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690" r:id="rId2"/>
  </p:sldMasterIdLst>
  <p:notesMasterIdLst>
    <p:notesMasterId r:id="rId31"/>
  </p:notesMasterIdLst>
  <p:sldIdLst>
    <p:sldId id="256" r:id="rId3"/>
    <p:sldId id="339" r:id="rId4"/>
    <p:sldId id="383" r:id="rId5"/>
    <p:sldId id="384" r:id="rId6"/>
    <p:sldId id="385" r:id="rId7"/>
    <p:sldId id="386" r:id="rId8"/>
    <p:sldId id="258" r:id="rId9"/>
    <p:sldId id="311" r:id="rId10"/>
    <p:sldId id="389" r:id="rId11"/>
    <p:sldId id="316" r:id="rId12"/>
    <p:sldId id="317" r:id="rId13"/>
    <p:sldId id="390" r:id="rId14"/>
    <p:sldId id="394" r:id="rId15"/>
    <p:sldId id="391" r:id="rId16"/>
    <p:sldId id="396" r:id="rId17"/>
    <p:sldId id="319" r:id="rId18"/>
    <p:sldId id="320" r:id="rId19"/>
    <p:sldId id="321" r:id="rId20"/>
    <p:sldId id="392" r:id="rId21"/>
    <p:sldId id="397" r:id="rId22"/>
    <p:sldId id="322" r:id="rId23"/>
    <p:sldId id="393" r:id="rId24"/>
    <p:sldId id="324" r:id="rId25"/>
    <p:sldId id="398" r:id="rId26"/>
    <p:sldId id="331" r:id="rId27"/>
    <p:sldId id="329" r:id="rId28"/>
    <p:sldId id="332" r:id="rId29"/>
    <p:sldId id="387" r:id="rId30"/>
  </p:sldIdLst>
  <p:sldSz cx="9144000" cy="5143500" type="screen16x9"/>
  <p:notesSz cx="6858000" cy="9144000"/>
  <p:embeddedFontLst>
    <p:embeddedFont>
      <p:font typeface="Aachen" panose="02020500000000000000" charset="0"/>
      <p:bold r:id="rId32"/>
    </p:embeddedFont>
    <p:embeddedFont>
      <p:font typeface="Adobe Hebrew" panose="02040503050201020203" charset="-79"/>
      <p:regular r:id="rId33"/>
      <p:bold r:id="rId34"/>
      <p:italic r:id="rId35"/>
      <p:boldItalic r:id="rId36"/>
    </p:embeddedFont>
    <p:embeddedFont>
      <p:font typeface="Phuyen" panose="020B0604020202020204"/>
      <p:regular r:id="rId37"/>
      <p:bold r:id="rId38"/>
      <p:italic r:id="rId39"/>
      <p:boldItalic r:id="rId40"/>
    </p:embeddedFont>
    <p:embeddedFont>
      <p:font typeface="Chewy" panose="020B0604020202020204" charset="0"/>
      <p:regular r:id="rId41"/>
    </p:embeddedFont>
    <p:embeddedFont>
      <p:font typeface="宋体" panose="02010600030101010101" pitchFamily="2" charset="-122"/>
      <p:regular r:id="rId42"/>
    </p:embeddedFont>
    <p:embeddedFont>
      <p:font typeface="SVN-Clementine" panose="020B0604020202020204" charset="0"/>
      <p:regular r:id="rId43"/>
    </p:embeddedFont>
    <p:embeddedFont>
      <p:font typeface="Josefin Sans" panose="020B0604020202020204" charset="0"/>
      <p:regular r:id="rId44"/>
      <p:bold r:id="rId45"/>
      <p:italic r:id="rId46"/>
      <p:boldItalic r:id="rId47"/>
    </p:embeddedFont>
    <p:embeddedFont>
      <p:font typeface="Souvenir" panose="02020500000000000000" charset="0"/>
      <p:regular r:id="rId48"/>
    </p:embeddedFont>
    <p:embeddedFont>
      <p:font typeface="Delius Unicase" panose="020B0604020202020204" charset="0"/>
      <p:regular r:id="rId49"/>
      <p:bold r:id="rId50"/>
    </p:embeddedFont>
    <p:embeddedFont>
      <p:font typeface="Raleway" panose="020B0604020202020204" charset="0"/>
      <p:regular r:id="rId51"/>
      <p:bold r:id="rId52"/>
      <p:italic r:id="rId53"/>
      <p:boldItalic r:id="rId54"/>
    </p:embeddedFont>
    <p:embeddedFont>
      <p:font typeface="Calibri" panose="020F0502020204030204" pitchFamily="34" charset="0"/>
      <p:regular r:id="rId55"/>
      <p:bold r:id="rId56"/>
      <p:italic r:id="rId57"/>
      <p:boldItalic r:id="rId58"/>
    </p:embeddedFont>
    <p:embeddedFont>
      <p:font typeface="Comfortaa" panose="020B0604020202020204" charset="0"/>
      <p:regular r:id="rId59"/>
      <p:bold r:id="rId6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FD1"/>
    <a:srgbClr val="FFE5D9"/>
    <a:srgbClr val="FFE8D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443425B-3B1C-4C09-9506-70C481F8EE43}">
  <a:tblStyle styleId="{2443425B-3B1C-4C09-9506-70C481F8EE4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4651"/>
  </p:normalViewPr>
  <p:slideViewPr>
    <p:cSldViewPr>
      <p:cViewPr varScale="1">
        <p:scale>
          <a:sx n="92" d="100"/>
          <a:sy n="92" d="100"/>
        </p:scale>
        <p:origin x="756" y="6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8.fntdata"/><Relationship Id="rId21" Type="http://schemas.openxmlformats.org/officeDocument/2006/relationships/slide" Target="slides/slide19.xml"/><Relationship Id="rId34" Type="http://schemas.openxmlformats.org/officeDocument/2006/relationships/font" Target="fonts/font3.fntdata"/><Relationship Id="rId42" Type="http://schemas.openxmlformats.org/officeDocument/2006/relationships/font" Target="fonts/font11.fntdata"/><Relationship Id="rId47" Type="http://schemas.openxmlformats.org/officeDocument/2006/relationships/font" Target="fonts/font16.fntdata"/><Relationship Id="rId50" Type="http://schemas.openxmlformats.org/officeDocument/2006/relationships/font" Target="fonts/font19.fntdata"/><Relationship Id="rId55" Type="http://schemas.openxmlformats.org/officeDocument/2006/relationships/font" Target="fonts/font24.fntdata"/><Relationship Id="rId63"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font" Target="fonts/font10.fntdata"/><Relationship Id="rId54" Type="http://schemas.openxmlformats.org/officeDocument/2006/relationships/font" Target="fonts/font23.fntdata"/><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1.fntdata"/><Relationship Id="rId37" Type="http://schemas.openxmlformats.org/officeDocument/2006/relationships/font" Target="fonts/font6.fntdata"/><Relationship Id="rId40" Type="http://schemas.openxmlformats.org/officeDocument/2006/relationships/font" Target="fonts/font9.fntdata"/><Relationship Id="rId45" Type="http://schemas.openxmlformats.org/officeDocument/2006/relationships/font" Target="fonts/font14.fntdata"/><Relationship Id="rId53" Type="http://schemas.openxmlformats.org/officeDocument/2006/relationships/font" Target="fonts/font22.fntdata"/><Relationship Id="rId58" Type="http://schemas.openxmlformats.org/officeDocument/2006/relationships/font" Target="fonts/font27.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5.fntdata"/><Relationship Id="rId49" Type="http://schemas.openxmlformats.org/officeDocument/2006/relationships/font" Target="fonts/font18.fntdata"/><Relationship Id="rId57" Type="http://schemas.openxmlformats.org/officeDocument/2006/relationships/font" Target="fonts/font26.fntdata"/><Relationship Id="rId61"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notesMaster" Target="notesMasters/notesMaster1.xml"/><Relationship Id="rId44" Type="http://schemas.openxmlformats.org/officeDocument/2006/relationships/font" Target="fonts/font13.fntdata"/><Relationship Id="rId52" Type="http://schemas.openxmlformats.org/officeDocument/2006/relationships/font" Target="fonts/font21.fntdata"/><Relationship Id="rId60" Type="http://schemas.openxmlformats.org/officeDocument/2006/relationships/font" Target="fonts/font29.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font" Target="fonts/font4.fntdata"/><Relationship Id="rId43" Type="http://schemas.openxmlformats.org/officeDocument/2006/relationships/font" Target="fonts/font12.fntdata"/><Relationship Id="rId48" Type="http://schemas.openxmlformats.org/officeDocument/2006/relationships/font" Target="fonts/font17.fntdata"/><Relationship Id="rId56" Type="http://schemas.openxmlformats.org/officeDocument/2006/relationships/font" Target="fonts/font25.fntdata"/><Relationship Id="rId64"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2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2.fntdata"/><Relationship Id="rId38" Type="http://schemas.openxmlformats.org/officeDocument/2006/relationships/font" Target="fonts/font7.fntdata"/><Relationship Id="rId46" Type="http://schemas.openxmlformats.org/officeDocument/2006/relationships/font" Target="fonts/font15.fntdata"/><Relationship Id="rId59" Type="http://schemas.openxmlformats.org/officeDocument/2006/relationships/font" Target="fonts/font2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864349379"/>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2"/>
        <p:cNvGrpSpPr/>
        <p:nvPr/>
      </p:nvGrpSpPr>
      <p:grpSpPr>
        <a:xfrm>
          <a:off x="0" y="0"/>
          <a:ext cx="0" cy="0"/>
          <a:chOff x="0" y="0"/>
          <a:chExt cx="0" cy="0"/>
        </a:xfrm>
      </p:grpSpPr>
      <p:sp>
        <p:nvSpPr>
          <p:cNvPr id="1873" name="Google Shape;187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4" name="Google Shape;187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2"/>
        <p:cNvGrpSpPr/>
        <p:nvPr/>
      </p:nvGrpSpPr>
      <p:grpSpPr>
        <a:xfrm>
          <a:off x="0" y="0"/>
          <a:ext cx="0" cy="0"/>
          <a:chOff x="0" y="0"/>
          <a:chExt cx="0" cy="0"/>
        </a:xfrm>
      </p:grpSpPr>
      <p:sp>
        <p:nvSpPr>
          <p:cNvPr id="2063" name="Google Shape;2063;gd6e563917c_0_4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4" name="Google Shape;2064;gd6e563917c_0_4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2"/>
        <p:cNvGrpSpPr/>
        <p:nvPr/>
      </p:nvGrpSpPr>
      <p:grpSpPr>
        <a:xfrm>
          <a:off x="0" y="0"/>
          <a:ext cx="0" cy="0"/>
          <a:chOff x="0" y="0"/>
          <a:chExt cx="0" cy="0"/>
        </a:xfrm>
      </p:grpSpPr>
      <p:sp>
        <p:nvSpPr>
          <p:cNvPr id="2063" name="Google Shape;2063;gd6e563917c_0_4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4" name="Google Shape;2064;gd6e563917c_0_4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2"/>
        <p:cNvGrpSpPr/>
        <p:nvPr/>
      </p:nvGrpSpPr>
      <p:grpSpPr>
        <a:xfrm>
          <a:off x="0" y="0"/>
          <a:ext cx="0" cy="0"/>
          <a:chOff x="0" y="0"/>
          <a:chExt cx="0" cy="0"/>
        </a:xfrm>
      </p:grpSpPr>
      <p:sp>
        <p:nvSpPr>
          <p:cNvPr id="2063" name="Google Shape;2063;gd6e563917c_0_4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4" name="Google Shape;2064;gd6e563917c_0_4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2"/>
        <p:cNvGrpSpPr/>
        <p:nvPr/>
      </p:nvGrpSpPr>
      <p:grpSpPr>
        <a:xfrm>
          <a:off x="0" y="0"/>
          <a:ext cx="0" cy="0"/>
          <a:chOff x="0" y="0"/>
          <a:chExt cx="0" cy="0"/>
        </a:xfrm>
      </p:grpSpPr>
      <p:sp>
        <p:nvSpPr>
          <p:cNvPr id="2063" name="Google Shape;2063;gd6e563917c_0_4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4" name="Google Shape;2064;gd6e563917c_0_4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2"/>
        <p:cNvGrpSpPr/>
        <p:nvPr/>
      </p:nvGrpSpPr>
      <p:grpSpPr>
        <a:xfrm>
          <a:off x="0" y="0"/>
          <a:ext cx="0" cy="0"/>
          <a:chOff x="0" y="0"/>
          <a:chExt cx="0" cy="0"/>
        </a:xfrm>
      </p:grpSpPr>
      <p:sp>
        <p:nvSpPr>
          <p:cNvPr id="2063" name="Google Shape;2063;gd6e563917c_0_4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4" name="Google Shape;2064;gd6e563917c_0_4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2"/>
        <p:cNvGrpSpPr/>
        <p:nvPr/>
      </p:nvGrpSpPr>
      <p:grpSpPr>
        <a:xfrm>
          <a:off x="0" y="0"/>
          <a:ext cx="0" cy="0"/>
          <a:chOff x="0" y="0"/>
          <a:chExt cx="0" cy="0"/>
        </a:xfrm>
      </p:grpSpPr>
      <p:sp>
        <p:nvSpPr>
          <p:cNvPr id="2063" name="Google Shape;2063;gd6e563917c_0_4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4" name="Google Shape;2064;gd6e563917c_0_4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4"/>
        <p:cNvGrpSpPr/>
        <p:nvPr/>
      </p:nvGrpSpPr>
      <p:grpSpPr>
        <a:xfrm>
          <a:off x="0" y="0"/>
          <a:ext cx="0" cy="0"/>
          <a:chOff x="0" y="0"/>
          <a:chExt cx="0" cy="0"/>
        </a:xfrm>
      </p:grpSpPr>
      <p:sp>
        <p:nvSpPr>
          <p:cNvPr id="2165" name="Google Shape;2165;gd72c1aea9c_0_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6" name="Google Shape;2166;gd72c1aea9c_0_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45966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0"/>
        <p:cNvGrpSpPr/>
        <p:nvPr/>
      </p:nvGrpSpPr>
      <p:grpSpPr>
        <a:xfrm>
          <a:off x="0" y="0"/>
          <a:ext cx="0" cy="0"/>
          <a:chOff x="0" y="0"/>
          <a:chExt cx="0" cy="0"/>
        </a:xfrm>
      </p:grpSpPr>
      <p:sp>
        <p:nvSpPr>
          <p:cNvPr id="1961" name="Google Shape;1961;gd6e563917c_0_5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2" name="Google Shape;1962;gd6e563917c_0_5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0"/>
        <p:cNvGrpSpPr/>
        <p:nvPr/>
      </p:nvGrpSpPr>
      <p:grpSpPr>
        <a:xfrm>
          <a:off x="0" y="0"/>
          <a:ext cx="0" cy="0"/>
          <a:chOff x="0" y="0"/>
          <a:chExt cx="0" cy="0"/>
        </a:xfrm>
      </p:grpSpPr>
      <p:sp>
        <p:nvSpPr>
          <p:cNvPr id="1961" name="Google Shape;1961;gd6e563917c_0_5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2" name="Google Shape;1962;gd6e563917c_0_5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189601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a:t>Cô có 1 câu văn như trên “những ánh đèn lấp lánh” Các em hãy tìm một từ bên dưới để bổ sung thêm ý nghĩa thời gian cho bức ảnh.</a:t>
            </a:r>
          </a:p>
        </p:txBody>
      </p:sp>
    </p:spTree>
    <p:extLst>
      <p:ext uri="{BB962C8B-B14F-4D97-AF65-F5344CB8AC3E}">
        <p14:creationId xmlns:p14="http://schemas.microsoft.com/office/powerpoint/2010/main" val="40515287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dirty="0"/>
          </a:p>
        </p:txBody>
      </p:sp>
    </p:spTree>
    <p:extLst>
      <p:ext uri="{BB962C8B-B14F-4D97-AF65-F5344CB8AC3E}">
        <p14:creationId xmlns:p14="http://schemas.microsoft.com/office/powerpoint/2010/main" val="11310324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dirty="0"/>
          </a:p>
        </p:txBody>
      </p:sp>
    </p:spTree>
    <p:extLst>
      <p:ext uri="{BB962C8B-B14F-4D97-AF65-F5344CB8AC3E}">
        <p14:creationId xmlns:p14="http://schemas.microsoft.com/office/powerpoint/2010/main" val="14740153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dirty="0"/>
          </a:p>
        </p:txBody>
      </p:sp>
    </p:spTree>
    <p:extLst>
      <p:ext uri="{BB962C8B-B14F-4D97-AF65-F5344CB8AC3E}">
        <p14:creationId xmlns:p14="http://schemas.microsoft.com/office/powerpoint/2010/main" val="20581321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d6e563917c_0_5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d6e563917c_0_5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6"/>
        <p:cNvGrpSpPr/>
        <p:nvPr/>
      </p:nvGrpSpPr>
      <p:grpSpPr>
        <a:xfrm>
          <a:off x="0" y="0"/>
          <a:ext cx="0" cy="0"/>
          <a:chOff x="0" y="0"/>
          <a:chExt cx="0" cy="0"/>
        </a:xfrm>
      </p:grpSpPr>
      <p:sp>
        <p:nvSpPr>
          <p:cNvPr id="2687" name="Google Shape;2687;gd82a23be99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8" name="Google Shape;2688;gd82a23be99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6"/>
        <p:cNvGrpSpPr/>
        <p:nvPr/>
      </p:nvGrpSpPr>
      <p:grpSpPr>
        <a:xfrm>
          <a:off x="0" y="0"/>
          <a:ext cx="0" cy="0"/>
          <a:chOff x="0" y="0"/>
          <a:chExt cx="0" cy="0"/>
        </a:xfrm>
      </p:grpSpPr>
      <p:sp>
        <p:nvSpPr>
          <p:cNvPr id="2687" name="Google Shape;2687;gd82a23be99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8" name="Google Shape;2688;gd82a23be99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65156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4"/>
        <p:cNvGrpSpPr/>
        <p:nvPr/>
      </p:nvGrpSpPr>
      <p:grpSpPr>
        <a:xfrm>
          <a:off x="0" y="0"/>
          <a:ext cx="0" cy="0"/>
          <a:chOff x="0" y="0"/>
          <a:chExt cx="0" cy="0"/>
        </a:xfrm>
      </p:grpSpPr>
      <p:sp>
        <p:nvSpPr>
          <p:cNvPr id="2185" name="Google Shape;2185;gd72c1aea9c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6" name="Google Shape;2186;gd72c1aea9c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56600" y="-27325"/>
            <a:ext cx="9257201" cy="5253999"/>
          </a:xfrm>
          <a:prstGeom prst="rect">
            <a:avLst/>
          </a:prstGeom>
          <a:noFill/>
          <a:ln>
            <a:noFill/>
          </a:ln>
        </p:spPr>
      </p:pic>
      <p:grpSp>
        <p:nvGrpSpPr>
          <p:cNvPr id="10" name="Google Shape;10;p2"/>
          <p:cNvGrpSpPr/>
          <p:nvPr/>
        </p:nvGrpSpPr>
        <p:grpSpPr>
          <a:xfrm>
            <a:off x="-623774" y="-308113"/>
            <a:ext cx="2449210" cy="3023416"/>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 name="Google Shape;27;p2"/>
          <p:cNvGrpSpPr/>
          <p:nvPr/>
        </p:nvGrpSpPr>
        <p:grpSpPr>
          <a:xfrm rot="-9899952" flipH="1">
            <a:off x="2571487" y="-1518746"/>
            <a:ext cx="3447216" cy="2782028"/>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2;p2"/>
          <p:cNvGrpSpPr/>
          <p:nvPr/>
        </p:nvGrpSpPr>
        <p:grpSpPr>
          <a:xfrm rot="10800000" flipH="1">
            <a:off x="3470443" y="4472761"/>
            <a:ext cx="3447280" cy="278207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Google Shape;57;p2"/>
          <p:cNvSpPr txBox="1">
            <a:spLocks noGrp="1"/>
          </p:cNvSpPr>
          <p:nvPr>
            <p:ph type="ctrTitle"/>
          </p:nvPr>
        </p:nvSpPr>
        <p:spPr>
          <a:xfrm>
            <a:off x="1288500" y="1854333"/>
            <a:ext cx="6567000" cy="143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3700" b="1">
                <a:latin typeface="Josefin Sans"/>
                <a:ea typeface="Josefin Sans"/>
                <a:cs typeface="Josefin Sans"/>
                <a:sym typeface="Josefin Sans"/>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58" name="Google Shape;58;p2"/>
          <p:cNvSpPr txBox="1">
            <a:spLocks noGrp="1"/>
          </p:cNvSpPr>
          <p:nvPr>
            <p:ph type="subTitle" idx="1"/>
          </p:nvPr>
        </p:nvSpPr>
        <p:spPr>
          <a:xfrm>
            <a:off x="3759300" y="3287133"/>
            <a:ext cx="1625400" cy="35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9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9" name="Google Shape;59;p2"/>
          <p:cNvSpPr txBox="1">
            <a:spLocks noGrp="1"/>
          </p:cNvSpPr>
          <p:nvPr>
            <p:ph type="subTitle" idx="2"/>
          </p:nvPr>
        </p:nvSpPr>
        <p:spPr>
          <a:xfrm>
            <a:off x="6604975" y="567550"/>
            <a:ext cx="1685100" cy="422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3"/>
              </a:buClr>
              <a:buSzPts val="2800"/>
              <a:buNone/>
              <a:defRPr sz="2000" b="1">
                <a:latin typeface="Josefin Sans"/>
                <a:ea typeface="Josefin Sans"/>
                <a:cs typeface="Josefin Sans"/>
                <a:sym typeface="Josefi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60" name="TextBox 59">
            <a:extLst>
              <a:ext uri="{FF2B5EF4-FFF2-40B4-BE49-F238E27FC236}">
                <a16:creationId xmlns:a16="http://schemas.microsoft.com/office/drawing/2014/main" id="{0FF64549-85E7-4268-9AC4-6DA46D8049CB}"/>
              </a:ext>
            </a:extLst>
          </p:cNvPr>
          <p:cNvSpPr txBox="1"/>
          <p:nvPr userDrawn="1"/>
        </p:nvSpPr>
        <p:spPr>
          <a:xfrm>
            <a:off x="3111337" y="-72673"/>
            <a:ext cx="804551" cy="206023"/>
          </a:xfrm>
          <a:prstGeom prst="rect">
            <a:avLst/>
          </a:prstGeom>
          <a:noFill/>
        </p:spPr>
        <p:txBody>
          <a:bodyPr wrap="square">
            <a:spAutoFit/>
          </a:bodyPr>
          <a:lstStyle/>
          <a:p>
            <a:r>
              <a:rPr lang="en-US" sz="700">
                <a:solidFill>
                  <a:srgbClr val="FFDFD1"/>
                </a:solidFill>
              </a:rPr>
              <a:t>Ms. Ngoc Phan</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2"/>
        <p:cNvGrpSpPr/>
        <p:nvPr/>
      </p:nvGrpSpPr>
      <p:grpSpPr>
        <a:xfrm>
          <a:off x="0" y="0"/>
          <a:ext cx="0" cy="0"/>
          <a:chOff x="0" y="0"/>
          <a:chExt cx="0" cy="0"/>
        </a:xfrm>
      </p:grpSpPr>
      <p:grpSp>
        <p:nvGrpSpPr>
          <p:cNvPr id="43" name="Google Shape;43;p3"/>
          <p:cNvGrpSpPr/>
          <p:nvPr/>
        </p:nvGrpSpPr>
        <p:grpSpPr>
          <a:xfrm>
            <a:off x="2028263" y="168789"/>
            <a:ext cx="5220816" cy="4805916"/>
            <a:chOff x="-1292287" y="-2163948"/>
            <a:chExt cx="5220816" cy="4805916"/>
          </a:xfrm>
        </p:grpSpPr>
        <p:sp>
          <p:nvSpPr>
            <p:cNvPr id="44" name="Google Shape;44;p3"/>
            <p:cNvSpPr/>
            <p:nvPr/>
          </p:nvSpPr>
          <p:spPr>
            <a:xfrm rot="3230743">
              <a:off x="165574" y="-2166973"/>
              <a:ext cx="1095325" cy="2171749"/>
            </a:xfrm>
            <a:prstGeom prst="moon">
              <a:avLst>
                <a:gd name="adj" fmla="val 87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rot="6271425" flipH="1">
              <a:off x="-97701" y="378246"/>
              <a:ext cx="1036181" cy="2727724"/>
            </a:xfrm>
            <a:custGeom>
              <a:avLst/>
              <a:gdLst/>
              <a:ahLst/>
              <a:cxnLst/>
              <a:rect l="l" t="t" r="r" b="b"/>
              <a:pathLst>
                <a:path w="16246" h="39126" extrusionOk="0">
                  <a:moveTo>
                    <a:pt x="16245" y="0"/>
                  </a:moveTo>
                  <a:cubicBezTo>
                    <a:pt x="15703" y="337"/>
                    <a:pt x="15179" y="655"/>
                    <a:pt x="14701" y="908"/>
                  </a:cubicBezTo>
                  <a:cubicBezTo>
                    <a:pt x="10322" y="3182"/>
                    <a:pt x="5044" y="4445"/>
                    <a:pt x="2134" y="8787"/>
                  </a:cubicBezTo>
                  <a:cubicBezTo>
                    <a:pt x="318" y="11482"/>
                    <a:pt x="0" y="15422"/>
                    <a:pt x="2171" y="17846"/>
                  </a:cubicBezTo>
                  <a:cubicBezTo>
                    <a:pt x="3753" y="19633"/>
                    <a:pt x="6233" y="20241"/>
                    <a:pt x="8460" y="21121"/>
                  </a:cubicBezTo>
                  <a:cubicBezTo>
                    <a:pt x="10677" y="22001"/>
                    <a:pt x="12998" y="23582"/>
                    <a:pt x="13242" y="25959"/>
                  </a:cubicBezTo>
                  <a:cubicBezTo>
                    <a:pt x="13401" y="27522"/>
                    <a:pt x="12596" y="29010"/>
                    <a:pt x="12343" y="30554"/>
                  </a:cubicBezTo>
                  <a:cubicBezTo>
                    <a:pt x="11931" y="33108"/>
                    <a:pt x="13054" y="35719"/>
                    <a:pt x="14758" y="37656"/>
                  </a:cubicBezTo>
                  <a:cubicBezTo>
                    <a:pt x="15216" y="38180"/>
                    <a:pt x="15712" y="38667"/>
                    <a:pt x="16245" y="39125"/>
                  </a:cubicBezTo>
                  <a:lnTo>
                    <a:pt x="1624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rot="-10194688" flipH="1">
              <a:off x="-678757" y="903942"/>
              <a:ext cx="3398923" cy="1451534"/>
            </a:xfrm>
            <a:custGeom>
              <a:avLst/>
              <a:gdLst/>
              <a:ahLst/>
              <a:cxnLst/>
              <a:rect l="l" t="t" r="r" b="b"/>
              <a:pathLst>
                <a:path w="75509" h="23084" extrusionOk="0">
                  <a:moveTo>
                    <a:pt x="63433" y="1"/>
                  </a:moveTo>
                  <a:cubicBezTo>
                    <a:pt x="58309" y="1"/>
                    <a:pt x="52476" y="4766"/>
                    <a:pt x="47663" y="6549"/>
                  </a:cubicBezTo>
                  <a:cubicBezTo>
                    <a:pt x="44986" y="7539"/>
                    <a:pt x="42167" y="7896"/>
                    <a:pt x="39312" y="7896"/>
                  </a:cubicBezTo>
                  <a:cubicBezTo>
                    <a:pt x="36515" y="7896"/>
                    <a:pt x="33683" y="7553"/>
                    <a:pt x="30918" y="7125"/>
                  </a:cubicBezTo>
                  <a:cubicBezTo>
                    <a:pt x="27086" y="6530"/>
                    <a:pt x="23159" y="5783"/>
                    <a:pt x="19296" y="5783"/>
                  </a:cubicBezTo>
                  <a:cubicBezTo>
                    <a:pt x="17176" y="5783"/>
                    <a:pt x="15075" y="6008"/>
                    <a:pt x="13020" y="6607"/>
                  </a:cubicBezTo>
                  <a:cubicBezTo>
                    <a:pt x="5857" y="8681"/>
                    <a:pt x="365" y="15613"/>
                    <a:pt x="0" y="23083"/>
                  </a:cubicBezTo>
                  <a:lnTo>
                    <a:pt x="75508" y="23083"/>
                  </a:lnTo>
                  <a:cubicBezTo>
                    <a:pt x="75508" y="15229"/>
                    <a:pt x="73722" y="9449"/>
                    <a:pt x="69939" y="3861"/>
                  </a:cubicBezTo>
                  <a:cubicBezTo>
                    <a:pt x="68039" y="1029"/>
                    <a:pt x="65812" y="1"/>
                    <a:pt x="634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rot="1512265">
              <a:off x="2312723" y="-390741"/>
              <a:ext cx="1200063" cy="2220905"/>
            </a:xfrm>
            <a:custGeom>
              <a:avLst/>
              <a:gdLst/>
              <a:ahLst/>
              <a:cxnLst/>
              <a:rect l="l" t="t" r="r" b="b"/>
              <a:pathLst>
                <a:path w="28767" h="86765" extrusionOk="0">
                  <a:moveTo>
                    <a:pt x="2350" y="0"/>
                  </a:moveTo>
                  <a:cubicBezTo>
                    <a:pt x="1552" y="0"/>
                    <a:pt x="766" y="27"/>
                    <a:pt x="0" y="80"/>
                  </a:cubicBezTo>
                  <a:lnTo>
                    <a:pt x="0" y="86765"/>
                  </a:lnTo>
                  <a:lnTo>
                    <a:pt x="3668" y="86688"/>
                  </a:lnTo>
                  <a:cubicBezTo>
                    <a:pt x="5070" y="86611"/>
                    <a:pt x="6452" y="86400"/>
                    <a:pt x="7797" y="86074"/>
                  </a:cubicBezTo>
                  <a:cubicBezTo>
                    <a:pt x="15075" y="84307"/>
                    <a:pt x="21546" y="79199"/>
                    <a:pt x="24849" y="72439"/>
                  </a:cubicBezTo>
                  <a:cubicBezTo>
                    <a:pt x="28767" y="64431"/>
                    <a:pt x="27480" y="54003"/>
                    <a:pt x="21278" y="47589"/>
                  </a:cubicBezTo>
                  <a:cubicBezTo>
                    <a:pt x="18685" y="44920"/>
                    <a:pt x="15420" y="43000"/>
                    <a:pt x="12866" y="40311"/>
                  </a:cubicBezTo>
                  <a:cubicBezTo>
                    <a:pt x="10331" y="37623"/>
                    <a:pt x="8526" y="33686"/>
                    <a:pt x="9851" y="30210"/>
                  </a:cubicBezTo>
                  <a:cubicBezTo>
                    <a:pt x="11388" y="26197"/>
                    <a:pt x="16227" y="24660"/>
                    <a:pt x="19031" y="21396"/>
                  </a:cubicBezTo>
                  <a:cubicBezTo>
                    <a:pt x="23198" y="16556"/>
                    <a:pt x="21719" y="8472"/>
                    <a:pt x="16938" y="4208"/>
                  </a:cubicBezTo>
                  <a:cubicBezTo>
                    <a:pt x="13545" y="1217"/>
                    <a:pt x="7696" y="0"/>
                    <a:pt x="2350" y="0"/>
                  </a:cubicBezTo>
                  <a:close/>
                </a:path>
              </a:pathLst>
            </a:custGeom>
            <a:solidFill>
              <a:srgbClr val="A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rot="-6342086" flipH="1">
              <a:off x="732374" y="-1024417"/>
              <a:ext cx="2785678" cy="2288698"/>
            </a:xfrm>
            <a:custGeom>
              <a:avLst/>
              <a:gdLst/>
              <a:ahLst/>
              <a:cxnLst/>
              <a:rect l="l" t="t" r="r" b="b"/>
              <a:pathLst>
                <a:path w="59760" h="20595" extrusionOk="0">
                  <a:moveTo>
                    <a:pt x="0" y="0"/>
                  </a:moveTo>
                  <a:lnTo>
                    <a:pt x="0" y="14598"/>
                  </a:lnTo>
                  <a:cubicBezTo>
                    <a:pt x="3547" y="16984"/>
                    <a:pt x="7842" y="18762"/>
                    <a:pt x="11492" y="19726"/>
                  </a:cubicBezTo>
                  <a:cubicBezTo>
                    <a:pt x="11941" y="19848"/>
                    <a:pt x="12371" y="19951"/>
                    <a:pt x="12802" y="20044"/>
                  </a:cubicBezTo>
                  <a:cubicBezTo>
                    <a:pt x="14470" y="20410"/>
                    <a:pt x="16197" y="20595"/>
                    <a:pt x="17927" y="20595"/>
                  </a:cubicBezTo>
                  <a:cubicBezTo>
                    <a:pt x="24387" y="20595"/>
                    <a:pt x="30875" y="18021"/>
                    <a:pt x="34381" y="12699"/>
                  </a:cubicBezTo>
                  <a:cubicBezTo>
                    <a:pt x="35457" y="11061"/>
                    <a:pt x="36262" y="9189"/>
                    <a:pt x="37759" y="7926"/>
                  </a:cubicBezTo>
                  <a:cubicBezTo>
                    <a:pt x="40660" y="5474"/>
                    <a:pt x="44955" y="6157"/>
                    <a:pt x="48726" y="5736"/>
                  </a:cubicBezTo>
                  <a:cubicBezTo>
                    <a:pt x="52975" y="5231"/>
                    <a:pt x="56905" y="3191"/>
                    <a:pt x="597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rot="-3471916" flipH="1">
              <a:off x="1669973" y="-1888277"/>
              <a:ext cx="856187" cy="1614390"/>
            </a:xfrm>
            <a:custGeom>
              <a:avLst/>
              <a:gdLst/>
              <a:ahLst/>
              <a:cxnLst/>
              <a:rect l="l" t="t" r="r" b="b"/>
              <a:pathLst>
                <a:path w="16246" h="39126" extrusionOk="0">
                  <a:moveTo>
                    <a:pt x="16245" y="0"/>
                  </a:moveTo>
                  <a:cubicBezTo>
                    <a:pt x="15703" y="337"/>
                    <a:pt x="15179" y="655"/>
                    <a:pt x="14701" y="908"/>
                  </a:cubicBezTo>
                  <a:cubicBezTo>
                    <a:pt x="10322" y="3182"/>
                    <a:pt x="5044" y="4445"/>
                    <a:pt x="2134" y="8787"/>
                  </a:cubicBezTo>
                  <a:cubicBezTo>
                    <a:pt x="318" y="11482"/>
                    <a:pt x="0" y="15422"/>
                    <a:pt x="2171" y="17846"/>
                  </a:cubicBezTo>
                  <a:cubicBezTo>
                    <a:pt x="3753" y="19633"/>
                    <a:pt x="6233" y="20241"/>
                    <a:pt x="8460" y="21121"/>
                  </a:cubicBezTo>
                  <a:cubicBezTo>
                    <a:pt x="10677" y="22001"/>
                    <a:pt x="12998" y="23582"/>
                    <a:pt x="13242" y="25959"/>
                  </a:cubicBezTo>
                  <a:cubicBezTo>
                    <a:pt x="13401" y="27522"/>
                    <a:pt x="12596" y="29010"/>
                    <a:pt x="12343" y="30554"/>
                  </a:cubicBezTo>
                  <a:cubicBezTo>
                    <a:pt x="11931" y="33108"/>
                    <a:pt x="13054" y="35719"/>
                    <a:pt x="14758" y="37656"/>
                  </a:cubicBezTo>
                  <a:cubicBezTo>
                    <a:pt x="15216" y="38180"/>
                    <a:pt x="15712" y="38667"/>
                    <a:pt x="16245" y="39125"/>
                  </a:cubicBezTo>
                  <a:lnTo>
                    <a:pt x="16245" y="0"/>
                  </a:lnTo>
                  <a:close/>
                </a:path>
              </a:pathLst>
            </a:custGeom>
            <a:solidFill>
              <a:srgbClr val="FF83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rot="8870527">
              <a:off x="-704068" y="420408"/>
              <a:ext cx="890702" cy="1674931"/>
            </a:xfrm>
            <a:custGeom>
              <a:avLst/>
              <a:gdLst/>
              <a:ahLst/>
              <a:cxnLst/>
              <a:rect l="l" t="t" r="r" b="b"/>
              <a:pathLst>
                <a:path w="28767" h="86765" extrusionOk="0">
                  <a:moveTo>
                    <a:pt x="2350" y="0"/>
                  </a:moveTo>
                  <a:cubicBezTo>
                    <a:pt x="1552" y="0"/>
                    <a:pt x="766" y="27"/>
                    <a:pt x="0" y="80"/>
                  </a:cubicBezTo>
                  <a:lnTo>
                    <a:pt x="0" y="86765"/>
                  </a:lnTo>
                  <a:lnTo>
                    <a:pt x="3668" y="86688"/>
                  </a:lnTo>
                  <a:cubicBezTo>
                    <a:pt x="5070" y="86611"/>
                    <a:pt x="6452" y="86400"/>
                    <a:pt x="7797" y="86074"/>
                  </a:cubicBezTo>
                  <a:cubicBezTo>
                    <a:pt x="15075" y="84307"/>
                    <a:pt x="21546" y="79199"/>
                    <a:pt x="24849" y="72439"/>
                  </a:cubicBezTo>
                  <a:cubicBezTo>
                    <a:pt x="28767" y="64431"/>
                    <a:pt x="27480" y="54003"/>
                    <a:pt x="21278" y="47589"/>
                  </a:cubicBezTo>
                  <a:cubicBezTo>
                    <a:pt x="18685" y="44920"/>
                    <a:pt x="15420" y="43000"/>
                    <a:pt x="12866" y="40311"/>
                  </a:cubicBezTo>
                  <a:cubicBezTo>
                    <a:pt x="10331" y="37623"/>
                    <a:pt x="8526" y="33686"/>
                    <a:pt x="9851" y="30210"/>
                  </a:cubicBezTo>
                  <a:cubicBezTo>
                    <a:pt x="11388" y="26197"/>
                    <a:pt x="16227" y="24660"/>
                    <a:pt x="19031" y="21396"/>
                  </a:cubicBezTo>
                  <a:cubicBezTo>
                    <a:pt x="23198" y="16556"/>
                    <a:pt x="21719" y="8472"/>
                    <a:pt x="16938" y="4208"/>
                  </a:cubicBezTo>
                  <a:cubicBezTo>
                    <a:pt x="13545" y="1217"/>
                    <a:pt x="7696" y="0"/>
                    <a:pt x="2350" y="0"/>
                  </a:cubicBezTo>
                  <a:close/>
                </a:path>
              </a:pathLst>
            </a:custGeom>
            <a:solidFill>
              <a:srgbClr val="A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rot="-7686130" flipH="1">
              <a:off x="2928334" y="1748713"/>
              <a:ext cx="122786" cy="105188"/>
            </a:xfrm>
            <a:custGeom>
              <a:avLst/>
              <a:gdLst/>
              <a:ahLst/>
              <a:cxnLst/>
              <a:rect l="l" t="t" r="r" b="b"/>
              <a:pathLst>
                <a:path w="1835" h="1572" extrusionOk="0">
                  <a:moveTo>
                    <a:pt x="1049" y="0"/>
                  </a:moveTo>
                  <a:cubicBezTo>
                    <a:pt x="347" y="0"/>
                    <a:pt x="0" y="843"/>
                    <a:pt x="496" y="1339"/>
                  </a:cubicBezTo>
                  <a:cubicBezTo>
                    <a:pt x="658" y="1500"/>
                    <a:pt x="855" y="1572"/>
                    <a:pt x="1049" y="1572"/>
                  </a:cubicBezTo>
                  <a:cubicBezTo>
                    <a:pt x="1451" y="1572"/>
                    <a:pt x="1835" y="1260"/>
                    <a:pt x="1835" y="786"/>
                  </a:cubicBezTo>
                  <a:cubicBezTo>
                    <a:pt x="1835" y="356"/>
                    <a:pt x="1479" y="0"/>
                    <a:pt x="1049" y="0"/>
                  </a:cubicBezTo>
                  <a:close/>
                </a:path>
              </a:pathLst>
            </a:custGeom>
            <a:solidFill>
              <a:srgbClr val="FF83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rot="-7686130" flipH="1">
              <a:off x="2154280" y="2143947"/>
              <a:ext cx="122786" cy="105121"/>
            </a:xfrm>
            <a:custGeom>
              <a:avLst/>
              <a:gdLst/>
              <a:ahLst/>
              <a:cxnLst/>
              <a:rect l="l" t="t" r="r" b="b"/>
              <a:pathLst>
                <a:path w="1835" h="1571" extrusionOk="0">
                  <a:moveTo>
                    <a:pt x="1048" y="1"/>
                  </a:moveTo>
                  <a:cubicBezTo>
                    <a:pt x="346" y="1"/>
                    <a:pt x="0" y="843"/>
                    <a:pt x="496" y="1339"/>
                  </a:cubicBezTo>
                  <a:cubicBezTo>
                    <a:pt x="656" y="1499"/>
                    <a:pt x="852" y="1570"/>
                    <a:pt x="1044" y="1570"/>
                  </a:cubicBezTo>
                  <a:cubicBezTo>
                    <a:pt x="1448" y="1570"/>
                    <a:pt x="1834" y="1256"/>
                    <a:pt x="1834" y="787"/>
                  </a:cubicBezTo>
                  <a:cubicBezTo>
                    <a:pt x="1834" y="347"/>
                    <a:pt x="1479" y="1"/>
                    <a:pt x="10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rot="-7686111" flipH="1">
              <a:off x="1699411" y="586720"/>
              <a:ext cx="1216535" cy="1766485"/>
            </a:xfrm>
            <a:custGeom>
              <a:avLst/>
              <a:gdLst/>
              <a:ahLst/>
              <a:cxnLst/>
              <a:rect l="l" t="t" r="r" b="b"/>
              <a:pathLst>
                <a:path w="11661" h="32333" extrusionOk="0">
                  <a:moveTo>
                    <a:pt x="0" y="1"/>
                  </a:moveTo>
                  <a:lnTo>
                    <a:pt x="0" y="32332"/>
                  </a:lnTo>
                  <a:cubicBezTo>
                    <a:pt x="6962" y="30021"/>
                    <a:pt x="11660" y="23508"/>
                    <a:pt x="11660" y="16171"/>
                  </a:cubicBezTo>
                  <a:cubicBezTo>
                    <a:pt x="11660" y="15348"/>
                    <a:pt x="11604" y="14533"/>
                    <a:pt x="11492" y="13719"/>
                  </a:cubicBezTo>
                  <a:cubicBezTo>
                    <a:pt x="10556" y="7347"/>
                    <a:pt x="6111" y="20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rot="-6342033" flipH="1">
              <a:off x="999309" y="2063054"/>
              <a:ext cx="42791" cy="42746"/>
            </a:xfrm>
            <a:custGeom>
              <a:avLst/>
              <a:gdLst/>
              <a:ahLst/>
              <a:cxnLst/>
              <a:rect l="l" t="t" r="r" b="b"/>
              <a:pathLst>
                <a:path w="956" h="955" extrusionOk="0">
                  <a:moveTo>
                    <a:pt x="478" y="0"/>
                  </a:moveTo>
                  <a:cubicBezTo>
                    <a:pt x="207" y="0"/>
                    <a:pt x="1" y="215"/>
                    <a:pt x="1" y="477"/>
                  </a:cubicBezTo>
                  <a:cubicBezTo>
                    <a:pt x="1" y="739"/>
                    <a:pt x="207" y="955"/>
                    <a:pt x="478" y="955"/>
                  </a:cubicBezTo>
                  <a:cubicBezTo>
                    <a:pt x="740" y="955"/>
                    <a:pt x="955" y="739"/>
                    <a:pt x="955" y="477"/>
                  </a:cubicBezTo>
                  <a:cubicBezTo>
                    <a:pt x="955" y="215"/>
                    <a:pt x="740" y="0"/>
                    <a:pt x="4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rot="-6342033" flipH="1">
              <a:off x="-16446" y="-396584"/>
              <a:ext cx="96368" cy="95966"/>
            </a:xfrm>
            <a:custGeom>
              <a:avLst/>
              <a:gdLst/>
              <a:ahLst/>
              <a:cxnLst/>
              <a:rect l="l" t="t" r="r" b="b"/>
              <a:pathLst>
                <a:path w="2153" h="2144" extrusionOk="0">
                  <a:moveTo>
                    <a:pt x="1077" y="1"/>
                  </a:moveTo>
                  <a:cubicBezTo>
                    <a:pt x="487" y="1"/>
                    <a:pt x="1" y="478"/>
                    <a:pt x="1" y="1068"/>
                  </a:cubicBezTo>
                  <a:cubicBezTo>
                    <a:pt x="1" y="1666"/>
                    <a:pt x="487" y="2144"/>
                    <a:pt x="1077" y="2144"/>
                  </a:cubicBezTo>
                  <a:cubicBezTo>
                    <a:pt x="1666" y="2144"/>
                    <a:pt x="2153" y="1666"/>
                    <a:pt x="2153" y="1068"/>
                  </a:cubicBezTo>
                  <a:cubicBezTo>
                    <a:pt x="2153" y="478"/>
                    <a:pt x="1666" y="1"/>
                    <a:pt x="10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rot="-6342028" flipH="1">
              <a:off x="2681601" y="1398234"/>
              <a:ext cx="143464" cy="143464"/>
            </a:xfrm>
            <a:custGeom>
              <a:avLst/>
              <a:gdLst/>
              <a:ahLst/>
              <a:cxnLst/>
              <a:rect l="l" t="t" r="r" b="b"/>
              <a:pathLst>
                <a:path w="2144" h="2144" extrusionOk="0">
                  <a:moveTo>
                    <a:pt x="1067" y="1"/>
                  </a:moveTo>
                  <a:cubicBezTo>
                    <a:pt x="478" y="1"/>
                    <a:pt x="1" y="478"/>
                    <a:pt x="1" y="1068"/>
                  </a:cubicBezTo>
                  <a:cubicBezTo>
                    <a:pt x="1" y="1666"/>
                    <a:pt x="478" y="2144"/>
                    <a:pt x="1067" y="2144"/>
                  </a:cubicBezTo>
                  <a:cubicBezTo>
                    <a:pt x="1666" y="2144"/>
                    <a:pt x="2144" y="1666"/>
                    <a:pt x="2144" y="1068"/>
                  </a:cubicBezTo>
                  <a:cubicBezTo>
                    <a:pt x="2144" y="478"/>
                    <a:pt x="1666" y="1"/>
                    <a:pt x="1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rot="637080">
              <a:off x="-1121072" y="-824892"/>
              <a:ext cx="1040832" cy="1955150"/>
            </a:xfrm>
            <a:custGeom>
              <a:avLst/>
              <a:gdLst/>
              <a:ahLst/>
              <a:cxnLst/>
              <a:rect l="l" t="t" r="r" b="b"/>
              <a:pathLst>
                <a:path w="16246" h="39126" extrusionOk="0">
                  <a:moveTo>
                    <a:pt x="16245" y="0"/>
                  </a:moveTo>
                  <a:cubicBezTo>
                    <a:pt x="15703" y="337"/>
                    <a:pt x="15179" y="655"/>
                    <a:pt x="14701" y="908"/>
                  </a:cubicBezTo>
                  <a:cubicBezTo>
                    <a:pt x="10322" y="3182"/>
                    <a:pt x="5044" y="4445"/>
                    <a:pt x="2134" y="8787"/>
                  </a:cubicBezTo>
                  <a:cubicBezTo>
                    <a:pt x="318" y="11482"/>
                    <a:pt x="0" y="15422"/>
                    <a:pt x="2171" y="17846"/>
                  </a:cubicBezTo>
                  <a:cubicBezTo>
                    <a:pt x="3753" y="19633"/>
                    <a:pt x="6233" y="20241"/>
                    <a:pt x="8460" y="21121"/>
                  </a:cubicBezTo>
                  <a:cubicBezTo>
                    <a:pt x="10677" y="22001"/>
                    <a:pt x="12998" y="23582"/>
                    <a:pt x="13242" y="25959"/>
                  </a:cubicBezTo>
                  <a:cubicBezTo>
                    <a:pt x="13401" y="27522"/>
                    <a:pt x="12596" y="29010"/>
                    <a:pt x="12343" y="30554"/>
                  </a:cubicBezTo>
                  <a:cubicBezTo>
                    <a:pt x="11931" y="33108"/>
                    <a:pt x="13054" y="35719"/>
                    <a:pt x="14758" y="37656"/>
                  </a:cubicBezTo>
                  <a:cubicBezTo>
                    <a:pt x="15216" y="38180"/>
                    <a:pt x="15712" y="38667"/>
                    <a:pt x="16245" y="39125"/>
                  </a:cubicBezTo>
                  <a:lnTo>
                    <a:pt x="16245" y="0"/>
                  </a:lnTo>
                  <a:close/>
                </a:path>
              </a:pathLst>
            </a:custGeom>
            <a:solidFill>
              <a:srgbClr val="FF83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702609" y="1509174"/>
              <a:ext cx="148213" cy="131522"/>
            </a:xfrm>
            <a:custGeom>
              <a:avLst/>
              <a:gdLst/>
              <a:ahLst/>
              <a:cxnLst/>
              <a:rect l="l" t="t" r="r" b="b"/>
              <a:pathLst>
                <a:path w="3108" h="2758" extrusionOk="0">
                  <a:moveTo>
                    <a:pt x="1550" y="0"/>
                  </a:moveTo>
                  <a:cubicBezTo>
                    <a:pt x="975" y="0"/>
                    <a:pt x="437" y="360"/>
                    <a:pt x="244" y="934"/>
                  </a:cubicBezTo>
                  <a:cubicBezTo>
                    <a:pt x="0" y="1664"/>
                    <a:pt x="393" y="2441"/>
                    <a:pt x="1114" y="2684"/>
                  </a:cubicBezTo>
                  <a:cubicBezTo>
                    <a:pt x="1261" y="2734"/>
                    <a:pt x="1410" y="2757"/>
                    <a:pt x="1557" y="2757"/>
                  </a:cubicBezTo>
                  <a:cubicBezTo>
                    <a:pt x="2132" y="2757"/>
                    <a:pt x="2670" y="2397"/>
                    <a:pt x="2864" y="1823"/>
                  </a:cubicBezTo>
                  <a:cubicBezTo>
                    <a:pt x="3107" y="1093"/>
                    <a:pt x="2714" y="317"/>
                    <a:pt x="1994" y="73"/>
                  </a:cubicBezTo>
                  <a:cubicBezTo>
                    <a:pt x="1847" y="24"/>
                    <a:pt x="1697" y="0"/>
                    <a:pt x="1550" y="0"/>
                  </a:cubicBezTo>
                  <a:close/>
                </a:path>
              </a:pathLst>
            </a:custGeom>
            <a:solidFill>
              <a:srgbClr val="FF83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505909" y="1387829"/>
              <a:ext cx="74583" cy="75012"/>
            </a:xfrm>
            <a:custGeom>
              <a:avLst/>
              <a:gdLst/>
              <a:ahLst/>
              <a:cxnLst/>
              <a:rect l="l" t="t" r="r" b="b"/>
              <a:pathLst>
                <a:path w="1564" h="1573" extrusionOk="0">
                  <a:moveTo>
                    <a:pt x="787" y="1"/>
                  </a:moveTo>
                  <a:cubicBezTo>
                    <a:pt x="347" y="1"/>
                    <a:pt x="1" y="356"/>
                    <a:pt x="1" y="787"/>
                  </a:cubicBezTo>
                  <a:cubicBezTo>
                    <a:pt x="1" y="1217"/>
                    <a:pt x="347" y="1573"/>
                    <a:pt x="787" y="1573"/>
                  </a:cubicBezTo>
                  <a:cubicBezTo>
                    <a:pt x="1217" y="1573"/>
                    <a:pt x="1563" y="1217"/>
                    <a:pt x="1563" y="787"/>
                  </a:cubicBezTo>
                  <a:cubicBezTo>
                    <a:pt x="1563" y="356"/>
                    <a:pt x="1217" y="1"/>
                    <a:pt x="787" y="1"/>
                  </a:cubicBezTo>
                  <a:close/>
                </a:path>
              </a:pathLst>
            </a:custGeom>
            <a:solidFill>
              <a:srgbClr val="FF83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551491" y="37728"/>
              <a:ext cx="45589" cy="45589"/>
            </a:xfrm>
            <a:custGeom>
              <a:avLst/>
              <a:gdLst/>
              <a:ahLst/>
              <a:cxnLst/>
              <a:rect l="l" t="t" r="r" b="b"/>
              <a:pathLst>
                <a:path w="956" h="956" extrusionOk="0">
                  <a:moveTo>
                    <a:pt x="478" y="1"/>
                  </a:moveTo>
                  <a:cubicBezTo>
                    <a:pt x="216" y="1"/>
                    <a:pt x="1" y="216"/>
                    <a:pt x="1" y="478"/>
                  </a:cubicBezTo>
                  <a:cubicBezTo>
                    <a:pt x="1" y="749"/>
                    <a:pt x="216" y="955"/>
                    <a:pt x="478" y="955"/>
                  </a:cubicBezTo>
                  <a:cubicBezTo>
                    <a:pt x="740" y="955"/>
                    <a:pt x="955" y="749"/>
                    <a:pt x="955" y="478"/>
                  </a:cubicBezTo>
                  <a:cubicBezTo>
                    <a:pt x="955" y="216"/>
                    <a:pt x="740"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281484" y="-221075"/>
              <a:ext cx="45542" cy="45542"/>
            </a:xfrm>
            <a:custGeom>
              <a:avLst/>
              <a:gdLst/>
              <a:ahLst/>
              <a:cxnLst/>
              <a:rect l="l" t="t" r="r" b="b"/>
              <a:pathLst>
                <a:path w="955" h="955" extrusionOk="0">
                  <a:moveTo>
                    <a:pt x="477" y="0"/>
                  </a:moveTo>
                  <a:cubicBezTo>
                    <a:pt x="215" y="0"/>
                    <a:pt x="0" y="215"/>
                    <a:pt x="0" y="477"/>
                  </a:cubicBezTo>
                  <a:cubicBezTo>
                    <a:pt x="0" y="739"/>
                    <a:pt x="215" y="955"/>
                    <a:pt x="477" y="955"/>
                  </a:cubicBezTo>
                  <a:cubicBezTo>
                    <a:pt x="749" y="955"/>
                    <a:pt x="955" y="739"/>
                    <a:pt x="955" y="477"/>
                  </a:cubicBezTo>
                  <a:cubicBezTo>
                    <a:pt x="955" y="215"/>
                    <a:pt x="749"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69802" y="124330"/>
              <a:ext cx="102671" cy="102671"/>
            </a:xfrm>
            <a:custGeom>
              <a:avLst/>
              <a:gdLst/>
              <a:ahLst/>
              <a:cxnLst/>
              <a:rect l="l" t="t" r="r" b="b"/>
              <a:pathLst>
                <a:path w="2153" h="2153" extrusionOk="0">
                  <a:moveTo>
                    <a:pt x="1076" y="0"/>
                  </a:moveTo>
                  <a:cubicBezTo>
                    <a:pt x="487" y="0"/>
                    <a:pt x="0" y="487"/>
                    <a:pt x="0" y="1076"/>
                  </a:cubicBezTo>
                  <a:cubicBezTo>
                    <a:pt x="0" y="1675"/>
                    <a:pt x="487" y="2152"/>
                    <a:pt x="1076" y="2152"/>
                  </a:cubicBezTo>
                  <a:cubicBezTo>
                    <a:pt x="1666" y="2152"/>
                    <a:pt x="2152" y="1675"/>
                    <a:pt x="2152" y="1076"/>
                  </a:cubicBezTo>
                  <a:cubicBezTo>
                    <a:pt x="2152" y="487"/>
                    <a:pt x="1666"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rot="7313901" flipH="1">
              <a:off x="-162404" y="548060"/>
              <a:ext cx="795678" cy="1484812"/>
            </a:xfrm>
            <a:custGeom>
              <a:avLst/>
              <a:gdLst/>
              <a:ahLst/>
              <a:cxnLst/>
              <a:rect l="l" t="t" r="r" b="b"/>
              <a:pathLst>
                <a:path w="9507" h="20069" extrusionOk="0">
                  <a:moveTo>
                    <a:pt x="9507" y="1"/>
                  </a:moveTo>
                  <a:cubicBezTo>
                    <a:pt x="4168" y="289"/>
                    <a:pt x="1" y="4686"/>
                    <a:pt x="1" y="10044"/>
                  </a:cubicBezTo>
                  <a:cubicBezTo>
                    <a:pt x="1" y="15383"/>
                    <a:pt x="4168" y="19780"/>
                    <a:pt x="9507" y="20068"/>
                  </a:cubicBezTo>
                  <a:lnTo>
                    <a:pt x="95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rot="-7686130" flipH="1">
              <a:off x="2769980" y="-66253"/>
              <a:ext cx="122786" cy="105121"/>
            </a:xfrm>
            <a:custGeom>
              <a:avLst/>
              <a:gdLst/>
              <a:ahLst/>
              <a:cxnLst/>
              <a:rect l="l" t="t" r="r" b="b"/>
              <a:pathLst>
                <a:path w="1835" h="1571" extrusionOk="0">
                  <a:moveTo>
                    <a:pt x="1048" y="1"/>
                  </a:moveTo>
                  <a:cubicBezTo>
                    <a:pt x="346" y="1"/>
                    <a:pt x="0" y="843"/>
                    <a:pt x="496" y="1339"/>
                  </a:cubicBezTo>
                  <a:cubicBezTo>
                    <a:pt x="656" y="1499"/>
                    <a:pt x="852" y="1570"/>
                    <a:pt x="1044" y="1570"/>
                  </a:cubicBezTo>
                  <a:cubicBezTo>
                    <a:pt x="1448" y="1570"/>
                    <a:pt x="1834" y="1256"/>
                    <a:pt x="1834" y="787"/>
                  </a:cubicBezTo>
                  <a:cubicBezTo>
                    <a:pt x="1834" y="347"/>
                    <a:pt x="1479" y="1"/>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rot="-1863857">
              <a:off x="-409748" y="-1573538"/>
              <a:ext cx="1882240" cy="1072559"/>
            </a:xfrm>
            <a:custGeom>
              <a:avLst/>
              <a:gdLst/>
              <a:ahLst/>
              <a:cxnLst/>
              <a:rect l="l" t="t" r="r" b="b"/>
              <a:pathLst>
                <a:path w="75509" h="23084" extrusionOk="0">
                  <a:moveTo>
                    <a:pt x="63433" y="1"/>
                  </a:moveTo>
                  <a:cubicBezTo>
                    <a:pt x="58309" y="1"/>
                    <a:pt x="52476" y="4766"/>
                    <a:pt x="47663" y="6549"/>
                  </a:cubicBezTo>
                  <a:cubicBezTo>
                    <a:pt x="44986" y="7539"/>
                    <a:pt x="42167" y="7896"/>
                    <a:pt x="39312" y="7896"/>
                  </a:cubicBezTo>
                  <a:cubicBezTo>
                    <a:pt x="36515" y="7896"/>
                    <a:pt x="33683" y="7553"/>
                    <a:pt x="30918" y="7125"/>
                  </a:cubicBezTo>
                  <a:cubicBezTo>
                    <a:pt x="27086" y="6530"/>
                    <a:pt x="23159" y="5783"/>
                    <a:pt x="19296" y="5783"/>
                  </a:cubicBezTo>
                  <a:cubicBezTo>
                    <a:pt x="17176" y="5783"/>
                    <a:pt x="15075" y="6008"/>
                    <a:pt x="13020" y="6607"/>
                  </a:cubicBezTo>
                  <a:cubicBezTo>
                    <a:pt x="5857" y="8681"/>
                    <a:pt x="365" y="15613"/>
                    <a:pt x="0" y="23083"/>
                  </a:cubicBezTo>
                  <a:lnTo>
                    <a:pt x="75508" y="23083"/>
                  </a:lnTo>
                  <a:cubicBezTo>
                    <a:pt x="75508" y="15229"/>
                    <a:pt x="73722" y="9449"/>
                    <a:pt x="69939" y="3861"/>
                  </a:cubicBezTo>
                  <a:cubicBezTo>
                    <a:pt x="68039" y="1029"/>
                    <a:pt x="65812" y="1"/>
                    <a:pt x="634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231987" y="-1180700"/>
              <a:ext cx="2984100" cy="29841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rot="993836">
              <a:off x="10283" y="-1486746"/>
              <a:ext cx="83177" cy="83180"/>
            </a:xfrm>
            <a:custGeom>
              <a:avLst/>
              <a:gdLst/>
              <a:ahLst/>
              <a:cxnLst/>
              <a:rect l="l" t="t" r="r" b="b"/>
              <a:pathLst>
                <a:path w="955" h="955" extrusionOk="0">
                  <a:moveTo>
                    <a:pt x="477" y="0"/>
                  </a:moveTo>
                  <a:cubicBezTo>
                    <a:pt x="215" y="0"/>
                    <a:pt x="0" y="215"/>
                    <a:pt x="0" y="477"/>
                  </a:cubicBezTo>
                  <a:cubicBezTo>
                    <a:pt x="0" y="739"/>
                    <a:pt x="215" y="955"/>
                    <a:pt x="477" y="955"/>
                  </a:cubicBezTo>
                  <a:cubicBezTo>
                    <a:pt x="749" y="955"/>
                    <a:pt x="955" y="739"/>
                    <a:pt x="955" y="477"/>
                  </a:cubicBezTo>
                  <a:cubicBezTo>
                    <a:pt x="955" y="215"/>
                    <a:pt x="749" y="0"/>
                    <a:pt x="4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rot="993836">
              <a:off x="-516276" y="-967394"/>
              <a:ext cx="187519" cy="187525"/>
            </a:xfrm>
            <a:custGeom>
              <a:avLst/>
              <a:gdLst/>
              <a:ahLst/>
              <a:cxnLst/>
              <a:rect l="l" t="t" r="r" b="b"/>
              <a:pathLst>
                <a:path w="2153" h="2153" extrusionOk="0">
                  <a:moveTo>
                    <a:pt x="1076" y="0"/>
                  </a:moveTo>
                  <a:cubicBezTo>
                    <a:pt x="487" y="0"/>
                    <a:pt x="0" y="487"/>
                    <a:pt x="0" y="1076"/>
                  </a:cubicBezTo>
                  <a:cubicBezTo>
                    <a:pt x="0" y="1675"/>
                    <a:pt x="487" y="2152"/>
                    <a:pt x="1076" y="2152"/>
                  </a:cubicBezTo>
                  <a:cubicBezTo>
                    <a:pt x="1666" y="2152"/>
                    <a:pt x="2152" y="1675"/>
                    <a:pt x="2152" y="1076"/>
                  </a:cubicBezTo>
                  <a:cubicBezTo>
                    <a:pt x="2152" y="487"/>
                    <a:pt x="1666" y="0"/>
                    <a:pt x="10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rot="-6342001" flipH="1">
              <a:off x="3047030" y="710605"/>
              <a:ext cx="323362" cy="323362"/>
            </a:xfrm>
            <a:custGeom>
              <a:avLst/>
              <a:gdLst/>
              <a:ahLst/>
              <a:cxnLst/>
              <a:rect l="l" t="t" r="r" b="b"/>
              <a:pathLst>
                <a:path w="2144" h="2144" extrusionOk="0">
                  <a:moveTo>
                    <a:pt x="1067" y="1"/>
                  </a:moveTo>
                  <a:cubicBezTo>
                    <a:pt x="478" y="1"/>
                    <a:pt x="1" y="478"/>
                    <a:pt x="1" y="1068"/>
                  </a:cubicBezTo>
                  <a:cubicBezTo>
                    <a:pt x="1" y="1666"/>
                    <a:pt x="478" y="2144"/>
                    <a:pt x="1067" y="2144"/>
                  </a:cubicBezTo>
                  <a:cubicBezTo>
                    <a:pt x="1666" y="2144"/>
                    <a:pt x="2144" y="1666"/>
                    <a:pt x="2144" y="1068"/>
                  </a:cubicBezTo>
                  <a:cubicBezTo>
                    <a:pt x="2144" y="478"/>
                    <a:pt x="1666"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rot="-8569080" flipH="1">
              <a:off x="2597420" y="-1307467"/>
              <a:ext cx="122789" cy="105190"/>
            </a:xfrm>
            <a:custGeom>
              <a:avLst/>
              <a:gdLst/>
              <a:ahLst/>
              <a:cxnLst/>
              <a:rect l="l" t="t" r="r" b="b"/>
              <a:pathLst>
                <a:path w="1835" h="1572" extrusionOk="0">
                  <a:moveTo>
                    <a:pt x="1049" y="0"/>
                  </a:moveTo>
                  <a:cubicBezTo>
                    <a:pt x="347" y="0"/>
                    <a:pt x="0" y="843"/>
                    <a:pt x="496" y="1339"/>
                  </a:cubicBezTo>
                  <a:cubicBezTo>
                    <a:pt x="658" y="1500"/>
                    <a:pt x="855" y="1572"/>
                    <a:pt x="1049" y="1572"/>
                  </a:cubicBezTo>
                  <a:cubicBezTo>
                    <a:pt x="1451" y="1572"/>
                    <a:pt x="1835" y="1260"/>
                    <a:pt x="1835" y="786"/>
                  </a:cubicBezTo>
                  <a:cubicBezTo>
                    <a:pt x="1835" y="356"/>
                    <a:pt x="1479" y="0"/>
                    <a:pt x="10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rot="-7224983" flipH="1">
              <a:off x="2274271" y="-1587026"/>
              <a:ext cx="143465" cy="143465"/>
            </a:xfrm>
            <a:custGeom>
              <a:avLst/>
              <a:gdLst/>
              <a:ahLst/>
              <a:cxnLst/>
              <a:rect l="l" t="t" r="r" b="b"/>
              <a:pathLst>
                <a:path w="2144" h="2144" extrusionOk="0">
                  <a:moveTo>
                    <a:pt x="1067" y="1"/>
                  </a:moveTo>
                  <a:cubicBezTo>
                    <a:pt x="478" y="1"/>
                    <a:pt x="1" y="478"/>
                    <a:pt x="1" y="1068"/>
                  </a:cubicBezTo>
                  <a:cubicBezTo>
                    <a:pt x="1" y="1666"/>
                    <a:pt x="478" y="2144"/>
                    <a:pt x="1067" y="2144"/>
                  </a:cubicBezTo>
                  <a:cubicBezTo>
                    <a:pt x="1666" y="2144"/>
                    <a:pt x="2144" y="1666"/>
                    <a:pt x="2144" y="1068"/>
                  </a:cubicBezTo>
                  <a:cubicBezTo>
                    <a:pt x="2144" y="478"/>
                    <a:pt x="1666"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202266" y="2203899"/>
              <a:ext cx="148213" cy="131522"/>
            </a:xfrm>
            <a:custGeom>
              <a:avLst/>
              <a:gdLst/>
              <a:ahLst/>
              <a:cxnLst/>
              <a:rect l="l" t="t" r="r" b="b"/>
              <a:pathLst>
                <a:path w="3108" h="2758" extrusionOk="0">
                  <a:moveTo>
                    <a:pt x="1550" y="0"/>
                  </a:moveTo>
                  <a:cubicBezTo>
                    <a:pt x="975" y="0"/>
                    <a:pt x="437" y="360"/>
                    <a:pt x="244" y="934"/>
                  </a:cubicBezTo>
                  <a:cubicBezTo>
                    <a:pt x="0" y="1664"/>
                    <a:pt x="393" y="2441"/>
                    <a:pt x="1114" y="2684"/>
                  </a:cubicBezTo>
                  <a:cubicBezTo>
                    <a:pt x="1261" y="2734"/>
                    <a:pt x="1410" y="2757"/>
                    <a:pt x="1557" y="2757"/>
                  </a:cubicBezTo>
                  <a:cubicBezTo>
                    <a:pt x="2132" y="2757"/>
                    <a:pt x="2670" y="2397"/>
                    <a:pt x="2864" y="1823"/>
                  </a:cubicBezTo>
                  <a:cubicBezTo>
                    <a:pt x="3107" y="1093"/>
                    <a:pt x="2714" y="317"/>
                    <a:pt x="1994" y="73"/>
                  </a:cubicBezTo>
                  <a:cubicBezTo>
                    <a:pt x="1847" y="24"/>
                    <a:pt x="1697" y="0"/>
                    <a:pt x="1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rot="-6341982" flipH="1">
              <a:off x="664611" y="2140388"/>
              <a:ext cx="258576" cy="258576"/>
            </a:xfrm>
            <a:custGeom>
              <a:avLst/>
              <a:gdLst/>
              <a:ahLst/>
              <a:cxnLst/>
              <a:rect l="l" t="t" r="r" b="b"/>
              <a:pathLst>
                <a:path w="2144" h="2144" extrusionOk="0">
                  <a:moveTo>
                    <a:pt x="1067" y="1"/>
                  </a:moveTo>
                  <a:cubicBezTo>
                    <a:pt x="478" y="1"/>
                    <a:pt x="1" y="478"/>
                    <a:pt x="1" y="1068"/>
                  </a:cubicBezTo>
                  <a:cubicBezTo>
                    <a:pt x="1" y="1666"/>
                    <a:pt x="478" y="2144"/>
                    <a:pt x="1067" y="2144"/>
                  </a:cubicBezTo>
                  <a:cubicBezTo>
                    <a:pt x="1666" y="2144"/>
                    <a:pt x="2144" y="1666"/>
                    <a:pt x="2144" y="1068"/>
                  </a:cubicBezTo>
                  <a:cubicBezTo>
                    <a:pt x="2144" y="478"/>
                    <a:pt x="1666"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198141" y="1966141"/>
              <a:ext cx="74583" cy="75012"/>
            </a:xfrm>
            <a:custGeom>
              <a:avLst/>
              <a:gdLst/>
              <a:ahLst/>
              <a:cxnLst/>
              <a:rect l="l" t="t" r="r" b="b"/>
              <a:pathLst>
                <a:path w="1564" h="1573" extrusionOk="0">
                  <a:moveTo>
                    <a:pt x="787" y="1"/>
                  </a:moveTo>
                  <a:cubicBezTo>
                    <a:pt x="347" y="1"/>
                    <a:pt x="1" y="356"/>
                    <a:pt x="1" y="787"/>
                  </a:cubicBezTo>
                  <a:cubicBezTo>
                    <a:pt x="1" y="1217"/>
                    <a:pt x="347" y="1573"/>
                    <a:pt x="787" y="1573"/>
                  </a:cubicBezTo>
                  <a:cubicBezTo>
                    <a:pt x="1217" y="1573"/>
                    <a:pt x="1563" y="1217"/>
                    <a:pt x="1563" y="787"/>
                  </a:cubicBezTo>
                  <a:cubicBezTo>
                    <a:pt x="1563" y="356"/>
                    <a:pt x="1217" y="1"/>
                    <a:pt x="7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779502" y="260017"/>
              <a:ext cx="102671" cy="102671"/>
            </a:xfrm>
            <a:custGeom>
              <a:avLst/>
              <a:gdLst/>
              <a:ahLst/>
              <a:cxnLst/>
              <a:rect l="l" t="t" r="r" b="b"/>
              <a:pathLst>
                <a:path w="2153" h="2153" extrusionOk="0">
                  <a:moveTo>
                    <a:pt x="1076" y="0"/>
                  </a:moveTo>
                  <a:cubicBezTo>
                    <a:pt x="487" y="0"/>
                    <a:pt x="0" y="487"/>
                    <a:pt x="0" y="1076"/>
                  </a:cubicBezTo>
                  <a:cubicBezTo>
                    <a:pt x="0" y="1675"/>
                    <a:pt x="487" y="2152"/>
                    <a:pt x="1076" y="2152"/>
                  </a:cubicBezTo>
                  <a:cubicBezTo>
                    <a:pt x="1666" y="2152"/>
                    <a:pt x="2152" y="1675"/>
                    <a:pt x="2152" y="1076"/>
                  </a:cubicBezTo>
                  <a:cubicBezTo>
                    <a:pt x="2152" y="487"/>
                    <a:pt x="1666" y="0"/>
                    <a:pt x="1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3332459" y="-540547"/>
              <a:ext cx="45589" cy="45589"/>
            </a:xfrm>
            <a:custGeom>
              <a:avLst/>
              <a:gdLst/>
              <a:ahLst/>
              <a:cxnLst/>
              <a:rect l="l" t="t" r="r" b="b"/>
              <a:pathLst>
                <a:path w="956" h="956" extrusionOk="0">
                  <a:moveTo>
                    <a:pt x="478" y="1"/>
                  </a:moveTo>
                  <a:cubicBezTo>
                    <a:pt x="216" y="1"/>
                    <a:pt x="1" y="216"/>
                    <a:pt x="1" y="478"/>
                  </a:cubicBezTo>
                  <a:cubicBezTo>
                    <a:pt x="1" y="749"/>
                    <a:pt x="216" y="955"/>
                    <a:pt x="478" y="955"/>
                  </a:cubicBezTo>
                  <a:cubicBezTo>
                    <a:pt x="740" y="955"/>
                    <a:pt x="955" y="749"/>
                    <a:pt x="955" y="478"/>
                  </a:cubicBezTo>
                  <a:cubicBezTo>
                    <a:pt x="955" y="216"/>
                    <a:pt x="740"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3122909" y="-896422"/>
              <a:ext cx="45589" cy="45589"/>
            </a:xfrm>
            <a:custGeom>
              <a:avLst/>
              <a:gdLst/>
              <a:ahLst/>
              <a:cxnLst/>
              <a:rect l="l" t="t" r="r" b="b"/>
              <a:pathLst>
                <a:path w="956" h="956" extrusionOk="0">
                  <a:moveTo>
                    <a:pt x="478" y="1"/>
                  </a:moveTo>
                  <a:cubicBezTo>
                    <a:pt x="216" y="1"/>
                    <a:pt x="1" y="216"/>
                    <a:pt x="1" y="478"/>
                  </a:cubicBezTo>
                  <a:cubicBezTo>
                    <a:pt x="1" y="749"/>
                    <a:pt x="216" y="955"/>
                    <a:pt x="478" y="955"/>
                  </a:cubicBezTo>
                  <a:cubicBezTo>
                    <a:pt x="740" y="955"/>
                    <a:pt x="955" y="749"/>
                    <a:pt x="955" y="478"/>
                  </a:cubicBezTo>
                  <a:cubicBezTo>
                    <a:pt x="955" y="216"/>
                    <a:pt x="740"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3122909" y="446303"/>
              <a:ext cx="45589" cy="45589"/>
            </a:xfrm>
            <a:custGeom>
              <a:avLst/>
              <a:gdLst/>
              <a:ahLst/>
              <a:cxnLst/>
              <a:rect l="l" t="t" r="r" b="b"/>
              <a:pathLst>
                <a:path w="956" h="956" extrusionOk="0">
                  <a:moveTo>
                    <a:pt x="478" y="1"/>
                  </a:moveTo>
                  <a:cubicBezTo>
                    <a:pt x="216" y="1"/>
                    <a:pt x="1" y="216"/>
                    <a:pt x="1" y="478"/>
                  </a:cubicBezTo>
                  <a:cubicBezTo>
                    <a:pt x="1" y="749"/>
                    <a:pt x="216" y="955"/>
                    <a:pt x="478" y="955"/>
                  </a:cubicBezTo>
                  <a:cubicBezTo>
                    <a:pt x="740" y="955"/>
                    <a:pt x="955" y="749"/>
                    <a:pt x="955" y="478"/>
                  </a:cubicBezTo>
                  <a:cubicBezTo>
                    <a:pt x="955" y="216"/>
                    <a:pt x="740" y="1"/>
                    <a:pt x="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30177" y="-1237745"/>
              <a:ext cx="102671" cy="102671"/>
            </a:xfrm>
            <a:custGeom>
              <a:avLst/>
              <a:gdLst/>
              <a:ahLst/>
              <a:cxnLst/>
              <a:rect l="l" t="t" r="r" b="b"/>
              <a:pathLst>
                <a:path w="2153" h="2153" extrusionOk="0">
                  <a:moveTo>
                    <a:pt x="1076" y="0"/>
                  </a:moveTo>
                  <a:cubicBezTo>
                    <a:pt x="487" y="0"/>
                    <a:pt x="0" y="487"/>
                    <a:pt x="0" y="1076"/>
                  </a:cubicBezTo>
                  <a:cubicBezTo>
                    <a:pt x="0" y="1675"/>
                    <a:pt x="487" y="2152"/>
                    <a:pt x="1076" y="2152"/>
                  </a:cubicBezTo>
                  <a:cubicBezTo>
                    <a:pt x="1666" y="2152"/>
                    <a:pt x="2152" y="1675"/>
                    <a:pt x="2152" y="1076"/>
                  </a:cubicBezTo>
                  <a:cubicBezTo>
                    <a:pt x="2152" y="487"/>
                    <a:pt x="1666" y="0"/>
                    <a:pt x="10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997909" y="-1277672"/>
              <a:ext cx="45589" cy="45589"/>
            </a:xfrm>
            <a:custGeom>
              <a:avLst/>
              <a:gdLst/>
              <a:ahLst/>
              <a:cxnLst/>
              <a:rect l="l" t="t" r="r" b="b"/>
              <a:pathLst>
                <a:path w="956" h="956" extrusionOk="0">
                  <a:moveTo>
                    <a:pt x="478" y="1"/>
                  </a:moveTo>
                  <a:cubicBezTo>
                    <a:pt x="216" y="1"/>
                    <a:pt x="1" y="216"/>
                    <a:pt x="1" y="478"/>
                  </a:cubicBezTo>
                  <a:cubicBezTo>
                    <a:pt x="1" y="749"/>
                    <a:pt x="216" y="955"/>
                    <a:pt x="478" y="955"/>
                  </a:cubicBezTo>
                  <a:cubicBezTo>
                    <a:pt x="740" y="955"/>
                    <a:pt x="955" y="749"/>
                    <a:pt x="955" y="478"/>
                  </a:cubicBezTo>
                  <a:cubicBezTo>
                    <a:pt x="955" y="216"/>
                    <a:pt x="740"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850685" y="-1633283"/>
              <a:ext cx="102671" cy="102671"/>
            </a:xfrm>
            <a:custGeom>
              <a:avLst/>
              <a:gdLst/>
              <a:ahLst/>
              <a:cxnLst/>
              <a:rect l="l" t="t" r="r" b="b"/>
              <a:pathLst>
                <a:path w="2153" h="2153" extrusionOk="0">
                  <a:moveTo>
                    <a:pt x="1076" y="0"/>
                  </a:moveTo>
                  <a:cubicBezTo>
                    <a:pt x="487" y="0"/>
                    <a:pt x="0" y="487"/>
                    <a:pt x="0" y="1076"/>
                  </a:cubicBezTo>
                  <a:cubicBezTo>
                    <a:pt x="0" y="1675"/>
                    <a:pt x="487" y="2152"/>
                    <a:pt x="1076" y="2152"/>
                  </a:cubicBezTo>
                  <a:cubicBezTo>
                    <a:pt x="1666" y="2152"/>
                    <a:pt x="2152" y="1675"/>
                    <a:pt x="2152" y="1076"/>
                  </a:cubicBezTo>
                  <a:cubicBezTo>
                    <a:pt x="2152" y="487"/>
                    <a:pt x="1666" y="0"/>
                    <a:pt x="1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1870584" y="2061628"/>
              <a:ext cx="45589" cy="45589"/>
            </a:xfrm>
            <a:custGeom>
              <a:avLst/>
              <a:gdLst/>
              <a:ahLst/>
              <a:cxnLst/>
              <a:rect l="l" t="t" r="r" b="b"/>
              <a:pathLst>
                <a:path w="956" h="956" extrusionOk="0">
                  <a:moveTo>
                    <a:pt x="478" y="1"/>
                  </a:moveTo>
                  <a:cubicBezTo>
                    <a:pt x="216" y="1"/>
                    <a:pt x="1" y="216"/>
                    <a:pt x="1" y="478"/>
                  </a:cubicBezTo>
                  <a:cubicBezTo>
                    <a:pt x="1" y="749"/>
                    <a:pt x="216" y="955"/>
                    <a:pt x="478" y="955"/>
                  </a:cubicBezTo>
                  <a:cubicBezTo>
                    <a:pt x="740" y="955"/>
                    <a:pt x="955" y="749"/>
                    <a:pt x="955" y="478"/>
                  </a:cubicBezTo>
                  <a:cubicBezTo>
                    <a:pt x="955" y="216"/>
                    <a:pt x="740"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 name="Google Shape;83;p3"/>
          <p:cNvSpPr txBox="1">
            <a:spLocks noGrp="1"/>
          </p:cNvSpPr>
          <p:nvPr>
            <p:ph type="title"/>
          </p:nvPr>
        </p:nvSpPr>
        <p:spPr>
          <a:xfrm>
            <a:off x="3265637" y="2355125"/>
            <a:ext cx="2612700" cy="5232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84" name="Google Shape;84;p3"/>
          <p:cNvSpPr txBox="1">
            <a:spLocks noGrp="1"/>
          </p:cNvSpPr>
          <p:nvPr>
            <p:ph type="title" idx="2" hasCustomPrompt="1"/>
          </p:nvPr>
        </p:nvSpPr>
        <p:spPr>
          <a:xfrm>
            <a:off x="3704084" y="1536713"/>
            <a:ext cx="1735800" cy="818400"/>
          </a:xfrm>
          <a:prstGeom prst="rect">
            <a:avLst/>
          </a:prstGeom>
        </p:spPr>
        <p:txBody>
          <a:bodyPr spcFirstLastPara="1" wrap="square" lIns="91425" tIns="91425" rIns="91425" bIns="91425" anchor="t" anchorCtr="0">
            <a:noAutofit/>
          </a:bodyPr>
          <a:lstStyle>
            <a:lvl1pPr lvl="0" rtl="0">
              <a:spcBef>
                <a:spcPts val="0"/>
              </a:spcBef>
              <a:spcAft>
                <a:spcPts val="0"/>
              </a:spcAft>
              <a:buSzPts val="7200"/>
              <a:buNone/>
              <a:defRPr sz="6000">
                <a:solidFill>
                  <a:schemeClr val="accent6"/>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85" name="Google Shape;85;p3"/>
          <p:cNvSpPr txBox="1">
            <a:spLocks noGrp="1"/>
          </p:cNvSpPr>
          <p:nvPr>
            <p:ph type="subTitle" idx="1"/>
          </p:nvPr>
        </p:nvSpPr>
        <p:spPr>
          <a:xfrm>
            <a:off x="3265662" y="2997175"/>
            <a:ext cx="2612700" cy="6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a:solidFill>
                  <a:schemeClr val="lt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30421007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27"/>
        <p:cNvGrpSpPr/>
        <p:nvPr/>
      </p:nvGrpSpPr>
      <p:grpSpPr>
        <a:xfrm>
          <a:off x="0" y="0"/>
          <a:ext cx="0" cy="0"/>
          <a:chOff x="0" y="0"/>
          <a:chExt cx="0" cy="0"/>
        </a:xfrm>
      </p:grpSpPr>
      <p:sp>
        <p:nvSpPr>
          <p:cNvPr id="228" name="Google Shape;228;p13"/>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atin typeface="Chewy"/>
                <a:ea typeface="Chewy"/>
                <a:cs typeface="Chewy"/>
                <a:sym typeface="Chewy"/>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29" name="Google Shape;229;p13"/>
          <p:cNvSpPr txBox="1">
            <a:spLocks noGrp="1"/>
          </p:cNvSpPr>
          <p:nvPr>
            <p:ph type="title" idx="2" hasCustomPrompt="1"/>
          </p:nvPr>
        </p:nvSpPr>
        <p:spPr>
          <a:xfrm>
            <a:off x="713325" y="2175000"/>
            <a:ext cx="1955100" cy="4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30" name="Google Shape;230;p13"/>
          <p:cNvSpPr txBox="1">
            <a:spLocks noGrp="1"/>
          </p:cNvSpPr>
          <p:nvPr>
            <p:ph type="subTitle" idx="1"/>
          </p:nvPr>
        </p:nvSpPr>
        <p:spPr>
          <a:xfrm>
            <a:off x="713325" y="3092475"/>
            <a:ext cx="1955100" cy="64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400">
                <a:latin typeface="Comfortaa"/>
                <a:ea typeface="Comfortaa"/>
                <a:cs typeface="Comfortaa"/>
                <a:sym typeface="Comfortaa"/>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31" name="Google Shape;231;p13"/>
          <p:cNvSpPr txBox="1">
            <a:spLocks noGrp="1"/>
          </p:cNvSpPr>
          <p:nvPr>
            <p:ph type="subTitle" idx="3"/>
          </p:nvPr>
        </p:nvSpPr>
        <p:spPr>
          <a:xfrm>
            <a:off x="713325" y="2725500"/>
            <a:ext cx="1955100" cy="376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000"/>
              <a:buNone/>
              <a:defRPr sz="1600" b="1">
                <a:latin typeface="Delius Unicase"/>
                <a:ea typeface="Delius Unicase"/>
                <a:cs typeface="Delius Unicase"/>
                <a:sym typeface="Delius Unicase"/>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32" name="Google Shape;232;p13"/>
          <p:cNvSpPr txBox="1">
            <a:spLocks noGrp="1"/>
          </p:cNvSpPr>
          <p:nvPr>
            <p:ph type="title" idx="4" hasCustomPrompt="1"/>
          </p:nvPr>
        </p:nvSpPr>
        <p:spPr>
          <a:xfrm>
            <a:off x="2634071" y="2175000"/>
            <a:ext cx="1955100" cy="4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00">
                <a:solidFill>
                  <a:schemeClr val="accent4"/>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33" name="Google Shape;233;p13"/>
          <p:cNvSpPr txBox="1">
            <a:spLocks noGrp="1"/>
          </p:cNvSpPr>
          <p:nvPr>
            <p:ph type="subTitle" idx="5"/>
          </p:nvPr>
        </p:nvSpPr>
        <p:spPr>
          <a:xfrm>
            <a:off x="2633971" y="3092475"/>
            <a:ext cx="1955100" cy="64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400">
                <a:latin typeface="Comfortaa"/>
                <a:ea typeface="Comfortaa"/>
                <a:cs typeface="Comfortaa"/>
                <a:sym typeface="Comfortaa"/>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34" name="Google Shape;234;p13"/>
          <p:cNvSpPr txBox="1">
            <a:spLocks noGrp="1"/>
          </p:cNvSpPr>
          <p:nvPr>
            <p:ph type="subTitle" idx="6"/>
          </p:nvPr>
        </p:nvSpPr>
        <p:spPr>
          <a:xfrm>
            <a:off x="2633971" y="2725500"/>
            <a:ext cx="1955100" cy="376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000"/>
              <a:buNone/>
              <a:defRPr sz="1600" b="1">
                <a:latin typeface="Delius Unicase"/>
                <a:ea typeface="Delius Unicase"/>
                <a:cs typeface="Delius Unicase"/>
                <a:sym typeface="Delius Unicase"/>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35" name="Google Shape;235;p13"/>
          <p:cNvSpPr txBox="1">
            <a:spLocks noGrp="1"/>
          </p:cNvSpPr>
          <p:nvPr>
            <p:ph type="title" idx="7" hasCustomPrompt="1"/>
          </p:nvPr>
        </p:nvSpPr>
        <p:spPr>
          <a:xfrm>
            <a:off x="4554817" y="2175000"/>
            <a:ext cx="1955100" cy="4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36" name="Google Shape;236;p13"/>
          <p:cNvSpPr txBox="1">
            <a:spLocks noGrp="1"/>
          </p:cNvSpPr>
          <p:nvPr>
            <p:ph type="subTitle" idx="8"/>
          </p:nvPr>
        </p:nvSpPr>
        <p:spPr>
          <a:xfrm>
            <a:off x="4554718" y="3092475"/>
            <a:ext cx="1955100" cy="64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400">
                <a:latin typeface="Comfortaa"/>
                <a:ea typeface="Comfortaa"/>
                <a:cs typeface="Comfortaa"/>
                <a:sym typeface="Comfortaa"/>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37" name="Google Shape;237;p13"/>
          <p:cNvSpPr txBox="1">
            <a:spLocks noGrp="1"/>
          </p:cNvSpPr>
          <p:nvPr>
            <p:ph type="subTitle" idx="9"/>
          </p:nvPr>
        </p:nvSpPr>
        <p:spPr>
          <a:xfrm>
            <a:off x="4554718" y="2725500"/>
            <a:ext cx="1955100" cy="376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000"/>
              <a:buNone/>
              <a:defRPr sz="1600" b="1">
                <a:latin typeface="Delius Unicase"/>
                <a:ea typeface="Delius Unicase"/>
                <a:cs typeface="Delius Unicase"/>
                <a:sym typeface="Delius Unicase"/>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38" name="Google Shape;238;p13"/>
          <p:cNvSpPr txBox="1">
            <a:spLocks noGrp="1"/>
          </p:cNvSpPr>
          <p:nvPr>
            <p:ph type="title" idx="13" hasCustomPrompt="1"/>
          </p:nvPr>
        </p:nvSpPr>
        <p:spPr>
          <a:xfrm>
            <a:off x="6475562" y="2175000"/>
            <a:ext cx="1955100" cy="4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39" name="Google Shape;239;p13"/>
          <p:cNvSpPr txBox="1">
            <a:spLocks noGrp="1"/>
          </p:cNvSpPr>
          <p:nvPr>
            <p:ph type="subTitle" idx="14"/>
          </p:nvPr>
        </p:nvSpPr>
        <p:spPr>
          <a:xfrm>
            <a:off x="6475564" y="3092475"/>
            <a:ext cx="1955100" cy="64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400">
                <a:latin typeface="Comfortaa"/>
                <a:ea typeface="Comfortaa"/>
                <a:cs typeface="Comfortaa"/>
                <a:sym typeface="Comfortaa"/>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40" name="Google Shape;240;p13"/>
          <p:cNvSpPr txBox="1">
            <a:spLocks noGrp="1"/>
          </p:cNvSpPr>
          <p:nvPr>
            <p:ph type="subTitle" idx="15"/>
          </p:nvPr>
        </p:nvSpPr>
        <p:spPr>
          <a:xfrm>
            <a:off x="6475564" y="2725500"/>
            <a:ext cx="1955100" cy="376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000"/>
              <a:buNone/>
              <a:defRPr sz="1600" b="1">
                <a:latin typeface="Delius Unicase"/>
                <a:ea typeface="Delius Unicase"/>
                <a:cs typeface="Delius Unicase"/>
                <a:sym typeface="Delius Unicase"/>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41" name="Google Shape;241;p13"/>
          <p:cNvSpPr/>
          <p:nvPr/>
        </p:nvSpPr>
        <p:spPr>
          <a:xfrm rot="5400000">
            <a:off x="1679412" y="3700359"/>
            <a:ext cx="435645" cy="2457132"/>
          </a:xfrm>
          <a:custGeom>
            <a:avLst/>
            <a:gdLst/>
            <a:ahLst/>
            <a:cxnLst/>
            <a:rect l="l" t="t" r="r" b="b"/>
            <a:pathLst>
              <a:path w="17937" h="101179" extrusionOk="0">
                <a:moveTo>
                  <a:pt x="15789" y="1"/>
                </a:moveTo>
                <a:cubicBezTo>
                  <a:pt x="9598" y="1"/>
                  <a:pt x="4255" y="10891"/>
                  <a:pt x="3419" y="15108"/>
                </a:cubicBezTo>
                <a:cubicBezTo>
                  <a:pt x="1441" y="24959"/>
                  <a:pt x="9045" y="32564"/>
                  <a:pt x="10389" y="41820"/>
                </a:cubicBezTo>
                <a:cubicBezTo>
                  <a:pt x="11522" y="49598"/>
                  <a:pt x="10505" y="57548"/>
                  <a:pt x="7451" y="64807"/>
                </a:cubicBezTo>
                <a:cubicBezTo>
                  <a:pt x="4974" y="70587"/>
                  <a:pt x="1153" y="76022"/>
                  <a:pt x="653" y="82282"/>
                </a:cubicBezTo>
                <a:cubicBezTo>
                  <a:pt x="0" y="90348"/>
                  <a:pt x="8815" y="100929"/>
                  <a:pt x="17936" y="101178"/>
                </a:cubicBezTo>
                <a:lnTo>
                  <a:pt x="17706" y="359"/>
                </a:lnTo>
                <a:cubicBezTo>
                  <a:pt x="17061" y="114"/>
                  <a:pt x="16420" y="1"/>
                  <a:pt x="15789" y="1"/>
                </a:cubicBezTo>
                <a:close/>
              </a:path>
            </a:pathLst>
          </a:custGeom>
          <a:solidFill>
            <a:srgbClr val="FFB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3"/>
          <p:cNvSpPr/>
          <p:nvPr/>
        </p:nvSpPr>
        <p:spPr>
          <a:xfrm rot="-5400000" flipH="1">
            <a:off x="7946734" y="3645493"/>
            <a:ext cx="1833925" cy="560595"/>
          </a:xfrm>
          <a:custGeom>
            <a:avLst/>
            <a:gdLst/>
            <a:ahLst/>
            <a:cxnLst/>
            <a:rect l="l" t="t" r="r" b="b"/>
            <a:pathLst>
              <a:path w="75509" h="23084" extrusionOk="0">
                <a:moveTo>
                  <a:pt x="63433" y="1"/>
                </a:moveTo>
                <a:cubicBezTo>
                  <a:pt x="58309" y="1"/>
                  <a:pt x="52476" y="4766"/>
                  <a:pt x="47663" y="6549"/>
                </a:cubicBezTo>
                <a:cubicBezTo>
                  <a:pt x="44986" y="7539"/>
                  <a:pt x="42167" y="7896"/>
                  <a:pt x="39312" y="7896"/>
                </a:cubicBezTo>
                <a:cubicBezTo>
                  <a:pt x="36515" y="7896"/>
                  <a:pt x="33683" y="7553"/>
                  <a:pt x="30918" y="7125"/>
                </a:cubicBezTo>
                <a:cubicBezTo>
                  <a:pt x="27086" y="6530"/>
                  <a:pt x="23159" y="5783"/>
                  <a:pt x="19296" y="5783"/>
                </a:cubicBezTo>
                <a:cubicBezTo>
                  <a:pt x="17176" y="5783"/>
                  <a:pt x="15075" y="6008"/>
                  <a:pt x="13020" y="6607"/>
                </a:cubicBezTo>
                <a:cubicBezTo>
                  <a:pt x="5857" y="8681"/>
                  <a:pt x="365" y="15613"/>
                  <a:pt x="0" y="23083"/>
                </a:cubicBezTo>
                <a:lnTo>
                  <a:pt x="75508" y="23083"/>
                </a:lnTo>
                <a:cubicBezTo>
                  <a:pt x="75508" y="15229"/>
                  <a:pt x="73722" y="9449"/>
                  <a:pt x="69939" y="3861"/>
                </a:cubicBezTo>
                <a:cubicBezTo>
                  <a:pt x="68039" y="1029"/>
                  <a:pt x="65812" y="1"/>
                  <a:pt x="63433" y="1"/>
                </a:cubicBezTo>
                <a:close/>
              </a:path>
            </a:pathLst>
          </a:custGeom>
          <a:solidFill>
            <a:srgbClr val="A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3"/>
          <p:cNvSpPr/>
          <p:nvPr/>
        </p:nvSpPr>
        <p:spPr>
          <a:xfrm rot="5400000">
            <a:off x="-40864" y="3834204"/>
            <a:ext cx="1350264" cy="1268406"/>
          </a:xfrm>
          <a:custGeom>
            <a:avLst/>
            <a:gdLst/>
            <a:ahLst/>
            <a:cxnLst/>
            <a:rect l="l" t="t" r="r" b="b"/>
            <a:pathLst>
              <a:path w="55595" h="52230" extrusionOk="0">
                <a:moveTo>
                  <a:pt x="52027" y="0"/>
                </a:moveTo>
                <a:cubicBezTo>
                  <a:pt x="48030" y="0"/>
                  <a:pt x="45133" y="2690"/>
                  <a:pt x="43343" y="5699"/>
                </a:cubicBezTo>
                <a:cubicBezTo>
                  <a:pt x="42632" y="6890"/>
                  <a:pt x="42075" y="8176"/>
                  <a:pt x="41672" y="9521"/>
                </a:cubicBezTo>
                <a:cubicBezTo>
                  <a:pt x="41595" y="9770"/>
                  <a:pt x="41518" y="10020"/>
                  <a:pt x="41461" y="10250"/>
                </a:cubicBezTo>
                <a:cubicBezTo>
                  <a:pt x="40981" y="12248"/>
                  <a:pt x="40789" y="14283"/>
                  <a:pt x="40616" y="16319"/>
                </a:cubicBezTo>
                <a:cubicBezTo>
                  <a:pt x="40347" y="19545"/>
                  <a:pt x="40136" y="22752"/>
                  <a:pt x="38926" y="25748"/>
                </a:cubicBezTo>
                <a:cubicBezTo>
                  <a:pt x="38695" y="26305"/>
                  <a:pt x="38427" y="26881"/>
                  <a:pt x="38138" y="27418"/>
                </a:cubicBezTo>
                <a:cubicBezTo>
                  <a:pt x="34048" y="34889"/>
                  <a:pt x="24293" y="38038"/>
                  <a:pt x="15574" y="38057"/>
                </a:cubicBezTo>
                <a:cubicBezTo>
                  <a:pt x="14786" y="38057"/>
                  <a:pt x="13989" y="38043"/>
                  <a:pt x="13192" y="38043"/>
                </a:cubicBezTo>
                <a:cubicBezTo>
                  <a:pt x="10647" y="38043"/>
                  <a:pt x="8108" y="38188"/>
                  <a:pt x="5915" y="39401"/>
                </a:cubicBezTo>
                <a:cubicBezTo>
                  <a:pt x="2209" y="41456"/>
                  <a:pt x="826" y="45777"/>
                  <a:pt x="231" y="50155"/>
                </a:cubicBezTo>
                <a:cubicBezTo>
                  <a:pt x="135" y="50847"/>
                  <a:pt x="58" y="51538"/>
                  <a:pt x="0" y="52229"/>
                </a:cubicBezTo>
                <a:lnTo>
                  <a:pt x="55594" y="52229"/>
                </a:lnTo>
                <a:lnTo>
                  <a:pt x="55594" y="668"/>
                </a:lnTo>
                <a:cubicBezTo>
                  <a:pt x="54321" y="206"/>
                  <a:pt x="53132" y="0"/>
                  <a:pt x="52027" y="0"/>
                </a:cubicBezTo>
                <a:close/>
              </a:path>
            </a:pathLst>
          </a:custGeom>
          <a:solidFill>
            <a:srgbClr val="FF83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3"/>
          <p:cNvSpPr/>
          <p:nvPr/>
        </p:nvSpPr>
        <p:spPr>
          <a:xfrm rot="5400000">
            <a:off x="862113" y="4718353"/>
            <a:ext cx="182861" cy="168368"/>
          </a:xfrm>
          <a:custGeom>
            <a:avLst/>
            <a:gdLst/>
            <a:ahLst/>
            <a:cxnLst/>
            <a:rect l="l" t="t" r="r" b="b"/>
            <a:pathLst>
              <a:path w="7529" h="6933" extrusionOk="0">
                <a:moveTo>
                  <a:pt x="3750" y="0"/>
                </a:moveTo>
                <a:cubicBezTo>
                  <a:pt x="2110" y="0"/>
                  <a:pt x="653" y="1172"/>
                  <a:pt x="346" y="2843"/>
                </a:cubicBezTo>
                <a:cubicBezTo>
                  <a:pt x="1" y="4724"/>
                  <a:pt x="1249" y="6530"/>
                  <a:pt x="3150" y="6875"/>
                </a:cubicBezTo>
                <a:cubicBezTo>
                  <a:pt x="3361" y="6914"/>
                  <a:pt x="3572" y="6933"/>
                  <a:pt x="3779" y="6933"/>
                </a:cubicBezTo>
                <a:cubicBezTo>
                  <a:pt x="5419" y="6933"/>
                  <a:pt x="6876" y="5762"/>
                  <a:pt x="7183" y="4091"/>
                </a:cubicBezTo>
                <a:cubicBezTo>
                  <a:pt x="7529" y="2209"/>
                  <a:pt x="6280" y="404"/>
                  <a:pt x="4379" y="58"/>
                </a:cubicBezTo>
                <a:cubicBezTo>
                  <a:pt x="4168" y="19"/>
                  <a:pt x="3958" y="0"/>
                  <a:pt x="3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3"/>
          <p:cNvSpPr/>
          <p:nvPr/>
        </p:nvSpPr>
        <p:spPr>
          <a:xfrm rot="10800000" flipH="1">
            <a:off x="7594169" y="-12986"/>
            <a:ext cx="1549850" cy="1456042"/>
          </a:xfrm>
          <a:custGeom>
            <a:avLst/>
            <a:gdLst/>
            <a:ahLst/>
            <a:cxnLst/>
            <a:rect l="l" t="t" r="r" b="b"/>
            <a:pathLst>
              <a:path w="55595" h="52230" extrusionOk="0">
                <a:moveTo>
                  <a:pt x="52027" y="0"/>
                </a:moveTo>
                <a:cubicBezTo>
                  <a:pt x="48030" y="0"/>
                  <a:pt x="45133" y="2690"/>
                  <a:pt x="43343" y="5699"/>
                </a:cubicBezTo>
                <a:cubicBezTo>
                  <a:pt x="42632" y="6890"/>
                  <a:pt x="42075" y="8176"/>
                  <a:pt x="41672" y="9521"/>
                </a:cubicBezTo>
                <a:cubicBezTo>
                  <a:pt x="41595" y="9770"/>
                  <a:pt x="41518" y="10020"/>
                  <a:pt x="41461" y="10250"/>
                </a:cubicBezTo>
                <a:cubicBezTo>
                  <a:pt x="40981" y="12248"/>
                  <a:pt x="40789" y="14283"/>
                  <a:pt x="40616" y="16319"/>
                </a:cubicBezTo>
                <a:cubicBezTo>
                  <a:pt x="40347" y="19545"/>
                  <a:pt x="40136" y="22752"/>
                  <a:pt x="38926" y="25748"/>
                </a:cubicBezTo>
                <a:cubicBezTo>
                  <a:pt x="38695" y="26305"/>
                  <a:pt x="38427" y="26881"/>
                  <a:pt x="38138" y="27418"/>
                </a:cubicBezTo>
                <a:cubicBezTo>
                  <a:pt x="34048" y="34889"/>
                  <a:pt x="24293" y="38038"/>
                  <a:pt x="15574" y="38057"/>
                </a:cubicBezTo>
                <a:cubicBezTo>
                  <a:pt x="14786" y="38057"/>
                  <a:pt x="13989" y="38043"/>
                  <a:pt x="13192" y="38043"/>
                </a:cubicBezTo>
                <a:cubicBezTo>
                  <a:pt x="10647" y="38043"/>
                  <a:pt x="8108" y="38188"/>
                  <a:pt x="5915" y="39401"/>
                </a:cubicBezTo>
                <a:cubicBezTo>
                  <a:pt x="2209" y="41456"/>
                  <a:pt x="826" y="45777"/>
                  <a:pt x="231" y="50155"/>
                </a:cubicBezTo>
                <a:cubicBezTo>
                  <a:pt x="135" y="50847"/>
                  <a:pt x="58" y="51538"/>
                  <a:pt x="0" y="52229"/>
                </a:cubicBezTo>
                <a:lnTo>
                  <a:pt x="55594" y="52229"/>
                </a:lnTo>
                <a:lnTo>
                  <a:pt x="55594" y="668"/>
                </a:lnTo>
                <a:cubicBezTo>
                  <a:pt x="54321" y="206"/>
                  <a:pt x="53132" y="0"/>
                  <a:pt x="52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3"/>
          <p:cNvSpPr/>
          <p:nvPr/>
        </p:nvSpPr>
        <p:spPr>
          <a:xfrm rot="10800000" flipH="1">
            <a:off x="8647698" y="984920"/>
            <a:ext cx="209890" cy="193275"/>
          </a:xfrm>
          <a:custGeom>
            <a:avLst/>
            <a:gdLst/>
            <a:ahLst/>
            <a:cxnLst/>
            <a:rect l="l" t="t" r="r" b="b"/>
            <a:pathLst>
              <a:path w="7529" h="6933" extrusionOk="0">
                <a:moveTo>
                  <a:pt x="3750" y="0"/>
                </a:moveTo>
                <a:cubicBezTo>
                  <a:pt x="2110" y="0"/>
                  <a:pt x="653" y="1172"/>
                  <a:pt x="346" y="2843"/>
                </a:cubicBezTo>
                <a:cubicBezTo>
                  <a:pt x="1" y="4724"/>
                  <a:pt x="1249" y="6530"/>
                  <a:pt x="3150" y="6875"/>
                </a:cubicBezTo>
                <a:cubicBezTo>
                  <a:pt x="3361" y="6914"/>
                  <a:pt x="3572" y="6933"/>
                  <a:pt x="3779" y="6933"/>
                </a:cubicBezTo>
                <a:cubicBezTo>
                  <a:pt x="5419" y="6933"/>
                  <a:pt x="6876" y="5762"/>
                  <a:pt x="7183" y="4091"/>
                </a:cubicBezTo>
                <a:cubicBezTo>
                  <a:pt x="7529" y="2209"/>
                  <a:pt x="6280" y="404"/>
                  <a:pt x="4379" y="58"/>
                </a:cubicBezTo>
                <a:cubicBezTo>
                  <a:pt x="4168" y="19"/>
                  <a:pt x="3958" y="0"/>
                  <a:pt x="3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3"/>
          <p:cNvSpPr/>
          <p:nvPr/>
        </p:nvSpPr>
        <p:spPr>
          <a:xfrm rot="10800000" flipH="1">
            <a:off x="-10427" y="-12948"/>
            <a:ext cx="1647654" cy="1579827"/>
          </a:xfrm>
          <a:custGeom>
            <a:avLst/>
            <a:gdLst/>
            <a:ahLst/>
            <a:cxnLst/>
            <a:rect l="l" t="t" r="r" b="b"/>
            <a:pathLst>
              <a:path w="65273" h="62586" extrusionOk="0">
                <a:moveTo>
                  <a:pt x="0" y="1"/>
                </a:moveTo>
                <a:lnTo>
                  <a:pt x="0" y="62585"/>
                </a:lnTo>
                <a:lnTo>
                  <a:pt x="65273" y="62585"/>
                </a:lnTo>
                <a:cubicBezTo>
                  <a:pt x="64044" y="58015"/>
                  <a:pt x="61317" y="54001"/>
                  <a:pt x="57495" y="51217"/>
                </a:cubicBezTo>
                <a:cubicBezTo>
                  <a:pt x="53741" y="48414"/>
                  <a:pt x="49071" y="46813"/>
                  <a:pt x="44374" y="46813"/>
                </a:cubicBezTo>
                <a:cubicBezTo>
                  <a:pt x="43761" y="46813"/>
                  <a:pt x="43148" y="46841"/>
                  <a:pt x="42536" y="46896"/>
                </a:cubicBezTo>
                <a:cubicBezTo>
                  <a:pt x="39617" y="47146"/>
                  <a:pt x="36813" y="47991"/>
                  <a:pt x="34029" y="48951"/>
                </a:cubicBezTo>
                <a:cubicBezTo>
                  <a:pt x="31225" y="49911"/>
                  <a:pt x="28460" y="50967"/>
                  <a:pt x="25598" y="51639"/>
                </a:cubicBezTo>
                <a:cubicBezTo>
                  <a:pt x="23832" y="52062"/>
                  <a:pt x="22026" y="52273"/>
                  <a:pt x="20202" y="52273"/>
                </a:cubicBezTo>
                <a:cubicBezTo>
                  <a:pt x="15997" y="52235"/>
                  <a:pt x="11887" y="50910"/>
                  <a:pt x="9544" y="47549"/>
                </a:cubicBezTo>
                <a:cubicBezTo>
                  <a:pt x="8565" y="46128"/>
                  <a:pt x="7969" y="44496"/>
                  <a:pt x="7797" y="42787"/>
                </a:cubicBezTo>
                <a:cubicBezTo>
                  <a:pt x="7355" y="39234"/>
                  <a:pt x="8411" y="35374"/>
                  <a:pt x="9928" y="32032"/>
                </a:cubicBezTo>
                <a:cubicBezTo>
                  <a:pt x="12156" y="27097"/>
                  <a:pt x="15286" y="22354"/>
                  <a:pt x="15708" y="16958"/>
                </a:cubicBezTo>
                <a:cubicBezTo>
                  <a:pt x="16093" y="11389"/>
                  <a:pt x="13558" y="6031"/>
                  <a:pt x="9026" y="2785"/>
                </a:cubicBezTo>
                <a:cubicBezTo>
                  <a:pt x="6376" y="961"/>
                  <a:pt x="3226"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3"/>
          <p:cNvSpPr/>
          <p:nvPr/>
        </p:nvSpPr>
        <p:spPr>
          <a:xfrm rot="10800000" flipH="1">
            <a:off x="441351" y="185794"/>
            <a:ext cx="414482" cy="175965"/>
          </a:xfrm>
          <a:custGeom>
            <a:avLst/>
            <a:gdLst/>
            <a:ahLst/>
            <a:cxnLst/>
            <a:rect l="l" t="t" r="r" b="b"/>
            <a:pathLst>
              <a:path w="16420" h="6971" extrusionOk="0">
                <a:moveTo>
                  <a:pt x="1" y="0"/>
                </a:moveTo>
                <a:cubicBezTo>
                  <a:pt x="654" y="4014"/>
                  <a:pt x="4129" y="6971"/>
                  <a:pt x="8201" y="6971"/>
                </a:cubicBezTo>
                <a:cubicBezTo>
                  <a:pt x="12291" y="6971"/>
                  <a:pt x="15767" y="4014"/>
                  <a:pt x="164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3"/>
          <p:cNvSpPr/>
          <p:nvPr/>
        </p:nvSpPr>
        <p:spPr>
          <a:xfrm>
            <a:off x="6475550" y="4091754"/>
            <a:ext cx="2668492" cy="1051757"/>
          </a:xfrm>
          <a:custGeom>
            <a:avLst/>
            <a:gdLst/>
            <a:ahLst/>
            <a:cxnLst/>
            <a:rect l="l" t="t" r="r" b="b"/>
            <a:pathLst>
              <a:path w="44020" h="17350" extrusionOk="0">
                <a:moveTo>
                  <a:pt x="44019" y="0"/>
                </a:moveTo>
                <a:cubicBezTo>
                  <a:pt x="43757" y="749"/>
                  <a:pt x="43542" y="1525"/>
                  <a:pt x="43299" y="2293"/>
                </a:cubicBezTo>
                <a:cubicBezTo>
                  <a:pt x="43168" y="2723"/>
                  <a:pt x="43027" y="3154"/>
                  <a:pt x="42868" y="3575"/>
                </a:cubicBezTo>
                <a:cubicBezTo>
                  <a:pt x="42195" y="5343"/>
                  <a:pt x="41016" y="7093"/>
                  <a:pt x="39209" y="7608"/>
                </a:cubicBezTo>
                <a:cubicBezTo>
                  <a:pt x="38660" y="7768"/>
                  <a:pt x="38092" y="7800"/>
                  <a:pt x="37518" y="7800"/>
                </a:cubicBezTo>
                <a:cubicBezTo>
                  <a:pt x="37130" y="7800"/>
                  <a:pt x="36739" y="7786"/>
                  <a:pt x="36348" y="7786"/>
                </a:cubicBezTo>
                <a:cubicBezTo>
                  <a:pt x="36000" y="7786"/>
                  <a:pt x="35652" y="7797"/>
                  <a:pt x="35307" y="7842"/>
                </a:cubicBezTo>
                <a:cubicBezTo>
                  <a:pt x="31826" y="8291"/>
                  <a:pt x="29599" y="11856"/>
                  <a:pt x="26324" y="13120"/>
                </a:cubicBezTo>
                <a:cubicBezTo>
                  <a:pt x="25294" y="13518"/>
                  <a:pt x="24237" y="13667"/>
                  <a:pt x="23162" y="13667"/>
                </a:cubicBezTo>
                <a:cubicBezTo>
                  <a:pt x="22820" y="13667"/>
                  <a:pt x="22477" y="13652"/>
                  <a:pt x="22131" y="13625"/>
                </a:cubicBezTo>
                <a:cubicBezTo>
                  <a:pt x="19670" y="13447"/>
                  <a:pt x="17134" y="12661"/>
                  <a:pt x="14655" y="12427"/>
                </a:cubicBezTo>
                <a:cubicBezTo>
                  <a:pt x="14122" y="12379"/>
                  <a:pt x="13589" y="12355"/>
                  <a:pt x="13056" y="12355"/>
                </a:cubicBezTo>
                <a:cubicBezTo>
                  <a:pt x="11425" y="12355"/>
                  <a:pt x="9799" y="12580"/>
                  <a:pt x="8226" y="13017"/>
                </a:cubicBezTo>
                <a:cubicBezTo>
                  <a:pt x="5549" y="13765"/>
                  <a:pt x="3041" y="15010"/>
                  <a:pt x="833" y="16685"/>
                </a:cubicBezTo>
                <a:cubicBezTo>
                  <a:pt x="552" y="16900"/>
                  <a:pt x="272" y="17116"/>
                  <a:pt x="0" y="17350"/>
                </a:cubicBezTo>
                <a:lnTo>
                  <a:pt x="44019" y="17350"/>
                </a:lnTo>
                <a:lnTo>
                  <a:pt x="440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3"/>
          <p:cNvSpPr/>
          <p:nvPr/>
        </p:nvSpPr>
        <p:spPr>
          <a:xfrm>
            <a:off x="1131552" y="4580700"/>
            <a:ext cx="934882" cy="562796"/>
          </a:xfrm>
          <a:custGeom>
            <a:avLst/>
            <a:gdLst/>
            <a:ahLst/>
            <a:cxnLst/>
            <a:rect l="l" t="t" r="r" b="b"/>
            <a:pathLst>
              <a:path w="15422" h="9284" extrusionOk="0">
                <a:moveTo>
                  <a:pt x="8192" y="0"/>
                </a:moveTo>
                <a:cubicBezTo>
                  <a:pt x="7849" y="0"/>
                  <a:pt x="7501" y="25"/>
                  <a:pt x="7150" y="75"/>
                </a:cubicBezTo>
                <a:cubicBezTo>
                  <a:pt x="2789" y="712"/>
                  <a:pt x="0" y="5054"/>
                  <a:pt x="1236" y="9284"/>
                </a:cubicBezTo>
                <a:lnTo>
                  <a:pt x="15132" y="9284"/>
                </a:lnTo>
                <a:cubicBezTo>
                  <a:pt x="15328" y="8619"/>
                  <a:pt x="15422" y="7936"/>
                  <a:pt x="15422" y="7244"/>
                </a:cubicBezTo>
                <a:cubicBezTo>
                  <a:pt x="15422" y="3191"/>
                  <a:pt x="12115" y="0"/>
                  <a:pt x="81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3"/>
          <p:cNvSpPr/>
          <p:nvPr/>
        </p:nvSpPr>
        <p:spPr>
          <a:xfrm>
            <a:off x="9006586" y="4842752"/>
            <a:ext cx="57953" cy="57953"/>
          </a:xfrm>
          <a:custGeom>
            <a:avLst/>
            <a:gdLst/>
            <a:ahLst/>
            <a:cxnLst/>
            <a:rect l="l" t="t" r="r" b="b"/>
            <a:pathLst>
              <a:path w="956" h="956" extrusionOk="0">
                <a:moveTo>
                  <a:pt x="478" y="1"/>
                </a:moveTo>
                <a:cubicBezTo>
                  <a:pt x="216" y="1"/>
                  <a:pt x="1" y="216"/>
                  <a:pt x="1" y="478"/>
                </a:cubicBezTo>
                <a:cubicBezTo>
                  <a:pt x="1" y="740"/>
                  <a:pt x="216" y="955"/>
                  <a:pt x="478" y="955"/>
                </a:cubicBezTo>
                <a:cubicBezTo>
                  <a:pt x="740" y="955"/>
                  <a:pt x="955" y="740"/>
                  <a:pt x="955" y="478"/>
                </a:cubicBezTo>
                <a:cubicBezTo>
                  <a:pt x="955" y="216"/>
                  <a:pt x="740"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3"/>
          <p:cNvSpPr/>
          <p:nvPr/>
        </p:nvSpPr>
        <p:spPr>
          <a:xfrm>
            <a:off x="1347654" y="4732185"/>
            <a:ext cx="57953" cy="57892"/>
          </a:xfrm>
          <a:custGeom>
            <a:avLst/>
            <a:gdLst/>
            <a:ahLst/>
            <a:cxnLst/>
            <a:rect l="l" t="t" r="r" b="b"/>
            <a:pathLst>
              <a:path w="956" h="955" extrusionOk="0">
                <a:moveTo>
                  <a:pt x="478" y="0"/>
                </a:moveTo>
                <a:cubicBezTo>
                  <a:pt x="216" y="0"/>
                  <a:pt x="1" y="206"/>
                  <a:pt x="1" y="477"/>
                </a:cubicBezTo>
                <a:cubicBezTo>
                  <a:pt x="1" y="739"/>
                  <a:pt x="216" y="955"/>
                  <a:pt x="478" y="955"/>
                </a:cubicBezTo>
                <a:cubicBezTo>
                  <a:pt x="740" y="955"/>
                  <a:pt x="955" y="739"/>
                  <a:pt x="955" y="477"/>
                </a:cubicBezTo>
                <a:cubicBezTo>
                  <a:pt x="955" y="206"/>
                  <a:pt x="740" y="0"/>
                  <a:pt x="4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3"/>
          <p:cNvSpPr/>
          <p:nvPr/>
        </p:nvSpPr>
        <p:spPr>
          <a:xfrm>
            <a:off x="1664746" y="4991933"/>
            <a:ext cx="129969" cy="130575"/>
          </a:xfrm>
          <a:custGeom>
            <a:avLst/>
            <a:gdLst/>
            <a:ahLst/>
            <a:cxnLst/>
            <a:rect l="l" t="t" r="r" b="b"/>
            <a:pathLst>
              <a:path w="2144" h="2154" extrusionOk="0">
                <a:moveTo>
                  <a:pt x="1067" y="1"/>
                </a:moveTo>
                <a:cubicBezTo>
                  <a:pt x="478" y="1"/>
                  <a:pt x="1" y="488"/>
                  <a:pt x="1" y="1077"/>
                </a:cubicBezTo>
                <a:cubicBezTo>
                  <a:pt x="1" y="1667"/>
                  <a:pt x="478" y="2153"/>
                  <a:pt x="1067" y="2153"/>
                </a:cubicBezTo>
                <a:cubicBezTo>
                  <a:pt x="1666" y="2153"/>
                  <a:pt x="2144" y="1667"/>
                  <a:pt x="2144" y="1077"/>
                </a:cubicBezTo>
                <a:cubicBezTo>
                  <a:pt x="2144" y="488"/>
                  <a:pt x="1666" y="1"/>
                  <a:pt x="1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3"/>
          <p:cNvSpPr/>
          <p:nvPr/>
        </p:nvSpPr>
        <p:spPr>
          <a:xfrm>
            <a:off x="8661731" y="5059462"/>
            <a:ext cx="129969" cy="84019"/>
          </a:xfrm>
          <a:custGeom>
            <a:avLst/>
            <a:gdLst/>
            <a:ahLst/>
            <a:cxnLst/>
            <a:rect l="l" t="t" r="r" b="b"/>
            <a:pathLst>
              <a:path w="2144" h="1386" extrusionOk="0">
                <a:moveTo>
                  <a:pt x="1067" y="1"/>
                </a:moveTo>
                <a:cubicBezTo>
                  <a:pt x="487" y="1"/>
                  <a:pt x="19" y="459"/>
                  <a:pt x="0" y="1039"/>
                </a:cubicBezTo>
                <a:cubicBezTo>
                  <a:pt x="0" y="1152"/>
                  <a:pt x="19" y="1273"/>
                  <a:pt x="56" y="1386"/>
                </a:cubicBezTo>
                <a:lnTo>
                  <a:pt x="2078" y="1386"/>
                </a:lnTo>
                <a:cubicBezTo>
                  <a:pt x="2115" y="1273"/>
                  <a:pt x="2134" y="1152"/>
                  <a:pt x="2143" y="1039"/>
                </a:cubicBezTo>
                <a:cubicBezTo>
                  <a:pt x="2124" y="459"/>
                  <a:pt x="1647" y="1"/>
                  <a:pt x="1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776206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640AAD-80AF-40E7-BE3F-43D32FC68ED4}"/>
              </a:ext>
            </a:extLst>
          </p:cNvPr>
          <p:cNvSpPr>
            <a:spLocks noGrp="1"/>
          </p:cNvSpPr>
          <p:nvPr>
            <p:ph type="ctrTitle"/>
          </p:nvPr>
        </p:nvSpPr>
        <p:spPr>
          <a:xfrm>
            <a:off x="1143000" y="841772"/>
            <a:ext cx="6858000" cy="1790700"/>
          </a:xfrm>
        </p:spPr>
        <p:txBody>
          <a:bodyPr anchor="b"/>
          <a:lstStyle>
            <a:lvl1pPr algn="l">
              <a:defRPr sz="4500" b="1" i="0" cap="all" baseline="0"/>
            </a:lvl1pPr>
          </a:lstStyle>
          <a:p>
            <a:r>
              <a:rPr lang="en-US"/>
              <a:t>Click to edit Master title style</a:t>
            </a:r>
          </a:p>
        </p:txBody>
      </p:sp>
      <p:sp>
        <p:nvSpPr>
          <p:cNvPr id="3" name="Subtitle 2">
            <a:extLst>
              <a:ext uri="{FF2B5EF4-FFF2-40B4-BE49-F238E27FC236}">
                <a16:creationId xmlns:a16="http://schemas.microsoft.com/office/drawing/2014/main" id="{EC80FBD9-0977-4B2B-9318-30774BB0947C}"/>
              </a:ext>
            </a:extLst>
          </p:cNvPr>
          <p:cNvSpPr>
            <a:spLocks noGrp="1"/>
          </p:cNvSpPr>
          <p:nvPr>
            <p:ph type="subTitle" idx="1"/>
          </p:nvPr>
        </p:nvSpPr>
        <p:spPr>
          <a:xfrm>
            <a:off x="1143000" y="2701528"/>
            <a:ext cx="6858000" cy="1241822"/>
          </a:xfrm>
        </p:spPr>
        <p:txBody>
          <a:bodyPr/>
          <a:lstStyle>
            <a:lvl1pPr marL="0" indent="0" algn="l">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9CE66DA5-7751-4D3D-B753-58DF3B418763}"/>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5" name="Footer Placeholder 4">
            <a:extLst>
              <a:ext uri="{FF2B5EF4-FFF2-40B4-BE49-F238E27FC236}">
                <a16:creationId xmlns:a16="http://schemas.microsoft.com/office/drawing/2014/main" id="{7F8C2A2A-62DB-40C0-8AE7-CB9B98649BB1}"/>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6" name="Slide Number Placeholder 5">
            <a:extLst>
              <a:ext uri="{FF2B5EF4-FFF2-40B4-BE49-F238E27FC236}">
                <a16:creationId xmlns:a16="http://schemas.microsoft.com/office/drawing/2014/main" id="{A401EAA4-F44C-4C1F-B8E3-1A3005300F50}"/>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11" name="Straight Connector 10">
            <a:extLst>
              <a:ext uri="{FF2B5EF4-FFF2-40B4-BE49-F238E27FC236}">
                <a16:creationId xmlns:a16="http://schemas.microsoft.com/office/drawing/2014/main" id="{D1B787A8-0D67-4B7E-9B48-86BD906AB6B5}"/>
              </a:ext>
            </a:extLst>
          </p:cNvPr>
          <p:cNvCxnSpPr>
            <a:cxnSpLocks/>
          </p:cNvCxnSpPr>
          <p:nvPr/>
        </p:nvCxnSpPr>
        <p:spPr>
          <a:xfrm>
            <a:off x="536918" y="835538"/>
            <a:ext cx="0" cy="4301728"/>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44456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96CF8C-1EA0-4E47-AC60-CAC3B80A3C5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28CABF8-19D8-4F3C-994F-4D35EC7A2C3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097BB2D-4E2C-4490-A2A3-4B68BCC5D2F9}"/>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5" name="Footer Placeholder 4">
            <a:extLst>
              <a:ext uri="{FF2B5EF4-FFF2-40B4-BE49-F238E27FC236}">
                <a16:creationId xmlns:a16="http://schemas.microsoft.com/office/drawing/2014/main" id="{6140F15D-DD72-46D5-BF0F-F5064710700E}"/>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6" name="Slide Number Placeholder 5">
            <a:extLst>
              <a:ext uri="{FF2B5EF4-FFF2-40B4-BE49-F238E27FC236}">
                <a16:creationId xmlns:a16="http://schemas.microsoft.com/office/drawing/2014/main" id="{5266FD4D-815A-431C-ADEF-DE6F236F617F}"/>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7" name="Straight Connector 6">
            <a:extLst>
              <a:ext uri="{FF2B5EF4-FFF2-40B4-BE49-F238E27FC236}">
                <a16:creationId xmlns:a16="http://schemas.microsoft.com/office/drawing/2014/main" id="{5C05CAAB-DBA2-4548-AD5F-01BB97FBB207}"/>
              </a:ext>
            </a:extLst>
          </p:cNvPr>
          <p:cNvCxnSpPr>
            <a:cxnSpLocks/>
          </p:cNvCxnSpPr>
          <p:nvPr/>
        </p:nvCxnSpPr>
        <p:spPr>
          <a:xfrm>
            <a:off x="536918" y="267610"/>
            <a:ext cx="0" cy="4869656"/>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36715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5FC2D1-D3FE-4B37-8740-57444421FDBF}"/>
              </a:ext>
            </a:extLst>
          </p:cNvPr>
          <p:cNvSpPr>
            <a:spLocks noGrp="1"/>
          </p:cNvSpPr>
          <p:nvPr>
            <p:ph type="title"/>
          </p:nvPr>
        </p:nvSpPr>
        <p:spPr>
          <a:xfrm>
            <a:off x="623888" y="1282304"/>
            <a:ext cx="7886700" cy="2139553"/>
          </a:xfrm>
        </p:spPr>
        <p:txBody>
          <a:bodyPr anchor="b"/>
          <a:lstStyle>
            <a:lvl1pPr>
              <a:defRPr sz="4500" b="1" i="0" cap="all" baseline="0"/>
            </a:lvl1pPr>
          </a:lstStyle>
          <a:p>
            <a:r>
              <a:rPr lang="en-US"/>
              <a:t>Click to edit Master title style</a:t>
            </a:r>
          </a:p>
        </p:txBody>
      </p:sp>
      <p:sp>
        <p:nvSpPr>
          <p:cNvPr id="3" name="Text Placeholder 2">
            <a:extLst>
              <a:ext uri="{FF2B5EF4-FFF2-40B4-BE49-F238E27FC236}">
                <a16:creationId xmlns:a16="http://schemas.microsoft.com/office/drawing/2014/main" id="{BA5AF550-086C-426E-A374-85DB39570177}"/>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9A58988-AD39-4AE9-8E6A-0907F0BE2673}"/>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5" name="Footer Placeholder 4">
            <a:extLst>
              <a:ext uri="{FF2B5EF4-FFF2-40B4-BE49-F238E27FC236}">
                <a16:creationId xmlns:a16="http://schemas.microsoft.com/office/drawing/2014/main" id="{1D366319-82EE-408E-819F-8F8E6DBA7A59}"/>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6" name="Slide Number Placeholder 5">
            <a:extLst>
              <a:ext uri="{FF2B5EF4-FFF2-40B4-BE49-F238E27FC236}">
                <a16:creationId xmlns:a16="http://schemas.microsoft.com/office/drawing/2014/main" id="{FF21C8A6-777F-496D-8620-AE52BFC33FC4}"/>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9" name="Straight Connector 8">
            <a:extLst>
              <a:ext uri="{FF2B5EF4-FFF2-40B4-BE49-F238E27FC236}">
                <a16:creationId xmlns:a16="http://schemas.microsoft.com/office/drawing/2014/main" id="{C031F83B-57A8-4533-981C-D1FFAD2B6B6F}"/>
              </a:ext>
            </a:extLst>
          </p:cNvPr>
          <p:cNvCxnSpPr>
            <a:cxnSpLocks/>
          </p:cNvCxnSpPr>
          <p:nvPr/>
        </p:nvCxnSpPr>
        <p:spPr>
          <a:xfrm>
            <a:off x="536918" y="1276069"/>
            <a:ext cx="0" cy="3861197"/>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432449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257166-6921-4546-BA2C-99E464681F4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95B9122-6371-4049-B57A-33DED7DA2F76}"/>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A14555D-0753-4312-A26B-2338813F9BB1}"/>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3D8FDCB-69DA-4A8F-8B91-5CFF77897C27}"/>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6" name="Footer Placeholder 5">
            <a:extLst>
              <a:ext uri="{FF2B5EF4-FFF2-40B4-BE49-F238E27FC236}">
                <a16:creationId xmlns:a16="http://schemas.microsoft.com/office/drawing/2014/main" id="{91AC8C07-E0D3-4464-AE3C-25730D75C8E6}"/>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7" name="Slide Number Placeholder 6">
            <a:extLst>
              <a:ext uri="{FF2B5EF4-FFF2-40B4-BE49-F238E27FC236}">
                <a16:creationId xmlns:a16="http://schemas.microsoft.com/office/drawing/2014/main" id="{5C2596A6-734E-4AE0-BFB8-3089137BF8E8}"/>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8" name="Straight Connector 7">
            <a:extLst>
              <a:ext uri="{FF2B5EF4-FFF2-40B4-BE49-F238E27FC236}">
                <a16:creationId xmlns:a16="http://schemas.microsoft.com/office/drawing/2014/main" id="{3FB7E8F4-3FB3-45AB-A381-9093CA95AAEE}"/>
              </a:ext>
            </a:extLst>
          </p:cNvPr>
          <p:cNvCxnSpPr>
            <a:cxnSpLocks/>
          </p:cNvCxnSpPr>
          <p:nvPr/>
        </p:nvCxnSpPr>
        <p:spPr>
          <a:xfrm>
            <a:off x="536918" y="267610"/>
            <a:ext cx="0" cy="4869656"/>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745857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F057AE-3B3B-4261-B912-BF9EB9A58C36}"/>
              </a:ext>
            </a:extLst>
          </p:cNvPr>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a:extLst>
              <a:ext uri="{FF2B5EF4-FFF2-40B4-BE49-F238E27FC236}">
                <a16:creationId xmlns:a16="http://schemas.microsoft.com/office/drawing/2014/main" id="{72A2D237-A706-4712-90CA-B04517CBBE05}"/>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8DE39CA1-2B6D-427E-9688-9093D5865CB7}"/>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3D53357-616B-47F4-944B-F979FE96635D}"/>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BD7EA593-3036-4FB5-94B4-D9431DF04871}"/>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86B3EF2-2C04-480F-A570-14E520DD00DE}"/>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8" name="Footer Placeholder 7">
            <a:extLst>
              <a:ext uri="{FF2B5EF4-FFF2-40B4-BE49-F238E27FC236}">
                <a16:creationId xmlns:a16="http://schemas.microsoft.com/office/drawing/2014/main" id="{1CF5783E-3073-4F4D-8B9C-C5B18DDA5A35}"/>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9" name="Slide Number Placeholder 8">
            <a:extLst>
              <a:ext uri="{FF2B5EF4-FFF2-40B4-BE49-F238E27FC236}">
                <a16:creationId xmlns:a16="http://schemas.microsoft.com/office/drawing/2014/main" id="{F1A75FE3-6719-4790-AA00-251BC2A6E5AF}"/>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10" name="Straight Connector 9">
            <a:extLst>
              <a:ext uri="{FF2B5EF4-FFF2-40B4-BE49-F238E27FC236}">
                <a16:creationId xmlns:a16="http://schemas.microsoft.com/office/drawing/2014/main" id="{160F34ED-DA60-4CC2-B735-B0EC5D9FEA35}"/>
              </a:ext>
            </a:extLst>
          </p:cNvPr>
          <p:cNvCxnSpPr>
            <a:cxnSpLocks/>
          </p:cNvCxnSpPr>
          <p:nvPr/>
        </p:nvCxnSpPr>
        <p:spPr>
          <a:xfrm>
            <a:off x="536918" y="267610"/>
            <a:ext cx="0" cy="4869656"/>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816171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69F227-D21C-48B3-828A-6BFA9585E82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8DF1DFFF-E5C5-43DF-B71C-7270DB97372C}"/>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4" name="Footer Placeholder 3">
            <a:extLst>
              <a:ext uri="{FF2B5EF4-FFF2-40B4-BE49-F238E27FC236}">
                <a16:creationId xmlns:a16="http://schemas.microsoft.com/office/drawing/2014/main" id="{7EBC03C0-6EB7-4633-967C-12C35768BB58}"/>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5" name="Slide Number Placeholder 4">
            <a:extLst>
              <a:ext uri="{FF2B5EF4-FFF2-40B4-BE49-F238E27FC236}">
                <a16:creationId xmlns:a16="http://schemas.microsoft.com/office/drawing/2014/main" id="{30FF4306-91CD-4B7B-8A53-34BE8F997581}"/>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6" name="Straight Connector 5">
            <a:extLst>
              <a:ext uri="{FF2B5EF4-FFF2-40B4-BE49-F238E27FC236}">
                <a16:creationId xmlns:a16="http://schemas.microsoft.com/office/drawing/2014/main" id="{57596AF9-469C-436D-B7D2-77952EF1825E}"/>
              </a:ext>
            </a:extLst>
          </p:cNvPr>
          <p:cNvCxnSpPr>
            <a:cxnSpLocks/>
          </p:cNvCxnSpPr>
          <p:nvPr/>
        </p:nvCxnSpPr>
        <p:spPr>
          <a:xfrm>
            <a:off x="536918" y="267610"/>
            <a:ext cx="0" cy="4869656"/>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06754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DFF36D6-399B-43E3-84DD-9FC5119ECCE9}"/>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3" name="Footer Placeholder 2">
            <a:extLst>
              <a:ext uri="{FF2B5EF4-FFF2-40B4-BE49-F238E27FC236}">
                <a16:creationId xmlns:a16="http://schemas.microsoft.com/office/drawing/2014/main" id="{50234AB7-3B85-4028-A500-5A1BDBF45C56}"/>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4" name="Slide Number Placeholder 3">
            <a:extLst>
              <a:ext uri="{FF2B5EF4-FFF2-40B4-BE49-F238E27FC236}">
                <a16:creationId xmlns:a16="http://schemas.microsoft.com/office/drawing/2014/main" id="{AC1F40F0-9909-442F-BBA4-409D061ED027}"/>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5" name="Straight Connector 4">
            <a:extLst>
              <a:ext uri="{FF2B5EF4-FFF2-40B4-BE49-F238E27FC236}">
                <a16:creationId xmlns:a16="http://schemas.microsoft.com/office/drawing/2014/main" id="{353C1207-D1C8-49E3-8837-E2B89D366FAE}"/>
              </a:ext>
            </a:extLst>
          </p:cNvPr>
          <p:cNvCxnSpPr>
            <a:cxnSpLocks/>
          </p:cNvCxnSpPr>
          <p:nvPr/>
        </p:nvCxnSpPr>
        <p:spPr>
          <a:xfrm>
            <a:off x="536918" y="267610"/>
            <a:ext cx="0" cy="4869656"/>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63224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40F214-646F-4D81-AD12-65628EC987DC}"/>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4EF71768-C3FA-49EF-99EF-06E6C3B2846F}"/>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2DA6F24-ED6C-4D12-A9D6-EE37FBD68693}"/>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38E6AACE-FAFB-4934-8E3C-AB5B216353D8}"/>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6" name="Footer Placeholder 5">
            <a:extLst>
              <a:ext uri="{FF2B5EF4-FFF2-40B4-BE49-F238E27FC236}">
                <a16:creationId xmlns:a16="http://schemas.microsoft.com/office/drawing/2014/main" id="{181533EA-D0F8-4C79-8721-F190DE2D2DC0}"/>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7" name="Slide Number Placeholder 6">
            <a:extLst>
              <a:ext uri="{FF2B5EF4-FFF2-40B4-BE49-F238E27FC236}">
                <a16:creationId xmlns:a16="http://schemas.microsoft.com/office/drawing/2014/main" id="{A059BAC9-F101-4394-BBA4-3D21A3497126}"/>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8" name="Straight Connector 7">
            <a:extLst>
              <a:ext uri="{FF2B5EF4-FFF2-40B4-BE49-F238E27FC236}">
                <a16:creationId xmlns:a16="http://schemas.microsoft.com/office/drawing/2014/main" id="{0F3A79C9-7EDC-44F6-AC48-5DD98A7695AD}"/>
              </a:ext>
            </a:extLst>
          </p:cNvPr>
          <p:cNvCxnSpPr>
            <a:cxnSpLocks/>
          </p:cNvCxnSpPr>
          <p:nvPr/>
        </p:nvCxnSpPr>
        <p:spPr>
          <a:xfrm>
            <a:off x="536918" y="267610"/>
            <a:ext cx="0" cy="4869656"/>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56770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56600" y="-27325"/>
            <a:ext cx="9257201" cy="5253999"/>
          </a:xfrm>
          <a:prstGeom prst="rect">
            <a:avLst/>
          </a:prstGeom>
          <a:noFill/>
          <a:ln>
            <a:noFill/>
          </a:ln>
        </p:spPr>
      </p:pic>
      <p:grpSp>
        <p:nvGrpSpPr>
          <p:cNvPr id="219" name="Google Shape;219;p7"/>
          <p:cNvGrpSpPr/>
          <p:nvPr/>
        </p:nvGrpSpPr>
        <p:grpSpPr>
          <a:xfrm rot="-900067" flipH="1">
            <a:off x="-1127461" y="923793"/>
            <a:ext cx="2356423" cy="1848998"/>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 name="Google Shape;227;p7"/>
          <p:cNvGrpSpPr/>
          <p:nvPr/>
        </p:nvGrpSpPr>
        <p:grpSpPr>
          <a:xfrm rot="4282019">
            <a:off x="-297035" y="-349492"/>
            <a:ext cx="1827609" cy="1923725"/>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7"/>
          <p:cNvGrpSpPr/>
          <p:nvPr/>
        </p:nvGrpSpPr>
        <p:grpSpPr>
          <a:xfrm rot="-9427094">
            <a:off x="7585426" y="-132955"/>
            <a:ext cx="2101974" cy="1676373"/>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 name="Google Shape;252;p7"/>
          <p:cNvGrpSpPr/>
          <p:nvPr/>
        </p:nvGrpSpPr>
        <p:grpSpPr>
          <a:xfrm rot="-1800044">
            <a:off x="-619992" y="3576840"/>
            <a:ext cx="2171631" cy="253812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3" name="Google Shape;263;p7"/>
          <p:cNvSpPr txBox="1">
            <a:spLocks noGrp="1"/>
          </p:cNvSpPr>
          <p:nvPr>
            <p:ph type="body" idx="1"/>
          </p:nvPr>
        </p:nvSpPr>
        <p:spPr>
          <a:xfrm>
            <a:off x="1966506" y="2026941"/>
            <a:ext cx="5211000" cy="1956900"/>
          </a:xfrm>
          <a:prstGeom prst="rect">
            <a:avLst/>
          </a:prstGeom>
        </p:spPr>
        <p:txBody>
          <a:bodyPr spcFirstLastPara="1" wrap="square" lIns="91425" tIns="91425" rIns="91425" bIns="91425" anchor="ctr" anchorCtr="0">
            <a:noAutofit/>
          </a:bodyPr>
          <a:lstStyle>
            <a:lvl1pPr marL="457200" lvl="0" indent="-317500">
              <a:lnSpc>
                <a:spcPct val="100000"/>
              </a:lnSpc>
              <a:spcBef>
                <a:spcPts val="0"/>
              </a:spcBef>
              <a:spcAft>
                <a:spcPts val="0"/>
              </a:spcAft>
              <a:buSzPts val="1400"/>
              <a:buAutoNum type="arabicPeriod"/>
              <a:defRPr/>
            </a:lvl1pPr>
            <a:lvl2pPr marL="914400" lvl="1" indent="-317500">
              <a:lnSpc>
                <a:spcPct val="100000"/>
              </a:lnSpc>
              <a:spcBef>
                <a:spcPts val="0"/>
              </a:spcBef>
              <a:spcAft>
                <a:spcPts val="0"/>
              </a:spcAft>
              <a:buSzPts val="1400"/>
              <a:buAutoNum type="alphaLcPeriod"/>
              <a:defRPr/>
            </a:lvl2pPr>
            <a:lvl3pPr marL="1371600" lvl="2" indent="-317500">
              <a:lnSpc>
                <a:spcPct val="100000"/>
              </a:lnSpc>
              <a:spcBef>
                <a:spcPts val="0"/>
              </a:spcBef>
              <a:spcAft>
                <a:spcPts val="0"/>
              </a:spcAft>
              <a:buSzPts val="1400"/>
              <a:buAutoNum type="romanLcPeriod"/>
              <a:defRPr/>
            </a:lvl3pPr>
            <a:lvl4pPr marL="1828800" lvl="3" indent="-317500">
              <a:lnSpc>
                <a:spcPct val="100000"/>
              </a:lnSpc>
              <a:spcBef>
                <a:spcPts val="0"/>
              </a:spcBef>
              <a:spcAft>
                <a:spcPts val="0"/>
              </a:spcAft>
              <a:buSzPts val="1400"/>
              <a:buAutoNum type="arabicPeriod"/>
              <a:defRPr/>
            </a:lvl4pPr>
            <a:lvl5pPr marL="2286000" lvl="4" indent="-317500">
              <a:lnSpc>
                <a:spcPct val="100000"/>
              </a:lnSpc>
              <a:spcBef>
                <a:spcPts val="0"/>
              </a:spcBef>
              <a:spcAft>
                <a:spcPts val="0"/>
              </a:spcAft>
              <a:buSzPts val="1400"/>
              <a:buAutoNum type="alphaLcPeriod"/>
              <a:defRPr/>
            </a:lvl5pPr>
            <a:lvl6pPr marL="2743200" lvl="5" indent="-317500">
              <a:lnSpc>
                <a:spcPct val="100000"/>
              </a:lnSpc>
              <a:spcBef>
                <a:spcPts val="0"/>
              </a:spcBef>
              <a:spcAft>
                <a:spcPts val="0"/>
              </a:spcAft>
              <a:buSzPts val="1400"/>
              <a:buAutoNum type="romanLcPeriod"/>
              <a:defRPr/>
            </a:lvl6pPr>
            <a:lvl7pPr marL="3200400" lvl="6" indent="-317500">
              <a:lnSpc>
                <a:spcPct val="100000"/>
              </a:lnSpc>
              <a:spcBef>
                <a:spcPts val="0"/>
              </a:spcBef>
              <a:spcAft>
                <a:spcPts val="0"/>
              </a:spcAft>
              <a:buSzPts val="1400"/>
              <a:buAutoNum type="arabicPeriod"/>
              <a:defRPr/>
            </a:lvl7pPr>
            <a:lvl8pPr marL="3657600" lvl="7" indent="-317500">
              <a:lnSpc>
                <a:spcPct val="100000"/>
              </a:lnSpc>
              <a:spcBef>
                <a:spcPts val="0"/>
              </a:spcBef>
              <a:spcAft>
                <a:spcPts val="0"/>
              </a:spcAft>
              <a:buSzPts val="1400"/>
              <a:buAutoNum type="alphaLcPeriod"/>
              <a:defRPr/>
            </a:lvl8pPr>
            <a:lvl9pPr marL="4114800" lvl="8" indent="-317500">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220450" y="969638"/>
            <a:ext cx="4703100" cy="32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2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7933746" y="2150142"/>
            <a:ext cx="1828197" cy="1924344"/>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4CB71F-B6C2-4866-BC97-304F78816E4F}"/>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C55ED73B-8413-478D-80D7-B78B69763B69}"/>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p>
        </p:txBody>
      </p:sp>
      <p:sp>
        <p:nvSpPr>
          <p:cNvPr id="4" name="Text Placeholder 3">
            <a:extLst>
              <a:ext uri="{FF2B5EF4-FFF2-40B4-BE49-F238E27FC236}">
                <a16:creationId xmlns:a16="http://schemas.microsoft.com/office/drawing/2014/main" id="{91BDF226-1B94-4D2D-98B3-7B932FB17DAA}"/>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100C4E9A-CA29-4CCD-ACFA-B29F80FBA163}"/>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6" name="Footer Placeholder 5">
            <a:extLst>
              <a:ext uri="{FF2B5EF4-FFF2-40B4-BE49-F238E27FC236}">
                <a16:creationId xmlns:a16="http://schemas.microsoft.com/office/drawing/2014/main" id="{71A5B7BE-3F1B-4FF3-B1D7-6E39B99D07B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7" name="Slide Number Placeholder 6">
            <a:extLst>
              <a:ext uri="{FF2B5EF4-FFF2-40B4-BE49-F238E27FC236}">
                <a16:creationId xmlns:a16="http://schemas.microsoft.com/office/drawing/2014/main" id="{142F18F1-E27E-470E-AE13-4755DEE63A32}"/>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8" name="Straight Connector 7">
            <a:extLst>
              <a:ext uri="{FF2B5EF4-FFF2-40B4-BE49-F238E27FC236}">
                <a16:creationId xmlns:a16="http://schemas.microsoft.com/office/drawing/2014/main" id="{00F08750-B7F2-4119-B151-68DE77481335}"/>
              </a:ext>
            </a:extLst>
          </p:cNvPr>
          <p:cNvCxnSpPr>
            <a:cxnSpLocks/>
          </p:cNvCxnSpPr>
          <p:nvPr/>
        </p:nvCxnSpPr>
        <p:spPr>
          <a:xfrm>
            <a:off x="536918" y="267610"/>
            <a:ext cx="0" cy="4869656"/>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80128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AD429-654B-4F0E-94E9-6FEF8EC67EF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68D60B2-06F5-4567-BE1F-BBA5270537B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216F6F2-8269-4B80-8EE3-81FEE0F9DFA6}"/>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5" name="Footer Placeholder 4">
            <a:extLst>
              <a:ext uri="{FF2B5EF4-FFF2-40B4-BE49-F238E27FC236}">
                <a16:creationId xmlns:a16="http://schemas.microsoft.com/office/drawing/2014/main" id="{56BC86E4-3EDE-4EB4-B1A3-A1198AADD17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6" name="Slide Number Placeholder 5">
            <a:extLst>
              <a:ext uri="{FF2B5EF4-FFF2-40B4-BE49-F238E27FC236}">
                <a16:creationId xmlns:a16="http://schemas.microsoft.com/office/drawing/2014/main" id="{F41752B0-ACEC-49EF-8131-FCF35BC5CD35}"/>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7" name="Straight Connector 6">
            <a:extLst>
              <a:ext uri="{FF2B5EF4-FFF2-40B4-BE49-F238E27FC236}">
                <a16:creationId xmlns:a16="http://schemas.microsoft.com/office/drawing/2014/main" id="{1A0462E3-375D-4E76-8886-69E06985D069}"/>
              </a:ext>
            </a:extLst>
          </p:cNvPr>
          <p:cNvCxnSpPr>
            <a:cxnSpLocks/>
          </p:cNvCxnSpPr>
          <p:nvPr/>
        </p:nvCxnSpPr>
        <p:spPr>
          <a:xfrm>
            <a:off x="536918" y="267610"/>
            <a:ext cx="0" cy="4869656"/>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83772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423B094-F480-477B-901C-7181F88C076D}"/>
              </a:ext>
            </a:extLst>
          </p:cNvPr>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D052089-A920-4E52-98DC-8A5DC7B0ACCE}"/>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A074FE-F1B4-421F-A66E-FA351C8F99E9}"/>
              </a:ext>
            </a:extLst>
          </p:cNvPr>
          <p:cNvSpPr>
            <a:spLocks noGrp="1"/>
          </p:cNvSpPr>
          <p:nvPr>
            <p:ph type="dt" sz="half" idx="10"/>
          </p:nvPr>
        </p:nvSpPr>
        <p:spPr/>
        <p:txBody>
          <a:body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a:solidFill>
                <a:prstClr val="black">
                  <a:tint val="75000"/>
                </a:prstClr>
              </a:solidFill>
              <a:latin typeface="Univers"/>
              <a:ea typeface="+mn-ea"/>
              <a:cs typeface="+mn-cs"/>
            </a:endParaRPr>
          </a:p>
        </p:txBody>
      </p:sp>
      <p:sp>
        <p:nvSpPr>
          <p:cNvPr id="5" name="Footer Placeholder 4">
            <a:extLst>
              <a:ext uri="{FF2B5EF4-FFF2-40B4-BE49-F238E27FC236}">
                <a16:creationId xmlns:a16="http://schemas.microsoft.com/office/drawing/2014/main" id="{34D764BA-3AB2-45FD-ABCB-975B3FDDF275}"/>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Univers"/>
              <a:ea typeface="+mn-ea"/>
              <a:cs typeface="+mn-cs"/>
            </a:endParaRPr>
          </a:p>
        </p:txBody>
      </p:sp>
      <p:sp>
        <p:nvSpPr>
          <p:cNvPr id="6" name="Slide Number Placeholder 5">
            <a:extLst>
              <a:ext uri="{FF2B5EF4-FFF2-40B4-BE49-F238E27FC236}">
                <a16:creationId xmlns:a16="http://schemas.microsoft.com/office/drawing/2014/main" id="{36FB3FEF-8252-49FD-82F2-3E5FABC65F9A}"/>
              </a:ext>
            </a:extLst>
          </p:cNvPr>
          <p:cNvSpPr>
            <a:spLocks noGrp="1"/>
          </p:cNvSpPr>
          <p:nvPr>
            <p:ph type="sldNum" sz="quarter" idx="12"/>
          </p:nvPr>
        </p:nvSpPr>
        <p:spPr/>
        <p:txBody>
          <a:body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cxnSp>
        <p:nvCxnSpPr>
          <p:cNvPr id="7" name="Straight Connector 6">
            <a:extLst>
              <a:ext uri="{FF2B5EF4-FFF2-40B4-BE49-F238E27FC236}">
                <a16:creationId xmlns:a16="http://schemas.microsoft.com/office/drawing/2014/main" id="{0AEB5C65-83BB-4EBD-AD22-EDA8489D0F5D}"/>
              </a:ext>
            </a:extLst>
          </p:cNvPr>
          <p:cNvCxnSpPr>
            <a:cxnSpLocks/>
          </p:cNvCxnSpPr>
          <p:nvPr/>
        </p:nvCxnSpPr>
        <p:spPr>
          <a:xfrm flipV="1">
            <a:off x="6235" y="196399"/>
            <a:ext cx="8515352" cy="1"/>
          </a:xfrm>
          <a:prstGeom prst="line">
            <a:avLst/>
          </a:prstGeom>
          <a:ln w="25400" cap="sq">
            <a:gradFill flip="none" rotWithShape="1">
              <a:gsLst>
                <a:gs pos="0">
                  <a:schemeClr val="accent2"/>
                </a:gs>
                <a:gs pos="100000">
                  <a:schemeClr val="accent4"/>
                </a:gs>
              </a:gsLst>
              <a:lin ang="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579209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56600" y="-27325"/>
            <a:ext cx="9257201" cy="5253999"/>
          </a:xfrm>
          <a:prstGeom prst="rect">
            <a:avLst/>
          </a:prstGeom>
          <a:noFill/>
          <a:ln>
            <a:noFill/>
          </a:ln>
        </p:spPr>
      </p:pic>
      <p:grpSp>
        <p:nvGrpSpPr>
          <p:cNvPr id="276" name="Google Shape;276;p8"/>
          <p:cNvGrpSpPr/>
          <p:nvPr/>
        </p:nvGrpSpPr>
        <p:grpSpPr>
          <a:xfrm rot="-5400000">
            <a:off x="5929244" y="4196565"/>
            <a:ext cx="1864421" cy="172353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81;p8"/>
          <p:cNvGrpSpPr/>
          <p:nvPr/>
        </p:nvGrpSpPr>
        <p:grpSpPr>
          <a:xfrm rot="2207578">
            <a:off x="4703522" y="4075356"/>
            <a:ext cx="1540339" cy="2251730"/>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 name="Google Shape;297;p8"/>
          <p:cNvGrpSpPr/>
          <p:nvPr/>
        </p:nvGrpSpPr>
        <p:grpSpPr>
          <a:xfrm rot="4579839">
            <a:off x="7187388" y="-829101"/>
            <a:ext cx="1916506" cy="2062513"/>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307;p8"/>
          <p:cNvGrpSpPr/>
          <p:nvPr/>
        </p:nvGrpSpPr>
        <p:grpSpPr>
          <a:xfrm rot="8100000">
            <a:off x="4108867" y="-1140883"/>
            <a:ext cx="1540370" cy="2251775"/>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8"/>
          <p:cNvGrpSpPr/>
          <p:nvPr/>
        </p:nvGrpSpPr>
        <p:grpSpPr>
          <a:xfrm rot="-618237" flipH="1">
            <a:off x="776441" y="4366572"/>
            <a:ext cx="2237788" cy="1755910"/>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2" name="Google Shape;332;p8"/>
          <p:cNvGrpSpPr/>
          <p:nvPr/>
        </p:nvGrpSpPr>
        <p:grpSpPr>
          <a:xfrm>
            <a:off x="-867391" y="2039854"/>
            <a:ext cx="2384559" cy="2086245"/>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3" name="Google Shape;343;p8"/>
          <p:cNvGrpSpPr/>
          <p:nvPr/>
        </p:nvGrpSpPr>
        <p:grpSpPr>
          <a:xfrm flipH="1">
            <a:off x="3290447" y="-931640"/>
            <a:ext cx="1864421" cy="172353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8"/>
          <p:cNvGrpSpPr/>
          <p:nvPr/>
        </p:nvGrpSpPr>
        <p:grpSpPr>
          <a:xfrm rot="-7200044">
            <a:off x="3546971" y="4126082"/>
            <a:ext cx="1864380" cy="1723493"/>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8"/>
          <p:cNvGrpSpPr/>
          <p:nvPr/>
        </p:nvGrpSpPr>
        <p:grpSpPr>
          <a:xfrm rot="610151" flipH="1">
            <a:off x="53089" y="-693022"/>
            <a:ext cx="2643372" cy="2133296"/>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 name="Google Shape;368;p8"/>
          <p:cNvGrpSpPr/>
          <p:nvPr/>
        </p:nvGrpSpPr>
        <p:grpSpPr>
          <a:xfrm rot="-731256">
            <a:off x="7818806" y="2736618"/>
            <a:ext cx="1810870" cy="1871653"/>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8"/>
          <p:cNvGrpSpPr/>
          <p:nvPr/>
        </p:nvGrpSpPr>
        <p:grpSpPr>
          <a:xfrm rot="-1946306">
            <a:off x="-443426" y="4002944"/>
            <a:ext cx="1827637" cy="1923754"/>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 name="Google Shape;386;p8"/>
          <p:cNvSpPr txBox="1">
            <a:spLocks noGrp="1"/>
          </p:cNvSpPr>
          <p:nvPr>
            <p:ph type="title"/>
          </p:nvPr>
        </p:nvSpPr>
        <p:spPr>
          <a:xfrm>
            <a:off x="1929738" y="1480638"/>
            <a:ext cx="5284500" cy="2182200"/>
          </a:xfrm>
          <a:prstGeom prst="rect">
            <a:avLst/>
          </a:prstGeom>
        </p:spPr>
        <p:txBody>
          <a:bodyPr spcFirstLastPara="1" wrap="square" lIns="91425" tIns="91425" rIns="91425" bIns="91425" anchor="ctr" anchorCtr="0">
            <a:noAutofit/>
          </a:bodyPr>
          <a:lstStyle>
            <a:lvl1pPr lvl="0" algn="ctr">
              <a:spcBef>
                <a:spcPts val="0"/>
              </a:spcBef>
              <a:spcAft>
                <a:spcPts val="0"/>
              </a:spcAft>
              <a:buSzPts val="7000"/>
              <a:buNone/>
              <a:defRPr sz="6500">
                <a:solidFill>
                  <a:schemeClr val="accent3"/>
                </a:solidFill>
              </a:defRPr>
            </a:lvl1pPr>
            <a:lvl2pPr lvl="1" algn="ctr">
              <a:spcBef>
                <a:spcPts val="0"/>
              </a:spcBef>
              <a:spcAft>
                <a:spcPts val="0"/>
              </a:spcAft>
              <a:buSzPts val="7000"/>
              <a:buNone/>
              <a:defRPr sz="7000"/>
            </a:lvl2pPr>
            <a:lvl3pPr lvl="2" algn="ctr">
              <a:spcBef>
                <a:spcPts val="0"/>
              </a:spcBef>
              <a:spcAft>
                <a:spcPts val="0"/>
              </a:spcAft>
              <a:buSzPts val="7000"/>
              <a:buNone/>
              <a:defRPr sz="7000"/>
            </a:lvl3pPr>
            <a:lvl4pPr lvl="3" algn="ctr">
              <a:spcBef>
                <a:spcPts val="0"/>
              </a:spcBef>
              <a:spcAft>
                <a:spcPts val="0"/>
              </a:spcAft>
              <a:buSzPts val="7000"/>
              <a:buNone/>
              <a:defRPr sz="7000"/>
            </a:lvl4pPr>
            <a:lvl5pPr lvl="4" algn="ctr">
              <a:spcBef>
                <a:spcPts val="0"/>
              </a:spcBef>
              <a:spcAft>
                <a:spcPts val="0"/>
              </a:spcAft>
              <a:buSzPts val="7000"/>
              <a:buNone/>
              <a:defRPr sz="7000"/>
            </a:lvl5pPr>
            <a:lvl6pPr lvl="5" algn="ctr">
              <a:spcBef>
                <a:spcPts val="0"/>
              </a:spcBef>
              <a:spcAft>
                <a:spcPts val="0"/>
              </a:spcAft>
              <a:buSzPts val="7000"/>
              <a:buNone/>
              <a:defRPr sz="7000"/>
            </a:lvl6pPr>
            <a:lvl7pPr lvl="6" algn="ctr">
              <a:spcBef>
                <a:spcPts val="0"/>
              </a:spcBef>
              <a:spcAft>
                <a:spcPts val="0"/>
              </a:spcAft>
              <a:buSzPts val="7000"/>
              <a:buNone/>
              <a:defRPr sz="7000"/>
            </a:lvl7pPr>
            <a:lvl8pPr lvl="7" algn="ctr">
              <a:spcBef>
                <a:spcPts val="0"/>
              </a:spcBef>
              <a:spcAft>
                <a:spcPts val="0"/>
              </a:spcAft>
              <a:buSzPts val="7000"/>
              <a:buNone/>
              <a:defRPr sz="7000"/>
            </a:lvl8pPr>
            <a:lvl9pPr lvl="8" algn="ctr">
              <a:spcBef>
                <a:spcPts val="0"/>
              </a:spcBef>
              <a:spcAft>
                <a:spcPts val="0"/>
              </a:spcAft>
              <a:buSzPts val="7000"/>
              <a:buNone/>
              <a:defRPr sz="7000"/>
            </a:lvl9pPr>
          </a:lstStyle>
          <a:p>
            <a:endParaRPr/>
          </a:p>
        </p:txBody>
      </p:sp>
      <p:sp>
        <p:nvSpPr>
          <p:cNvPr id="114" name="TextBox 113">
            <a:extLst>
              <a:ext uri="{FF2B5EF4-FFF2-40B4-BE49-F238E27FC236}">
                <a16:creationId xmlns:a16="http://schemas.microsoft.com/office/drawing/2014/main" id="{EAE5F2A9-E661-4822-AA89-864A3AFE8FCA}"/>
              </a:ext>
            </a:extLst>
          </p:cNvPr>
          <p:cNvSpPr txBox="1"/>
          <p:nvPr userDrawn="1"/>
        </p:nvSpPr>
        <p:spPr>
          <a:xfrm>
            <a:off x="8426112" y="3696616"/>
            <a:ext cx="804551" cy="206023"/>
          </a:xfrm>
          <a:prstGeom prst="rect">
            <a:avLst/>
          </a:prstGeom>
          <a:noFill/>
        </p:spPr>
        <p:txBody>
          <a:bodyPr wrap="square">
            <a:spAutoFit/>
          </a:bodyPr>
          <a:lstStyle/>
          <a:p>
            <a:r>
              <a:rPr lang="en-US" sz="700">
                <a:solidFill>
                  <a:srgbClr val="FFDFD1"/>
                </a:solidFill>
              </a:rPr>
              <a:t>Ms. Ngoc Phan</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56600" y="-27325"/>
            <a:ext cx="9257201" cy="5253999"/>
          </a:xfrm>
          <a:prstGeom prst="rect">
            <a:avLst/>
          </a:prstGeom>
          <a:noFill/>
          <a:ln>
            <a:noFill/>
          </a:ln>
        </p:spPr>
      </p:pic>
      <p:grpSp>
        <p:nvGrpSpPr>
          <p:cNvPr id="389" name="Google Shape;389;p9"/>
          <p:cNvGrpSpPr/>
          <p:nvPr/>
        </p:nvGrpSpPr>
        <p:grpSpPr>
          <a:xfrm rot="-899871">
            <a:off x="4937818" y="-1014116"/>
            <a:ext cx="1853844" cy="1820021"/>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399;p9"/>
          <p:cNvGrpSpPr/>
          <p:nvPr/>
        </p:nvGrpSpPr>
        <p:grpSpPr>
          <a:xfrm rot="787487">
            <a:off x="576472" y="4077760"/>
            <a:ext cx="1827688" cy="1923808"/>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 name="Google Shape;408;p9"/>
          <p:cNvGrpSpPr/>
          <p:nvPr/>
        </p:nvGrpSpPr>
        <p:grpSpPr>
          <a:xfrm>
            <a:off x="-581142" y="3621014"/>
            <a:ext cx="1929140" cy="1830634"/>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9"/>
          <p:cNvGrpSpPr/>
          <p:nvPr/>
        </p:nvGrpSpPr>
        <p:grpSpPr>
          <a:xfrm rot="-400487" flipH="1">
            <a:off x="7293443" y="4044654"/>
            <a:ext cx="2281869" cy="1790499"/>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 name="Google Shape;426;p9"/>
          <p:cNvGrpSpPr/>
          <p:nvPr/>
        </p:nvGrpSpPr>
        <p:grpSpPr>
          <a:xfrm rot="-1094791">
            <a:off x="6565812" y="4004035"/>
            <a:ext cx="1810949" cy="1871735"/>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9"/>
          <p:cNvGrpSpPr/>
          <p:nvPr/>
        </p:nvGrpSpPr>
        <p:grpSpPr>
          <a:xfrm rot="2395717" flipH="1">
            <a:off x="6092172" y="-796603"/>
            <a:ext cx="2526940" cy="2039332"/>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 name="Google Shape;450;p9"/>
          <p:cNvSpPr txBox="1">
            <a:spLocks noGrp="1"/>
          </p:cNvSpPr>
          <p:nvPr>
            <p:ph type="title"/>
          </p:nvPr>
        </p:nvSpPr>
        <p:spPr>
          <a:xfrm>
            <a:off x="2136600" y="1571938"/>
            <a:ext cx="4870800" cy="8289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451" name="Google Shape;451;p9"/>
          <p:cNvSpPr txBox="1">
            <a:spLocks noGrp="1"/>
          </p:cNvSpPr>
          <p:nvPr>
            <p:ph type="subTitle" idx="1"/>
          </p:nvPr>
        </p:nvSpPr>
        <p:spPr>
          <a:xfrm>
            <a:off x="1894050" y="2336450"/>
            <a:ext cx="5355900" cy="1235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sp>
        <p:nvSpPr>
          <p:cNvPr id="66" name="TextBox 65">
            <a:extLst>
              <a:ext uri="{FF2B5EF4-FFF2-40B4-BE49-F238E27FC236}">
                <a16:creationId xmlns:a16="http://schemas.microsoft.com/office/drawing/2014/main" id="{15A8B9B3-8760-4E23-B377-E08A2C4EAFE4}"/>
              </a:ext>
            </a:extLst>
          </p:cNvPr>
          <p:cNvSpPr txBox="1"/>
          <p:nvPr userDrawn="1"/>
        </p:nvSpPr>
        <p:spPr>
          <a:xfrm>
            <a:off x="7133368" y="4936688"/>
            <a:ext cx="804551" cy="206023"/>
          </a:xfrm>
          <a:prstGeom prst="rect">
            <a:avLst/>
          </a:prstGeom>
          <a:noFill/>
        </p:spPr>
        <p:txBody>
          <a:bodyPr wrap="square">
            <a:spAutoFit/>
          </a:bodyPr>
          <a:lstStyle/>
          <a:p>
            <a:r>
              <a:rPr lang="en-US" sz="700">
                <a:solidFill>
                  <a:srgbClr val="FFDFD1"/>
                </a:solidFill>
              </a:rPr>
              <a:t>Ms. Ngoc Phan</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56600" y="-27325"/>
            <a:ext cx="9257201" cy="5253999"/>
          </a:xfrm>
          <a:prstGeom prst="rect">
            <a:avLst/>
          </a:prstGeom>
          <a:noFill/>
          <a:ln>
            <a:noFill/>
          </a:ln>
        </p:spPr>
      </p:pic>
      <p:grpSp>
        <p:nvGrpSpPr>
          <p:cNvPr id="793" name="Google Shape;793;p17"/>
          <p:cNvGrpSpPr/>
          <p:nvPr/>
        </p:nvGrpSpPr>
        <p:grpSpPr>
          <a:xfrm>
            <a:off x="-422582" y="3175579"/>
            <a:ext cx="2744011" cy="2153124"/>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 name="Google Shape;802;p17"/>
          <p:cNvGrpSpPr/>
          <p:nvPr/>
        </p:nvGrpSpPr>
        <p:grpSpPr>
          <a:xfrm rot="4586258">
            <a:off x="6996818" y="3737723"/>
            <a:ext cx="3031017" cy="2982250"/>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 name="Google Shape;819;p17"/>
          <p:cNvGrpSpPr/>
          <p:nvPr/>
        </p:nvGrpSpPr>
        <p:grpSpPr>
          <a:xfrm rot="796149" flipH="1">
            <a:off x="7471946" y="-477752"/>
            <a:ext cx="1924872" cy="2026103"/>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 name="Google Shape;828;p17"/>
          <p:cNvGrpSpPr/>
          <p:nvPr/>
        </p:nvGrpSpPr>
        <p:grpSpPr>
          <a:xfrm rot="1799838">
            <a:off x="-235487" y="-315742"/>
            <a:ext cx="1712976" cy="2612273"/>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 name="Google Shape;837;p17"/>
          <p:cNvSpPr txBox="1">
            <a:spLocks noGrp="1"/>
          </p:cNvSpPr>
          <p:nvPr>
            <p:ph type="ctrTitle"/>
          </p:nvPr>
        </p:nvSpPr>
        <p:spPr>
          <a:xfrm>
            <a:off x="1949100" y="1587225"/>
            <a:ext cx="5245800" cy="124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500"/>
              <a:buNone/>
              <a:defRPr sz="8000"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5500"/>
            </a:lvl2pPr>
            <a:lvl3pPr lvl="2" algn="ctr" rtl="0">
              <a:spcBef>
                <a:spcPts val="0"/>
              </a:spcBef>
              <a:spcAft>
                <a:spcPts val="0"/>
              </a:spcAft>
              <a:buSzPts val="5500"/>
              <a:buNone/>
              <a:defRPr sz="5500"/>
            </a:lvl3pPr>
            <a:lvl4pPr lvl="3" algn="ctr" rtl="0">
              <a:spcBef>
                <a:spcPts val="0"/>
              </a:spcBef>
              <a:spcAft>
                <a:spcPts val="0"/>
              </a:spcAft>
              <a:buSzPts val="5500"/>
              <a:buNone/>
              <a:defRPr sz="5500"/>
            </a:lvl4pPr>
            <a:lvl5pPr lvl="4" algn="ctr" rtl="0">
              <a:spcBef>
                <a:spcPts val="0"/>
              </a:spcBef>
              <a:spcAft>
                <a:spcPts val="0"/>
              </a:spcAft>
              <a:buSzPts val="5500"/>
              <a:buNone/>
              <a:defRPr sz="5500"/>
            </a:lvl5pPr>
            <a:lvl6pPr lvl="5" algn="ctr" rtl="0">
              <a:spcBef>
                <a:spcPts val="0"/>
              </a:spcBef>
              <a:spcAft>
                <a:spcPts val="0"/>
              </a:spcAft>
              <a:buSzPts val="5500"/>
              <a:buNone/>
              <a:defRPr sz="5500"/>
            </a:lvl6pPr>
            <a:lvl7pPr lvl="6" algn="ctr" rtl="0">
              <a:spcBef>
                <a:spcPts val="0"/>
              </a:spcBef>
              <a:spcAft>
                <a:spcPts val="0"/>
              </a:spcAft>
              <a:buSzPts val="5500"/>
              <a:buNone/>
              <a:defRPr sz="5500"/>
            </a:lvl7pPr>
            <a:lvl8pPr lvl="7" algn="ctr" rtl="0">
              <a:spcBef>
                <a:spcPts val="0"/>
              </a:spcBef>
              <a:spcAft>
                <a:spcPts val="0"/>
              </a:spcAft>
              <a:buSzPts val="5500"/>
              <a:buNone/>
              <a:defRPr sz="5500"/>
            </a:lvl8pPr>
            <a:lvl9pPr lvl="8" algn="ctr" rtl="0">
              <a:spcBef>
                <a:spcPts val="0"/>
              </a:spcBef>
              <a:spcAft>
                <a:spcPts val="0"/>
              </a:spcAft>
              <a:buSzPts val="5500"/>
              <a:buNone/>
              <a:defRPr sz="5500"/>
            </a:lvl9pPr>
          </a:lstStyle>
          <a:p>
            <a:endParaRPr/>
          </a:p>
        </p:txBody>
      </p:sp>
      <p:sp>
        <p:nvSpPr>
          <p:cNvPr id="838" name="Google Shape;838;p17"/>
          <p:cNvSpPr txBox="1">
            <a:spLocks noGrp="1"/>
          </p:cNvSpPr>
          <p:nvPr>
            <p:ph type="subTitle" idx="1"/>
          </p:nvPr>
        </p:nvSpPr>
        <p:spPr>
          <a:xfrm>
            <a:off x="2436600" y="2732775"/>
            <a:ext cx="4270800" cy="82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CUSTOM_15">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56600" y="-27325"/>
            <a:ext cx="9257201" cy="5253999"/>
          </a:xfrm>
          <a:prstGeom prst="rect">
            <a:avLst/>
          </a:prstGeom>
          <a:noFill/>
          <a:ln>
            <a:noFill/>
          </a:ln>
        </p:spPr>
      </p:pic>
      <p:grpSp>
        <p:nvGrpSpPr>
          <p:cNvPr id="1745" name="Google Shape;1745;p35"/>
          <p:cNvGrpSpPr/>
          <p:nvPr/>
        </p:nvGrpSpPr>
        <p:grpSpPr>
          <a:xfrm rot="963590" flipH="1">
            <a:off x="-261770" y="-757972"/>
            <a:ext cx="2643664" cy="2133532"/>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35"/>
          <p:cNvGrpSpPr/>
          <p:nvPr/>
        </p:nvGrpSpPr>
        <p:grpSpPr>
          <a:xfrm rot="3429524">
            <a:off x="-297982" y="582342"/>
            <a:ext cx="1827779" cy="1923904"/>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35"/>
          <p:cNvGrpSpPr/>
          <p:nvPr/>
        </p:nvGrpSpPr>
        <p:grpSpPr>
          <a:xfrm rot="-9827298" flipH="1">
            <a:off x="-207463" y="3361067"/>
            <a:ext cx="2535050" cy="2494263"/>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6" name="Google Shape;1786;p35"/>
          <p:cNvGrpSpPr/>
          <p:nvPr/>
        </p:nvGrpSpPr>
        <p:grpSpPr>
          <a:xfrm rot="10424794">
            <a:off x="7872109" y="-480315"/>
            <a:ext cx="2101989" cy="1676391"/>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2" name="Google Shape;1802;p35"/>
          <p:cNvGrpSpPr/>
          <p:nvPr/>
        </p:nvGrpSpPr>
        <p:grpSpPr>
          <a:xfrm rot="5170076">
            <a:off x="7747652" y="3954174"/>
            <a:ext cx="1827621" cy="1923738"/>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1">
  <p:cSld name="CUSTOM_16">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56600" y="-27325"/>
            <a:ext cx="9257201" cy="5253999"/>
          </a:xfrm>
          <a:prstGeom prst="rect">
            <a:avLst/>
          </a:prstGeom>
          <a:noFill/>
          <a:ln>
            <a:noFill/>
          </a:ln>
        </p:spPr>
      </p:pic>
      <p:grpSp>
        <p:nvGrpSpPr>
          <p:cNvPr id="1813" name="Google Shape;1813;p36"/>
          <p:cNvGrpSpPr/>
          <p:nvPr/>
        </p:nvGrpSpPr>
        <p:grpSpPr>
          <a:xfrm rot="-1529531" flipH="1">
            <a:off x="-954979" y="-634053"/>
            <a:ext cx="2743809" cy="2699664"/>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0" name="Google Shape;1830;p36"/>
          <p:cNvGrpSpPr/>
          <p:nvPr/>
        </p:nvGrpSpPr>
        <p:grpSpPr>
          <a:xfrm rot="6549583">
            <a:off x="8069153" y="-193177"/>
            <a:ext cx="1855790" cy="1819886"/>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36"/>
          <p:cNvGrpSpPr/>
          <p:nvPr/>
        </p:nvGrpSpPr>
        <p:grpSpPr>
          <a:xfrm rot="495391">
            <a:off x="8039094" y="971709"/>
            <a:ext cx="1916587" cy="2062600"/>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 name="Google Shape;1850;p36"/>
          <p:cNvGrpSpPr/>
          <p:nvPr/>
        </p:nvGrpSpPr>
        <p:grpSpPr>
          <a:xfrm rot="1625577">
            <a:off x="-734614" y="3481965"/>
            <a:ext cx="1810844" cy="1871626"/>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 name="Google Shape;1859;p36"/>
          <p:cNvGrpSpPr/>
          <p:nvPr/>
        </p:nvGrpSpPr>
        <p:grpSpPr>
          <a:xfrm rot="-6973059">
            <a:off x="7416467" y="3716414"/>
            <a:ext cx="1617325" cy="2466075"/>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 name="TextBox 57">
            <a:extLst>
              <a:ext uri="{FF2B5EF4-FFF2-40B4-BE49-F238E27FC236}">
                <a16:creationId xmlns:a16="http://schemas.microsoft.com/office/drawing/2014/main" id="{4E9112AE-AF57-4F60-A4F1-6CB84DDE52F0}"/>
              </a:ext>
            </a:extLst>
          </p:cNvPr>
          <p:cNvSpPr txBox="1"/>
          <p:nvPr userDrawn="1"/>
        </p:nvSpPr>
        <p:spPr>
          <a:xfrm rot="4983519">
            <a:off x="-251402" y="4342962"/>
            <a:ext cx="804551" cy="206023"/>
          </a:xfrm>
          <a:prstGeom prst="rect">
            <a:avLst/>
          </a:prstGeom>
          <a:noFill/>
        </p:spPr>
        <p:txBody>
          <a:bodyPr wrap="square">
            <a:spAutoFit/>
          </a:bodyPr>
          <a:lstStyle/>
          <a:p>
            <a:r>
              <a:rPr lang="en-US" sz="700">
                <a:solidFill>
                  <a:srgbClr val="FFDFD1"/>
                </a:solidFill>
              </a:rPr>
              <a:t>Ms. Ngoc Phan</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56600" y="-27325"/>
            <a:ext cx="9257201" cy="5253999"/>
          </a:xfrm>
          <a:prstGeom prst="rect">
            <a:avLst/>
          </a:prstGeom>
          <a:noFill/>
          <a:ln>
            <a:noFill/>
          </a:ln>
        </p:spPr>
      </p:pic>
      <p:grpSp>
        <p:nvGrpSpPr>
          <p:cNvPr id="1600" name="Google Shape;1600;p33"/>
          <p:cNvGrpSpPr/>
          <p:nvPr/>
        </p:nvGrpSpPr>
        <p:grpSpPr>
          <a:xfrm rot="-400594" flipH="1">
            <a:off x="7236391" y="2115706"/>
            <a:ext cx="2189343" cy="1717897"/>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9" name="Google Shape;1609;p33"/>
          <p:cNvGrpSpPr/>
          <p:nvPr/>
        </p:nvGrpSpPr>
        <p:grpSpPr>
          <a:xfrm rot="5526795" flipH="1">
            <a:off x="5292299" y="3480774"/>
            <a:ext cx="1712766" cy="2612147"/>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33"/>
          <p:cNvGrpSpPr/>
          <p:nvPr/>
        </p:nvGrpSpPr>
        <p:grpSpPr>
          <a:xfrm rot="2018735" flipH="1">
            <a:off x="4916617" y="-511091"/>
            <a:ext cx="2464752" cy="1989144"/>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33"/>
          <p:cNvGrpSpPr/>
          <p:nvPr/>
        </p:nvGrpSpPr>
        <p:grpSpPr>
          <a:xfrm rot="9900040">
            <a:off x="7572647" y="31042"/>
            <a:ext cx="2044242" cy="1580038"/>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9" name="Google Shape;1649;p33"/>
          <p:cNvGrpSpPr/>
          <p:nvPr/>
        </p:nvGrpSpPr>
        <p:grpSpPr>
          <a:xfrm rot="3983753">
            <a:off x="7918243" y="3739499"/>
            <a:ext cx="1827996" cy="1924133"/>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8" name="Google Shape;1658;p33"/>
          <p:cNvSpPr txBox="1">
            <a:spLocks noGrp="1"/>
          </p:cNvSpPr>
          <p:nvPr>
            <p:ph type="title"/>
          </p:nvPr>
        </p:nvSpPr>
        <p:spPr>
          <a:xfrm>
            <a:off x="1385776" y="2132104"/>
            <a:ext cx="3165000" cy="1275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59" name="Google Shape;1659;p33"/>
          <p:cNvSpPr txBox="1">
            <a:spLocks noGrp="1"/>
          </p:cNvSpPr>
          <p:nvPr>
            <p:ph type="title" idx="2" hasCustomPrompt="1"/>
          </p:nvPr>
        </p:nvSpPr>
        <p:spPr>
          <a:xfrm>
            <a:off x="2483801" y="736295"/>
            <a:ext cx="969000" cy="722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900"/>
              <a:buNone/>
              <a:defRPr sz="5000">
                <a:solidFill>
                  <a:schemeClr val="dk1"/>
                </a:solidFill>
              </a:defRPr>
            </a:lvl1pPr>
            <a:lvl2pPr lvl="1" algn="ctr" rtl="0">
              <a:spcBef>
                <a:spcPts val="0"/>
              </a:spcBef>
              <a:spcAft>
                <a:spcPts val="0"/>
              </a:spcAft>
              <a:buClr>
                <a:schemeClr val="accent3"/>
              </a:buClr>
              <a:buSzPts val="4900"/>
              <a:buNone/>
              <a:defRPr sz="4900">
                <a:solidFill>
                  <a:schemeClr val="accent3"/>
                </a:solidFill>
              </a:defRPr>
            </a:lvl2pPr>
            <a:lvl3pPr lvl="2" algn="ctr" rtl="0">
              <a:spcBef>
                <a:spcPts val="0"/>
              </a:spcBef>
              <a:spcAft>
                <a:spcPts val="0"/>
              </a:spcAft>
              <a:buClr>
                <a:schemeClr val="accent3"/>
              </a:buClr>
              <a:buSzPts val="4900"/>
              <a:buNone/>
              <a:defRPr sz="4900">
                <a:solidFill>
                  <a:schemeClr val="accent3"/>
                </a:solidFill>
              </a:defRPr>
            </a:lvl3pPr>
            <a:lvl4pPr lvl="3" algn="ctr" rtl="0">
              <a:spcBef>
                <a:spcPts val="0"/>
              </a:spcBef>
              <a:spcAft>
                <a:spcPts val="0"/>
              </a:spcAft>
              <a:buClr>
                <a:schemeClr val="accent3"/>
              </a:buClr>
              <a:buSzPts val="4900"/>
              <a:buNone/>
              <a:defRPr sz="4900">
                <a:solidFill>
                  <a:schemeClr val="accent3"/>
                </a:solidFill>
              </a:defRPr>
            </a:lvl4pPr>
            <a:lvl5pPr lvl="4" algn="ctr" rtl="0">
              <a:spcBef>
                <a:spcPts val="0"/>
              </a:spcBef>
              <a:spcAft>
                <a:spcPts val="0"/>
              </a:spcAft>
              <a:buClr>
                <a:schemeClr val="accent3"/>
              </a:buClr>
              <a:buSzPts val="4900"/>
              <a:buNone/>
              <a:defRPr sz="4900">
                <a:solidFill>
                  <a:schemeClr val="accent3"/>
                </a:solidFill>
              </a:defRPr>
            </a:lvl5pPr>
            <a:lvl6pPr lvl="5" algn="ctr" rtl="0">
              <a:spcBef>
                <a:spcPts val="0"/>
              </a:spcBef>
              <a:spcAft>
                <a:spcPts val="0"/>
              </a:spcAft>
              <a:buClr>
                <a:schemeClr val="accent3"/>
              </a:buClr>
              <a:buSzPts val="4900"/>
              <a:buNone/>
              <a:defRPr sz="4900">
                <a:solidFill>
                  <a:schemeClr val="accent3"/>
                </a:solidFill>
              </a:defRPr>
            </a:lvl6pPr>
            <a:lvl7pPr lvl="6" algn="ctr" rtl="0">
              <a:spcBef>
                <a:spcPts val="0"/>
              </a:spcBef>
              <a:spcAft>
                <a:spcPts val="0"/>
              </a:spcAft>
              <a:buClr>
                <a:schemeClr val="accent3"/>
              </a:buClr>
              <a:buSzPts val="4900"/>
              <a:buNone/>
              <a:defRPr sz="4900">
                <a:solidFill>
                  <a:schemeClr val="accent3"/>
                </a:solidFill>
              </a:defRPr>
            </a:lvl7pPr>
            <a:lvl8pPr lvl="7" algn="ctr" rtl="0">
              <a:spcBef>
                <a:spcPts val="0"/>
              </a:spcBef>
              <a:spcAft>
                <a:spcPts val="0"/>
              </a:spcAft>
              <a:buClr>
                <a:schemeClr val="accent3"/>
              </a:buClr>
              <a:buSzPts val="4900"/>
              <a:buNone/>
              <a:defRPr sz="4900">
                <a:solidFill>
                  <a:schemeClr val="accent3"/>
                </a:solidFill>
              </a:defRPr>
            </a:lvl8pPr>
            <a:lvl9pPr lvl="8" algn="ctr" rtl="0">
              <a:spcBef>
                <a:spcPts val="0"/>
              </a:spcBef>
              <a:spcAft>
                <a:spcPts val="0"/>
              </a:spcAft>
              <a:buClr>
                <a:schemeClr val="accent3"/>
              </a:buClr>
              <a:buSzPts val="4900"/>
              <a:buNone/>
              <a:defRPr sz="4900">
                <a:solidFill>
                  <a:schemeClr val="accent3"/>
                </a:solidFill>
              </a:defRPr>
            </a:lvl9pPr>
          </a:lstStyle>
          <a:p>
            <a:r>
              <a:t>xx%</a:t>
            </a:r>
          </a:p>
        </p:txBody>
      </p:sp>
      <p:sp>
        <p:nvSpPr>
          <p:cNvPr id="1660" name="Google Shape;1660;p33"/>
          <p:cNvSpPr txBox="1">
            <a:spLocks noGrp="1"/>
          </p:cNvSpPr>
          <p:nvPr>
            <p:ph type="subTitle" idx="1"/>
          </p:nvPr>
        </p:nvSpPr>
        <p:spPr>
          <a:xfrm>
            <a:off x="1473101" y="3359329"/>
            <a:ext cx="29904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7227738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09625" y="535300"/>
            <a:ext cx="7724700" cy="5727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709625" y="1264275"/>
            <a:ext cx="7724700" cy="33438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3" r:id="rId2"/>
    <p:sldLayoutId id="2147483654" r:id="rId3"/>
    <p:sldLayoutId id="2147483655" r:id="rId4"/>
    <p:sldLayoutId id="2147483658" r:id="rId5"/>
    <p:sldLayoutId id="2147483663" r:id="rId6"/>
    <p:sldLayoutId id="2147483681" r:id="rId7"/>
    <p:sldLayoutId id="2147483682" r:id="rId8"/>
    <p:sldLayoutId id="2147483686" r:id="rId9"/>
    <p:sldLayoutId id="2147483688" r:id="rId10"/>
    <p:sldLayoutId id="214748368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FDA4224-F4E4-47A4-ACF7-2317493908AE}"/>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1679907-DC49-4B86-A34C-C97DBC26A938}"/>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DBC8A0-34FC-4B6E-B42B-A721267D890E}"/>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b="1" i="0" cap="all" spc="75" baseline="0">
                <a:solidFill>
                  <a:schemeClr val="tx1">
                    <a:tint val="75000"/>
                  </a:schemeClr>
                </a:solidFill>
              </a:defRPr>
            </a:lvl1pPr>
          </a:lstStyle>
          <a:p>
            <a:pPr defTabSz="685800">
              <a:buClrTx/>
            </a:pPr>
            <a:fld id="{6A4B53A7-3209-46A6-9454-F38EAC8F11E7}" type="datetimeFigureOut">
              <a:rPr lang="en-US" kern="1200" smtClean="0">
                <a:solidFill>
                  <a:prstClr val="black">
                    <a:tint val="75000"/>
                  </a:prstClr>
                </a:solidFill>
                <a:latin typeface="Univers"/>
                <a:ea typeface="+mn-ea"/>
                <a:cs typeface="+mn-cs"/>
              </a:rPr>
              <a:pPr defTabSz="685800">
                <a:buClrTx/>
              </a:pPr>
              <a:t>10/12/2022</a:t>
            </a:fld>
            <a:endParaRPr lang="en-US" kern="1200" dirty="0">
              <a:solidFill>
                <a:prstClr val="black">
                  <a:tint val="75000"/>
                </a:prstClr>
              </a:solidFill>
              <a:latin typeface="Univers"/>
              <a:ea typeface="+mn-ea"/>
              <a:cs typeface="+mn-cs"/>
            </a:endParaRPr>
          </a:p>
        </p:txBody>
      </p:sp>
      <p:sp>
        <p:nvSpPr>
          <p:cNvPr id="5" name="Footer Placeholder 4">
            <a:extLst>
              <a:ext uri="{FF2B5EF4-FFF2-40B4-BE49-F238E27FC236}">
                <a16:creationId xmlns:a16="http://schemas.microsoft.com/office/drawing/2014/main" id="{609AC0B6-4CC4-4E41-8A4D-F62E17F28576}"/>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b="1" i="0" cap="all" spc="75" baseline="0">
                <a:solidFill>
                  <a:schemeClr val="tx1">
                    <a:tint val="75000"/>
                  </a:schemeClr>
                </a:solidFill>
              </a:defRPr>
            </a:lvl1pPr>
          </a:lstStyle>
          <a:p>
            <a:pPr defTabSz="685800">
              <a:buClrTx/>
            </a:pPr>
            <a:endParaRPr lang="en-US" kern="1200">
              <a:solidFill>
                <a:prstClr val="black">
                  <a:tint val="75000"/>
                </a:prstClr>
              </a:solidFill>
              <a:latin typeface="Univers"/>
              <a:ea typeface="+mn-ea"/>
              <a:cs typeface="+mn-cs"/>
            </a:endParaRPr>
          </a:p>
        </p:txBody>
      </p:sp>
      <p:sp>
        <p:nvSpPr>
          <p:cNvPr id="6" name="Slide Number Placeholder 5">
            <a:extLst>
              <a:ext uri="{FF2B5EF4-FFF2-40B4-BE49-F238E27FC236}">
                <a16:creationId xmlns:a16="http://schemas.microsoft.com/office/drawing/2014/main" id="{F6C0E9BD-90BD-46AE-8A0D-06796ADB760A}"/>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b="1" i="0" cap="all" spc="75" baseline="0">
                <a:solidFill>
                  <a:schemeClr val="tx1">
                    <a:tint val="75000"/>
                  </a:schemeClr>
                </a:solidFill>
              </a:defRPr>
            </a:lvl1pPr>
          </a:lstStyle>
          <a:p>
            <a:pPr defTabSz="685800">
              <a:buClrTx/>
            </a:pPr>
            <a:fld id="{27CE633F-9882-4A5C-83A2-1109D0C73261}" type="slidenum">
              <a:rPr lang="en-US" kern="1200" smtClean="0">
                <a:solidFill>
                  <a:prstClr val="black">
                    <a:tint val="75000"/>
                  </a:prstClr>
                </a:solidFill>
                <a:latin typeface="Univers"/>
                <a:ea typeface="+mn-ea"/>
                <a:cs typeface="+mn-cs"/>
              </a:rPr>
              <a:pPr defTabSz="685800">
                <a:buClrTx/>
              </a:pPr>
              <a:t>‹#›</a:t>
            </a:fld>
            <a:endParaRPr lang="en-US" kern="1200">
              <a:solidFill>
                <a:prstClr val="black">
                  <a:tint val="75000"/>
                </a:prstClr>
              </a:solidFill>
              <a:latin typeface="Univers"/>
              <a:ea typeface="+mn-ea"/>
              <a:cs typeface="+mn-cs"/>
            </a:endParaRPr>
          </a:p>
        </p:txBody>
      </p:sp>
    </p:spTree>
    <p:extLst>
      <p:ext uri="{BB962C8B-B14F-4D97-AF65-F5344CB8AC3E}">
        <p14:creationId xmlns:p14="http://schemas.microsoft.com/office/powerpoint/2010/main" val="3896374842"/>
      </p:ext>
    </p:extLst>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gif"/><Relationship Id="rId1" Type="http://schemas.openxmlformats.org/officeDocument/2006/relationships/slideLayout" Target="../slideLayouts/slideLayout10.xml"/><Relationship Id="rId6" Type="http://schemas.openxmlformats.org/officeDocument/2006/relationships/image" Target="../media/image6.png"/><Relationship Id="rId5" Type="http://schemas.openxmlformats.org/officeDocument/2006/relationships/image" Target="../media/image5.gif"/><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7.jpg"/><Relationship Id="rId7" Type="http://schemas.openxmlformats.org/officeDocument/2006/relationships/image" Target="../media/image2.gif"/><Relationship Id="rId2" Type="http://schemas.openxmlformats.org/officeDocument/2006/relationships/notesSlide" Target="../notesSlides/notesSlide2.xml"/><Relationship Id="rId1" Type="http://schemas.openxmlformats.org/officeDocument/2006/relationships/slideLayout" Target="../slideLayouts/slideLayout11.xml"/><Relationship Id="rId6" Type="http://schemas.microsoft.com/office/2007/relationships/hdphoto" Target="../media/hdphoto1.wdp"/><Relationship Id="rId5" Type="http://schemas.openxmlformats.org/officeDocument/2006/relationships/image" Target="../media/image9.png"/><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3" Type="http://schemas.openxmlformats.org/officeDocument/2006/relationships/image" Target="../media/image11.jpeg"/><Relationship Id="rId7"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11.xml"/><Relationship Id="rId6" Type="http://schemas.openxmlformats.org/officeDocument/2006/relationships/image" Target="../media/image10.png"/><Relationship Id="rId5" Type="http://schemas.openxmlformats.org/officeDocument/2006/relationships/image" Target="../media/image2.gif"/><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3.png"/><Relationship Id="rId7"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image" Target="../media/image2.gif"/><Relationship Id="rId5" Type="http://schemas.openxmlformats.org/officeDocument/2006/relationships/image" Target="../media/image8.png"/><Relationship Id="rId4" Type="http://schemas.microsoft.com/office/2007/relationships/hdphoto" Target="../media/hdphoto2.wdp"/></Relationships>
</file>

<file path=ppt/slides/_rels/slide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8.png"/><Relationship Id="rId7"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1.xml"/><Relationship Id="rId6" Type="http://schemas.openxmlformats.org/officeDocument/2006/relationships/image" Target="../media/image10.png"/><Relationship Id="rId5" Type="http://schemas.openxmlformats.org/officeDocument/2006/relationships/image" Target="../media/image2.gif"/><Relationship Id="rId10" Type="http://schemas.microsoft.com/office/2007/relationships/hdphoto" Target="../media/hdphoto3.wdp"/><Relationship Id="rId4" Type="http://schemas.openxmlformats.org/officeDocument/2006/relationships/image" Target="../media/image15.jpeg"/><Relationship Id="rId9" Type="http://schemas.openxmlformats.org/officeDocument/2006/relationships/image" Target="../media/image16.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875"/>
        <p:cNvGrpSpPr/>
        <p:nvPr/>
      </p:nvGrpSpPr>
      <p:grpSpPr>
        <a:xfrm>
          <a:off x="0" y="0"/>
          <a:ext cx="0" cy="0"/>
          <a:chOff x="0" y="0"/>
          <a:chExt cx="0" cy="0"/>
        </a:xfrm>
      </p:grpSpPr>
      <p:grpSp>
        <p:nvGrpSpPr>
          <p:cNvPr id="1876" name="Google Shape;1876;p39"/>
          <p:cNvGrpSpPr/>
          <p:nvPr/>
        </p:nvGrpSpPr>
        <p:grpSpPr>
          <a:xfrm rot="3600720">
            <a:off x="7068370" y="2918869"/>
            <a:ext cx="2044045" cy="2151544"/>
            <a:chOff x="1526600" y="450800"/>
            <a:chExt cx="4540675" cy="4779475"/>
          </a:xfrm>
        </p:grpSpPr>
        <p:sp>
          <p:nvSpPr>
            <p:cNvPr id="1877" name="Google Shape;1877;p3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5" name="Google Shape;1885;p39"/>
          <p:cNvSpPr/>
          <p:nvPr/>
        </p:nvSpPr>
        <p:spPr>
          <a:xfrm>
            <a:off x="919463" y="1563889"/>
            <a:ext cx="7457400" cy="2435700"/>
          </a:xfrm>
          <a:prstGeom prst="roundRect">
            <a:avLst>
              <a:gd name="adj" fmla="val 12827"/>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9"/>
          <p:cNvSpPr/>
          <p:nvPr/>
        </p:nvSpPr>
        <p:spPr>
          <a:xfrm>
            <a:off x="843301" y="1487739"/>
            <a:ext cx="7457400" cy="2435700"/>
          </a:xfrm>
          <a:prstGeom prst="roundRect">
            <a:avLst>
              <a:gd name="adj" fmla="val 1282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39"/>
          <p:cNvGrpSpPr/>
          <p:nvPr/>
        </p:nvGrpSpPr>
        <p:grpSpPr>
          <a:xfrm rot="258069" flipH="1">
            <a:off x="7451227" y="989524"/>
            <a:ext cx="1966147" cy="2500244"/>
            <a:chOff x="2173834" y="-584300"/>
            <a:chExt cx="1966115" cy="2500203"/>
          </a:xfrm>
        </p:grpSpPr>
        <p:grpSp>
          <p:nvGrpSpPr>
            <p:cNvPr id="1888" name="Google Shape;1888;p39"/>
            <p:cNvGrpSpPr/>
            <p:nvPr/>
          </p:nvGrpSpPr>
          <p:grpSpPr>
            <a:xfrm rot="1413719">
              <a:off x="2539340" y="-541428"/>
              <a:ext cx="616248" cy="1925931"/>
              <a:chOff x="-1858600" y="2385325"/>
              <a:chExt cx="523125" cy="1635025"/>
            </a:xfrm>
          </p:grpSpPr>
          <p:sp>
            <p:nvSpPr>
              <p:cNvPr id="1889" name="Google Shape;1889;p39"/>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9"/>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9"/>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9"/>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39"/>
            <p:cNvGrpSpPr/>
            <p:nvPr/>
          </p:nvGrpSpPr>
          <p:grpSpPr>
            <a:xfrm rot="1413719">
              <a:off x="2548595" y="-367104"/>
              <a:ext cx="1216593" cy="2128592"/>
              <a:chOff x="-1779100" y="2408800"/>
              <a:chExt cx="1032750" cy="1807075"/>
            </a:xfrm>
          </p:grpSpPr>
          <p:sp>
            <p:nvSpPr>
              <p:cNvPr id="1894" name="Google Shape;1894;p39"/>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9"/>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9"/>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9"/>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99" name="Google Shape;1899;p39"/>
          <p:cNvSpPr txBox="1">
            <a:spLocks noGrp="1"/>
          </p:cNvSpPr>
          <p:nvPr>
            <p:ph type="ctrTitle"/>
          </p:nvPr>
        </p:nvSpPr>
        <p:spPr>
          <a:xfrm>
            <a:off x="1288500" y="2205750"/>
            <a:ext cx="6567000" cy="143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SzPts val="990"/>
              <a:buNone/>
            </a:pPr>
            <a:r>
              <a:rPr lang="en" sz="4000" dirty="0">
                <a:solidFill>
                  <a:srgbClr val="FF0000"/>
                </a:solidFill>
                <a:latin typeface="Times New Roman" panose="02020603050405020304" pitchFamily="18" charset="0"/>
                <a:cs typeface="Times New Roman" panose="02020603050405020304" pitchFamily="18" charset="0"/>
              </a:rPr>
              <a:t>THỰC HÀNH TIẾNG VIỆT</a:t>
            </a:r>
            <a:r>
              <a:rPr lang="en" sz="4000" dirty="0">
                <a:solidFill>
                  <a:schemeClr val="accent3"/>
                </a:solidFill>
                <a:latin typeface="Times New Roman" panose="02020603050405020304" pitchFamily="18" charset="0"/>
                <a:cs typeface="Times New Roman" panose="02020603050405020304" pitchFamily="18" charset="0"/>
              </a:rPr>
              <a:t/>
            </a:r>
            <a:br>
              <a:rPr lang="en" sz="4000" dirty="0">
                <a:solidFill>
                  <a:schemeClr val="accent3"/>
                </a:solidFill>
                <a:latin typeface="Times New Roman" panose="02020603050405020304" pitchFamily="18" charset="0"/>
                <a:cs typeface="Times New Roman" panose="02020603050405020304" pitchFamily="18" charset="0"/>
              </a:rPr>
            </a:br>
            <a:r>
              <a:rPr lang="en" sz="4000" dirty="0">
                <a:latin typeface="Times New Roman" panose="02020603050405020304" pitchFamily="18" charset="0"/>
                <a:cs typeface="Times New Roman" panose="02020603050405020304" pitchFamily="18" charset="0"/>
              </a:rPr>
              <a:t> </a:t>
            </a:r>
            <a:r>
              <a:rPr lang="en" sz="4000" dirty="0">
                <a:solidFill>
                  <a:srgbClr val="0070C0"/>
                </a:solidFill>
                <a:latin typeface="Times New Roman" panose="02020603050405020304" pitchFamily="18" charset="0"/>
                <a:cs typeface="Times New Roman" panose="02020603050405020304" pitchFamily="18" charset="0"/>
              </a:rPr>
              <a:t>TRẠNG NGỮ</a:t>
            </a:r>
            <a:endParaRPr sz="4000" dirty="0">
              <a:solidFill>
                <a:srgbClr val="0070C0"/>
              </a:solidFill>
              <a:latin typeface="Times New Roman" panose="02020603050405020304" pitchFamily="18" charset="0"/>
              <a:cs typeface="Times New Roman" panose="02020603050405020304" pitchFamily="18" charset="0"/>
            </a:endParaRPr>
          </a:p>
        </p:txBody>
      </p:sp>
      <p:sp>
        <p:nvSpPr>
          <p:cNvPr id="1903" name="Google Shape;1903;p39"/>
          <p:cNvSpPr txBox="1">
            <a:spLocks noGrp="1"/>
          </p:cNvSpPr>
          <p:nvPr>
            <p:ph type="subTitle" idx="1"/>
          </p:nvPr>
        </p:nvSpPr>
        <p:spPr>
          <a:xfrm>
            <a:off x="3471182" y="1676036"/>
            <a:ext cx="2667000" cy="35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800" b="1" dirty="0" smtClean="0">
                <a:latin typeface="Times New Roman" panose="02020603050405020304" pitchFamily="18" charset="0"/>
                <a:ea typeface="Chaucer" panose="02020500000000000000" pitchFamily="18" charset="0"/>
                <a:cs typeface="Times New Roman" panose="02020603050405020304" pitchFamily="18" charset="0"/>
              </a:rPr>
              <a:t>TIẾT 22</a:t>
            </a:r>
            <a:endParaRPr sz="4800" b="1" dirty="0">
              <a:latin typeface="Times New Roman" panose="02020603050405020304" pitchFamily="18" charset="0"/>
              <a:ea typeface="Chaucer" panose="02020500000000000000" pitchFamily="18" charset="0"/>
              <a:cs typeface="Times New Roman" panose="02020603050405020304" pitchFamily="18" charset="0"/>
            </a:endParaRPr>
          </a:p>
        </p:txBody>
      </p:sp>
      <p:grpSp>
        <p:nvGrpSpPr>
          <p:cNvPr id="1904" name="Google Shape;1904;p39"/>
          <p:cNvGrpSpPr/>
          <p:nvPr/>
        </p:nvGrpSpPr>
        <p:grpSpPr>
          <a:xfrm rot="-400622" flipH="1">
            <a:off x="418725" y="3522243"/>
            <a:ext cx="2478297" cy="1944628"/>
            <a:chOff x="-2415600" y="2986400"/>
            <a:chExt cx="1943075" cy="1524659"/>
          </a:xfrm>
        </p:grpSpPr>
        <p:sp>
          <p:nvSpPr>
            <p:cNvPr id="1905" name="Google Shape;1905;p3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0" name="Google Shape;1910;p39"/>
            <p:cNvGrpSpPr/>
            <p:nvPr/>
          </p:nvGrpSpPr>
          <p:grpSpPr>
            <a:xfrm>
              <a:off x="-2218800" y="3088875"/>
              <a:ext cx="1598825" cy="1190475"/>
              <a:chOff x="-2218800" y="3088875"/>
              <a:chExt cx="1598825" cy="1190475"/>
            </a:xfrm>
          </p:grpSpPr>
          <p:sp>
            <p:nvSpPr>
              <p:cNvPr id="1911" name="Google Shape;1911;p3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3" name="Google Shape;1913;p39"/>
          <p:cNvGrpSpPr/>
          <p:nvPr/>
        </p:nvGrpSpPr>
        <p:grpSpPr>
          <a:xfrm rot="-448661" flipH="1">
            <a:off x="-528300" y="3082068"/>
            <a:ext cx="2175017" cy="2248022"/>
            <a:chOff x="334100" y="971800"/>
            <a:chExt cx="1810984" cy="1871771"/>
          </a:xfrm>
        </p:grpSpPr>
        <p:sp>
          <p:nvSpPr>
            <p:cNvPr id="1914" name="Google Shape;1914;p3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6" name="Google Shape;1916;p39"/>
            <p:cNvGrpSpPr/>
            <p:nvPr/>
          </p:nvGrpSpPr>
          <p:grpSpPr>
            <a:xfrm>
              <a:off x="1214129" y="978980"/>
              <a:ext cx="913828" cy="1211839"/>
              <a:chOff x="1214129" y="978980"/>
              <a:chExt cx="913828" cy="1211839"/>
            </a:xfrm>
          </p:grpSpPr>
          <p:sp>
            <p:nvSpPr>
              <p:cNvPr id="1917" name="Google Shape;1917;p3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9" name="Google Shape;1919;p3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904"/>
                                        </p:tgtEl>
                                        <p:attrNameLst>
                                          <p:attrName>style.visibility</p:attrName>
                                        </p:attrNameLst>
                                      </p:cBhvr>
                                      <p:to>
                                        <p:strVal val="visible"/>
                                      </p:to>
                                    </p:set>
                                    <p:animEffect transition="in" filter="fade">
                                      <p:cBhvr>
                                        <p:cTn id="7" dur="1000"/>
                                        <p:tgtEl>
                                          <p:spTgt spid="1904"/>
                                        </p:tgtEl>
                                      </p:cBhvr>
                                    </p:animEffect>
                                    <p:anim calcmode="lin" valueType="num">
                                      <p:cBhvr>
                                        <p:cTn id="8" dur="1000" fill="hold"/>
                                        <p:tgtEl>
                                          <p:spTgt spid="1904"/>
                                        </p:tgtEl>
                                        <p:attrNameLst>
                                          <p:attrName>ppt_x</p:attrName>
                                        </p:attrNameLst>
                                      </p:cBhvr>
                                      <p:tavLst>
                                        <p:tav tm="0">
                                          <p:val>
                                            <p:strVal val="#ppt_x"/>
                                          </p:val>
                                        </p:tav>
                                        <p:tav tm="100000">
                                          <p:val>
                                            <p:strVal val="#ppt_x"/>
                                          </p:val>
                                        </p:tav>
                                      </p:tavLst>
                                    </p:anim>
                                    <p:anim calcmode="lin" valueType="num">
                                      <p:cBhvr>
                                        <p:cTn id="9" dur="1000" fill="hold"/>
                                        <p:tgtEl>
                                          <p:spTgt spid="190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887"/>
                                        </p:tgtEl>
                                        <p:attrNameLst>
                                          <p:attrName>style.visibility</p:attrName>
                                        </p:attrNameLst>
                                      </p:cBhvr>
                                      <p:to>
                                        <p:strVal val="visible"/>
                                      </p:to>
                                    </p:set>
                                    <p:animEffect transition="in" filter="fade">
                                      <p:cBhvr>
                                        <p:cTn id="12" dur="1000"/>
                                        <p:tgtEl>
                                          <p:spTgt spid="1887"/>
                                        </p:tgtEl>
                                      </p:cBhvr>
                                    </p:animEffect>
                                    <p:anim calcmode="lin" valueType="num">
                                      <p:cBhvr>
                                        <p:cTn id="13" dur="1000" fill="hold"/>
                                        <p:tgtEl>
                                          <p:spTgt spid="1887"/>
                                        </p:tgtEl>
                                        <p:attrNameLst>
                                          <p:attrName>ppt_x</p:attrName>
                                        </p:attrNameLst>
                                      </p:cBhvr>
                                      <p:tavLst>
                                        <p:tav tm="0">
                                          <p:val>
                                            <p:strVal val="#ppt_x"/>
                                          </p:val>
                                        </p:tav>
                                        <p:tav tm="100000">
                                          <p:val>
                                            <p:strVal val="#ppt_x"/>
                                          </p:val>
                                        </p:tav>
                                      </p:tavLst>
                                    </p:anim>
                                    <p:anim calcmode="lin" valueType="num">
                                      <p:cBhvr>
                                        <p:cTn id="14" dur="1000" fill="hold"/>
                                        <p:tgtEl>
                                          <p:spTgt spid="1887"/>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6" presetClass="entr" presetSubtype="16" fill="hold" grpId="0" nodeType="afterEffect">
                                  <p:stCondLst>
                                    <p:cond delay="0"/>
                                  </p:stCondLst>
                                  <p:childTnLst>
                                    <p:set>
                                      <p:cBhvr>
                                        <p:cTn id="17" dur="1" fill="hold">
                                          <p:stCondLst>
                                            <p:cond delay="0"/>
                                          </p:stCondLst>
                                        </p:cTn>
                                        <p:tgtEl>
                                          <p:spTgt spid="1903">
                                            <p:txEl>
                                              <p:pRg st="0" end="0"/>
                                            </p:txEl>
                                          </p:spTgt>
                                        </p:tgtEl>
                                        <p:attrNameLst>
                                          <p:attrName>style.visibility</p:attrName>
                                        </p:attrNameLst>
                                      </p:cBhvr>
                                      <p:to>
                                        <p:strVal val="visible"/>
                                      </p:to>
                                    </p:set>
                                    <p:animEffect transition="in" filter="circle(in)">
                                      <p:cBhvr>
                                        <p:cTn id="18" dur="2000"/>
                                        <p:tgtEl>
                                          <p:spTgt spid="1903">
                                            <p:txEl>
                                              <p:pRg st="0" end="0"/>
                                            </p:txEl>
                                          </p:spTgt>
                                        </p:tgtEl>
                                      </p:cBhvr>
                                    </p:animEffect>
                                  </p:childTnLst>
                                </p:cTn>
                              </p:par>
                            </p:childTnLst>
                          </p:cTn>
                        </p:par>
                        <p:par>
                          <p:cTn id="19" fill="hold">
                            <p:stCondLst>
                              <p:cond delay="3000"/>
                            </p:stCondLst>
                            <p:childTnLst>
                              <p:par>
                                <p:cTn id="20" presetID="42" presetClass="entr" presetSubtype="0" fill="hold" grpId="0" nodeType="afterEffect">
                                  <p:stCondLst>
                                    <p:cond delay="0"/>
                                  </p:stCondLst>
                                  <p:childTnLst>
                                    <p:set>
                                      <p:cBhvr>
                                        <p:cTn id="21" dur="1" fill="hold">
                                          <p:stCondLst>
                                            <p:cond delay="0"/>
                                          </p:stCondLst>
                                        </p:cTn>
                                        <p:tgtEl>
                                          <p:spTgt spid="1899"/>
                                        </p:tgtEl>
                                        <p:attrNameLst>
                                          <p:attrName>style.visibility</p:attrName>
                                        </p:attrNameLst>
                                      </p:cBhvr>
                                      <p:to>
                                        <p:strVal val="visible"/>
                                      </p:to>
                                    </p:set>
                                    <p:animEffect transition="in" filter="fade">
                                      <p:cBhvr>
                                        <p:cTn id="22" dur="1000"/>
                                        <p:tgtEl>
                                          <p:spTgt spid="1899"/>
                                        </p:tgtEl>
                                      </p:cBhvr>
                                    </p:animEffect>
                                    <p:anim calcmode="lin" valueType="num">
                                      <p:cBhvr>
                                        <p:cTn id="23" dur="1000" fill="hold"/>
                                        <p:tgtEl>
                                          <p:spTgt spid="1899"/>
                                        </p:tgtEl>
                                        <p:attrNameLst>
                                          <p:attrName>ppt_x</p:attrName>
                                        </p:attrNameLst>
                                      </p:cBhvr>
                                      <p:tavLst>
                                        <p:tav tm="0">
                                          <p:val>
                                            <p:strVal val="#ppt_x"/>
                                          </p:val>
                                        </p:tav>
                                        <p:tav tm="100000">
                                          <p:val>
                                            <p:strVal val="#ppt_x"/>
                                          </p:val>
                                        </p:tav>
                                      </p:tavLst>
                                    </p:anim>
                                    <p:anim calcmode="lin" valueType="num">
                                      <p:cBhvr>
                                        <p:cTn id="24" dur="1000" fill="hold"/>
                                        <p:tgtEl>
                                          <p:spTgt spid="18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9" grpId="0"/>
      <p:bldP spid="190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87"/>
        <p:cNvGrpSpPr/>
        <p:nvPr/>
      </p:nvGrpSpPr>
      <p:grpSpPr>
        <a:xfrm>
          <a:off x="0" y="0"/>
          <a:ext cx="0" cy="0"/>
          <a:chOff x="0" y="0"/>
          <a:chExt cx="0" cy="0"/>
        </a:xfrm>
      </p:grpSpPr>
      <p:grpSp>
        <p:nvGrpSpPr>
          <p:cNvPr id="2188" name="Google Shape;2188;p53"/>
          <p:cNvGrpSpPr/>
          <p:nvPr/>
        </p:nvGrpSpPr>
        <p:grpSpPr>
          <a:xfrm>
            <a:off x="1445275" y="1253626"/>
            <a:ext cx="6253425" cy="2649871"/>
            <a:chOff x="1453903" y="1500600"/>
            <a:chExt cx="6253425" cy="2828943"/>
          </a:xfrm>
        </p:grpSpPr>
        <p:sp>
          <p:nvSpPr>
            <p:cNvPr id="2189" name="Google Shape;2189;p53"/>
            <p:cNvSpPr/>
            <p:nvPr/>
          </p:nvSpPr>
          <p:spPr>
            <a:xfrm>
              <a:off x="1530028" y="1591443"/>
              <a:ext cx="6177300" cy="2738100"/>
            </a:xfrm>
            <a:prstGeom prst="roundRect">
              <a:avLst>
                <a:gd name="adj" fmla="val 10064"/>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3"/>
            <p:cNvSpPr/>
            <p:nvPr/>
          </p:nvSpPr>
          <p:spPr>
            <a:xfrm>
              <a:off x="1453903" y="1500600"/>
              <a:ext cx="6177300" cy="2738100"/>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1" name="Google Shape;2191;p53"/>
          <p:cNvSpPr txBox="1">
            <a:spLocks noGrp="1"/>
          </p:cNvSpPr>
          <p:nvPr>
            <p:ph type="title"/>
          </p:nvPr>
        </p:nvSpPr>
        <p:spPr>
          <a:xfrm>
            <a:off x="1253564" y="1443845"/>
            <a:ext cx="6112860" cy="218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7200" dirty="0" smtClean="0">
                <a:solidFill>
                  <a:srgbClr val="FF0000"/>
                </a:solidFill>
              </a:rPr>
              <a:t>II. </a:t>
            </a:r>
            <a:r>
              <a:rPr lang="en-US" sz="7200" dirty="0" err="1" smtClean="0">
                <a:solidFill>
                  <a:srgbClr val="FF0000"/>
                </a:solidFill>
              </a:rPr>
              <a:t>Thực</a:t>
            </a:r>
            <a:r>
              <a:rPr lang="en-US" sz="7200" dirty="0" smtClean="0">
                <a:solidFill>
                  <a:srgbClr val="FF0000"/>
                </a:solidFill>
              </a:rPr>
              <a:t> </a:t>
            </a:r>
            <a:r>
              <a:rPr lang="en-US" sz="7200" dirty="0" err="1">
                <a:solidFill>
                  <a:srgbClr val="FF0000"/>
                </a:solidFill>
              </a:rPr>
              <a:t>hành</a:t>
            </a:r>
            <a:r>
              <a:rPr lang="en-US" sz="7200" dirty="0">
                <a:solidFill>
                  <a:srgbClr val="FF0000"/>
                </a:solidFill>
              </a:rPr>
              <a:t> </a:t>
            </a:r>
            <a:r>
              <a:rPr lang="en-US" sz="7200" dirty="0" err="1">
                <a:solidFill>
                  <a:srgbClr val="FF0000"/>
                </a:solidFill>
              </a:rPr>
              <a:t>Tiếng</a:t>
            </a:r>
            <a:r>
              <a:rPr lang="en-US" sz="7200" dirty="0">
                <a:solidFill>
                  <a:srgbClr val="FF0000"/>
                </a:solidFill>
              </a:rPr>
              <a:t> </a:t>
            </a:r>
            <a:r>
              <a:rPr lang="en-US" sz="7200" dirty="0" err="1">
                <a:solidFill>
                  <a:srgbClr val="FF0000"/>
                </a:solidFill>
              </a:rPr>
              <a:t>Việt</a:t>
            </a:r>
            <a:endParaRPr sz="7200" dirty="0">
              <a:solidFill>
                <a:srgbClr val="FF0000"/>
              </a:solidFill>
            </a:endParaRPr>
          </a:p>
        </p:txBody>
      </p:sp>
      <p:grpSp>
        <p:nvGrpSpPr>
          <p:cNvPr id="2192" name="Google Shape;2192;p53"/>
          <p:cNvGrpSpPr/>
          <p:nvPr/>
        </p:nvGrpSpPr>
        <p:grpSpPr>
          <a:xfrm rot="-618237" flipH="1">
            <a:off x="7353241" y="1690447"/>
            <a:ext cx="2237788" cy="1755910"/>
            <a:chOff x="-2415600" y="2986400"/>
            <a:chExt cx="1943075" cy="1524659"/>
          </a:xfrm>
        </p:grpSpPr>
        <p:sp>
          <p:nvSpPr>
            <p:cNvPr id="2193" name="Google Shape;2193;p5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8" name="Google Shape;2198;p53"/>
            <p:cNvGrpSpPr/>
            <p:nvPr/>
          </p:nvGrpSpPr>
          <p:grpSpPr>
            <a:xfrm>
              <a:off x="-2218800" y="3088875"/>
              <a:ext cx="1598825" cy="1190475"/>
              <a:chOff x="-2218800" y="3088875"/>
              <a:chExt cx="1598825" cy="1190475"/>
            </a:xfrm>
          </p:grpSpPr>
          <p:sp>
            <p:nvSpPr>
              <p:cNvPr id="2199" name="Google Shape;2199;p5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759961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4" fill="hold" grpId="0" nodeType="withEffect">
                                  <p:stCondLst>
                                    <p:cond delay="0"/>
                                  </p:stCondLst>
                                  <p:childTnLst>
                                    <p:set>
                                      <p:cBhvr>
                                        <p:cTn id="6" dur="1" fill="hold">
                                          <p:stCondLst>
                                            <p:cond delay="0"/>
                                          </p:stCondLst>
                                        </p:cTn>
                                        <p:tgtEl>
                                          <p:spTgt spid="2191"/>
                                        </p:tgtEl>
                                        <p:attrNameLst>
                                          <p:attrName>style.visibility</p:attrName>
                                        </p:attrNameLst>
                                      </p:cBhvr>
                                      <p:to>
                                        <p:strVal val="visible"/>
                                      </p:to>
                                    </p:set>
                                    <p:animEffect transition="in" filter="wheel(4)">
                                      <p:cBhvr>
                                        <p:cTn id="7" dur="2000"/>
                                        <p:tgtEl>
                                          <p:spTgt spid="2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65"/>
        <p:cNvGrpSpPr/>
        <p:nvPr/>
      </p:nvGrpSpPr>
      <p:grpSpPr>
        <a:xfrm>
          <a:off x="0" y="0"/>
          <a:ext cx="0" cy="0"/>
          <a:chOff x="0" y="0"/>
          <a:chExt cx="0" cy="0"/>
        </a:xfrm>
      </p:grpSpPr>
      <p:sp>
        <p:nvSpPr>
          <p:cNvPr id="2066" name="Google Shape;2066;p48"/>
          <p:cNvSpPr/>
          <p:nvPr/>
        </p:nvSpPr>
        <p:spPr>
          <a:xfrm>
            <a:off x="1445301" y="500377"/>
            <a:ext cx="6253424" cy="8382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7" name="Google Shape;2067;p48"/>
          <p:cNvGrpSpPr/>
          <p:nvPr/>
        </p:nvGrpSpPr>
        <p:grpSpPr>
          <a:xfrm>
            <a:off x="1445300" y="1696466"/>
            <a:ext cx="6253425" cy="2617862"/>
            <a:chOff x="1453903" y="1500600"/>
            <a:chExt cx="6253425" cy="2814300"/>
          </a:xfrm>
        </p:grpSpPr>
        <p:sp>
          <p:nvSpPr>
            <p:cNvPr id="2068" name="Google Shape;2068;p48"/>
            <p:cNvSpPr/>
            <p:nvPr/>
          </p:nvSpPr>
          <p:spPr>
            <a:xfrm>
              <a:off x="1530028" y="1576800"/>
              <a:ext cx="6177300" cy="2738100"/>
            </a:xfrm>
            <a:prstGeom prst="roundRect">
              <a:avLst>
                <a:gd name="adj" fmla="val 10064"/>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1453903" y="1500600"/>
              <a:ext cx="6177156" cy="2738065"/>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1" name="Google Shape;2071;p48"/>
          <p:cNvSpPr txBox="1">
            <a:spLocks noGrp="1"/>
          </p:cNvSpPr>
          <p:nvPr>
            <p:ph type="title"/>
          </p:nvPr>
        </p:nvSpPr>
        <p:spPr>
          <a:xfrm>
            <a:off x="3352800" y="592777"/>
            <a:ext cx="2471197" cy="3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Câu 1/ trang 48</a:t>
            </a:r>
            <a:endParaRPr/>
          </a:p>
        </p:txBody>
      </p:sp>
      <p:grpSp>
        <p:nvGrpSpPr>
          <p:cNvPr id="2072" name="Google Shape;2072;p48"/>
          <p:cNvGrpSpPr/>
          <p:nvPr/>
        </p:nvGrpSpPr>
        <p:grpSpPr>
          <a:xfrm rot="-561541" flipH="1">
            <a:off x="7180518" y="3486370"/>
            <a:ext cx="2356254" cy="1848866"/>
            <a:chOff x="-2415600" y="2986400"/>
            <a:chExt cx="1943075" cy="1524659"/>
          </a:xfrm>
        </p:grpSpPr>
        <p:sp>
          <p:nvSpPr>
            <p:cNvPr id="2073" name="Google Shape;2073;p4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8" name="Google Shape;2078;p48"/>
            <p:cNvGrpSpPr/>
            <p:nvPr/>
          </p:nvGrpSpPr>
          <p:grpSpPr>
            <a:xfrm>
              <a:off x="-2218800" y="3088875"/>
              <a:ext cx="1598825" cy="1190475"/>
              <a:chOff x="-2218800" y="3088875"/>
              <a:chExt cx="1598825" cy="1190475"/>
            </a:xfrm>
          </p:grpSpPr>
          <p:sp>
            <p:nvSpPr>
              <p:cNvPr id="2079" name="Google Shape;2079;p4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Text Placeholder 3"/>
          <p:cNvSpPr>
            <a:spLocks noGrp="1"/>
          </p:cNvSpPr>
          <p:nvPr>
            <p:ph type="body" idx="1"/>
          </p:nvPr>
        </p:nvSpPr>
        <p:spPr>
          <a:xfrm>
            <a:off x="1446148" y="1653338"/>
            <a:ext cx="6101031" cy="2633204"/>
          </a:xfrm>
        </p:spPr>
        <p:txBody>
          <a:bodyPr/>
          <a:lstStyle/>
          <a:p>
            <a:pPr marL="139700" indent="0">
              <a:buNone/>
            </a:pPr>
            <a:r>
              <a:rPr lang="vi-VN" sz="1800" i="1">
                <a:latin typeface="Adobe Hebrew" pitchFamily="18" charset="-79"/>
                <a:cs typeface="Adobe Hebrew" pitchFamily="18" charset="-79"/>
              </a:rPr>
              <a:t>a) Ngày cưới, trong nhà Sọ Dừa, cỗ bàn thật linh đình, gia nhân chạy ra chạy vào tấp nập.</a:t>
            </a:r>
          </a:p>
          <a:p>
            <a:pPr marL="139700" indent="0">
              <a:buNone/>
            </a:pPr>
            <a:endParaRPr lang="vi-VN" sz="1200" i="1">
              <a:latin typeface="Adobe Hebrew" pitchFamily="18" charset="-79"/>
              <a:cs typeface="Adobe Hebrew" pitchFamily="18" charset="-79"/>
            </a:endParaRPr>
          </a:p>
          <a:p>
            <a:pPr marL="139700" indent="0">
              <a:buNone/>
            </a:pPr>
            <a:r>
              <a:rPr lang="vi-VN" sz="1800" i="1">
                <a:latin typeface="Adobe Hebrew" pitchFamily="18" charset="-79"/>
                <a:cs typeface="Adobe Hebrew" pitchFamily="18" charset="-79"/>
              </a:rPr>
              <a:t>b) Đúng lúc rước dâu, không ai thấy Sọ Dừa đâu.</a:t>
            </a:r>
          </a:p>
          <a:p>
            <a:pPr marL="139700" indent="0">
              <a:buNone/>
            </a:pPr>
            <a:endParaRPr lang="vi-VN" sz="1200" i="1">
              <a:latin typeface="Adobe Hebrew" pitchFamily="18" charset="-79"/>
              <a:cs typeface="Adobe Hebrew" pitchFamily="18" charset="-79"/>
            </a:endParaRPr>
          </a:p>
          <a:p>
            <a:pPr marL="139700" indent="0">
              <a:buNone/>
            </a:pPr>
            <a:r>
              <a:rPr lang="vi-VN" sz="1800" i="1">
                <a:latin typeface="Adobe Hebrew" pitchFamily="18" charset="-79"/>
                <a:cs typeface="Adobe Hebrew" pitchFamily="18" charset="-79"/>
              </a:rPr>
              <a:t>c) Lập tức, vua cho gọi cả hai cha con vào ban thưởng rất hậu.</a:t>
            </a:r>
          </a:p>
          <a:p>
            <a:pPr marL="139700" indent="0">
              <a:buNone/>
            </a:pPr>
            <a:endParaRPr lang="vi-VN" sz="1200" i="1">
              <a:latin typeface="Adobe Hebrew" pitchFamily="18" charset="-79"/>
              <a:cs typeface="Adobe Hebrew" pitchFamily="18" charset="-79"/>
            </a:endParaRPr>
          </a:p>
          <a:p>
            <a:pPr marL="139700" indent="0">
              <a:buNone/>
            </a:pPr>
            <a:r>
              <a:rPr lang="vi-VN" sz="1800" i="1">
                <a:latin typeface="Adobe Hebrew" pitchFamily="18" charset="-79"/>
                <a:cs typeface="Adobe Hebrew" pitchFamily="18" charset="-79"/>
              </a:rPr>
              <a:t>d) Sau khi nghe sứ thần trình bày mục đích cuộc đi sứ, vua quan đưa mắt nhìn nhau.</a:t>
            </a:r>
            <a:endParaRPr lang="en-US" sz="1800" i="1">
              <a:latin typeface="Adobe Hebrew" pitchFamily="18" charset="-79"/>
              <a:cs typeface="Adobe Hebrew" pitchFamily="18" charset="-79"/>
            </a:endParaRPr>
          </a:p>
        </p:txBody>
      </p:sp>
      <p:sp>
        <p:nvSpPr>
          <p:cNvPr id="19" name="Rectangle 18"/>
          <p:cNvSpPr/>
          <p:nvPr/>
        </p:nvSpPr>
        <p:spPr>
          <a:xfrm>
            <a:off x="1680151" y="896460"/>
            <a:ext cx="5939849" cy="338554"/>
          </a:xfrm>
          <a:prstGeom prst="rect">
            <a:avLst/>
          </a:prstGeom>
        </p:spPr>
        <p:txBody>
          <a:bodyPr wrap="square">
            <a:spAutoFit/>
          </a:bodyPr>
          <a:lstStyle/>
          <a:p>
            <a:pPr lvl="0"/>
            <a:r>
              <a:rPr lang="vi-VN" sz="1600" b="1">
                <a:solidFill>
                  <a:schemeClr val="tx2">
                    <a:lumMod val="75000"/>
                  </a:schemeClr>
                </a:solidFill>
              </a:rPr>
              <a:t>Tìm và nêu tác dụng của trạng ngữ trong các câu dưới đây</a:t>
            </a:r>
            <a:endParaRPr lang="en-US" sz="1600">
              <a:solidFill>
                <a:schemeClr val="tx2">
                  <a:lumMod val="75000"/>
                </a:schemeClr>
              </a:solidFill>
              <a:latin typeface="Phuyen" pitchFamily="2" charset="0"/>
            </a:endParaRPr>
          </a:p>
        </p:txBody>
      </p:sp>
      <p:sp>
        <p:nvSpPr>
          <p:cNvPr id="5" name="Rounded Rectangle 4"/>
          <p:cNvSpPr/>
          <p:nvPr/>
        </p:nvSpPr>
        <p:spPr>
          <a:xfrm>
            <a:off x="1905000" y="1733550"/>
            <a:ext cx="9906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2895600" y="1733550"/>
            <a:ext cx="18288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ounded Rectangle 23"/>
          <p:cNvSpPr/>
          <p:nvPr/>
        </p:nvSpPr>
        <p:spPr>
          <a:xfrm>
            <a:off x="1905000" y="2469586"/>
            <a:ext cx="18288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ed Rectangle 24"/>
          <p:cNvSpPr/>
          <p:nvPr/>
        </p:nvSpPr>
        <p:spPr>
          <a:xfrm>
            <a:off x="1892300" y="2916522"/>
            <a:ext cx="8001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p:cNvSpPr/>
          <p:nvPr/>
        </p:nvSpPr>
        <p:spPr>
          <a:xfrm>
            <a:off x="1904999" y="3672347"/>
            <a:ext cx="4845575"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514207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2071"/>
                                        </p:tgtEl>
                                        <p:attrNameLst>
                                          <p:attrName>style.visibility</p:attrName>
                                        </p:attrNameLst>
                                      </p:cBhvr>
                                      <p:to>
                                        <p:strVal val="visible"/>
                                      </p:to>
                                    </p:set>
                                    <p:animEffect transition="in" filter="circle(in)">
                                      <p:cBhvr>
                                        <p:cTn id="7" dur="2000"/>
                                        <p:tgtEl>
                                          <p:spTgt spid="2071"/>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circle(in)">
                                      <p:cBhvr>
                                        <p:cTn id="10" dur="2000"/>
                                        <p:tgtEl>
                                          <p:spTgt spid="19"/>
                                        </p:tgtEl>
                                      </p:cBhvr>
                                    </p:animEffect>
                                  </p:childTnLst>
                                </p:cTn>
                              </p:par>
                            </p:childTnLst>
                          </p:cTn>
                        </p:par>
                        <p:par>
                          <p:cTn id="11" fill="hold">
                            <p:stCondLst>
                              <p:cond delay="2000"/>
                            </p:stCondLst>
                            <p:childTnLst>
                              <p:par>
                                <p:cTn id="12" presetID="42" presetClass="entr" presetSubtype="0"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fade">
                                      <p:cBhvr>
                                        <p:cTn id="14" dur="1000"/>
                                        <p:tgtEl>
                                          <p:spTgt spid="4">
                                            <p:txEl>
                                              <p:pRg st="0" end="0"/>
                                            </p:txEl>
                                          </p:spTgt>
                                        </p:tgtEl>
                                      </p:cBhvr>
                                    </p:animEffect>
                                    <p:anim calcmode="lin" valueType="num">
                                      <p:cBhvr>
                                        <p:cTn id="15"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3000"/>
                            </p:stCondLst>
                            <p:childTnLst>
                              <p:par>
                                <p:cTn id="18" presetID="42" presetClass="entr" presetSubtype="0" fill="hold" grpId="0" nodeType="after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fade">
                                      <p:cBhvr>
                                        <p:cTn id="20" dur="1000"/>
                                        <p:tgtEl>
                                          <p:spTgt spid="4">
                                            <p:txEl>
                                              <p:pRg st="2" end="2"/>
                                            </p:txEl>
                                          </p:spTgt>
                                        </p:tgtEl>
                                      </p:cBhvr>
                                    </p:animEffect>
                                    <p:anim calcmode="lin" valueType="num">
                                      <p:cBhvr>
                                        <p:cTn id="21"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2"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4000"/>
                            </p:stCondLst>
                            <p:childTnLst>
                              <p:par>
                                <p:cTn id="24" presetID="42" presetClass="entr" presetSubtype="0" fill="hold" grpId="0" nodeType="after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fade">
                                      <p:cBhvr>
                                        <p:cTn id="26" dur="1000"/>
                                        <p:tgtEl>
                                          <p:spTgt spid="4">
                                            <p:txEl>
                                              <p:pRg st="4" end="4"/>
                                            </p:txEl>
                                          </p:spTgt>
                                        </p:tgtEl>
                                      </p:cBhvr>
                                    </p:animEffect>
                                    <p:anim calcmode="lin" valueType="num">
                                      <p:cBhvr>
                                        <p:cTn id="27"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28"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0"/>
                            </p:stCondLst>
                            <p:childTnLst>
                              <p:par>
                                <p:cTn id="30" presetID="42" presetClass="entr" presetSubtype="0" fill="hold" grpId="0" nodeType="afterEffect">
                                  <p:stCondLst>
                                    <p:cond delay="0"/>
                                  </p:stCondLst>
                                  <p:childTnLst>
                                    <p:set>
                                      <p:cBhvr>
                                        <p:cTn id="31" dur="1" fill="hold">
                                          <p:stCondLst>
                                            <p:cond delay="0"/>
                                          </p:stCondLst>
                                        </p:cTn>
                                        <p:tgtEl>
                                          <p:spTgt spid="4">
                                            <p:txEl>
                                              <p:pRg st="6" end="6"/>
                                            </p:txEl>
                                          </p:spTgt>
                                        </p:tgtEl>
                                        <p:attrNameLst>
                                          <p:attrName>style.visibility</p:attrName>
                                        </p:attrNameLst>
                                      </p:cBhvr>
                                      <p:to>
                                        <p:strVal val="visible"/>
                                      </p:to>
                                    </p:set>
                                    <p:animEffect transition="in" filter="fade">
                                      <p:cBhvr>
                                        <p:cTn id="32" dur="1000"/>
                                        <p:tgtEl>
                                          <p:spTgt spid="4">
                                            <p:txEl>
                                              <p:pRg st="6" end="6"/>
                                            </p:txEl>
                                          </p:spTgt>
                                        </p:tgtEl>
                                      </p:cBhvr>
                                    </p:animEffect>
                                    <p:anim calcmode="lin" valueType="num">
                                      <p:cBhvr>
                                        <p:cTn id="3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3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grpId="0" nodeType="click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circle(in)">
                                      <p:cBhvr>
                                        <p:cTn id="39" dur="2000"/>
                                        <p:tgtEl>
                                          <p:spTgt spid="5"/>
                                        </p:tgtEl>
                                      </p:cBhvr>
                                    </p:animEffect>
                                  </p:childTnLst>
                                </p:cTn>
                              </p:par>
                              <p:par>
                                <p:cTn id="40" presetID="6" presetClass="entr" presetSubtype="16"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circle(in)">
                                      <p:cBhvr>
                                        <p:cTn id="42" dur="2000"/>
                                        <p:tgtEl>
                                          <p:spTgt spid="22"/>
                                        </p:tgtEl>
                                      </p:cBhvr>
                                    </p:animEffect>
                                  </p:childTnLst>
                                </p:cTn>
                              </p:par>
                              <p:par>
                                <p:cTn id="43" presetID="6" presetClass="entr" presetSubtype="16"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circle(in)">
                                      <p:cBhvr>
                                        <p:cTn id="45" dur="2000"/>
                                        <p:tgtEl>
                                          <p:spTgt spid="24"/>
                                        </p:tgtEl>
                                      </p:cBhvr>
                                    </p:animEffect>
                                  </p:childTnLst>
                                </p:cTn>
                              </p:par>
                              <p:par>
                                <p:cTn id="46" presetID="6" presetClass="entr" presetSubtype="16" fill="hold" grpId="0"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circle(in)">
                                      <p:cBhvr>
                                        <p:cTn id="48" dur="2000"/>
                                        <p:tgtEl>
                                          <p:spTgt spid="25"/>
                                        </p:tgtEl>
                                      </p:cBhvr>
                                    </p:animEffect>
                                  </p:childTnLst>
                                </p:cTn>
                              </p:par>
                              <p:par>
                                <p:cTn id="49" presetID="6" presetClass="entr" presetSubtype="16" fill="hold" grpId="0" nodeType="withEffect">
                                  <p:stCondLst>
                                    <p:cond delay="0"/>
                                  </p:stCondLst>
                                  <p:childTnLst>
                                    <p:set>
                                      <p:cBhvr>
                                        <p:cTn id="50" dur="1" fill="hold">
                                          <p:stCondLst>
                                            <p:cond delay="0"/>
                                          </p:stCondLst>
                                        </p:cTn>
                                        <p:tgtEl>
                                          <p:spTgt spid="26"/>
                                        </p:tgtEl>
                                        <p:attrNameLst>
                                          <p:attrName>style.visibility</p:attrName>
                                        </p:attrNameLst>
                                      </p:cBhvr>
                                      <p:to>
                                        <p:strVal val="visible"/>
                                      </p:to>
                                    </p:set>
                                    <p:animEffect transition="in" filter="circle(in)">
                                      <p:cBhvr>
                                        <p:cTn id="51"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1" grpId="0"/>
      <p:bldP spid="4" grpId="0" uiExpand="1" build="p"/>
      <p:bldP spid="19" grpId="0"/>
      <p:bldP spid="5" grpId="0" animBg="1"/>
      <p:bldP spid="22" grpId="0" animBg="1"/>
      <p:bldP spid="24" grpId="0" animBg="1"/>
      <p:bldP spid="25" grpId="0" animBg="1"/>
      <p:bldP spid="2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7F1D8D-8747-4919-99BD-11F50EE3A482}"/>
              </a:ext>
            </a:extLst>
          </p:cNvPr>
          <p:cNvSpPr>
            <a:spLocks noGrp="1"/>
          </p:cNvSpPr>
          <p:nvPr>
            <p:ph type="title"/>
          </p:nvPr>
        </p:nvSpPr>
        <p:spPr>
          <a:xfrm>
            <a:off x="628650" y="36368"/>
            <a:ext cx="1692074" cy="611619"/>
          </a:xfrm>
          <a:solidFill>
            <a:schemeClr val="accent3">
              <a:lumMod val="60000"/>
              <a:lumOff val="40000"/>
            </a:schemeClr>
          </a:solidFill>
        </p:spPr>
        <p:txBody>
          <a:bodyPr>
            <a:normAutofit/>
          </a:bodyPr>
          <a:lstStyle/>
          <a:p>
            <a:pPr algn="ctr"/>
            <a:r>
              <a:rPr lang="vi-VN" sz="3600" b="1" dirty="0">
                <a:solidFill>
                  <a:srgbClr val="FF0000"/>
                </a:solidFill>
                <a:latin typeface="Times New Roman" panose="02020603050405020304" pitchFamily="18" charset="0"/>
                <a:cs typeface="Times New Roman" panose="02020603050405020304" pitchFamily="18" charset="0"/>
              </a:rPr>
              <a:t>Bài 1:</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2E508388-BFE3-4374-B28B-06984BEACF3E}"/>
              </a:ext>
            </a:extLst>
          </p:cNvPr>
          <p:cNvSpPr>
            <a:spLocks noGrp="1"/>
          </p:cNvSpPr>
          <p:nvPr>
            <p:ph idx="1"/>
          </p:nvPr>
        </p:nvSpPr>
        <p:spPr>
          <a:xfrm>
            <a:off x="533400" y="742950"/>
            <a:ext cx="8458200" cy="3263504"/>
          </a:xfrm>
          <a:ln>
            <a:solidFill>
              <a:schemeClr val="accent5"/>
            </a:solidFill>
          </a:ln>
        </p:spPr>
        <p:txBody>
          <a:bodyPr>
            <a:noAutofit/>
          </a:bodyPr>
          <a:lstStyle/>
          <a:p>
            <a:pPr marL="0" indent="0">
              <a:lnSpc>
                <a:spcPct val="107000"/>
              </a:lnSpc>
              <a:spcAft>
                <a:spcPts val="600"/>
              </a:spcAft>
              <a:buNone/>
              <a:tabLst>
                <a:tab pos="1040130" algn="l"/>
              </a:tabLst>
            </a:pP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7000"/>
              </a:lnSpc>
              <a:spcAft>
                <a:spcPts val="600"/>
              </a:spcAft>
              <a:buNone/>
              <a:tabLst>
                <a:tab pos="1040130" algn="l"/>
              </a:tabLst>
            </a:pP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Trạng</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36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cưới</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Sọ</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Dừa</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7000"/>
              </a:lnSpc>
              <a:spcAft>
                <a:spcPts val="600"/>
              </a:spcAft>
              <a:buNone/>
              <a:tabLst>
                <a:tab pos="1040130" algn="l"/>
              </a:tabLst>
            </a:pP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bổ</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sung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nơi</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chốn</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xảy</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việc</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35602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bg/>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uild="p"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E508388-BFE3-4374-B28B-06984BEACF3E}"/>
              </a:ext>
            </a:extLst>
          </p:cNvPr>
          <p:cNvSpPr>
            <a:spLocks noGrp="1"/>
          </p:cNvSpPr>
          <p:nvPr>
            <p:ph idx="1"/>
          </p:nvPr>
        </p:nvSpPr>
        <p:spPr>
          <a:xfrm>
            <a:off x="609600" y="361950"/>
            <a:ext cx="8382000" cy="3263504"/>
          </a:xfrm>
          <a:ln>
            <a:solidFill>
              <a:schemeClr val="accent5"/>
            </a:solidFill>
          </a:ln>
        </p:spPr>
        <p:txBody>
          <a:bodyPr>
            <a:noAutofit/>
          </a:bodyPr>
          <a:lstStyle/>
          <a:p>
            <a:pPr marL="0" indent="0" algn="just">
              <a:lnSpc>
                <a:spcPct val="107000"/>
              </a:lnSpc>
              <a:spcAft>
                <a:spcPts val="600"/>
              </a:spcAft>
              <a:buNone/>
              <a:tabLst>
                <a:tab pos="1040130" algn="l"/>
              </a:tabLst>
            </a:pP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lgn="just">
              <a:lnSpc>
                <a:spcPct val="107000"/>
              </a:lnSpc>
              <a:spcAft>
                <a:spcPts val="600"/>
              </a:spcAft>
              <a:buNone/>
              <a:tabLst>
                <a:tab pos="1040130" algn="l"/>
              </a:tabLst>
            </a:pP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Trạng</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Đúng</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lúc</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rước</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dâu</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lgn="just">
              <a:lnSpc>
                <a:spcPct val="107000"/>
              </a:lnSpc>
              <a:spcAft>
                <a:spcPts val="600"/>
              </a:spcAft>
              <a:buNone/>
              <a:tabLst>
                <a:tab pos="1040130" algn="l"/>
              </a:tabLst>
            </a:pP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bổ</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sung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việc</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197388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8D1127C-7747-4D6B-A036-FED2852CC3E8}"/>
              </a:ext>
            </a:extLst>
          </p:cNvPr>
          <p:cNvSpPr>
            <a:spLocks noGrp="1"/>
          </p:cNvSpPr>
          <p:nvPr>
            <p:ph idx="1"/>
          </p:nvPr>
        </p:nvSpPr>
        <p:spPr>
          <a:xfrm>
            <a:off x="533400" y="209550"/>
            <a:ext cx="8382000" cy="3263504"/>
          </a:xfrm>
          <a:ln>
            <a:solidFill>
              <a:schemeClr val="accent5"/>
            </a:solidFill>
          </a:ln>
        </p:spPr>
        <p:txBody>
          <a:bodyPr>
            <a:normAutofit/>
          </a:bodyPr>
          <a:lstStyle/>
          <a:p>
            <a:pPr marL="0" indent="0">
              <a:lnSpc>
                <a:spcPct val="107000"/>
              </a:lnSpc>
              <a:spcAft>
                <a:spcPts val="600"/>
              </a:spcAft>
              <a:buNone/>
              <a:tabLst>
                <a:tab pos="1040130" algn="l"/>
              </a:tabLst>
            </a:pP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c:</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7000"/>
              </a:lnSpc>
              <a:spcAft>
                <a:spcPts val="600"/>
              </a:spcAft>
              <a:buNone/>
              <a:tabLst>
                <a:tab pos="1040130" algn="l"/>
              </a:tabLst>
            </a:pP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Trạng</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Lập</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tức</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7000"/>
              </a:lnSpc>
              <a:spcAft>
                <a:spcPts val="600"/>
              </a:spcAft>
              <a:buNone/>
              <a:tabLst>
                <a:tab pos="1040130" algn="l"/>
              </a:tabLst>
            </a:pP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bổ</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sung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36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07000"/>
              </a:lnSpc>
              <a:spcAft>
                <a:spcPts val="600"/>
              </a:spcAft>
              <a:tabLst>
                <a:tab pos="1040130" algn="l"/>
              </a:tabLst>
            </a:pPr>
            <a:endPar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endParaRPr>
          </a:p>
          <a:p>
            <a:pPr marL="0" indent="0">
              <a:buNone/>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238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8D1127C-7747-4D6B-A036-FED2852CC3E8}"/>
              </a:ext>
            </a:extLst>
          </p:cNvPr>
          <p:cNvSpPr>
            <a:spLocks noGrp="1"/>
          </p:cNvSpPr>
          <p:nvPr>
            <p:ph idx="1"/>
          </p:nvPr>
        </p:nvSpPr>
        <p:spPr>
          <a:xfrm>
            <a:off x="533400" y="285750"/>
            <a:ext cx="8458200" cy="3263504"/>
          </a:xfrm>
          <a:ln>
            <a:solidFill>
              <a:schemeClr val="accent5"/>
            </a:solidFill>
          </a:ln>
        </p:spPr>
        <p:txBody>
          <a:bodyPr>
            <a:normAutofit lnSpcReduction="10000"/>
          </a:bodyPr>
          <a:lstStyle/>
          <a:p>
            <a:pPr marL="0" indent="0">
              <a:lnSpc>
                <a:spcPct val="107000"/>
              </a:lnSpc>
              <a:spcAft>
                <a:spcPts val="600"/>
              </a:spcAft>
              <a:buNone/>
              <a:tabLst>
                <a:tab pos="1040130" algn="l"/>
              </a:tabLst>
            </a:pP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7000"/>
              </a:lnSpc>
              <a:spcAft>
                <a:spcPts val="600"/>
              </a:spcAft>
              <a:buNone/>
              <a:tabLst>
                <a:tab pos="1040130" algn="l"/>
              </a:tabLst>
            </a:pP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Trạng</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Sau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sứ</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trình</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bày</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mục</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sứ</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7000"/>
              </a:lnSpc>
              <a:spcAft>
                <a:spcPts val="600"/>
              </a:spcAft>
              <a:buNone/>
              <a:tabLst>
                <a:tab pos="1040130" algn="l"/>
              </a:tabLst>
            </a:pP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bổ</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sung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36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việc</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buNone/>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19295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065"/>
        <p:cNvGrpSpPr/>
        <p:nvPr/>
      </p:nvGrpSpPr>
      <p:grpSpPr>
        <a:xfrm>
          <a:off x="0" y="0"/>
          <a:ext cx="0" cy="0"/>
          <a:chOff x="0" y="0"/>
          <a:chExt cx="0" cy="0"/>
        </a:xfrm>
      </p:grpSpPr>
      <p:sp>
        <p:nvSpPr>
          <p:cNvPr id="2066" name="Google Shape;2066;p48"/>
          <p:cNvSpPr/>
          <p:nvPr/>
        </p:nvSpPr>
        <p:spPr>
          <a:xfrm>
            <a:off x="1445301" y="514350"/>
            <a:ext cx="6253424" cy="8382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7" name="Google Shape;2067;p48"/>
          <p:cNvGrpSpPr/>
          <p:nvPr/>
        </p:nvGrpSpPr>
        <p:grpSpPr>
          <a:xfrm>
            <a:off x="1445300" y="1696466"/>
            <a:ext cx="6253425" cy="2780284"/>
            <a:chOff x="1453903" y="1500600"/>
            <a:chExt cx="6253425" cy="2814300"/>
          </a:xfrm>
        </p:grpSpPr>
        <p:sp>
          <p:nvSpPr>
            <p:cNvPr id="2068" name="Google Shape;2068;p48"/>
            <p:cNvSpPr/>
            <p:nvPr/>
          </p:nvSpPr>
          <p:spPr>
            <a:xfrm>
              <a:off x="1530028" y="1576800"/>
              <a:ext cx="6177300" cy="2738100"/>
            </a:xfrm>
            <a:prstGeom prst="roundRect">
              <a:avLst>
                <a:gd name="adj" fmla="val 10064"/>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1453903" y="1500600"/>
              <a:ext cx="6177156" cy="2738065"/>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1" name="Google Shape;2071;p48"/>
          <p:cNvSpPr txBox="1">
            <a:spLocks noGrp="1"/>
          </p:cNvSpPr>
          <p:nvPr>
            <p:ph type="title"/>
          </p:nvPr>
        </p:nvSpPr>
        <p:spPr>
          <a:xfrm>
            <a:off x="3320003" y="514350"/>
            <a:ext cx="2547397" cy="3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Câu 2/ trang 48</a:t>
            </a:r>
            <a:endParaRPr/>
          </a:p>
        </p:txBody>
      </p:sp>
      <p:grpSp>
        <p:nvGrpSpPr>
          <p:cNvPr id="2072" name="Google Shape;2072;p48"/>
          <p:cNvGrpSpPr/>
          <p:nvPr/>
        </p:nvGrpSpPr>
        <p:grpSpPr>
          <a:xfrm rot="-561541" flipH="1">
            <a:off x="7180518" y="3486370"/>
            <a:ext cx="2356254" cy="1848866"/>
            <a:chOff x="-2415600" y="2986400"/>
            <a:chExt cx="1943075" cy="1524659"/>
          </a:xfrm>
        </p:grpSpPr>
        <p:sp>
          <p:nvSpPr>
            <p:cNvPr id="2073" name="Google Shape;2073;p4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8" name="Google Shape;2078;p48"/>
            <p:cNvGrpSpPr/>
            <p:nvPr/>
          </p:nvGrpSpPr>
          <p:grpSpPr>
            <a:xfrm>
              <a:off x="-2218800" y="3088875"/>
              <a:ext cx="1598825" cy="1190475"/>
              <a:chOff x="-2218800" y="3088875"/>
              <a:chExt cx="1598825" cy="1190475"/>
            </a:xfrm>
          </p:grpSpPr>
          <p:sp>
            <p:nvSpPr>
              <p:cNvPr id="2079" name="Google Shape;2079;p4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Rectangle 2"/>
          <p:cNvSpPr/>
          <p:nvPr/>
        </p:nvSpPr>
        <p:spPr>
          <a:xfrm>
            <a:off x="1676400" y="819150"/>
            <a:ext cx="5784924" cy="584775"/>
          </a:xfrm>
          <a:prstGeom prst="rect">
            <a:avLst/>
          </a:prstGeom>
        </p:spPr>
        <p:txBody>
          <a:bodyPr wrap="square">
            <a:spAutoFit/>
          </a:bodyPr>
          <a:lstStyle/>
          <a:p>
            <a:pPr lvl="0" algn="ctr"/>
            <a:r>
              <a:rPr lang="vi-VN"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Nêu tác dụng liên kết câu của trạng ngữ trong </a:t>
            </a:r>
            <a:endPar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endParaRPr>
          </a:p>
          <a:p>
            <a:pPr lvl="0" algn="ctr"/>
            <a:r>
              <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h</a:t>
            </a:r>
            <a:r>
              <a:rPr lang="vi-VN"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ai</a:t>
            </a:r>
            <a:r>
              <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 </a:t>
            </a:r>
            <a:r>
              <a:rPr lang="vi-VN"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đoạn văn sau:</a:t>
            </a:r>
            <a:endPar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endParaRPr>
          </a:p>
        </p:txBody>
      </p:sp>
      <p:sp>
        <p:nvSpPr>
          <p:cNvPr id="4" name="Text Placeholder 3"/>
          <p:cNvSpPr>
            <a:spLocks noGrp="1"/>
          </p:cNvSpPr>
          <p:nvPr>
            <p:ph type="body" idx="1"/>
          </p:nvPr>
        </p:nvSpPr>
        <p:spPr>
          <a:xfrm>
            <a:off x="1295400" y="2419350"/>
            <a:ext cx="6177156" cy="1497104"/>
          </a:xfrm>
        </p:spPr>
        <p:txBody>
          <a:bodyPr/>
          <a:lstStyle/>
          <a:p>
            <a:pPr>
              <a:buAutoNum type="alphaLcParenR"/>
            </a:pPr>
            <a:r>
              <a:rPr lang="vi-VN" sz="1800" i="1">
                <a:latin typeface="Adobe Hebrew" pitchFamily="18" charset="-79"/>
                <a:cs typeface="Adobe Hebrew" pitchFamily="18" charset="-79"/>
              </a:rPr>
              <a:t>Năm ấy, Sọ Dừa đỗ trạng nguyên. Chẳng bao lâu, có chiếu nhà vua sai quan trạng đi sứ. Khi chia tay, quan trạng đưa cho vợ một hòn đá lửa, một con dao và hai quả trứng gà, dặn phải giắt luôn trong người</a:t>
            </a:r>
            <a:r>
              <a:rPr lang="en-US" sz="1800" i="1">
                <a:latin typeface="Adobe Hebrew" pitchFamily="18" charset="-79"/>
                <a:cs typeface="Adobe Hebrew" pitchFamily="18" charset="-79"/>
              </a:rPr>
              <a:t> phòng</a:t>
            </a:r>
            <a:r>
              <a:rPr lang="vi-VN" sz="1800" i="1">
                <a:latin typeface="Adobe Hebrew" pitchFamily="18" charset="-79"/>
                <a:cs typeface="Adobe Hebrew" pitchFamily="18" charset="-79"/>
              </a:rPr>
              <a:t> khi dùng đến.</a:t>
            </a:r>
            <a:endParaRPr lang="en-US" sz="1800" i="1">
              <a:latin typeface="Adobe Hebrew" pitchFamily="18" charset="-79"/>
              <a:cs typeface="Adobe Hebrew" pitchFamily="18" charset="-79"/>
            </a:endParaRPr>
          </a:p>
          <a:p>
            <a:pPr>
              <a:buAutoNum type="alphaLcParenR"/>
            </a:pPr>
            <a:endParaRPr lang="en-US" sz="1800" i="1">
              <a:latin typeface="Adobe Hebrew" pitchFamily="18" charset="-79"/>
              <a:cs typeface="Adobe Hebrew" pitchFamily="18" charset="-79"/>
            </a:endParaRPr>
          </a:p>
          <a:p>
            <a:pPr>
              <a:buAutoNum type="alphaLcParenR"/>
            </a:pPr>
            <a:r>
              <a:rPr lang="vi-VN" sz="1800" i="1">
                <a:latin typeface="Adobe Hebrew" pitchFamily="18" charset="-79"/>
                <a:cs typeface="Adobe Hebrew" pitchFamily="18" charset="-79"/>
              </a:rPr>
              <a:t>Từ ngày cô em út lấy được chồng trạng nguyên, hai cô chị càng sinh lòng ghen ghét. Định tâm hại em để thay em làm bà trạng. Nhân quan trạng đi sứ vắng, hai cô chị sang chơi, rủ em chèo thuyền ra biển, rồi đẩy em xuống nước.</a:t>
            </a:r>
          </a:p>
          <a:p>
            <a:pPr marL="139700" indent="0">
              <a:buNone/>
            </a:pPr>
            <a:endParaRPr lang="vi-VN" sz="1800" i="1">
              <a:latin typeface="Adobe Hebrew" pitchFamily="18" charset="-79"/>
              <a:cs typeface="Adobe Hebrew" pitchFamily="18" charset="-79"/>
            </a:endParaRPr>
          </a:p>
        </p:txBody>
      </p:sp>
      <p:sp>
        <p:nvSpPr>
          <p:cNvPr id="19" name="elemental-tip_77487">
            <a:extLst>
              <a:ext uri="{FF2B5EF4-FFF2-40B4-BE49-F238E27FC236}">
                <a16:creationId xmlns:a16="http://schemas.microsoft.com/office/drawing/2014/main" id="{7B67E23E-2F57-4529-A561-8104200BEE45}"/>
              </a:ext>
            </a:extLst>
          </p:cNvPr>
          <p:cNvSpPr>
            <a:spLocks noChangeAspect="1"/>
          </p:cNvSpPr>
          <p:nvPr/>
        </p:nvSpPr>
        <p:spPr bwMode="auto">
          <a:xfrm>
            <a:off x="6967459" y="662555"/>
            <a:ext cx="576341" cy="613795"/>
          </a:xfrm>
          <a:custGeom>
            <a:avLst/>
            <a:gdLst>
              <a:gd name="connsiteX0" fmla="*/ 225702 w 570756"/>
              <a:gd name="connsiteY0" fmla="*/ 551683 h 607846"/>
              <a:gd name="connsiteX1" fmla="*/ 225702 w 570756"/>
              <a:gd name="connsiteY1" fmla="*/ 552428 h 607846"/>
              <a:gd name="connsiteX2" fmla="*/ 245097 w 570756"/>
              <a:gd name="connsiteY2" fmla="*/ 571794 h 607846"/>
              <a:gd name="connsiteX3" fmla="*/ 325660 w 570756"/>
              <a:gd name="connsiteY3" fmla="*/ 571794 h 607846"/>
              <a:gd name="connsiteX4" fmla="*/ 345055 w 570756"/>
              <a:gd name="connsiteY4" fmla="*/ 552428 h 607846"/>
              <a:gd name="connsiteX5" fmla="*/ 345055 w 570756"/>
              <a:gd name="connsiteY5" fmla="*/ 551683 h 607846"/>
              <a:gd name="connsiteX6" fmla="*/ 225702 w 570756"/>
              <a:gd name="connsiteY6" fmla="*/ 440026 h 607846"/>
              <a:gd name="connsiteX7" fmla="*/ 225702 w 570756"/>
              <a:gd name="connsiteY7" fmla="*/ 515631 h 607846"/>
              <a:gd name="connsiteX8" fmla="*/ 345055 w 570756"/>
              <a:gd name="connsiteY8" fmla="*/ 515631 h 607846"/>
              <a:gd name="connsiteX9" fmla="*/ 345055 w 570756"/>
              <a:gd name="connsiteY9" fmla="*/ 440026 h 607846"/>
              <a:gd name="connsiteX10" fmla="*/ 285379 w 570756"/>
              <a:gd name="connsiteY10" fmla="*/ 448592 h 607846"/>
              <a:gd name="connsiteX11" fmla="*/ 225702 w 570756"/>
              <a:gd name="connsiteY11" fmla="*/ 440026 h 607846"/>
              <a:gd name="connsiteX12" fmla="*/ 505788 w 570756"/>
              <a:gd name="connsiteY12" fmla="*/ 389080 h 607846"/>
              <a:gd name="connsiteX13" fmla="*/ 518513 w 570756"/>
              <a:gd name="connsiteY13" fmla="*/ 394330 h 607846"/>
              <a:gd name="connsiteX14" fmla="*/ 565499 w 570756"/>
              <a:gd name="connsiteY14" fmla="*/ 441252 h 607846"/>
              <a:gd name="connsiteX15" fmla="*/ 565499 w 570756"/>
              <a:gd name="connsiteY15" fmla="*/ 466724 h 607846"/>
              <a:gd name="connsiteX16" fmla="*/ 552745 w 570756"/>
              <a:gd name="connsiteY16" fmla="*/ 471937 h 607846"/>
              <a:gd name="connsiteX17" fmla="*/ 539992 w 570756"/>
              <a:gd name="connsiteY17" fmla="*/ 466724 h 607846"/>
              <a:gd name="connsiteX18" fmla="*/ 493007 w 570756"/>
              <a:gd name="connsiteY18" fmla="*/ 419802 h 607846"/>
              <a:gd name="connsiteX19" fmla="*/ 493007 w 570756"/>
              <a:gd name="connsiteY19" fmla="*/ 394330 h 607846"/>
              <a:gd name="connsiteX20" fmla="*/ 505788 w 570756"/>
              <a:gd name="connsiteY20" fmla="*/ 389080 h 607846"/>
              <a:gd name="connsiteX21" fmla="*/ 64969 w 570756"/>
              <a:gd name="connsiteY21" fmla="*/ 389080 h 607846"/>
              <a:gd name="connsiteX22" fmla="*/ 77751 w 570756"/>
              <a:gd name="connsiteY22" fmla="*/ 394330 h 607846"/>
              <a:gd name="connsiteX23" fmla="*/ 77751 w 570756"/>
              <a:gd name="connsiteY23" fmla="*/ 419802 h 607846"/>
              <a:gd name="connsiteX24" fmla="*/ 30765 w 570756"/>
              <a:gd name="connsiteY24" fmla="*/ 466724 h 607846"/>
              <a:gd name="connsiteX25" fmla="*/ 18012 w 570756"/>
              <a:gd name="connsiteY25" fmla="*/ 471937 h 607846"/>
              <a:gd name="connsiteX26" fmla="*/ 5259 w 570756"/>
              <a:gd name="connsiteY26" fmla="*/ 466724 h 607846"/>
              <a:gd name="connsiteX27" fmla="*/ 5259 w 570756"/>
              <a:gd name="connsiteY27" fmla="*/ 441252 h 607846"/>
              <a:gd name="connsiteX28" fmla="*/ 52244 w 570756"/>
              <a:gd name="connsiteY28" fmla="*/ 394330 h 607846"/>
              <a:gd name="connsiteX29" fmla="*/ 64969 w 570756"/>
              <a:gd name="connsiteY29" fmla="*/ 389080 h 607846"/>
              <a:gd name="connsiteX30" fmla="*/ 251960 w 570756"/>
              <a:gd name="connsiteY30" fmla="*/ 298574 h 607846"/>
              <a:gd name="connsiteX31" fmla="*/ 268818 w 570756"/>
              <a:gd name="connsiteY31" fmla="*/ 411796 h 607846"/>
              <a:gd name="connsiteX32" fmla="*/ 285379 w 570756"/>
              <a:gd name="connsiteY32" fmla="*/ 412540 h 607846"/>
              <a:gd name="connsiteX33" fmla="*/ 301939 w 570756"/>
              <a:gd name="connsiteY33" fmla="*/ 411796 h 607846"/>
              <a:gd name="connsiteX34" fmla="*/ 318797 w 570756"/>
              <a:gd name="connsiteY34" fmla="*/ 298574 h 607846"/>
              <a:gd name="connsiteX35" fmla="*/ 285379 w 570756"/>
              <a:gd name="connsiteY35" fmla="*/ 59470 h 607846"/>
              <a:gd name="connsiteX36" fmla="*/ 108587 w 570756"/>
              <a:gd name="connsiteY36" fmla="*/ 236005 h 607846"/>
              <a:gd name="connsiteX37" fmla="*/ 232938 w 570756"/>
              <a:gd name="connsiteY37" fmla="*/ 404645 h 607846"/>
              <a:gd name="connsiteX38" fmla="*/ 206830 w 570756"/>
              <a:gd name="connsiteY38" fmla="*/ 291051 h 607846"/>
              <a:gd name="connsiteX39" fmla="*/ 205487 w 570756"/>
              <a:gd name="connsiteY39" fmla="*/ 272280 h 607846"/>
              <a:gd name="connsiteX40" fmla="*/ 221525 w 570756"/>
              <a:gd name="connsiteY40" fmla="*/ 262523 h 607846"/>
              <a:gd name="connsiteX41" fmla="*/ 349232 w 570756"/>
              <a:gd name="connsiteY41" fmla="*/ 262523 h 607846"/>
              <a:gd name="connsiteX42" fmla="*/ 365270 w 570756"/>
              <a:gd name="connsiteY42" fmla="*/ 272280 h 607846"/>
              <a:gd name="connsiteX43" fmla="*/ 363928 w 570756"/>
              <a:gd name="connsiteY43" fmla="*/ 291051 h 607846"/>
              <a:gd name="connsiteX44" fmla="*/ 337819 w 570756"/>
              <a:gd name="connsiteY44" fmla="*/ 404645 h 607846"/>
              <a:gd name="connsiteX45" fmla="*/ 462170 w 570756"/>
              <a:gd name="connsiteY45" fmla="*/ 236005 h 607846"/>
              <a:gd name="connsiteX46" fmla="*/ 285379 w 570756"/>
              <a:gd name="connsiteY46" fmla="*/ 59470 h 607846"/>
              <a:gd name="connsiteX47" fmla="*/ 285379 w 570756"/>
              <a:gd name="connsiteY47" fmla="*/ 23493 h 607846"/>
              <a:gd name="connsiteX48" fmla="*/ 498274 w 570756"/>
              <a:gd name="connsiteY48" fmla="*/ 236005 h 607846"/>
              <a:gd name="connsiteX49" fmla="*/ 381159 w 570756"/>
              <a:gd name="connsiteY49" fmla="*/ 425799 h 607846"/>
              <a:gd name="connsiteX50" fmla="*/ 381159 w 570756"/>
              <a:gd name="connsiteY50" fmla="*/ 552428 h 607846"/>
              <a:gd name="connsiteX51" fmla="*/ 325660 w 570756"/>
              <a:gd name="connsiteY51" fmla="*/ 607846 h 607846"/>
              <a:gd name="connsiteX52" fmla="*/ 245097 w 570756"/>
              <a:gd name="connsiteY52" fmla="*/ 607846 h 607846"/>
              <a:gd name="connsiteX53" fmla="*/ 189598 w 570756"/>
              <a:gd name="connsiteY53" fmla="*/ 552428 h 607846"/>
              <a:gd name="connsiteX54" fmla="*/ 189598 w 570756"/>
              <a:gd name="connsiteY54" fmla="*/ 425799 h 607846"/>
              <a:gd name="connsiteX55" fmla="*/ 72483 w 570756"/>
              <a:gd name="connsiteY55" fmla="*/ 236005 h 607846"/>
              <a:gd name="connsiteX56" fmla="*/ 285379 w 570756"/>
              <a:gd name="connsiteY56" fmla="*/ 23493 h 607846"/>
              <a:gd name="connsiteX57" fmla="*/ 552717 w 570756"/>
              <a:gd name="connsiteY57" fmla="*/ 0 h 607846"/>
              <a:gd name="connsiteX58" fmla="*/ 565499 w 570756"/>
              <a:gd name="connsiteY58" fmla="*/ 5306 h 607846"/>
              <a:gd name="connsiteX59" fmla="*/ 565499 w 570756"/>
              <a:gd name="connsiteY59" fmla="*/ 30777 h 607846"/>
              <a:gd name="connsiteX60" fmla="*/ 518513 w 570756"/>
              <a:gd name="connsiteY60" fmla="*/ 77622 h 607846"/>
              <a:gd name="connsiteX61" fmla="*/ 505760 w 570756"/>
              <a:gd name="connsiteY61" fmla="*/ 82910 h 607846"/>
              <a:gd name="connsiteX62" fmla="*/ 493007 w 570756"/>
              <a:gd name="connsiteY62" fmla="*/ 77622 h 607846"/>
              <a:gd name="connsiteX63" fmla="*/ 493007 w 570756"/>
              <a:gd name="connsiteY63" fmla="*/ 52151 h 607846"/>
              <a:gd name="connsiteX64" fmla="*/ 539992 w 570756"/>
              <a:gd name="connsiteY64" fmla="*/ 5306 h 607846"/>
              <a:gd name="connsiteX65" fmla="*/ 552717 w 570756"/>
              <a:gd name="connsiteY65" fmla="*/ 0 h 607846"/>
              <a:gd name="connsiteX66" fmla="*/ 18040 w 570756"/>
              <a:gd name="connsiteY66" fmla="*/ 0 h 607846"/>
              <a:gd name="connsiteX67" fmla="*/ 30765 w 570756"/>
              <a:gd name="connsiteY67" fmla="*/ 5306 h 607846"/>
              <a:gd name="connsiteX68" fmla="*/ 77751 w 570756"/>
              <a:gd name="connsiteY68" fmla="*/ 52151 h 607846"/>
              <a:gd name="connsiteX69" fmla="*/ 77751 w 570756"/>
              <a:gd name="connsiteY69" fmla="*/ 77622 h 607846"/>
              <a:gd name="connsiteX70" fmla="*/ 64997 w 570756"/>
              <a:gd name="connsiteY70" fmla="*/ 82910 h 607846"/>
              <a:gd name="connsiteX71" fmla="*/ 52244 w 570756"/>
              <a:gd name="connsiteY71" fmla="*/ 77622 h 607846"/>
              <a:gd name="connsiteX72" fmla="*/ 5259 w 570756"/>
              <a:gd name="connsiteY72" fmla="*/ 30777 h 607846"/>
              <a:gd name="connsiteX73" fmla="*/ 5259 w 570756"/>
              <a:gd name="connsiteY73" fmla="*/ 5306 h 607846"/>
              <a:gd name="connsiteX74" fmla="*/ 18040 w 570756"/>
              <a:gd name="connsiteY74" fmla="*/ 0 h 60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70756" h="607846">
                <a:moveTo>
                  <a:pt x="225702" y="551683"/>
                </a:moveTo>
                <a:lnTo>
                  <a:pt x="225702" y="552428"/>
                </a:lnTo>
                <a:cubicBezTo>
                  <a:pt x="225702" y="563079"/>
                  <a:pt x="234355" y="571794"/>
                  <a:pt x="245097" y="571794"/>
                </a:cubicBezTo>
                <a:lnTo>
                  <a:pt x="325660" y="571794"/>
                </a:lnTo>
                <a:cubicBezTo>
                  <a:pt x="336402" y="571794"/>
                  <a:pt x="345055" y="563079"/>
                  <a:pt x="345055" y="552428"/>
                </a:cubicBezTo>
                <a:lnTo>
                  <a:pt x="345055" y="551683"/>
                </a:lnTo>
                <a:close/>
                <a:moveTo>
                  <a:pt x="225702" y="440026"/>
                </a:moveTo>
                <a:lnTo>
                  <a:pt x="225702" y="515631"/>
                </a:lnTo>
                <a:lnTo>
                  <a:pt x="345055" y="515631"/>
                </a:lnTo>
                <a:lnTo>
                  <a:pt x="345055" y="440026"/>
                </a:lnTo>
                <a:cubicBezTo>
                  <a:pt x="326108" y="445613"/>
                  <a:pt x="306116" y="448592"/>
                  <a:pt x="285379" y="448592"/>
                </a:cubicBezTo>
                <a:cubicBezTo>
                  <a:pt x="264641" y="448592"/>
                  <a:pt x="244650" y="445613"/>
                  <a:pt x="225702" y="440026"/>
                </a:cubicBezTo>
                <a:close/>
                <a:moveTo>
                  <a:pt x="505788" y="389080"/>
                </a:moveTo>
                <a:cubicBezTo>
                  <a:pt x="510403" y="389080"/>
                  <a:pt x="515008" y="390830"/>
                  <a:pt x="518513" y="394330"/>
                </a:cubicBezTo>
                <a:lnTo>
                  <a:pt x="565499" y="441252"/>
                </a:lnTo>
                <a:cubicBezTo>
                  <a:pt x="572509" y="448253"/>
                  <a:pt x="572509" y="459648"/>
                  <a:pt x="565499" y="466724"/>
                </a:cubicBezTo>
                <a:cubicBezTo>
                  <a:pt x="561919" y="470224"/>
                  <a:pt x="557369" y="471937"/>
                  <a:pt x="552745" y="471937"/>
                </a:cubicBezTo>
                <a:cubicBezTo>
                  <a:pt x="548121" y="471937"/>
                  <a:pt x="543497" y="470224"/>
                  <a:pt x="539992" y="466724"/>
                </a:cubicBezTo>
                <a:lnTo>
                  <a:pt x="493007" y="419802"/>
                </a:lnTo>
                <a:cubicBezTo>
                  <a:pt x="485996" y="412801"/>
                  <a:pt x="485996" y="401406"/>
                  <a:pt x="493007" y="394330"/>
                </a:cubicBezTo>
                <a:cubicBezTo>
                  <a:pt x="496549" y="390830"/>
                  <a:pt x="501173" y="389080"/>
                  <a:pt x="505788" y="389080"/>
                </a:cubicBezTo>
                <a:close/>
                <a:moveTo>
                  <a:pt x="64969" y="389080"/>
                </a:moveTo>
                <a:cubicBezTo>
                  <a:pt x="69584" y="389080"/>
                  <a:pt x="74208" y="390830"/>
                  <a:pt x="77751" y="394330"/>
                </a:cubicBezTo>
                <a:cubicBezTo>
                  <a:pt x="84761" y="401406"/>
                  <a:pt x="84761" y="412801"/>
                  <a:pt x="77751" y="419802"/>
                </a:cubicBezTo>
                <a:lnTo>
                  <a:pt x="30765" y="466724"/>
                </a:lnTo>
                <a:cubicBezTo>
                  <a:pt x="27260" y="470224"/>
                  <a:pt x="22636" y="471937"/>
                  <a:pt x="18012" y="471937"/>
                </a:cubicBezTo>
                <a:cubicBezTo>
                  <a:pt x="13388" y="471937"/>
                  <a:pt x="8839" y="470224"/>
                  <a:pt x="5259" y="466724"/>
                </a:cubicBezTo>
                <a:cubicBezTo>
                  <a:pt x="-1752" y="459648"/>
                  <a:pt x="-1752" y="448253"/>
                  <a:pt x="5259" y="441252"/>
                </a:cubicBezTo>
                <a:lnTo>
                  <a:pt x="52244" y="394330"/>
                </a:lnTo>
                <a:cubicBezTo>
                  <a:pt x="55749" y="390830"/>
                  <a:pt x="60355" y="389080"/>
                  <a:pt x="64969" y="389080"/>
                </a:cubicBezTo>
                <a:close/>
                <a:moveTo>
                  <a:pt x="251960" y="298574"/>
                </a:moveTo>
                <a:cubicBezTo>
                  <a:pt x="269490" y="339989"/>
                  <a:pt x="270087" y="387140"/>
                  <a:pt x="268818" y="411796"/>
                </a:cubicBezTo>
                <a:cubicBezTo>
                  <a:pt x="274264" y="412243"/>
                  <a:pt x="279784" y="412540"/>
                  <a:pt x="285379" y="412540"/>
                </a:cubicBezTo>
                <a:cubicBezTo>
                  <a:pt x="290973" y="412540"/>
                  <a:pt x="296493" y="412243"/>
                  <a:pt x="301939" y="411796"/>
                </a:cubicBezTo>
                <a:cubicBezTo>
                  <a:pt x="300671" y="387140"/>
                  <a:pt x="301267" y="339989"/>
                  <a:pt x="318797" y="298574"/>
                </a:cubicBezTo>
                <a:close/>
                <a:moveTo>
                  <a:pt x="285379" y="59470"/>
                </a:moveTo>
                <a:cubicBezTo>
                  <a:pt x="187882" y="59470"/>
                  <a:pt x="108587" y="138650"/>
                  <a:pt x="108587" y="236005"/>
                </a:cubicBezTo>
                <a:cubicBezTo>
                  <a:pt x="108587" y="315111"/>
                  <a:pt x="160953" y="382298"/>
                  <a:pt x="232938" y="404645"/>
                </a:cubicBezTo>
                <a:cubicBezTo>
                  <a:pt x="233759" y="376861"/>
                  <a:pt x="231446" y="325539"/>
                  <a:pt x="206830" y="291051"/>
                </a:cubicBezTo>
                <a:cubicBezTo>
                  <a:pt x="202876" y="285539"/>
                  <a:pt x="202354" y="278314"/>
                  <a:pt x="205487" y="272280"/>
                </a:cubicBezTo>
                <a:cubicBezTo>
                  <a:pt x="208545" y="266321"/>
                  <a:pt x="214737" y="262523"/>
                  <a:pt x="221525" y="262523"/>
                </a:cubicBezTo>
                <a:lnTo>
                  <a:pt x="349232" y="262523"/>
                </a:lnTo>
                <a:cubicBezTo>
                  <a:pt x="356021" y="262523"/>
                  <a:pt x="362212" y="266321"/>
                  <a:pt x="365270" y="272280"/>
                </a:cubicBezTo>
                <a:cubicBezTo>
                  <a:pt x="368403" y="278314"/>
                  <a:pt x="367881" y="285539"/>
                  <a:pt x="363928" y="291051"/>
                </a:cubicBezTo>
                <a:cubicBezTo>
                  <a:pt x="339311" y="325464"/>
                  <a:pt x="336999" y="376861"/>
                  <a:pt x="337819" y="404645"/>
                </a:cubicBezTo>
                <a:cubicBezTo>
                  <a:pt x="409804" y="382298"/>
                  <a:pt x="462170" y="315111"/>
                  <a:pt x="462170" y="236005"/>
                </a:cubicBezTo>
                <a:cubicBezTo>
                  <a:pt x="462170" y="138650"/>
                  <a:pt x="382875" y="59470"/>
                  <a:pt x="285379" y="59470"/>
                </a:cubicBezTo>
                <a:close/>
                <a:moveTo>
                  <a:pt x="285379" y="23493"/>
                </a:moveTo>
                <a:cubicBezTo>
                  <a:pt x="402717" y="23493"/>
                  <a:pt x="498274" y="118837"/>
                  <a:pt x="498274" y="236005"/>
                </a:cubicBezTo>
                <a:cubicBezTo>
                  <a:pt x="498274" y="318835"/>
                  <a:pt x="450533" y="390716"/>
                  <a:pt x="381159" y="425799"/>
                </a:cubicBezTo>
                <a:lnTo>
                  <a:pt x="381159" y="552428"/>
                </a:lnTo>
                <a:cubicBezTo>
                  <a:pt x="381159" y="582967"/>
                  <a:pt x="356244" y="607846"/>
                  <a:pt x="325660" y="607846"/>
                </a:cubicBezTo>
                <a:lnTo>
                  <a:pt x="245097" y="607846"/>
                </a:lnTo>
                <a:cubicBezTo>
                  <a:pt x="214513" y="607846"/>
                  <a:pt x="189598" y="582967"/>
                  <a:pt x="189598" y="552428"/>
                </a:cubicBezTo>
                <a:lnTo>
                  <a:pt x="189598" y="425799"/>
                </a:lnTo>
                <a:cubicBezTo>
                  <a:pt x="120224" y="390716"/>
                  <a:pt x="72483" y="318835"/>
                  <a:pt x="72483" y="236005"/>
                </a:cubicBezTo>
                <a:cubicBezTo>
                  <a:pt x="72483" y="118837"/>
                  <a:pt x="168040" y="23493"/>
                  <a:pt x="285379" y="23493"/>
                </a:cubicBezTo>
                <a:close/>
                <a:moveTo>
                  <a:pt x="552717" y="0"/>
                </a:moveTo>
                <a:cubicBezTo>
                  <a:pt x="557332" y="0"/>
                  <a:pt x="561956" y="1768"/>
                  <a:pt x="565499" y="5306"/>
                </a:cubicBezTo>
                <a:cubicBezTo>
                  <a:pt x="572509" y="12307"/>
                  <a:pt x="572509" y="23701"/>
                  <a:pt x="565499" y="30777"/>
                </a:cubicBezTo>
                <a:lnTo>
                  <a:pt x="518513" y="77622"/>
                </a:lnTo>
                <a:cubicBezTo>
                  <a:pt x="515008" y="81122"/>
                  <a:pt x="510384" y="82910"/>
                  <a:pt x="505760" y="82910"/>
                </a:cubicBezTo>
                <a:cubicBezTo>
                  <a:pt x="501210" y="82910"/>
                  <a:pt x="496587" y="81122"/>
                  <a:pt x="493007" y="77622"/>
                </a:cubicBezTo>
                <a:cubicBezTo>
                  <a:pt x="485996" y="70621"/>
                  <a:pt x="485996" y="59152"/>
                  <a:pt x="493007" y="52151"/>
                </a:cubicBezTo>
                <a:lnTo>
                  <a:pt x="539992" y="5306"/>
                </a:lnTo>
                <a:cubicBezTo>
                  <a:pt x="543497" y="1768"/>
                  <a:pt x="548103" y="0"/>
                  <a:pt x="552717" y="0"/>
                </a:cubicBezTo>
                <a:close/>
                <a:moveTo>
                  <a:pt x="18040" y="0"/>
                </a:moveTo>
                <a:cubicBezTo>
                  <a:pt x="22655" y="0"/>
                  <a:pt x="27260" y="1768"/>
                  <a:pt x="30765" y="5306"/>
                </a:cubicBezTo>
                <a:lnTo>
                  <a:pt x="77751" y="52151"/>
                </a:lnTo>
                <a:cubicBezTo>
                  <a:pt x="84761" y="59152"/>
                  <a:pt x="84761" y="70621"/>
                  <a:pt x="77751" y="77622"/>
                </a:cubicBezTo>
                <a:cubicBezTo>
                  <a:pt x="74171" y="81122"/>
                  <a:pt x="69547" y="82910"/>
                  <a:pt x="64997" y="82910"/>
                </a:cubicBezTo>
                <a:cubicBezTo>
                  <a:pt x="60373" y="82910"/>
                  <a:pt x="55749" y="81122"/>
                  <a:pt x="52244" y="77622"/>
                </a:cubicBezTo>
                <a:lnTo>
                  <a:pt x="5259" y="30777"/>
                </a:lnTo>
                <a:cubicBezTo>
                  <a:pt x="-1752" y="23701"/>
                  <a:pt x="-1752" y="12307"/>
                  <a:pt x="5259" y="5306"/>
                </a:cubicBezTo>
                <a:cubicBezTo>
                  <a:pt x="8801" y="1768"/>
                  <a:pt x="13425" y="0"/>
                  <a:pt x="18040" y="0"/>
                </a:cubicBezTo>
                <a:close/>
              </a:path>
            </a:pathLst>
          </a:custGeom>
          <a:solidFill>
            <a:schemeClr val="bg1">
              <a:lumMod val="50000"/>
            </a:schemeClr>
          </a:solidFill>
          <a:ln>
            <a:noFill/>
          </a:ln>
        </p:spPr>
        <p:txBody>
          <a:bodyPr/>
          <a:lstStyle/>
          <a:p>
            <a:endParaRPr lang="zh-CN" altLang="en-US">
              <a:cs typeface="+mn-ea"/>
              <a:sym typeface="+mn-lt"/>
            </a:endParaRPr>
          </a:p>
        </p:txBody>
      </p:sp>
    </p:spTree>
    <p:extLst>
      <p:ext uri="{BB962C8B-B14F-4D97-AF65-F5344CB8AC3E}">
        <p14:creationId xmlns:p14="http://schemas.microsoft.com/office/powerpoint/2010/main" val="382978470"/>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071"/>
                                        </p:tgtEl>
                                        <p:attrNameLst>
                                          <p:attrName>style.visibility</p:attrName>
                                        </p:attrNameLst>
                                      </p:cBhvr>
                                      <p:to>
                                        <p:strVal val="visible"/>
                                      </p:to>
                                    </p:set>
                                    <p:animEffect transition="in" filter="circle(in)">
                                      <p:cBhvr>
                                        <p:cTn id="10" dur="2000"/>
                                        <p:tgtEl>
                                          <p:spTgt spid="2071"/>
                                        </p:tgtEl>
                                      </p:cBhvr>
                                    </p:animEffect>
                                  </p:childTnLst>
                                </p:cTn>
                              </p:par>
                            </p:childTnLst>
                          </p:cTn>
                        </p:par>
                        <p:par>
                          <p:cTn id="11" fill="hold">
                            <p:stCondLst>
                              <p:cond delay="2000"/>
                            </p:stCondLst>
                            <p:childTnLst>
                              <p:par>
                                <p:cTn id="12" presetID="53" presetClass="entr" presetSubtype="16" fill="hold" nodeType="afterEffect">
                                  <p:stCondLst>
                                    <p:cond delay="0"/>
                                  </p:stCondLst>
                                  <p:childTnLst>
                                    <p:set>
                                      <p:cBhvr>
                                        <p:cTn id="13" dur="1" fill="hold">
                                          <p:stCondLst>
                                            <p:cond delay="0"/>
                                          </p:stCondLst>
                                        </p:cTn>
                                        <p:tgtEl>
                                          <p:spTgt spid="19"/>
                                        </p:tgtEl>
                                        <p:attrNameLst>
                                          <p:attrName>style.visibility</p:attrName>
                                        </p:attrNameLst>
                                      </p:cBhvr>
                                      <p:to>
                                        <p:strVal val="visible"/>
                                      </p:to>
                                    </p:set>
                                    <p:anim calcmode="lin" valueType="num">
                                      <p:cBhvr>
                                        <p:cTn id="14" dur="500" fill="hold"/>
                                        <p:tgtEl>
                                          <p:spTgt spid="19"/>
                                        </p:tgtEl>
                                        <p:attrNameLst>
                                          <p:attrName>ppt_w</p:attrName>
                                        </p:attrNameLst>
                                      </p:cBhvr>
                                      <p:tavLst>
                                        <p:tav tm="0">
                                          <p:val>
                                            <p:fltVal val="0"/>
                                          </p:val>
                                        </p:tav>
                                        <p:tav tm="100000">
                                          <p:val>
                                            <p:strVal val="#ppt_w"/>
                                          </p:val>
                                        </p:tav>
                                      </p:tavLst>
                                    </p:anim>
                                    <p:anim calcmode="lin" valueType="num">
                                      <p:cBhvr>
                                        <p:cTn id="15" dur="500" fill="hold"/>
                                        <p:tgtEl>
                                          <p:spTgt spid="19"/>
                                        </p:tgtEl>
                                        <p:attrNameLst>
                                          <p:attrName>ppt_h</p:attrName>
                                        </p:attrNameLst>
                                      </p:cBhvr>
                                      <p:tavLst>
                                        <p:tav tm="0">
                                          <p:val>
                                            <p:fltVal val="0"/>
                                          </p:val>
                                        </p:tav>
                                        <p:tav tm="100000">
                                          <p:val>
                                            <p:strVal val="#ppt_h"/>
                                          </p:val>
                                        </p:tav>
                                      </p:tavLst>
                                    </p:anim>
                                    <p:animEffect transition="in" filter="fade">
                                      <p:cBhvr>
                                        <p:cTn id="16" dur="500"/>
                                        <p:tgtEl>
                                          <p:spTgt spid="19"/>
                                        </p:tgtEl>
                                      </p:cBhvr>
                                    </p:animEffect>
                                  </p:childTnLst>
                                </p:cTn>
                              </p:par>
                            </p:childTnLst>
                          </p:cTn>
                        </p:par>
                        <p:par>
                          <p:cTn id="17" fill="hold">
                            <p:stCondLst>
                              <p:cond delay="2500"/>
                            </p:stCondLst>
                            <p:childTnLst>
                              <p:par>
                                <p:cTn id="18" presetID="42" presetClass="entr" presetSubtype="0" fill="hold" grpId="0" nodeType="afterEffect">
                                  <p:stCondLst>
                                    <p:cond delay="0"/>
                                  </p:stCondLst>
                                  <p:childTnLst>
                                    <p:set>
                                      <p:cBhvr>
                                        <p:cTn id="19" dur="1" fill="hold">
                                          <p:stCondLst>
                                            <p:cond delay="0"/>
                                          </p:stCondLst>
                                        </p:cTn>
                                        <p:tgtEl>
                                          <p:spTgt spid="4">
                                            <p:txEl>
                                              <p:pRg st="0" end="0"/>
                                            </p:txEl>
                                          </p:spTgt>
                                        </p:tgtEl>
                                        <p:attrNameLst>
                                          <p:attrName>style.visibility</p:attrName>
                                        </p:attrNameLst>
                                      </p:cBhvr>
                                      <p:to>
                                        <p:strVal val="visible"/>
                                      </p:to>
                                    </p:set>
                                    <p:animEffect transition="in" filter="fade">
                                      <p:cBhvr>
                                        <p:cTn id="20" dur="1000"/>
                                        <p:tgtEl>
                                          <p:spTgt spid="4">
                                            <p:txEl>
                                              <p:pRg st="0" end="0"/>
                                            </p:txEl>
                                          </p:spTgt>
                                        </p:tgtEl>
                                      </p:cBhvr>
                                    </p:animEffect>
                                    <p:anim calcmode="lin" valueType="num">
                                      <p:cBhvr>
                                        <p:cTn id="21"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22"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23" fill="hold">
                            <p:stCondLst>
                              <p:cond delay="3500"/>
                            </p:stCondLst>
                            <p:childTnLst>
                              <p:par>
                                <p:cTn id="24" presetID="42" presetClass="entr" presetSubtype="0" fill="hold" grpId="0" nodeType="afterEffect">
                                  <p:stCondLst>
                                    <p:cond delay="0"/>
                                  </p:stCondLst>
                                  <p:childTnLst>
                                    <p:set>
                                      <p:cBhvr>
                                        <p:cTn id="25" dur="1" fill="hold">
                                          <p:stCondLst>
                                            <p:cond delay="0"/>
                                          </p:stCondLst>
                                        </p:cTn>
                                        <p:tgtEl>
                                          <p:spTgt spid="4">
                                            <p:txEl>
                                              <p:pRg st="2" end="2"/>
                                            </p:txEl>
                                          </p:spTgt>
                                        </p:tgtEl>
                                        <p:attrNameLst>
                                          <p:attrName>style.visibility</p:attrName>
                                        </p:attrNameLst>
                                      </p:cBhvr>
                                      <p:to>
                                        <p:strVal val="visible"/>
                                      </p:to>
                                    </p:set>
                                    <p:animEffect transition="in" filter="fade">
                                      <p:cBhvr>
                                        <p:cTn id="26" dur="1000"/>
                                        <p:tgtEl>
                                          <p:spTgt spid="4">
                                            <p:txEl>
                                              <p:pRg st="2" end="2"/>
                                            </p:txEl>
                                          </p:spTgt>
                                        </p:tgtEl>
                                      </p:cBhvr>
                                    </p:animEffect>
                                    <p:anim calcmode="lin" valueType="num">
                                      <p:cBhvr>
                                        <p:cTn id="27"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1" grpId="0"/>
      <p:bldP spid="3" grpId="0"/>
      <p:bldP spid="4"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065"/>
        <p:cNvGrpSpPr/>
        <p:nvPr/>
      </p:nvGrpSpPr>
      <p:grpSpPr>
        <a:xfrm>
          <a:off x="0" y="0"/>
          <a:ext cx="0" cy="0"/>
          <a:chOff x="0" y="0"/>
          <a:chExt cx="0" cy="0"/>
        </a:xfrm>
      </p:grpSpPr>
      <p:sp>
        <p:nvSpPr>
          <p:cNvPr id="2066" name="Google Shape;2066;p48"/>
          <p:cNvSpPr/>
          <p:nvPr/>
        </p:nvSpPr>
        <p:spPr>
          <a:xfrm>
            <a:off x="1445301" y="514350"/>
            <a:ext cx="6253424" cy="8382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7" name="Google Shape;2067;p48"/>
          <p:cNvGrpSpPr/>
          <p:nvPr/>
        </p:nvGrpSpPr>
        <p:grpSpPr>
          <a:xfrm>
            <a:off x="1445300" y="1696466"/>
            <a:ext cx="6253425" cy="2617862"/>
            <a:chOff x="1453903" y="1500600"/>
            <a:chExt cx="6253425" cy="2814300"/>
          </a:xfrm>
        </p:grpSpPr>
        <p:sp>
          <p:nvSpPr>
            <p:cNvPr id="2068" name="Google Shape;2068;p48"/>
            <p:cNvSpPr/>
            <p:nvPr/>
          </p:nvSpPr>
          <p:spPr>
            <a:xfrm>
              <a:off x="1530028" y="1576800"/>
              <a:ext cx="6177300" cy="2738100"/>
            </a:xfrm>
            <a:prstGeom prst="roundRect">
              <a:avLst>
                <a:gd name="adj" fmla="val 10064"/>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1453903" y="1500600"/>
              <a:ext cx="6177156" cy="2738065"/>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48"/>
          <p:cNvGrpSpPr/>
          <p:nvPr/>
        </p:nvGrpSpPr>
        <p:grpSpPr>
          <a:xfrm rot="-561541" flipH="1">
            <a:off x="7180518" y="3486370"/>
            <a:ext cx="2356254" cy="1848866"/>
            <a:chOff x="-2415600" y="2986400"/>
            <a:chExt cx="1943075" cy="1524659"/>
          </a:xfrm>
        </p:grpSpPr>
        <p:sp>
          <p:nvSpPr>
            <p:cNvPr id="2073" name="Google Shape;2073;p4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8" name="Google Shape;2078;p48"/>
            <p:cNvGrpSpPr/>
            <p:nvPr/>
          </p:nvGrpSpPr>
          <p:grpSpPr>
            <a:xfrm>
              <a:off x="-2218800" y="3088875"/>
              <a:ext cx="1598825" cy="1190475"/>
              <a:chOff x="-2218800" y="3088875"/>
              <a:chExt cx="1598825" cy="1190475"/>
            </a:xfrm>
          </p:grpSpPr>
          <p:sp>
            <p:nvSpPr>
              <p:cNvPr id="2079" name="Google Shape;2079;p4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 name="Rectangle 4"/>
          <p:cNvSpPr/>
          <p:nvPr/>
        </p:nvSpPr>
        <p:spPr>
          <a:xfrm>
            <a:off x="1600199" y="3105150"/>
            <a:ext cx="5976621" cy="1200329"/>
          </a:xfrm>
          <a:prstGeom prst="rect">
            <a:avLst/>
          </a:prstGeom>
        </p:spPr>
        <p:txBody>
          <a:bodyPr wrap="square">
            <a:spAutoFit/>
          </a:bodyPr>
          <a:lstStyle/>
          <a:p>
            <a:pPr marL="285750" indent="-285750">
              <a:buFont typeface="Courier New" panose="02070309020205020404" pitchFamily="49" charset="0"/>
              <a:buChar char="o"/>
            </a:pPr>
            <a:r>
              <a:rPr lang="vi-VN" sz="1800" i="1" dirty="0">
                <a:solidFill>
                  <a:srgbClr val="FF0000"/>
                </a:solidFill>
                <a:latin typeface="Adobe Hebrew" pitchFamily="18" charset="-79"/>
                <a:cs typeface="Adobe Hebrew" pitchFamily="18" charset="-79"/>
              </a:rPr>
              <a:t>Các trạng ngữ:</a:t>
            </a:r>
            <a:r>
              <a:rPr lang="vi-VN" sz="1800" i="1" dirty="0">
                <a:solidFill>
                  <a:schemeClr val="tx2">
                    <a:lumMod val="75000"/>
                  </a:schemeClr>
                </a:solidFill>
                <a:latin typeface="Adobe Hebrew" pitchFamily="18" charset="-79"/>
                <a:cs typeface="Adobe Hebrew" pitchFamily="18" charset="-79"/>
              </a:rPr>
              <a:t> năm ấy, chẳng bao lâu, khi chia tay </a:t>
            </a:r>
          </a:p>
          <a:p>
            <a:pPr marL="285750" indent="-285750">
              <a:buFont typeface="Courier New" panose="02070309020205020404" pitchFamily="49" charset="0"/>
              <a:buChar char="o"/>
            </a:pPr>
            <a:r>
              <a:rPr lang="vi-VN" sz="1800" i="1" dirty="0">
                <a:solidFill>
                  <a:srgbClr val="FF0000"/>
                </a:solidFill>
                <a:latin typeface="Adobe Hebrew" pitchFamily="18" charset="-79"/>
                <a:cs typeface="Adobe Hebrew" pitchFamily="18" charset="-79"/>
              </a:rPr>
              <a:t>Tác dụng: </a:t>
            </a:r>
            <a:r>
              <a:rPr lang="vi-VN" sz="1800" i="1" dirty="0">
                <a:solidFill>
                  <a:schemeClr val="tx2">
                    <a:lumMod val="75000"/>
                  </a:schemeClr>
                </a:solidFill>
                <a:latin typeface="Adobe Hebrew" pitchFamily="18" charset="-79"/>
                <a:cs typeface="Adobe Hebrew" pitchFamily="18" charset="-79"/>
              </a:rPr>
              <a:t>Liên kết các câu trong đoạn, các sự việc diễn ra theo trình tự thời gian, sự việc này nối tiếp sự việc kia. </a:t>
            </a:r>
          </a:p>
          <a:p>
            <a:endParaRPr lang="en-US" sz="1800" i="1" dirty="0">
              <a:solidFill>
                <a:schemeClr val="tx2">
                  <a:lumMod val="75000"/>
                </a:schemeClr>
              </a:solidFill>
              <a:latin typeface="Adobe Hebrew" pitchFamily="18" charset="-79"/>
              <a:cs typeface="Adobe Hebrew" pitchFamily="18" charset="-79"/>
            </a:endParaRPr>
          </a:p>
        </p:txBody>
      </p:sp>
      <p:sp>
        <p:nvSpPr>
          <p:cNvPr id="19" name="elemental-tip_77487">
            <a:extLst>
              <a:ext uri="{FF2B5EF4-FFF2-40B4-BE49-F238E27FC236}">
                <a16:creationId xmlns:a16="http://schemas.microsoft.com/office/drawing/2014/main" id="{7B67E23E-2F57-4529-A561-8104200BEE45}"/>
              </a:ext>
            </a:extLst>
          </p:cNvPr>
          <p:cNvSpPr>
            <a:spLocks noChangeAspect="1"/>
          </p:cNvSpPr>
          <p:nvPr/>
        </p:nvSpPr>
        <p:spPr bwMode="auto">
          <a:xfrm>
            <a:off x="7043659" y="590550"/>
            <a:ext cx="576341" cy="613795"/>
          </a:xfrm>
          <a:custGeom>
            <a:avLst/>
            <a:gdLst>
              <a:gd name="connsiteX0" fmla="*/ 225702 w 570756"/>
              <a:gd name="connsiteY0" fmla="*/ 551683 h 607846"/>
              <a:gd name="connsiteX1" fmla="*/ 225702 w 570756"/>
              <a:gd name="connsiteY1" fmla="*/ 552428 h 607846"/>
              <a:gd name="connsiteX2" fmla="*/ 245097 w 570756"/>
              <a:gd name="connsiteY2" fmla="*/ 571794 h 607846"/>
              <a:gd name="connsiteX3" fmla="*/ 325660 w 570756"/>
              <a:gd name="connsiteY3" fmla="*/ 571794 h 607846"/>
              <a:gd name="connsiteX4" fmla="*/ 345055 w 570756"/>
              <a:gd name="connsiteY4" fmla="*/ 552428 h 607846"/>
              <a:gd name="connsiteX5" fmla="*/ 345055 w 570756"/>
              <a:gd name="connsiteY5" fmla="*/ 551683 h 607846"/>
              <a:gd name="connsiteX6" fmla="*/ 225702 w 570756"/>
              <a:gd name="connsiteY6" fmla="*/ 440026 h 607846"/>
              <a:gd name="connsiteX7" fmla="*/ 225702 w 570756"/>
              <a:gd name="connsiteY7" fmla="*/ 515631 h 607846"/>
              <a:gd name="connsiteX8" fmla="*/ 345055 w 570756"/>
              <a:gd name="connsiteY8" fmla="*/ 515631 h 607846"/>
              <a:gd name="connsiteX9" fmla="*/ 345055 w 570756"/>
              <a:gd name="connsiteY9" fmla="*/ 440026 h 607846"/>
              <a:gd name="connsiteX10" fmla="*/ 285379 w 570756"/>
              <a:gd name="connsiteY10" fmla="*/ 448592 h 607846"/>
              <a:gd name="connsiteX11" fmla="*/ 225702 w 570756"/>
              <a:gd name="connsiteY11" fmla="*/ 440026 h 607846"/>
              <a:gd name="connsiteX12" fmla="*/ 505788 w 570756"/>
              <a:gd name="connsiteY12" fmla="*/ 389080 h 607846"/>
              <a:gd name="connsiteX13" fmla="*/ 518513 w 570756"/>
              <a:gd name="connsiteY13" fmla="*/ 394330 h 607846"/>
              <a:gd name="connsiteX14" fmla="*/ 565499 w 570756"/>
              <a:gd name="connsiteY14" fmla="*/ 441252 h 607846"/>
              <a:gd name="connsiteX15" fmla="*/ 565499 w 570756"/>
              <a:gd name="connsiteY15" fmla="*/ 466724 h 607846"/>
              <a:gd name="connsiteX16" fmla="*/ 552745 w 570756"/>
              <a:gd name="connsiteY16" fmla="*/ 471937 h 607846"/>
              <a:gd name="connsiteX17" fmla="*/ 539992 w 570756"/>
              <a:gd name="connsiteY17" fmla="*/ 466724 h 607846"/>
              <a:gd name="connsiteX18" fmla="*/ 493007 w 570756"/>
              <a:gd name="connsiteY18" fmla="*/ 419802 h 607846"/>
              <a:gd name="connsiteX19" fmla="*/ 493007 w 570756"/>
              <a:gd name="connsiteY19" fmla="*/ 394330 h 607846"/>
              <a:gd name="connsiteX20" fmla="*/ 505788 w 570756"/>
              <a:gd name="connsiteY20" fmla="*/ 389080 h 607846"/>
              <a:gd name="connsiteX21" fmla="*/ 64969 w 570756"/>
              <a:gd name="connsiteY21" fmla="*/ 389080 h 607846"/>
              <a:gd name="connsiteX22" fmla="*/ 77751 w 570756"/>
              <a:gd name="connsiteY22" fmla="*/ 394330 h 607846"/>
              <a:gd name="connsiteX23" fmla="*/ 77751 w 570756"/>
              <a:gd name="connsiteY23" fmla="*/ 419802 h 607846"/>
              <a:gd name="connsiteX24" fmla="*/ 30765 w 570756"/>
              <a:gd name="connsiteY24" fmla="*/ 466724 h 607846"/>
              <a:gd name="connsiteX25" fmla="*/ 18012 w 570756"/>
              <a:gd name="connsiteY25" fmla="*/ 471937 h 607846"/>
              <a:gd name="connsiteX26" fmla="*/ 5259 w 570756"/>
              <a:gd name="connsiteY26" fmla="*/ 466724 h 607846"/>
              <a:gd name="connsiteX27" fmla="*/ 5259 w 570756"/>
              <a:gd name="connsiteY27" fmla="*/ 441252 h 607846"/>
              <a:gd name="connsiteX28" fmla="*/ 52244 w 570756"/>
              <a:gd name="connsiteY28" fmla="*/ 394330 h 607846"/>
              <a:gd name="connsiteX29" fmla="*/ 64969 w 570756"/>
              <a:gd name="connsiteY29" fmla="*/ 389080 h 607846"/>
              <a:gd name="connsiteX30" fmla="*/ 251960 w 570756"/>
              <a:gd name="connsiteY30" fmla="*/ 298574 h 607846"/>
              <a:gd name="connsiteX31" fmla="*/ 268818 w 570756"/>
              <a:gd name="connsiteY31" fmla="*/ 411796 h 607846"/>
              <a:gd name="connsiteX32" fmla="*/ 285379 w 570756"/>
              <a:gd name="connsiteY32" fmla="*/ 412540 h 607846"/>
              <a:gd name="connsiteX33" fmla="*/ 301939 w 570756"/>
              <a:gd name="connsiteY33" fmla="*/ 411796 h 607846"/>
              <a:gd name="connsiteX34" fmla="*/ 318797 w 570756"/>
              <a:gd name="connsiteY34" fmla="*/ 298574 h 607846"/>
              <a:gd name="connsiteX35" fmla="*/ 285379 w 570756"/>
              <a:gd name="connsiteY35" fmla="*/ 59470 h 607846"/>
              <a:gd name="connsiteX36" fmla="*/ 108587 w 570756"/>
              <a:gd name="connsiteY36" fmla="*/ 236005 h 607846"/>
              <a:gd name="connsiteX37" fmla="*/ 232938 w 570756"/>
              <a:gd name="connsiteY37" fmla="*/ 404645 h 607846"/>
              <a:gd name="connsiteX38" fmla="*/ 206830 w 570756"/>
              <a:gd name="connsiteY38" fmla="*/ 291051 h 607846"/>
              <a:gd name="connsiteX39" fmla="*/ 205487 w 570756"/>
              <a:gd name="connsiteY39" fmla="*/ 272280 h 607846"/>
              <a:gd name="connsiteX40" fmla="*/ 221525 w 570756"/>
              <a:gd name="connsiteY40" fmla="*/ 262523 h 607846"/>
              <a:gd name="connsiteX41" fmla="*/ 349232 w 570756"/>
              <a:gd name="connsiteY41" fmla="*/ 262523 h 607846"/>
              <a:gd name="connsiteX42" fmla="*/ 365270 w 570756"/>
              <a:gd name="connsiteY42" fmla="*/ 272280 h 607846"/>
              <a:gd name="connsiteX43" fmla="*/ 363928 w 570756"/>
              <a:gd name="connsiteY43" fmla="*/ 291051 h 607846"/>
              <a:gd name="connsiteX44" fmla="*/ 337819 w 570756"/>
              <a:gd name="connsiteY44" fmla="*/ 404645 h 607846"/>
              <a:gd name="connsiteX45" fmla="*/ 462170 w 570756"/>
              <a:gd name="connsiteY45" fmla="*/ 236005 h 607846"/>
              <a:gd name="connsiteX46" fmla="*/ 285379 w 570756"/>
              <a:gd name="connsiteY46" fmla="*/ 59470 h 607846"/>
              <a:gd name="connsiteX47" fmla="*/ 285379 w 570756"/>
              <a:gd name="connsiteY47" fmla="*/ 23493 h 607846"/>
              <a:gd name="connsiteX48" fmla="*/ 498274 w 570756"/>
              <a:gd name="connsiteY48" fmla="*/ 236005 h 607846"/>
              <a:gd name="connsiteX49" fmla="*/ 381159 w 570756"/>
              <a:gd name="connsiteY49" fmla="*/ 425799 h 607846"/>
              <a:gd name="connsiteX50" fmla="*/ 381159 w 570756"/>
              <a:gd name="connsiteY50" fmla="*/ 552428 h 607846"/>
              <a:gd name="connsiteX51" fmla="*/ 325660 w 570756"/>
              <a:gd name="connsiteY51" fmla="*/ 607846 h 607846"/>
              <a:gd name="connsiteX52" fmla="*/ 245097 w 570756"/>
              <a:gd name="connsiteY52" fmla="*/ 607846 h 607846"/>
              <a:gd name="connsiteX53" fmla="*/ 189598 w 570756"/>
              <a:gd name="connsiteY53" fmla="*/ 552428 h 607846"/>
              <a:gd name="connsiteX54" fmla="*/ 189598 w 570756"/>
              <a:gd name="connsiteY54" fmla="*/ 425799 h 607846"/>
              <a:gd name="connsiteX55" fmla="*/ 72483 w 570756"/>
              <a:gd name="connsiteY55" fmla="*/ 236005 h 607846"/>
              <a:gd name="connsiteX56" fmla="*/ 285379 w 570756"/>
              <a:gd name="connsiteY56" fmla="*/ 23493 h 607846"/>
              <a:gd name="connsiteX57" fmla="*/ 552717 w 570756"/>
              <a:gd name="connsiteY57" fmla="*/ 0 h 607846"/>
              <a:gd name="connsiteX58" fmla="*/ 565499 w 570756"/>
              <a:gd name="connsiteY58" fmla="*/ 5306 h 607846"/>
              <a:gd name="connsiteX59" fmla="*/ 565499 w 570756"/>
              <a:gd name="connsiteY59" fmla="*/ 30777 h 607846"/>
              <a:gd name="connsiteX60" fmla="*/ 518513 w 570756"/>
              <a:gd name="connsiteY60" fmla="*/ 77622 h 607846"/>
              <a:gd name="connsiteX61" fmla="*/ 505760 w 570756"/>
              <a:gd name="connsiteY61" fmla="*/ 82910 h 607846"/>
              <a:gd name="connsiteX62" fmla="*/ 493007 w 570756"/>
              <a:gd name="connsiteY62" fmla="*/ 77622 h 607846"/>
              <a:gd name="connsiteX63" fmla="*/ 493007 w 570756"/>
              <a:gd name="connsiteY63" fmla="*/ 52151 h 607846"/>
              <a:gd name="connsiteX64" fmla="*/ 539992 w 570756"/>
              <a:gd name="connsiteY64" fmla="*/ 5306 h 607846"/>
              <a:gd name="connsiteX65" fmla="*/ 552717 w 570756"/>
              <a:gd name="connsiteY65" fmla="*/ 0 h 607846"/>
              <a:gd name="connsiteX66" fmla="*/ 18040 w 570756"/>
              <a:gd name="connsiteY66" fmla="*/ 0 h 607846"/>
              <a:gd name="connsiteX67" fmla="*/ 30765 w 570756"/>
              <a:gd name="connsiteY67" fmla="*/ 5306 h 607846"/>
              <a:gd name="connsiteX68" fmla="*/ 77751 w 570756"/>
              <a:gd name="connsiteY68" fmla="*/ 52151 h 607846"/>
              <a:gd name="connsiteX69" fmla="*/ 77751 w 570756"/>
              <a:gd name="connsiteY69" fmla="*/ 77622 h 607846"/>
              <a:gd name="connsiteX70" fmla="*/ 64997 w 570756"/>
              <a:gd name="connsiteY70" fmla="*/ 82910 h 607846"/>
              <a:gd name="connsiteX71" fmla="*/ 52244 w 570756"/>
              <a:gd name="connsiteY71" fmla="*/ 77622 h 607846"/>
              <a:gd name="connsiteX72" fmla="*/ 5259 w 570756"/>
              <a:gd name="connsiteY72" fmla="*/ 30777 h 607846"/>
              <a:gd name="connsiteX73" fmla="*/ 5259 w 570756"/>
              <a:gd name="connsiteY73" fmla="*/ 5306 h 607846"/>
              <a:gd name="connsiteX74" fmla="*/ 18040 w 570756"/>
              <a:gd name="connsiteY74" fmla="*/ 0 h 60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70756" h="607846">
                <a:moveTo>
                  <a:pt x="225702" y="551683"/>
                </a:moveTo>
                <a:lnTo>
                  <a:pt x="225702" y="552428"/>
                </a:lnTo>
                <a:cubicBezTo>
                  <a:pt x="225702" y="563079"/>
                  <a:pt x="234355" y="571794"/>
                  <a:pt x="245097" y="571794"/>
                </a:cubicBezTo>
                <a:lnTo>
                  <a:pt x="325660" y="571794"/>
                </a:lnTo>
                <a:cubicBezTo>
                  <a:pt x="336402" y="571794"/>
                  <a:pt x="345055" y="563079"/>
                  <a:pt x="345055" y="552428"/>
                </a:cubicBezTo>
                <a:lnTo>
                  <a:pt x="345055" y="551683"/>
                </a:lnTo>
                <a:close/>
                <a:moveTo>
                  <a:pt x="225702" y="440026"/>
                </a:moveTo>
                <a:lnTo>
                  <a:pt x="225702" y="515631"/>
                </a:lnTo>
                <a:lnTo>
                  <a:pt x="345055" y="515631"/>
                </a:lnTo>
                <a:lnTo>
                  <a:pt x="345055" y="440026"/>
                </a:lnTo>
                <a:cubicBezTo>
                  <a:pt x="326108" y="445613"/>
                  <a:pt x="306116" y="448592"/>
                  <a:pt x="285379" y="448592"/>
                </a:cubicBezTo>
                <a:cubicBezTo>
                  <a:pt x="264641" y="448592"/>
                  <a:pt x="244650" y="445613"/>
                  <a:pt x="225702" y="440026"/>
                </a:cubicBezTo>
                <a:close/>
                <a:moveTo>
                  <a:pt x="505788" y="389080"/>
                </a:moveTo>
                <a:cubicBezTo>
                  <a:pt x="510403" y="389080"/>
                  <a:pt x="515008" y="390830"/>
                  <a:pt x="518513" y="394330"/>
                </a:cubicBezTo>
                <a:lnTo>
                  <a:pt x="565499" y="441252"/>
                </a:lnTo>
                <a:cubicBezTo>
                  <a:pt x="572509" y="448253"/>
                  <a:pt x="572509" y="459648"/>
                  <a:pt x="565499" y="466724"/>
                </a:cubicBezTo>
                <a:cubicBezTo>
                  <a:pt x="561919" y="470224"/>
                  <a:pt x="557369" y="471937"/>
                  <a:pt x="552745" y="471937"/>
                </a:cubicBezTo>
                <a:cubicBezTo>
                  <a:pt x="548121" y="471937"/>
                  <a:pt x="543497" y="470224"/>
                  <a:pt x="539992" y="466724"/>
                </a:cubicBezTo>
                <a:lnTo>
                  <a:pt x="493007" y="419802"/>
                </a:lnTo>
                <a:cubicBezTo>
                  <a:pt x="485996" y="412801"/>
                  <a:pt x="485996" y="401406"/>
                  <a:pt x="493007" y="394330"/>
                </a:cubicBezTo>
                <a:cubicBezTo>
                  <a:pt x="496549" y="390830"/>
                  <a:pt x="501173" y="389080"/>
                  <a:pt x="505788" y="389080"/>
                </a:cubicBezTo>
                <a:close/>
                <a:moveTo>
                  <a:pt x="64969" y="389080"/>
                </a:moveTo>
                <a:cubicBezTo>
                  <a:pt x="69584" y="389080"/>
                  <a:pt x="74208" y="390830"/>
                  <a:pt x="77751" y="394330"/>
                </a:cubicBezTo>
                <a:cubicBezTo>
                  <a:pt x="84761" y="401406"/>
                  <a:pt x="84761" y="412801"/>
                  <a:pt x="77751" y="419802"/>
                </a:cubicBezTo>
                <a:lnTo>
                  <a:pt x="30765" y="466724"/>
                </a:lnTo>
                <a:cubicBezTo>
                  <a:pt x="27260" y="470224"/>
                  <a:pt x="22636" y="471937"/>
                  <a:pt x="18012" y="471937"/>
                </a:cubicBezTo>
                <a:cubicBezTo>
                  <a:pt x="13388" y="471937"/>
                  <a:pt x="8839" y="470224"/>
                  <a:pt x="5259" y="466724"/>
                </a:cubicBezTo>
                <a:cubicBezTo>
                  <a:pt x="-1752" y="459648"/>
                  <a:pt x="-1752" y="448253"/>
                  <a:pt x="5259" y="441252"/>
                </a:cubicBezTo>
                <a:lnTo>
                  <a:pt x="52244" y="394330"/>
                </a:lnTo>
                <a:cubicBezTo>
                  <a:pt x="55749" y="390830"/>
                  <a:pt x="60355" y="389080"/>
                  <a:pt x="64969" y="389080"/>
                </a:cubicBezTo>
                <a:close/>
                <a:moveTo>
                  <a:pt x="251960" y="298574"/>
                </a:moveTo>
                <a:cubicBezTo>
                  <a:pt x="269490" y="339989"/>
                  <a:pt x="270087" y="387140"/>
                  <a:pt x="268818" y="411796"/>
                </a:cubicBezTo>
                <a:cubicBezTo>
                  <a:pt x="274264" y="412243"/>
                  <a:pt x="279784" y="412540"/>
                  <a:pt x="285379" y="412540"/>
                </a:cubicBezTo>
                <a:cubicBezTo>
                  <a:pt x="290973" y="412540"/>
                  <a:pt x="296493" y="412243"/>
                  <a:pt x="301939" y="411796"/>
                </a:cubicBezTo>
                <a:cubicBezTo>
                  <a:pt x="300671" y="387140"/>
                  <a:pt x="301267" y="339989"/>
                  <a:pt x="318797" y="298574"/>
                </a:cubicBezTo>
                <a:close/>
                <a:moveTo>
                  <a:pt x="285379" y="59470"/>
                </a:moveTo>
                <a:cubicBezTo>
                  <a:pt x="187882" y="59470"/>
                  <a:pt x="108587" y="138650"/>
                  <a:pt x="108587" y="236005"/>
                </a:cubicBezTo>
                <a:cubicBezTo>
                  <a:pt x="108587" y="315111"/>
                  <a:pt x="160953" y="382298"/>
                  <a:pt x="232938" y="404645"/>
                </a:cubicBezTo>
                <a:cubicBezTo>
                  <a:pt x="233759" y="376861"/>
                  <a:pt x="231446" y="325539"/>
                  <a:pt x="206830" y="291051"/>
                </a:cubicBezTo>
                <a:cubicBezTo>
                  <a:pt x="202876" y="285539"/>
                  <a:pt x="202354" y="278314"/>
                  <a:pt x="205487" y="272280"/>
                </a:cubicBezTo>
                <a:cubicBezTo>
                  <a:pt x="208545" y="266321"/>
                  <a:pt x="214737" y="262523"/>
                  <a:pt x="221525" y="262523"/>
                </a:cubicBezTo>
                <a:lnTo>
                  <a:pt x="349232" y="262523"/>
                </a:lnTo>
                <a:cubicBezTo>
                  <a:pt x="356021" y="262523"/>
                  <a:pt x="362212" y="266321"/>
                  <a:pt x="365270" y="272280"/>
                </a:cubicBezTo>
                <a:cubicBezTo>
                  <a:pt x="368403" y="278314"/>
                  <a:pt x="367881" y="285539"/>
                  <a:pt x="363928" y="291051"/>
                </a:cubicBezTo>
                <a:cubicBezTo>
                  <a:pt x="339311" y="325464"/>
                  <a:pt x="336999" y="376861"/>
                  <a:pt x="337819" y="404645"/>
                </a:cubicBezTo>
                <a:cubicBezTo>
                  <a:pt x="409804" y="382298"/>
                  <a:pt x="462170" y="315111"/>
                  <a:pt x="462170" y="236005"/>
                </a:cubicBezTo>
                <a:cubicBezTo>
                  <a:pt x="462170" y="138650"/>
                  <a:pt x="382875" y="59470"/>
                  <a:pt x="285379" y="59470"/>
                </a:cubicBezTo>
                <a:close/>
                <a:moveTo>
                  <a:pt x="285379" y="23493"/>
                </a:moveTo>
                <a:cubicBezTo>
                  <a:pt x="402717" y="23493"/>
                  <a:pt x="498274" y="118837"/>
                  <a:pt x="498274" y="236005"/>
                </a:cubicBezTo>
                <a:cubicBezTo>
                  <a:pt x="498274" y="318835"/>
                  <a:pt x="450533" y="390716"/>
                  <a:pt x="381159" y="425799"/>
                </a:cubicBezTo>
                <a:lnTo>
                  <a:pt x="381159" y="552428"/>
                </a:lnTo>
                <a:cubicBezTo>
                  <a:pt x="381159" y="582967"/>
                  <a:pt x="356244" y="607846"/>
                  <a:pt x="325660" y="607846"/>
                </a:cubicBezTo>
                <a:lnTo>
                  <a:pt x="245097" y="607846"/>
                </a:lnTo>
                <a:cubicBezTo>
                  <a:pt x="214513" y="607846"/>
                  <a:pt x="189598" y="582967"/>
                  <a:pt x="189598" y="552428"/>
                </a:cubicBezTo>
                <a:lnTo>
                  <a:pt x="189598" y="425799"/>
                </a:lnTo>
                <a:cubicBezTo>
                  <a:pt x="120224" y="390716"/>
                  <a:pt x="72483" y="318835"/>
                  <a:pt x="72483" y="236005"/>
                </a:cubicBezTo>
                <a:cubicBezTo>
                  <a:pt x="72483" y="118837"/>
                  <a:pt x="168040" y="23493"/>
                  <a:pt x="285379" y="23493"/>
                </a:cubicBezTo>
                <a:close/>
                <a:moveTo>
                  <a:pt x="552717" y="0"/>
                </a:moveTo>
                <a:cubicBezTo>
                  <a:pt x="557332" y="0"/>
                  <a:pt x="561956" y="1768"/>
                  <a:pt x="565499" y="5306"/>
                </a:cubicBezTo>
                <a:cubicBezTo>
                  <a:pt x="572509" y="12307"/>
                  <a:pt x="572509" y="23701"/>
                  <a:pt x="565499" y="30777"/>
                </a:cubicBezTo>
                <a:lnTo>
                  <a:pt x="518513" y="77622"/>
                </a:lnTo>
                <a:cubicBezTo>
                  <a:pt x="515008" y="81122"/>
                  <a:pt x="510384" y="82910"/>
                  <a:pt x="505760" y="82910"/>
                </a:cubicBezTo>
                <a:cubicBezTo>
                  <a:pt x="501210" y="82910"/>
                  <a:pt x="496587" y="81122"/>
                  <a:pt x="493007" y="77622"/>
                </a:cubicBezTo>
                <a:cubicBezTo>
                  <a:pt x="485996" y="70621"/>
                  <a:pt x="485996" y="59152"/>
                  <a:pt x="493007" y="52151"/>
                </a:cubicBezTo>
                <a:lnTo>
                  <a:pt x="539992" y="5306"/>
                </a:lnTo>
                <a:cubicBezTo>
                  <a:pt x="543497" y="1768"/>
                  <a:pt x="548103" y="0"/>
                  <a:pt x="552717" y="0"/>
                </a:cubicBezTo>
                <a:close/>
                <a:moveTo>
                  <a:pt x="18040" y="0"/>
                </a:moveTo>
                <a:cubicBezTo>
                  <a:pt x="22655" y="0"/>
                  <a:pt x="27260" y="1768"/>
                  <a:pt x="30765" y="5306"/>
                </a:cubicBezTo>
                <a:lnTo>
                  <a:pt x="77751" y="52151"/>
                </a:lnTo>
                <a:cubicBezTo>
                  <a:pt x="84761" y="59152"/>
                  <a:pt x="84761" y="70621"/>
                  <a:pt x="77751" y="77622"/>
                </a:cubicBezTo>
                <a:cubicBezTo>
                  <a:pt x="74171" y="81122"/>
                  <a:pt x="69547" y="82910"/>
                  <a:pt x="64997" y="82910"/>
                </a:cubicBezTo>
                <a:cubicBezTo>
                  <a:pt x="60373" y="82910"/>
                  <a:pt x="55749" y="81122"/>
                  <a:pt x="52244" y="77622"/>
                </a:cubicBezTo>
                <a:lnTo>
                  <a:pt x="5259" y="30777"/>
                </a:lnTo>
                <a:cubicBezTo>
                  <a:pt x="-1752" y="23701"/>
                  <a:pt x="-1752" y="12307"/>
                  <a:pt x="5259" y="5306"/>
                </a:cubicBezTo>
                <a:cubicBezTo>
                  <a:pt x="8801" y="1768"/>
                  <a:pt x="13425" y="0"/>
                  <a:pt x="18040" y="0"/>
                </a:cubicBezTo>
                <a:close/>
              </a:path>
            </a:pathLst>
          </a:custGeom>
          <a:solidFill>
            <a:schemeClr val="bg1">
              <a:lumMod val="50000"/>
            </a:schemeClr>
          </a:solidFill>
          <a:ln>
            <a:noFill/>
          </a:ln>
        </p:spPr>
        <p:txBody>
          <a:bodyPr/>
          <a:lstStyle/>
          <a:p>
            <a:endParaRPr lang="zh-CN" altLang="en-US">
              <a:cs typeface="+mn-ea"/>
              <a:sym typeface="+mn-lt"/>
            </a:endParaRPr>
          </a:p>
        </p:txBody>
      </p:sp>
      <p:sp>
        <p:nvSpPr>
          <p:cNvPr id="22" name="Google Shape;2071;p48"/>
          <p:cNvSpPr txBox="1">
            <a:spLocks noGrp="1"/>
          </p:cNvSpPr>
          <p:nvPr>
            <p:ph type="title"/>
          </p:nvPr>
        </p:nvSpPr>
        <p:spPr>
          <a:xfrm>
            <a:off x="3320003" y="514350"/>
            <a:ext cx="2547397" cy="3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Câu 2/ trang 48</a:t>
            </a:r>
            <a:endParaRPr/>
          </a:p>
        </p:txBody>
      </p:sp>
      <p:sp>
        <p:nvSpPr>
          <p:cNvPr id="23" name="Rectangle 22"/>
          <p:cNvSpPr/>
          <p:nvPr/>
        </p:nvSpPr>
        <p:spPr>
          <a:xfrm>
            <a:off x="1676400" y="819150"/>
            <a:ext cx="5784924" cy="584775"/>
          </a:xfrm>
          <a:prstGeom prst="rect">
            <a:avLst/>
          </a:prstGeom>
        </p:spPr>
        <p:txBody>
          <a:bodyPr wrap="square">
            <a:spAutoFit/>
          </a:bodyPr>
          <a:lstStyle/>
          <a:p>
            <a:pPr lvl="0" algn="ctr"/>
            <a:r>
              <a:rPr lang="vi-VN"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Nêu tác dụng liên kết câu của trạng ngữ trong </a:t>
            </a:r>
            <a:endPar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endParaRPr>
          </a:p>
          <a:p>
            <a:pPr lvl="0" algn="ctr"/>
            <a:r>
              <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h</a:t>
            </a:r>
            <a:r>
              <a:rPr lang="vi-VN"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ai</a:t>
            </a:r>
            <a:r>
              <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 </a:t>
            </a:r>
            <a:r>
              <a:rPr lang="vi-VN"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đoạn văn sau:</a:t>
            </a:r>
            <a:endPar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endParaRPr>
          </a:p>
        </p:txBody>
      </p:sp>
      <p:sp>
        <p:nvSpPr>
          <p:cNvPr id="24" name="Text Placeholder 3"/>
          <p:cNvSpPr>
            <a:spLocks noGrp="1"/>
          </p:cNvSpPr>
          <p:nvPr>
            <p:ph type="body" idx="1"/>
          </p:nvPr>
        </p:nvSpPr>
        <p:spPr>
          <a:xfrm>
            <a:off x="1442769" y="1684246"/>
            <a:ext cx="6101031" cy="1497104"/>
          </a:xfrm>
        </p:spPr>
        <p:txBody>
          <a:bodyPr/>
          <a:lstStyle/>
          <a:p>
            <a:pPr>
              <a:buAutoNum type="alphaLcParenR"/>
            </a:pPr>
            <a:r>
              <a:rPr lang="vi-VN" sz="1800" i="1">
                <a:solidFill>
                  <a:schemeClr val="tx1"/>
                </a:solidFill>
                <a:latin typeface="Adobe Hebrew" pitchFamily="18" charset="-79"/>
                <a:cs typeface="Adobe Hebrew" pitchFamily="18" charset="-79"/>
              </a:rPr>
              <a:t>Năm ấy, Sọ Dừa đỗ trạng nguyên. Chẳng bao lâu, có chiếu nhà vua sai quan trạng đi sứ. Khi chia tay, quan trạng đưa cho vợ một hòn đá lửa, một con dao và hai quả trứng gà, dặn phải giắt luôn trong người</a:t>
            </a:r>
            <a:r>
              <a:rPr lang="en-US" sz="1800" i="1">
                <a:solidFill>
                  <a:schemeClr val="tx1"/>
                </a:solidFill>
                <a:latin typeface="Adobe Hebrew" pitchFamily="18" charset="-79"/>
                <a:cs typeface="Adobe Hebrew" pitchFamily="18" charset="-79"/>
              </a:rPr>
              <a:t> phòng</a:t>
            </a:r>
            <a:r>
              <a:rPr lang="vi-VN" sz="1800" i="1">
                <a:solidFill>
                  <a:schemeClr val="tx1"/>
                </a:solidFill>
                <a:latin typeface="Adobe Hebrew" pitchFamily="18" charset="-79"/>
                <a:cs typeface="Adobe Hebrew" pitchFamily="18" charset="-79"/>
              </a:rPr>
              <a:t> khi dùng đến.</a:t>
            </a:r>
            <a:endParaRPr lang="en-US" sz="1800" i="1">
              <a:solidFill>
                <a:schemeClr val="tx1"/>
              </a:solidFill>
              <a:latin typeface="Adobe Hebrew" pitchFamily="18" charset="-79"/>
              <a:cs typeface="Adobe Hebrew" pitchFamily="18" charset="-79"/>
            </a:endParaRPr>
          </a:p>
        </p:txBody>
      </p:sp>
      <p:sp>
        <p:nvSpPr>
          <p:cNvPr id="25" name="Rounded Rectangle 24"/>
          <p:cNvSpPr/>
          <p:nvPr/>
        </p:nvSpPr>
        <p:spPr>
          <a:xfrm>
            <a:off x="1981200" y="1733550"/>
            <a:ext cx="8382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p:cNvSpPr/>
          <p:nvPr/>
        </p:nvSpPr>
        <p:spPr>
          <a:xfrm>
            <a:off x="5216946" y="1746274"/>
            <a:ext cx="14478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ounded Rectangle 26"/>
          <p:cNvSpPr/>
          <p:nvPr/>
        </p:nvSpPr>
        <p:spPr>
          <a:xfrm>
            <a:off x="5331246" y="2037898"/>
            <a:ext cx="12192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46024873"/>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circle(in)">
                                      <p:cBhvr>
                                        <p:cTn id="14" dur="2000"/>
                                        <p:tgtEl>
                                          <p:spTgt spid="25"/>
                                        </p:tgtEl>
                                      </p:cBhvr>
                                    </p:animEffect>
                                  </p:childTnLst>
                                </p:cTn>
                              </p:par>
                            </p:childTnLst>
                          </p:cTn>
                        </p:par>
                        <p:par>
                          <p:cTn id="15" fill="hold">
                            <p:stCondLst>
                              <p:cond delay="2000"/>
                            </p:stCondLst>
                            <p:childTnLst>
                              <p:par>
                                <p:cTn id="16" presetID="6" presetClass="entr" presetSubtype="16"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circle(in)">
                                      <p:cBhvr>
                                        <p:cTn id="18" dur="3400"/>
                                        <p:tgtEl>
                                          <p:spTgt spid="26"/>
                                        </p:tgtEl>
                                      </p:cBhvr>
                                    </p:animEffect>
                                  </p:childTnLst>
                                </p:cTn>
                              </p:par>
                            </p:childTnLst>
                          </p:cTn>
                        </p:par>
                        <p:par>
                          <p:cTn id="19" fill="hold">
                            <p:stCondLst>
                              <p:cond delay="5400"/>
                            </p:stCondLst>
                            <p:childTnLst>
                              <p:par>
                                <p:cTn id="20" presetID="6" presetClass="entr" presetSubtype="16"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circle(in)">
                                      <p:cBhvr>
                                        <p:cTn id="22" dur="20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circle(in)">
                                      <p:cBhvr>
                                        <p:cTn id="2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5" grpId="0" animBg="1"/>
      <p:bldP spid="26" grpId="0" animBg="1"/>
      <p:bldP spid="2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065"/>
        <p:cNvGrpSpPr/>
        <p:nvPr/>
      </p:nvGrpSpPr>
      <p:grpSpPr>
        <a:xfrm>
          <a:off x="0" y="0"/>
          <a:ext cx="0" cy="0"/>
          <a:chOff x="0" y="0"/>
          <a:chExt cx="0" cy="0"/>
        </a:xfrm>
      </p:grpSpPr>
      <p:sp>
        <p:nvSpPr>
          <p:cNvPr id="2066" name="Google Shape;2066;p48"/>
          <p:cNvSpPr/>
          <p:nvPr/>
        </p:nvSpPr>
        <p:spPr>
          <a:xfrm>
            <a:off x="1445301" y="514350"/>
            <a:ext cx="6253424" cy="8382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7" name="Google Shape;2067;p48"/>
          <p:cNvGrpSpPr/>
          <p:nvPr/>
        </p:nvGrpSpPr>
        <p:grpSpPr>
          <a:xfrm>
            <a:off x="1445300" y="1696466"/>
            <a:ext cx="6253425" cy="2617862"/>
            <a:chOff x="1453903" y="1500600"/>
            <a:chExt cx="6253425" cy="2814300"/>
          </a:xfrm>
        </p:grpSpPr>
        <p:sp>
          <p:nvSpPr>
            <p:cNvPr id="2068" name="Google Shape;2068;p48"/>
            <p:cNvSpPr/>
            <p:nvPr/>
          </p:nvSpPr>
          <p:spPr>
            <a:xfrm>
              <a:off x="1530028" y="1576800"/>
              <a:ext cx="6177300" cy="2738100"/>
            </a:xfrm>
            <a:prstGeom prst="roundRect">
              <a:avLst>
                <a:gd name="adj" fmla="val 10064"/>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1453903" y="1500600"/>
              <a:ext cx="6177156" cy="2738065"/>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48"/>
          <p:cNvGrpSpPr/>
          <p:nvPr/>
        </p:nvGrpSpPr>
        <p:grpSpPr>
          <a:xfrm rot="-561541" flipH="1">
            <a:off x="7180518" y="3486370"/>
            <a:ext cx="2356254" cy="1848866"/>
            <a:chOff x="-2415600" y="2986400"/>
            <a:chExt cx="1943075" cy="1524659"/>
          </a:xfrm>
        </p:grpSpPr>
        <p:sp>
          <p:nvSpPr>
            <p:cNvPr id="2073" name="Google Shape;2073;p4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8" name="Google Shape;2078;p48"/>
            <p:cNvGrpSpPr/>
            <p:nvPr/>
          </p:nvGrpSpPr>
          <p:grpSpPr>
            <a:xfrm>
              <a:off x="-2218800" y="3088875"/>
              <a:ext cx="1598825" cy="1190475"/>
              <a:chOff x="-2218800" y="3088875"/>
              <a:chExt cx="1598825" cy="1190475"/>
            </a:xfrm>
          </p:grpSpPr>
          <p:sp>
            <p:nvSpPr>
              <p:cNvPr id="2079" name="Google Shape;2079;p4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 name="elemental-tip_77487">
            <a:extLst>
              <a:ext uri="{FF2B5EF4-FFF2-40B4-BE49-F238E27FC236}">
                <a16:creationId xmlns:a16="http://schemas.microsoft.com/office/drawing/2014/main" id="{7B67E23E-2F57-4529-A561-8104200BEE45}"/>
              </a:ext>
            </a:extLst>
          </p:cNvPr>
          <p:cNvSpPr>
            <a:spLocks noChangeAspect="1"/>
          </p:cNvSpPr>
          <p:nvPr/>
        </p:nvSpPr>
        <p:spPr bwMode="auto">
          <a:xfrm>
            <a:off x="7043659" y="590550"/>
            <a:ext cx="576341" cy="613795"/>
          </a:xfrm>
          <a:custGeom>
            <a:avLst/>
            <a:gdLst>
              <a:gd name="connsiteX0" fmla="*/ 225702 w 570756"/>
              <a:gd name="connsiteY0" fmla="*/ 551683 h 607846"/>
              <a:gd name="connsiteX1" fmla="*/ 225702 w 570756"/>
              <a:gd name="connsiteY1" fmla="*/ 552428 h 607846"/>
              <a:gd name="connsiteX2" fmla="*/ 245097 w 570756"/>
              <a:gd name="connsiteY2" fmla="*/ 571794 h 607846"/>
              <a:gd name="connsiteX3" fmla="*/ 325660 w 570756"/>
              <a:gd name="connsiteY3" fmla="*/ 571794 h 607846"/>
              <a:gd name="connsiteX4" fmla="*/ 345055 w 570756"/>
              <a:gd name="connsiteY4" fmla="*/ 552428 h 607846"/>
              <a:gd name="connsiteX5" fmla="*/ 345055 w 570756"/>
              <a:gd name="connsiteY5" fmla="*/ 551683 h 607846"/>
              <a:gd name="connsiteX6" fmla="*/ 225702 w 570756"/>
              <a:gd name="connsiteY6" fmla="*/ 440026 h 607846"/>
              <a:gd name="connsiteX7" fmla="*/ 225702 w 570756"/>
              <a:gd name="connsiteY7" fmla="*/ 515631 h 607846"/>
              <a:gd name="connsiteX8" fmla="*/ 345055 w 570756"/>
              <a:gd name="connsiteY8" fmla="*/ 515631 h 607846"/>
              <a:gd name="connsiteX9" fmla="*/ 345055 w 570756"/>
              <a:gd name="connsiteY9" fmla="*/ 440026 h 607846"/>
              <a:gd name="connsiteX10" fmla="*/ 285379 w 570756"/>
              <a:gd name="connsiteY10" fmla="*/ 448592 h 607846"/>
              <a:gd name="connsiteX11" fmla="*/ 225702 w 570756"/>
              <a:gd name="connsiteY11" fmla="*/ 440026 h 607846"/>
              <a:gd name="connsiteX12" fmla="*/ 505788 w 570756"/>
              <a:gd name="connsiteY12" fmla="*/ 389080 h 607846"/>
              <a:gd name="connsiteX13" fmla="*/ 518513 w 570756"/>
              <a:gd name="connsiteY13" fmla="*/ 394330 h 607846"/>
              <a:gd name="connsiteX14" fmla="*/ 565499 w 570756"/>
              <a:gd name="connsiteY14" fmla="*/ 441252 h 607846"/>
              <a:gd name="connsiteX15" fmla="*/ 565499 w 570756"/>
              <a:gd name="connsiteY15" fmla="*/ 466724 h 607846"/>
              <a:gd name="connsiteX16" fmla="*/ 552745 w 570756"/>
              <a:gd name="connsiteY16" fmla="*/ 471937 h 607846"/>
              <a:gd name="connsiteX17" fmla="*/ 539992 w 570756"/>
              <a:gd name="connsiteY17" fmla="*/ 466724 h 607846"/>
              <a:gd name="connsiteX18" fmla="*/ 493007 w 570756"/>
              <a:gd name="connsiteY18" fmla="*/ 419802 h 607846"/>
              <a:gd name="connsiteX19" fmla="*/ 493007 w 570756"/>
              <a:gd name="connsiteY19" fmla="*/ 394330 h 607846"/>
              <a:gd name="connsiteX20" fmla="*/ 505788 w 570756"/>
              <a:gd name="connsiteY20" fmla="*/ 389080 h 607846"/>
              <a:gd name="connsiteX21" fmla="*/ 64969 w 570756"/>
              <a:gd name="connsiteY21" fmla="*/ 389080 h 607846"/>
              <a:gd name="connsiteX22" fmla="*/ 77751 w 570756"/>
              <a:gd name="connsiteY22" fmla="*/ 394330 h 607846"/>
              <a:gd name="connsiteX23" fmla="*/ 77751 w 570756"/>
              <a:gd name="connsiteY23" fmla="*/ 419802 h 607846"/>
              <a:gd name="connsiteX24" fmla="*/ 30765 w 570756"/>
              <a:gd name="connsiteY24" fmla="*/ 466724 h 607846"/>
              <a:gd name="connsiteX25" fmla="*/ 18012 w 570756"/>
              <a:gd name="connsiteY25" fmla="*/ 471937 h 607846"/>
              <a:gd name="connsiteX26" fmla="*/ 5259 w 570756"/>
              <a:gd name="connsiteY26" fmla="*/ 466724 h 607846"/>
              <a:gd name="connsiteX27" fmla="*/ 5259 w 570756"/>
              <a:gd name="connsiteY27" fmla="*/ 441252 h 607846"/>
              <a:gd name="connsiteX28" fmla="*/ 52244 w 570756"/>
              <a:gd name="connsiteY28" fmla="*/ 394330 h 607846"/>
              <a:gd name="connsiteX29" fmla="*/ 64969 w 570756"/>
              <a:gd name="connsiteY29" fmla="*/ 389080 h 607846"/>
              <a:gd name="connsiteX30" fmla="*/ 251960 w 570756"/>
              <a:gd name="connsiteY30" fmla="*/ 298574 h 607846"/>
              <a:gd name="connsiteX31" fmla="*/ 268818 w 570756"/>
              <a:gd name="connsiteY31" fmla="*/ 411796 h 607846"/>
              <a:gd name="connsiteX32" fmla="*/ 285379 w 570756"/>
              <a:gd name="connsiteY32" fmla="*/ 412540 h 607846"/>
              <a:gd name="connsiteX33" fmla="*/ 301939 w 570756"/>
              <a:gd name="connsiteY33" fmla="*/ 411796 h 607846"/>
              <a:gd name="connsiteX34" fmla="*/ 318797 w 570756"/>
              <a:gd name="connsiteY34" fmla="*/ 298574 h 607846"/>
              <a:gd name="connsiteX35" fmla="*/ 285379 w 570756"/>
              <a:gd name="connsiteY35" fmla="*/ 59470 h 607846"/>
              <a:gd name="connsiteX36" fmla="*/ 108587 w 570756"/>
              <a:gd name="connsiteY36" fmla="*/ 236005 h 607846"/>
              <a:gd name="connsiteX37" fmla="*/ 232938 w 570756"/>
              <a:gd name="connsiteY37" fmla="*/ 404645 h 607846"/>
              <a:gd name="connsiteX38" fmla="*/ 206830 w 570756"/>
              <a:gd name="connsiteY38" fmla="*/ 291051 h 607846"/>
              <a:gd name="connsiteX39" fmla="*/ 205487 w 570756"/>
              <a:gd name="connsiteY39" fmla="*/ 272280 h 607846"/>
              <a:gd name="connsiteX40" fmla="*/ 221525 w 570756"/>
              <a:gd name="connsiteY40" fmla="*/ 262523 h 607846"/>
              <a:gd name="connsiteX41" fmla="*/ 349232 w 570756"/>
              <a:gd name="connsiteY41" fmla="*/ 262523 h 607846"/>
              <a:gd name="connsiteX42" fmla="*/ 365270 w 570756"/>
              <a:gd name="connsiteY42" fmla="*/ 272280 h 607846"/>
              <a:gd name="connsiteX43" fmla="*/ 363928 w 570756"/>
              <a:gd name="connsiteY43" fmla="*/ 291051 h 607846"/>
              <a:gd name="connsiteX44" fmla="*/ 337819 w 570756"/>
              <a:gd name="connsiteY44" fmla="*/ 404645 h 607846"/>
              <a:gd name="connsiteX45" fmla="*/ 462170 w 570756"/>
              <a:gd name="connsiteY45" fmla="*/ 236005 h 607846"/>
              <a:gd name="connsiteX46" fmla="*/ 285379 w 570756"/>
              <a:gd name="connsiteY46" fmla="*/ 59470 h 607846"/>
              <a:gd name="connsiteX47" fmla="*/ 285379 w 570756"/>
              <a:gd name="connsiteY47" fmla="*/ 23493 h 607846"/>
              <a:gd name="connsiteX48" fmla="*/ 498274 w 570756"/>
              <a:gd name="connsiteY48" fmla="*/ 236005 h 607846"/>
              <a:gd name="connsiteX49" fmla="*/ 381159 w 570756"/>
              <a:gd name="connsiteY49" fmla="*/ 425799 h 607846"/>
              <a:gd name="connsiteX50" fmla="*/ 381159 w 570756"/>
              <a:gd name="connsiteY50" fmla="*/ 552428 h 607846"/>
              <a:gd name="connsiteX51" fmla="*/ 325660 w 570756"/>
              <a:gd name="connsiteY51" fmla="*/ 607846 h 607846"/>
              <a:gd name="connsiteX52" fmla="*/ 245097 w 570756"/>
              <a:gd name="connsiteY52" fmla="*/ 607846 h 607846"/>
              <a:gd name="connsiteX53" fmla="*/ 189598 w 570756"/>
              <a:gd name="connsiteY53" fmla="*/ 552428 h 607846"/>
              <a:gd name="connsiteX54" fmla="*/ 189598 w 570756"/>
              <a:gd name="connsiteY54" fmla="*/ 425799 h 607846"/>
              <a:gd name="connsiteX55" fmla="*/ 72483 w 570756"/>
              <a:gd name="connsiteY55" fmla="*/ 236005 h 607846"/>
              <a:gd name="connsiteX56" fmla="*/ 285379 w 570756"/>
              <a:gd name="connsiteY56" fmla="*/ 23493 h 607846"/>
              <a:gd name="connsiteX57" fmla="*/ 552717 w 570756"/>
              <a:gd name="connsiteY57" fmla="*/ 0 h 607846"/>
              <a:gd name="connsiteX58" fmla="*/ 565499 w 570756"/>
              <a:gd name="connsiteY58" fmla="*/ 5306 h 607846"/>
              <a:gd name="connsiteX59" fmla="*/ 565499 w 570756"/>
              <a:gd name="connsiteY59" fmla="*/ 30777 h 607846"/>
              <a:gd name="connsiteX60" fmla="*/ 518513 w 570756"/>
              <a:gd name="connsiteY60" fmla="*/ 77622 h 607846"/>
              <a:gd name="connsiteX61" fmla="*/ 505760 w 570756"/>
              <a:gd name="connsiteY61" fmla="*/ 82910 h 607846"/>
              <a:gd name="connsiteX62" fmla="*/ 493007 w 570756"/>
              <a:gd name="connsiteY62" fmla="*/ 77622 h 607846"/>
              <a:gd name="connsiteX63" fmla="*/ 493007 w 570756"/>
              <a:gd name="connsiteY63" fmla="*/ 52151 h 607846"/>
              <a:gd name="connsiteX64" fmla="*/ 539992 w 570756"/>
              <a:gd name="connsiteY64" fmla="*/ 5306 h 607846"/>
              <a:gd name="connsiteX65" fmla="*/ 552717 w 570756"/>
              <a:gd name="connsiteY65" fmla="*/ 0 h 607846"/>
              <a:gd name="connsiteX66" fmla="*/ 18040 w 570756"/>
              <a:gd name="connsiteY66" fmla="*/ 0 h 607846"/>
              <a:gd name="connsiteX67" fmla="*/ 30765 w 570756"/>
              <a:gd name="connsiteY67" fmla="*/ 5306 h 607846"/>
              <a:gd name="connsiteX68" fmla="*/ 77751 w 570756"/>
              <a:gd name="connsiteY68" fmla="*/ 52151 h 607846"/>
              <a:gd name="connsiteX69" fmla="*/ 77751 w 570756"/>
              <a:gd name="connsiteY69" fmla="*/ 77622 h 607846"/>
              <a:gd name="connsiteX70" fmla="*/ 64997 w 570756"/>
              <a:gd name="connsiteY70" fmla="*/ 82910 h 607846"/>
              <a:gd name="connsiteX71" fmla="*/ 52244 w 570756"/>
              <a:gd name="connsiteY71" fmla="*/ 77622 h 607846"/>
              <a:gd name="connsiteX72" fmla="*/ 5259 w 570756"/>
              <a:gd name="connsiteY72" fmla="*/ 30777 h 607846"/>
              <a:gd name="connsiteX73" fmla="*/ 5259 w 570756"/>
              <a:gd name="connsiteY73" fmla="*/ 5306 h 607846"/>
              <a:gd name="connsiteX74" fmla="*/ 18040 w 570756"/>
              <a:gd name="connsiteY74" fmla="*/ 0 h 60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70756" h="607846">
                <a:moveTo>
                  <a:pt x="225702" y="551683"/>
                </a:moveTo>
                <a:lnTo>
                  <a:pt x="225702" y="552428"/>
                </a:lnTo>
                <a:cubicBezTo>
                  <a:pt x="225702" y="563079"/>
                  <a:pt x="234355" y="571794"/>
                  <a:pt x="245097" y="571794"/>
                </a:cubicBezTo>
                <a:lnTo>
                  <a:pt x="325660" y="571794"/>
                </a:lnTo>
                <a:cubicBezTo>
                  <a:pt x="336402" y="571794"/>
                  <a:pt x="345055" y="563079"/>
                  <a:pt x="345055" y="552428"/>
                </a:cubicBezTo>
                <a:lnTo>
                  <a:pt x="345055" y="551683"/>
                </a:lnTo>
                <a:close/>
                <a:moveTo>
                  <a:pt x="225702" y="440026"/>
                </a:moveTo>
                <a:lnTo>
                  <a:pt x="225702" y="515631"/>
                </a:lnTo>
                <a:lnTo>
                  <a:pt x="345055" y="515631"/>
                </a:lnTo>
                <a:lnTo>
                  <a:pt x="345055" y="440026"/>
                </a:lnTo>
                <a:cubicBezTo>
                  <a:pt x="326108" y="445613"/>
                  <a:pt x="306116" y="448592"/>
                  <a:pt x="285379" y="448592"/>
                </a:cubicBezTo>
                <a:cubicBezTo>
                  <a:pt x="264641" y="448592"/>
                  <a:pt x="244650" y="445613"/>
                  <a:pt x="225702" y="440026"/>
                </a:cubicBezTo>
                <a:close/>
                <a:moveTo>
                  <a:pt x="505788" y="389080"/>
                </a:moveTo>
                <a:cubicBezTo>
                  <a:pt x="510403" y="389080"/>
                  <a:pt x="515008" y="390830"/>
                  <a:pt x="518513" y="394330"/>
                </a:cubicBezTo>
                <a:lnTo>
                  <a:pt x="565499" y="441252"/>
                </a:lnTo>
                <a:cubicBezTo>
                  <a:pt x="572509" y="448253"/>
                  <a:pt x="572509" y="459648"/>
                  <a:pt x="565499" y="466724"/>
                </a:cubicBezTo>
                <a:cubicBezTo>
                  <a:pt x="561919" y="470224"/>
                  <a:pt x="557369" y="471937"/>
                  <a:pt x="552745" y="471937"/>
                </a:cubicBezTo>
                <a:cubicBezTo>
                  <a:pt x="548121" y="471937"/>
                  <a:pt x="543497" y="470224"/>
                  <a:pt x="539992" y="466724"/>
                </a:cubicBezTo>
                <a:lnTo>
                  <a:pt x="493007" y="419802"/>
                </a:lnTo>
                <a:cubicBezTo>
                  <a:pt x="485996" y="412801"/>
                  <a:pt x="485996" y="401406"/>
                  <a:pt x="493007" y="394330"/>
                </a:cubicBezTo>
                <a:cubicBezTo>
                  <a:pt x="496549" y="390830"/>
                  <a:pt x="501173" y="389080"/>
                  <a:pt x="505788" y="389080"/>
                </a:cubicBezTo>
                <a:close/>
                <a:moveTo>
                  <a:pt x="64969" y="389080"/>
                </a:moveTo>
                <a:cubicBezTo>
                  <a:pt x="69584" y="389080"/>
                  <a:pt x="74208" y="390830"/>
                  <a:pt x="77751" y="394330"/>
                </a:cubicBezTo>
                <a:cubicBezTo>
                  <a:pt x="84761" y="401406"/>
                  <a:pt x="84761" y="412801"/>
                  <a:pt x="77751" y="419802"/>
                </a:cubicBezTo>
                <a:lnTo>
                  <a:pt x="30765" y="466724"/>
                </a:lnTo>
                <a:cubicBezTo>
                  <a:pt x="27260" y="470224"/>
                  <a:pt x="22636" y="471937"/>
                  <a:pt x="18012" y="471937"/>
                </a:cubicBezTo>
                <a:cubicBezTo>
                  <a:pt x="13388" y="471937"/>
                  <a:pt x="8839" y="470224"/>
                  <a:pt x="5259" y="466724"/>
                </a:cubicBezTo>
                <a:cubicBezTo>
                  <a:pt x="-1752" y="459648"/>
                  <a:pt x="-1752" y="448253"/>
                  <a:pt x="5259" y="441252"/>
                </a:cubicBezTo>
                <a:lnTo>
                  <a:pt x="52244" y="394330"/>
                </a:lnTo>
                <a:cubicBezTo>
                  <a:pt x="55749" y="390830"/>
                  <a:pt x="60355" y="389080"/>
                  <a:pt x="64969" y="389080"/>
                </a:cubicBezTo>
                <a:close/>
                <a:moveTo>
                  <a:pt x="251960" y="298574"/>
                </a:moveTo>
                <a:cubicBezTo>
                  <a:pt x="269490" y="339989"/>
                  <a:pt x="270087" y="387140"/>
                  <a:pt x="268818" y="411796"/>
                </a:cubicBezTo>
                <a:cubicBezTo>
                  <a:pt x="274264" y="412243"/>
                  <a:pt x="279784" y="412540"/>
                  <a:pt x="285379" y="412540"/>
                </a:cubicBezTo>
                <a:cubicBezTo>
                  <a:pt x="290973" y="412540"/>
                  <a:pt x="296493" y="412243"/>
                  <a:pt x="301939" y="411796"/>
                </a:cubicBezTo>
                <a:cubicBezTo>
                  <a:pt x="300671" y="387140"/>
                  <a:pt x="301267" y="339989"/>
                  <a:pt x="318797" y="298574"/>
                </a:cubicBezTo>
                <a:close/>
                <a:moveTo>
                  <a:pt x="285379" y="59470"/>
                </a:moveTo>
                <a:cubicBezTo>
                  <a:pt x="187882" y="59470"/>
                  <a:pt x="108587" y="138650"/>
                  <a:pt x="108587" y="236005"/>
                </a:cubicBezTo>
                <a:cubicBezTo>
                  <a:pt x="108587" y="315111"/>
                  <a:pt x="160953" y="382298"/>
                  <a:pt x="232938" y="404645"/>
                </a:cubicBezTo>
                <a:cubicBezTo>
                  <a:pt x="233759" y="376861"/>
                  <a:pt x="231446" y="325539"/>
                  <a:pt x="206830" y="291051"/>
                </a:cubicBezTo>
                <a:cubicBezTo>
                  <a:pt x="202876" y="285539"/>
                  <a:pt x="202354" y="278314"/>
                  <a:pt x="205487" y="272280"/>
                </a:cubicBezTo>
                <a:cubicBezTo>
                  <a:pt x="208545" y="266321"/>
                  <a:pt x="214737" y="262523"/>
                  <a:pt x="221525" y="262523"/>
                </a:cubicBezTo>
                <a:lnTo>
                  <a:pt x="349232" y="262523"/>
                </a:lnTo>
                <a:cubicBezTo>
                  <a:pt x="356021" y="262523"/>
                  <a:pt x="362212" y="266321"/>
                  <a:pt x="365270" y="272280"/>
                </a:cubicBezTo>
                <a:cubicBezTo>
                  <a:pt x="368403" y="278314"/>
                  <a:pt x="367881" y="285539"/>
                  <a:pt x="363928" y="291051"/>
                </a:cubicBezTo>
                <a:cubicBezTo>
                  <a:pt x="339311" y="325464"/>
                  <a:pt x="336999" y="376861"/>
                  <a:pt x="337819" y="404645"/>
                </a:cubicBezTo>
                <a:cubicBezTo>
                  <a:pt x="409804" y="382298"/>
                  <a:pt x="462170" y="315111"/>
                  <a:pt x="462170" y="236005"/>
                </a:cubicBezTo>
                <a:cubicBezTo>
                  <a:pt x="462170" y="138650"/>
                  <a:pt x="382875" y="59470"/>
                  <a:pt x="285379" y="59470"/>
                </a:cubicBezTo>
                <a:close/>
                <a:moveTo>
                  <a:pt x="285379" y="23493"/>
                </a:moveTo>
                <a:cubicBezTo>
                  <a:pt x="402717" y="23493"/>
                  <a:pt x="498274" y="118837"/>
                  <a:pt x="498274" y="236005"/>
                </a:cubicBezTo>
                <a:cubicBezTo>
                  <a:pt x="498274" y="318835"/>
                  <a:pt x="450533" y="390716"/>
                  <a:pt x="381159" y="425799"/>
                </a:cubicBezTo>
                <a:lnTo>
                  <a:pt x="381159" y="552428"/>
                </a:lnTo>
                <a:cubicBezTo>
                  <a:pt x="381159" y="582967"/>
                  <a:pt x="356244" y="607846"/>
                  <a:pt x="325660" y="607846"/>
                </a:cubicBezTo>
                <a:lnTo>
                  <a:pt x="245097" y="607846"/>
                </a:lnTo>
                <a:cubicBezTo>
                  <a:pt x="214513" y="607846"/>
                  <a:pt x="189598" y="582967"/>
                  <a:pt x="189598" y="552428"/>
                </a:cubicBezTo>
                <a:lnTo>
                  <a:pt x="189598" y="425799"/>
                </a:lnTo>
                <a:cubicBezTo>
                  <a:pt x="120224" y="390716"/>
                  <a:pt x="72483" y="318835"/>
                  <a:pt x="72483" y="236005"/>
                </a:cubicBezTo>
                <a:cubicBezTo>
                  <a:pt x="72483" y="118837"/>
                  <a:pt x="168040" y="23493"/>
                  <a:pt x="285379" y="23493"/>
                </a:cubicBezTo>
                <a:close/>
                <a:moveTo>
                  <a:pt x="552717" y="0"/>
                </a:moveTo>
                <a:cubicBezTo>
                  <a:pt x="557332" y="0"/>
                  <a:pt x="561956" y="1768"/>
                  <a:pt x="565499" y="5306"/>
                </a:cubicBezTo>
                <a:cubicBezTo>
                  <a:pt x="572509" y="12307"/>
                  <a:pt x="572509" y="23701"/>
                  <a:pt x="565499" y="30777"/>
                </a:cubicBezTo>
                <a:lnTo>
                  <a:pt x="518513" y="77622"/>
                </a:lnTo>
                <a:cubicBezTo>
                  <a:pt x="515008" y="81122"/>
                  <a:pt x="510384" y="82910"/>
                  <a:pt x="505760" y="82910"/>
                </a:cubicBezTo>
                <a:cubicBezTo>
                  <a:pt x="501210" y="82910"/>
                  <a:pt x="496587" y="81122"/>
                  <a:pt x="493007" y="77622"/>
                </a:cubicBezTo>
                <a:cubicBezTo>
                  <a:pt x="485996" y="70621"/>
                  <a:pt x="485996" y="59152"/>
                  <a:pt x="493007" y="52151"/>
                </a:cubicBezTo>
                <a:lnTo>
                  <a:pt x="539992" y="5306"/>
                </a:lnTo>
                <a:cubicBezTo>
                  <a:pt x="543497" y="1768"/>
                  <a:pt x="548103" y="0"/>
                  <a:pt x="552717" y="0"/>
                </a:cubicBezTo>
                <a:close/>
                <a:moveTo>
                  <a:pt x="18040" y="0"/>
                </a:moveTo>
                <a:cubicBezTo>
                  <a:pt x="22655" y="0"/>
                  <a:pt x="27260" y="1768"/>
                  <a:pt x="30765" y="5306"/>
                </a:cubicBezTo>
                <a:lnTo>
                  <a:pt x="77751" y="52151"/>
                </a:lnTo>
                <a:cubicBezTo>
                  <a:pt x="84761" y="59152"/>
                  <a:pt x="84761" y="70621"/>
                  <a:pt x="77751" y="77622"/>
                </a:cubicBezTo>
                <a:cubicBezTo>
                  <a:pt x="74171" y="81122"/>
                  <a:pt x="69547" y="82910"/>
                  <a:pt x="64997" y="82910"/>
                </a:cubicBezTo>
                <a:cubicBezTo>
                  <a:pt x="60373" y="82910"/>
                  <a:pt x="55749" y="81122"/>
                  <a:pt x="52244" y="77622"/>
                </a:cubicBezTo>
                <a:lnTo>
                  <a:pt x="5259" y="30777"/>
                </a:lnTo>
                <a:cubicBezTo>
                  <a:pt x="-1752" y="23701"/>
                  <a:pt x="-1752" y="12307"/>
                  <a:pt x="5259" y="5306"/>
                </a:cubicBezTo>
                <a:cubicBezTo>
                  <a:pt x="8801" y="1768"/>
                  <a:pt x="13425" y="0"/>
                  <a:pt x="18040" y="0"/>
                </a:cubicBezTo>
                <a:close/>
              </a:path>
            </a:pathLst>
          </a:custGeom>
          <a:solidFill>
            <a:schemeClr val="bg1">
              <a:lumMod val="50000"/>
            </a:schemeClr>
          </a:solidFill>
          <a:ln>
            <a:noFill/>
          </a:ln>
        </p:spPr>
        <p:txBody>
          <a:bodyPr/>
          <a:lstStyle/>
          <a:p>
            <a:endParaRPr lang="zh-CN" altLang="en-US">
              <a:cs typeface="+mn-ea"/>
              <a:sym typeface="+mn-lt"/>
            </a:endParaRPr>
          </a:p>
        </p:txBody>
      </p:sp>
      <p:sp>
        <p:nvSpPr>
          <p:cNvPr id="21" name="Google Shape;2071;p48"/>
          <p:cNvSpPr txBox="1">
            <a:spLocks noGrp="1"/>
          </p:cNvSpPr>
          <p:nvPr>
            <p:ph type="title"/>
          </p:nvPr>
        </p:nvSpPr>
        <p:spPr>
          <a:xfrm>
            <a:off x="3320003" y="514350"/>
            <a:ext cx="2547397" cy="3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Câu 2/ trang 48</a:t>
            </a:r>
            <a:endParaRPr/>
          </a:p>
        </p:txBody>
      </p:sp>
      <p:sp>
        <p:nvSpPr>
          <p:cNvPr id="22" name="Rectangle 21"/>
          <p:cNvSpPr/>
          <p:nvPr/>
        </p:nvSpPr>
        <p:spPr>
          <a:xfrm>
            <a:off x="1676400" y="819150"/>
            <a:ext cx="5784924" cy="584775"/>
          </a:xfrm>
          <a:prstGeom prst="rect">
            <a:avLst/>
          </a:prstGeom>
        </p:spPr>
        <p:txBody>
          <a:bodyPr wrap="square">
            <a:spAutoFit/>
          </a:bodyPr>
          <a:lstStyle/>
          <a:p>
            <a:pPr lvl="0" algn="ctr"/>
            <a:r>
              <a:rPr lang="vi-VN"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Nêu tác dụng liên kết câu của trạng ngữ trong </a:t>
            </a:r>
            <a:endPar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endParaRPr>
          </a:p>
          <a:p>
            <a:pPr lvl="0" algn="ctr"/>
            <a:r>
              <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h</a:t>
            </a:r>
            <a:r>
              <a:rPr lang="vi-VN"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ai</a:t>
            </a:r>
            <a:r>
              <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 </a:t>
            </a:r>
            <a:r>
              <a:rPr lang="vi-VN"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đoạn văn sau:</a:t>
            </a:r>
            <a:endParaRPr lang="en-US" sz="1600" b="1">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endParaRPr>
          </a:p>
        </p:txBody>
      </p:sp>
      <p:sp>
        <p:nvSpPr>
          <p:cNvPr id="23" name="Text Placeholder 3"/>
          <p:cNvSpPr>
            <a:spLocks noGrp="1"/>
          </p:cNvSpPr>
          <p:nvPr>
            <p:ph type="body" idx="1"/>
          </p:nvPr>
        </p:nvSpPr>
        <p:spPr>
          <a:xfrm>
            <a:off x="1442769" y="1760446"/>
            <a:ext cx="6101031" cy="1497104"/>
          </a:xfrm>
        </p:spPr>
        <p:txBody>
          <a:bodyPr/>
          <a:lstStyle/>
          <a:p>
            <a:pPr marL="139700" indent="0">
              <a:buNone/>
            </a:pPr>
            <a:r>
              <a:rPr lang="en-US" sz="1800" i="1">
                <a:latin typeface="Adobe Hebrew" pitchFamily="18" charset="-79"/>
                <a:cs typeface="Adobe Hebrew" pitchFamily="18" charset="-79"/>
              </a:rPr>
              <a:t>b) </a:t>
            </a:r>
            <a:r>
              <a:rPr lang="vi-VN" sz="1800" i="1">
                <a:latin typeface="Adobe Hebrew" pitchFamily="18" charset="-79"/>
                <a:cs typeface="Adobe Hebrew" pitchFamily="18" charset="-79"/>
              </a:rPr>
              <a:t>Từ ngày cô em út lấy được chồng trạng nguyên, hai cô chị càng sinh lòng ghen ghét. Định tâm hại em để thay em làm bà trạng. Nhân quan trạng đi sứ vắng, hai cô chị sang chơi, rủ em chèo thuyền ra biển, rồi đẩy em xuống nước.</a:t>
            </a:r>
          </a:p>
          <a:p>
            <a:pPr marL="139700" indent="0">
              <a:buNone/>
            </a:pPr>
            <a:endParaRPr lang="vi-VN" sz="1800" i="1">
              <a:latin typeface="Adobe Hebrew" pitchFamily="18" charset="-79"/>
              <a:cs typeface="Adobe Hebrew" pitchFamily="18" charset="-79"/>
            </a:endParaRPr>
          </a:p>
        </p:txBody>
      </p:sp>
      <p:sp>
        <p:nvSpPr>
          <p:cNvPr id="5" name="Rectangle 4"/>
          <p:cNvSpPr/>
          <p:nvPr/>
        </p:nvSpPr>
        <p:spPr>
          <a:xfrm>
            <a:off x="1600200" y="2999422"/>
            <a:ext cx="5784924" cy="1477328"/>
          </a:xfrm>
          <a:prstGeom prst="rect">
            <a:avLst/>
          </a:prstGeom>
        </p:spPr>
        <p:txBody>
          <a:bodyPr wrap="square">
            <a:spAutoFit/>
          </a:bodyPr>
          <a:lstStyle/>
          <a:p>
            <a:pPr marL="285750" indent="-285750">
              <a:buFont typeface="Courier New" panose="02070309020205020404" pitchFamily="49" charset="0"/>
              <a:buChar char="o"/>
            </a:pPr>
            <a:r>
              <a:rPr lang="vi-VN" sz="1800" dirty="0">
                <a:solidFill>
                  <a:srgbClr val="FF0000"/>
                </a:solidFill>
                <a:latin typeface="Adobe Hebrew" pitchFamily="18" charset="-79"/>
                <a:cs typeface="Adobe Hebrew" pitchFamily="18" charset="-79"/>
              </a:rPr>
              <a:t>Các trạng ngữ: </a:t>
            </a:r>
            <a:r>
              <a:rPr lang="vi-VN" sz="1800" dirty="0">
                <a:solidFill>
                  <a:schemeClr val="tx2">
                    <a:lumMod val="75000"/>
                  </a:schemeClr>
                </a:solidFill>
                <a:latin typeface="Adobe Hebrew" pitchFamily="18" charset="-79"/>
                <a:cs typeface="Adobe Hebrew" pitchFamily="18" charset="-79"/>
              </a:rPr>
              <a:t>Từ ngày cô em út lấy được chồng trạng nguyên</a:t>
            </a:r>
            <a:r>
              <a:rPr lang="en-US" sz="1800" dirty="0">
                <a:solidFill>
                  <a:schemeClr val="tx2">
                    <a:lumMod val="75000"/>
                  </a:schemeClr>
                </a:solidFill>
                <a:latin typeface="Adobe Hebrew" pitchFamily="18" charset="-79"/>
                <a:cs typeface="Adobe Hebrew" pitchFamily="18" charset="-79"/>
              </a:rPr>
              <a:t>;</a:t>
            </a:r>
            <a:r>
              <a:rPr lang="vi-VN" sz="1800" dirty="0">
                <a:solidFill>
                  <a:schemeClr val="tx2">
                    <a:lumMod val="75000"/>
                  </a:schemeClr>
                </a:solidFill>
                <a:latin typeface="Adobe Hebrew" pitchFamily="18" charset="-79"/>
                <a:cs typeface="Adobe Hebrew" pitchFamily="18" charset="-79"/>
              </a:rPr>
              <a:t> nhân </a:t>
            </a:r>
            <a:r>
              <a:rPr lang="en-US" sz="1800" dirty="0" err="1">
                <a:solidFill>
                  <a:schemeClr val="tx2">
                    <a:lumMod val="75000"/>
                  </a:schemeClr>
                </a:solidFill>
                <a:latin typeface="Adobe Hebrew" pitchFamily="18" charset="-79"/>
                <a:cs typeface="Adobe Hebrew" pitchFamily="18" charset="-79"/>
              </a:rPr>
              <a:t>quan</a:t>
            </a:r>
            <a:r>
              <a:rPr lang="en-US" sz="1800" dirty="0">
                <a:solidFill>
                  <a:schemeClr val="tx2">
                    <a:lumMod val="75000"/>
                  </a:schemeClr>
                </a:solidFill>
                <a:latin typeface="Adobe Hebrew" pitchFamily="18" charset="-79"/>
                <a:cs typeface="Adobe Hebrew" pitchFamily="18" charset="-79"/>
              </a:rPr>
              <a:t> </a:t>
            </a:r>
            <a:r>
              <a:rPr lang="vi-VN" sz="1800" dirty="0">
                <a:solidFill>
                  <a:schemeClr val="tx2">
                    <a:lumMod val="75000"/>
                  </a:schemeClr>
                </a:solidFill>
                <a:latin typeface="Adobe Hebrew" pitchFamily="18" charset="-79"/>
                <a:cs typeface="Adobe Hebrew" pitchFamily="18" charset="-79"/>
              </a:rPr>
              <a:t>trạng đi sứ vắng. </a:t>
            </a:r>
            <a:endParaRPr lang="en-US" sz="1800" dirty="0">
              <a:solidFill>
                <a:schemeClr val="tx2">
                  <a:lumMod val="75000"/>
                </a:schemeClr>
              </a:solidFill>
              <a:latin typeface="Adobe Hebrew" pitchFamily="18" charset="-79"/>
              <a:cs typeface="Adobe Hebrew" pitchFamily="18" charset="-79"/>
            </a:endParaRPr>
          </a:p>
          <a:p>
            <a:pPr marL="285750" indent="-285750">
              <a:buFont typeface="Courier New" panose="02070309020205020404" pitchFamily="49" charset="0"/>
              <a:buChar char="o"/>
            </a:pPr>
            <a:r>
              <a:rPr lang="vi-VN" sz="1800" dirty="0">
                <a:solidFill>
                  <a:srgbClr val="FF0000"/>
                </a:solidFill>
                <a:latin typeface="Adobe Hebrew" pitchFamily="18" charset="-79"/>
                <a:cs typeface="Adobe Hebrew" pitchFamily="18" charset="-79"/>
              </a:rPr>
              <a:t>Tác dụng:</a:t>
            </a:r>
            <a:r>
              <a:rPr lang="vi-VN" sz="1800" dirty="0">
                <a:solidFill>
                  <a:schemeClr val="tx2">
                    <a:lumMod val="75000"/>
                  </a:schemeClr>
                </a:solidFill>
                <a:latin typeface="Adobe Hebrew" pitchFamily="18" charset="-79"/>
                <a:cs typeface="Adobe Hebrew" pitchFamily="18" charset="-79"/>
              </a:rPr>
              <a:t> Liên kết các câu trong mối liên hệ về thời gian và cách thức diễn ra sự việc.</a:t>
            </a:r>
          </a:p>
          <a:p>
            <a:pPr marL="285750" indent="-285750">
              <a:buFont typeface="Courier New" panose="02070309020205020404" pitchFamily="49" charset="0"/>
              <a:buChar char="o"/>
            </a:pPr>
            <a:endParaRPr lang="en-US" sz="1800" dirty="0">
              <a:solidFill>
                <a:schemeClr val="tx2">
                  <a:lumMod val="75000"/>
                </a:schemeClr>
              </a:solidFill>
              <a:latin typeface="Adobe Hebrew" pitchFamily="18" charset="-79"/>
              <a:cs typeface="Adobe Hebrew" pitchFamily="18" charset="-79"/>
            </a:endParaRPr>
          </a:p>
        </p:txBody>
      </p:sp>
      <p:sp>
        <p:nvSpPr>
          <p:cNvPr id="25" name="Rounded Rectangle 24"/>
          <p:cNvSpPr/>
          <p:nvPr/>
        </p:nvSpPr>
        <p:spPr>
          <a:xfrm>
            <a:off x="1905000" y="1843547"/>
            <a:ext cx="44196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p:cNvSpPr/>
          <p:nvPr/>
        </p:nvSpPr>
        <p:spPr>
          <a:xfrm>
            <a:off x="2209800" y="2376947"/>
            <a:ext cx="27432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3587715"/>
      </p:ext>
    </p:extLst>
  </p:cSld>
  <p:clrMapOvr>
    <a:masterClrMapping/>
  </p:clrMapOvr>
  <mc:AlternateContent xmlns:mc="http://schemas.openxmlformats.org/markup-compatibility/2006" xmlns:p14="http://schemas.microsoft.com/office/powerpoint/2010/main">
    <mc:Choice Requires="p14">
      <p:transition spd="slow" p14:dur="1500">
        <p14:ripple dir="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6" presetClass="entr" presetSubtype="16" fill="hold" grpId="0" nodeType="withEffect">
                                  <p:stCondLst>
                                    <p:cond delay="0"/>
                                  </p:stCondLst>
                                  <p:childTnLst>
                                    <p:set>
                                      <p:cBhvr>
                                        <p:cTn id="11" dur="1" fill="hold">
                                          <p:stCondLst>
                                            <p:cond delay="0"/>
                                          </p:stCondLst>
                                        </p:cTn>
                                        <p:tgtEl>
                                          <p:spTgt spid="23">
                                            <p:txEl>
                                              <p:pRg st="0" end="0"/>
                                            </p:txEl>
                                          </p:spTgt>
                                        </p:tgtEl>
                                        <p:attrNameLst>
                                          <p:attrName>style.visibility</p:attrName>
                                        </p:attrNameLst>
                                      </p:cBhvr>
                                      <p:to>
                                        <p:strVal val="visible"/>
                                      </p:to>
                                    </p:set>
                                    <p:animEffect transition="in" filter="circle(in)">
                                      <p:cBhvr>
                                        <p:cTn id="12" dur="2000"/>
                                        <p:tgtEl>
                                          <p:spTgt spid="2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circle(in)">
                                      <p:cBhvr>
                                        <p:cTn id="17" dur="2000"/>
                                        <p:tgtEl>
                                          <p:spTgt spid="25"/>
                                        </p:tgtEl>
                                      </p:cBhvr>
                                    </p:animEffect>
                                  </p:childTnLst>
                                </p:cTn>
                              </p:par>
                            </p:childTnLst>
                          </p:cTn>
                        </p:par>
                        <p:par>
                          <p:cTn id="18" fill="hold">
                            <p:stCondLst>
                              <p:cond delay="2000"/>
                            </p:stCondLst>
                            <p:childTnLst>
                              <p:par>
                                <p:cTn id="19" presetID="6" presetClass="entr" presetSubtype="16"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circle(in)">
                                      <p:cBhvr>
                                        <p:cTn id="21" dur="2000"/>
                                        <p:tgtEl>
                                          <p:spTgt spid="26"/>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build="p"/>
      <p:bldP spid="5" grpId="0"/>
      <p:bldP spid="25" grpId="0" animBg="1"/>
      <p:bldP spid="2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BEC087-C63B-447F-8168-45BAE9E977DD}"/>
              </a:ext>
            </a:extLst>
          </p:cNvPr>
          <p:cNvSpPr>
            <a:spLocks noGrp="1"/>
          </p:cNvSpPr>
          <p:nvPr>
            <p:ph type="title"/>
          </p:nvPr>
        </p:nvSpPr>
        <p:spPr>
          <a:xfrm>
            <a:off x="621723" y="25977"/>
            <a:ext cx="1422963" cy="568214"/>
          </a:xfrm>
          <a:solidFill>
            <a:schemeClr val="accent3">
              <a:lumMod val="60000"/>
              <a:lumOff val="40000"/>
            </a:schemeClr>
          </a:solidFill>
        </p:spPr>
        <p:txBody>
          <a:bodyPr>
            <a:noAutofit/>
          </a:bodyPr>
          <a:lstStyle/>
          <a:p>
            <a:pPr algn="ctr"/>
            <a:r>
              <a:rPr lang="vi-VN" sz="3600" b="1" dirty="0">
                <a:solidFill>
                  <a:srgbClr val="FF0000"/>
                </a:solidFill>
                <a:latin typeface="Times New Roman" panose="02020603050405020304" pitchFamily="18" charset="0"/>
                <a:cs typeface="Times New Roman" panose="02020603050405020304" pitchFamily="18" charset="0"/>
              </a:rPr>
              <a:t>Bài 2:</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710697D2-623A-4B79-A628-67C0C4F70B0D}"/>
              </a:ext>
            </a:extLst>
          </p:cNvPr>
          <p:cNvSpPr>
            <a:spLocks noGrp="1"/>
          </p:cNvSpPr>
          <p:nvPr>
            <p:ph idx="1"/>
          </p:nvPr>
        </p:nvSpPr>
        <p:spPr>
          <a:xfrm>
            <a:off x="533400" y="742950"/>
            <a:ext cx="8458200" cy="4191000"/>
          </a:xfrm>
          <a:ln>
            <a:solidFill>
              <a:schemeClr val="accent5"/>
            </a:solidFill>
          </a:ln>
        </p:spPr>
        <p:txBody>
          <a:bodyPr>
            <a:normAutofit/>
          </a:bodyPr>
          <a:lstStyle/>
          <a:p>
            <a:pPr marL="0" indent="0" algn="just">
              <a:lnSpc>
                <a:spcPct val="107000"/>
              </a:lnSpc>
              <a:spcAft>
                <a:spcPts val="600"/>
              </a:spcAft>
              <a:buNone/>
              <a:tabLst>
                <a:tab pos="1040130" algn="l"/>
              </a:tabLst>
            </a:pP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a:t>
            </a:r>
            <a:endParaRPr lang="en-US" sz="36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buNone/>
            </a:pPr>
            <a:r>
              <a:rPr lang="en-US" sz="3600" b="1" dirty="0" smtClean="0">
                <a:solidFill>
                  <a:srgbClr val="FF0000"/>
                </a:solidFill>
                <a:latin typeface="Times New Roman" panose="02020603050405020304" pitchFamily="18" charset="0"/>
                <a:cs typeface="Times New Roman" panose="02020603050405020304" pitchFamily="18" charset="0"/>
              </a:rPr>
              <a:t>- </a:t>
            </a:r>
            <a:r>
              <a:rPr lang="vi-VN" sz="3600" b="1" dirty="0" smtClean="0">
                <a:solidFill>
                  <a:srgbClr val="FF0000"/>
                </a:solidFill>
                <a:latin typeface="Times New Roman" panose="02020603050405020304" pitchFamily="18" charset="0"/>
                <a:cs typeface="Times New Roman" panose="02020603050405020304" pitchFamily="18" charset="0"/>
              </a:rPr>
              <a:t>Các </a:t>
            </a:r>
            <a:r>
              <a:rPr lang="vi-VN" sz="3600" b="1" dirty="0">
                <a:solidFill>
                  <a:srgbClr val="FF0000"/>
                </a:solidFill>
                <a:latin typeface="Times New Roman" panose="02020603050405020304" pitchFamily="18" charset="0"/>
                <a:cs typeface="Times New Roman" panose="02020603050405020304" pitchFamily="18" charset="0"/>
              </a:rPr>
              <a:t>trạng ngữ: </a:t>
            </a:r>
            <a:r>
              <a:rPr lang="vi-VN" sz="3600" dirty="0">
                <a:solidFill>
                  <a:srgbClr val="FF0000"/>
                </a:solidFill>
                <a:latin typeface="Times New Roman" panose="02020603050405020304" pitchFamily="18" charset="0"/>
                <a:cs typeface="Times New Roman" panose="02020603050405020304" pitchFamily="18" charset="0"/>
              </a:rPr>
              <a:t>năm ấy, chẳng bao lâu, khi chia tay </a:t>
            </a:r>
          </a:p>
          <a:p>
            <a:pPr marL="0" indent="0">
              <a:buNone/>
            </a:pPr>
            <a:r>
              <a:rPr lang="en-US" sz="3600" b="1" dirty="0" smtClean="0">
                <a:solidFill>
                  <a:srgbClr val="FF0000"/>
                </a:solidFill>
                <a:latin typeface="Times New Roman" panose="02020603050405020304" pitchFamily="18" charset="0"/>
                <a:cs typeface="Times New Roman" panose="02020603050405020304" pitchFamily="18" charset="0"/>
              </a:rPr>
              <a:t>- </a:t>
            </a:r>
            <a:r>
              <a:rPr lang="vi-VN" sz="3600" b="1" dirty="0" smtClean="0">
                <a:solidFill>
                  <a:srgbClr val="FF0000"/>
                </a:solidFill>
                <a:latin typeface="Times New Roman" panose="02020603050405020304" pitchFamily="18" charset="0"/>
                <a:cs typeface="Times New Roman" panose="02020603050405020304" pitchFamily="18" charset="0"/>
              </a:rPr>
              <a:t>Tác </a:t>
            </a:r>
            <a:r>
              <a:rPr lang="vi-VN" sz="3600" b="1" dirty="0">
                <a:solidFill>
                  <a:srgbClr val="FF0000"/>
                </a:solidFill>
                <a:latin typeface="Times New Roman" panose="02020603050405020304" pitchFamily="18" charset="0"/>
                <a:cs typeface="Times New Roman" panose="02020603050405020304" pitchFamily="18" charset="0"/>
              </a:rPr>
              <a:t>dụng: </a:t>
            </a:r>
            <a:r>
              <a:rPr lang="vi-VN" sz="3600" dirty="0">
                <a:solidFill>
                  <a:srgbClr val="FF0000"/>
                </a:solidFill>
                <a:latin typeface="Times New Roman" panose="02020603050405020304" pitchFamily="18" charset="0"/>
                <a:cs typeface="Times New Roman" panose="02020603050405020304" pitchFamily="18" charset="0"/>
              </a:rPr>
              <a:t>Liên kết các câu trong đoạn, các sự việc diễn ra theo trình tự thời gian, sự việc này nối tiếp sự việc kia. </a:t>
            </a:r>
          </a:p>
          <a:p>
            <a:endParaRPr lang="en-US" sz="3600" dirty="0">
              <a:solidFill>
                <a:srgbClr val="FF0000"/>
              </a:solidFill>
              <a:latin typeface="Times New Roman" panose="02020603050405020304" pitchFamily="18" charset="0"/>
              <a:cs typeface="Times New Roman" panose="02020603050405020304" pitchFamily="18" charset="0"/>
            </a:endParaRPr>
          </a:p>
          <a:p>
            <a:pPr marL="0" indent="0">
              <a:buNone/>
            </a:pPr>
            <a:endParaRPr lang="en-US" dirty="0"/>
          </a:p>
        </p:txBody>
      </p:sp>
    </p:spTree>
    <p:extLst>
      <p:ext uri="{BB962C8B-B14F-4D97-AF65-F5344CB8AC3E}">
        <p14:creationId xmlns:p14="http://schemas.microsoft.com/office/powerpoint/2010/main" val="3499645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bg/>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uild="p"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A1EEA86-8694-4BBC-8F8A-1ECC2F27EB0F}"/>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flipH="1">
            <a:off x="9425818" y="-2488697"/>
            <a:ext cx="1894672" cy="1894672"/>
          </a:xfrm>
          <a:prstGeom prst="rect">
            <a:avLst/>
          </a:prstGeom>
        </p:spPr>
      </p:pic>
      <p:grpSp>
        <p:nvGrpSpPr>
          <p:cNvPr id="6" name="Group 5">
            <a:extLst>
              <a:ext uri="{FF2B5EF4-FFF2-40B4-BE49-F238E27FC236}">
                <a16:creationId xmlns:a16="http://schemas.microsoft.com/office/drawing/2014/main" id="{AF6933F3-E61B-4DCD-9908-19D3092236C9}"/>
              </a:ext>
            </a:extLst>
          </p:cNvPr>
          <p:cNvGrpSpPr/>
          <p:nvPr/>
        </p:nvGrpSpPr>
        <p:grpSpPr>
          <a:xfrm>
            <a:off x="609600" y="361950"/>
            <a:ext cx="7985760" cy="4644378"/>
            <a:chOff x="1021080" y="5159170"/>
            <a:chExt cx="7985760" cy="4644378"/>
          </a:xfrm>
        </p:grpSpPr>
        <p:pic>
          <p:nvPicPr>
            <p:cNvPr id="7" name="Picture 6">
              <a:extLst>
                <a:ext uri="{FF2B5EF4-FFF2-40B4-BE49-F238E27FC236}">
                  <a16:creationId xmlns:a16="http://schemas.microsoft.com/office/drawing/2014/main" id="{2F3DAC24-D6D7-468F-866D-20A83E1755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1080" y="5159170"/>
              <a:ext cx="7985760" cy="3120378"/>
            </a:xfrm>
            <a:prstGeom prst="rect">
              <a:avLst/>
            </a:prstGeom>
          </p:spPr>
        </p:pic>
        <p:sp>
          <p:nvSpPr>
            <p:cNvPr id="8" name="Title 1">
              <a:extLst>
                <a:ext uri="{FF2B5EF4-FFF2-40B4-BE49-F238E27FC236}">
                  <a16:creationId xmlns:a16="http://schemas.microsoft.com/office/drawing/2014/main" id="{6514BA6D-773F-4148-9E36-A8419BCF080F}"/>
                </a:ext>
              </a:extLst>
            </p:cNvPr>
            <p:cNvSpPr txBox="1">
              <a:spLocks/>
            </p:cNvSpPr>
            <p:nvPr/>
          </p:nvSpPr>
          <p:spPr>
            <a:xfrm>
              <a:off x="1630680" y="6690372"/>
              <a:ext cx="6400800" cy="3113176"/>
            </a:xfrm>
            <a:prstGeom prst="rect">
              <a:avLst/>
            </a:prstGeom>
          </p:spPr>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5400" b="1" kern="0">
                  <a:ln w="9525">
                    <a:solidFill>
                      <a:schemeClr val="bg1"/>
                    </a:solidFill>
                    <a:prstDash val="solid"/>
                  </a:ln>
                  <a:solidFill>
                    <a:schemeClr val="accent3">
                      <a:lumMod val="75000"/>
                    </a:schemeClr>
                  </a:solidFill>
                  <a:effectLst>
                    <a:outerShdw blurRad="12700" dist="38100" dir="2700000" algn="tl" rotWithShape="0">
                      <a:schemeClr val="accent5">
                        <a:lumMod val="60000"/>
                        <a:lumOff val="40000"/>
                      </a:schemeClr>
                    </a:outerShdw>
                  </a:effectLst>
                  <a:latin typeface="Aachen" panose="02020500000000000000" pitchFamily="18" charset="0"/>
                  <a:ea typeface="Aachen" panose="02020500000000000000" pitchFamily="18" charset="0"/>
                  <a:cs typeface="Aachen" panose="02020500000000000000" pitchFamily="18" charset="0"/>
                </a:rPr>
                <a:t>Trò chơi</a:t>
              </a:r>
              <a:endParaRPr lang="en-US" sz="5400" b="1" kern="0" dirty="0">
                <a:ln w="9525">
                  <a:solidFill>
                    <a:schemeClr val="bg1"/>
                  </a:solidFill>
                  <a:prstDash val="solid"/>
                </a:ln>
                <a:solidFill>
                  <a:schemeClr val="accent3">
                    <a:lumMod val="75000"/>
                  </a:schemeClr>
                </a:solidFill>
                <a:effectLst>
                  <a:outerShdw blurRad="12700" dist="38100" dir="2700000" algn="tl" rotWithShape="0">
                    <a:schemeClr val="accent5">
                      <a:lumMod val="60000"/>
                      <a:lumOff val="40000"/>
                    </a:schemeClr>
                  </a:outerShdw>
                </a:effectLst>
                <a:latin typeface="Aachen" panose="02020500000000000000" pitchFamily="18" charset="0"/>
                <a:ea typeface="Aachen" panose="02020500000000000000" pitchFamily="18" charset="0"/>
                <a:cs typeface="Aachen" panose="02020500000000000000" pitchFamily="18" charset="0"/>
              </a:endParaRPr>
            </a:p>
          </p:txBody>
        </p:sp>
      </p:grpSp>
      <p:pic>
        <p:nvPicPr>
          <p:cNvPr id="9" name="图片 38">
            <a:extLst>
              <a:ext uri="{FF2B5EF4-FFF2-40B4-BE49-F238E27FC236}">
                <a16:creationId xmlns:a16="http://schemas.microsoft.com/office/drawing/2014/main" id="{B69DCD86-5631-4775-A30C-49D0CA06854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flipH="1">
            <a:off x="-43264" y="2999742"/>
            <a:ext cx="9187264" cy="2162808"/>
          </a:xfrm>
          <a:prstGeom prst="rect">
            <a:avLst/>
          </a:prstGeom>
        </p:spPr>
      </p:pic>
      <p:pic>
        <p:nvPicPr>
          <p:cNvPr id="10" name="Picture 10" descr="Flowers Spring Sticker by Liana Hughes Creative for iOS &amp; Android | GIPHY">
            <a:extLst>
              <a:ext uri="{FF2B5EF4-FFF2-40B4-BE49-F238E27FC236}">
                <a16:creationId xmlns:a16="http://schemas.microsoft.com/office/drawing/2014/main" id="{FD50318C-60CC-4240-B06F-D7CA29FD8A74}"/>
              </a:ext>
            </a:extLst>
          </p:cNvPr>
          <p:cNvPicPr>
            <a:picLocks noChangeAspect="1" noChangeArrowheads="1" noCrop="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4048" y="2475544"/>
            <a:ext cx="2038767" cy="217361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91BDDF90-4403-48A9-80DC-96DC2AAC767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553200" y="1733920"/>
            <a:ext cx="2553624" cy="3581030"/>
          </a:xfrm>
          <a:prstGeom prst="rect">
            <a:avLst/>
          </a:prstGeom>
        </p:spPr>
      </p:pic>
      <p:pic>
        <p:nvPicPr>
          <p:cNvPr id="12" name="Picture 10" descr="Flowers Spring Sticker by Liana Hughes Creative for iOS &amp; Android | GIPHY">
            <a:extLst>
              <a:ext uri="{FF2B5EF4-FFF2-40B4-BE49-F238E27FC236}">
                <a16:creationId xmlns:a16="http://schemas.microsoft.com/office/drawing/2014/main" id="{FD50318C-60CC-4240-B06F-D7CA29FD8A74}"/>
              </a:ext>
            </a:extLst>
          </p:cNvPr>
          <p:cNvPicPr>
            <a:picLocks noChangeAspect="1" noChangeArrowheads="1" noCrop="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4786" y="-1018079"/>
            <a:ext cx="2038767" cy="217361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0" descr="Flowers Spring Sticker by Liana Hughes Creative for iOS &amp; Android | GIPHY">
            <a:extLst>
              <a:ext uri="{FF2B5EF4-FFF2-40B4-BE49-F238E27FC236}">
                <a16:creationId xmlns:a16="http://schemas.microsoft.com/office/drawing/2014/main" id="{FD50318C-60CC-4240-B06F-D7CA29FD8A74}"/>
              </a:ext>
            </a:extLst>
          </p:cNvPr>
          <p:cNvPicPr>
            <a:picLocks noChangeAspect="1" noChangeArrowheads="1" noCrop="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019618" y="-965067"/>
            <a:ext cx="2038767" cy="217361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9144000" y="-1279061"/>
            <a:ext cx="2612700" cy="1950857"/>
          </a:xfrm>
        </p:spPr>
        <p:txBody>
          <a:bodyPr/>
          <a:lstStyle/>
          <a:p>
            <a:r>
              <a:rPr lang="en-US" sz="5400">
                <a:solidFill>
                  <a:schemeClr val="tx2">
                    <a:lumMod val="60000"/>
                    <a:lumOff val="40000"/>
                  </a:schemeClr>
                </a:solidFill>
                <a:latin typeface="SVN-Clementine" panose="020F0502020204030203" pitchFamily="34" charset="0"/>
              </a:rPr>
              <a:t>Chú ong</a:t>
            </a:r>
            <a:br>
              <a:rPr lang="en-US" sz="5400">
                <a:solidFill>
                  <a:schemeClr val="tx2">
                    <a:lumMod val="60000"/>
                    <a:lumOff val="40000"/>
                  </a:schemeClr>
                </a:solidFill>
                <a:latin typeface="SVN-Clementine" panose="020F0502020204030203" pitchFamily="34" charset="0"/>
              </a:rPr>
            </a:br>
            <a:r>
              <a:rPr lang="en-US" sz="5400">
                <a:solidFill>
                  <a:schemeClr val="tx2">
                    <a:lumMod val="60000"/>
                    <a:lumOff val="40000"/>
                  </a:schemeClr>
                </a:solidFill>
                <a:latin typeface="SVN-Clementine" panose="020F0502020204030203" pitchFamily="34" charset="0"/>
              </a:rPr>
              <a:t>tìm chữ</a:t>
            </a:r>
          </a:p>
        </p:txBody>
      </p:sp>
    </p:spTree>
    <p:extLst>
      <p:ext uri="{BB962C8B-B14F-4D97-AF65-F5344CB8AC3E}">
        <p14:creationId xmlns:p14="http://schemas.microsoft.com/office/powerpoint/2010/main" val="606073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xit" presetSubtype="0" fill="hold" nodeType="clickEffect">
                                  <p:stCondLst>
                                    <p:cond delay="0"/>
                                  </p:stCondLst>
                                  <p:childTnLst>
                                    <p:animEffect transition="out" filter="fade">
                                      <p:cBhvr>
                                        <p:cTn id="13" dur="1000"/>
                                        <p:tgtEl>
                                          <p:spTgt spid="6"/>
                                        </p:tgtEl>
                                      </p:cBhvr>
                                    </p:animEffect>
                                    <p:anim calcmode="lin" valueType="num">
                                      <p:cBhvr>
                                        <p:cTn id="14" dur="1000"/>
                                        <p:tgtEl>
                                          <p:spTgt spid="6"/>
                                        </p:tgtEl>
                                        <p:attrNameLst>
                                          <p:attrName>ppt_x</p:attrName>
                                        </p:attrNameLst>
                                      </p:cBhvr>
                                      <p:tavLst>
                                        <p:tav tm="0">
                                          <p:val>
                                            <p:strVal val="ppt_x"/>
                                          </p:val>
                                        </p:tav>
                                        <p:tav tm="100000">
                                          <p:val>
                                            <p:strVal val="ppt_x"/>
                                          </p:val>
                                        </p:tav>
                                      </p:tavLst>
                                    </p:anim>
                                    <p:anim calcmode="lin" valueType="num">
                                      <p:cBhvr>
                                        <p:cTn id="15" dur="1000"/>
                                        <p:tgtEl>
                                          <p:spTgt spid="6"/>
                                        </p:tgtEl>
                                        <p:attrNameLst>
                                          <p:attrName>ppt_y</p:attrName>
                                        </p:attrNameLst>
                                      </p:cBhvr>
                                      <p:tavLst>
                                        <p:tav tm="0">
                                          <p:val>
                                            <p:strVal val="ppt_y"/>
                                          </p:val>
                                        </p:tav>
                                        <p:tav tm="100000">
                                          <p:val>
                                            <p:strVal val="ppt_y+.1"/>
                                          </p:val>
                                        </p:tav>
                                      </p:tavLst>
                                    </p:anim>
                                    <p:set>
                                      <p:cBhvr>
                                        <p:cTn id="16" dur="1" fill="hold">
                                          <p:stCondLst>
                                            <p:cond delay="999"/>
                                          </p:stCondLst>
                                        </p:cTn>
                                        <p:tgtEl>
                                          <p:spTgt spid="6"/>
                                        </p:tgtEl>
                                        <p:attrNameLst>
                                          <p:attrName>style.visibility</p:attrName>
                                        </p:attrNameLst>
                                      </p:cBhvr>
                                      <p:to>
                                        <p:strVal val="hidden"/>
                                      </p:to>
                                    </p:set>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par>
                                <p:cTn id="22" presetID="42" presetClass="path" presetSubtype="0" accel="50000" decel="50000" fill="hold" grpId="0" nodeType="withEffect">
                                  <p:stCondLst>
                                    <p:cond delay="0"/>
                                  </p:stCondLst>
                                  <p:childTnLst>
                                    <p:animMotion origin="layout" path="M -1.94444E-6 6.17284E-7 L -0.62621 0.59167 " pathEditMode="relative" rAng="0" ptsTypes="AA">
                                      <p:cBhvr>
                                        <p:cTn id="23" dur="2000" fill="hold"/>
                                        <p:tgtEl>
                                          <p:spTgt spid="2"/>
                                        </p:tgtEl>
                                        <p:attrNameLst>
                                          <p:attrName>ppt_x</p:attrName>
                                          <p:attrName>ppt_y</p:attrName>
                                        </p:attrNameLst>
                                      </p:cBhvr>
                                      <p:rCtr x="-31319" y="29568"/>
                                    </p:animMotion>
                                  </p:childTnLst>
                                </p:cTn>
                              </p:par>
                              <p:par>
                                <p:cTn id="24" presetID="42" presetClass="path" presetSubtype="0" accel="50000" decel="50000" fill="hold" nodeType="withEffect">
                                  <p:stCondLst>
                                    <p:cond delay="0"/>
                                  </p:stCondLst>
                                  <p:childTnLst>
                                    <p:animMotion origin="layout" path="M 5E-6 1.35802E-6 L -0.59271 0.50957 " pathEditMode="relative" rAng="0" ptsTypes="AA">
                                      <p:cBhvr>
                                        <p:cTn id="25" dur="2000" fill="hold"/>
                                        <p:tgtEl>
                                          <p:spTgt spid="5"/>
                                        </p:tgtEl>
                                        <p:attrNameLst>
                                          <p:attrName>ppt_x</p:attrName>
                                          <p:attrName>ppt_y</p:attrName>
                                        </p:attrNameLst>
                                      </p:cBhvr>
                                      <p:rCtr x="-29635" y="25494"/>
                                    </p:animMotion>
                                  </p:childTnLst>
                                </p:cTn>
                              </p:par>
                            </p:childTnLst>
                          </p:cTn>
                        </p:par>
                        <p:par>
                          <p:cTn id="26" fill="hold">
                            <p:stCondLst>
                              <p:cond delay="2000"/>
                            </p:stCondLst>
                            <p:childTnLst>
                              <p:par>
                                <p:cTn id="27" presetID="0" presetClass="path" presetSubtype="0" accel="50000" decel="50000" fill="hold" nodeType="afterEffect">
                                  <p:stCondLst>
                                    <p:cond delay="0"/>
                                  </p:stCondLst>
                                  <p:childTnLst>
                                    <p:animMotion origin="layout" path="M -0.58455 0.5108 L -0.58455 0.5108 C -0.58577 0.48765 -0.58577 0.47562 -0.58872 0.45525 C -0.58924 0.45123 -0.58976 0.44753 -0.5908 0.44413 C -0.59323 0.43518 -0.60348 0.41389 -0.60539 0.4108 C -0.60712 0.40741 -0.60955 0.40586 -0.61164 0.40339 C -0.62518 0.38518 -0.61702 0.39136 -0.6283 0.38488 C -0.64497 0.38611 -0.66164 0.38518 -0.6783 0.38858 C -0.68073 0.38889 -0.6823 0.39383 -0.68455 0.39599 C -0.68646 0.39753 -0.68872 0.39846 -0.6908 0.39969 C -0.69358 0.40339 -0.69619 0.4071 -0.69914 0.4108 C -0.70573 0.41913 -0.70591 0.41697 -0.71164 0.42932 C -0.71754 0.44197 -0.71598 0.44444 -0.71997 0.46265 C -0.72171 0.47129 -0.72414 0.47994 -0.72622 0.48858 C -0.72605 0.48858 -0.72483 0.54197 -0.72205 0.55525 C -0.72049 0.56173 -0.71771 0.56728 -0.7158 0.57376 C -0.70816 0.59784 -0.71476 0.58395 -0.70122 0.6145 C -0.69931 0.61852 -0.69671 0.62129 -0.69497 0.62562 C -0.69323 0.62901 -0.69271 0.63395 -0.6908 0.63673 C -0.68403 0.64506 -0.67327 0.64568 -0.6658 0.64784 C -0.66164 0.6466 -0.65695 0.64784 -0.6533 0.64413 C -0.65139 0.64197 -0.65105 0.63673 -0.65122 0.63302 C -0.65174 0.59197 -0.65348 0.55123 -0.65539 0.5108 C -0.65625 0.48889 -0.65903 0.49537 -0.66997 0.48117 C -0.67275 0.47747 -0.67535 0.47315 -0.6783 0.47006 C -0.68282 0.46481 -0.6875 0.46142 -0.69289 0.45895 C -0.69549 0.45741 -0.69827 0.45555 -0.70122 0.45525 C -0.71494 0.45309 -0.729 0.45278 -0.74289 0.45154 C -0.79688 0.46142 -0.7658 0.45062 -0.80122 0.47006 C -0.81042 0.475 -0.81164 0.47284 -0.82205 0.48117 C -0.829 0.48673 -0.83698 0.49815 -0.84289 0.5071 C -0.84497 0.51049 -0.84688 0.5145 -0.84914 0.51821 C -0.85174 0.52222 -0.85504 0.52469 -0.85747 0.52932 C -0.86198 0.53827 -0.86737 0.54722 -0.86997 0.55895 C -0.87205 0.56852 -0.87448 0.57839 -0.87622 0.58858 C -0.87691 0.59321 -0.87761 0.59846 -0.8783 0.60339 C -0.87761 0.63179 -0.87744 0.66018 -0.87622 0.68858 C -0.87553 0.70092 -0.87223 0.70154 -0.86789 0.7108 C -0.85539 0.7358 -0.86424 0.72376 -0.84914 0.74413 C -0.84705 0.7466 -0.84514 0.74969 -0.84289 0.75154 C -0.83941 0.7537 -0.83577 0.7537 -0.83247 0.75525 C -0.82952 0.75617 -0.82691 0.75771 -0.82414 0.75895 C -0.81355 0.75771 -0.79115 0.76697 -0.78039 0.74784 C -0.77778 0.74321 -0.77622 0.73796 -0.77414 0.73302 C -0.77014 0.69167 -0.77084 0.70895 -0.77414 0.64413 C -0.77431 0.63765 -0.77483 0.63148 -0.77622 0.62562 C -0.77726 0.62006 -0.78403 0.60586 -0.78664 0.60339 C -0.79046 0.59938 -0.79914 0.59599 -0.79914 0.59599 C -0.80955 0.59722 -0.81997 0.59753 -0.83039 0.59969 C -0.83247 0.6 -0.83455 0.60185 -0.83664 0.60339 C -0.84428 0.60833 -0.8507 0.61265 -0.85747 0.62191 C -0.86042 0.62592 -0.86303 0.63179 -0.8658 0.63673 C -0.86789 0.64784 -0.8691 0.65957 -0.87205 0.67006 C -0.87744 0.6892 -0.87535 0.67932 -0.8783 0.69969 C -0.87553 0.77901 -0.88004 0.79383 -0.86997 0.84784 C -0.86737 0.8608 -0.85782 0.89784 -0.85539 0.90339 C -0.85122 0.91204 -0.84688 0.92037 -0.84289 0.92932 C -0.84115 0.93271 -0.84028 0.93704 -0.83872 0.94043 C -0.83473 0.94815 -0.83004 0.95463 -0.82622 0.96265 C -0.82379 0.96697 -0.8224 0.97315 -0.81997 0.97747 C -0.8099 0.99383 -0.80035 1.00679 -0.78872 1.01821 C -0.78316 1.02315 -0.77744 1.02778 -0.77205 1.03302 C -0.76563 1.03889 -0.75973 1.04599 -0.7533 1.05154 C -0.74028 1.06204 -0.7165 1.07839 -0.70122 1.08488 C -0.69289 1.08796 -0.68438 1.08889 -0.67622 1.09228 C -0.67188 1.09383 -0.66789 1.09815 -0.66372 1.09969 C -0.654 1.10309 -0.6441 1.10401 -0.63455 1.1071 C -0.59375 1.11913 -0.63438 1.11142 -0.58872 1.11821 C -0.55747 1.11697 -0.52605 1.11728 -0.49497 1.1145 C -0.48785 1.11358 -0.48091 1.10988 -0.47414 1.1071 C -0.46789 1.10432 -0.45053 1.09537 -0.44289 1.08858 C -0.43785 1.08395 -0.43316 1.07839 -0.4283 1.07376 C -0.42553 1.07099 -0.4224 1.06913 -0.41997 1.06636 C -0.41407 1.05926 -0.40886 1.05123 -0.4033 1.04413 C -0.38872 1.02562 -0.38716 1.02901 -0.37414 0.99969 C -0.36563 0.98086 -0.35921 0.95957 -0.35122 0.94043 C -0.34914 0.93549 -0.34671 0.93086 -0.34497 0.92562 C -0.33994 0.9108 -0.32674 0.85525 -0.32622 0.85154 C -0.3231 0.83025 -0.32518 0.84136 -0.31997 0.81821 C -0.31928 0.81173 -0.31337 0.75895 -0.31372 0.74784 C -0.31476 0.68457 -0.31737 0.6216 -0.31997 0.55895 C -0.32032 0.54815 -0.32448 0.5145 -0.32622 0.5071 C -0.32761 0.50031 -0.33056 0.49475 -0.33247 0.48858 C -0.34046 0.46173 -0.34306 0.44074 -0.35747 0.42191 C -0.36285 0.4145 -0.36997 0.41204 -0.37622 0.4071 C -0.39028 0.39537 -0.38178 0.39907 -0.4033 0.38858 C -0.40938 0.38549 -0.4158 0.38426 -0.42205 0.38117 C -0.43612 0.37346 -0.44688 0.36204 -0.46164 0.35895 C -0.47744 0.35525 -0.49358 0.35617 -0.50955 0.35154 L -0.54705 0.34043 C -0.554 0.33796 -0.56077 0.33488 -0.56789 0.33302 C -0.57466 0.33117 -0.58178 0.33055 -0.58872 0.32932 C -0.63455 0.33055 -0.68039 0.32963 -0.72622 0.33302 C -0.73386 0.33333 -0.74132 0.33796 -0.74914 0.34043 C -0.76285 0.34413 -0.77674 0.34784 -0.7908 0.35154 C -0.80174 0.35401 -0.81303 0.35555 -0.82414 0.35895 C -0.84862 0.36574 -0.8698 0.3716 -0.89289 0.38488 C -0.90053 0.3892 -0.90834 0.39383 -0.9158 0.39969 C -0.91945 0.40247 -0.92275 0.40679 -0.92622 0.4108 C -0.93247 0.4179 -0.93837 0.42623 -0.94497 0.43302 C -0.94671 0.43488 -0.94914 0.43549 -0.95122 0.43673 C -0.95608 0.44537 -0.96164 0.45278 -0.9658 0.46265 C -0.97327 0.48086 -0.98178 0.50988 -0.98664 0.53302 C -0.98959 0.54753 -0.99497 0.57747 -0.99497 0.57747 C -0.99636 0.60771 -0.99671 0.61944 -0.99914 0.64784 C -0.99966 0.65525 -1.0007 0.66234 -1.00122 0.67006 C -1.00209 0.68457 -1.00191 0.69969 -1.0033 0.7145 C -1.00417 0.72562 -1.00799 0.75092 -1.01164 0.76265 C -1.01389 0.77037 -1.01719 0.77747 -1.01997 0.78488 C -1.02275 0.79228 -1.0257 0.80185 -1.03039 0.8071 C -1.03351 0.81049 -1.03716 0.81204 -1.0408 0.8145 C -1.0448 0.81697 -1.05313 0.82191 -1.05313 0.82191 " pathEditMode="relative" ptsTypes="AAAAAAAAAAAAAAAAAAAAAAAAAAAAAAAAAAAAAAAAAAAAAAAAAAAAAAAAAAAAAAAAAAAAAAAAAAAAAAAAAAAAAAAAAAAAAAAAAAAAAAAAAAAAAAAA">
                                      <p:cBhvr>
                                        <p:cTn id="28"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BEC087-C63B-447F-8168-45BAE9E977DD}"/>
              </a:ext>
            </a:extLst>
          </p:cNvPr>
          <p:cNvSpPr>
            <a:spLocks noGrp="1"/>
          </p:cNvSpPr>
          <p:nvPr>
            <p:ph type="title"/>
          </p:nvPr>
        </p:nvSpPr>
        <p:spPr>
          <a:xfrm>
            <a:off x="621723" y="25977"/>
            <a:ext cx="1422963" cy="568214"/>
          </a:xfrm>
          <a:solidFill>
            <a:schemeClr val="accent3">
              <a:lumMod val="60000"/>
              <a:lumOff val="40000"/>
            </a:schemeClr>
          </a:solidFill>
        </p:spPr>
        <p:txBody>
          <a:bodyPr>
            <a:noAutofit/>
          </a:bodyPr>
          <a:lstStyle/>
          <a:p>
            <a:pPr algn="ctr"/>
            <a:r>
              <a:rPr lang="vi-VN" sz="3600" b="1" dirty="0">
                <a:solidFill>
                  <a:srgbClr val="FF0000"/>
                </a:solidFill>
                <a:latin typeface="Times New Roman" panose="02020603050405020304" pitchFamily="18" charset="0"/>
                <a:cs typeface="Times New Roman" panose="02020603050405020304" pitchFamily="18" charset="0"/>
              </a:rPr>
              <a:t>Bài 2:</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710697D2-623A-4B79-A628-67C0C4F70B0D}"/>
              </a:ext>
            </a:extLst>
          </p:cNvPr>
          <p:cNvSpPr>
            <a:spLocks noGrp="1"/>
          </p:cNvSpPr>
          <p:nvPr>
            <p:ph idx="1"/>
          </p:nvPr>
        </p:nvSpPr>
        <p:spPr>
          <a:xfrm>
            <a:off x="533400" y="666750"/>
            <a:ext cx="8458200" cy="4191000"/>
          </a:xfrm>
          <a:ln>
            <a:solidFill>
              <a:schemeClr val="accent5"/>
            </a:solidFill>
          </a:ln>
        </p:spPr>
        <p:txBody>
          <a:bodyPr>
            <a:normAutofit/>
          </a:bodyPr>
          <a:lstStyle/>
          <a:p>
            <a:pPr marL="0" indent="0">
              <a:buNone/>
            </a:pP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b: </a:t>
            </a:r>
            <a:endPar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endParaRPr>
          </a:p>
          <a:p>
            <a:pPr>
              <a:buFontTx/>
              <a:buChar char="-"/>
            </a:pPr>
            <a:r>
              <a:rPr lang="en-US" sz="3600" b="1" dirty="0" smtClean="0">
                <a:solidFill>
                  <a:srgbClr val="FF0000"/>
                </a:solidFill>
                <a:latin typeface="Times New Roman" panose="02020603050405020304" pitchFamily="18" charset="0"/>
                <a:cs typeface="Times New Roman" panose="02020603050405020304" pitchFamily="18" charset="0"/>
              </a:rPr>
              <a:t> </a:t>
            </a:r>
            <a:r>
              <a:rPr lang="vi-VN" sz="3600" b="1" dirty="0" smtClean="0">
                <a:solidFill>
                  <a:srgbClr val="FF0000"/>
                </a:solidFill>
                <a:latin typeface="Times New Roman" panose="02020603050405020304" pitchFamily="18" charset="0"/>
                <a:cs typeface="Times New Roman" panose="02020603050405020304" pitchFamily="18" charset="0"/>
              </a:rPr>
              <a:t>Các </a:t>
            </a:r>
            <a:r>
              <a:rPr lang="vi-VN" sz="3600" b="1" dirty="0">
                <a:solidFill>
                  <a:srgbClr val="FF0000"/>
                </a:solidFill>
                <a:latin typeface="Times New Roman" panose="02020603050405020304" pitchFamily="18" charset="0"/>
                <a:cs typeface="Times New Roman" panose="02020603050405020304" pitchFamily="18" charset="0"/>
              </a:rPr>
              <a:t>trạng ngữ: </a:t>
            </a:r>
            <a:r>
              <a:rPr lang="vi-VN" sz="3600" dirty="0">
                <a:solidFill>
                  <a:srgbClr val="FF0000"/>
                </a:solidFill>
                <a:latin typeface="Times New Roman" panose="02020603050405020304" pitchFamily="18" charset="0"/>
                <a:cs typeface="Times New Roman" panose="02020603050405020304" pitchFamily="18" charset="0"/>
              </a:rPr>
              <a:t>Từ ngày cô em út lấy được chồng trạng nguyên</a:t>
            </a:r>
            <a:r>
              <a:rPr lang="en-US" sz="3600" dirty="0">
                <a:solidFill>
                  <a:srgbClr val="FF0000"/>
                </a:solidFill>
                <a:latin typeface="Times New Roman" panose="02020603050405020304" pitchFamily="18" charset="0"/>
                <a:cs typeface="Times New Roman" panose="02020603050405020304" pitchFamily="18" charset="0"/>
              </a:rPr>
              <a:t>;</a:t>
            </a:r>
            <a:r>
              <a:rPr lang="vi-VN" sz="3600" dirty="0">
                <a:solidFill>
                  <a:srgbClr val="FF0000"/>
                </a:solidFill>
                <a:latin typeface="Times New Roman" panose="02020603050405020304" pitchFamily="18" charset="0"/>
                <a:cs typeface="Times New Roman" panose="02020603050405020304" pitchFamily="18" charset="0"/>
              </a:rPr>
              <a:t> nhân </a:t>
            </a:r>
            <a:r>
              <a:rPr lang="en-US" sz="3600" dirty="0" err="1">
                <a:solidFill>
                  <a:srgbClr val="FF0000"/>
                </a:solidFill>
                <a:latin typeface="Times New Roman" panose="02020603050405020304" pitchFamily="18" charset="0"/>
                <a:cs typeface="Times New Roman" panose="02020603050405020304" pitchFamily="18" charset="0"/>
              </a:rPr>
              <a:t>quan</a:t>
            </a:r>
            <a:r>
              <a:rPr lang="en-US" sz="3600" dirty="0">
                <a:solidFill>
                  <a:srgbClr val="FF0000"/>
                </a:solidFill>
                <a:latin typeface="Times New Roman" panose="02020603050405020304" pitchFamily="18" charset="0"/>
                <a:cs typeface="Times New Roman" panose="02020603050405020304" pitchFamily="18" charset="0"/>
              </a:rPr>
              <a:t> </a:t>
            </a:r>
            <a:r>
              <a:rPr lang="vi-VN" sz="3600" dirty="0">
                <a:solidFill>
                  <a:srgbClr val="FF0000"/>
                </a:solidFill>
                <a:latin typeface="Times New Roman" panose="02020603050405020304" pitchFamily="18" charset="0"/>
                <a:cs typeface="Times New Roman" panose="02020603050405020304" pitchFamily="18" charset="0"/>
              </a:rPr>
              <a:t>trạng đi sứ vắng. </a:t>
            </a:r>
            <a:endParaRPr lang="en-US" sz="3600" dirty="0" smtClean="0">
              <a:solidFill>
                <a:srgbClr val="FF0000"/>
              </a:solidFill>
              <a:latin typeface="Times New Roman" panose="02020603050405020304" pitchFamily="18" charset="0"/>
              <a:cs typeface="Times New Roman" panose="02020603050405020304" pitchFamily="18" charset="0"/>
            </a:endParaRPr>
          </a:p>
          <a:p>
            <a:pPr marL="0" indent="0">
              <a:buNone/>
            </a:pPr>
            <a:r>
              <a:rPr lang="en-US" sz="3600" b="1" dirty="0" smtClean="0">
                <a:solidFill>
                  <a:srgbClr val="FF0000"/>
                </a:solidFill>
                <a:latin typeface="Times New Roman" panose="02020603050405020304" pitchFamily="18" charset="0"/>
                <a:cs typeface="Times New Roman" panose="02020603050405020304" pitchFamily="18" charset="0"/>
              </a:rPr>
              <a:t>- </a:t>
            </a:r>
            <a:r>
              <a:rPr lang="vi-VN" sz="3600" b="1" dirty="0" smtClean="0">
                <a:solidFill>
                  <a:srgbClr val="FF0000"/>
                </a:solidFill>
                <a:latin typeface="Times New Roman" panose="02020603050405020304" pitchFamily="18" charset="0"/>
                <a:cs typeface="Times New Roman" panose="02020603050405020304" pitchFamily="18" charset="0"/>
              </a:rPr>
              <a:t>Tác </a:t>
            </a:r>
            <a:r>
              <a:rPr lang="vi-VN" sz="3600" b="1" dirty="0">
                <a:solidFill>
                  <a:srgbClr val="FF0000"/>
                </a:solidFill>
                <a:latin typeface="Times New Roman" panose="02020603050405020304" pitchFamily="18" charset="0"/>
                <a:cs typeface="Times New Roman" panose="02020603050405020304" pitchFamily="18" charset="0"/>
              </a:rPr>
              <a:t>dụng: </a:t>
            </a:r>
            <a:r>
              <a:rPr lang="vi-VN" sz="3600" dirty="0">
                <a:solidFill>
                  <a:srgbClr val="FF0000"/>
                </a:solidFill>
                <a:latin typeface="Times New Roman" panose="02020603050405020304" pitchFamily="18" charset="0"/>
                <a:cs typeface="Times New Roman" panose="02020603050405020304" pitchFamily="18" charset="0"/>
              </a:rPr>
              <a:t>Liên kết các câu trong </a:t>
            </a:r>
            <a:r>
              <a:rPr lang="en-US" sz="3600" dirty="0" err="1" smtClean="0">
                <a:solidFill>
                  <a:srgbClr val="FF0000"/>
                </a:solidFill>
                <a:latin typeface="Times New Roman" panose="02020603050405020304" pitchFamily="18" charset="0"/>
                <a:cs typeface="Times New Roman" panose="02020603050405020304" pitchFamily="18" charset="0"/>
              </a:rPr>
              <a:t>đoạn</a:t>
            </a:r>
            <a:r>
              <a:rPr lang="en-US" sz="3600" dirty="0" smtClean="0">
                <a:solidFill>
                  <a:srgbClr val="FF0000"/>
                </a:solidFill>
                <a:latin typeface="Times New Roman" panose="02020603050405020304" pitchFamily="18" charset="0"/>
                <a:cs typeface="Times New Roman" panose="02020603050405020304" pitchFamily="18" charset="0"/>
              </a:rPr>
              <a:t> b </a:t>
            </a:r>
            <a:r>
              <a:rPr lang="en-US" sz="3600" dirty="0" err="1" smtClean="0">
                <a:solidFill>
                  <a:srgbClr val="FF0000"/>
                </a:solidFill>
                <a:latin typeface="Times New Roman" panose="02020603050405020304" pitchFamily="18" charset="0"/>
                <a:cs typeface="Times New Roman" panose="02020603050405020304" pitchFamily="18" charset="0"/>
              </a:rPr>
              <a:t>trong</a:t>
            </a:r>
            <a:r>
              <a:rPr lang="en-US" sz="3600" dirty="0" smtClean="0">
                <a:solidFill>
                  <a:srgbClr val="FF0000"/>
                </a:solidFill>
                <a:latin typeface="Times New Roman" panose="02020603050405020304" pitchFamily="18" charset="0"/>
                <a:cs typeface="Times New Roman" panose="02020603050405020304" pitchFamily="18" charset="0"/>
              </a:rPr>
              <a:t> </a:t>
            </a:r>
            <a:r>
              <a:rPr lang="vi-VN" sz="3600" dirty="0" smtClean="0">
                <a:solidFill>
                  <a:srgbClr val="FF0000"/>
                </a:solidFill>
                <a:latin typeface="Times New Roman" panose="02020603050405020304" pitchFamily="18" charset="0"/>
                <a:cs typeface="Times New Roman" panose="02020603050405020304" pitchFamily="18" charset="0"/>
              </a:rPr>
              <a:t>mối </a:t>
            </a:r>
            <a:r>
              <a:rPr lang="vi-VN" sz="3600" dirty="0">
                <a:solidFill>
                  <a:srgbClr val="FF0000"/>
                </a:solidFill>
                <a:latin typeface="Times New Roman" panose="02020603050405020304" pitchFamily="18" charset="0"/>
                <a:cs typeface="Times New Roman" panose="02020603050405020304" pitchFamily="18" charset="0"/>
              </a:rPr>
              <a:t>liên hệ về thời gian và cách thức diễn ra sự việc.</a:t>
            </a:r>
          </a:p>
          <a:p>
            <a:pPr marL="0" indent="0" algn="just">
              <a:lnSpc>
                <a:spcPct val="107000"/>
              </a:lnSpc>
              <a:spcAft>
                <a:spcPts val="600"/>
              </a:spcAft>
              <a:buNone/>
              <a:tabLst>
                <a:tab pos="1040130" algn="l"/>
              </a:tabLst>
            </a:pPr>
            <a:endParaRPr lang="en-US" b="1" dirty="0">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97840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bg/>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uild="p"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065"/>
        <p:cNvGrpSpPr/>
        <p:nvPr/>
      </p:nvGrpSpPr>
      <p:grpSpPr>
        <a:xfrm>
          <a:off x="0" y="0"/>
          <a:ext cx="0" cy="0"/>
          <a:chOff x="0" y="0"/>
          <a:chExt cx="0" cy="0"/>
        </a:xfrm>
      </p:grpSpPr>
      <p:sp>
        <p:nvSpPr>
          <p:cNvPr id="2066" name="Google Shape;2066;p48"/>
          <p:cNvSpPr/>
          <p:nvPr/>
        </p:nvSpPr>
        <p:spPr>
          <a:xfrm>
            <a:off x="1445301" y="514350"/>
            <a:ext cx="6253424" cy="8382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7" name="Google Shape;2067;p48"/>
          <p:cNvGrpSpPr/>
          <p:nvPr/>
        </p:nvGrpSpPr>
        <p:grpSpPr>
          <a:xfrm>
            <a:off x="1445300" y="1696466"/>
            <a:ext cx="6253425" cy="2617862"/>
            <a:chOff x="1453903" y="1500600"/>
            <a:chExt cx="6253425" cy="2814300"/>
          </a:xfrm>
        </p:grpSpPr>
        <p:sp>
          <p:nvSpPr>
            <p:cNvPr id="2068" name="Google Shape;2068;p48"/>
            <p:cNvSpPr/>
            <p:nvPr/>
          </p:nvSpPr>
          <p:spPr>
            <a:xfrm>
              <a:off x="1530028" y="1576800"/>
              <a:ext cx="6177300" cy="2738100"/>
            </a:xfrm>
            <a:prstGeom prst="roundRect">
              <a:avLst>
                <a:gd name="adj" fmla="val 10064"/>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1453903" y="1500600"/>
              <a:ext cx="6177156" cy="2738065"/>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1" name="Google Shape;2071;p48"/>
          <p:cNvSpPr txBox="1">
            <a:spLocks noGrp="1"/>
          </p:cNvSpPr>
          <p:nvPr>
            <p:ph type="title"/>
          </p:nvPr>
        </p:nvSpPr>
        <p:spPr>
          <a:xfrm>
            <a:off x="3276600" y="514350"/>
            <a:ext cx="2547397" cy="3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Câu 3/ trang 48</a:t>
            </a:r>
            <a:endParaRPr/>
          </a:p>
        </p:txBody>
      </p:sp>
      <p:grpSp>
        <p:nvGrpSpPr>
          <p:cNvPr id="2072" name="Google Shape;2072;p48"/>
          <p:cNvGrpSpPr/>
          <p:nvPr/>
        </p:nvGrpSpPr>
        <p:grpSpPr>
          <a:xfrm rot="-561541" flipH="1">
            <a:off x="6992650" y="3894032"/>
            <a:ext cx="2356254" cy="1848866"/>
            <a:chOff x="-2415600" y="2986400"/>
            <a:chExt cx="1943075" cy="1524659"/>
          </a:xfrm>
        </p:grpSpPr>
        <p:sp>
          <p:nvSpPr>
            <p:cNvPr id="2073" name="Google Shape;2073;p4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8" name="Google Shape;2078;p48"/>
            <p:cNvGrpSpPr/>
            <p:nvPr/>
          </p:nvGrpSpPr>
          <p:grpSpPr>
            <a:xfrm>
              <a:off x="-2218800" y="3088875"/>
              <a:ext cx="1598825" cy="1190475"/>
              <a:chOff x="-2218800" y="3088875"/>
              <a:chExt cx="1598825" cy="1190475"/>
            </a:xfrm>
          </p:grpSpPr>
          <p:sp>
            <p:nvSpPr>
              <p:cNvPr id="2079" name="Google Shape;2079;p4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Rectangle 3"/>
          <p:cNvSpPr/>
          <p:nvPr/>
        </p:nvSpPr>
        <p:spPr>
          <a:xfrm>
            <a:off x="1521425" y="1749207"/>
            <a:ext cx="6101031" cy="2554545"/>
          </a:xfrm>
          <a:prstGeom prst="rect">
            <a:avLst/>
          </a:prstGeom>
        </p:spPr>
        <p:txBody>
          <a:bodyPr wrap="square">
            <a:spAutoFit/>
          </a:bodyPr>
          <a:lstStyle/>
          <a:p>
            <a:pPr>
              <a:tabLst>
                <a:tab pos="401638" algn="l"/>
                <a:tab pos="633413" algn="l"/>
              </a:tabLst>
            </a:pPr>
            <a:r>
              <a:rPr lang="vi-VN" sz="1600" i="1">
                <a:latin typeface="Adobe Hebrew" pitchFamily="18" charset="-79"/>
                <a:cs typeface="Adobe Hebrew" pitchFamily="18" charset="-79"/>
              </a:rPr>
              <a:t>	“Một hôm, cô út vừa mang cơm đến chân đồi thì nghe tiếng sáo véo von. Cô lấy làm lạ, rón rén bước lên, nấp sau bụi cây rình xem, thì thấy một chàng trai khôi ngô đang ngồi trên chiếc võng đào mắc vào hai cành cây, thổi sáo cho đàn bò gặm cỏ. Có tiếng động, chàng trai biến mất, chỉ thấy Sọ Dừa nằm lăn lóc ở đấy. Nhiều lần như thế, cô gái biết Sọ Dừa không phải người phàm trần. Cô đem lòng yêu, có của ngon vật lạ đều giấu đem cho chàng.”</a:t>
            </a:r>
          </a:p>
          <a:p>
            <a:pPr>
              <a:tabLst>
                <a:tab pos="401638" algn="l"/>
                <a:tab pos="633413" algn="l"/>
              </a:tabLst>
            </a:pPr>
            <a:endParaRPr lang="vi-VN" sz="1600" i="1">
              <a:latin typeface="Adobe Hebrew" pitchFamily="18" charset="-79"/>
              <a:cs typeface="Adobe Hebrew" pitchFamily="18" charset="-79"/>
            </a:endParaRPr>
          </a:p>
          <a:p>
            <a:pPr>
              <a:tabLst>
                <a:tab pos="401638" algn="l"/>
                <a:tab pos="633413" algn="l"/>
              </a:tabLst>
            </a:pPr>
            <a:endParaRPr lang="vi-VN" sz="1600">
              <a:solidFill>
                <a:schemeClr val="tx2">
                  <a:lumMod val="75000"/>
                </a:schemeClr>
              </a:solidFill>
              <a:latin typeface="Adobe Hebrew" pitchFamily="18" charset="-79"/>
              <a:cs typeface="Adobe Hebrew" pitchFamily="18" charset="-79"/>
            </a:endParaRPr>
          </a:p>
          <a:p>
            <a:pPr>
              <a:tabLst>
                <a:tab pos="401638" algn="l"/>
                <a:tab pos="633413" algn="l"/>
              </a:tabLst>
            </a:pPr>
            <a:endParaRPr lang="en-US" sz="1600">
              <a:latin typeface="Adobe Hebrew" pitchFamily="18" charset="-79"/>
              <a:cs typeface="Adobe Hebrew" pitchFamily="18" charset="-79"/>
            </a:endParaRPr>
          </a:p>
        </p:txBody>
      </p:sp>
      <p:sp>
        <p:nvSpPr>
          <p:cNvPr id="18" name="elemental-tip_77487">
            <a:extLst>
              <a:ext uri="{FF2B5EF4-FFF2-40B4-BE49-F238E27FC236}">
                <a16:creationId xmlns:a16="http://schemas.microsoft.com/office/drawing/2014/main" id="{7B67E23E-2F57-4529-A561-8104200BEE45}"/>
              </a:ext>
            </a:extLst>
          </p:cNvPr>
          <p:cNvSpPr>
            <a:spLocks noChangeAspect="1"/>
          </p:cNvSpPr>
          <p:nvPr/>
        </p:nvSpPr>
        <p:spPr bwMode="auto">
          <a:xfrm>
            <a:off x="7119859" y="590550"/>
            <a:ext cx="576341" cy="613795"/>
          </a:xfrm>
          <a:custGeom>
            <a:avLst/>
            <a:gdLst>
              <a:gd name="connsiteX0" fmla="*/ 225702 w 570756"/>
              <a:gd name="connsiteY0" fmla="*/ 551683 h 607846"/>
              <a:gd name="connsiteX1" fmla="*/ 225702 w 570756"/>
              <a:gd name="connsiteY1" fmla="*/ 552428 h 607846"/>
              <a:gd name="connsiteX2" fmla="*/ 245097 w 570756"/>
              <a:gd name="connsiteY2" fmla="*/ 571794 h 607846"/>
              <a:gd name="connsiteX3" fmla="*/ 325660 w 570756"/>
              <a:gd name="connsiteY3" fmla="*/ 571794 h 607846"/>
              <a:gd name="connsiteX4" fmla="*/ 345055 w 570756"/>
              <a:gd name="connsiteY4" fmla="*/ 552428 h 607846"/>
              <a:gd name="connsiteX5" fmla="*/ 345055 w 570756"/>
              <a:gd name="connsiteY5" fmla="*/ 551683 h 607846"/>
              <a:gd name="connsiteX6" fmla="*/ 225702 w 570756"/>
              <a:gd name="connsiteY6" fmla="*/ 440026 h 607846"/>
              <a:gd name="connsiteX7" fmla="*/ 225702 w 570756"/>
              <a:gd name="connsiteY7" fmla="*/ 515631 h 607846"/>
              <a:gd name="connsiteX8" fmla="*/ 345055 w 570756"/>
              <a:gd name="connsiteY8" fmla="*/ 515631 h 607846"/>
              <a:gd name="connsiteX9" fmla="*/ 345055 w 570756"/>
              <a:gd name="connsiteY9" fmla="*/ 440026 h 607846"/>
              <a:gd name="connsiteX10" fmla="*/ 285379 w 570756"/>
              <a:gd name="connsiteY10" fmla="*/ 448592 h 607846"/>
              <a:gd name="connsiteX11" fmla="*/ 225702 w 570756"/>
              <a:gd name="connsiteY11" fmla="*/ 440026 h 607846"/>
              <a:gd name="connsiteX12" fmla="*/ 505788 w 570756"/>
              <a:gd name="connsiteY12" fmla="*/ 389080 h 607846"/>
              <a:gd name="connsiteX13" fmla="*/ 518513 w 570756"/>
              <a:gd name="connsiteY13" fmla="*/ 394330 h 607846"/>
              <a:gd name="connsiteX14" fmla="*/ 565499 w 570756"/>
              <a:gd name="connsiteY14" fmla="*/ 441252 h 607846"/>
              <a:gd name="connsiteX15" fmla="*/ 565499 w 570756"/>
              <a:gd name="connsiteY15" fmla="*/ 466724 h 607846"/>
              <a:gd name="connsiteX16" fmla="*/ 552745 w 570756"/>
              <a:gd name="connsiteY16" fmla="*/ 471937 h 607846"/>
              <a:gd name="connsiteX17" fmla="*/ 539992 w 570756"/>
              <a:gd name="connsiteY17" fmla="*/ 466724 h 607846"/>
              <a:gd name="connsiteX18" fmla="*/ 493007 w 570756"/>
              <a:gd name="connsiteY18" fmla="*/ 419802 h 607846"/>
              <a:gd name="connsiteX19" fmla="*/ 493007 w 570756"/>
              <a:gd name="connsiteY19" fmla="*/ 394330 h 607846"/>
              <a:gd name="connsiteX20" fmla="*/ 505788 w 570756"/>
              <a:gd name="connsiteY20" fmla="*/ 389080 h 607846"/>
              <a:gd name="connsiteX21" fmla="*/ 64969 w 570756"/>
              <a:gd name="connsiteY21" fmla="*/ 389080 h 607846"/>
              <a:gd name="connsiteX22" fmla="*/ 77751 w 570756"/>
              <a:gd name="connsiteY22" fmla="*/ 394330 h 607846"/>
              <a:gd name="connsiteX23" fmla="*/ 77751 w 570756"/>
              <a:gd name="connsiteY23" fmla="*/ 419802 h 607846"/>
              <a:gd name="connsiteX24" fmla="*/ 30765 w 570756"/>
              <a:gd name="connsiteY24" fmla="*/ 466724 h 607846"/>
              <a:gd name="connsiteX25" fmla="*/ 18012 w 570756"/>
              <a:gd name="connsiteY25" fmla="*/ 471937 h 607846"/>
              <a:gd name="connsiteX26" fmla="*/ 5259 w 570756"/>
              <a:gd name="connsiteY26" fmla="*/ 466724 h 607846"/>
              <a:gd name="connsiteX27" fmla="*/ 5259 w 570756"/>
              <a:gd name="connsiteY27" fmla="*/ 441252 h 607846"/>
              <a:gd name="connsiteX28" fmla="*/ 52244 w 570756"/>
              <a:gd name="connsiteY28" fmla="*/ 394330 h 607846"/>
              <a:gd name="connsiteX29" fmla="*/ 64969 w 570756"/>
              <a:gd name="connsiteY29" fmla="*/ 389080 h 607846"/>
              <a:gd name="connsiteX30" fmla="*/ 251960 w 570756"/>
              <a:gd name="connsiteY30" fmla="*/ 298574 h 607846"/>
              <a:gd name="connsiteX31" fmla="*/ 268818 w 570756"/>
              <a:gd name="connsiteY31" fmla="*/ 411796 h 607846"/>
              <a:gd name="connsiteX32" fmla="*/ 285379 w 570756"/>
              <a:gd name="connsiteY32" fmla="*/ 412540 h 607846"/>
              <a:gd name="connsiteX33" fmla="*/ 301939 w 570756"/>
              <a:gd name="connsiteY33" fmla="*/ 411796 h 607846"/>
              <a:gd name="connsiteX34" fmla="*/ 318797 w 570756"/>
              <a:gd name="connsiteY34" fmla="*/ 298574 h 607846"/>
              <a:gd name="connsiteX35" fmla="*/ 285379 w 570756"/>
              <a:gd name="connsiteY35" fmla="*/ 59470 h 607846"/>
              <a:gd name="connsiteX36" fmla="*/ 108587 w 570756"/>
              <a:gd name="connsiteY36" fmla="*/ 236005 h 607846"/>
              <a:gd name="connsiteX37" fmla="*/ 232938 w 570756"/>
              <a:gd name="connsiteY37" fmla="*/ 404645 h 607846"/>
              <a:gd name="connsiteX38" fmla="*/ 206830 w 570756"/>
              <a:gd name="connsiteY38" fmla="*/ 291051 h 607846"/>
              <a:gd name="connsiteX39" fmla="*/ 205487 w 570756"/>
              <a:gd name="connsiteY39" fmla="*/ 272280 h 607846"/>
              <a:gd name="connsiteX40" fmla="*/ 221525 w 570756"/>
              <a:gd name="connsiteY40" fmla="*/ 262523 h 607846"/>
              <a:gd name="connsiteX41" fmla="*/ 349232 w 570756"/>
              <a:gd name="connsiteY41" fmla="*/ 262523 h 607846"/>
              <a:gd name="connsiteX42" fmla="*/ 365270 w 570756"/>
              <a:gd name="connsiteY42" fmla="*/ 272280 h 607846"/>
              <a:gd name="connsiteX43" fmla="*/ 363928 w 570756"/>
              <a:gd name="connsiteY43" fmla="*/ 291051 h 607846"/>
              <a:gd name="connsiteX44" fmla="*/ 337819 w 570756"/>
              <a:gd name="connsiteY44" fmla="*/ 404645 h 607846"/>
              <a:gd name="connsiteX45" fmla="*/ 462170 w 570756"/>
              <a:gd name="connsiteY45" fmla="*/ 236005 h 607846"/>
              <a:gd name="connsiteX46" fmla="*/ 285379 w 570756"/>
              <a:gd name="connsiteY46" fmla="*/ 59470 h 607846"/>
              <a:gd name="connsiteX47" fmla="*/ 285379 w 570756"/>
              <a:gd name="connsiteY47" fmla="*/ 23493 h 607846"/>
              <a:gd name="connsiteX48" fmla="*/ 498274 w 570756"/>
              <a:gd name="connsiteY48" fmla="*/ 236005 h 607846"/>
              <a:gd name="connsiteX49" fmla="*/ 381159 w 570756"/>
              <a:gd name="connsiteY49" fmla="*/ 425799 h 607846"/>
              <a:gd name="connsiteX50" fmla="*/ 381159 w 570756"/>
              <a:gd name="connsiteY50" fmla="*/ 552428 h 607846"/>
              <a:gd name="connsiteX51" fmla="*/ 325660 w 570756"/>
              <a:gd name="connsiteY51" fmla="*/ 607846 h 607846"/>
              <a:gd name="connsiteX52" fmla="*/ 245097 w 570756"/>
              <a:gd name="connsiteY52" fmla="*/ 607846 h 607846"/>
              <a:gd name="connsiteX53" fmla="*/ 189598 w 570756"/>
              <a:gd name="connsiteY53" fmla="*/ 552428 h 607846"/>
              <a:gd name="connsiteX54" fmla="*/ 189598 w 570756"/>
              <a:gd name="connsiteY54" fmla="*/ 425799 h 607846"/>
              <a:gd name="connsiteX55" fmla="*/ 72483 w 570756"/>
              <a:gd name="connsiteY55" fmla="*/ 236005 h 607846"/>
              <a:gd name="connsiteX56" fmla="*/ 285379 w 570756"/>
              <a:gd name="connsiteY56" fmla="*/ 23493 h 607846"/>
              <a:gd name="connsiteX57" fmla="*/ 552717 w 570756"/>
              <a:gd name="connsiteY57" fmla="*/ 0 h 607846"/>
              <a:gd name="connsiteX58" fmla="*/ 565499 w 570756"/>
              <a:gd name="connsiteY58" fmla="*/ 5306 h 607846"/>
              <a:gd name="connsiteX59" fmla="*/ 565499 w 570756"/>
              <a:gd name="connsiteY59" fmla="*/ 30777 h 607846"/>
              <a:gd name="connsiteX60" fmla="*/ 518513 w 570756"/>
              <a:gd name="connsiteY60" fmla="*/ 77622 h 607846"/>
              <a:gd name="connsiteX61" fmla="*/ 505760 w 570756"/>
              <a:gd name="connsiteY61" fmla="*/ 82910 h 607846"/>
              <a:gd name="connsiteX62" fmla="*/ 493007 w 570756"/>
              <a:gd name="connsiteY62" fmla="*/ 77622 h 607846"/>
              <a:gd name="connsiteX63" fmla="*/ 493007 w 570756"/>
              <a:gd name="connsiteY63" fmla="*/ 52151 h 607846"/>
              <a:gd name="connsiteX64" fmla="*/ 539992 w 570756"/>
              <a:gd name="connsiteY64" fmla="*/ 5306 h 607846"/>
              <a:gd name="connsiteX65" fmla="*/ 552717 w 570756"/>
              <a:gd name="connsiteY65" fmla="*/ 0 h 607846"/>
              <a:gd name="connsiteX66" fmla="*/ 18040 w 570756"/>
              <a:gd name="connsiteY66" fmla="*/ 0 h 607846"/>
              <a:gd name="connsiteX67" fmla="*/ 30765 w 570756"/>
              <a:gd name="connsiteY67" fmla="*/ 5306 h 607846"/>
              <a:gd name="connsiteX68" fmla="*/ 77751 w 570756"/>
              <a:gd name="connsiteY68" fmla="*/ 52151 h 607846"/>
              <a:gd name="connsiteX69" fmla="*/ 77751 w 570756"/>
              <a:gd name="connsiteY69" fmla="*/ 77622 h 607846"/>
              <a:gd name="connsiteX70" fmla="*/ 64997 w 570756"/>
              <a:gd name="connsiteY70" fmla="*/ 82910 h 607846"/>
              <a:gd name="connsiteX71" fmla="*/ 52244 w 570756"/>
              <a:gd name="connsiteY71" fmla="*/ 77622 h 607846"/>
              <a:gd name="connsiteX72" fmla="*/ 5259 w 570756"/>
              <a:gd name="connsiteY72" fmla="*/ 30777 h 607846"/>
              <a:gd name="connsiteX73" fmla="*/ 5259 w 570756"/>
              <a:gd name="connsiteY73" fmla="*/ 5306 h 607846"/>
              <a:gd name="connsiteX74" fmla="*/ 18040 w 570756"/>
              <a:gd name="connsiteY74" fmla="*/ 0 h 60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70756" h="607846">
                <a:moveTo>
                  <a:pt x="225702" y="551683"/>
                </a:moveTo>
                <a:lnTo>
                  <a:pt x="225702" y="552428"/>
                </a:lnTo>
                <a:cubicBezTo>
                  <a:pt x="225702" y="563079"/>
                  <a:pt x="234355" y="571794"/>
                  <a:pt x="245097" y="571794"/>
                </a:cubicBezTo>
                <a:lnTo>
                  <a:pt x="325660" y="571794"/>
                </a:lnTo>
                <a:cubicBezTo>
                  <a:pt x="336402" y="571794"/>
                  <a:pt x="345055" y="563079"/>
                  <a:pt x="345055" y="552428"/>
                </a:cubicBezTo>
                <a:lnTo>
                  <a:pt x="345055" y="551683"/>
                </a:lnTo>
                <a:close/>
                <a:moveTo>
                  <a:pt x="225702" y="440026"/>
                </a:moveTo>
                <a:lnTo>
                  <a:pt x="225702" y="515631"/>
                </a:lnTo>
                <a:lnTo>
                  <a:pt x="345055" y="515631"/>
                </a:lnTo>
                <a:lnTo>
                  <a:pt x="345055" y="440026"/>
                </a:lnTo>
                <a:cubicBezTo>
                  <a:pt x="326108" y="445613"/>
                  <a:pt x="306116" y="448592"/>
                  <a:pt x="285379" y="448592"/>
                </a:cubicBezTo>
                <a:cubicBezTo>
                  <a:pt x="264641" y="448592"/>
                  <a:pt x="244650" y="445613"/>
                  <a:pt x="225702" y="440026"/>
                </a:cubicBezTo>
                <a:close/>
                <a:moveTo>
                  <a:pt x="505788" y="389080"/>
                </a:moveTo>
                <a:cubicBezTo>
                  <a:pt x="510403" y="389080"/>
                  <a:pt x="515008" y="390830"/>
                  <a:pt x="518513" y="394330"/>
                </a:cubicBezTo>
                <a:lnTo>
                  <a:pt x="565499" y="441252"/>
                </a:lnTo>
                <a:cubicBezTo>
                  <a:pt x="572509" y="448253"/>
                  <a:pt x="572509" y="459648"/>
                  <a:pt x="565499" y="466724"/>
                </a:cubicBezTo>
                <a:cubicBezTo>
                  <a:pt x="561919" y="470224"/>
                  <a:pt x="557369" y="471937"/>
                  <a:pt x="552745" y="471937"/>
                </a:cubicBezTo>
                <a:cubicBezTo>
                  <a:pt x="548121" y="471937"/>
                  <a:pt x="543497" y="470224"/>
                  <a:pt x="539992" y="466724"/>
                </a:cubicBezTo>
                <a:lnTo>
                  <a:pt x="493007" y="419802"/>
                </a:lnTo>
                <a:cubicBezTo>
                  <a:pt x="485996" y="412801"/>
                  <a:pt x="485996" y="401406"/>
                  <a:pt x="493007" y="394330"/>
                </a:cubicBezTo>
                <a:cubicBezTo>
                  <a:pt x="496549" y="390830"/>
                  <a:pt x="501173" y="389080"/>
                  <a:pt x="505788" y="389080"/>
                </a:cubicBezTo>
                <a:close/>
                <a:moveTo>
                  <a:pt x="64969" y="389080"/>
                </a:moveTo>
                <a:cubicBezTo>
                  <a:pt x="69584" y="389080"/>
                  <a:pt x="74208" y="390830"/>
                  <a:pt x="77751" y="394330"/>
                </a:cubicBezTo>
                <a:cubicBezTo>
                  <a:pt x="84761" y="401406"/>
                  <a:pt x="84761" y="412801"/>
                  <a:pt x="77751" y="419802"/>
                </a:cubicBezTo>
                <a:lnTo>
                  <a:pt x="30765" y="466724"/>
                </a:lnTo>
                <a:cubicBezTo>
                  <a:pt x="27260" y="470224"/>
                  <a:pt x="22636" y="471937"/>
                  <a:pt x="18012" y="471937"/>
                </a:cubicBezTo>
                <a:cubicBezTo>
                  <a:pt x="13388" y="471937"/>
                  <a:pt x="8839" y="470224"/>
                  <a:pt x="5259" y="466724"/>
                </a:cubicBezTo>
                <a:cubicBezTo>
                  <a:pt x="-1752" y="459648"/>
                  <a:pt x="-1752" y="448253"/>
                  <a:pt x="5259" y="441252"/>
                </a:cubicBezTo>
                <a:lnTo>
                  <a:pt x="52244" y="394330"/>
                </a:lnTo>
                <a:cubicBezTo>
                  <a:pt x="55749" y="390830"/>
                  <a:pt x="60355" y="389080"/>
                  <a:pt x="64969" y="389080"/>
                </a:cubicBezTo>
                <a:close/>
                <a:moveTo>
                  <a:pt x="251960" y="298574"/>
                </a:moveTo>
                <a:cubicBezTo>
                  <a:pt x="269490" y="339989"/>
                  <a:pt x="270087" y="387140"/>
                  <a:pt x="268818" y="411796"/>
                </a:cubicBezTo>
                <a:cubicBezTo>
                  <a:pt x="274264" y="412243"/>
                  <a:pt x="279784" y="412540"/>
                  <a:pt x="285379" y="412540"/>
                </a:cubicBezTo>
                <a:cubicBezTo>
                  <a:pt x="290973" y="412540"/>
                  <a:pt x="296493" y="412243"/>
                  <a:pt x="301939" y="411796"/>
                </a:cubicBezTo>
                <a:cubicBezTo>
                  <a:pt x="300671" y="387140"/>
                  <a:pt x="301267" y="339989"/>
                  <a:pt x="318797" y="298574"/>
                </a:cubicBezTo>
                <a:close/>
                <a:moveTo>
                  <a:pt x="285379" y="59470"/>
                </a:moveTo>
                <a:cubicBezTo>
                  <a:pt x="187882" y="59470"/>
                  <a:pt x="108587" y="138650"/>
                  <a:pt x="108587" y="236005"/>
                </a:cubicBezTo>
                <a:cubicBezTo>
                  <a:pt x="108587" y="315111"/>
                  <a:pt x="160953" y="382298"/>
                  <a:pt x="232938" y="404645"/>
                </a:cubicBezTo>
                <a:cubicBezTo>
                  <a:pt x="233759" y="376861"/>
                  <a:pt x="231446" y="325539"/>
                  <a:pt x="206830" y="291051"/>
                </a:cubicBezTo>
                <a:cubicBezTo>
                  <a:pt x="202876" y="285539"/>
                  <a:pt x="202354" y="278314"/>
                  <a:pt x="205487" y="272280"/>
                </a:cubicBezTo>
                <a:cubicBezTo>
                  <a:pt x="208545" y="266321"/>
                  <a:pt x="214737" y="262523"/>
                  <a:pt x="221525" y="262523"/>
                </a:cubicBezTo>
                <a:lnTo>
                  <a:pt x="349232" y="262523"/>
                </a:lnTo>
                <a:cubicBezTo>
                  <a:pt x="356021" y="262523"/>
                  <a:pt x="362212" y="266321"/>
                  <a:pt x="365270" y="272280"/>
                </a:cubicBezTo>
                <a:cubicBezTo>
                  <a:pt x="368403" y="278314"/>
                  <a:pt x="367881" y="285539"/>
                  <a:pt x="363928" y="291051"/>
                </a:cubicBezTo>
                <a:cubicBezTo>
                  <a:pt x="339311" y="325464"/>
                  <a:pt x="336999" y="376861"/>
                  <a:pt x="337819" y="404645"/>
                </a:cubicBezTo>
                <a:cubicBezTo>
                  <a:pt x="409804" y="382298"/>
                  <a:pt x="462170" y="315111"/>
                  <a:pt x="462170" y="236005"/>
                </a:cubicBezTo>
                <a:cubicBezTo>
                  <a:pt x="462170" y="138650"/>
                  <a:pt x="382875" y="59470"/>
                  <a:pt x="285379" y="59470"/>
                </a:cubicBezTo>
                <a:close/>
                <a:moveTo>
                  <a:pt x="285379" y="23493"/>
                </a:moveTo>
                <a:cubicBezTo>
                  <a:pt x="402717" y="23493"/>
                  <a:pt x="498274" y="118837"/>
                  <a:pt x="498274" y="236005"/>
                </a:cubicBezTo>
                <a:cubicBezTo>
                  <a:pt x="498274" y="318835"/>
                  <a:pt x="450533" y="390716"/>
                  <a:pt x="381159" y="425799"/>
                </a:cubicBezTo>
                <a:lnTo>
                  <a:pt x="381159" y="552428"/>
                </a:lnTo>
                <a:cubicBezTo>
                  <a:pt x="381159" y="582967"/>
                  <a:pt x="356244" y="607846"/>
                  <a:pt x="325660" y="607846"/>
                </a:cubicBezTo>
                <a:lnTo>
                  <a:pt x="245097" y="607846"/>
                </a:lnTo>
                <a:cubicBezTo>
                  <a:pt x="214513" y="607846"/>
                  <a:pt x="189598" y="582967"/>
                  <a:pt x="189598" y="552428"/>
                </a:cubicBezTo>
                <a:lnTo>
                  <a:pt x="189598" y="425799"/>
                </a:lnTo>
                <a:cubicBezTo>
                  <a:pt x="120224" y="390716"/>
                  <a:pt x="72483" y="318835"/>
                  <a:pt x="72483" y="236005"/>
                </a:cubicBezTo>
                <a:cubicBezTo>
                  <a:pt x="72483" y="118837"/>
                  <a:pt x="168040" y="23493"/>
                  <a:pt x="285379" y="23493"/>
                </a:cubicBezTo>
                <a:close/>
                <a:moveTo>
                  <a:pt x="552717" y="0"/>
                </a:moveTo>
                <a:cubicBezTo>
                  <a:pt x="557332" y="0"/>
                  <a:pt x="561956" y="1768"/>
                  <a:pt x="565499" y="5306"/>
                </a:cubicBezTo>
                <a:cubicBezTo>
                  <a:pt x="572509" y="12307"/>
                  <a:pt x="572509" y="23701"/>
                  <a:pt x="565499" y="30777"/>
                </a:cubicBezTo>
                <a:lnTo>
                  <a:pt x="518513" y="77622"/>
                </a:lnTo>
                <a:cubicBezTo>
                  <a:pt x="515008" y="81122"/>
                  <a:pt x="510384" y="82910"/>
                  <a:pt x="505760" y="82910"/>
                </a:cubicBezTo>
                <a:cubicBezTo>
                  <a:pt x="501210" y="82910"/>
                  <a:pt x="496587" y="81122"/>
                  <a:pt x="493007" y="77622"/>
                </a:cubicBezTo>
                <a:cubicBezTo>
                  <a:pt x="485996" y="70621"/>
                  <a:pt x="485996" y="59152"/>
                  <a:pt x="493007" y="52151"/>
                </a:cubicBezTo>
                <a:lnTo>
                  <a:pt x="539992" y="5306"/>
                </a:lnTo>
                <a:cubicBezTo>
                  <a:pt x="543497" y="1768"/>
                  <a:pt x="548103" y="0"/>
                  <a:pt x="552717" y="0"/>
                </a:cubicBezTo>
                <a:close/>
                <a:moveTo>
                  <a:pt x="18040" y="0"/>
                </a:moveTo>
                <a:cubicBezTo>
                  <a:pt x="22655" y="0"/>
                  <a:pt x="27260" y="1768"/>
                  <a:pt x="30765" y="5306"/>
                </a:cubicBezTo>
                <a:lnTo>
                  <a:pt x="77751" y="52151"/>
                </a:lnTo>
                <a:cubicBezTo>
                  <a:pt x="84761" y="59152"/>
                  <a:pt x="84761" y="70621"/>
                  <a:pt x="77751" y="77622"/>
                </a:cubicBezTo>
                <a:cubicBezTo>
                  <a:pt x="74171" y="81122"/>
                  <a:pt x="69547" y="82910"/>
                  <a:pt x="64997" y="82910"/>
                </a:cubicBezTo>
                <a:cubicBezTo>
                  <a:pt x="60373" y="82910"/>
                  <a:pt x="55749" y="81122"/>
                  <a:pt x="52244" y="77622"/>
                </a:cubicBezTo>
                <a:lnTo>
                  <a:pt x="5259" y="30777"/>
                </a:lnTo>
                <a:cubicBezTo>
                  <a:pt x="-1752" y="23701"/>
                  <a:pt x="-1752" y="12307"/>
                  <a:pt x="5259" y="5306"/>
                </a:cubicBezTo>
                <a:cubicBezTo>
                  <a:pt x="8801" y="1768"/>
                  <a:pt x="13425" y="0"/>
                  <a:pt x="18040" y="0"/>
                </a:cubicBezTo>
                <a:close/>
              </a:path>
            </a:pathLst>
          </a:custGeom>
          <a:solidFill>
            <a:schemeClr val="bg1">
              <a:lumMod val="50000"/>
            </a:schemeClr>
          </a:solidFill>
          <a:ln>
            <a:noFill/>
          </a:ln>
        </p:spPr>
        <p:txBody>
          <a:bodyPr/>
          <a:lstStyle/>
          <a:p>
            <a:endParaRPr lang="zh-CN" altLang="en-US">
              <a:cs typeface="+mn-ea"/>
              <a:sym typeface="+mn-lt"/>
            </a:endParaRPr>
          </a:p>
        </p:txBody>
      </p:sp>
      <p:sp>
        <p:nvSpPr>
          <p:cNvPr id="19" name="Rectangle 18"/>
          <p:cNvSpPr/>
          <p:nvPr/>
        </p:nvSpPr>
        <p:spPr>
          <a:xfrm>
            <a:off x="1600200" y="895350"/>
            <a:ext cx="5891356" cy="369332"/>
          </a:xfrm>
          <a:prstGeom prst="rect">
            <a:avLst/>
          </a:prstGeom>
        </p:spPr>
        <p:txBody>
          <a:bodyPr wrap="none">
            <a:spAutoFit/>
          </a:bodyPr>
          <a:lstStyle/>
          <a:p>
            <a:pPr lvl="0"/>
            <a:r>
              <a:rPr lang="vi-VN" sz="1800">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Đọc đoạn văn sau</a:t>
            </a:r>
            <a:r>
              <a:rPr lang="en-US" sz="1800">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 và thực hiện các yêu cầu bên dưới:</a:t>
            </a:r>
          </a:p>
        </p:txBody>
      </p:sp>
      <p:sp>
        <p:nvSpPr>
          <p:cNvPr id="20" name="Rounded Rectangle 19"/>
          <p:cNvSpPr/>
          <p:nvPr/>
        </p:nvSpPr>
        <p:spPr>
          <a:xfrm>
            <a:off x="1600200" y="1995947"/>
            <a:ext cx="6858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p:cNvSpPr/>
          <p:nvPr/>
        </p:nvSpPr>
        <p:spPr>
          <a:xfrm>
            <a:off x="3505200" y="1995947"/>
            <a:ext cx="6858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4191000" y="2765628"/>
            <a:ext cx="64776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4A70EC7-3B03-4229-B05D-C3AA76ADBB89}"/>
              </a:ext>
            </a:extLst>
          </p:cNvPr>
          <p:cNvSpPr txBox="1"/>
          <p:nvPr/>
        </p:nvSpPr>
        <p:spPr>
          <a:xfrm>
            <a:off x="1518977" y="3525619"/>
            <a:ext cx="6253423" cy="646331"/>
          </a:xfrm>
          <a:prstGeom prst="rect">
            <a:avLst/>
          </a:prstGeom>
          <a:noFill/>
        </p:spPr>
        <p:txBody>
          <a:bodyPr wrap="square">
            <a:spAutoFit/>
          </a:bodyPr>
          <a:lstStyle/>
          <a:p>
            <a:pPr>
              <a:tabLst>
                <a:tab pos="401638" algn="l"/>
                <a:tab pos="633413" algn="l"/>
              </a:tabLst>
            </a:pPr>
            <a:r>
              <a:rPr lang="vi-VN" sz="1800">
                <a:solidFill>
                  <a:schemeClr val="tx2">
                    <a:lumMod val="75000"/>
                  </a:schemeClr>
                </a:solidFill>
                <a:latin typeface="Adobe Hebrew" pitchFamily="18" charset="-79"/>
                <a:cs typeface="Adobe Hebrew" pitchFamily="18" charset="-79"/>
              </a:rPr>
              <a:t>a) Tìm các từ láy trong đoạn văn trên.</a:t>
            </a:r>
          </a:p>
          <a:p>
            <a:pPr>
              <a:tabLst>
                <a:tab pos="401638" algn="l"/>
                <a:tab pos="633413" algn="l"/>
              </a:tabLst>
            </a:pPr>
            <a:r>
              <a:rPr lang="vi-VN" sz="1800">
                <a:solidFill>
                  <a:schemeClr val="tx2">
                    <a:lumMod val="75000"/>
                  </a:schemeClr>
                </a:solidFill>
                <a:latin typeface="Adobe Hebrew" pitchFamily="18" charset="-79"/>
                <a:cs typeface="Adobe Hebrew" pitchFamily="18" charset="-79"/>
              </a:rPr>
              <a:t>b) Chỉ ra tác dụng của việc sử dụng từ láy trong đoạn văn trên.</a:t>
            </a:r>
            <a:endParaRPr lang="en-US" sz="1800"/>
          </a:p>
        </p:txBody>
      </p:sp>
    </p:spTree>
    <p:extLst>
      <p:ext uri="{BB962C8B-B14F-4D97-AF65-F5344CB8AC3E}">
        <p14:creationId xmlns:p14="http://schemas.microsoft.com/office/powerpoint/2010/main" val="1277983247"/>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circle(in)">
                                      <p:cBhvr>
                                        <p:cTn id="7" dur="2000"/>
                                        <p:tgtEl>
                                          <p:spTgt spid="19"/>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071"/>
                                        </p:tgtEl>
                                        <p:attrNameLst>
                                          <p:attrName>style.visibility</p:attrName>
                                        </p:attrNameLst>
                                      </p:cBhvr>
                                      <p:to>
                                        <p:strVal val="visible"/>
                                      </p:to>
                                    </p:set>
                                    <p:animEffect transition="in" filter="circle(in)">
                                      <p:cBhvr>
                                        <p:cTn id="10" dur="2000"/>
                                        <p:tgtEl>
                                          <p:spTgt spid="2071"/>
                                        </p:tgtEl>
                                      </p:cBhvr>
                                    </p:animEffect>
                                  </p:childTnLst>
                                </p:cTn>
                              </p:par>
                            </p:childTnLst>
                          </p:cTn>
                        </p:par>
                        <p:par>
                          <p:cTn id="11" fill="hold">
                            <p:stCondLst>
                              <p:cond delay="2000"/>
                            </p:stCondLst>
                            <p:childTnLst>
                              <p:par>
                                <p:cTn id="12" presetID="53" presetClass="entr" presetSubtype="16" fill="hold" nodeType="afterEffect">
                                  <p:stCondLst>
                                    <p:cond delay="0"/>
                                  </p:stCondLst>
                                  <p:childTnLst>
                                    <p:set>
                                      <p:cBhvr>
                                        <p:cTn id="13" dur="1" fill="hold">
                                          <p:stCondLst>
                                            <p:cond delay="0"/>
                                          </p:stCondLst>
                                        </p:cTn>
                                        <p:tgtEl>
                                          <p:spTgt spid="18"/>
                                        </p:tgtEl>
                                        <p:attrNameLst>
                                          <p:attrName>style.visibility</p:attrName>
                                        </p:attrNameLst>
                                      </p:cBhvr>
                                      <p:to>
                                        <p:strVal val="visible"/>
                                      </p:to>
                                    </p:set>
                                    <p:anim calcmode="lin" valueType="num">
                                      <p:cBhvr>
                                        <p:cTn id="14" dur="500" fill="hold"/>
                                        <p:tgtEl>
                                          <p:spTgt spid="18"/>
                                        </p:tgtEl>
                                        <p:attrNameLst>
                                          <p:attrName>ppt_w</p:attrName>
                                        </p:attrNameLst>
                                      </p:cBhvr>
                                      <p:tavLst>
                                        <p:tav tm="0">
                                          <p:val>
                                            <p:fltVal val="0"/>
                                          </p:val>
                                        </p:tav>
                                        <p:tav tm="100000">
                                          <p:val>
                                            <p:strVal val="#ppt_w"/>
                                          </p:val>
                                        </p:tav>
                                      </p:tavLst>
                                    </p:anim>
                                    <p:anim calcmode="lin" valueType="num">
                                      <p:cBhvr>
                                        <p:cTn id="15" dur="500" fill="hold"/>
                                        <p:tgtEl>
                                          <p:spTgt spid="18"/>
                                        </p:tgtEl>
                                        <p:attrNameLst>
                                          <p:attrName>ppt_h</p:attrName>
                                        </p:attrNameLst>
                                      </p:cBhvr>
                                      <p:tavLst>
                                        <p:tav tm="0">
                                          <p:val>
                                            <p:fltVal val="0"/>
                                          </p:val>
                                        </p:tav>
                                        <p:tav tm="100000">
                                          <p:val>
                                            <p:strVal val="#ppt_h"/>
                                          </p:val>
                                        </p:tav>
                                      </p:tavLst>
                                    </p:anim>
                                    <p:animEffect transition="in" filter="fade">
                                      <p:cBhvr>
                                        <p:cTn id="16" dur="500"/>
                                        <p:tgtEl>
                                          <p:spTgt spid="18"/>
                                        </p:tgtEl>
                                      </p:cBhvr>
                                    </p:animEffect>
                                  </p:childTnLst>
                                </p:cTn>
                              </p:par>
                            </p:childTnLst>
                          </p:cTn>
                        </p:par>
                        <p:par>
                          <p:cTn id="17" fill="hold">
                            <p:stCondLst>
                              <p:cond delay="2500"/>
                            </p:stCondLst>
                            <p:childTnLst>
                              <p:par>
                                <p:cTn id="18" presetID="6" presetClass="entr" presetSubtype="16" fill="hold" nodeType="afterEffect">
                                  <p:stCondLst>
                                    <p:cond delay="0"/>
                                  </p:stCondLst>
                                  <p:childTnLst>
                                    <p:set>
                                      <p:cBhvr>
                                        <p:cTn id="19" dur="1" fill="hold">
                                          <p:stCondLst>
                                            <p:cond delay="0"/>
                                          </p:stCondLst>
                                        </p:cTn>
                                        <p:tgtEl>
                                          <p:spTgt spid="2067"/>
                                        </p:tgtEl>
                                        <p:attrNameLst>
                                          <p:attrName>style.visibility</p:attrName>
                                        </p:attrNameLst>
                                      </p:cBhvr>
                                      <p:to>
                                        <p:strVal val="visible"/>
                                      </p:to>
                                    </p:set>
                                    <p:animEffect transition="in" filter="circle(in)">
                                      <p:cBhvr>
                                        <p:cTn id="20" dur="2000"/>
                                        <p:tgtEl>
                                          <p:spTgt spid="2067"/>
                                        </p:tgtEl>
                                      </p:cBhvr>
                                    </p:animEffect>
                                  </p:childTnLst>
                                </p:cTn>
                              </p:par>
                            </p:childTnLst>
                          </p:cTn>
                        </p:par>
                        <p:par>
                          <p:cTn id="21" fill="hold">
                            <p:stCondLst>
                              <p:cond delay="4500"/>
                            </p:stCondLst>
                            <p:childTnLst>
                              <p:par>
                                <p:cTn id="22" presetID="6" presetClass="entr" presetSubtype="16"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circle(in)">
                                      <p:cBhvr>
                                        <p:cTn id="24" dur="2000"/>
                                        <p:tgtEl>
                                          <p:spTgt spid="23"/>
                                        </p:tgtEl>
                                      </p:cBhvr>
                                    </p:animEffect>
                                  </p:childTnLst>
                                </p:cTn>
                              </p:par>
                              <p:par>
                                <p:cTn id="25" presetID="6" presetClass="entr" presetSubtype="16"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circle(in)">
                                      <p:cBhvr>
                                        <p:cTn id="27" dur="20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circle(in)">
                                      <p:cBhvr>
                                        <p:cTn id="32" dur="20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circle(in)">
                                      <p:cBhvr>
                                        <p:cTn id="37" dur="20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circle(in)">
                                      <p:cBhvr>
                                        <p:cTn id="42" dur="2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1" grpId="0"/>
      <p:bldP spid="4" grpId="0"/>
      <p:bldP spid="19" grpId="0"/>
      <p:bldP spid="20" grpId="0" animBg="1"/>
      <p:bldP spid="21" grpId="0" animBg="1"/>
      <p:bldP spid="22" grpId="0" animBg="1"/>
      <p:bldP spid="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7A33B5E-8491-4680-A7E7-FB4318E29B0A}"/>
              </a:ext>
            </a:extLst>
          </p:cNvPr>
          <p:cNvSpPr>
            <a:spLocks noGrp="1"/>
          </p:cNvSpPr>
          <p:nvPr>
            <p:ph idx="1"/>
          </p:nvPr>
        </p:nvSpPr>
        <p:spPr>
          <a:xfrm>
            <a:off x="607868" y="666750"/>
            <a:ext cx="8383732" cy="3505200"/>
          </a:xfrm>
          <a:ln>
            <a:solidFill>
              <a:schemeClr val="accent5"/>
            </a:solidFill>
          </a:ln>
        </p:spPr>
        <p:txBody>
          <a:bodyPr>
            <a:noAutofit/>
          </a:bodyPr>
          <a:lstStyle/>
          <a:p>
            <a:pPr marL="0" indent="0">
              <a:lnSpc>
                <a:spcPct val="107000"/>
              </a:lnSpc>
              <a:spcAft>
                <a:spcPts val="600"/>
              </a:spcAft>
              <a:buNone/>
            </a:pP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36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láy</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véo</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von,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rón</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rén</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lăn</a:t>
            </a:r>
            <a:r>
              <a:rPr lang="en-US" sz="3600"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lóc</a:t>
            </a:r>
            <a:endParaRPr lang="en-US" sz="36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7000"/>
              </a:lnSpc>
              <a:spcAft>
                <a:spcPts val="600"/>
              </a:spcAft>
              <a:buNone/>
            </a:pP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3600" b="1"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vi-VN" sz="3600" dirty="0" smtClean="0">
                <a:solidFill>
                  <a:srgbClr val="FF0000"/>
                </a:solidFill>
                <a:latin typeface="Times New Roman" panose="02020603050405020304" pitchFamily="18" charset="0"/>
                <a:cs typeface="Times New Roman" panose="02020603050405020304" pitchFamily="18" charset="0"/>
              </a:rPr>
              <a:t>Giúp </a:t>
            </a:r>
            <a:r>
              <a:rPr lang="vi-VN" sz="3600" dirty="0">
                <a:solidFill>
                  <a:srgbClr val="FF0000"/>
                </a:solidFill>
                <a:latin typeface="Times New Roman" panose="02020603050405020304" pitchFamily="18" charset="0"/>
                <a:cs typeface="Times New Roman" panose="02020603050405020304" pitchFamily="18" charset="0"/>
              </a:rPr>
              <a:t>cho việc miêu tả âm thanh, hình ảnh sinh động và ấn tượng hơn</a:t>
            </a:r>
            <a:endParaRPr lang="en-US" sz="36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4" name="Title 1">
            <a:extLst>
              <a:ext uri="{FF2B5EF4-FFF2-40B4-BE49-F238E27FC236}">
                <a16:creationId xmlns:a16="http://schemas.microsoft.com/office/drawing/2014/main" id="{71815F1F-6C01-42BF-B97A-702BACEAC782}"/>
              </a:ext>
            </a:extLst>
          </p:cNvPr>
          <p:cNvSpPr>
            <a:spLocks noGrp="1"/>
          </p:cNvSpPr>
          <p:nvPr>
            <p:ph type="title"/>
          </p:nvPr>
        </p:nvSpPr>
        <p:spPr>
          <a:xfrm>
            <a:off x="607868" y="25977"/>
            <a:ext cx="1579221" cy="533491"/>
          </a:xfrm>
          <a:solidFill>
            <a:schemeClr val="accent3">
              <a:lumMod val="60000"/>
              <a:lumOff val="40000"/>
            </a:schemeClr>
          </a:solidFill>
        </p:spPr>
        <p:txBody>
          <a:bodyPr>
            <a:noAutofit/>
          </a:bodyPr>
          <a:lstStyle/>
          <a:p>
            <a:pPr algn="ctr"/>
            <a:r>
              <a:rPr lang="vi-VN" sz="3600" b="1" dirty="0">
                <a:solidFill>
                  <a:srgbClr val="FF0000"/>
                </a:solidFill>
                <a:latin typeface="Times New Roman" panose="02020603050405020304" pitchFamily="18" charset="0"/>
                <a:cs typeface="Times New Roman" panose="02020603050405020304" pitchFamily="18" charset="0"/>
              </a:rPr>
              <a:t>Bài 3:</a:t>
            </a:r>
            <a:endParaRPr lang="en-US" sz="36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6209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bg/>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065"/>
        <p:cNvGrpSpPr/>
        <p:nvPr/>
      </p:nvGrpSpPr>
      <p:grpSpPr>
        <a:xfrm>
          <a:off x="0" y="0"/>
          <a:ext cx="0" cy="0"/>
          <a:chOff x="0" y="0"/>
          <a:chExt cx="0" cy="0"/>
        </a:xfrm>
      </p:grpSpPr>
      <p:sp>
        <p:nvSpPr>
          <p:cNvPr id="2066" name="Google Shape;2066;p48"/>
          <p:cNvSpPr/>
          <p:nvPr/>
        </p:nvSpPr>
        <p:spPr>
          <a:xfrm>
            <a:off x="1445301" y="514350"/>
            <a:ext cx="6253424" cy="8382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7" name="Google Shape;2067;p48"/>
          <p:cNvGrpSpPr/>
          <p:nvPr/>
        </p:nvGrpSpPr>
        <p:grpSpPr>
          <a:xfrm>
            <a:off x="1445300" y="1696466"/>
            <a:ext cx="6253425" cy="2617862"/>
            <a:chOff x="1453903" y="1500600"/>
            <a:chExt cx="6253425" cy="2814300"/>
          </a:xfrm>
        </p:grpSpPr>
        <p:sp>
          <p:nvSpPr>
            <p:cNvPr id="2068" name="Google Shape;2068;p48"/>
            <p:cNvSpPr/>
            <p:nvPr/>
          </p:nvSpPr>
          <p:spPr>
            <a:xfrm>
              <a:off x="1530028" y="1576800"/>
              <a:ext cx="6177300" cy="2738100"/>
            </a:xfrm>
            <a:prstGeom prst="roundRect">
              <a:avLst>
                <a:gd name="adj" fmla="val 10064"/>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1453903" y="1500600"/>
              <a:ext cx="6177156" cy="2738065"/>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1" name="Google Shape;2071;p48"/>
          <p:cNvSpPr txBox="1">
            <a:spLocks noGrp="1"/>
          </p:cNvSpPr>
          <p:nvPr>
            <p:ph type="title"/>
          </p:nvPr>
        </p:nvSpPr>
        <p:spPr>
          <a:xfrm>
            <a:off x="3320003" y="514350"/>
            <a:ext cx="2547397" cy="3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Câu 4/ trang 48</a:t>
            </a:r>
            <a:endParaRPr/>
          </a:p>
        </p:txBody>
      </p:sp>
      <p:grpSp>
        <p:nvGrpSpPr>
          <p:cNvPr id="2072" name="Google Shape;2072;p48"/>
          <p:cNvGrpSpPr/>
          <p:nvPr/>
        </p:nvGrpSpPr>
        <p:grpSpPr>
          <a:xfrm rot="-561541" flipH="1">
            <a:off x="7180518" y="3486370"/>
            <a:ext cx="2356254" cy="1848866"/>
            <a:chOff x="-2415600" y="2986400"/>
            <a:chExt cx="1943075" cy="1524659"/>
          </a:xfrm>
        </p:grpSpPr>
        <p:sp>
          <p:nvSpPr>
            <p:cNvPr id="2073" name="Google Shape;2073;p4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8" name="Google Shape;2078;p48"/>
            <p:cNvGrpSpPr/>
            <p:nvPr/>
          </p:nvGrpSpPr>
          <p:grpSpPr>
            <a:xfrm>
              <a:off x="-2218800" y="3088875"/>
              <a:ext cx="1598825" cy="1190475"/>
              <a:chOff x="-2218800" y="3088875"/>
              <a:chExt cx="1598825" cy="1190475"/>
            </a:xfrm>
          </p:grpSpPr>
          <p:sp>
            <p:nvSpPr>
              <p:cNvPr id="2079" name="Google Shape;2079;p4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Rectangle 3"/>
          <p:cNvSpPr/>
          <p:nvPr/>
        </p:nvSpPr>
        <p:spPr>
          <a:xfrm>
            <a:off x="1521425" y="1749207"/>
            <a:ext cx="6022375" cy="2031325"/>
          </a:xfrm>
          <a:prstGeom prst="rect">
            <a:avLst/>
          </a:prstGeom>
        </p:spPr>
        <p:txBody>
          <a:bodyPr wrap="square">
            <a:spAutoFit/>
          </a:bodyPr>
          <a:lstStyle/>
          <a:p>
            <a:pPr>
              <a:tabLst>
                <a:tab pos="401638" algn="l"/>
                <a:tab pos="633413" algn="l"/>
              </a:tabLst>
            </a:pPr>
            <a:r>
              <a:rPr lang="vi-VN" sz="1800">
                <a:latin typeface="Adobe Hebrew" pitchFamily="18" charset="-79"/>
                <a:cs typeface="Adobe Hebrew" pitchFamily="18" charset="-79"/>
              </a:rPr>
              <a:t>	</a:t>
            </a:r>
            <a:r>
              <a:rPr lang="vi-VN" sz="1800" i="1">
                <a:latin typeface="Adobe Hebrew" pitchFamily="18" charset="-79"/>
                <a:cs typeface="Adobe Hebrew" pitchFamily="18" charset="-79"/>
              </a:rPr>
              <a:t>“Viên quan sung sướng, vội vàng trở về tâu vua. Vua và các triều thần nghe nói mừng như mở cờ trong bụng. Quả nhiên con kiến càng đã xâu được sợi chỉ xuyên qua đường ruột ốc hộ cho nhà vua trước con mắt thán phục của sứ giả nước láng giềng.”</a:t>
            </a:r>
          </a:p>
          <a:p>
            <a:pPr>
              <a:tabLst>
                <a:tab pos="401638" algn="l"/>
                <a:tab pos="633413" algn="l"/>
              </a:tabLst>
            </a:pPr>
            <a:endParaRPr lang="vi-VN" sz="1800">
              <a:latin typeface="Adobe Hebrew" pitchFamily="18" charset="-79"/>
              <a:cs typeface="Adobe Hebrew" pitchFamily="18" charset="-79"/>
            </a:endParaRPr>
          </a:p>
          <a:p>
            <a:pPr>
              <a:tabLst>
                <a:tab pos="401638" algn="l"/>
                <a:tab pos="633413" algn="l"/>
              </a:tabLst>
            </a:pPr>
            <a:endParaRPr lang="vi-VN" sz="1800">
              <a:solidFill>
                <a:schemeClr val="tx2">
                  <a:lumMod val="75000"/>
                </a:schemeClr>
              </a:solidFill>
              <a:latin typeface="Adobe Hebrew" pitchFamily="18" charset="-79"/>
              <a:cs typeface="Adobe Hebrew" pitchFamily="18" charset="-79"/>
            </a:endParaRPr>
          </a:p>
        </p:txBody>
      </p:sp>
      <p:sp>
        <p:nvSpPr>
          <p:cNvPr id="19" name="Rectangle 18"/>
          <p:cNvSpPr/>
          <p:nvPr/>
        </p:nvSpPr>
        <p:spPr>
          <a:xfrm>
            <a:off x="1600200" y="933450"/>
            <a:ext cx="5891356" cy="369332"/>
          </a:xfrm>
          <a:prstGeom prst="rect">
            <a:avLst/>
          </a:prstGeom>
        </p:spPr>
        <p:txBody>
          <a:bodyPr wrap="none">
            <a:spAutoFit/>
          </a:bodyPr>
          <a:lstStyle/>
          <a:p>
            <a:pPr lvl="0"/>
            <a:r>
              <a:rPr lang="vi-VN" sz="1800">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Đọc đoạn văn sau</a:t>
            </a:r>
            <a:r>
              <a:rPr lang="en-US" sz="1800">
                <a:solidFill>
                  <a:schemeClr val="tx2">
                    <a:lumMod val="75000"/>
                  </a:schemeClr>
                </a:solidFill>
                <a:latin typeface="Aachen" panose="02020500000000000000" pitchFamily="18" charset="0"/>
                <a:ea typeface="Aachen" panose="02020500000000000000" pitchFamily="18" charset="0"/>
                <a:cs typeface="Aachen" panose="02020500000000000000" pitchFamily="18" charset="0"/>
              </a:rPr>
              <a:t> và thực hiện các yêu cầu bên dưới:</a:t>
            </a:r>
          </a:p>
        </p:txBody>
      </p:sp>
      <p:sp>
        <p:nvSpPr>
          <p:cNvPr id="20" name="Rounded Rectangle 20">
            <a:extLst>
              <a:ext uri="{FF2B5EF4-FFF2-40B4-BE49-F238E27FC236}">
                <a16:creationId xmlns:a16="http://schemas.microsoft.com/office/drawing/2014/main" id="{D055C529-C183-4DA1-BB96-7E26B7E1883A}"/>
              </a:ext>
            </a:extLst>
          </p:cNvPr>
          <p:cNvSpPr/>
          <p:nvPr/>
        </p:nvSpPr>
        <p:spPr>
          <a:xfrm>
            <a:off x="4800600" y="2072147"/>
            <a:ext cx="17526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1B6BCA4F-CEBE-4B12-860C-6B0A141E998D}"/>
              </a:ext>
            </a:extLst>
          </p:cNvPr>
          <p:cNvSpPr/>
          <p:nvPr/>
        </p:nvSpPr>
        <p:spPr>
          <a:xfrm>
            <a:off x="1600200" y="3421204"/>
            <a:ext cx="6022375" cy="923330"/>
          </a:xfrm>
          <a:prstGeom prst="rect">
            <a:avLst/>
          </a:prstGeom>
        </p:spPr>
        <p:txBody>
          <a:bodyPr wrap="square">
            <a:spAutoFit/>
          </a:bodyPr>
          <a:lstStyle/>
          <a:p>
            <a:pPr>
              <a:tabLst>
                <a:tab pos="401638" algn="l"/>
                <a:tab pos="633413" algn="l"/>
              </a:tabLst>
            </a:pPr>
            <a:r>
              <a:rPr lang="vi-VN" sz="1800" dirty="0">
                <a:solidFill>
                  <a:srgbClr val="C00000"/>
                </a:solidFill>
                <a:latin typeface="Adobe Hebrew" pitchFamily="18" charset="-79"/>
                <a:ea typeface="Aachen" panose="02020500000000000000" pitchFamily="18" charset="0"/>
                <a:cs typeface="Adobe Hebrew" pitchFamily="18" charset="-79"/>
              </a:rPr>
              <a:t>a)	Thành ngữ:</a:t>
            </a:r>
            <a:r>
              <a:rPr lang="vi-VN" sz="1800" dirty="0">
                <a:solidFill>
                  <a:schemeClr val="tx2">
                    <a:lumMod val="75000"/>
                  </a:schemeClr>
                </a:solidFill>
                <a:latin typeface="Adobe Hebrew" pitchFamily="18" charset="-79"/>
                <a:ea typeface="Aachen" panose="02020500000000000000" pitchFamily="18" charset="0"/>
                <a:cs typeface="Adobe Hebrew" pitchFamily="18" charset="-79"/>
              </a:rPr>
              <a:t> mở cờ trong bụng.</a:t>
            </a:r>
          </a:p>
          <a:p>
            <a:pPr>
              <a:tabLst>
                <a:tab pos="401638" algn="l"/>
                <a:tab pos="633413" algn="l"/>
              </a:tabLst>
            </a:pPr>
            <a:r>
              <a:rPr lang="vi-VN" sz="1800" dirty="0">
                <a:solidFill>
                  <a:srgbClr val="C00000"/>
                </a:solidFill>
                <a:latin typeface="Adobe Hebrew" pitchFamily="18" charset="-79"/>
                <a:ea typeface="Aachen" panose="02020500000000000000" pitchFamily="18" charset="0"/>
                <a:cs typeface="Adobe Hebrew" pitchFamily="18" charset="-79"/>
              </a:rPr>
              <a:t>b)	Ý nghĩa:</a:t>
            </a:r>
            <a:r>
              <a:rPr lang="vi-VN" sz="1800" dirty="0">
                <a:solidFill>
                  <a:schemeClr val="tx2">
                    <a:lumMod val="75000"/>
                  </a:schemeClr>
                </a:solidFill>
                <a:latin typeface="Adobe Hebrew" pitchFamily="18" charset="-79"/>
                <a:ea typeface="Aachen" panose="02020500000000000000" pitchFamily="18" charset="0"/>
                <a:cs typeface="Adobe Hebrew" pitchFamily="18" charset="-79"/>
              </a:rPr>
              <a:t> thể hiện niềm vui sướng, vui mừng hạnh phúc.</a:t>
            </a:r>
          </a:p>
          <a:p>
            <a:pPr>
              <a:tabLst>
                <a:tab pos="401638" algn="l"/>
                <a:tab pos="633413" algn="l"/>
              </a:tabLst>
            </a:pPr>
            <a:endParaRPr lang="en-US" sz="1800" dirty="0">
              <a:solidFill>
                <a:schemeClr val="tx2">
                  <a:lumMod val="75000"/>
                </a:schemeClr>
              </a:solidFill>
              <a:latin typeface="Adobe Hebrew" pitchFamily="18" charset="-79"/>
              <a:ea typeface="Aachen" panose="02020500000000000000" pitchFamily="18" charset="0"/>
              <a:cs typeface="Adobe Hebrew" pitchFamily="18" charset="-79"/>
            </a:endParaRPr>
          </a:p>
        </p:txBody>
      </p:sp>
      <p:sp>
        <p:nvSpPr>
          <p:cNvPr id="22" name="TextBox 21">
            <a:extLst>
              <a:ext uri="{FF2B5EF4-FFF2-40B4-BE49-F238E27FC236}">
                <a16:creationId xmlns:a16="http://schemas.microsoft.com/office/drawing/2014/main" id="{905D2568-07FE-4292-B0D4-7EDB286F9EA2}"/>
              </a:ext>
            </a:extLst>
          </p:cNvPr>
          <p:cNvSpPr txBox="1"/>
          <p:nvPr/>
        </p:nvSpPr>
        <p:spPr>
          <a:xfrm>
            <a:off x="1608308" y="3421204"/>
            <a:ext cx="5469254" cy="646331"/>
          </a:xfrm>
          <a:prstGeom prst="rect">
            <a:avLst/>
          </a:prstGeom>
          <a:noFill/>
        </p:spPr>
        <p:txBody>
          <a:bodyPr wrap="square">
            <a:spAutoFit/>
          </a:bodyPr>
          <a:lstStyle/>
          <a:p>
            <a:pPr>
              <a:tabLst>
                <a:tab pos="401638" algn="l"/>
                <a:tab pos="633413" algn="l"/>
              </a:tabLst>
            </a:pPr>
            <a:r>
              <a:rPr lang="vi-VN" sz="1800" dirty="0">
                <a:solidFill>
                  <a:schemeClr val="tx2">
                    <a:lumMod val="75000"/>
                  </a:schemeClr>
                </a:solidFill>
                <a:latin typeface="Adobe Hebrew" pitchFamily="18" charset="-79"/>
                <a:cs typeface="Adobe Hebrew" pitchFamily="18" charset="-79"/>
              </a:rPr>
              <a:t>a)	Tìm thành ngữ được sử dụng trong đoạn văn trên.</a:t>
            </a:r>
          </a:p>
          <a:p>
            <a:pPr>
              <a:tabLst>
                <a:tab pos="401638" algn="l"/>
                <a:tab pos="633413" algn="l"/>
              </a:tabLst>
            </a:pPr>
            <a:r>
              <a:rPr lang="vi-VN" sz="1800" dirty="0">
                <a:solidFill>
                  <a:schemeClr val="tx2">
                    <a:lumMod val="75000"/>
                  </a:schemeClr>
                </a:solidFill>
                <a:latin typeface="Adobe Hebrew" pitchFamily="18" charset="-79"/>
                <a:cs typeface="Adobe Hebrew" pitchFamily="18" charset="-79"/>
              </a:rPr>
              <a:t>b)	Nêu ý nghĩa của thành ngữ đó.</a:t>
            </a:r>
            <a:endParaRPr lang="en-US" sz="1800" dirty="0"/>
          </a:p>
        </p:txBody>
      </p:sp>
    </p:spTree>
    <p:extLst>
      <p:ext uri="{BB962C8B-B14F-4D97-AF65-F5344CB8AC3E}">
        <p14:creationId xmlns:p14="http://schemas.microsoft.com/office/powerpoint/2010/main" val="126285427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2071"/>
                                        </p:tgtEl>
                                        <p:attrNameLst>
                                          <p:attrName>style.visibility</p:attrName>
                                        </p:attrNameLst>
                                      </p:cBhvr>
                                      <p:to>
                                        <p:strVal val="visible"/>
                                      </p:to>
                                    </p:set>
                                    <p:animEffect transition="in" filter="circle(in)">
                                      <p:cBhvr>
                                        <p:cTn id="7" dur="2000"/>
                                        <p:tgtEl>
                                          <p:spTgt spid="2071"/>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circle(in)">
                                      <p:cBhvr>
                                        <p:cTn id="10" dur="2000"/>
                                        <p:tgtEl>
                                          <p:spTgt spid="19"/>
                                        </p:tgtEl>
                                      </p:cBhvr>
                                    </p:animEffect>
                                  </p:childTnLst>
                                </p:cTn>
                              </p:par>
                            </p:childTnLst>
                          </p:cTn>
                        </p:par>
                        <p:par>
                          <p:cTn id="11" fill="hold">
                            <p:stCondLst>
                              <p:cond delay="2000"/>
                            </p:stCondLst>
                            <p:childTnLst>
                              <p:par>
                                <p:cTn id="12" presetID="6" presetClass="entr" presetSubtype="16"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circle(in)">
                                      <p:cBhvr>
                                        <p:cTn id="14" dur="2000"/>
                                        <p:tgtEl>
                                          <p:spTgt spid="4"/>
                                        </p:tgtEl>
                                      </p:cBhvr>
                                    </p:animEffect>
                                  </p:childTnLst>
                                </p:cTn>
                              </p:par>
                              <p:par>
                                <p:cTn id="15" presetID="6"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circle(in)">
                                      <p:cBhvr>
                                        <p:cTn id="17" dur="20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circle(in)">
                                      <p:cBhvr>
                                        <p:cTn id="22" dur="2000"/>
                                        <p:tgtEl>
                                          <p:spTgt spid="20"/>
                                        </p:tgtEl>
                                      </p:cBhvr>
                                    </p:animEffect>
                                  </p:childTnLst>
                                </p:cTn>
                              </p:par>
                              <p:par>
                                <p:cTn id="23" presetID="1" presetClass="exit" presetSubtype="0" fill="hold" grpId="1" nodeType="withEffect">
                                  <p:stCondLst>
                                    <p:cond delay="0"/>
                                  </p:stCondLst>
                                  <p:childTnLst>
                                    <p:set>
                                      <p:cBhvr>
                                        <p:cTn id="24" dur="1" fill="hold">
                                          <p:stCondLst>
                                            <p:cond delay="0"/>
                                          </p:stCondLst>
                                        </p:cTn>
                                        <p:tgtEl>
                                          <p:spTgt spid="22"/>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circle(in)">
                                      <p:cBhvr>
                                        <p:cTn id="29" dur="2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1" grpId="0"/>
      <p:bldP spid="4" grpId="0"/>
      <p:bldP spid="19" grpId="0"/>
      <p:bldP spid="20" grpId="0" animBg="1"/>
      <p:bldP spid="21" grpId="0"/>
      <p:bldP spid="22" grpId="0"/>
      <p:bldP spid="22" grpI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7A33B5E-8491-4680-A7E7-FB4318E29B0A}"/>
              </a:ext>
            </a:extLst>
          </p:cNvPr>
          <p:cNvSpPr>
            <a:spLocks noGrp="1"/>
          </p:cNvSpPr>
          <p:nvPr>
            <p:ph idx="1"/>
          </p:nvPr>
        </p:nvSpPr>
        <p:spPr>
          <a:xfrm>
            <a:off x="621723" y="971550"/>
            <a:ext cx="8383732" cy="3505200"/>
          </a:xfrm>
          <a:ln>
            <a:solidFill>
              <a:schemeClr val="accent5"/>
            </a:solidFill>
          </a:ln>
        </p:spPr>
        <p:txBody>
          <a:bodyPr>
            <a:noAutofit/>
          </a:bodyPr>
          <a:lstStyle/>
          <a:p>
            <a:pPr marL="0" indent="0">
              <a:buNone/>
              <a:tabLst>
                <a:tab pos="401638" algn="l"/>
                <a:tab pos="633413" algn="l"/>
              </a:tabLst>
            </a:pPr>
            <a:r>
              <a:rPr lang="en-US" sz="4000" b="1" dirty="0" smtClean="0">
                <a:solidFill>
                  <a:srgbClr val="FF0000"/>
                </a:solidFill>
                <a:latin typeface="Times New Roman" panose="02020603050405020304" pitchFamily="18" charset="0"/>
                <a:ea typeface="Aachen" panose="02020500000000000000" pitchFamily="18" charset="0"/>
                <a:cs typeface="Times New Roman" panose="02020603050405020304" pitchFamily="18" charset="0"/>
              </a:rPr>
              <a:t>a. </a:t>
            </a:r>
            <a:r>
              <a:rPr lang="vi-VN" sz="4000" b="1" dirty="0" smtClean="0">
                <a:solidFill>
                  <a:srgbClr val="FF0000"/>
                </a:solidFill>
                <a:latin typeface="Times New Roman" panose="02020603050405020304" pitchFamily="18" charset="0"/>
                <a:ea typeface="Aachen" panose="02020500000000000000" pitchFamily="18" charset="0"/>
                <a:cs typeface="Times New Roman" panose="02020603050405020304" pitchFamily="18" charset="0"/>
              </a:rPr>
              <a:t>Thành </a:t>
            </a:r>
            <a:r>
              <a:rPr lang="vi-VN" sz="4000" b="1" dirty="0">
                <a:solidFill>
                  <a:srgbClr val="FF0000"/>
                </a:solidFill>
                <a:latin typeface="Times New Roman" panose="02020603050405020304" pitchFamily="18" charset="0"/>
                <a:ea typeface="Aachen" panose="02020500000000000000" pitchFamily="18" charset="0"/>
                <a:cs typeface="Times New Roman" panose="02020603050405020304" pitchFamily="18" charset="0"/>
              </a:rPr>
              <a:t>ngữ: </a:t>
            </a:r>
            <a:r>
              <a:rPr lang="vi-VN" sz="4000" dirty="0">
                <a:solidFill>
                  <a:srgbClr val="FF0000"/>
                </a:solidFill>
                <a:latin typeface="Times New Roman" panose="02020603050405020304" pitchFamily="18" charset="0"/>
                <a:ea typeface="Aachen" panose="02020500000000000000" pitchFamily="18" charset="0"/>
                <a:cs typeface="Times New Roman" panose="02020603050405020304" pitchFamily="18" charset="0"/>
              </a:rPr>
              <a:t>mở cờ trong bụng.</a:t>
            </a:r>
          </a:p>
          <a:p>
            <a:pPr marL="0" indent="0">
              <a:buNone/>
              <a:tabLst>
                <a:tab pos="401638" algn="l"/>
                <a:tab pos="633413" algn="l"/>
              </a:tabLst>
            </a:pPr>
            <a:endParaRPr lang="en-US" sz="4000" dirty="0" smtClean="0">
              <a:solidFill>
                <a:srgbClr val="FF0000"/>
              </a:solidFill>
              <a:latin typeface="Times New Roman" panose="02020603050405020304" pitchFamily="18" charset="0"/>
              <a:ea typeface="Aachen" panose="02020500000000000000" pitchFamily="18" charset="0"/>
              <a:cs typeface="Times New Roman" panose="02020603050405020304" pitchFamily="18" charset="0"/>
            </a:endParaRPr>
          </a:p>
          <a:p>
            <a:pPr marL="0" indent="0">
              <a:buNone/>
              <a:tabLst>
                <a:tab pos="401638" algn="l"/>
                <a:tab pos="633413" algn="l"/>
              </a:tabLst>
            </a:pPr>
            <a:r>
              <a:rPr lang="en-US" sz="4000" b="1" dirty="0" smtClean="0">
                <a:solidFill>
                  <a:srgbClr val="FF0000"/>
                </a:solidFill>
                <a:latin typeface="Times New Roman" panose="02020603050405020304" pitchFamily="18" charset="0"/>
                <a:ea typeface="Aachen" panose="02020500000000000000" pitchFamily="18" charset="0"/>
                <a:cs typeface="Times New Roman" panose="02020603050405020304" pitchFamily="18" charset="0"/>
              </a:rPr>
              <a:t>b. </a:t>
            </a:r>
            <a:r>
              <a:rPr lang="vi-VN" sz="4000" b="1" dirty="0" smtClean="0">
                <a:solidFill>
                  <a:srgbClr val="FF0000"/>
                </a:solidFill>
                <a:latin typeface="Times New Roman" panose="02020603050405020304" pitchFamily="18" charset="0"/>
                <a:ea typeface="Aachen" panose="02020500000000000000" pitchFamily="18" charset="0"/>
                <a:cs typeface="Times New Roman" panose="02020603050405020304" pitchFamily="18" charset="0"/>
              </a:rPr>
              <a:t>Ý </a:t>
            </a:r>
            <a:r>
              <a:rPr lang="vi-VN" sz="4000" b="1" dirty="0">
                <a:solidFill>
                  <a:srgbClr val="FF0000"/>
                </a:solidFill>
                <a:latin typeface="Times New Roman" panose="02020603050405020304" pitchFamily="18" charset="0"/>
                <a:ea typeface="Aachen" panose="02020500000000000000" pitchFamily="18" charset="0"/>
                <a:cs typeface="Times New Roman" panose="02020603050405020304" pitchFamily="18" charset="0"/>
              </a:rPr>
              <a:t>nghĩa: </a:t>
            </a:r>
            <a:r>
              <a:rPr lang="vi-VN" sz="4000" dirty="0">
                <a:solidFill>
                  <a:srgbClr val="FF0000"/>
                </a:solidFill>
                <a:latin typeface="Times New Roman" panose="02020603050405020304" pitchFamily="18" charset="0"/>
                <a:ea typeface="Aachen" panose="02020500000000000000" pitchFamily="18" charset="0"/>
                <a:cs typeface="Times New Roman" panose="02020603050405020304" pitchFamily="18" charset="0"/>
              </a:rPr>
              <a:t>thể hiện niềm vui sướng, vui mừng hạnh phúc.</a:t>
            </a:r>
          </a:p>
          <a:p>
            <a:pPr marL="0" indent="0">
              <a:lnSpc>
                <a:spcPct val="107000"/>
              </a:lnSpc>
              <a:spcAft>
                <a:spcPts val="600"/>
              </a:spcAft>
              <a:buNone/>
            </a:pPr>
            <a:endParaRPr lang="en-US" sz="36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4" name="Title 1">
            <a:extLst>
              <a:ext uri="{FF2B5EF4-FFF2-40B4-BE49-F238E27FC236}">
                <a16:creationId xmlns:a16="http://schemas.microsoft.com/office/drawing/2014/main" id="{71815F1F-6C01-42BF-B97A-702BACEAC782}"/>
              </a:ext>
            </a:extLst>
          </p:cNvPr>
          <p:cNvSpPr>
            <a:spLocks noGrp="1"/>
          </p:cNvSpPr>
          <p:nvPr>
            <p:ph type="title"/>
          </p:nvPr>
        </p:nvSpPr>
        <p:spPr>
          <a:xfrm>
            <a:off x="621723" y="209550"/>
            <a:ext cx="1579221" cy="533491"/>
          </a:xfrm>
          <a:solidFill>
            <a:schemeClr val="accent3">
              <a:lumMod val="60000"/>
              <a:lumOff val="40000"/>
            </a:schemeClr>
          </a:solidFill>
        </p:spPr>
        <p:txBody>
          <a:bodyPr>
            <a:noAutofit/>
          </a:bodyPr>
          <a:lstStyle/>
          <a:p>
            <a:pPr algn="ctr"/>
            <a:r>
              <a:rPr lang="vi-VN" sz="3600" b="1" dirty="0">
                <a:solidFill>
                  <a:srgbClr val="FF0000"/>
                </a:solidFill>
                <a:latin typeface="Times New Roman" panose="02020603050405020304" pitchFamily="18" charset="0"/>
                <a:cs typeface="Times New Roman" panose="02020603050405020304" pitchFamily="18" charset="0"/>
              </a:rPr>
              <a:t>Bài </a:t>
            </a:r>
            <a:r>
              <a:rPr lang="en-US" sz="3600" b="1" dirty="0" smtClean="0">
                <a:solidFill>
                  <a:srgbClr val="FF0000"/>
                </a:solidFill>
                <a:latin typeface="Times New Roman" panose="02020603050405020304" pitchFamily="18" charset="0"/>
                <a:cs typeface="Times New Roman" panose="02020603050405020304" pitchFamily="18" charset="0"/>
              </a:rPr>
              <a:t>4</a:t>
            </a:r>
            <a:r>
              <a:rPr lang="vi-VN" sz="3600" b="1" dirty="0" smtClean="0">
                <a:solidFill>
                  <a:srgbClr val="FF0000"/>
                </a:solidFill>
                <a:latin typeface="Times New Roman" panose="02020603050405020304" pitchFamily="18" charset="0"/>
                <a:cs typeface="Times New Roman" panose="02020603050405020304" pitchFamily="18" charset="0"/>
              </a:rPr>
              <a:t>:</a:t>
            </a:r>
            <a:endParaRPr lang="en-US" sz="36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82426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bg/>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67"/>
        <p:cNvGrpSpPr/>
        <p:nvPr/>
      </p:nvGrpSpPr>
      <p:grpSpPr>
        <a:xfrm>
          <a:off x="0" y="0"/>
          <a:ext cx="0" cy="0"/>
          <a:chOff x="0" y="0"/>
          <a:chExt cx="0" cy="0"/>
        </a:xfrm>
      </p:grpSpPr>
      <p:grpSp>
        <p:nvGrpSpPr>
          <p:cNvPr id="2168" name="Google Shape;2168;p52"/>
          <p:cNvGrpSpPr/>
          <p:nvPr/>
        </p:nvGrpSpPr>
        <p:grpSpPr>
          <a:xfrm>
            <a:off x="944676" y="1322181"/>
            <a:ext cx="4237554" cy="2511888"/>
            <a:chOff x="807626" y="1311856"/>
            <a:chExt cx="7594182" cy="2511888"/>
          </a:xfrm>
        </p:grpSpPr>
        <p:sp>
          <p:nvSpPr>
            <p:cNvPr id="2169" name="Google Shape;2169;p52"/>
            <p:cNvSpPr/>
            <p:nvPr/>
          </p:nvSpPr>
          <p:spPr>
            <a:xfrm>
              <a:off x="944408" y="1388043"/>
              <a:ext cx="7457400" cy="2435700"/>
            </a:xfrm>
            <a:prstGeom prst="roundRect">
              <a:avLst>
                <a:gd name="adj" fmla="val 11422"/>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2"/>
            <p:cNvSpPr/>
            <p:nvPr/>
          </p:nvSpPr>
          <p:spPr>
            <a:xfrm>
              <a:off x="807626" y="1311856"/>
              <a:ext cx="7457400" cy="2435700"/>
            </a:xfrm>
            <a:prstGeom prst="roundRect">
              <a:avLst>
                <a:gd name="adj" fmla="val 11422"/>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2" name="Google Shape;2172;p52"/>
          <p:cNvSpPr txBox="1">
            <a:spLocks noGrp="1"/>
          </p:cNvSpPr>
          <p:nvPr>
            <p:ph type="title"/>
          </p:nvPr>
        </p:nvSpPr>
        <p:spPr>
          <a:xfrm>
            <a:off x="1524000" y="1144350"/>
            <a:ext cx="3165000" cy="12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Viết ngắn</a:t>
            </a:r>
            <a:endParaRPr/>
          </a:p>
        </p:txBody>
      </p:sp>
      <p:sp>
        <p:nvSpPr>
          <p:cNvPr id="2174" name="Google Shape;2174;p52"/>
          <p:cNvSpPr txBox="1">
            <a:spLocks noGrp="1"/>
          </p:cNvSpPr>
          <p:nvPr>
            <p:ph type="subTitle" idx="1"/>
          </p:nvPr>
        </p:nvSpPr>
        <p:spPr>
          <a:xfrm>
            <a:off x="1143000" y="2671350"/>
            <a:ext cx="3657600" cy="586200"/>
          </a:xfrm>
          <a:prstGeom prst="rect">
            <a:avLst/>
          </a:prstGeom>
        </p:spPr>
        <p:txBody>
          <a:bodyPr spcFirstLastPara="1" wrap="square" lIns="91425" tIns="91425" rIns="91425" bIns="91425" anchor="ctr" anchorCtr="0">
            <a:noAutofit/>
          </a:bodyPr>
          <a:lstStyle/>
          <a:p>
            <a:pPr marL="0" lvl="0" indent="0" algn="just"/>
            <a:r>
              <a:rPr lang="vi-VN" sz="1800">
                <a:latin typeface="Adobe Hebrew" pitchFamily="18" charset="-79"/>
                <a:ea typeface="Aachen" panose="02020500000000000000" pitchFamily="18" charset="0"/>
                <a:cs typeface="Adobe Hebrew" pitchFamily="18" charset="-79"/>
              </a:rPr>
              <a:t>Viết một đoạn văn (khoảng 150 đến 200 chữ) trình bày cảm nghĩ về một truyện cổ tích mà em yêu thích, trong đ</a:t>
            </a:r>
            <a:r>
              <a:rPr lang="en-US" sz="1800">
                <a:latin typeface="Adobe Hebrew" pitchFamily="18" charset="-79"/>
                <a:ea typeface="Aachen" panose="02020500000000000000" pitchFamily="18" charset="0"/>
                <a:cs typeface="Adobe Hebrew" pitchFamily="18" charset="-79"/>
              </a:rPr>
              <a:t>ó có </a:t>
            </a:r>
            <a:r>
              <a:rPr lang="vi-VN" sz="1800">
                <a:latin typeface="Adobe Hebrew" pitchFamily="18" charset="-79"/>
                <a:ea typeface="Aachen" panose="02020500000000000000" pitchFamily="18" charset="0"/>
                <a:cs typeface="Adobe Hebrew" pitchFamily="18" charset="-79"/>
              </a:rPr>
              <a:t>sử dụng ba trạng ngữ.</a:t>
            </a:r>
          </a:p>
          <a:p>
            <a:pPr marL="0" lvl="0" indent="0" algn="just"/>
            <a:endParaRPr lang="vi-VN" sz="1800">
              <a:latin typeface="Adobe Hebrew" pitchFamily="18" charset="-79"/>
              <a:ea typeface="Aachen" panose="02020500000000000000" pitchFamily="18" charset="0"/>
              <a:cs typeface="Adobe Hebrew" pitchFamily="18" charset="-79"/>
            </a:endParaRPr>
          </a:p>
          <a:p>
            <a:pPr marL="0" lvl="0" indent="0" algn="just"/>
            <a:endParaRPr sz="1800">
              <a:latin typeface="Adobe Hebrew" pitchFamily="18" charset="-79"/>
              <a:ea typeface="Aachen" panose="02020500000000000000" pitchFamily="18" charset="0"/>
              <a:cs typeface="Adobe Hebrew" pitchFamily="18" charset="-79"/>
            </a:endParaRPr>
          </a:p>
        </p:txBody>
      </p:sp>
      <p:grpSp>
        <p:nvGrpSpPr>
          <p:cNvPr id="2175" name="Google Shape;2175;p52"/>
          <p:cNvGrpSpPr/>
          <p:nvPr/>
        </p:nvGrpSpPr>
        <p:grpSpPr>
          <a:xfrm rot="4282019">
            <a:off x="5937490" y="1609883"/>
            <a:ext cx="1827609" cy="1923725"/>
            <a:chOff x="1526600" y="450800"/>
            <a:chExt cx="4540675" cy="4779475"/>
          </a:xfrm>
        </p:grpSpPr>
        <p:sp>
          <p:nvSpPr>
            <p:cNvPr id="2176" name="Google Shape;2176;p52"/>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2"/>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2"/>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2"/>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2"/>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2"/>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2"/>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2"/>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Picture 17">
            <a:extLst>
              <a:ext uri="{FF2B5EF4-FFF2-40B4-BE49-F238E27FC236}">
                <a16:creationId xmlns:a16="http://schemas.microsoft.com/office/drawing/2014/main" id="{A66AA9B4-FF29-48A0-986B-0EDBD2AF1D7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76600" y="2569263"/>
            <a:ext cx="2597295" cy="2370377"/>
          </a:xfrm>
          <a:prstGeom prst="rect">
            <a:avLst/>
          </a:prstGeom>
        </p:spPr>
      </p:pic>
      <p:grpSp>
        <p:nvGrpSpPr>
          <p:cNvPr id="17" name="Group 16"/>
          <p:cNvGrpSpPr/>
          <p:nvPr/>
        </p:nvGrpSpPr>
        <p:grpSpPr>
          <a:xfrm>
            <a:off x="1280095" y="1428750"/>
            <a:ext cx="777305" cy="615662"/>
            <a:chOff x="1813495" y="270667"/>
            <a:chExt cx="777305" cy="615662"/>
          </a:xfrm>
        </p:grpSpPr>
        <p:grpSp>
          <p:nvGrpSpPr>
            <p:cNvPr id="19" name="Группа 90">
              <a:extLst>
                <a:ext uri="{FF2B5EF4-FFF2-40B4-BE49-F238E27FC236}">
                  <a16:creationId xmlns:a16="http://schemas.microsoft.com/office/drawing/2014/main" id="{EFB87211-BA47-4A9F-A275-66049A90ADAA}"/>
                </a:ext>
              </a:extLst>
            </p:cNvPr>
            <p:cNvGrpSpPr/>
            <p:nvPr/>
          </p:nvGrpSpPr>
          <p:grpSpPr>
            <a:xfrm>
              <a:off x="1813495" y="270667"/>
              <a:ext cx="469887" cy="615662"/>
              <a:chOff x="5891213" y="3209925"/>
              <a:chExt cx="2016125" cy="2641600"/>
            </a:xfrm>
            <a:solidFill>
              <a:schemeClr val="bg1"/>
            </a:solidFill>
          </p:grpSpPr>
          <p:sp>
            <p:nvSpPr>
              <p:cNvPr id="21" name="Freeform 80">
                <a:extLst>
                  <a:ext uri="{FF2B5EF4-FFF2-40B4-BE49-F238E27FC236}">
                    <a16:creationId xmlns:a16="http://schemas.microsoft.com/office/drawing/2014/main" id="{6A9474D1-9D7E-4D6A-807F-0B143C01516F}"/>
                  </a:ext>
                </a:extLst>
              </p:cNvPr>
              <p:cNvSpPr>
                <a:spLocks/>
              </p:cNvSpPr>
              <p:nvPr/>
            </p:nvSpPr>
            <p:spPr bwMode="auto">
              <a:xfrm>
                <a:off x="6423026" y="3209925"/>
                <a:ext cx="952500" cy="438150"/>
              </a:xfrm>
              <a:custGeom>
                <a:avLst/>
                <a:gdLst>
                  <a:gd name="T0" fmla="*/ 409 w 1198"/>
                  <a:gd name="T1" fmla="*/ 0 h 553"/>
                  <a:gd name="T2" fmla="*/ 790 w 1198"/>
                  <a:gd name="T3" fmla="*/ 0 h 553"/>
                  <a:gd name="T4" fmla="*/ 815 w 1198"/>
                  <a:gd name="T5" fmla="*/ 2 h 553"/>
                  <a:gd name="T6" fmla="*/ 839 w 1198"/>
                  <a:gd name="T7" fmla="*/ 10 h 553"/>
                  <a:gd name="T8" fmla="*/ 860 w 1198"/>
                  <a:gd name="T9" fmla="*/ 21 h 553"/>
                  <a:gd name="T10" fmla="*/ 879 w 1198"/>
                  <a:gd name="T11" fmla="*/ 37 h 553"/>
                  <a:gd name="T12" fmla="*/ 894 w 1198"/>
                  <a:gd name="T13" fmla="*/ 56 h 553"/>
                  <a:gd name="T14" fmla="*/ 907 w 1198"/>
                  <a:gd name="T15" fmla="*/ 77 h 553"/>
                  <a:gd name="T16" fmla="*/ 914 w 1198"/>
                  <a:gd name="T17" fmla="*/ 102 h 553"/>
                  <a:gd name="T18" fmla="*/ 917 w 1198"/>
                  <a:gd name="T19" fmla="*/ 127 h 553"/>
                  <a:gd name="T20" fmla="*/ 917 w 1198"/>
                  <a:gd name="T21" fmla="*/ 290 h 553"/>
                  <a:gd name="T22" fmla="*/ 1198 w 1198"/>
                  <a:gd name="T23" fmla="*/ 290 h 553"/>
                  <a:gd name="T24" fmla="*/ 1198 w 1198"/>
                  <a:gd name="T25" fmla="*/ 489 h 553"/>
                  <a:gd name="T26" fmla="*/ 1196 w 1198"/>
                  <a:gd name="T27" fmla="*/ 506 h 553"/>
                  <a:gd name="T28" fmla="*/ 1190 w 1198"/>
                  <a:gd name="T29" fmla="*/ 521 h 553"/>
                  <a:gd name="T30" fmla="*/ 1179 w 1198"/>
                  <a:gd name="T31" fmla="*/ 535 h 553"/>
                  <a:gd name="T32" fmla="*/ 1166 w 1198"/>
                  <a:gd name="T33" fmla="*/ 544 h 553"/>
                  <a:gd name="T34" fmla="*/ 1151 w 1198"/>
                  <a:gd name="T35" fmla="*/ 550 h 553"/>
                  <a:gd name="T36" fmla="*/ 1135 w 1198"/>
                  <a:gd name="T37" fmla="*/ 553 h 553"/>
                  <a:gd name="T38" fmla="*/ 63 w 1198"/>
                  <a:gd name="T39" fmla="*/ 553 h 553"/>
                  <a:gd name="T40" fmla="*/ 47 w 1198"/>
                  <a:gd name="T41" fmla="*/ 550 h 553"/>
                  <a:gd name="T42" fmla="*/ 32 w 1198"/>
                  <a:gd name="T43" fmla="*/ 544 h 553"/>
                  <a:gd name="T44" fmla="*/ 19 w 1198"/>
                  <a:gd name="T45" fmla="*/ 535 h 553"/>
                  <a:gd name="T46" fmla="*/ 8 w 1198"/>
                  <a:gd name="T47" fmla="*/ 521 h 553"/>
                  <a:gd name="T48" fmla="*/ 2 w 1198"/>
                  <a:gd name="T49" fmla="*/ 506 h 553"/>
                  <a:gd name="T50" fmla="*/ 0 w 1198"/>
                  <a:gd name="T51" fmla="*/ 489 h 553"/>
                  <a:gd name="T52" fmla="*/ 0 w 1198"/>
                  <a:gd name="T53" fmla="*/ 290 h 553"/>
                  <a:gd name="T54" fmla="*/ 282 w 1198"/>
                  <a:gd name="T55" fmla="*/ 290 h 553"/>
                  <a:gd name="T56" fmla="*/ 282 w 1198"/>
                  <a:gd name="T57" fmla="*/ 127 h 553"/>
                  <a:gd name="T58" fmla="*/ 284 w 1198"/>
                  <a:gd name="T59" fmla="*/ 102 h 553"/>
                  <a:gd name="T60" fmla="*/ 291 w 1198"/>
                  <a:gd name="T61" fmla="*/ 77 h 553"/>
                  <a:gd name="T62" fmla="*/ 304 w 1198"/>
                  <a:gd name="T63" fmla="*/ 56 h 553"/>
                  <a:gd name="T64" fmla="*/ 319 w 1198"/>
                  <a:gd name="T65" fmla="*/ 37 h 553"/>
                  <a:gd name="T66" fmla="*/ 338 w 1198"/>
                  <a:gd name="T67" fmla="*/ 21 h 553"/>
                  <a:gd name="T68" fmla="*/ 359 w 1198"/>
                  <a:gd name="T69" fmla="*/ 10 h 553"/>
                  <a:gd name="T70" fmla="*/ 383 w 1198"/>
                  <a:gd name="T71" fmla="*/ 2 h 553"/>
                  <a:gd name="T72" fmla="*/ 409 w 1198"/>
                  <a:gd name="T73"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8" h="553">
                    <a:moveTo>
                      <a:pt x="409" y="0"/>
                    </a:moveTo>
                    <a:lnTo>
                      <a:pt x="790" y="0"/>
                    </a:lnTo>
                    <a:lnTo>
                      <a:pt x="815" y="2"/>
                    </a:lnTo>
                    <a:lnTo>
                      <a:pt x="839" y="10"/>
                    </a:lnTo>
                    <a:lnTo>
                      <a:pt x="860" y="21"/>
                    </a:lnTo>
                    <a:lnTo>
                      <a:pt x="879" y="37"/>
                    </a:lnTo>
                    <a:lnTo>
                      <a:pt x="894" y="56"/>
                    </a:lnTo>
                    <a:lnTo>
                      <a:pt x="907" y="77"/>
                    </a:lnTo>
                    <a:lnTo>
                      <a:pt x="914" y="102"/>
                    </a:lnTo>
                    <a:lnTo>
                      <a:pt x="917" y="127"/>
                    </a:lnTo>
                    <a:lnTo>
                      <a:pt x="917" y="290"/>
                    </a:lnTo>
                    <a:lnTo>
                      <a:pt x="1198" y="290"/>
                    </a:lnTo>
                    <a:lnTo>
                      <a:pt x="1198" y="489"/>
                    </a:lnTo>
                    <a:lnTo>
                      <a:pt x="1196" y="506"/>
                    </a:lnTo>
                    <a:lnTo>
                      <a:pt x="1190" y="521"/>
                    </a:lnTo>
                    <a:lnTo>
                      <a:pt x="1179" y="535"/>
                    </a:lnTo>
                    <a:lnTo>
                      <a:pt x="1166" y="544"/>
                    </a:lnTo>
                    <a:lnTo>
                      <a:pt x="1151" y="550"/>
                    </a:lnTo>
                    <a:lnTo>
                      <a:pt x="1135" y="553"/>
                    </a:lnTo>
                    <a:lnTo>
                      <a:pt x="63" y="553"/>
                    </a:lnTo>
                    <a:lnTo>
                      <a:pt x="47" y="550"/>
                    </a:lnTo>
                    <a:lnTo>
                      <a:pt x="32" y="544"/>
                    </a:lnTo>
                    <a:lnTo>
                      <a:pt x="19" y="535"/>
                    </a:lnTo>
                    <a:lnTo>
                      <a:pt x="8" y="521"/>
                    </a:lnTo>
                    <a:lnTo>
                      <a:pt x="2" y="506"/>
                    </a:lnTo>
                    <a:lnTo>
                      <a:pt x="0" y="489"/>
                    </a:lnTo>
                    <a:lnTo>
                      <a:pt x="0" y="290"/>
                    </a:lnTo>
                    <a:lnTo>
                      <a:pt x="282" y="290"/>
                    </a:lnTo>
                    <a:lnTo>
                      <a:pt x="282" y="127"/>
                    </a:lnTo>
                    <a:lnTo>
                      <a:pt x="284" y="102"/>
                    </a:lnTo>
                    <a:lnTo>
                      <a:pt x="291" y="77"/>
                    </a:lnTo>
                    <a:lnTo>
                      <a:pt x="304" y="56"/>
                    </a:lnTo>
                    <a:lnTo>
                      <a:pt x="319" y="37"/>
                    </a:lnTo>
                    <a:lnTo>
                      <a:pt x="338" y="21"/>
                    </a:lnTo>
                    <a:lnTo>
                      <a:pt x="359" y="10"/>
                    </a:lnTo>
                    <a:lnTo>
                      <a:pt x="383" y="2"/>
                    </a:lnTo>
                    <a:lnTo>
                      <a:pt x="4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cs typeface="+mn-ea"/>
                  <a:sym typeface="+mn-lt"/>
                </a:endParaRPr>
              </a:p>
            </p:txBody>
          </p:sp>
          <p:sp>
            <p:nvSpPr>
              <p:cNvPr id="22" name="Freeform 81">
                <a:extLst>
                  <a:ext uri="{FF2B5EF4-FFF2-40B4-BE49-F238E27FC236}">
                    <a16:creationId xmlns:a16="http://schemas.microsoft.com/office/drawing/2014/main" id="{EE6B3273-D467-4EE1-9415-EB4FD2A34BD6}"/>
                  </a:ext>
                </a:extLst>
              </p:cNvPr>
              <p:cNvSpPr>
                <a:spLocks noEditPoints="1"/>
              </p:cNvSpPr>
              <p:nvPr/>
            </p:nvSpPr>
            <p:spPr bwMode="auto">
              <a:xfrm>
                <a:off x="5891213" y="3438525"/>
                <a:ext cx="2016125" cy="2413000"/>
              </a:xfrm>
              <a:custGeom>
                <a:avLst/>
                <a:gdLst>
                  <a:gd name="T0" fmla="*/ 318 w 2540"/>
                  <a:gd name="T1" fmla="*/ 674 h 3040"/>
                  <a:gd name="T2" fmla="*/ 318 w 2540"/>
                  <a:gd name="T3" fmla="*/ 2723 h 3040"/>
                  <a:gd name="T4" fmla="*/ 2223 w 2540"/>
                  <a:gd name="T5" fmla="*/ 2723 h 3040"/>
                  <a:gd name="T6" fmla="*/ 2223 w 2540"/>
                  <a:gd name="T7" fmla="*/ 674 h 3040"/>
                  <a:gd name="T8" fmla="*/ 318 w 2540"/>
                  <a:gd name="T9" fmla="*/ 674 h 3040"/>
                  <a:gd name="T10" fmla="*/ 0 w 2540"/>
                  <a:gd name="T11" fmla="*/ 0 h 3040"/>
                  <a:gd name="T12" fmla="*/ 544 w 2540"/>
                  <a:gd name="T13" fmla="*/ 0 h 3040"/>
                  <a:gd name="T14" fmla="*/ 544 w 2540"/>
                  <a:gd name="T15" fmla="*/ 199 h 3040"/>
                  <a:gd name="T16" fmla="*/ 547 w 2540"/>
                  <a:gd name="T17" fmla="*/ 233 h 3040"/>
                  <a:gd name="T18" fmla="*/ 557 w 2540"/>
                  <a:gd name="T19" fmla="*/ 266 h 3040"/>
                  <a:gd name="T20" fmla="*/ 570 w 2540"/>
                  <a:gd name="T21" fmla="*/ 295 h 3040"/>
                  <a:gd name="T22" fmla="*/ 589 w 2540"/>
                  <a:gd name="T23" fmla="*/ 322 h 3040"/>
                  <a:gd name="T24" fmla="*/ 612 w 2540"/>
                  <a:gd name="T25" fmla="*/ 345 h 3040"/>
                  <a:gd name="T26" fmla="*/ 639 w 2540"/>
                  <a:gd name="T27" fmla="*/ 364 h 3040"/>
                  <a:gd name="T28" fmla="*/ 669 w 2540"/>
                  <a:gd name="T29" fmla="*/ 378 h 3040"/>
                  <a:gd name="T30" fmla="*/ 701 w 2540"/>
                  <a:gd name="T31" fmla="*/ 386 h 3040"/>
                  <a:gd name="T32" fmla="*/ 734 w 2540"/>
                  <a:gd name="T33" fmla="*/ 389 h 3040"/>
                  <a:gd name="T34" fmla="*/ 1806 w 2540"/>
                  <a:gd name="T35" fmla="*/ 389 h 3040"/>
                  <a:gd name="T36" fmla="*/ 1839 w 2540"/>
                  <a:gd name="T37" fmla="*/ 386 h 3040"/>
                  <a:gd name="T38" fmla="*/ 1871 w 2540"/>
                  <a:gd name="T39" fmla="*/ 378 h 3040"/>
                  <a:gd name="T40" fmla="*/ 1902 w 2540"/>
                  <a:gd name="T41" fmla="*/ 364 h 3040"/>
                  <a:gd name="T42" fmla="*/ 1928 w 2540"/>
                  <a:gd name="T43" fmla="*/ 345 h 3040"/>
                  <a:gd name="T44" fmla="*/ 1951 w 2540"/>
                  <a:gd name="T45" fmla="*/ 322 h 3040"/>
                  <a:gd name="T46" fmla="*/ 1970 w 2540"/>
                  <a:gd name="T47" fmla="*/ 295 h 3040"/>
                  <a:gd name="T48" fmla="*/ 1984 w 2540"/>
                  <a:gd name="T49" fmla="*/ 266 h 3040"/>
                  <a:gd name="T50" fmla="*/ 1993 w 2540"/>
                  <a:gd name="T51" fmla="*/ 233 h 3040"/>
                  <a:gd name="T52" fmla="*/ 1996 w 2540"/>
                  <a:gd name="T53" fmla="*/ 199 h 3040"/>
                  <a:gd name="T54" fmla="*/ 1996 w 2540"/>
                  <a:gd name="T55" fmla="*/ 0 h 3040"/>
                  <a:gd name="T56" fmla="*/ 2540 w 2540"/>
                  <a:gd name="T57" fmla="*/ 0 h 3040"/>
                  <a:gd name="T58" fmla="*/ 2540 w 2540"/>
                  <a:gd name="T59" fmla="*/ 2786 h 3040"/>
                  <a:gd name="T60" fmla="*/ 2537 w 2540"/>
                  <a:gd name="T61" fmla="*/ 2827 h 3040"/>
                  <a:gd name="T62" fmla="*/ 2527 w 2540"/>
                  <a:gd name="T63" fmla="*/ 2867 h 3040"/>
                  <a:gd name="T64" fmla="*/ 2511 w 2540"/>
                  <a:gd name="T65" fmla="*/ 2902 h 3040"/>
                  <a:gd name="T66" fmla="*/ 2491 w 2540"/>
                  <a:gd name="T67" fmla="*/ 2936 h 3040"/>
                  <a:gd name="T68" fmla="*/ 2466 w 2540"/>
                  <a:gd name="T69" fmla="*/ 2966 h 3040"/>
                  <a:gd name="T70" fmla="*/ 2436 w 2540"/>
                  <a:gd name="T71" fmla="*/ 2991 h 3040"/>
                  <a:gd name="T72" fmla="*/ 2402 w 2540"/>
                  <a:gd name="T73" fmla="*/ 3011 h 3040"/>
                  <a:gd name="T74" fmla="*/ 2366 w 2540"/>
                  <a:gd name="T75" fmla="*/ 3027 h 3040"/>
                  <a:gd name="T76" fmla="*/ 2327 w 2540"/>
                  <a:gd name="T77" fmla="*/ 3037 h 3040"/>
                  <a:gd name="T78" fmla="*/ 2286 w 2540"/>
                  <a:gd name="T79" fmla="*/ 3040 h 3040"/>
                  <a:gd name="T80" fmla="*/ 254 w 2540"/>
                  <a:gd name="T81" fmla="*/ 3040 h 3040"/>
                  <a:gd name="T82" fmla="*/ 213 w 2540"/>
                  <a:gd name="T83" fmla="*/ 3037 h 3040"/>
                  <a:gd name="T84" fmla="*/ 174 w 2540"/>
                  <a:gd name="T85" fmla="*/ 3027 h 3040"/>
                  <a:gd name="T86" fmla="*/ 138 w 2540"/>
                  <a:gd name="T87" fmla="*/ 3011 h 3040"/>
                  <a:gd name="T88" fmla="*/ 104 w 2540"/>
                  <a:gd name="T89" fmla="*/ 2991 h 3040"/>
                  <a:gd name="T90" fmla="*/ 74 w 2540"/>
                  <a:gd name="T91" fmla="*/ 2966 h 3040"/>
                  <a:gd name="T92" fmla="*/ 49 w 2540"/>
                  <a:gd name="T93" fmla="*/ 2936 h 3040"/>
                  <a:gd name="T94" fmla="*/ 29 w 2540"/>
                  <a:gd name="T95" fmla="*/ 2902 h 3040"/>
                  <a:gd name="T96" fmla="*/ 13 w 2540"/>
                  <a:gd name="T97" fmla="*/ 2867 h 3040"/>
                  <a:gd name="T98" fmla="*/ 3 w 2540"/>
                  <a:gd name="T99" fmla="*/ 2827 h 3040"/>
                  <a:gd name="T100" fmla="*/ 0 w 2540"/>
                  <a:gd name="T101" fmla="*/ 2786 h 3040"/>
                  <a:gd name="T102" fmla="*/ 0 w 2540"/>
                  <a:gd name="T103" fmla="*/ 0 h 3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0" h="3040">
                    <a:moveTo>
                      <a:pt x="318" y="674"/>
                    </a:moveTo>
                    <a:lnTo>
                      <a:pt x="318" y="2723"/>
                    </a:lnTo>
                    <a:lnTo>
                      <a:pt x="2223" y="2723"/>
                    </a:lnTo>
                    <a:lnTo>
                      <a:pt x="2223" y="674"/>
                    </a:lnTo>
                    <a:lnTo>
                      <a:pt x="318" y="674"/>
                    </a:lnTo>
                    <a:close/>
                    <a:moveTo>
                      <a:pt x="0" y="0"/>
                    </a:moveTo>
                    <a:lnTo>
                      <a:pt x="544" y="0"/>
                    </a:lnTo>
                    <a:lnTo>
                      <a:pt x="544" y="199"/>
                    </a:lnTo>
                    <a:lnTo>
                      <a:pt x="547" y="233"/>
                    </a:lnTo>
                    <a:lnTo>
                      <a:pt x="557" y="266"/>
                    </a:lnTo>
                    <a:lnTo>
                      <a:pt x="570" y="295"/>
                    </a:lnTo>
                    <a:lnTo>
                      <a:pt x="589" y="322"/>
                    </a:lnTo>
                    <a:lnTo>
                      <a:pt x="612" y="345"/>
                    </a:lnTo>
                    <a:lnTo>
                      <a:pt x="639" y="364"/>
                    </a:lnTo>
                    <a:lnTo>
                      <a:pt x="669" y="378"/>
                    </a:lnTo>
                    <a:lnTo>
                      <a:pt x="701" y="386"/>
                    </a:lnTo>
                    <a:lnTo>
                      <a:pt x="734" y="389"/>
                    </a:lnTo>
                    <a:lnTo>
                      <a:pt x="1806" y="389"/>
                    </a:lnTo>
                    <a:lnTo>
                      <a:pt x="1839" y="386"/>
                    </a:lnTo>
                    <a:lnTo>
                      <a:pt x="1871" y="378"/>
                    </a:lnTo>
                    <a:lnTo>
                      <a:pt x="1902" y="364"/>
                    </a:lnTo>
                    <a:lnTo>
                      <a:pt x="1928" y="345"/>
                    </a:lnTo>
                    <a:lnTo>
                      <a:pt x="1951" y="322"/>
                    </a:lnTo>
                    <a:lnTo>
                      <a:pt x="1970" y="295"/>
                    </a:lnTo>
                    <a:lnTo>
                      <a:pt x="1984" y="266"/>
                    </a:lnTo>
                    <a:lnTo>
                      <a:pt x="1993" y="233"/>
                    </a:lnTo>
                    <a:lnTo>
                      <a:pt x="1996" y="199"/>
                    </a:lnTo>
                    <a:lnTo>
                      <a:pt x="1996" y="0"/>
                    </a:lnTo>
                    <a:lnTo>
                      <a:pt x="2540" y="0"/>
                    </a:lnTo>
                    <a:lnTo>
                      <a:pt x="2540" y="2786"/>
                    </a:lnTo>
                    <a:lnTo>
                      <a:pt x="2537" y="2827"/>
                    </a:lnTo>
                    <a:lnTo>
                      <a:pt x="2527" y="2867"/>
                    </a:lnTo>
                    <a:lnTo>
                      <a:pt x="2511" y="2902"/>
                    </a:lnTo>
                    <a:lnTo>
                      <a:pt x="2491" y="2936"/>
                    </a:lnTo>
                    <a:lnTo>
                      <a:pt x="2466" y="2966"/>
                    </a:lnTo>
                    <a:lnTo>
                      <a:pt x="2436" y="2991"/>
                    </a:lnTo>
                    <a:lnTo>
                      <a:pt x="2402" y="3011"/>
                    </a:lnTo>
                    <a:lnTo>
                      <a:pt x="2366" y="3027"/>
                    </a:lnTo>
                    <a:lnTo>
                      <a:pt x="2327" y="3037"/>
                    </a:lnTo>
                    <a:lnTo>
                      <a:pt x="2286" y="3040"/>
                    </a:lnTo>
                    <a:lnTo>
                      <a:pt x="254" y="3040"/>
                    </a:lnTo>
                    <a:lnTo>
                      <a:pt x="213" y="3037"/>
                    </a:lnTo>
                    <a:lnTo>
                      <a:pt x="174" y="3027"/>
                    </a:lnTo>
                    <a:lnTo>
                      <a:pt x="138" y="3011"/>
                    </a:lnTo>
                    <a:lnTo>
                      <a:pt x="104" y="2991"/>
                    </a:lnTo>
                    <a:lnTo>
                      <a:pt x="74" y="2966"/>
                    </a:lnTo>
                    <a:lnTo>
                      <a:pt x="49" y="2936"/>
                    </a:lnTo>
                    <a:lnTo>
                      <a:pt x="29" y="2902"/>
                    </a:lnTo>
                    <a:lnTo>
                      <a:pt x="13" y="2867"/>
                    </a:lnTo>
                    <a:lnTo>
                      <a:pt x="3" y="2827"/>
                    </a:lnTo>
                    <a:lnTo>
                      <a:pt x="0" y="2786"/>
                    </a:lnTo>
                    <a:lnTo>
                      <a:pt x="0" y="0"/>
                    </a:lnTo>
                    <a:close/>
                  </a:path>
                </a:pathLst>
              </a:custGeom>
              <a:solidFill>
                <a:schemeClr val="bg1">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cs typeface="+mn-ea"/>
                  <a:sym typeface="+mn-lt"/>
                </a:endParaRPr>
              </a:p>
            </p:txBody>
          </p:sp>
        </p:grpSp>
        <p:sp>
          <p:nvSpPr>
            <p:cNvPr id="20" name="Freeform 63" descr="e7d195523061f1c03a90ee8e42cb24248e56383cd534985688F9F494128731F165EE95AB4B0C0A38076AAEA07667B1565C446FC45FF01DFB0E885BCDBDF3A284F3DB14DA61DD97F0BAB2E6C668FB4931CD287D4016AA7B206952849508909359D9286F36FCA4AC688B1E52AF2B8A36BD5CFE19290B2965B0C99E30B7F666D708D2581EC333905010FC684C8DCAA14008">
              <a:extLst>
                <a:ext uri="{FF2B5EF4-FFF2-40B4-BE49-F238E27FC236}">
                  <a16:creationId xmlns:a16="http://schemas.microsoft.com/office/drawing/2014/main" id="{FB4971BC-12EC-47B6-8C70-762FB7A8A189}"/>
                </a:ext>
              </a:extLst>
            </p:cNvPr>
            <p:cNvSpPr>
              <a:spLocks noEditPoints="1"/>
            </p:cNvSpPr>
            <p:nvPr/>
          </p:nvSpPr>
          <p:spPr bwMode="auto">
            <a:xfrm>
              <a:off x="2057400" y="270667"/>
              <a:ext cx="533400" cy="472283"/>
            </a:xfrm>
            <a:custGeom>
              <a:avLst/>
              <a:gdLst>
                <a:gd name="T0" fmla="*/ 185 w 193"/>
                <a:gd name="T1" fmla="*/ 29 h 188"/>
                <a:gd name="T2" fmla="*/ 186 w 193"/>
                <a:gd name="T3" fmla="*/ 28 h 188"/>
                <a:gd name="T4" fmla="*/ 158 w 193"/>
                <a:gd name="T5" fmla="*/ 0 h 188"/>
                <a:gd name="T6" fmla="*/ 29 w 193"/>
                <a:gd name="T7" fmla="*/ 131 h 188"/>
                <a:gd name="T8" fmla="*/ 28 w 193"/>
                <a:gd name="T9" fmla="*/ 131 h 188"/>
                <a:gd name="T10" fmla="*/ 0 w 193"/>
                <a:gd name="T11" fmla="*/ 188 h 188"/>
                <a:gd name="T12" fmla="*/ 56 w 193"/>
                <a:gd name="T13" fmla="*/ 160 h 188"/>
                <a:gd name="T14" fmla="*/ 180 w 193"/>
                <a:gd name="T15" fmla="*/ 34 h 188"/>
                <a:gd name="T16" fmla="*/ 184 w 193"/>
                <a:gd name="T17" fmla="*/ 47 h 188"/>
                <a:gd name="T18" fmla="*/ 175 w 193"/>
                <a:gd name="T19" fmla="*/ 56 h 188"/>
                <a:gd name="T20" fmla="*/ 165 w 193"/>
                <a:gd name="T21" fmla="*/ 61 h 188"/>
                <a:gd name="T22" fmla="*/ 135 w 193"/>
                <a:gd name="T23" fmla="*/ 86 h 188"/>
                <a:gd name="T24" fmla="*/ 121 w 193"/>
                <a:gd name="T25" fmla="*/ 105 h 188"/>
                <a:gd name="T26" fmla="*/ 127 w 193"/>
                <a:gd name="T27" fmla="*/ 111 h 188"/>
                <a:gd name="T28" fmla="*/ 141 w 193"/>
                <a:gd name="T29" fmla="*/ 90 h 188"/>
                <a:gd name="T30" fmla="*/ 168 w 193"/>
                <a:gd name="T31" fmla="*/ 69 h 188"/>
                <a:gd name="T32" fmla="*/ 179 w 193"/>
                <a:gd name="T33" fmla="*/ 63 h 188"/>
                <a:gd name="T34" fmla="*/ 192 w 193"/>
                <a:gd name="T35" fmla="*/ 48 h 188"/>
                <a:gd name="T36" fmla="*/ 185 w 193"/>
                <a:gd name="T37" fmla="*/ 29 h 188"/>
                <a:gd name="T38" fmla="*/ 18 w 193"/>
                <a:gd name="T39" fmla="*/ 170 h 188"/>
                <a:gd name="T40" fmla="*/ 31 w 193"/>
                <a:gd name="T41" fmla="*/ 144 h 188"/>
                <a:gd name="T42" fmla="*/ 43 w 193"/>
                <a:gd name="T43" fmla="*/ 157 h 188"/>
                <a:gd name="T44" fmla="*/ 18 w 193"/>
                <a:gd name="T45" fmla="*/ 170 h 188"/>
                <a:gd name="T46" fmla="*/ 51 w 193"/>
                <a:gd name="T47" fmla="*/ 153 h 188"/>
                <a:gd name="T48" fmla="*/ 51 w 193"/>
                <a:gd name="T49" fmla="*/ 153 h 188"/>
                <a:gd name="T50" fmla="*/ 34 w 193"/>
                <a:gd name="T51" fmla="*/ 137 h 188"/>
                <a:gd name="T52" fmla="*/ 35 w 193"/>
                <a:gd name="T53" fmla="*/ 136 h 188"/>
                <a:gd name="T54" fmla="*/ 158 w 193"/>
                <a:gd name="T55" fmla="*/ 11 h 188"/>
                <a:gd name="T56" fmla="*/ 174 w 193"/>
                <a:gd name="T57" fmla="*/ 28 h 188"/>
                <a:gd name="T58" fmla="*/ 51 w 193"/>
                <a:gd name="T59" fmla="*/ 153 h 188"/>
                <a:gd name="T60" fmla="*/ 34 w 193"/>
                <a:gd name="T61" fmla="*/ 188 h 188"/>
                <a:gd name="T62" fmla="*/ 165 w 193"/>
                <a:gd name="T63" fmla="*/ 188 h 188"/>
                <a:gd name="T64" fmla="*/ 165 w 193"/>
                <a:gd name="T65" fmla="*/ 180 h 188"/>
                <a:gd name="T66" fmla="*/ 34 w 193"/>
                <a:gd name="T67" fmla="*/ 180 h 188"/>
                <a:gd name="T68" fmla="*/ 34 w 193"/>
                <a:gd name="T6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88">
                  <a:moveTo>
                    <a:pt x="185" y="29"/>
                  </a:moveTo>
                  <a:cubicBezTo>
                    <a:pt x="186" y="28"/>
                    <a:pt x="186" y="28"/>
                    <a:pt x="186" y="28"/>
                  </a:cubicBezTo>
                  <a:cubicBezTo>
                    <a:pt x="158" y="0"/>
                    <a:pt x="158" y="0"/>
                    <a:pt x="158" y="0"/>
                  </a:cubicBezTo>
                  <a:cubicBezTo>
                    <a:pt x="29" y="131"/>
                    <a:pt x="29" y="131"/>
                    <a:pt x="29" y="131"/>
                  </a:cubicBezTo>
                  <a:cubicBezTo>
                    <a:pt x="28" y="131"/>
                    <a:pt x="28" y="131"/>
                    <a:pt x="28" y="131"/>
                  </a:cubicBezTo>
                  <a:cubicBezTo>
                    <a:pt x="0" y="188"/>
                    <a:pt x="0" y="188"/>
                    <a:pt x="0" y="188"/>
                  </a:cubicBezTo>
                  <a:cubicBezTo>
                    <a:pt x="56" y="160"/>
                    <a:pt x="56" y="160"/>
                    <a:pt x="56" y="160"/>
                  </a:cubicBezTo>
                  <a:cubicBezTo>
                    <a:pt x="180" y="34"/>
                    <a:pt x="180" y="34"/>
                    <a:pt x="180" y="34"/>
                  </a:cubicBezTo>
                  <a:cubicBezTo>
                    <a:pt x="182" y="37"/>
                    <a:pt x="185" y="42"/>
                    <a:pt x="184" y="47"/>
                  </a:cubicBezTo>
                  <a:cubicBezTo>
                    <a:pt x="183" y="50"/>
                    <a:pt x="181" y="54"/>
                    <a:pt x="175" y="56"/>
                  </a:cubicBezTo>
                  <a:cubicBezTo>
                    <a:pt x="171" y="58"/>
                    <a:pt x="168" y="60"/>
                    <a:pt x="165" y="61"/>
                  </a:cubicBezTo>
                  <a:cubicBezTo>
                    <a:pt x="151" y="68"/>
                    <a:pt x="144" y="71"/>
                    <a:pt x="135" y="86"/>
                  </a:cubicBezTo>
                  <a:cubicBezTo>
                    <a:pt x="124" y="102"/>
                    <a:pt x="121" y="105"/>
                    <a:pt x="121" y="105"/>
                  </a:cubicBezTo>
                  <a:cubicBezTo>
                    <a:pt x="127" y="111"/>
                    <a:pt x="127" y="111"/>
                    <a:pt x="127" y="111"/>
                  </a:cubicBezTo>
                  <a:cubicBezTo>
                    <a:pt x="127" y="111"/>
                    <a:pt x="130" y="107"/>
                    <a:pt x="141" y="90"/>
                  </a:cubicBezTo>
                  <a:cubicBezTo>
                    <a:pt x="150" y="77"/>
                    <a:pt x="154" y="75"/>
                    <a:pt x="168" y="69"/>
                  </a:cubicBezTo>
                  <a:cubicBezTo>
                    <a:pt x="171" y="67"/>
                    <a:pt x="175" y="65"/>
                    <a:pt x="179" y="63"/>
                  </a:cubicBezTo>
                  <a:cubicBezTo>
                    <a:pt x="186" y="60"/>
                    <a:pt x="191" y="54"/>
                    <a:pt x="192" y="48"/>
                  </a:cubicBezTo>
                  <a:cubicBezTo>
                    <a:pt x="193" y="40"/>
                    <a:pt x="189" y="33"/>
                    <a:pt x="185" y="29"/>
                  </a:cubicBezTo>
                  <a:close/>
                  <a:moveTo>
                    <a:pt x="18" y="170"/>
                  </a:moveTo>
                  <a:cubicBezTo>
                    <a:pt x="31" y="144"/>
                    <a:pt x="31" y="144"/>
                    <a:pt x="31" y="144"/>
                  </a:cubicBezTo>
                  <a:cubicBezTo>
                    <a:pt x="43" y="157"/>
                    <a:pt x="43" y="157"/>
                    <a:pt x="43" y="157"/>
                  </a:cubicBezTo>
                  <a:lnTo>
                    <a:pt x="18" y="170"/>
                  </a:lnTo>
                  <a:close/>
                  <a:moveTo>
                    <a:pt x="51" y="153"/>
                  </a:moveTo>
                  <a:cubicBezTo>
                    <a:pt x="51" y="153"/>
                    <a:pt x="51" y="153"/>
                    <a:pt x="51" y="153"/>
                  </a:cubicBezTo>
                  <a:cubicBezTo>
                    <a:pt x="34" y="137"/>
                    <a:pt x="34" y="137"/>
                    <a:pt x="34" y="137"/>
                  </a:cubicBezTo>
                  <a:cubicBezTo>
                    <a:pt x="35" y="136"/>
                    <a:pt x="35" y="136"/>
                    <a:pt x="35" y="136"/>
                  </a:cubicBezTo>
                  <a:cubicBezTo>
                    <a:pt x="158" y="11"/>
                    <a:pt x="158" y="11"/>
                    <a:pt x="158" y="11"/>
                  </a:cubicBezTo>
                  <a:cubicBezTo>
                    <a:pt x="174" y="28"/>
                    <a:pt x="174" y="28"/>
                    <a:pt x="174" y="28"/>
                  </a:cubicBezTo>
                  <a:lnTo>
                    <a:pt x="51" y="153"/>
                  </a:lnTo>
                  <a:close/>
                  <a:moveTo>
                    <a:pt x="34" y="188"/>
                  </a:moveTo>
                  <a:cubicBezTo>
                    <a:pt x="165" y="188"/>
                    <a:pt x="165" y="188"/>
                    <a:pt x="165" y="188"/>
                  </a:cubicBezTo>
                  <a:cubicBezTo>
                    <a:pt x="165" y="180"/>
                    <a:pt x="165" y="180"/>
                    <a:pt x="165" y="180"/>
                  </a:cubicBezTo>
                  <a:cubicBezTo>
                    <a:pt x="34" y="180"/>
                    <a:pt x="34" y="180"/>
                    <a:pt x="34" y="180"/>
                  </a:cubicBezTo>
                  <a:lnTo>
                    <a:pt x="34" y="188"/>
                  </a:lnTo>
                  <a:close/>
                </a:path>
              </a:pathLst>
            </a:custGeom>
            <a:solidFill>
              <a:schemeClr val="bg1">
                <a:lumMod val="10000"/>
                <a:alpha val="40000"/>
              </a:schemeClr>
            </a:soli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grpSp>
      <p:cxnSp>
        <p:nvCxnSpPr>
          <p:cNvPr id="3" name="Straight Connector 2"/>
          <p:cNvCxnSpPr/>
          <p:nvPr/>
        </p:nvCxnSpPr>
        <p:spPr>
          <a:xfrm>
            <a:off x="2133600" y="2671350"/>
            <a:ext cx="1905000" cy="0"/>
          </a:xfrm>
          <a:prstGeom prst="line">
            <a:avLst/>
          </a:prstGeom>
          <a:ln w="28575"/>
        </p:spPr>
        <p:style>
          <a:lnRef idx="1">
            <a:schemeClr val="accent3"/>
          </a:lnRef>
          <a:fillRef idx="0">
            <a:schemeClr val="accent3"/>
          </a:fillRef>
          <a:effectRef idx="0">
            <a:schemeClr val="accent3"/>
          </a:effectRef>
          <a:fontRef idx="minor">
            <a:schemeClr val="tx1"/>
          </a:fontRef>
        </p:style>
      </p:cxnSp>
      <p:cxnSp>
        <p:nvCxnSpPr>
          <p:cNvPr id="25" name="Straight Connector 24"/>
          <p:cNvCxnSpPr>
            <a:cxnSpLocks/>
          </p:cNvCxnSpPr>
          <p:nvPr/>
        </p:nvCxnSpPr>
        <p:spPr>
          <a:xfrm>
            <a:off x="2362200" y="3257550"/>
            <a:ext cx="2133600" cy="0"/>
          </a:xfrm>
          <a:prstGeom prst="line">
            <a:avLst/>
          </a:prstGeom>
          <a:ln w="28575"/>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26880135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circle(in)">
                                      <p:cBhvr>
                                        <p:cTn id="7" dur="2000"/>
                                        <p:tgtEl>
                                          <p:spTgt spid="17"/>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172"/>
                                        </p:tgtEl>
                                        <p:attrNameLst>
                                          <p:attrName>style.visibility</p:attrName>
                                        </p:attrNameLst>
                                      </p:cBhvr>
                                      <p:to>
                                        <p:strVal val="visible"/>
                                      </p:to>
                                    </p:set>
                                    <p:animEffect transition="in" filter="circle(in)">
                                      <p:cBhvr>
                                        <p:cTn id="10" dur="2000"/>
                                        <p:tgtEl>
                                          <p:spTgt spid="2172"/>
                                        </p:tgtEl>
                                      </p:cBhvr>
                                    </p:animEffect>
                                  </p:childTnLst>
                                </p:cTn>
                              </p:par>
                            </p:childTnLst>
                          </p:cTn>
                        </p:par>
                        <p:par>
                          <p:cTn id="11" fill="hold">
                            <p:stCondLst>
                              <p:cond delay="2000"/>
                            </p:stCondLst>
                            <p:childTnLst>
                              <p:par>
                                <p:cTn id="12" presetID="21" presetClass="entr" presetSubtype="1" fill="hold" grpId="0" nodeType="afterEffect">
                                  <p:stCondLst>
                                    <p:cond delay="0"/>
                                  </p:stCondLst>
                                  <p:childTnLst>
                                    <p:set>
                                      <p:cBhvr>
                                        <p:cTn id="13" dur="1" fill="hold">
                                          <p:stCondLst>
                                            <p:cond delay="0"/>
                                          </p:stCondLst>
                                        </p:cTn>
                                        <p:tgtEl>
                                          <p:spTgt spid="2174">
                                            <p:txEl>
                                              <p:pRg st="0" end="0"/>
                                            </p:txEl>
                                          </p:spTgt>
                                        </p:tgtEl>
                                        <p:attrNameLst>
                                          <p:attrName>style.visibility</p:attrName>
                                        </p:attrNameLst>
                                      </p:cBhvr>
                                      <p:to>
                                        <p:strVal val="visible"/>
                                      </p:to>
                                    </p:set>
                                    <p:animEffect transition="in" filter="wheel(1)">
                                      <p:cBhvr>
                                        <p:cTn id="14" dur="2000"/>
                                        <p:tgtEl>
                                          <p:spTgt spid="217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barn(inVertical)">
                                      <p:cBhvr>
                                        <p:cTn id="19" dur="500"/>
                                        <p:tgtEl>
                                          <p:spTgt spid="25"/>
                                        </p:tgtEl>
                                      </p:cBhvr>
                                    </p:animEffect>
                                  </p:childTnLst>
                                </p:cTn>
                              </p:par>
                              <p:par>
                                <p:cTn id="20" presetID="16" presetClass="entr" presetSubtype="21"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2" grpId="0"/>
      <p:bldP spid="2174"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63"/>
        <p:cNvGrpSpPr/>
        <p:nvPr/>
      </p:nvGrpSpPr>
      <p:grpSpPr>
        <a:xfrm>
          <a:off x="0" y="0"/>
          <a:ext cx="0" cy="0"/>
          <a:chOff x="0" y="0"/>
          <a:chExt cx="0" cy="0"/>
        </a:xfrm>
      </p:grpSpPr>
      <p:grpSp>
        <p:nvGrpSpPr>
          <p:cNvPr id="1964" name="Google Shape;1964;p43"/>
          <p:cNvGrpSpPr/>
          <p:nvPr/>
        </p:nvGrpSpPr>
        <p:grpSpPr>
          <a:xfrm>
            <a:off x="381000" y="1047750"/>
            <a:ext cx="8458200" cy="4267200"/>
            <a:chOff x="807626" y="1311856"/>
            <a:chExt cx="7533638" cy="2511938"/>
          </a:xfrm>
        </p:grpSpPr>
        <p:sp>
          <p:nvSpPr>
            <p:cNvPr id="1965" name="Google Shape;1965;p43"/>
            <p:cNvSpPr/>
            <p:nvPr/>
          </p:nvSpPr>
          <p:spPr>
            <a:xfrm>
              <a:off x="883863" y="1388093"/>
              <a:ext cx="7457400" cy="2435700"/>
            </a:xfrm>
            <a:prstGeom prst="roundRect">
              <a:avLst>
                <a:gd name="adj" fmla="val 11422"/>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3"/>
            <p:cNvSpPr/>
            <p:nvPr/>
          </p:nvSpPr>
          <p:spPr>
            <a:xfrm>
              <a:off x="807626" y="1311856"/>
              <a:ext cx="7457472" cy="2435773"/>
            </a:xfrm>
            <a:prstGeom prst="roundRect">
              <a:avLst>
                <a:gd name="adj" fmla="val 11422"/>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8" name="Google Shape;1968;p43"/>
          <p:cNvSpPr txBox="1">
            <a:spLocks noGrp="1"/>
          </p:cNvSpPr>
          <p:nvPr>
            <p:ph type="subTitle" idx="1"/>
          </p:nvPr>
        </p:nvSpPr>
        <p:spPr>
          <a:xfrm>
            <a:off x="533399" y="1885950"/>
            <a:ext cx="8077201" cy="2600000"/>
          </a:xfrm>
          <a:prstGeom prst="rect">
            <a:avLst/>
          </a:prstGeom>
        </p:spPr>
        <p:txBody>
          <a:bodyPr spcFirstLastPara="1" wrap="square" lIns="91425" tIns="91425" rIns="91425" bIns="91425" anchor="ctr" anchorCtr="0">
            <a:noAutofit/>
          </a:bodyPr>
          <a:lstStyle/>
          <a:p>
            <a:pPr marL="0" lvl="0" indent="0" algn="just">
              <a:tabLst>
                <a:tab pos="465138" algn="l"/>
              </a:tabLst>
            </a:pPr>
            <a:r>
              <a:rPr lang="en-US" i="1">
                <a:latin typeface="Adobe Hebrew" pitchFamily="18" charset="-79"/>
                <a:ea typeface="Souvenir" panose="02020500000000000000" pitchFamily="18" charset="0"/>
                <a:cs typeface="Adobe Hebrew" pitchFamily="18" charset="-79"/>
              </a:rPr>
              <a:t>	        </a:t>
            </a:r>
            <a:r>
              <a:rPr lang="vi-VN" i="1">
                <a:latin typeface="Adobe Hebrew" pitchFamily="18" charset="-79"/>
                <a:ea typeface="Souvenir" panose="02020500000000000000" pitchFamily="18" charset="0"/>
                <a:cs typeface="Adobe Hebrew" pitchFamily="18" charset="-79"/>
              </a:rPr>
              <a:t>Chắc hẳn ai trong chúng ta cũng đã đôi lần được nghe những câu chuyện “ngày xửa ngày xưa”, qua lời kể của ông bà, cha mẹ. Những câu chuyện đó đã dẫn ta bước vào một thế giới khác lạ, nhiệm màu. Và trong thế giới đó, câu chuyện mà em yêu thích nhất chính là truyện Sọ Dừa. </a:t>
            </a:r>
            <a:r>
              <a:rPr lang="en-US" i="1">
                <a:latin typeface="Adobe Hebrew" pitchFamily="18" charset="-79"/>
                <a:ea typeface="Souvenir" panose="02020500000000000000" pitchFamily="18" charset="0"/>
                <a:cs typeface="Adobe Hebrew" pitchFamily="18" charset="-79"/>
              </a:rPr>
              <a:t>Ở phần</a:t>
            </a:r>
            <a:r>
              <a:rPr lang="vi-VN" i="1">
                <a:latin typeface="Adobe Hebrew" pitchFamily="18" charset="-79"/>
                <a:ea typeface="Souvenir" panose="02020500000000000000" pitchFamily="18" charset="0"/>
                <a:cs typeface="Adobe Hebrew" pitchFamily="18" charset="-79"/>
              </a:rPr>
              <a:t> đầu câu chuyện, nhân vật Sọ Dừa xuất hiện với một dáng hình dị thường, xấu xí. Nhưng điều đó không làm lu mờ những phẩm chất tốt đẹp và tài năng thực sự của chàng. Để đỡ đần mẹ, chàng đã chủ động nhờ mẹ xin phú ông cho mình đi chăn bò. Chàng chăn bò rất giỏi. Mỗi chiều lùa đàn bò về, con nào con nấy bụng no căng. Sọ Dừa còn may mắn gặp được cô út, người có tấm lòng nhân hậu. Cô đã đối đãi với chàng rất tử tế và nhận ra vẻ đẹp, giá trị thực chất bên trong của chàng. Để đến cuối truyện, phép màu xuất hiện, cậu bé có vẻ bề ngoài dị dạng với thân phận thấp kém đã được trút lốt trở thành chàng trai tuấn tú, thông minh, đỗ đạt và sống hạnh phúc cùng cô út. Đây quả là phần thưởng xứng đáng cho những con người hiền lành, lương thiện. Câu chuyện đã thể hiện ước mơ, nguyện vọng của nhân dân về sự đổi đời cho những nhân vật bất hạnh. Bên cạnh đó, câu chuyện còn toát lên sức sống mãnh liệt và tinh thần lạc quan của người dân lao động. Còn sống là còn hi vọng, còn mơ ước, còn vững tin vào chiến thắng cuối cùng của sự công bằng, của lẽ phải đối với sự bất công, độc ác. Và chính vì những lẽ đó, em rất thích câu chuyện này.</a:t>
            </a:r>
          </a:p>
          <a:p>
            <a:pPr marL="0" lvl="0" indent="0" algn="just">
              <a:tabLst>
                <a:tab pos="465138" algn="l"/>
              </a:tabLst>
            </a:pPr>
            <a:endParaRPr lang="vi-VN" i="1">
              <a:latin typeface="Souvenir" panose="02020500000000000000" pitchFamily="18" charset="0"/>
              <a:ea typeface="Souvenir" panose="02020500000000000000" pitchFamily="18" charset="0"/>
              <a:cs typeface="Adobe Hebrew" pitchFamily="18" charset="-79"/>
            </a:endParaRPr>
          </a:p>
        </p:txBody>
      </p:sp>
      <p:sp>
        <p:nvSpPr>
          <p:cNvPr id="35" name="Google Shape;2172;p52"/>
          <p:cNvSpPr txBox="1">
            <a:spLocks/>
          </p:cNvSpPr>
          <p:nvPr/>
        </p:nvSpPr>
        <p:spPr>
          <a:xfrm>
            <a:off x="3007200" y="1350"/>
            <a:ext cx="3165000" cy="12750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4200"/>
              <a:buFont typeface="Josefin Sans"/>
              <a:buNone/>
              <a:defRPr sz="4200" b="1" i="0" u="none" strike="noStrike" cap="none">
                <a:solidFill>
                  <a:schemeClr val="lt2"/>
                </a:solidFill>
                <a:latin typeface="Josefin Sans"/>
                <a:ea typeface="Josefin Sans"/>
                <a:cs typeface="Josefin Sans"/>
                <a:sym typeface="Josefin Sans"/>
              </a:defRPr>
            </a:lvl1pPr>
            <a:lvl2pPr marR="0" lvl="1"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9pPr>
          </a:lstStyle>
          <a:p>
            <a:r>
              <a:rPr lang="en-US">
                <a:solidFill>
                  <a:schemeClr val="accent3"/>
                </a:solidFill>
              </a:rPr>
              <a:t>Viết ngắn</a:t>
            </a:r>
            <a:endParaRPr lang="en-US"/>
          </a:p>
        </p:txBody>
      </p:sp>
      <p:grpSp>
        <p:nvGrpSpPr>
          <p:cNvPr id="7" name="Group 6"/>
          <p:cNvGrpSpPr/>
          <p:nvPr/>
        </p:nvGrpSpPr>
        <p:grpSpPr>
          <a:xfrm>
            <a:off x="2438400" y="279688"/>
            <a:ext cx="777305" cy="615662"/>
            <a:chOff x="1813495" y="270667"/>
            <a:chExt cx="777305" cy="615662"/>
          </a:xfrm>
        </p:grpSpPr>
        <p:grpSp>
          <p:nvGrpSpPr>
            <p:cNvPr id="8" name="Группа 90">
              <a:extLst>
                <a:ext uri="{FF2B5EF4-FFF2-40B4-BE49-F238E27FC236}">
                  <a16:creationId xmlns:a16="http://schemas.microsoft.com/office/drawing/2014/main" id="{EFB87211-BA47-4A9F-A275-66049A90ADAA}"/>
                </a:ext>
              </a:extLst>
            </p:cNvPr>
            <p:cNvGrpSpPr/>
            <p:nvPr/>
          </p:nvGrpSpPr>
          <p:grpSpPr>
            <a:xfrm>
              <a:off x="1813495" y="270667"/>
              <a:ext cx="469887" cy="615662"/>
              <a:chOff x="5891213" y="3209925"/>
              <a:chExt cx="2016125" cy="2641600"/>
            </a:xfrm>
            <a:solidFill>
              <a:schemeClr val="bg1"/>
            </a:solidFill>
          </p:grpSpPr>
          <p:sp>
            <p:nvSpPr>
              <p:cNvPr id="10" name="Freeform 80">
                <a:extLst>
                  <a:ext uri="{FF2B5EF4-FFF2-40B4-BE49-F238E27FC236}">
                    <a16:creationId xmlns:a16="http://schemas.microsoft.com/office/drawing/2014/main" id="{6A9474D1-9D7E-4D6A-807F-0B143C01516F}"/>
                  </a:ext>
                </a:extLst>
              </p:cNvPr>
              <p:cNvSpPr>
                <a:spLocks/>
              </p:cNvSpPr>
              <p:nvPr/>
            </p:nvSpPr>
            <p:spPr bwMode="auto">
              <a:xfrm>
                <a:off x="6423026" y="3209925"/>
                <a:ext cx="952500" cy="438150"/>
              </a:xfrm>
              <a:custGeom>
                <a:avLst/>
                <a:gdLst>
                  <a:gd name="T0" fmla="*/ 409 w 1198"/>
                  <a:gd name="T1" fmla="*/ 0 h 553"/>
                  <a:gd name="T2" fmla="*/ 790 w 1198"/>
                  <a:gd name="T3" fmla="*/ 0 h 553"/>
                  <a:gd name="T4" fmla="*/ 815 w 1198"/>
                  <a:gd name="T5" fmla="*/ 2 h 553"/>
                  <a:gd name="T6" fmla="*/ 839 w 1198"/>
                  <a:gd name="T7" fmla="*/ 10 h 553"/>
                  <a:gd name="T8" fmla="*/ 860 w 1198"/>
                  <a:gd name="T9" fmla="*/ 21 h 553"/>
                  <a:gd name="T10" fmla="*/ 879 w 1198"/>
                  <a:gd name="T11" fmla="*/ 37 h 553"/>
                  <a:gd name="T12" fmla="*/ 894 w 1198"/>
                  <a:gd name="T13" fmla="*/ 56 h 553"/>
                  <a:gd name="T14" fmla="*/ 907 w 1198"/>
                  <a:gd name="T15" fmla="*/ 77 h 553"/>
                  <a:gd name="T16" fmla="*/ 914 w 1198"/>
                  <a:gd name="T17" fmla="*/ 102 h 553"/>
                  <a:gd name="T18" fmla="*/ 917 w 1198"/>
                  <a:gd name="T19" fmla="*/ 127 h 553"/>
                  <a:gd name="T20" fmla="*/ 917 w 1198"/>
                  <a:gd name="T21" fmla="*/ 290 h 553"/>
                  <a:gd name="T22" fmla="*/ 1198 w 1198"/>
                  <a:gd name="T23" fmla="*/ 290 h 553"/>
                  <a:gd name="T24" fmla="*/ 1198 w 1198"/>
                  <a:gd name="T25" fmla="*/ 489 h 553"/>
                  <a:gd name="T26" fmla="*/ 1196 w 1198"/>
                  <a:gd name="T27" fmla="*/ 506 h 553"/>
                  <a:gd name="T28" fmla="*/ 1190 w 1198"/>
                  <a:gd name="T29" fmla="*/ 521 h 553"/>
                  <a:gd name="T30" fmla="*/ 1179 w 1198"/>
                  <a:gd name="T31" fmla="*/ 535 h 553"/>
                  <a:gd name="T32" fmla="*/ 1166 w 1198"/>
                  <a:gd name="T33" fmla="*/ 544 h 553"/>
                  <a:gd name="T34" fmla="*/ 1151 w 1198"/>
                  <a:gd name="T35" fmla="*/ 550 h 553"/>
                  <a:gd name="T36" fmla="*/ 1135 w 1198"/>
                  <a:gd name="T37" fmla="*/ 553 h 553"/>
                  <a:gd name="T38" fmla="*/ 63 w 1198"/>
                  <a:gd name="T39" fmla="*/ 553 h 553"/>
                  <a:gd name="T40" fmla="*/ 47 w 1198"/>
                  <a:gd name="T41" fmla="*/ 550 h 553"/>
                  <a:gd name="T42" fmla="*/ 32 w 1198"/>
                  <a:gd name="T43" fmla="*/ 544 h 553"/>
                  <a:gd name="T44" fmla="*/ 19 w 1198"/>
                  <a:gd name="T45" fmla="*/ 535 h 553"/>
                  <a:gd name="T46" fmla="*/ 8 w 1198"/>
                  <a:gd name="T47" fmla="*/ 521 h 553"/>
                  <a:gd name="T48" fmla="*/ 2 w 1198"/>
                  <a:gd name="T49" fmla="*/ 506 h 553"/>
                  <a:gd name="T50" fmla="*/ 0 w 1198"/>
                  <a:gd name="T51" fmla="*/ 489 h 553"/>
                  <a:gd name="T52" fmla="*/ 0 w 1198"/>
                  <a:gd name="T53" fmla="*/ 290 h 553"/>
                  <a:gd name="T54" fmla="*/ 282 w 1198"/>
                  <a:gd name="T55" fmla="*/ 290 h 553"/>
                  <a:gd name="T56" fmla="*/ 282 w 1198"/>
                  <a:gd name="T57" fmla="*/ 127 h 553"/>
                  <a:gd name="T58" fmla="*/ 284 w 1198"/>
                  <a:gd name="T59" fmla="*/ 102 h 553"/>
                  <a:gd name="T60" fmla="*/ 291 w 1198"/>
                  <a:gd name="T61" fmla="*/ 77 h 553"/>
                  <a:gd name="T62" fmla="*/ 304 w 1198"/>
                  <a:gd name="T63" fmla="*/ 56 h 553"/>
                  <a:gd name="T64" fmla="*/ 319 w 1198"/>
                  <a:gd name="T65" fmla="*/ 37 h 553"/>
                  <a:gd name="T66" fmla="*/ 338 w 1198"/>
                  <a:gd name="T67" fmla="*/ 21 h 553"/>
                  <a:gd name="T68" fmla="*/ 359 w 1198"/>
                  <a:gd name="T69" fmla="*/ 10 h 553"/>
                  <a:gd name="T70" fmla="*/ 383 w 1198"/>
                  <a:gd name="T71" fmla="*/ 2 h 553"/>
                  <a:gd name="T72" fmla="*/ 409 w 1198"/>
                  <a:gd name="T73"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8" h="553">
                    <a:moveTo>
                      <a:pt x="409" y="0"/>
                    </a:moveTo>
                    <a:lnTo>
                      <a:pt x="790" y="0"/>
                    </a:lnTo>
                    <a:lnTo>
                      <a:pt x="815" y="2"/>
                    </a:lnTo>
                    <a:lnTo>
                      <a:pt x="839" y="10"/>
                    </a:lnTo>
                    <a:lnTo>
                      <a:pt x="860" y="21"/>
                    </a:lnTo>
                    <a:lnTo>
                      <a:pt x="879" y="37"/>
                    </a:lnTo>
                    <a:lnTo>
                      <a:pt x="894" y="56"/>
                    </a:lnTo>
                    <a:lnTo>
                      <a:pt x="907" y="77"/>
                    </a:lnTo>
                    <a:lnTo>
                      <a:pt x="914" y="102"/>
                    </a:lnTo>
                    <a:lnTo>
                      <a:pt x="917" y="127"/>
                    </a:lnTo>
                    <a:lnTo>
                      <a:pt x="917" y="290"/>
                    </a:lnTo>
                    <a:lnTo>
                      <a:pt x="1198" y="290"/>
                    </a:lnTo>
                    <a:lnTo>
                      <a:pt x="1198" y="489"/>
                    </a:lnTo>
                    <a:lnTo>
                      <a:pt x="1196" y="506"/>
                    </a:lnTo>
                    <a:lnTo>
                      <a:pt x="1190" y="521"/>
                    </a:lnTo>
                    <a:lnTo>
                      <a:pt x="1179" y="535"/>
                    </a:lnTo>
                    <a:lnTo>
                      <a:pt x="1166" y="544"/>
                    </a:lnTo>
                    <a:lnTo>
                      <a:pt x="1151" y="550"/>
                    </a:lnTo>
                    <a:lnTo>
                      <a:pt x="1135" y="553"/>
                    </a:lnTo>
                    <a:lnTo>
                      <a:pt x="63" y="553"/>
                    </a:lnTo>
                    <a:lnTo>
                      <a:pt x="47" y="550"/>
                    </a:lnTo>
                    <a:lnTo>
                      <a:pt x="32" y="544"/>
                    </a:lnTo>
                    <a:lnTo>
                      <a:pt x="19" y="535"/>
                    </a:lnTo>
                    <a:lnTo>
                      <a:pt x="8" y="521"/>
                    </a:lnTo>
                    <a:lnTo>
                      <a:pt x="2" y="506"/>
                    </a:lnTo>
                    <a:lnTo>
                      <a:pt x="0" y="489"/>
                    </a:lnTo>
                    <a:lnTo>
                      <a:pt x="0" y="290"/>
                    </a:lnTo>
                    <a:lnTo>
                      <a:pt x="282" y="290"/>
                    </a:lnTo>
                    <a:lnTo>
                      <a:pt x="282" y="127"/>
                    </a:lnTo>
                    <a:lnTo>
                      <a:pt x="284" y="102"/>
                    </a:lnTo>
                    <a:lnTo>
                      <a:pt x="291" y="77"/>
                    </a:lnTo>
                    <a:lnTo>
                      <a:pt x="304" y="56"/>
                    </a:lnTo>
                    <a:lnTo>
                      <a:pt x="319" y="37"/>
                    </a:lnTo>
                    <a:lnTo>
                      <a:pt x="338" y="21"/>
                    </a:lnTo>
                    <a:lnTo>
                      <a:pt x="359" y="10"/>
                    </a:lnTo>
                    <a:lnTo>
                      <a:pt x="383" y="2"/>
                    </a:lnTo>
                    <a:lnTo>
                      <a:pt x="4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cs typeface="+mn-ea"/>
                  <a:sym typeface="+mn-lt"/>
                </a:endParaRPr>
              </a:p>
            </p:txBody>
          </p:sp>
          <p:sp>
            <p:nvSpPr>
              <p:cNvPr id="11" name="Freeform 81">
                <a:extLst>
                  <a:ext uri="{FF2B5EF4-FFF2-40B4-BE49-F238E27FC236}">
                    <a16:creationId xmlns:a16="http://schemas.microsoft.com/office/drawing/2014/main" id="{EE6B3273-D467-4EE1-9415-EB4FD2A34BD6}"/>
                  </a:ext>
                </a:extLst>
              </p:cNvPr>
              <p:cNvSpPr>
                <a:spLocks noEditPoints="1"/>
              </p:cNvSpPr>
              <p:nvPr/>
            </p:nvSpPr>
            <p:spPr bwMode="auto">
              <a:xfrm>
                <a:off x="5891213" y="3438525"/>
                <a:ext cx="2016125" cy="2413000"/>
              </a:xfrm>
              <a:custGeom>
                <a:avLst/>
                <a:gdLst>
                  <a:gd name="T0" fmla="*/ 318 w 2540"/>
                  <a:gd name="T1" fmla="*/ 674 h 3040"/>
                  <a:gd name="T2" fmla="*/ 318 w 2540"/>
                  <a:gd name="T3" fmla="*/ 2723 h 3040"/>
                  <a:gd name="T4" fmla="*/ 2223 w 2540"/>
                  <a:gd name="T5" fmla="*/ 2723 h 3040"/>
                  <a:gd name="T6" fmla="*/ 2223 w 2540"/>
                  <a:gd name="T7" fmla="*/ 674 h 3040"/>
                  <a:gd name="T8" fmla="*/ 318 w 2540"/>
                  <a:gd name="T9" fmla="*/ 674 h 3040"/>
                  <a:gd name="T10" fmla="*/ 0 w 2540"/>
                  <a:gd name="T11" fmla="*/ 0 h 3040"/>
                  <a:gd name="T12" fmla="*/ 544 w 2540"/>
                  <a:gd name="T13" fmla="*/ 0 h 3040"/>
                  <a:gd name="T14" fmla="*/ 544 w 2540"/>
                  <a:gd name="T15" fmla="*/ 199 h 3040"/>
                  <a:gd name="T16" fmla="*/ 547 w 2540"/>
                  <a:gd name="T17" fmla="*/ 233 h 3040"/>
                  <a:gd name="T18" fmla="*/ 557 w 2540"/>
                  <a:gd name="T19" fmla="*/ 266 h 3040"/>
                  <a:gd name="T20" fmla="*/ 570 w 2540"/>
                  <a:gd name="T21" fmla="*/ 295 h 3040"/>
                  <a:gd name="T22" fmla="*/ 589 w 2540"/>
                  <a:gd name="T23" fmla="*/ 322 h 3040"/>
                  <a:gd name="T24" fmla="*/ 612 w 2540"/>
                  <a:gd name="T25" fmla="*/ 345 h 3040"/>
                  <a:gd name="T26" fmla="*/ 639 w 2540"/>
                  <a:gd name="T27" fmla="*/ 364 h 3040"/>
                  <a:gd name="T28" fmla="*/ 669 w 2540"/>
                  <a:gd name="T29" fmla="*/ 378 h 3040"/>
                  <a:gd name="T30" fmla="*/ 701 w 2540"/>
                  <a:gd name="T31" fmla="*/ 386 h 3040"/>
                  <a:gd name="T32" fmla="*/ 734 w 2540"/>
                  <a:gd name="T33" fmla="*/ 389 h 3040"/>
                  <a:gd name="T34" fmla="*/ 1806 w 2540"/>
                  <a:gd name="T35" fmla="*/ 389 h 3040"/>
                  <a:gd name="T36" fmla="*/ 1839 w 2540"/>
                  <a:gd name="T37" fmla="*/ 386 h 3040"/>
                  <a:gd name="T38" fmla="*/ 1871 w 2540"/>
                  <a:gd name="T39" fmla="*/ 378 h 3040"/>
                  <a:gd name="T40" fmla="*/ 1902 w 2540"/>
                  <a:gd name="T41" fmla="*/ 364 h 3040"/>
                  <a:gd name="T42" fmla="*/ 1928 w 2540"/>
                  <a:gd name="T43" fmla="*/ 345 h 3040"/>
                  <a:gd name="T44" fmla="*/ 1951 w 2540"/>
                  <a:gd name="T45" fmla="*/ 322 h 3040"/>
                  <a:gd name="T46" fmla="*/ 1970 w 2540"/>
                  <a:gd name="T47" fmla="*/ 295 h 3040"/>
                  <a:gd name="T48" fmla="*/ 1984 w 2540"/>
                  <a:gd name="T49" fmla="*/ 266 h 3040"/>
                  <a:gd name="T50" fmla="*/ 1993 w 2540"/>
                  <a:gd name="T51" fmla="*/ 233 h 3040"/>
                  <a:gd name="T52" fmla="*/ 1996 w 2540"/>
                  <a:gd name="T53" fmla="*/ 199 h 3040"/>
                  <a:gd name="T54" fmla="*/ 1996 w 2540"/>
                  <a:gd name="T55" fmla="*/ 0 h 3040"/>
                  <a:gd name="T56" fmla="*/ 2540 w 2540"/>
                  <a:gd name="T57" fmla="*/ 0 h 3040"/>
                  <a:gd name="T58" fmla="*/ 2540 w 2540"/>
                  <a:gd name="T59" fmla="*/ 2786 h 3040"/>
                  <a:gd name="T60" fmla="*/ 2537 w 2540"/>
                  <a:gd name="T61" fmla="*/ 2827 h 3040"/>
                  <a:gd name="T62" fmla="*/ 2527 w 2540"/>
                  <a:gd name="T63" fmla="*/ 2867 h 3040"/>
                  <a:gd name="T64" fmla="*/ 2511 w 2540"/>
                  <a:gd name="T65" fmla="*/ 2902 h 3040"/>
                  <a:gd name="T66" fmla="*/ 2491 w 2540"/>
                  <a:gd name="T67" fmla="*/ 2936 h 3040"/>
                  <a:gd name="T68" fmla="*/ 2466 w 2540"/>
                  <a:gd name="T69" fmla="*/ 2966 h 3040"/>
                  <a:gd name="T70" fmla="*/ 2436 w 2540"/>
                  <a:gd name="T71" fmla="*/ 2991 h 3040"/>
                  <a:gd name="T72" fmla="*/ 2402 w 2540"/>
                  <a:gd name="T73" fmla="*/ 3011 h 3040"/>
                  <a:gd name="T74" fmla="*/ 2366 w 2540"/>
                  <a:gd name="T75" fmla="*/ 3027 h 3040"/>
                  <a:gd name="T76" fmla="*/ 2327 w 2540"/>
                  <a:gd name="T77" fmla="*/ 3037 h 3040"/>
                  <a:gd name="T78" fmla="*/ 2286 w 2540"/>
                  <a:gd name="T79" fmla="*/ 3040 h 3040"/>
                  <a:gd name="T80" fmla="*/ 254 w 2540"/>
                  <a:gd name="T81" fmla="*/ 3040 h 3040"/>
                  <a:gd name="T82" fmla="*/ 213 w 2540"/>
                  <a:gd name="T83" fmla="*/ 3037 h 3040"/>
                  <a:gd name="T84" fmla="*/ 174 w 2540"/>
                  <a:gd name="T85" fmla="*/ 3027 h 3040"/>
                  <a:gd name="T86" fmla="*/ 138 w 2540"/>
                  <a:gd name="T87" fmla="*/ 3011 h 3040"/>
                  <a:gd name="T88" fmla="*/ 104 w 2540"/>
                  <a:gd name="T89" fmla="*/ 2991 h 3040"/>
                  <a:gd name="T90" fmla="*/ 74 w 2540"/>
                  <a:gd name="T91" fmla="*/ 2966 h 3040"/>
                  <a:gd name="T92" fmla="*/ 49 w 2540"/>
                  <a:gd name="T93" fmla="*/ 2936 h 3040"/>
                  <a:gd name="T94" fmla="*/ 29 w 2540"/>
                  <a:gd name="T95" fmla="*/ 2902 h 3040"/>
                  <a:gd name="T96" fmla="*/ 13 w 2540"/>
                  <a:gd name="T97" fmla="*/ 2867 h 3040"/>
                  <a:gd name="T98" fmla="*/ 3 w 2540"/>
                  <a:gd name="T99" fmla="*/ 2827 h 3040"/>
                  <a:gd name="T100" fmla="*/ 0 w 2540"/>
                  <a:gd name="T101" fmla="*/ 2786 h 3040"/>
                  <a:gd name="T102" fmla="*/ 0 w 2540"/>
                  <a:gd name="T103" fmla="*/ 0 h 3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0" h="3040">
                    <a:moveTo>
                      <a:pt x="318" y="674"/>
                    </a:moveTo>
                    <a:lnTo>
                      <a:pt x="318" y="2723"/>
                    </a:lnTo>
                    <a:lnTo>
                      <a:pt x="2223" y="2723"/>
                    </a:lnTo>
                    <a:lnTo>
                      <a:pt x="2223" y="674"/>
                    </a:lnTo>
                    <a:lnTo>
                      <a:pt x="318" y="674"/>
                    </a:lnTo>
                    <a:close/>
                    <a:moveTo>
                      <a:pt x="0" y="0"/>
                    </a:moveTo>
                    <a:lnTo>
                      <a:pt x="544" y="0"/>
                    </a:lnTo>
                    <a:lnTo>
                      <a:pt x="544" y="199"/>
                    </a:lnTo>
                    <a:lnTo>
                      <a:pt x="547" y="233"/>
                    </a:lnTo>
                    <a:lnTo>
                      <a:pt x="557" y="266"/>
                    </a:lnTo>
                    <a:lnTo>
                      <a:pt x="570" y="295"/>
                    </a:lnTo>
                    <a:lnTo>
                      <a:pt x="589" y="322"/>
                    </a:lnTo>
                    <a:lnTo>
                      <a:pt x="612" y="345"/>
                    </a:lnTo>
                    <a:lnTo>
                      <a:pt x="639" y="364"/>
                    </a:lnTo>
                    <a:lnTo>
                      <a:pt x="669" y="378"/>
                    </a:lnTo>
                    <a:lnTo>
                      <a:pt x="701" y="386"/>
                    </a:lnTo>
                    <a:lnTo>
                      <a:pt x="734" y="389"/>
                    </a:lnTo>
                    <a:lnTo>
                      <a:pt x="1806" y="389"/>
                    </a:lnTo>
                    <a:lnTo>
                      <a:pt x="1839" y="386"/>
                    </a:lnTo>
                    <a:lnTo>
                      <a:pt x="1871" y="378"/>
                    </a:lnTo>
                    <a:lnTo>
                      <a:pt x="1902" y="364"/>
                    </a:lnTo>
                    <a:lnTo>
                      <a:pt x="1928" y="345"/>
                    </a:lnTo>
                    <a:lnTo>
                      <a:pt x="1951" y="322"/>
                    </a:lnTo>
                    <a:lnTo>
                      <a:pt x="1970" y="295"/>
                    </a:lnTo>
                    <a:lnTo>
                      <a:pt x="1984" y="266"/>
                    </a:lnTo>
                    <a:lnTo>
                      <a:pt x="1993" y="233"/>
                    </a:lnTo>
                    <a:lnTo>
                      <a:pt x="1996" y="199"/>
                    </a:lnTo>
                    <a:lnTo>
                      <a:pt x="1996" y="0"/>
                    </a:lnTo>
                    <a:lnTo>
                      <a:pt x="2540" y="0"/>
                    </a:lnTo>
                    <a:lnTo>
                      <a:pt x="2540" y="2786"/>
                    </a:lnTo>
                    <a:lnTo>
                      <a:pt x="2537" y="2827"/>
                    </a:lnTo>
                    <a:lnTo>
                      <a:pt x="2527" y="2867"/>
                    </a:lnTo>
                    <a:lnTo>
                      <a:pt x="2511" y="2902"/>
                    </a:lnTo>
                    <a:lnTo>
                      <a:pt x="2491" y="2936"/>
                    </a:lnTo>
                    <a:lnTo>
                      <a:pt x="2466" y="2966"/>
                    </a:lnTo>
                    <a:lnTo>
                      <a:pt x="2436" y="2991"/>
                    </a:lnTo>
                    <a:lnTo>
                      <a:pt x="2402" y="3011"/>
                    </a:lnTo>
                    <a:lnTo>
                      <a:pt x="2366" y="3027"/>
                    </a:lnTo>
                    <a:lnTo>
                      <a:pt x="2327" y="3037"/>
                    </a:lnTo>
                    <a:lnTo>
                      <a:pt x="2286" y="3040"/>
                    </a:lnTo>
                    <a:lnTo>
                      <a:pt x="254" y="3040"/>
                    </a:lnTo>
                    <a:lnTo>
                      <a:pt x="213" y="3037"/>
                    </a:lnTo>
                    <a:lnTo>
                      <a:pt x="174" y="3027"/>
                    </a:lnTo>
                    <a:lnTo>
                      <a:pt x="138" y="3011"/>
                    </a:lnTo>
                    <a:lnTo>
                      <a:pt x="104" y="2991"/>
                    </a:lnTo>
                    <a:lnTo>
                      <a:pt x="74" y="2966"/>
                    </a:lnTo>
                    <a:lnTo>
                      <a:pt x="49" y="2936"/>
                    </a:lnTo>
                    <a:lnTo>
                      <a:pt x="29" y="2902"/>
                    </a:lnTo>
                    <a:lnTo>
                      <a:pt x="13" y="2867"/>
                    </a:lnTo>
                    <a:lnTo>
                      <a:pt x="3" y="2827"/>
                    </a:lnTo>
                    <a:lnTo>
                      <a:pt x="0" y="2786"/>
                    </a:lnTo>
                    <a:lnTo>
                      <a:pt x="0" y="0"/>
                    </a:lnTo>
                    <a:close/>
                  </a:path>
                </a:pathLst>
              </a:custGeom>
              <a:solidFill>
                <a:schemeClr val="bg1">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cs typeface="+mn-ea"/>
                  <a:sym typeface="+mn-lt"/>
                </a:endParaRPr>
              </a:p>
            </p:txBody>
          </p:sp>
        </p:grpSp>
        <p:sp>
          <p:nvSpPr>
            <p:cNvPr id="9" name="Freeform 63" descr="e7d195523061f1c03a90ee8e42cb24248e56383cd534985688F9F494128731F165EE95AB4B0C0A38076AAEA07667B1565C446FC45FF01DFB0E885BCDBDF3A284F3DB14DA61DD97F0BAB2E6C668FB4931CD287D4016AA7B206952849508909359D9286F36FCA4AC688B1E52AF2B8A36BD5CFE19290B2965B0C99E30B7F666D708D2581EC333905010FC684C8DCAA14008">
              <a:extLst>
                <a:ext uri="{FF2B5EF4-FFF2-40B4-BE49-F238E27FC236}">
                  <a16:creationId xmlns:a16="http://schemas.microsoft.com/office/drawing/2014/main" id="{FB4971BC-12EC-47B6-8C70-762FB7A8A189}"/>
                </a:ext>
              </a:extLst>
            </p:cNvPr>
            <p:cNvSpPr>
              <a:spLocks noEditPoints="1"/>
            </p:cNvSpPr>
            <p:nvPr/>
          </p:nvSpPr>
          <p:spPr bwMode="auto">
            <a:xfrm>
              <a:off x="2057400" y="270667"/>
              <a:ext cx="533400" cy="472283"/>
            </a:xfrm>
            <a:custGeom>
              <a:avLst/>
              <a:gdLst>
                <a:gd name="T0" fmla="*/ 185 w 193"/>
                <a:gd name="T1" fmla="*/ 29 h 188"/>
                <a:gd name="T2" fmla="*/ 186 w 193"/>
                <a:gd name="T3" fmla="*/ 28 h 188"/>
                <a:gd name="T4" fmla="*/ 158 w 193"/>
                <a:gd name="T5" fmla="*/ 0 h 188"/>
                <a:gd name="T6" fmla="*/ 29 w 193"/>
                <a:gd name="T7" fmla="*/ 131 h 188"/>
                <a:gd name="T8" fmla="*/ 28 w 193"/>
                <a:gd name="T9" fmla="*/ 131 h 188"/>
                <a:gd name="T10" fmla="*/ 0 w 193"/>
                <a:gd name="T11" fmla="*/ 188 h 188"/>
                <a:gd name="T12" fmla="*/ 56 w 193"/>
                <a:gd name="T13" fmla="*/ 160 h 188"/>
                <a:gd name="T14" fmla="*/ 180 w 193"/>
                <a:gd name="T15" fmla="*/ 34 h 188"/>
                <a:gd name="T16" fmla="*/ 184 w 193"/>
                <a:gd name="T17" fmla="*/ 47 h 188"/>
                <a:gd name="T18" fmla="*/ 175 w 193"/>
                <a:gd name="T19" fmla="*/ 56 h 188"/>
                <a:gd name="T20" fmla="*/ 165 w 193"/>
                <a:gd name="T21" fmla="*/ 61 h 188"/>
                <a:gd name="T22" fmla="*/ 135 w 193"/>
                <a:gd name="T23" fmla="*/ 86 h 188"/>
                <a:gd name="T24" fmla="*/ 121 w 193"/>
                <a:gd name="T25" fmla="*/ 105 h 188"/>
                <a:gd name="T26" fmla="*/ 127 w 193"/>
                <a:gd name="T27" fmla="*/ 111 h 188"/>
                <a:gd name="T28" fmla="*/ 141 w 193"/>
                <a:gd name="T29" fmla="*/ 90 h 188"/>
                <a:gd name="T30" fmla="*/ 168 w 193"/>
                <a:gd name="T31" fmla="*/ 69 h 188"/>
                <a:gd name="T32" fmla="*/ 179 w 193"/>
                <a:gd name="T33" fmla="*/ 63 h 188"/>
                <a:gd name="T34" fmla="*/ 192 w 193"/>
                <a:gd name="T35" fmla="*/ 48 h 188"/>
                <a:gd name="T36" fmla="*/ 185 w 193"/>
                <a:gd name="T37" fmla="*/ 29 h 188"/>
                <a:gd name="T38" fmla="*/ 18 w 193"/>
                <a:gd name="T39" fmla="*/ 170 h 188"/>
                <a:gd name="T40" fmla="*/ 31 w 193"/>
                <a:gd name="T41" fmla="*/ 144 h 188"/>
                <a:gd name="T42" fmla="*/ 43 w 193"/>
                <a:gd name="T43" fmla="*/ 157 h 188"/>
                <a:gd name="T44" fmla="*/ 18 w 193"/>
                <a:gd name="T45" fmla="*/ 170 h 188"/>
                <a:gd name="T46" fmla="*/ 51 w 193"/>
                <a:gd name="T47" fmla="*/ 153 h 188"/>
                <a:gd name="T48" fmla="*/ 51 w 193"/>
                <a:gd name="T49" fmla="*/ 153 h 188"/>
                <a:gd name="T50" fmla="*/ 34 w 193"/>
                <a:gd name="T51" fmla="*/ 137 h 188"/>
                <a:gd name="T52" fmla="*/ 35 w 193"/>
                <a:gd name="T53" fmla="*/ 136 h 188"/>
                <a:gd name="T54" fmla="*/ 158 w 193"/>
                <a:gd name="T55" fmla="*/ 11 h 188"/>
                <a:gd name="T56" fmla="*/ 174 w 193"/>
                <a:gd name="T57" fmla="*/ 28 h 188"/>
                <a:gd name="T58" fmla="*/ 51 w 193"/>
                <a:gd name="T59" fmla="*/ 153 h 188"/>
                <a:gd name="T60" fmla="*/ 34 w 193"/>
                <a:gd name="T61" fmla="*/ 188 h 188"/>
                <a:gd name="T62" fmla="*/ 165 w 193"/>
                <a:gd name="T63" fmla="*/ 188 h 188"/>
                <a:gd name="T64" fmla="*/ 165 w 193"/>
                <a:gd name="T65" fmla="*/ 180 h 188"/>
                <a:gd name="T66" fmla="*/ 34 w 193"/>
                <a:gd name="T67" fmla="*/ 180 h 188"/>
                <a:gd name="T68" fmla="*/ 34 w 193"/>
                <a:gd name="T6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88">
                  <a:moveTo>
                    <a:pt x="185" y="29"/>
                  </a:moveTo>
                  <a:cubicBezTo>
                    <a:pt x="186" y="28"/>
                    <a:pt x="186" y="28"/>
                    <a:pt x="186" y="28"/>
                  </a:cubicBezTo>
                  <a:cubicBezTo>
                    <a:pt x="158" y="0"/>
                    <a:pt x="158" y="0"/>
                    <a:pt x="158" y="0"/>
                  </a:cubicBezTo>
                  <a:cubicBezTo>
                    <a:pt x="29" y="131"/>
                    <a:pt x="29" y="131"/>
                    <a:pt x="29" y="131"/>
                  </a:cubicBezTo>
                  <a:cubicBezTo>
                    <a:pt x="28" y="131"/>
                    <a:pt x="28" y="131"/>
                    <a:pt x="28" y="131"/>
                  </a:cubicBezTo>
                  <a:cubicBezTo>
                    <a:pt x="0" y="188"/>
                    <a:pt x="0" y="188"/>
                    <a:pt x="0" y="188"/>
                  </a:cubicBezTo>
                  <a:cubicBezTo>
                    <a:pt x="56" y="160"/>
                    <a:pt x="56" y="160"/>
                    <a:pt x="56" y="160"/>
                  </a:cubicBezTo>
                  <a:cubicBezTo>
                    <a:pt x="180" y="34"/>
                    <a:pt x="180" y="34"/>
                    <a:pt x="180" y="34"/>
                  </a:cubicBezTo>
                  <a:cubicBezTo>
                    <a:pt x="182" y="37"/>
                    <a:pt x="185" y="42"/>
                    <a:pt x="184" y="47"/>
                  </a:cubicBezTo>
                  <a:cubicBezTo>
                    <a:pt x="183" y="50"/>
                    <a:pt x="181" y="54"/>
                    <a:pt x="175" y="56"/>
                  </a:cubicBezTo>
                  <a:cubicBezTo>
                    <a:pt x="171" y="58"/>
                    <a:pt x="168" y="60"/>
                    <a:pt x="165" y="61"/>
                  </a:cubicBezTo>
                  <a:cubicBezTo>
                    <a:pt x="151" y="68"/>
                    <a:pt x="144" y="71"/>
                    <a:pt x="135" y="86"/>
                  </a:cubicBezTo>
                  <a:cubicBezTo>
                    <a:pt x="124" y="102"/>
                    <a:pt x="121" y="105"/>
                    <a:pt x="121" y="105"/>
                  </a:cubicBezTo>
                  <a:cubicBezTo>
                    <a:pt x="127" y="111"/>
                    <a:pt x="127" y="111"/>
                    <a:pt x="127" y="111"/>
                  </a:cubicBezTo>
                  <a:cubicBezTo>
                    <a:pt x="127" y="111"/>
                    <a:pt x="130" y="107"/>
                    <a:pt x="141" y="90"/>
                  </a:cubicBezTo>
                  <a:cubicBezTo>
                    <a:pt x="150" y="77"/>
                    <a:pt x="154" y="75"/>
                    <a:pt x="168" y="69"/>
                  </a:cubicBezTo>
                  <a:cubicBezTo>
                    <a:pt x="171" y="67"/>
                    <a:pt x="175" y="65"/>
                    <a:pt x="179" y="63"/>
                  </a:cubicBezTo>
                  <a:cubicBezTo>
                    <a:pt x="186" y="60"/>
                    <a:pt x="191" y="54"/>
                    <a:pt x="192" y="48"/>
                  </a:cubicBezTo>
                  <a:cubicBezTo>
                    <a:pt x="193" y="40"/>
                    <a:pt x="189" y="33"/>
                    <a:pt x="185" y="29"/>
                  </a:cubicBezTo>
                  <a:close/>
                  <a:moveTo>
                    <a:pt x="18" y="170"/>
                  </a:moveTo>
                  <a:cubicBezTo>
                    <a:pt x="31" y="144"/>
                    <a:pt x="31" y="144"/>
                    <a:pt x="31" y="144"/>
                  </a:cubicBezTo>
                  <a:cubicBezTo>
                    <a:pt x="43" y="157"/>
                    <a:pt x="43" y="157"/>
                    <a:pt x="43" y="157"/>
                  </a:cubicBezTo>
                  <a:lnTo>
                    <a:pt x="18" y="170"/>
                  </a:lnTo>
                  <a:close/>
                  <a:moveTo>
                    <a:pt x="51" y="153"/>
                  </a:moveTo>
                  <a:cubicBezTo>
                    <a:pt x="51" y="153"/>
                    <a:pt x="51" y="153"/>
                    <a:pt x="51" y="153"/>
                  </a:cubicBezTo>
                  <a:cubicBezTo>
                    <a:pt x="34" y="137"/>
                    <a:pt x="34" y="137"/>
                    <a:pt x="34" y="137"/>
                  </a:cubicBezTo>
                  <a:cubicBezTo>
                    <a:pt x="35" y="136"/>
                    <a:pt x="35" y="136"/>
                    <a:pt x="35" y="136"/>
                  </a:cubicBezTo>
                  <a:cubicBezTo>
                    <a:pt x="158" y="11"/>
                    <a:pt x="158" y="11"/>
                    <a:pt x="158" y="11"/>
                  </a:cubicBezTo>
                  <a:cubicBezTo>
                    <a:pt x="174" y="28"/>
                    <a:pt x="174" y="28"/>
                    <a:pt x="174" y="28"/>
                  </a:cubicBezTo>
                  <a:lnTo>
                    <a:pt x="51" y="153"/>
                  </a:lnTo>
                  <a:close/>
                  <a:moveTo>
                    <a:pt x="34" y="188"/>
                  </a:moveTo>
                  <a:cubicBezTo>
                    <a:pt x="165" y="188"/>
                    <a:pt x="165" y="188"/>
                    <a:pt x="165" y="188"/>
                  </a:cubicBezTo>
                  <a:cubicBezTo>
                    <a:pt x="165" y="180"/>
                    <a:pt x="165" y="180"/>
                    <a:pt x="165" y="180"/>
                  </a:cubicBezTo>
                  <a:cubicBezTo>
                    <a:pt x="34" y="180"/>
                    <a:pt x="34" y="180"/>
                    <a:pt x="34" y="180"/>
                  </a:cubicBezTo>
                  <a:lnTo>
                    <a:pt x="34" y="188"/>
                  </a:lnTo>
                  <a:close/>
                </a:path>
              </a:pathLst>
            </a:custGeom>
            <a:solidFill>
              <a:schemeClr val="bg1">
                <a:lumMod val="10000"/>
                <a:alpha val="40000"/>
              </a:schemeClr>
            </a:soli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grpSp>
      <p:sp>
        <p:nvSpPr>
          <p:cNvPr id="12" name="Rounded Rectangle 11"/>
          <p:cNvSpPr/>
          <p:nvPr/>
        </p:nvSpPr>
        <p:spPr>
          <a:xfrm>
            <a:off x="3171947" y="1581150"/>
            <a:ext cx="1552453" cy="242415"/>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981200" y="1818950"/>
            <a:ext cx="2092800" cy="295600"/>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p:cNvSpPr/>
          <p:nvPr/>
        </p:nvSpPr>
        <p:spPr>
          <a:xfrm>
            <a:off x="1521598" y="2300747"/>
            <a:ext cx="1295400" cy="271003"/>
          </a:xfrm>
          <a:prstGeom prst="roundRect">
            <a:avLst/>
          </a:prstGeom>
          <a:no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37331331"/>
      </p:ext>
    </p:extLst>
  </p:cSld>
  <p:clrMapOvr>
    <a:masterClrMapping/>
  </p:clrMapOvr>
  <mc:AlternateContent xmlns:mc="http://schemas.openxmlformats.org/markup-compatibility/2006" xmlns:p14="http://schemas.microsoft.com/office/powerpoint/2010/main">
    <mc:Choice Requires="p14">
      <p:transition spd="slow" p14:dur="3900">
        <p14:glitter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6" presetClass="entr" presetSubtype="16"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circle(in)">
                                      <p:cBhvr>
                                        <p:cTn id="11" dur="2000"/>
                                        <p:tgtEl>
                                          <p:spTgt spid="35"/>
                                        </p:tgtEl>
                                      </p:cBhvr>
                                    </p:animEffect>
                                  </p:childTnLst>
                                </p:cTn>
                              </p:par>
                            </p:childTnLst>
                          </p:cTn>
                        </p:par>
                        <p:par>
                          <p:cTn id="12" fill="hold">
                            <p:stCondLst>
                              <p:cond delay="2000"/>
                            </p:stCondLst>
                            <p:childTnLst>
                              <p:par>
                                <p:cTn id="13" presetID="55" presetClass="entr" presetSubtype="0" fill="hold" grpId="1" nodeType="afterEffect">
                                  <p:stCondLst>
                                    <p:cond delay="0"/>
                                  </p:stCondLst>
                                  <p:childTnLst>
                                    <p:set>
                                      <p:cBhvr>
                                        <p:cTn id="14" dur="1" fill="hold">
                                          <p:stCondLst>
                                            <p:cond delay="0"/>
                                          </p:stCondLst>
                                        </p:cTn>
                                        <p:tgtEl>
                                          <p:spTgt spid="1968">
                                            <p:txEl>
                                              <p:pRg st="0" end="0"/>
                                            </p:txEl>
                                          </p:spTgt>
                                        </p:tgtEl>
                                        <p:attrNameLst>
                                          <p:attrName>style.visibility</p:attrName>
                                        </p:attrNameLst>
                                      </p:cBhvr>
                                      <p:to>
                                        <p:strVal val="visible"/>
                                      </p:to>
                                    </p:set>
                                    <p:anim calcmode="lin" valueType="num">
                                      <p:cBhvr>
                                        <p:cTn id="15" dur="1000" fill="hold"/>
                                        <p:tgtEl>
                                          <p:spTgt spid="1968">
                                            <p:txEl>
                                              <p:pRg st="0" end="0"/>
                                            </p:txEl>
                                          </p:spTgt>
                                        </p:tgtEl>
                                        <p:attrNameLst>
                                          <p:attrName>ppt_w</p:attrName>
                                        </p:attrNameLst>
                                      </p:cBhvr>
                                      <p:tavLst>
                                        <p:tav tm="0">
                                          <p:val>
                                            <p:strVal val="#ppt_w*0.70"/>
                                          </p:val>
                                        </p:tav>
                                        <p:tav tm="100000">
                                          <p:val>
                                            <p:strVal val="#ppt_w"/>
                                          </p:val>
                                        </p:tav>
                                      </p:tavLst>
                                    </p:anim>
                                    <p:anim calcmode="lin" valueType="num">
                                      <p:cBhvr>
                                        <p:cTn id="16" dur="1000" fill="hold"/>
                                        <p:tgtEl>
                                          <p:spTgt spid="1968">
                                            <p:txEl>
                                              <p:pRg st="0" end="0"/>
                                            </p:txEl>
                                          </p:spTgt>
                                        </p:tgtEl>
                                        <p:attrNameLst>
                                          <p:attrName>ppt_h</p:attrName>
                                        </p:attrNameLst>
                                      </p:cBhvr>
                                      <p:tavLst>
                                        <p:tav tm="0">
                                          <p:val>
                                            <p:strVal val="#ppt_h"/>
                                          </p:val>
                                        </p:tav>
                                        <p:tav tm="100000">
                                          <p:val>
                                            <p:strVal val="#ppt_h"/>
                                          </p:val>
                                        </p:tav>
                                      </p:tavLst>
                                    </p:anim>
                                    <p:animEffect transition="in" filter="fade">
                                      <p:cBhvr>
                                        <p:cTn id="17" dur="1000"/>
                                        <p:tgtEl>
                                          <p:spTgt spid="196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circle(in)">
                                      <p:cBhvr>
                                        <p:cTn id="22" dur="20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circle(in)">
                                      <p:cBhvr>
                                        <p:cTn id="27" dur="20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circle(in)">
                                      <p:cBhvr>
                                        <p:cTn id="32"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8" grpId="1" build="p"/>
      <p:bldP spid="35" grpId="0"/>
      <p:bldP spid="12" grpId="0" animBg="1"/>
      <p:bldP spid="13" grpId="0" animBg="1"/>
      <p:bldP spid="1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963"/>
        <p:cNvGrpSpPr/>
        <p:nvPr/>
      </p:nvGrpSpPr>
      <p:grpSpPr>
        <a:xfrm>
          <a:off x="0" y="0"/>
          <a:ext cx="0" cy="0"/>
          <a:chOff x="0" y="0"/>
          <a:chExt cx="0" cy="0"/>
        </a:xfrm>
      </p:grpSpPr>
      <p:sp>
        <p:nvSpPr>
          <p:cNvPr id="35" name="Google Shape;2172;p52"/>
          <p:cNvSpPr txBox="1">
            <a:spLocks/>
          </p:cNvSpPr>
          <p:nvPr/>
        </p:nvSpPr>
        <p:spPr>
          <a:xfrm>
            <a:off x="3007200" y="1350"/>
            <a:ext cx="3165000" cy="1275000"/>
          </a:xfrm>
          <a:prstGeom prst="rect">
            <a:avLst/>
          </a:prstGeom>
          <a:noFill/>
          <a:ln>
            <a:noFill/>
          </a:ln>
          <a:effectLst>
            <a:outerShdw blurRad="57150" dist="28575" dir="1800000" algn="bl" rotWithShape="0">
              <a:schemeClr val="accent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4200"/>
              <a:buFont typeface="Josefin Sans"/>
              <a:buNone/>
              <a:defRPr sz="4200" b="1" i="0" u="none" strike="noStrike" cap="none">
                <a:solidFill>
                  <a:schemeClr val="lt2"/>
                </a:solidFill>
                <a:latin typeface="Josefin Sans"/>
                <a:ea typeface="Josefin Sans"/>
                <a:cs typeface="Josefin Sans"/>
                <a:sym typeface="Josefin Sans"/>
              </a:defRPr>
            </a:lvl1pPr>
            <a:lvl2pPr marR="0" lvl="1"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9pPr>
          </a:lstStyle>
          <a:p>
            <a:r>
              <a:rPr lang="en-US">
                <a:solidFill>
                  <a:schemeClr val="accent3"/>
                </a:solidFill>
              </a:rPr>
              <a:t>Viết ngắn</a:t>
            </a:r>
            <a:endParaRPr lang="en-US"/>
          </a:p>
        </p:txBody>
      </p:sp>
      <p:grpSp>
        <p:nvGrpSpPr>
          <p:cNvPr id="7" name="Group 6"/>
          <p:cNvGrpSpPr/>
          <p:nvPr/>
        </p:nvGrpSpPr>
        <p:grpSpPr>
          <a:xfrm>
            <a:off x="2438400" y="279688"/>
            <a:ext cx="777305" cy="615662"/>
            <a:chOff x="1813495" y="270667"/>
            <a:chExt cx="777305" cy="615662"/>
          </a:xfrm>
        </p:grpSpPr>
        <p:grpSp>
          <p:nvGrpSpPr>
            <p:cNvPr id="8" name="Группа 90">
              <a:extLst>
                <a:ext uri="{FF2B5EF4-FFF2-40B4-BE49-F238E27FC236}">
                  <a16:creationId xmlns:a16="http://schemas.microsoft.com/office/drawing/2014/main" id="{EFB87211-BA47-4A9F-A275-66049A90ADAA}"/>
                </a:ext>
              </a:extLst>
            </p:cNvPr>
            <p:cNvGrpSpPr/>
            <p:nvPr/>
          </p:nvGrpSpPr>
          <p:grpSpPr>
            <a:xfrm>
              <a:off x="1813495" y="270667"/>
              <a:ext cx="469887" cy="615662"/>
              <a:chOff x="5891213" y="3209925"/>
              <a:chExt cx="2016125" cy="2641600"/>
            </a:xfrm>
            <a:solidFill>
              <a:schemeClr val="bg1"/>
            </a:solidFill>
          </p:grpSpPr>
          <p:sp>
            <p:nvSpPr>
              <p:cNvPr id="10" name="Freeform 80">
                <a:extLst>
                  <a:ext uri="{FF2B5EF4-FFF2-40B4-BE49-F238E27FC236}">
                    <a16:creationId xmlns:a16="http://schemas.microsoft.com/office/drawing/2014/main" id="{6A9474D1-9D7E-4D6A-807F-0B143C01516F}"/>
                  </a:ext>
                </a:extLst>
              </p:cNvPr>
              <p:cNvSpPr>
                <a:spLocks/>
              </p:cNvSpPr>
              <p:nvPr/>
            </p:nvSpPr>
            <p:spPr bwMode="auto">
              <a:xfrm>
                <a:off x="6423026" y="3209925"/>
                <a:ext cx="952500" cy="438150"/>
              </a:xfrm>
              <a:custGeom>
                <a:avLst/>
                <a:gdLst>
                  <a:gd name="T0" fmla="*/ 409 w 1198"/>
                  <a:gd name="T1" fmla="*/ 0 h 553"/>
                  <a:gd name="T2" fmla="*/ 790 w 1198"/>
                  <a:gd name="T3" fmla="*/ 0 h 553"/>
                  <a:gd name="T4" fmla="*/ 815 w 1198"/>
                  <a:gd name="T5" fmla="*/ 2 h 553"/>
                  <a:gd name="T6" fmla="*/ 839 w 1198"/>
                  <a:gd name="T7" fmla="*/ 10 h 553"/>
                  <a:gd name="T8" fmla="*/ 860 w 1198"/>
                  <a:gd name="T9" fmla="*/ 21 h 553"/>
                  <a:gd name="T10" fmla="*/ 879 w 1198"/>
                  <a:gd name="T11" fmla="*/ 37 h 553"/>
                  <a:gd name="T12" fmla="*/ 894 w 1198"/>
                  <a:gd name="T13" fmla="*/ 56 h 553"/>
                  <a:gd name="T14" fmla="*/ 907 w 1198"/>
                  <a:gd name="T15" fmla="*/ 77 h 553"/>
                  <a:gd name="T16" fmla="*/ 914 w 1198"/>
                  <a:gd name="T17" fmla="*/ 102 h 553"/>
                  <a:gd name="T18" fmla="*/ 917 w 1198"/>
                  <a:gd name="T19" fmla="*/ 127 h 553"/>
                  <a:gd name="T20" fmla="*/ 917 w 1198"/>
                  <a:gd name="T21" fmla="*/ 290 h 553"/>
                  <a:gd name="T22" fmla="*/ 1198 w 1198"/>
                  <a:gd name="T23" fmla="*/ 290 h 553"/>
                  <a:gd name="T24" fmla="*/ 1198 w 1198"/>
                  <a:gd name="T25" fmla="*/ 489 h 553"/>
                  <a:gd name="T26" fmla="*/ 1196 w 1198"/>
                  <a:gd name="T27" fmla="*/ 506 h 553"/>
                  <a:gd name="T28" fmla="*/ 1190 w 1198"/>
                  <a:gd name="T29" fmla="*/ 521 h 553"/>
                  <a:gd name="T30" fmla="*/ 1179 w 1198"/>
                  <a:gd name="T31" fmla="*/ 535 h 553"/>
                  <a:gd name="T32" fmla="*/ 1166 w 1198"/>
                  <a:gd name="T33" fmla="*/ 544 h 553"/>
                  <a:gd name="T34" fmla="*/ 1151 w 1198"/>
                  <a:gd name="T35" fmla="*/ 550 h 553"/>
                  <a:gd name="T36" fmla="*/ 1135 w 1198"/>
                  <a:gd name="T37" fmla="*/ 553 h 553"/>
                  <a:gd name="T38" fmla="*/ 63 w 1198"/>
                  <a:gd name="T39" fmla="*/ 553 h 553"/>
                  <a:gd name="T40" fmla="*/ 47 w 1198"/>
                  <a:gd name="T41" fmla="*/ 550 h 553"/>
                  <a:gd name="T42" fmla="*/ 32 w 1198"/>
                  <a:gd name="T43" fmla="*/ 544 h 553"/>
                  <a:gd name="T44" fmla="*/ 19 w 1198"/>
                  <a:gd name="T45" fmla="*/ 535 h 553"/>
                  <a:gd name="T46" fmla="*/ 8 w 1198"/>
                  <a:gd name="T47" fmla="*/ 521 h 553"/>
                  <a:gd name="T48" fmla="*/ 2 w 1198"/>
                  <a:gd name="T49" fmla="*/ 506 h 553"/>
                  <a:gd name="T50" fmla="*/ 0 w 1198"/>
                  <a:gd name="T51" fmla="*/ 489 h 553"/>
                  <a:gd name="T52" fmla="*/ 0 w 1198"/>
                  <a:gd name="T53" fmla="*/ 290 h 553"/>
                  <a:gd name="T54" fmla="*/ 282 w 1198"/>
                  <a:gd name="T55" fmla="*/ 290 h 553"/>
                  <a:gd name="T56" fmla="*/ 282 w 1198"/>
                  <a:gd name="T57" fmla="*/ 127 h 553"/>
                  <a:gd name="T58" fmla="*/ 284 w 1198"/>
                  <a:gd name="T59" fmla="*/ 102 h 553"/>
                  <a:gd name="T60" fmla="*/ 291 w 1198"/>
                  <a:gd name="T61" fmla="*/ 77 h 553"/>
                  <a:gd name="T62" fmla="*/ 304 w 1198"/>
                  <a:gd name="T63" fmla="*/ 56 h 553"/>
                  <a:gd name="T64" fmla="*/ 319 w 1198"/>
                  <a:gd name="T65" fmla="*/ 37 h 553"/>
                  <a:gd name="T66" fmla="*/ 338 w 1198"/>
                  <a:gd name="T67" fmla="*/ 21 h 553"/>
                  <a:gd name="T68" fmla="*/ 359 w 1198"/>
                  <a:gd name="T69" fmla="*/ 10 h 553"/>
                  <a:gd name="T70" fmla="*/ 383 w 1198"/>
                  <a:gd name="T71" fmla="*/ 2 h 553"/>
                  <a:gd name="T72" fmla="*/ 409 w 1198"/>
                  <a:gd name="T73"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8" h="553">
                    <a:moveTo>
                      <a:pt x="409" y="0"/>
                    </a:moveTo>
                    <a:lnTo>
                      <a:pt x="790" y="0"/>
                    </a:lnTo>
                    <a:lnTo>
                      <a:pt x="815" y="2"/>
                    </a:lnTo>
                    <a:lnTo>
                      <a:pt x="839" y="10"/>
                    </a:lnTo>
                    <a:lnTo>
                      <a:pt x="860" y="21"/>
                    </a:lnTo>
                    <a:lnTo>
                      <a:pt x="879" y="37"/>
                    </a:lnTo>
                    <a:lnTo>
                      <a:pt x="894" y="56"/>
                    </a:lnTo>
                    <a:lnTo>
                      <a:pt x="907" y="77"/>
                    </a:lnTo>
                    <a:lnTo>
                      <a:pt x="914" y="102"/>
                    </a:lnTo>
                    <a:lnTo>
                      <a:pt x="917" y="127"/>
                    </a:lnTo>
                    <a:lnTo>
                      <a:pt x="917" y="290"/>
                    </a:lnTo>
                    <a:lnTo>
                      <a:pt x="1198" y="290"/>
                    </a:lnTo>
                    <a:lnTo>
                      <a:pt x="1198" y="489"/>
                    </a:lnTo>
                    <a:lnTo>
                      <a:pt x="1196" y="506"/>
                    </a:lnTo>
                    <a:lnTo>
                      <a:pt x="1190" y="521"/>
                    </a:lnTo>
                    <a:lnTo>
                      <a:pt x="1179" y="535"/>
                    </a:lnTo>
                    <a:lnTo>
                      <a:pt x="1166" y="544"/>
                    </a:lnTo>
                    <a:lnTo>
                      <a:pt x="1151" y="550"/>
                    </a:lnTo>
                    <a:lnTo>
                      <a:pt x="1135" y="553"/>
                    </a:lnTo>
                    <a:lnTo>
                      <a:pt x="63" y="553"/>
                    </a:lnTo>
                    <a:lnTo>
                      <a:pt x="47" y="550"/>
                    </a:lnTo>
                    <a:lnTo>
                      <a:pt x="32" y="544"/>
                    </a:lnTo>
                    <a:lnTo>
                      <a:pt x="19" y="535"/>
                    </a:lnTo>
                    <a:lnTo>
                      <a:pt x="8" y="521"/>
                    </a:lnTo>
                    <a:lnTo>
                      <a:pt x="2" y="506"/>
                    </a:lnTo>
                    <a:lnTo>
                      <a:pt x="0" y="489"/>
                    </a:lnTo>
                    <a:lnTo>
                      <a:pt x="0" y="290"/>
                    </a:lnTo>
                    <a:lnTo>
                      <a:pt x="282" y="290"/>
                    </a:lnTo>
                    <a:lnTo>
                      <a:pt x="282" y="127"/>
                    </a:lnTo>
                    <a:lnTo>
                      <a:pt x="284" y="102"/>
                    </a:lnTo>
                    <a:lnTo>
                      <a:pt x="291" y="77"/>
                    </a:lnTo>
                    <a:lnTo>
                      <a:pt x="304" y="56"/>
                    </a:lnTo>
                    <a:lnTo>
                      <a:pt x="319" y="37"/>
                    </a:lnTo>
                    <a:lnTo>
                      <a:pt x="338" y="21"/>
                    </a:lnTo>
                    <a:lnTo>
                      <a:pt x="359" y="10"/>
                    </a:lnTo>
                    <a:lnTo>
                      <a:pt x="383" y="2"/>
                    </a:lnTo>
                    <a:lnTo>
                      <a:pt x="4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cs typeface="+mn-ea"/>
                  <a:sym typeface="+mn-lt"/>
                </a:endParaRPr>
              </a:p>
            </p:txBody>
          </p:sp>
          <p:sp>
            <p:nvSpPr>
              <p:cNvPr id="11" name="Freeform 81">
                <a:extLst>
                  <a:ext uri="{FF2B5EF4-FFF2-40B4-BE49-F238E27FC236}">
                    <a16:creationId xmlns:a16="http://schemas.microsoft.com/office/drawing/2014/main" id="{EE6B3273-D467-4EE1-9415-EB4FD2A34BD6}"/>
                  </a:ext>
                </a:extLst>
              </p:cNvPr>
              <p:cNvSpPr>
                <a:spLocks noEditPoints="1"/>
              </p:cNvSpPr>
              <p:nvPr/>
            </p:nvSpPr>
            <p:spPr bwMode="auto">
              <a:xfrm>
                <a:off x="5891213" y="3438525"/>
                <a:ext cx="2016125" cy="2413000"/>
              </a:xfrm>
              <a:custGeom>
                <a:avLst/>
                <a:gdLst>
                  <a:gd name="T0" fmla="*/ 318 w 2540"/>
                  <a:gd name="T1" fmla="*/ 674 h 3040"/>
                  <a:gd name="T2" fmla="*/ 318 w 2540"/>
                  <a:gd name="T3" fmla="*/ 2723 h 3040"/>
                  <a:gd name="T4" fmla="*/ 2223 w 2540"/>
                  <a:gd name="T5" fmla="*/ 2723 h 3040"/>
                  <a:gd name="T6" fmla="*/ 2223 w 2540"/>
                  <a:gd name="T7" fmla="*/ 674 h 3040"/>
                  <a:gd name="T8" fmla="*/ 318 w 2540"/>
                  <a:gd name="T9" fmla="*/ 674 h 3040"/>
                  <a:gd name="T10" fmla="*/ 0 w 2540"/>
                  <a:gd name="T11" fmla="*/ 0 h 3040"/>
                  <a:gd name="T12" fmla="*/ 544 w 2540"/>
                  <a:gd name="T13" fmla="*/ 0 h 3040"/>
                  <a:gd name="T14" fmla="*/ 544 w 2540"/>
                  <a:gd name="T15" fmla="*/ 199 h 3040"/>
                  <a:gd name="T16" fmla="*/ 547 w 2540"/>
                  <a:gd name="T17" fmla="*/ 233 h 3040"/>
                  <a:gd name="T18" fmla="*/ 557 w 2540"/>
                  <a:gd name="T19" fmla="*/ 266 h 3040"/>
                  <a:gd name="T20" fmla="*/ 570 w 2540"/>
                  <a:gd name="T21" fmla="*/ 295 h 3040"/>
                  <a:gd name="T22" fmla="*/ 589 w 2540"/>
                  <a:gd name="T23" fmla="*/ 322 h 3040"/>
                  <a:gd name="T24" fmla="*/ 612 w 2540"/>
                  <a:gd name="T25" fmla="*/ 345 h 3040"/>
                  <a:gd name="T26" fmla="*/ 639 w 2540"/>
                  <a:gd name="T27" fmla="*/ 364 h 3040"/>
                  <a:gd name="T28" fmla="*/ 669 w 2540"/>
                  <a:gd name="T29" fmla="*/ 378 h 3040"/>
                  <a:gd name="T30" fmla="*/ 701 w 2540"/>
                  <a:gd name="T31" fmla="*/ 386 h 3040"/>
                  <a:gd name="T32" fmla="*/ 734 w 2540"/>
                  <a:gd name="T33" fmla="*/ 389 h 3040"/>
                  <a:gd name="T34" fmla="*/ 1806 w 2540"/>
                  <a:gd name="T35" fmla="*/ 389 h 3040"/>
                  <a:gd name="T36" fmla="*/ 1839 w 2540"/>
                  <a:gd name="T37" fmla="*/ 386 h 3040"/>
                  <a:gd name="T38" fmla="*/ 1871 w 2540"/>
                  <a:gd name="T39" fmla="*/ 378 h 3040"/>
                  <a:gd name="T40" fmla="*/ 1902 w 2540"/>
                  <a:gd name="T41" fmla="*/ 364 h 3040"/>
                  <a:gd name="T42" fmla="*/ 1928 w 2540"/>
                  <a:gd name="T43" fmla="*/ 345 h 3040"/>
                  <a:gd name="T44" fmla="*/ 1951 w 2540"/>
                  <a:gd name="T45" fmla="*/ 322 h 3040"/>
                  <a:gd name="T46" fmla="*/ 1970 w 2540"/>
                  <a:gd name="T47" fmla="*/ 295 h 3040"/>
                  <a:gd name="T48" fmla="*/ 1984 w 2540"/>
                  <a:gd name="T49" fmla="*/ 266 h 3040"/>
                  <a:gd name="T50" fmla="*/ 1993 w 2540"/>
                  <a:gd name="T51" fmla="*/ 233 h 3040"/>
                  <a:gd name="T52" fmla="*/ 1996 w 2540"/>
                  <a:gd name="T53" fmla="*/ 199 h 3040"/>
                  <a:gd name="T54" fmla="*/ 1996 w 2540"/>
                  <a:gd name="T55" fmla="*/ 0 h 3040"/>
                  <a:gd name="T56" fmla="*/ 2540 w 2540"/>
                  <a:gd name="T57" fmla="*/ 0 h 3040"/>
                  <a:gd name="T58" fmla="*/ 2540 w 2540"/>
                  <a:gd name="T59" fmla="*/ 2786 h 3040"/>
                  <a:gd name="T60" fmla="*/ 2537 w 2540"/>
                  <a:gd name="T61" fmla="*/ 2827 h 3040"/>
                  <a:gd name="T62" fmla="*/ 2527 w 2540"/>
                  <a:gd name="T63" fmla="*/ 2867 h 3040"/>
                  <a:gd name="T64" fmla="*/ 2511 w 2540"/>
                  <a:gd name="T65" fmla="*/ 2902 h 3040"/>
                  <a:gd name="T66" fmla="*/ 2491 w 2540"/>
                  <a:gd name="T67" fmla="*/ 2936 h 3040"/>
                  <a:gd name="T68" fmla="*/ 2466 w 2540"/>
                  <a:gd name="T69" fmla="*/ 2966 h 3040"/>
                  <a:gd name="T70" fmla="*/ 2436 w 2540"/>
                  <a:gd name="T71" fmla="*/ 2991 h 3040"/>
                  <a:gd name="T72" fmla="*/ 2402 w 2540"/>
                  <a:gd name="T73" fmla="*/ 3011 h 3040"/>
                  <a:gd name="T74" fmla="*/ 2366 w 2540"/>
                  <a:gd name="T75" fmla="*/ 3027 h 3040"/>
                  <a:gd name="T76" fmla="*/ 2327 w 2540"/>
                  <a:gd name="T77" fmla="*/ 3037 h 3040"/>
                  <a:gd name="T78" fmla="*/ 2286 w 2540"/>
                  <a:gd name="T79" fmla="*/ 3040 h 3040"/>
                  <a:gd name="T80" fmla="*/ 254 w 2540"/>
                  <a:gd name="T81" fmla="*/ 3040 h 3040"/>
                  <a:gd name="T82" fmla="*/ 213 w 2540"/>
                  <a:gd name="T83" fmla="*/ 3037 h 3040"/>
                  <a:gd name="T84" fmla="*/ 174 w 2540"/>
                  <a:gd name="T85" fmla="*/ 3027 h 3040"/>
                  <a:gd name="T86" fmla="*/ 138 w 2540"/>
                  <a:gd name="T87" fmla="*/ 3011 h 3040"/>
                  <a:gd name="T88" fmla="*/ 104 w 2540"/>
                  <a:gd name="T89" fmla="*/ 2991 h 3040"/>
                  <a:gd name="T90" fmla="*/ 74 w 2540"/>
                  <a:gd name="T91" fmla="*/ 2966 h 3040"/>
                  <a:gd name="T92" fmla="*/ 49 w 2540"/>
                  <a:gd name="T93" fmla="*/ 2936 h 3040"/>
                  <a:gd name="T94" fmla="*/ 29 w 2540"/>
                  <a:gd name="T95" fmla="*/ 2902 h 3040"/>
                  <a:gd name="T96" fmla="*/ 13 w 2540"/>
                  <a:gd name="T97" fmla="*/ 2867 h 3040"/>
                  <a:gd name="T98" fmla="*/ 3 w 2540"/>
                  <a:gd name="T99" fmla="*/ 2827 h 3040"/>
                  <a:gd name="T100" fmla="*/ 0 w 2540"/>
                  <a:gd name="T101" fmla="*/ 2786 h 3040"/>
                  <a:gd name="T102" fmla="*/ 0 w 2540"/>
                  <a:gd name="T103" fmla="*/ 0 h 3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0" h="3040">
                    <a:moveTo>
                      <a:pt x="318" y="674"/>
                    </a:moveTo>
                    <a:lnTo>
                      <a:pt x="318" y="2723"/>
                    </a:lnTo>
                    <a:lnTo>
                      <a:pt x="2223" y="2723"/>
                    </a:lnTo>
                    <a:lnTo>
                      <a:pt x="2223" y="674"/>
                    </a:lnTo>
                    <a:lnTo>
                      <a:pt x="318" y="674"/>
                    </a:lnTo>
                    <a:close/>
                    <a:moveTo>
                      <a:pt x="0" y="0"/>
                    </a:moveTo>
                    <a:lnTo>
                      <a:pt x="544" y="0"/>
                    </a:lnTo>
                    <a:lnTo>
                      <a:pt x="544" y="199"/>
                    </a:lnTo>
                    <a:lnTo>
                      <a:pt x="547" y="233"/>
                    </a:lnTo>
                    <a:lnTo>
                      <a:pt x="557" y="266"/>
                    </a:lnTo>
                    <a:lnTo>
                      <a:pt x="570" y="295"/>
                    </a:lnTo>
                    <a:lnTo>
                      <a:pt x="589" y="322"/>
                    </a:lnTo>
                    <a:lnTo>
                      <a:pt x="612" y="345"/>
                    </a:lnTo>
                    <a:lnTo>
                      <a:pt x="639" y="364"/>
                    </a:lnTo>
                    <a:lnTo>
                      <a:pt x="669" y="378"/>
                    </a:lnTo>
                    <a:lnTo>
                      <a:pt x="701" y="386"/>
                    </a:lnTo>
                    <a:lnTo>
                      <a:pt x="734" y="389"/>
                    </a:lnTo>
                    <a:lnTo>
                      <a:pt x="1806" y="389"/>
                    </a:lnTo>
                    <a:lnTo>
                      <a:pt x="1839" y="386"/>
                    </a:lnTo>
                    <a:lnTo>
                      <a:pt x="1871" y="378"/>
                    </a:lnTo>
                    <a:lnTo>
                      <a:pt x="1902" y="364"/>
                    </a:lnTo>
                    <a:lnTo>
                      <a:pt x="1928" y="345"/>
                    </a:lnTo>
                    <a:lnTo>
                      <a:pt x="1951" y="322"/>
                    </a:lnTo>
                    <a:lnTo>
                      <a:pt x="1970" y="295"/>
                    </a:lnTo>
                    <a:lnTo>
                      <a:pt x="1984" y="266"/>
                    </a:lnTo>
                    <a:lnTo>
                      <a:pt x="1993" y="233"/>
                    </a:lnTo>
                    <a:lnTo>
                      <a:pt x="1996" y="199"/>
                    </a:lnTo>
                    <a:lnTo>
                      <a:pt x="1996" y="0"/>
                    </a:lnTo>
                    <a:lnTo>
                      <a:pt x="2540" y="0"/>
                    </a:lnTo>
                    <a:lnTo>
                      <a:pt x="2540" y="2786"/>
                    </a:lnTo>
                    <a:lnTo>
                      <a:pt x="2537" y="2827"/>
                    </a:lnTo>
                    <a:lnTo>
                      <a:pt x="2527" y="2867"/>
                    </a:lnTo>
                    <a:lnTo>
                      <a:pt x="2511" y="2902"/>
                    </a:lnTo>
                    <a:lnTo>
                      <a:pt x="2491" y="2936"/>
                    </a:lnTo>
                    <a:lnTo>
                      <a:pt x="2466" y="2966"/>
                    </a:lnTo>
                    <a:lnTo>
                      <a:pt x="2436" y="2991"/>
                    </a:lnTo>
                    <a:lnTo>
                      <a:pt x="2402" y="3011"/>
                    </a:lnTo>
                    <a:lnTo>
                      <a:pt x="2366" y="3027"/>
                    </a:lnTo>
                    <a:lnTo>
                      <a:pt x="2327" y="3037"/>
                    </a:lnTo>
                    <a:lnTo>
                      <a:pt x="2286" y="3040"/>
                    </a:lnTo>
                    <a:lnTo>
                      <a:pt x="254" y="3040"/>
                    </a:lnTo>
                    <a:lnTo>
                      <a:pt x="213" y="3037"/>
                    </a:lnTo>
                    <a:lnTo>
                      <a:pt x="174" y="3027"/>
                    </a:lnTo>
                    <a:lnTo>
                      <a:pt x="138" y="3011"/>
                    </a:lnTo>
                    <a:lnTo>
                      <a:pt x="104" y="2991"/>
                    </a:lnTo>
                    <a:lnTo>
                      <a:pt x="74" y="2966"/>
                    </a:lnTo>
                    <a:lnTo>
                      <a:pt x="49" y="2936"/>
                    </a:lnTo>
                    <a:lnTo>
                      <a:pt x="29" y="2902"/>
                    </a:lnTo>
                    <a:lnTo>
                      <a:pt x="13" y="2867"/>
                    </a:lnTo>
                    <a:lnTo>
                      <a:pt x="3" y="2827"/>
                    </a:lnTo>
                    <a:lnTo>
                      <a:pt x="0" y="2786"/>
                    </a:lnTo>
                    <a:lnTo>
                      <a:pt x="0" y="0"/>
                    </a:lnTo>
                    <a:close/>
                  </a:path>
                </a:pathLst>
              </a:custGeom>
              <a:solidFill>
                <a:schemeClr val="bg1">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cs typeface="+mn-ea"/>
                  <a:sym typeface="+mn-lt"/>
                </a:endParaRPr>
              </a:p>
            </p:txBody>
          </p:sp>
        </p:grpSp>
        <p:sp>
          <p:nvSpPr>
            <p:cNvPr id="9" name="Freeform 63" descr="e7d195523061f1c03a90ee8e42cb24248e56383cd534985688F9F494128731F165EE95AB4B0C0A38076AAEA07667B1565C446FC45FF01DFB0E885BCDBDF3A284F3DB14DA61DD97F0BAB2E6C668FB4931CD287D4016AA7B206952849508909359D9286F36FCA4AC688B1E52AF2B8A36BD5CFE19290B2965B0C99E30B7F666D708D2581EC333905010FC684C8DCAA14008">
              <a:extLst>
                <a:ext uri="{FF2B5EF4-FFF2-40B4-BE49-F238E27FC236}">
                  <a16:creationId xmlns:a16="http://schemas.microsoft.com/office/drawing/2014/main" id="{FB4971BC-12EC-47B6-8C70-762FB7A8A189}"/>
                </a:ext>
              </a:extLst>
            </p:cNvPr>
            <p:cNvSpPr>
              <a:spLocks noEditPoints="1"/>
            </p:cNvSpPr>
            <p:nvPr/>
          </p:nvSpPr>
          <p:spPr bwMode="auto">
            <a:xfrm>
              <a:off x="2057400" y="270667"/>
              <a:ext cx="533400" cy="472283"/>
            </a:xfrm>
            <a:custGeom>
              <a:avLst/>
              <a:gdLst>
                <a:gd name="T0" fmla="*/ 185 w 193"/>
                <a:gd name="T1" fmla="*/ 29 h 188"/>
                <a:gd name="T2" fmla="*/ 186 w 193"/>
                <a:gd name="T3" fmla="*/ 28 h 188"/>
                <a:gd name="T4" fmla="*/ 158 w 193"/>
                <a:gd name="T5" fmla="*/ 0 h 188"/>
                <a:gd name="T6" fmla="*/ 29 w 193"/>
                <a:gd name="T7" fmla="*/ 131 h 188"/>
                <a:gd name="T8" fmla="*/ 28 w 193"/>
                <a:gd name="T9" fmla="*/ 131 h 188"/>
                <a:gd name="T10" fmla="*/ 0 w 193"/>
                <a:gd name="T11" fmla="*/ 188 h 188"/>
                <a:gd name="T12" fmla="*/ 56 w 193"/>
                <a:gd name="T13" fmla="*/ 160 h 188"/>
                <a:gd name="T14" fmla="*/ 180 w 193"/>
                <a:gd name="T15" fmla="*/ 34 h 188"/>
                <a:gd name="T16" fmla="*/ 184 w 193"/>
                <a:gd name="T17" fmla="*/ 47 h 188"/>
                <a:gd name="T18" fmla="*/ 175 w 193"/>
                <a:gd name="T19" fmla="*/ 56 h 188"/>
                <a:gd name="T20" fmla="*/ 165 w 193"/>
                <a:gd name="T21" fmla="*/ 61 h 188"/>
                <a:gd name="T22" fmla="*/ 135 w 193"/>
                <a:gd name="T23" fmla="*/ 86 h 188"/>
                <a:gd name="T24" fmla="*/ 121 w 193"/>
                <a:gd name="T25" fmla="*/ 105 h 188"/>
                <a:gd name="T26" fmla="*/ 127 w 193"/>
                <a:gd name="T27" fmla="*/ 111 h 188"/>
                <a:gd name="T28" fmla="*/ 141 w 193"/>
                <a:gd name="T29" fmla="*/ 90 h 188"/>
                <a:gd name="T30" fmla="*/ 168 w 193"/>
                <a:gd name="T31" fmla="*/ 69 h 188"/>
                <a:gd name="T32" fmla="*/ 179 w 193"/>
                <a:gd name="T33" fmla="*/ 63 h 188"/>
                <a:gd name="T34" fmla="*/ 192 w 193"/>
                <a:gd name="T35" fmla="*/ 48 h 188"/>
                <a:gd name="T36" fmla="*/ 185 w 193"/>
                <a:gd name="T37" fmla="*/ 29 h 188"/>
                <a:gd name="T38" fmla="*/ 18 w 193"/>
                <a:gd name="T39" fmla="*/ 170 h 188"/>
                <a:gd name="T40" fmla="*/ 31 w 193"/>
                <a:gd name="T41" fmla="*/ 144 h 188"/>
                <a:gd name="T42" fmla="*/ 43 w 193"/>
                <a:gd name="T43" fmla="*/ 157 h 188"/>
                <a:gd name="T44" fmla="*/ 18 w 193"/>
                <a:gd name="T45" fmla="*/ 170 h 188"/>
                <a:gd name="T46" fmla="*/ 51 w 193"/>
                <a:gd name="T47" fmla="*/ 153 h 188"/>
                <a:gd name="T48" fmla="*/ 51 w 193"/>
                <a:gd name="T49" fmla="*/ 153 h 188"/>
                <a:gd name="T50" fmla="*/ 34 w 193"/>
                <a:gd name="T51" fmla="*/ 137 h 188"/>
                <a:gd name="T52" fmla="*/ 35 w 193"/>
                <a:gd name="T53" fmla="*/ 136 h 188"/>
                <a:gd name="T54" fmla="*/ 158 w 193"/>
                <a:gd name="T55" fmla="*/ 11 h 188"/>
                <a:gd name="T56" fmla="*/ 174 w 193"/>
                <a:gd name="T57" fmla="*/ 28 h 188"/>
                <a:gd name="T58" fmla="*/ 51 w 193"/>
                <a:gd name="T59" fmla="*/ 153 h 188"/>
                <a:gd name="T60" fmla="*/ 34 w 193"/>
                <a:gd name="T61" fmla="*/ 188 h 188"/>
                <a:gd name="T62" fmla="*/ 165 w 193"/>
                <a:gd name="T63" fmla="*/ 188 h 188"/>
                <a:gd name="T64" fmla="*/ 165 w 193"/>
                <a:gd name="T65" fmla="*/ 180 h 188"/>
                <a:gd name="T66" fmla="*/ 34 w 193"/>
                <a:gd name="T67" fmla="*/ 180 h 188"/>
                <a:gd name="T68" fmla="*/ 34 w 193"/>
                <a:gd name="T6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88">
                  <a:moveTo>
                    <a:pt x="185" y="29"/>
                  </a:moveTo>
                  <a:cubicBezTo>
                    <a:pt x="186" y="28"/>
                    <a:pt x="186" y="28"/>
                    <a:pt x="186" y="28"/>
                  </a:cubicBezTo>
                  <a:cubicBezTo>
                    <a:pt x="158" y="0"/>
                    <a:pt x="158" y="0"/>
                    <a:pt x="158" y="0"/>
                  </a:cubicBezTo>
                  <a:cubicBezTo>
                    <a:pt x="29" y="131"/>
                    <a:pt x="29" y="131"/>
                    <a:pt x="29" y="131"/>
                  </a:cubicBezTo>
                  <a:cubicBezTo>
                    <a:pt x="28" y="131"/>
                    <a:pt x="28" y="131"/>
                    <a:pt x="28" y="131"/>
                  </a:cubicBezTo>
                  <a:cubicBezTo>
                    <a:pt x="0" y="188"/>
                    <a:pt x="0" y="188"/>
                    <a:pt x="0" y="188"/>
                  </a:cubicBezTo>
                  <a:cubicBezTo>
                    <a:pt x="56" y="160"/>
                    <a:pt x="56" y="160"/>
                    <a:pt x="56" y="160"/>
                  </a:cubicBezTo>
                  <a:cubicBezTo>
                    <a:pt x="180" y="34"/>
                    <a:pt x="180" y="34"/>
                    <a:pt x="180" y="34"/>
                  </a:cubicBezTo>
                  <a:cubicBezTo>
                    <a:pt x="182" y="37"/>
                    <a:pt x="185" y="42"/>
                    <a:pt x="184" y="47"/>
                  </a:cubicBezTo>
                  <a:cubicBezTo>
                    <a:pt x="183" y="50"/>
                    <a:pt x="181" y="54"/>
                    <a:pt x="175" y="56"/>
                  </a:cubicBezTo>
                  <a:cubicBezTo>
                    <a:pt x="171" y="58"/>
                    <a:pt x="168" y="60"/>
                    <a:pt x="165" y="61"/>
                  </a:cubicBezTo>
                  <a:cubicBezTo>
                    <a:pt x="151" y="68"/>
                    <a:pt x="144" y="71"/>
                    <a:pt x="135" y="86"/>
                  </a:cubicBezTo>
                  <a:cubicBezTo>
                    <a:pt x="124" y="102"/>
                    <a:pt x="121" y="105"/>
                    <a:pt x="121" y="105"/>
                  </a:cubicBezTo>
                  <a:cubicBezTo>
                    <a:pt x="127" y="111"/>
                    <a:pt x="127" y="111"/>
                    <a:pt x="127" y="111"/>
                  </a:cubicBezTo>
                  <a:cubicBezTo>
                    <a:pt x="127" y="111"/>
                    <a:pt x="130" y="107"/>
                    <a:pt x="141" y="90"/>
                  </a:cubicBezTo>
                  <a:cubicBezTo>
                    <a:pt x="150" y="77"/>
                    <a:pt x="154" y="75"/>
                    <a:pt x="168" y="69"/>
                  </a:cubicBezTo>
                  <a:cubicBezTo>
                    <a:pt x="171" y="67"/>
                    <a:pt x="175" y="65"/>
                    <a:pt x="179" y="63"/>
                  </a:cubicBezTo>
                  <a:cubicBezTo>
                    <a:pt x="186" y="60"/>
                    <a:pt x="191" y="54"/>
                    <a:pt x="192" y="48"/>
                  </a:cubicBezTo>
                  <a:cubicBezTo>
                    <a:pt x="193" y="40"/>
                    <a:pt x="189" y="33"/>
                    <a:pt x="185" y="29"/>
                  </a:cubicBezTo>
                  <a:close/>
                  <a:moveTo>
                    <a:pt x="18" y="170"/>
                  </a:moveTo>
                  <a:cubicBezTo>
                    <a:pt x="31" y="144"/>
                    <a:pt x="31" y="144"/>
                    <a:pt x="31" y="144"/>
                  </a:cubicBezTo>
                  <a:cubicBezTo>
                    <a:pt x="43" y="157"/>
                    <a:pt x="43" y="157"/>
                    <a:pt x="43" y="157"/>
                  </a:cubicBezTo>
                  <a:lnTo>
                    <a:pt x="18" y="170"/>
                  </a:lnTo>
                  <a:close/>
                  <a:moveTo>
                    <a:pt x="51" y="153"/>
                  </a:moveTo>
                  <a:cubicBezTo>
                    <a:pt x="51" y="153"/>
                    <a:pt x="51" y="153"/>
                    <a:pt x="51" y="153"/>
                  </a:cubicBezTo>
                  <a:cubicBezTo>
                    <a:pt x="34" y="137"/>
                    <a:pt x="34" y="137"/>
                    <a:pt x="34" y="137"/>
                  </a:cubicBezTo>
                  <a:cubicBezTo>
                    <a:pt x="35" y="136"/>
                    <a:pt x="35" y="136"/>
                    <a:pt x="35" y="136"/>
                  </a:cubicBezTo>
                  <a:cubicBezTo>
                    <a:pt x="158" y="11"/>
                    <a:pt x="158" y="11"/>
                    <a:pt x="158" y="11"/>
                  </a:cubicBezTo>
                  <a:cubicBezTo>
                    <a:pt x="174" y="28"/>
                    <a:pt x="174" y="28"/>
                    <a:pt x="174" y="28"/>
                  </a:cubicBezTo>
                  <a:lnTo>
                    <a:pt x="51" y="153"/>
                  </a:lnTo>
                  <a:close/>
                  <a:moveTo>
                    <a:pt x="34" y="188"/>
                  </a:moveTo>
                  <a:cubicBezTo>
                    <a:pt x="165" y="188"/>
                    <a:pt x="165" y="188"/>
                    <a:pt x="165" y="188"/>
                  </a:cubicBezTo>
                  <a:cubicBezTo>
                    <a:pt x="165" y="180"/>
                    <a:pt x="165" y="180"/>
                    <a:pt x="165" y="180"/>
                  </a:cubicBezTo>
                  <a:cubicBezTo>
                    <a:pt x="34" y="180"/>
                    <a:pt x="34" y="180"/>
                    <a:pt x="34" y="180"/>
                  </a:cubicBezTo>
                  <a:lnTo>
                    <a:pt x="34" y="188"/>
                  </a:lnTo>
                  <a:close/>
                </a:path>
              </a:pathLst>
            </a:custGeom>
            <a:solidFill>
              <a:schemeClr val="bg1">
                <a:lumMod val="10000"/>
                <a:alpha val="40000"/>
              </a:schemeClr>
            </a:soli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grpSp>
      <p:graphicFrame>
        <p:nvGraphicFramePr>
          <p:cNvPr id="16" name="Table 15">
            <a:extLst>
              <a:ext uri="{FF2B5EF4-FFF2-40B4-BE49-F238E27FC236}">
                <a16:creationId xmlns:a16="http://schemas.microsoft.com/office/drawing/2014/main" id="{E0AC47C7-DD63-4AE7-8ED3-826E82952F97}"/>
              </a:ext>
            </a:extLst>
          </p:cNvPr>
          <p:cNvGraphicFramePr>
            <a:graphicFrameLocks noGrp="1"/>
          </p:cNvGraphicFramePr>
          <p:nvPr>
            <p:extLst>
              <p:ext uri="{D42A27DB-BD31-4B8C-83A1-F6EECF244321}">
                <p14:modId xmlns:p14="http://schemas.microsoft.com/office/powerpoint/2010/main" val="3443769420"/>
              </p:ext>
            </p:extLst>
          </p:nvPr>
        </p:nvGraphicFramePr>
        <p:xfrm>
          <a:off x="76200" y="57150"/>
          <a:ext cx="8960215" cy="4737055"/>
        </p:xfrm>
        <a:graphic>
          <a:graphicData uri="http://schemas.openxmlformats.org/drawingml/2006/table">
            <a:tbl>
              <a:tblPr firstRow="1" firstCol="1" bandRow="1">
                <a:effectLst>
                  <a:outerShdw blurRad="50800" dist="38100" dir="2700000" algn="tl" rotWithShape="0">
                    <a:prstClr val="black">
                      <a:alpha val="40000"/>
                    </a:prstClr>
                  </a:outerShdw>
                </a:effectLst>
                <a:tableStyleId>{1FECB4D8-DB02-4DC6-A0A2-4F2EBAE1DC90}</a:tableStyleId>
              </a:tblPr>
              <a:tblGrid>
                <a:gridCol w="1524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4616814">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143001">
                  <a:extLst>
                    <a:ext uri="{9D8B030D-6E8A-4147-A177-3AD203B41FA5}">
                      <a16:colId xmlns:a16="http://schemas.microsoft.com/office/drawing/2014/main" val="20004"/>
                    </a:ext>
                  </a:extLst>
                </a:gridCol>
              </a:tblGrid>
              <a:tr h="482505">
                <a:tc rowSpan="2" gridSpan="3">
                  <a:txBody>
                    <a:bodyPr/>
                    <a:lstStyle/>
                    <a:p>
                      <a:pPr marL="0" marR="0" algn="ctr">
                        <a:lnSpc>
                          <a:spcPct val="115000"/>
                        </a:lnSpc>
                        <a:spcBef>
                          <a:spcPts val="0"/>
                        </a:spcBef>
                        <a:spcAft>
                          <a:spcPts val="0"/>
                        </a:spcAft>
                        <a:tabLst>
                          <a:tab pos="914400" algn="l"/>
                        </a:tabLst>
                      </a:pPr>
                      <a:r>
                        <a:rPr lang="en-US" sz="2800">
                          <a:effectLst/>
                          <a:latin typeface="Aachen" panose="02020500000000000000" pitchFamily="18" charset="0"/>
                          <a:ea typeface="Aachen" panose="02020500000000000000" pitchFamily="18" charset="0"/>
                          <a:cs typeface="Aachen" panose="02020500000000000000" pitchFamily="18" charset="0"/>
                        </a:rPr>
                        <a:t>Tiêu chí đánh giá</a:t>
                      </a:r>
                      <a:endParaRPr lang="en-US" sz="2400">
                        <a:effectLst/>
                        <a:latin typeface="Aachen" panose="02020500000000000000" pitchFamily="18" charset="0"/>
                        <a:ea typeface="Aachen" panose="02020500000000000000" pitchFamily="18" charset="0"/>
                        <a:cs typeface="Aachen" panose="02020500000000000000" pitchFamily="18" charset="0"/>
                      </a:endParaRPr>
                    </a:p>
                  </a:txBody>
                  <a:tcPr marL="61692" marR="6169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rowSpan="2" hMerge="1">
                  <a:txBody>
                    <a:bodyPr/>
                    <a:lstStyle/>
                    <a:p>
                      <a:endParaRPr lang="en-US"/>
                    </a:p>
                  </a:txBody>
                  <a:tcPr/>
                </a:tc>
                <a:tc rowSpan="2" hMerge="1">
                  <a:txBody>
                    <a:bodyPr/>
                    <a:lstStyle/>
                    <a:p>
                      <a:endParaRPr lang="en-US"/>
                    </a:p>
                  </a:txBody>
                  <a:tcPr/>
                </a:tc>
                <a:tc gridSpan="2">
                  <a:txBody>
                    <a:bodyPr/>
                    <a:lstStyle/>
                    <a:p>
                      <a:pPr marL="0" marR="0" algn="ctr">
                        <a:lnSpc>
                          <a:spcPct val="115000"/>
                        </a:lnSpc>
                        <a:spcBef>
                          <a:spcPts val="0"/>
                        </a:spcBef>
                        <a:spcAft>
                          <a:spcPts val="0"/>
                        </a:spcAft>
                        <a:tabLst>
                          <a:tab pos="914400" algn="l"/>
                        </a:tabLst>
                      </a:pPr>
                      <a:r>
                        <a:rPr lang="en-US" sz="2400">
                          <a:effectLst/>
                          <a:latin typeface="Aachen" panose="02020500000000000000" pitchFamily="18" charset="0"/>
                          <a:ea typeface="Aachen" panose="02020500000000000000" pitchFamily="18" charset="0"/>
                          <a:cs typeface="Aachen" panose="02020500000000000000" pitchFamily="18" charset="0"/>
                        </a:rPr>
                        <a:t>Phần đánh giá</a:t>
                      </a:r>
                    </a:p>
                  </a:txBody>
                  <a:tcPr marL="61692" marR="6169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extLst>
                  <a:ext uri="{0D108BD9-81ED-4DB2-BD59-A6C34878D82A}">
                    <a16:rowId xmlns:a16="http://schemas.microsoft.com/office/drawing/2014/main" val="10000"/>
                  </a:ext>
                </a:extLst>
              </a:tr>
              <a:tr h="452518">
                <a:tc gridSpan="3"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p>
                      <a:pPr marL="0" marR="0" algn="ctr">
                        <a:lnSpc>
                          <a:spcPct val="115000"/>
                        </a:lnSpc>
                        <a:spcBef>
                          <a:spcPts val="0"/>
                        </a:spcBef>
                        <a:spcAft>
                          <a:spcPts val="0"/>
                        </a:spcAft>
                        <a:tabLst>
                          <a:tab pos="914400" algn="l"/>
                        </a:tabLst>
                      </a:pPr>
                      <a:r>
                        <a:rPr lang="en-US" sz="1800">
                          <a:solidFill>
                            <a:schemeClr val="accent4"/>
                          </a:solidFill>
                          <a:effectLst/>
                          <a:latin typeface="Aachen" panose="02020500000000000000" pitchFamily="18" charset="0"/>
                          <a:ea typeface="Aachen" panose="02020500000000000000" pitchFamily="18" charset="0"/>
                          <a:cs typeface="Aachen" panose="02020500000000000000" pitchFamily="18" charset="0"/>
                        </a:rPr>
                        <a:t>Chưa đạt</a:t>
                      </a: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marL="0" marR="0" algn="ctr">
                        <a:lnSpc>
                          <a:spcPct val="115000"/>
                        </a:lnSpc>
                        <a:spcBef>
                          <a:spcPts val="0"/>
                        </a:spcBef>
                        <a:spcAft>
                          <a:spcPts val="0"/>
                        </a:spcAft>
                        <a:tabLst>
                          <a:tab pos="914400" algn="l"/>
                        </a:tabLst>
                      </a:pPr>
                      <a:r>
                        <a:rPr lang="en-US" sz="1800">
                          <a:solidFill>
                            <a:schemeClr val="accent4"/>
                          </a:solidFill>
                          <a:effectLst/>
                          <a:latin typeface="Aachen" panose="02020500000000000000" pitchFamily="18" charset="0"/>
                          <a:ea typeface="Aachen" panose="02020500000000000000" pitchFamily="18" charset="0"/>
                          <a:cs typeface="Aachen" panose="02020500000000000000" pitchFamily="18" charset="0"/>
                        </a:rPr>
                        <a:t>Đạt</a:t>
                      </a: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10001"/>
                  </a:ext>
                </a:extLst>
              </a:tr>
              <a:tr h="632670">
                <a:tc rowSpan="2" gridSpan="2">
                  <a:txBody>
                    <a:bodyPr/>
                    <a:lstStyle/>
                    <a:p>
                      <a:pPr marL="0" marR="0" algn="ctr">
                        <a:lnSpc>
                          <a:spcPct val="115000"/>
                        </a:lnSpc>
                        <a:spcBef>
                          <a:spcPts val="0"/>
                        </a:spcBef>
                        <a:spcAft>
                          <a:spcPts val="0"/>
                        </a:spcAft>
                        <a:tabLst>
                          <a:tab pos="914400" algn="l"/>
                        </a:tabLst>
                      </a:pPr>
                      <a:r>
                        <a:rPr lang="en-US" sz="1600" b="1">
                          <a:effectLst/>
                          <a:latin typeface="SVN-Androgyne" panose="02040603050506020204" pitchFamily="18" charset="0"/>
                        </a:rPr>
                        <a:t>Yêu</a:t>
                      </a:r>
                      <a:r>
                        <a:rPr lang="en-US" sz="1600" b="1" baseline="0">
                          <a:effectLst/>
                          <a:latin typeface="SVN-Androgyne" panose="02040603050506020204" pitchFamily="18" charset="0"/>
                        </a:rPr>
                        <a:t> cầu</a:t>
                      </a:r>
                    </a:p>
                    <a:p>
                      <a:pPr marL="0" marR="0" algn="ctr">
                        <a:lnSpc>
                          <a:spcPct val="115000"/>
                        </a:lnSpc>
                        <a:spcBef>
                          <a:spcPts val="0"/>
                        </a:spcBef>
                        <a:spcAft>
                          <a:spcPts val="0"/>
                        </a:spcAft>
                        <a:tabLst>
                          <a:tab pos="914400" algn="l"/>
                        </a:tabLst>
                      </a:pPr>
                      <a:endParaRPr lang="en-US" sz="1600" b="1">
                        <a:effectLst/>
                        <a:latin typeface="SVN-Androgyne" panose="02040603050506020204" pitchFamily="18" charset="0"/>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TlToBr w="12700" cmpd="sng">
                      <a:noFill/>
                      <a:prstDash val="solid"/>
                    </a:lnTlToBr>
                    <a:lnBlToTr w="12700" cmpd="sng">
                      <a:noFill/>
                      <a:prstDash val="solid"/>
                    </a:lnBlToTr>
                  </a:tcPr>
                </a:tc>
                <a:tc rowSpan="2" hMerge="1">
                  <a:txBody>
                    <a:bodyPr/>
                    <a:lstStyle/>
                    <a:p>
                      <a:pPr marL="0" marR="0" algn="l">
                        <a:lnSpc>
                          <a:spcPct val="115000"/>
                        </a:lnSpc>
                        <a:spcBef>
                          <a:spcPts val="0"/>
                        </a:spcBef>
                        <a:spcAft>
                          <a:spcPts val="0"/>
                        </a:spcAft>
                        <a:tabLst>
                          <a:tab pos="914400" algn="l"/>
                        </a:tabLst>
                      </a:pPr>
                      <a:r>
                        <a:rPr lang="en-US" sz="1600">
                          <a:effectLst/>
                          <a:latin typeface="SVN-Androgyne" panose="02040603050506020204" pitchFamily="18" charset="0"/>
                        </a:rPr>
                        <a:t>Yêu</a:t>
                      </a:r>
                      <a:r>
                        <a:rPr lang="en-US" sz="1600" baseline="0">
                          <a:effectLst/>
                          <a:latin typeface="SVN-Androgyne" panose="02040603050506020204" pitchFamily="18" charset="0"/>
                        </a:rPr>
                        <a:t> cầu</a:t>
                      </a:r>
                    </a:p>
                    <a:p>
                      <a:pPr marL="0" marR="0" algn="l">
                        <a:lnSpc>
                          <a:spcPct val="115000"/>
                        </a:lnSpc>
                        <a:spcBef>
                          <a:spcPts val="0"/>
                        </a:spcBef>
                        <a:spcAft>
                          <a:spcPts val="0"/>
                        </a:spcAft>
                        <a:tabLst>
                          <a:tab pos="914400" algn="l"/>
                        </a:tabLst>
                      </a:pPr>
                      <a:endParaRPr lang="en-US" sz="1600">
                        <a:effectLst/>
                        <a:latin typeface="SVN-Androgyne" panose="02040603050506020204" pitchFamily="18" charset="0"/>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l">
                        <a:lnSpc>
                          <a:spcPct val="115000"/>
                        </a:lnSpc>
                        <a:spcBef>
                          <a:spcPts val="0"/>
                        </a:spcBef>
                        <a:spcAft>
                          <a:spcPts val="0"/>
                        </a:spcAft>
                      </a:pPr>
                      <a:r>
                        <a:rPr lang="en-US" sz="1600">
                          <a:effectLst/>
                          <a:latin typeface="SVN-Androgyne" panose="02040603050506020204" pitchFamily="18" charset="0"/>
                        </a:rPr>
                        <a:t>Trình bày được cảm nghĩ của em về một truyện cổ tích.</a:t>
                      </a:r>
                      <a:endParaRPr lang="en-US" sz="1600">
                        <a:effectLst/>
                        <a:latin typeface="SVN-Androgyne" panose="02040603050506020204" pitchFamily="18" charset="0"/>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46943">
                <a:tc gridSpan="2" vMerge="1">
                  <a:txBody>
                    <a:bodyPr/>
                    <a:lstStyle/>
                    <a:p>
                      <a:endParaRPr lang="en-US"/>
                    </a:p>
                  </a:txBody>
                  <a:tcPr/>
                </a:tc>
                <a:tc hMerge="1" vMerge="1">
                  <a:txBody>
                    <a:bodyPr/>
                    <a:lstStyle/>
                    <a:p>
                      <a:pPr marL="0" marR="0" algn="l">
                        <a:lnSpc>
                          <a:spcPct val="115000"/>
                        </a:lnSpc>
                        <a:spcBef>
                          <a:spcPts val="0"/>
                        </a:spcBef>
                        <a:spcAft>
                          <a:spcPts val="0"/>
                        </a:spcAft>
                        <a:tabLst>
                          <a:tab pos="914400" algn="l"/>
                        </a:tabLst>
                      </a:pPr>
                      <a:r>
                        <a:rPr lang="en-US" sz="1800">
                          <a:effectLst/>
                          <a:latin typeface="SVN-Androgyne" panose="02040603050506020204" pitchFamily="18" charset="0"/>
                        </a:rPr>
                        <a:t>Phương thức biểu đạt</a:t>
                      </a:r>
                      <a:endParaRPr lang="en-US" sz="1800">
                        <a:effectLst/>
                        <a:latin typeface="SVN-Androgyne" panose="02040603050506020204" pitchFamily="18" charset="0"/>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l">
                        <a:lnSpc>
                          <a:spcPct val="115000"/>
                        </a:lnSpc>
                        <a:spcBef>
                          <a:spcPts val="0"/>
                        </a:spcBef>
                        <a:spcAft>
                          <a:spcPts val="0"/>
                        </a:spcAft>
                        <a:tabLst>
                          <a:tab pos="914400" algn="l"/>
                        </a:tabLst>
                      </a:pPr>
                      <a:r>
                        <a:rPr lang="en-US" sz="1600">
                          <a:effectLst/>
                          <a:latin typeface="SVN-Androgyne" panose="02040603050506020204" pitchFamily="18" charset="0"/>
                          <a:ea typeface="Calibri"/>
                          <a:cs typeface="Times New Roman"/>
                        </a:rPr>
                        <a:t>Đoạn văn có sử dụng ba trạng ngữ.</a:t>
                      </a: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617208">
                <a:tc gridSpan="2">
                  <a:txBody>
                    <a:bodyPr/>
                    <a:lstStyle/>
                    <a:p>
                      <a:pPr marL="0" marR="0" algn="ctr">
                        <a:lnSpc>
                          <a:spcPct val="115000"/>
                        </a:lnSpc>
                        <a:spcBef>
                          <a:spcPts val="0"/>
                        </a:spcBef>
                        <a:spcAft>
                          <a:spcPts val="0"/>
                        </a:spcAft>
                        <a:tabLst>
                          <a:tab pos="914400" algn="l"/>
                        </a:tabLst>
                      </a:pPr>
                      <a:r>
                        <a:rPr lang="en-US" sz="1600" b="1">
                          <a:effectLst/>
                          <a:latin typeface="SVN-Androgyne" panose="02040603050506020204" pitchFamily="18" charset="0"/>
                          <a:cs typeface="Times New Roman"/>
                        </a:rPr>
                        <a:t>Phương thức biểu đạt</a:t>
                      </a: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l">
                        <a:lnSpc>
                          <a:spcPct val="115000"/>
                        </a:lnSpc>
                        <a:spcBef>
                          <a:spcPts val="0"/>
                        </a:spcBef>
                        <a:spcAft>
                          <a:spcPts val="0"/>
                        </a:spcAft>
                        <a:tabLst>
                          <a:tab pos="914400" algn="l"/>
                        </a:tabLst>
                      </a:pPr>
                      <a:r>
                        <a:rPr lang="en-US" sz="1600">
                          <a:effectLst/>
                          <a:latin typeface="SVN-Androgyne" panose="02040603050506020204" pitchFamily="18" charset="0"/>
                          <a:ea typeface="Calibri"/>
                          <a:cs typeface="Times New Roman"/>
                        </a:rPr>
                        <a:t>Phương thức biểu đạt</a:t>
                      </a: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l">
                        <a:lnSpc>
                          <a:spcPct val="115000"/>
                        </a:lnSpc>
                        <a:spcBef>
                          <a:spcPts val="0"/>
                        </a:spcBef>
                        <a:spcAft>
                          <a:spcPts val="0"/>
                        </a:spcAft>
                        <a:tabLst>
                          <a:tab pos="914400" algn="l"/>
                        </a:tabLst>
                      </a:pPr>
                      <a:r>
                        <a:rPr lang="en-US" sz="1600">
                          <a:effectLst/>
                          <a:latin typeface="SVN-Androgyne" panose="02040603050506020204" pitchFamily="18" charset="0"/>
                          <a:ea typeface="Calibri"/>
                          <a:cs typeface="Times New Roman"/>
                        </a:rPr>
                        <a:t>Biểu cảm</a:t>
                      </a: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678192">
                <a:tc rowSpan="2">
                  <a:txBody>
                    <a:bodyPr/>
                    <a:lstStyle/>
                    <a:p>
                      <a:pPr marL="0" marR="0" algn="ctr">
                        <a:lnSpc>
                          <a:spcPct val="115000"/>
                        </a:lnSpc>
                        <a:spcBef>
                          <a:spcPts val="0"/>
                        </a:spcBef>
                        <a:spcAft>
                          <a:spcPts val="0"/>
                        </a:spcAft>
                        <a:tabLst>
                          <a:tab pos="914400" algn="l"/>
                        </a:tabLst>
                      </a:pPr>
                      <a:endParaRPr lang="en-US" sz="2000" b="1">
                        <a:solidFill>
                          <a:schemeClr val="accent3">
                            <a:lumMod val="75000"/>
                          </a:schemeClr>
                        </a:solidFill>
                        <a:effectLst/>
                        <a:latin typeface="Aachen" panose="02020500000000000000" pitchFamily="18" charset="0"/>
                        <a:ea typeface="Aachen" panose="02020500000000000000" pitchFamily="18" charset="0"/>
                        <a:cs typeface="Aachen" panose="02020500000000000000" pitchFamily="18" charset="0"/>
                      </a:endParaRPr>
                    </a:p>
                  </a:txBody>
                  <a:tcPr marL="61692" marR="61692" marT="0" marB="0">
                    <a:lnL w="12700" cap="flat" cmpd="sng" algn="ctr">
                      <a:solidFill>
                        <a:srgbClr val="FF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tabLst>
                          <a:tab pos="914400" algn="l"/>
                        </a:tabLst>
                      </a:pPr>
                      <a:r>
                        <a:rPr lang="en-US" sz="1600" b="1">
                          <a:effectLst/>
                          <a:latin typeface="SVN-Androgyne" panose="02040603050506020204" pitchFamily="18" charset="0"/>
                        </a:rPr>
                        <a:t>Bố cục</a:t>
                      </a:r>
                      <a:endParaRPr lang="en-US" sz="1600" b="1">
                        <a:effectLst/>
                        <a:latin typeface="SVN-Androgyne" panose="02040603050506020204" pitchFamily="18" charset="0"/>
                        <a:ea typeface="Calibri"/>
                        <a:cs typeface="Times New Roman"/>
                      </a:endParaRPr>
                    </a:p>
                  </a:txBody>
                  <a:tcPr marL="61692" marR="61692" marT="0" marB="0">
                    <a:lnL w="12700" cap="flat" cmpd="sng" algn="ctr">
                      <a:no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914400" algn="l"/>
                        </a:tabLst>
                        <a:defRPr/>
                      </a:pPr>
                      <a:r>
                        <a:rPr lang="en-US" sz="1600">
                          <a:effectLst/>
                          <a:latin typeface="SVN-Androgyne" panose="02040603050506020204" pitchFamily="18" charset="0"/>
                        </a:rPr>
                        <a:t>Đoạn văn trình bày đúng bố cục: mở đoạn, thân đoạn và kết đoạn</a:t>
                      </a:r>
                      <a:r>
                        <a:rPr lang="en-US" sz="1600">
                          <a:effectLst/>
                          <a:latin typeface="SVN-Androgyne" panose="02040603050506020204" pitchFamily="18" charset="0"/>
                          <a:cs typeface="Times New Roman"/>
                        </a:rPr>
                        <a:t>.</a:t>
                      </a:r>
                      <a:endParaRPr lang="en-US" sz="1600">
                        <a:effectLst/>
                        <a:latin typeface="SVN-Androgyne" panose="02040603050506020204" pitchFamily="18" charset="0"/>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571991">
                <a:tc vMerge="1">
                  <a:txBody>
                    <a:bodyPr/>
                    <a:lstStyle/>
                    <a:p>
                      <a:pPr marL="0" marR="0" algn="ctr">
                        <a:lnSpc>
                          <a:spcPct val="115000"/>
                        </a:lnSpc>
                        <a:spcBef>
                          <a:spcPts val="0"/>
                        </a:spcBef>
                        <a:spcAft>
                          <a:spcPts val="0"/>
                        </a:spcAft>
                        <a:tabLst>
                          <a:tab pos="914400" algn="l"/>
                        </a:tabLst>
                      </a:pPr>
                      <a:r>
                        <a:rPr lang="en-US" sz="2400">
                          <a:solidFill>
                            <a:schemeClr val="accent3">
                              <a:lumMod val="75000"/>
                            </a:schemeClr>
                          </a:solidFill>
                          <a:effectLst/>
                          <a:latin typeface="Aachen" panose="02020500000000000000" pitchFamily="18" charset="0"/>
                          <a:ea typeface="Aachen" panose="02020500000000000000" pitchFamily="18" charset="0"/>
                          <a:cs typeface="Aachen" panose="02020500000000000000" pitchFamily="18" charset="0"/>
                        </a:rPr>
                        <a:t>Hình thức </a:t>
                      </a: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tabLst>
                          <a:tab pos="914400" algn="l"/>
                        </a:tabLst>
                      </a:pPr>
                      <a:r>
                        <a:rPr lang="en-US" sz="1600" b="1">
                          <a:effectLst/>
                          <a:latin typeface="SVN-Androgyne" panose="02040603050506020204" pitchFamily="18" charset="0"/>
                        </a:rPr>
                        <a:t>Trình bày</a:t>
                      </a:r>
                      <a:endParaRPr lang="en-US" sz="1600" b="1">
                        <a:effectLst/>
                        <a:latin typeface="SVN-Androgyne" panose="02040603050506020204" pitchFamily="18" charset="0"/>
                        <a:ea typeface="Calibri"/>
                        <a:cs typeface="Times New Roman"/>
                      </a:endParaRPr>
                    </a:p>
                  </a:txBody>
                  <a:tcPr marL="61692" marR="61692" marT="0" marB="0">
                    <a:lnL w="12700" cap="flat" cmpd="sng" algn="ctr">
                      <a:no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l">
                        <a:lnSpc>
                          <a:spcPct val="115000"/>
                        </a:lnSpc>
                        <a:spcBef>
                          <a:spcPts val="0"/>
                        </a:spcBef>
                        <a:spcAft>
                          <a:spcPts val="0"/>
                        </a:spcAft>
                        <a:tabLst>
                          <a:tab pos="914400" algn="l"/>
                        </a:tabLst>
                      </a:pPr>
                      <a:r>
                        <a:rPr lang="en-US" sz="1600">
                          <a:effectLst/>
                          <a:latin typeface="SVN-Androgyne" panose="02040603050506020204" pitchFamily="18" charset="0"/>
                        </a:rPr>
                        <a:t>Đúng hình thức một đoạn văn: Đầu đoạn viết hoa, lùi đầu dòng. Kết đoạn bằng dấu chấm xuống dòng.</a:t>
                      </a:r>
                      <a:endParaRPr lang="en-US" sz="1600">
                        <a:effectLst/>
                        <a:latin typeface="SVN-Androgyne" panose="02040603050506020204" pitchFamily="18" charset="0"/>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p>
                    <a:p>
                      <a:pPr marL="0" marR="0" algn="just">
                        <a:lnSpc>
                          <a:spcPct val="115000"/>
                        </a:lnSpc>
                        <a:spcBef>
                          <a:spcPts val="0"/>
                        </a:spcBef>
                        <a:spcAft>
                          <a:spcPts val="0"/>
                        </a:spcAft>
                        <a:tabLst>
                          <a:tab pos="914400" algn="l"/>
                        </a:tabLst>
                      </a:pPr>
                      <a:r>
                        <a:rPr lang="en-US" sz="1600">
                          <a:effectLst/>
                        </a:rPr>
                        <a:t> </a:t>
                      </a:r>
                      <a:endParaRPr lang="en-US" sz="1600">
                        <a:effectLst/>
                        <a:latin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p>
                    <a:p>
                      <a:pPr marL="0" marR="0" algn="just">
                        <a:lnSpc>
                          <a:spcPct val="115000"/>
                        </a:lnSpc>
                        <a:spcBef>
                          <a:spcPts val="0"/>
                        </a:spcBef>
                        <a:spcAft>
                          <a:spcPts val="0"/>
                        </a:spcAft>
                        <a:tabLst>
                          <a:tab pos="914400" algn="l"/>
                        </a:tabLst>
                      </a:pPr>
                      <a:r>
                        <a:rPr lang="en-US" sz="1600">
                          <a:effectLst/>
                        </a:rPr>
                        <a:t> </a:t>
                      </a:r>
                      <a:endParaRPr lang="en-US" sz="1600">
                        <a:effectLst/>
                        <a:latin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98351">
                <a:tc gridSpan="2">
                  <a:txBody>
                    <a:bodyPr/>
                    <a:lstStyle/>
                    <a:p>
                      <a:pPr marL="457200" marR="0" indent="-401638" algn="ctr">
                        <a:lnSpc>
                          <a:spcPct val="115000"/>
                        </a:lnSpc>
                        <a:spcBef>
                          <a:spcPts val="0"/>
                        </a:spcBef>
                        <a:spcAft>
                          <a:spcPts val="0"/>
                        </a:spcAft>
                        <a:tabLst>
                          <a:tab pos="914400" algn="l"/>
                        </a:tabLst>
                      </a:pPr>
                      <a:r>
                        <a:rPr lang="en-US" sz="1600" b="1">
                          <a:effectLst/>
                          <a:latin typeface="SVN-Androgyne" panose="02040603050506020204" pitchFamily="18" charset="0"/>
                        </a:rPr>
                        <a:t>Diễn đạt</a:t>
                      </a:r>
                      <a:endParaRPr lang="en-US" sz="1600" b="1">
                        <a:effectLst/>
                        <a:latin typeface="SVN-Androgyne" panose="02040603050506020204" pitchFamily="18" charset="0"/>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chemeClr val="tx1"/>
                      </a:solidFill>
                      <a:prstDash val="solid"/>
                      <a:round/>
                      <a:headEnd type="none" w="med" len="med"/>
                      <a:tailEnd type="none" w="med" len="med"/>
                    </a:lnT>
                    <a:lnTlToBr w="12700" cmpd="sng">
                      <a:noFill/>
                      <a:prstDash val="solid"/>
                    </a:lnTlToBr>
                    <a:lnBlToTr w="12700" cmpd="sng">
                      <a:noFill/>
                      <a:prstDash val="solid"/>
                    </a:lnBlToTr>
                  </a:tcPr>
                </a:tc>
                <a:tc hMerge="1">
                  <a:txBody>
                    <a:bodyPr/>
                    <a:lstStyle/>
                    <a:p>
                      <a:pPr marL="457200" marR="0" indent="-401638" algn="l">
                        <a:lnSpc>
                          <a:spcPct val="115000"/>
                        </a:lnSpc>
                        <a:spcBef>
                          <a:spcPts val="0"/>
                        </a:spcBef>
                        <a:spcAft>
                          <a:spcPts val="0"/>
                        </a:spcAft>
                        <a:tabLst>
                          <a:tab pos="914400" algn="l"/>
                        </a:tabLst>
                      </a:pPr>
                      <a:r>
                        <a:rPr lang="en-US" sz="1600">
                          <a:effectLst/>
                          <a:latin typeface="SVN-Androgyne" panose="02040603050506020204" pitchFamily="18" charset="0"/>
                        </a:rPr>
                        <a:t>Diễn đạt</a:t>
                      </a:r>
                      <a:endParaRPr lang="en-US" sz="1600">
                        <a:effectLst/>
                        <a:latin typeface="SVN-Androgyne" panose="02040603050506020204" pitchFamily="18" charset="0"/>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l">
                        <a:lnSpc>
                          <a:spcPct val="115000"/>
                        </a:lnSpc>
                        <a:spcBef>
                          <a:spcPts val="0"/>
                        </a:spcBef>
                        <a:spcAft>
                          <a:spcPts val="0"/>
                        </a:spcAft>
                        <a:tabLst>
                          <a:tab pos="914400" algn="l"/>
                        </a:tabLst>
                      </a:pPr>
                      <a:r>
                        <a:rPr lang="en-US" sz="1600">
                          <a:effectLst/>
                          <a:latin typeface="SVN-Androgyne" panose="02040603050506020204" pitchFamily="18" charset="0"/>
                        </a:rPr>
                        <a:t>Phần diễn đạt trôi chảy, không mắc lỗi dùng từ, lỗi chính tả.</a:t>
                      </a:r>
                      <a:endParaRPr lang="en-US" sz="1600">
                        <a:effectLst/>
                        <a:latin typeface="SVN-Androgyne" panose="02040603050506020204" pitchFamily="18" charset="0"/>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just">
                        <a:lnSpc>
                          <a:spcPct val="115000"/>
                        </a:lnSpc>
                        <a:spcBef>
                          <a:spcPts val="0"/>
                        </a:spcBef>
                        <a:spcAft>
                          <a:spcPts val="0"/>
                        </a:spcAft>
                        <a:tabLst>
                          <a:tab pos="914400" algn="l"/>
                        </a:tabLst>
                      </a:pPr>
                      <a:r>
                        <a:rPr lang="en-US" sz="1600">
                          <a:effectLst/>
                        </a:rPr>
                        <a:t> </a:t>
                      </a:r>
                      <a:endParaRPr lang="en-US" sz="16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29108">
                <a:tc gridSpan="5">
                  <a:txBody>
                    <a:bodyPr/>
                    <a:lstStyle/>
                    <a:p>
                      <a:pPr marL="0" marR="0" algn="ctr">
                        <a:lnSpc>
                          <a:spcPct val="115000"/>
                        </a:lnSpc>
                        <a:spcBef>
                          <a:spcPts val="0"/>
                        </a:spcBef>
                        <a:spcAft>
                          <a:spcPts val="0"/>
                        </a:spcAft>
                        <a:tabLst>
                          <a:tab pos="914400" algn="l"/>
                        </a:tabLst>
                      </a:pPr>
                      <a:r>
                        <a:rPr lang="en-US" sz="2000">
                          <a:solidFill>
                            <a:schemeClr val="accent3">
                              <a:lumMod val="75000"/>
                            </a:schemeClr>
                          </a:solidFill>
                          <a:effectLst/>
                          <a:latin typeface="Aachen" panose="02020500000000000000" pitchFamily="18" charset="0"/>
                          <a:ea typeface="Aachen" panose="02020500000000000000" pitchFamily="18" charset="0"/>
                          <a:cs typeface="Aachen" panose="02020500000000000000" pitchFamily="18" charset="0"/>
                        </a:rPr>
                        <a:t>KẾT QUẢ</a:t>
                      </a:r>
                      <a:endParaRPr lang="en-US" sz="2000">
                        <a:effectLst/>
                        <a:latin typeface="Calibri"/>
                        <a:ea typeface="Calibri"/>
                        <a:cs typeface="Times New Roman"/>
                      </a:endParaRPr>
                    </a:p>
                  </a:txBody>
                  <a:tcPr marL="61692" marR="61692"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lumMod val="90000"/>
                      </a:schemeClr>
                    </a:solidFill>
                  </a:tcPr>
                </a:tc>
                <a:tc hMerge="1">
                  <a:txBody>
                    <a:bodyPr/>
                    <a:lstStyle/>
                    <a:p>
                      <a:endParaRPr lang="en-US"/>
                    </a:p>
                  </a:txBody>
                  <a:tcPr/>
                </a:tc>
                <a:tc hMerge="1">
                  <a:txBody>
                    <a:bodyPr/>
                    <a:lstStyle/>
                    <a:p>
                      <a:endParaRPr lang="en-US"/>
                    </a:p>
                  </a:txBody>
                  <a:tcPr/>
                </a:tc>
                <a:tc hMerge="1">
                  <a:txBody>
                    <a:bodyPr/>
                    <a:lstStyle/>
                    <a:p>
                      <a:pPr marL="0" marR="0" algn="just">
                        <a:lnSpc>
                          <a:spcPct val="115000"/>
                        </a:lnSpc>
                        <a:spcBef>
                          <a:spcPts val="0"/>
                        </a:spcBef>
                        <a:spcAft>
                          <a:spcPts val="0"/>
                        </a:spcAft>
                        <a:tabLst>
                          <a:tab pos="914400" algn="l"/>
                        </a:tabLst>
                      </a:pPr>
                      <a:endParaRPr lang="en-US" sz="2400">
                        <a:effectLst/>
                        <a:latin typeface="Calibri"/>
                        <a:ea typeface="Calibri"/>
                        <a:cs typeface="Times New Roman"/>
                      </a:endParaRPr>
                    </a:p>
                  </a:txBody>
                  <a:tcPr marL="61692" marR="61692" marT="0" marB="0"/>
                </a:tc>
                <a:tc hMerge="1">
                  <a:txBody>
                    <a:bodyPr/>
                    <a:lstStyle/>
                    <a:p>
                      <a:pPr marL="0" marR="0" algn="just">
                        <a:lnSpc>
                          <a:spcPct val="115000"/>
                        </a:lnSpc>
                        <a:spcBef>
                          <a:spcPts val="0"/>
                        </a:spcBef>
                        <a:spcAft>
                          <a:spcPts val="0"/>
                        </a:spcAft>
                        <a:tabLst>
                          <a:tab pos="914400" algn="l"/>
                        </a:tabLst>
                      </a:pPr>
                      <a:endParaRPr lang="en-US" sz="2400">
                        <a:effectLst/>
                        <a:latin typeface="Calibri"/>
                        <a:ea typeface="Calibri"/>
                        <a:cs typeface="Times New Roman"/>
                      </a:endParaRPr>
                    </a:p>
                  </a:txBody>
                  <a:tcPr marL="61692" marR="61692" marT="0" marB="0"/>
                </a:tc>
                <a:extLst>
                  <a:ext uri="{0D108BD9-81ED-4DB2-BD59-A6C34878D82A}">
                    <a16:rowId xmlns:a16="http://schemas.microsoft.com/office/drawing/2014/main" val="10009"/>
                  </a:ext>
                </a:extLst>
              </a:tr>
            </a:tbl>
          </a:graphicData>
        </a:graphic>
      </p:graphicFrame>
      <p:graphicFrame>
        <p:nvGraphicFramePr>
          <p:cNvPr id="5" name="Table 4">
            <a:extLst>
              <a:ext uri="{FF2B5EF4-FFF2-40B4-BE49-F238E27FC236}">
                <a16:creationId xmlns:a16="http://schemas.microsoft.com/office/drawing/2014/main" id="{D8143AB0-9EF5-4BF1-B492-F7853971D210}"/>
              </a:ext>
            </a:extLst>
          </p:cNvPr>
          <p:cNvGraphicFramePr>
            <a:graphicFrameLocks noGrp="1"/>
          </p:cNvGraphicFramePr>
          <p:nvPr/>
        </p:nvGraphicFramePr>
        <p:xfrm>
          <a:off x="1155032" y="6513095"/>
          <a:ext cx="208280" cy="304800"/>
        </p:xfrm>
        <a:graphic>
          <a:graphicData uri="http://schemas.openxmlformats.org/drawingml/2006/table">
            <a:tbl>
              <a:tblPr/>
              <a:tblGrid>
                <a:gridCol w="208280">
                  <a:extLst>
                    <a:ext uri="{9D8B030D-6E8A-4147-A177-3AD203B41FA5}">
                      <a16:colId xmlns:a16="http://schemas.microsoft.com/office/drawing/2014/main" val="786918147"/>
                    </a:ext>
                  </a:extLst>
                </a:gridCol>
              </a:tblGrid>
              <a:tr h="0">
                <a:tc>
                  <a:txBody>
                    <a:bodyPr/>
                    <a:lstStyle/>
                    <a:p>
                      <a:endParaRPr lang="en-US"/>
                    </a:p>
                  </a:txBody>
                  <a:tcPr>
                    <a:lnL w="12700" cmpd="sng">
                      <a:solidFill>
                        <a:srgbClr val="FF0000"/>
                      </a:solidFill>
                      <a:prstDash val="solid"/>
                    </a:lnL>
                    <a:lnR w="12700" cmpd="sng">
                      <a:solidFill>
                        <a:srgbClr val="FF0000"/>
                      </a:solidFill>
                      <a:prstDash val="solid"/>
                    </a:lnR>
                    <a:lnT w="12700" cmpd="sng">
                      <a:solidFill>
                        <a:srgbClr val="FF0000"/>
                      </a:solidFill>
                      <a:prstDash val="solid"/>
                    </a:lnT>
                    <a:lnB w="12700" cmpd="sng">
                      <a:solidFill>
                        <a:srgbClr val="FF0000"/>
                      </a:solidFill>
                      <a:prstDash val="solid"/>
                    </a:lnB>
                  </a:tcPr>
                </a:tc>
                <a:extLst>
                  <a:ext uri="{0D108BD9-81ED-4DB2-BD59-A6C34878D82A}">
                    <a16:rowId xmlns:a16="http://schemas.microsoft.com/office/drawing/2014/main" val="227838867"/>
                  </a:ext>
                </a:extLst>
              </a:tr>
            </a:tbl>
          </a:graphicData>
        </a:graphic>
      </p:graphicFrame>
    </p:spTree>
    <p:extLst>
      <p:ext uri="{BB962C8B-B14F-4D97-AF65-F5344CB8AC3E}">
        <p14:creationId xmlns:p14="http://schemas.microsoft.com/office/powerpoint/2010/main" val="177029931"/>
      </p:ext>
    </p:extLst>
  </p:cSld>
  <p:clrMapOvr>
    <a:masterClrMapping/>
  </p:clrMapOvr>
  <mc:AlternateContent xmlns:mc="http://schemas.openxmlformats.org/markup-compatibility/2006" xmlns:p14="http://schemas.microsoft.com/office/powerpoint/2010/main">
    <mc:Choice Requires="p14">
      <p:transition spd="slow" p14:dur="3900">
        <p14:glitter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6" presetClass="entr" presetSubtype="16"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circle(in)">
                                      <p:cBhvr>
                                        <p:cTn id="11" dur="2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008FAB5-28F2-44DB-94E7-C013F12E35D9}"/>
              </a:ext>
            </a:extLst>
          </p:cNvPr>
          <p:cNvPicPr>
            <a:picLocks noChangeAspect="1"/>
          </p:cNvPicPr>
          <p:nvPr/>
        </p:nvPicPr>
        <p:blipFill>
          <a:blip r:embed="rId2"/>
          <a:stretch>
            <a:fillRect/>
          </a:stretch>
        </p:blipFill>
        <p:spPr>
          <a:xfrm>
            <a:off x="1749307" y="742950"/>
            <a:ext cx="5645385" cy="3767655"/>
          </a:xfrm>
          <a:prstGeom prst="rect">
            <a:avLst/>
          </a:prstGeom>
        </p:spPr>
      </p:pic>
    </p:spTree>
    <p:extLst>
      <p:ext uri="{BB962C8B-B14F-4D97-AF65-F5344CB8AC3E}">
        <p14:creationId xmlns:p14="http://schemas.microsoft.com/office/powerpoint/2010/main" val="1578515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855AED4-9452-4AD6-941B-4E544EEC05DA}"/>
              </a:ext>
            </a:extLst>
          </p:cNvPr>
          <p:cNvPicPr>
            <a:picLocks noChangeAspect="1"/>
          </p:cNvPicPr>
          <p:nvPr/>
        </p:nvPicPr>
        <p:blipFill>
          <a:blip r:embed="rId3"/>
          <a:stretch>
            <a:fillRect/>
          </a:stretch>
        </p:blipFill>
        <p:spPr>
          <a:xfrm>
            <a:off x="129976" y="145624"/>
            <a:ext cx="2855242" cy="211020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98" name="TextBox 97">
            <a:extLst>
              <a:ext uri="{FF2B5EF4-FFF2-40B4-BE49-F238E27FC236}">
                <a16:creationId xmlns:a16="http://schemas.microsoft.com/office/drawing/2014/main" id="{75119BE3-DC2B-4E79-8D55-5FCE57186958}"/>
              </a:ext>
            </a:extLst>
          </p:cNvPr>
          <p:cNvSpPr txBox="1"/>
          <p:nvPr/>
        </p:nvSpPr>
        <p:spPr>
          <a:xfrm>
            <a:off x="6553199" y="3883283"/>
            <a:ext cx="2576724" cy="523220"/>
          </a:xfrm>
          <a:prstGeom prst="rect">
            <a:avLst/>
          </a:prstGeom>
          <a:noFill/>
        </p:spPr>
        <p:txBody>
          <a:bodyPr wrap="square" rtlCol="0">
            <a:spAutoFit/>
          </a:bodyPr>
          <a:lstStyle/>
          <a:p>
            <a:r>
              <a:rPr lang="en-US" sz="2800" dirty="0" err="1">
                <a:latin typeface="SVN-Clementine" panose="020F0502020204030203" pitchFamily="34" charset="0"/>
              </a:rPr>
              <a:t>Như</a:t>
            </a:r>
            <a:r>
              <a:rPr lang="en-US" sz="2800" dirty="0">
                <a:latin typeface="SVN-Clementine" panose="020F0502020204030203" pitchFamily="34" charset="0"/>
              </a:rPr>
              <a:t> </a:t>
            </a:r>
            <a:r>
              <a:rPr lang="en-US" sz="2800" dirty="0" err="1">
                <a:latin typeface="SVN-Clementine" panose="020F0502020204030203" pitchFamily="34" charset="0"/>
              </a:rPr>
              <a:t>một</a:t>
            </a:r>
            <a:r>
              <a:rPr lang="en-US" sz="2800" dirty="0">
                <a:latin typeface="SVN-Clementine" panose="020F0502020204030203" pitchFamily="34" charset="0"/>
              </a:rPr>
              <a:t> </a:t>
            </a:r>
            <a:r>
              <a:rPr lang="en-US" sz="2800" dirty="0" err="1">
                <a:latin typeface="SVN-Clementine" panose="020F0502020204030203" pitchFamily="34" charset="0"/>
              </a:rPr>
              <a:t>bức</a:t>
            </a:r>
            <a:r>
              <a:rPr lang="en-US" sz="2800" dirty="0">
                <a:latin typeface="SVN-Clementine" panose="020F0502020204030203" pitchFamily="34" charset="0"/>
              </a:rPr>
              <a:t> </a:t>
            </a:r>
            <a:r>
              <a:rPr lang="en-US" sz="2800" dirty="0" err="1">
                <a:latin typeface="SVN-Clementine" panose="020F0502020204030203" pitchFamily="34" charset="0"/>
              </a:rPr>
              <a:t>tranh</a:t>
            </a:r>
            <a:r>
              <a:rPr lang="en-US" sz="2800" dirty="0">
                <a:latin typeface="SVN-Clementine" panose="020F0502020204030203" pitchFamily="34" charset="0"/>
              </a:rPr>
              <a:t>,</a:t>
            </a:r>
          </a:p>
        </p:txBody>
      </p:sp>
      <p:sp>
        <p:nvSpPr>
          <p:cNvPr id="99" name="TextBox 98">
            <a:extLst>
              <a:ext uri="{FF2B5EF4-FFF2-40B4-BE49-F238E27FC236}">
                <a16:creationId xmlns:a16="http://schemas.microsoft.com/office/drawing/2014/main" id="{5A127CB3-894B-401D-861E-5A17A51215E0}"/>
              </a:ext>
            </a:extLst>
          </p:cNvPr>
          <p:cNvSpPr txBox="1"/>
          <p:nvPr/>
        </p:nvSpPr>
        <p:spPr>
          <a:xfrm>
            <a:off x="6533925" y="3053049"/>
            <a:ext cx="2286000" cy="523220"/>
          </a:xfrm>
          <a:prstGeom prst="rect">
            <a:avLst/>
          </a:prstGeom>
          <a:noFill/>
        </p:spPr>
        <p:txBody>
          <a:bodyPr wrap="square" rtlCol="0">
            <a:spAutoFit/>
          </a:bodyPr>
          <a:lstStyle/>
          <a:p>
            <a:r>
              <a:rPr lang="en-US" sz="2800" dirty="0" err="1">
                <a:latin typeface="SVN-Clementine" panose="020F0502020204030203" pitchFamily="34" charset="0"/>
              </a:rPr>
              <a:t>Trên</a:t>
            </a:r>
            <a:r>
              <a:rPr lang="en-US" sz="2800" dirty="0">
                <a:latin typeface="SVN-Clementine" panose="020F0502020204030203" pitchFamily="34" charset="0"/>
              </a:rPr>
              <a:t> </a:t>
            </a:r>
            <a:r>
              <a:rPr lang="en-US" sz="2800" dirty="0" err="1">
                <a:latin typeface="SVN-Clementine" panose="020F0502020204030203" pitchFamily="34" charset="0"/>
              </a:rPr>
              <a:t>dòng</a:t>
            </a:r>
            <a:r>
              <a:rPr lang="en-US" sz="2800" dirty="0">
                <a:latin typeface="SVN-Clementine" panose="020F0502020204030203" pitchFamily="34" charset="0"/>
              </a:rPr>
              <a:t> </a:t>
            </a:r>
            <a:r>
              <a:rPr lang="en-US" sz="2800" dirty="0" err="1">
                <a:latin typeface="SVN-Clementine" panose="020F0502020204030203" pitchFamily="34" charset="0"/>
              </a:rPr>
              <a:t>sông</a:t>
            </a:r>
            <a:r>
              <a:rPr lang="en-US" sz="2400" dirty="0">
                <a:latin typeface="SVN-Clementine" panose="020F0502020204030203" pitchFamily="34" charset="0"/>
              </a:rPr>
              <a:t>,</a:t>
            </a:r>
          </a:p>
        </p:txBody>
      </p:sp>
      <p:sp>
        <p:nvSpPr>
          <p:cNvPr id="100" name="TextBox 99">
            <a:extLst>
              <a:ext uri="{FF2B5EF4-FFF2-40B4-BE49-F238E27FC236}">
                <a16:creationId xmlns:a16="http://schemas.microsoft.com/office/drawing/2014/main" id="{06FFAFBB-B59D-436E-9A32-2BD93E4A752C}"/>
              </a:ext>
            </a:extLst>
          </p:cNvPr>
          <p:cNvSpPr txBox="1"/>
          <p:nvPr/>
        </p:nvSpPr>
        <p:spPr>
          <a:xfrm>
            <a:off x="1780151" y="3905046"/>
            <a:ext cx="2058799" cy="523220"/>
          </a:xfrm>
          <a:prstGeom prst="rect">
            <a:avLst/>
          </a:prstGeom>
          <a:noFill/>
        </p:spPr>
        <p:txBody>
          <a:bodyPr wrap="square" rtlCol="0">
            <a:spAutoFit/>
          </a:bodyPr>
          <a:lstStyle/>
          <a:p>
            <a:r>
              <a:rPr lang="en-US" sz="2800" dirty="0">
                <a:latin typeface="SVN-Clementine" panose="020F0502020204030203" pitchFamily="34" charset="0"/>
              </a:rPr>
              <a:t>Ô </a:t>
            </a:r>
            <a:r>
              <a:rPr lang="en-US" sz="2800" dirty="0" err="1">
                <a:latin typeface="SVN-Clementine" panose="020F0502020204030203" pitchFamily="34" charset="0"/>
              </a:rPr>
              <a:t>kìa</a:t>
            </a:r>
            <a:r>
              <a:rPr lang="en-US" sz="2800" dirty="0">
                <a:latin typeface="SVN-Clementine" panose="020F0502020204030203" pitchFamily="34" charset="0"/>
              </a:rPr>
              <a:t>!</a:t>
            </a:r>
          </a:p>
        </p:txBody>
      </p:sp>
      <p:grpSp>
        <p:nvGrpSpPr>
          <p:cNvPr id="7" name="Group 6">
            <a:extLst>
              <a:ext uri="{FF2B5EF4-FFF2-40B4-BE49-F238E27FC236}">
                <a16:creationId xmlns:a16="http://schemas.microsoft.com/office/drawing/2014/main" id="{56AEF96A-6864-4056-A5D9-A3C63AA8041D}"/>
              </a:ext>
            </a:extLst>
          </p:cNvPr>
          <p:cNvGrpSpPr/>
          <p:nvPr/>
        </p:nvGrpSpPr>
        <p:grpSpPr>
          <a:xfrm>
            <a:off x="541938" y="2886454"/>
            <a:ext cx="2985759" cy="766020"/>
            <a:chOff x="541938" y="2886454"/>
            <a:chExt cx="2985759" cy="766020"/>
          </a:xfrm>
        </p:grpSpPr>
        <p:sp>
          <p:nvSpPr>
            <p:cNvPr id="366" name="Freeform 21">
              <a:extLst>
                <a:ext uri="{FF2B5EF4-FFF2-40B4-BE49-F238E27FC236}">
                  <a16:creationId xmlns:a16="http://schemas.microsoft.com/office/drawing/2014/main" id="{4634A7E3-0C46-4046-A1E1-D395F4511A49}"/>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367" name="组合 182">
              <a:extLst>
                <a:ext uri="{FF2B5EF4-FFF2-40B4-BE49-F238E27FC236}">
                  <a16:creationId xmlns:a16="http://schemas.microsoft.com/office/drawing/2014/main" id="{E2B55C00-A8DF-46B2-B68D-B67B04CB6ED5}"/>
                </a:ext>
              </a:extLst>
            </p:cNvPr>
            <p:cNvGrpSpPr/>
            <p:nvPr/>
          </p:nvGrpSpPr>
          <p:grpSpPr>
            <a:xfrm>
              <a:off x="541938" y="2886454"/>
              <a:ext cx="695243" cy="766020"/>
              <a:chOff x="6674548" y="1258087"/>
              <a:chExt cx="1105051" cy="1180297"/>
            </a:xfrm>
          </p:grpSpPr>
          <p:sp>
            <p:nvSpPr>
              <p:cNvPr id="368" name="Freeform 10">
                <a:extLst>
                  <a:ext uri="{FF2B5EF4-FFF2-40B4-BE49-F238E27FC236}">
                    <a16:creationId xmlns:a16="http://schemas.microsoft.com/office/drawing/2014/main" id="{223D4112-1F8A-4043-BF1E-FC18D0BA02BA}"/>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1">
                <a:extLst>
                  <a:ext uri="{FF2B5EF4-FFF2-40B4-BE49-F238E27FC236}">
                    <a16:creationId xmlns:a16="http://schemas.microsoft.com/office/drawing/2014/main" id="{9DF6E7D1-6BED-4F73-9208-52BEDC752428}"/>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2">
                <a:extLst>
                  <a:ext uri="{FF2B5EF4-FFF2-40B4-BE49-F238E27FC236}">
                    <a16:creationId xmlns:a16="http://schemas.microsoft.com/office/drawing/2014/main" id="{E2F0D3E4-64D2-4CF3-98E7-DF26BBF9DF93}"/>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3">
                <a:extLst>
                  <a:ext uri="{FF2B5EF4-FFF2-40B4-BE49-F238E27FC236}">
                    <a16:creationId xmlns:a16="http://schemas.microsoft.com/office/drawing/2014/main" id="{0E2EC626-0310-40F2-A67B-C53F23C34CAF}"/>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14">
                <a:extLst>
                  <a:ext uri="{FF2B5EF4-FFF2-40B4-BE49-F238E27FC236}">
                    <a16:creationId xmlns:a16="http://schemas.microsoft.com/office/drawing/2014/main" id="{FEF62F5D-E7E5-4A3E-95F4-1F9C4349911F}"/>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15">
                <a:extLst>
                  <a:ext uri="{FF2B5EF4-FFF2-40B4-BE49-F238E27FC236}">
                    <a16:creationId xmlns:a16="http://schemas.microsoft.com/office/drawing/2014/main" id="{EDF8DF08-E8E5-4DBA-BE02-9E1938BD8B12}"/>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6">
                <a:extLst>
                  <a:ext uri="{FF2B5EF4-FFF2-40B4-BE49-F238E27FC236}">
                    <a16:creationId xmlns:a16="http://schemas.microsoft.com/office/drawing/2014/main" id="{BBDB179A-89D0-4856-952F-9FEF50569024}"/>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17">
                <a:extLst>
                  <a:ext uri="{FF2B5EF4-FFF2-40B4-BE49-F238E27FC236}">
                    <a16:creationId xmlns:a16="http://schemas.microsoft.com/office/drawing/2014/main" id="{4FD04BC8-2CE8-4731-9680-AE4916B1EF75}"/>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8">
                <a:extLst>
                  <a:ext uri="{FF2B5EF4-FFF2-40B4-BE49-F238E27FC236}">
                    <a16:creationId xmlns:a16="http://schemas.microsoft.com/office/drawing/2014/main" id="{D75EC5A4-E3CD-484E-8F10-37F11CE37D1E}"/>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9">
                <a:extLst>
                  <a:ext uri="{FF2B5EF4-FFF2-40B4-BE49-F238E27FC236}">
                    <a16:creationId xmlns:a16="http://schemas.microsoft.com/office/drawing/2014/main" id="{050D8E46-B2D2-4588-A3E1-60C5CEAD37B6}"/>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0">
                <a:extLst>
                  <a:ext uri="{FF2B5EF4-FFF2-40B4-BE49-F238E27FC236}">
                    <a16:creationId xmlns:a16="http://schemas.microsoft.com/office/drawing/2014/main" id="{EC73CF33-19F6-403D-B05F-5881173FB52E}"/>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1">
                <a:extLst>
                  <a:ext uri="{FF2B5EF4-FFF2-40B4-BE49-F238E27FC236}">
                    <a16:creationId xmlns:a16="http://schemas.microsoft.com/office/drawing/2014/main" id="{A578D8E9-50E0-455D-B333-F15B45622858}"/>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2">
                <a:extLst>
                  <a:ext uri="{FF2B5EF4-FFF2-40B4-BE49-F238E27FC236}">
                    <a16:creationId xmlns:a16="http://schemas.microsoft.com/office/drawing/2014/main" id="{4BDAF91C-169A-4560-A61A-BC7EA49F91D7}"/>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23">
                <a:extLst>
                  <a:ext uri="{FF2B5EF4-FFF2-40B4-BE49-F238E27FC236}">
                    <a16:creationId xmlns:a16="http://schemas.microsoft.com/office/drawing/2014/main" id="{8408C8DB-4C55-467F-A6E4-448374E726FE}"/>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4">
                <a:extLst>
                  <a:ext uri="{FF2B5EF4-FFF2-40B4-BE49-F238E27FC236}">
                    <a16:creationId xmlns:a16="http://schemas.microsoft.com/office/drawing/2014/main" id="{D72228EC-38AF-4B56-8CC9-149D6995E61A}"/>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25">
                <a:extLst>
                  <a:ext uri="{FF2B5EF4-FFF2-40B4-BE49-F238E27FC236}">
                    <a16:creationId xmlns:a16="http://schemas.microsoft.com/office/drawing/2014/main" id="{90ECF526-E56D-4921-BE8D-41D085EBD0DB}"/>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26">
                <a:extLst>
                  <a:ext uri="{FF2B5EF4-FFF2-40B4-BE49-F238E27FC236}">
                    <a16:creationId xmlns:a16="http://schemas.microsoft.com/office/drawing/2014/main" id="{42891CF6-A32A-47FA-9534-ADB80D820A8D}"/>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27">
                <a:extLst>
                  <a:ext uri="{FF2B5EF4-FFF2-40B4-BE49-F238E27FC236}">
                    <a16:creationId xmlns:a16="http://schemas.microsoft.com/office/drawing/2014/main" id="{5F2F2258-1796-4463-B550-D578FDFE88F3}"/>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28">
                <a:extLst>
                  <a:ext uri="{FF2B5EF4-FFF2-40B4-BE49-F238E27FC236}">
                    <a16:creationId xmlns:a16="http://schemas.microsoft.com/office/drawing/2014/main" id="{CD5F2670-6032-43FA-8C86-EDBE7C3011F8}"/>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9">
                <a:extLst>
                  <a:ext uri="{FF2B5EF4-FFF2-40B4-BE49-F238E27FC236}">
                    <a16:creationId xmlns:a16="http://schemas.microsoft.com/office/drawing/2014/main" id="{B3F093C5-3F62-42AE-923C-DF22FFF81BAB}"/>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0">
                <a:extLst>
                  <a:ext uri="{FF2B5EF4-FFF2-40B4-BE49-F238E27FC236}">
                    <a16:creationId xmlns:a16="http://schemas.microsoft.com/office/drawing/2014/main" id="{40236C42-BF7F-40D7-BF5E-BFC1A3EF32DB}"/>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1">
                <a:extLst>
                  <a:ext uri="{FF2B5EF4-FFF2-40B4-BE49-F238E27FC236}">
                    <a16:creationId xmlns:a16="http://schemas.microsoft.com/office/drawing/2014/main" id="{EE83F82E-1987-47F0-BE80-510D0373F54E}"/>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2">
                <a:extLst>
                  <a:ext uri="{FF2B5EF4-FFF2-40B4-BE49-F238E27FC236}">
                    <a16:creationId xmlns:a16="http://schemas.microsoft.com/office/drawing/2014/main" id="{0D8357FE-8802-4F20-9C51-102D6D701E50}"/>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3">
                <a:extLst>
                  <a:ext uri="{FF2B5EF4-FFF2-40B4-BE49-F238E27FC236}">
                    <a16:creationId xmlns:a16="http://schemas.microsoft.com/office/drawing/2014/main" id="{601E7D03-BBEA-415C-AB5F-271F1BBB5B8D}"/>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4">
                <a:extLst>
                  <a:ext uri="{FF2B5EF4-FFF2-40B4-BE49-F238E27FC236}">
                    <a16:creationId xmlns:a16="http://schemas.microsoft.com/office/drawing/2014/main" id="{D8CAE184-FCCA-4AB1-89D6-AE9FF98A3CA7}"/>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5">
                <a:extLst>
                  <a:ext uri="{FF2B5EF4-FFF2-40B4-BE49-F238E27FC236}">
                    <a16:creationId xmlns:a16="http://schemas.microsoft.com/office/drawing/2014/main" id="{44CC2738-066B-4841-96A1-6A719C548430}"/>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6">
                <a:extLst>
                  <a:ext uri="{FF2B5EF4-FFF2-40B4-BE49-F238E27FC236}">
                    <a16:creationId xmlns:a16="http://schemas.microsoft.com/office/drawing/2014/main" id="{9149AB14-853D-478B-8E3C-00A461FA7C82}"/>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7">
                <a:extLst>
                  <a:ext uri="{FF2B5EF4-FFF2-40B4-BE49-F238E27FC236}">
                    <a16:creationId xmlns:a16="http://schemas.microsoft.com/office/drawing/2014/main" id="{99356F21-120E-4ADD-AC2E-0ADEEDD71AE0}"/>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8">
                <a:extLst>
                  <a:ext uri="{FF2B5EF4-FFF2-40B4-BE49-F238E27FC236}">
                    <a16:creationId xmlns:a16="http://schemas.microsoft.com/office/drawing/2014/main" id="{ECB5CAED-FAE4-4564-9C91-2CB688073C25}"/>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9">
                <a:extLst>
                  <a:ext uri="{FF2B5EF4-FFF2-40B4-BE49-F238E27FC236}">
                    <a16:creationId xmlns:a16="http://schemas.microsoft.com/office/drawing/2014/main" id="{A763FC66-8C61-403A-8ECE-4921059466C4}"/>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40">
                <a:extLst>
                  <a:ext uri="{FF2B5EF4-FFF2-40B4-BE49-F238E27FC236}">
                    <a16:creationId xmlns:a16="http://schemas.microsoft.com/office/drawing/2014/main" id="{68BC1098-397B-48E3-B07F-B8F25EC7D091}"/>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41">
                <a:extLst>
                  <a:ext uri="{FF2B5EF4-FFF2-40B4-BE49-F238E27FC236}">
                    <a16:creationId xmlns:a16="http://schemas.microsoft.com/office/drawing/2014/main" id="{BE14CAD0-DD17-4904-BAF7-32A8DFE040C7}"/>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42">
                <a:extLst>
                  <a:ext uri="{FF2B5EF4-FFF2-40B4-BE49-F238E27FC236}">
                    <a16:creationId xmlns:a16="http://schemas.microsoft.com/office/drawing/2014/main" id="{5E541E9F-0D7D-4994-A4B2-B6A9A8A128A9}"/>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43">
                <a:extLst>
                  <a:ext uri="{FF2B5EF4-FFF2-40B4-BE49-F238E27FC236}">
                    <a16:creationId xmlns:a16="http://schemas.microsoft.com/office/drawing/2014/main" id="{7E1CFEB5-7D00-4151-B7C5-90C07D87CA15}"/>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44">
                <a:extLst>
                  <a:ext uri="{FF2B5EF4-FFF2-40B4-BE49-F238E27FC236}">
                    <a16:creationId xmlns:a16="http://schemas.microsoft.com/office/drawing/2014/main" id="{9B40C63C-1601-4E87-810D-E3934F62811D}"/>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45">
                <a:extLst>
                  <a:ext uri="{FF2B5EF4-FFF2-40B4-BE49-F238E27FC236}">
                    <a16:creationId xmlns:a16="http://schemas.microsoft.com/office/drawing/2014/main" id="{8DF76C05-CB55-42B2-B201-F84783C15CEB}"/>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46">
                <a:extLst>
                  <a:ext uri="{FF2B5EF4-FFF2-40B4-BE49-F238E27FC236}">
                    <a16:creationId xmlns:a16="http://schemas.microsoft.com/office/drawing/2014/main" id="{E4DF5A9E-BB68-4CD9-9B76-D2A7AA57674A}"/>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47">
                <a:extLst>
                  <a:ext uri="{FF2B5EF4-FFF2-40B4-BE49-F238E27FC236}">
                    <a16:creationId xmlns:a16="http://schemas.microsoft.com/office/drawing/2014/main" id="{48E4765A-8F61-4685-AAC2-D2BE0CF765B7}"/>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48">
                <a:extLst>
                  <a:ext uri="{FF2B5EF4-FFF2-40B4-BE49-F238E27FC236}">
                    <a16:creationId xmlns:a16="http://schemas.microsoft.com/office/drawing/2014/main" id="{626DA9C9-F011-4930-ADC5-04D43237A329}"/>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49">
                <a:extLst>
                  <a:ext uri="{FF2B5EF4-FFF2-40B4-BE49-F238E27FC236}">
                    <a16:creationId xmlns:a16="http://schemas.microsoft.com/office/drawing/2014/main" id="{F1673B6C-51ED-40C9-855E-395B074A959F}"/>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0">
                <a:extLst>
                  <a:ext uri="{FF2B5EF4-FFF2-40B4-BE49-F238E27FC236}">
                    <a16:creationId xmlns:a16="http://schemas.microsoft.com/office/drawing/2014/main" id="{381CD9DB-8E35-4962-A837-DC7A5DBA444A}"/>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1">
                <a:extLst>
                  <a:ext uri="{FF2B5EF4-FFF2-40B4-BE49-F238E27FC236}">
                    <a16:creationId xmlns:a16="http://schemas.microsoft.com/office/drawing/2014/main" id="{03040289-57B7-4F2D-B004-EC2E3CE8724B}"/>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2">
                <a:extLst>
                  <a:ext uri="{FF2B5EF4-FFF2-40B4-BE49-F238E27FC236}">
                    <a16:creationId xmlns:a16="http://schemas.microsoft.com/office/drawing/2014/main" id="{4865D432-9045-4253-B1C9-F2EA8590811D}"/>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3">
                <a:extLst>
                  <a:ext uri="{FF2B5EF4-FFF2-40B4-BE49-F238E27FC236}">
                    <a16:creationId xmlns:a16="http://schemas.microsoft.com/office/drawing/2014/main" id="{83590D89-14C4-4D0B-A61A-7849F0EEAB0E}"/>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
                <a:extLst>
                  <a:ext uri="{FF2B5EF4-FFF2-40B4-BE49-F238E27FC236}">
                    <a16:creationId xmlns:a16="http://schemas.microsoft.com/office/drawing/2014/main" id="{462F8D7A-5D2F-42EA-A154-D07C1FD53267}"/>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5">
                <a:extLst>
                  <a:ext uri="{FF2B5EF4-FFF2-40B4-BE49-F238E27FC236}">
                    <a16:creationId xmlns:a16="http://schemas.microsoft.com/office/drawing/2014/main" id="{368242A9-9EE6-45DE-AC71-51FDE10018F2}"/>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6">
                <a:extLst>
                  <a:ext uri="{FF2B5EF4-FFF2-40B4-BE49-F238E27FC236}">
                    <a16:creationId xmlns:a16="http://schemas.microsoft.com/office/drawing/2014/main" id="{47AFBD00-87DD-4618-A886-75331F58E8A0}"/>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7">
                <a:extLst>
                  <a:ext uri="{FF2B5EF4-FFF2-40B4-BE49-F238E27FC236}">
                    <a16:creationId xmlns:a16="http://schemas.microsoft.com/office/drawing/2014/main" id="{5B0D1DBC-CA49-4397-AD81-964DA264AE5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8">
                <a:extLst>
                  <a:ext uri="{FF2B5EF4-FFF2-40B4-BE49-F238E27FC236}">
                    <a16:creationId xmlns:a16="http://schemas.microsoft.com/office/drawing/2014/main" id="{519C2E38-146C-44BF-B069-B98EF7C7034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9">
                <a:extLst>
                  <a:ext uri="{FF2B5EF4-FFF2-40B4-BE49-F238E27FC236}">
                    <a16:creationId xmlns:a16="http://schemas.microsoft.com/office/drawing/2014/main" id="{8565D103-420E-4957-8F9E-AC0905A3035C}"/>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60">
                <a:extLst>
                  <a:ext uri="{FF2B5EF4-FFF2-40B4-BE49-F238E27FC236}">
                    <a16:creationId xmlns:a16="http://schemas.microsoft.com/office/drawing/2014/main" id="{500BF8BC-10DE-4C54-AFF6-C30414ECC8F2}"/>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61">
                <a:extLst>
                  <a:ext uri="{FF2B5EF4-FFF2-40B4-BE49-F238E27FC236}">
                    <a16:creationId xmlns:a16="http://schemas.microsoft.com/office/drawing/2014/main" id="{4840C79C-4A8E-4AC2-A731-18B8E575290F}"/>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62">
                <a:extLst>
                  <a:ext uri="{FF2B5EF4-FFF2-40B4-BE49-F238E27FC236}">
                    <a16:creationId xmlns:a16="http://schemas.microsoft.com/office/drawing/2014/main" id="{6B574E33-B3D3-4C0C-BDFD-FF0DB047C21E}"/>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63">
                <a:extLst>
                  <a:ext uri="{FF2B5EF4-FFF2-40B4-BE49-F238E27FC236}">
                    <a16:creationId xmlns:a16="http://schemas.microsoft.com/office/drawing/2014/main" id="{8FDDDDA4-83B6-4B1F-89EC-AC00B017469C}"/>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64">
                <a:extLst>
                  <a:ext uri="{FF2B5EF4-FFF2-40B4-BE49-F238E27FC236}">
                    <a16:creationId xmlns:a16="http://schemas.microsoft.com/office/drawing/2014/main" id="{450708AF-BF0D-4335-BCE4-6C43CF15B4BC}"/>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65">
                <a:extLst>
                  <a:ext uri="{FF2B5EF4-FFF2-40B4-BE49-F238E27FC236}">
                    <a16:creationId xmlns:a16="http://schemas.microsoft.com/office/drawing/2014/main" id="{78BFCE90-E618-40DC-961F-17C5801A8103}"/>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66">
                <a:extLst>
                  <a:ext uri="{FF2B5EF4-FFF2-40B4-BE49-F238E27FC236}">
                    <a16:creationId xmlns:a16="http://schemas.microsoft.com/office/drawing/2014/main" id="{7F03AE7E-AC73-4A25-92FA-3C3B0B5B491C}"/>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67">
                <a:extLst>
                  <a:ext uri="{FF2B5EF4-FFF2-40B4-BE49-F238E27FC236}">
                    <a16:creationId xmlns:a16="http://schemas.microsoft.com/office/drawing/2014/main" id="{7EAA9AF3-C670-4A75-A453-0BAB6A9F5012}"/>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68">
                <a:extLst>
                  <a:ext uri="{FF2B5EF4-FFF2-40B4-BE49-F238E27FC236}">
                    <a16:creationId xmlns:a16="http://schemas.microsoft.com/office/drawing/2014/main" id="{7E1EC9EC-FC8D-4BFE-A3EF-464E51EBA7FB}"/>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69">
                <a:extLst>
                  <a:ext uri="{FF2B5EF4-FFF2-40B4-BE49-F238E27FC236}">
                    <a16:creationId xmlns:a16="http://schemas.microsoft.com/office/drawing/2014/main" id="{56E6A526-05A9-4DCC-A58D-01ED4C79C56F}"/>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70">
                <a:extLst>
                  <a:ext uri="{FF2B5EF4-FFF2-40B4-BE49-F238E27FC236}">
                    <a16:creationId xmlns:a16="http://schemas.microsoft.com/office/drawing/2014/main" id="{39DC7B93-8645-42BC-AD2F-A7A05F36F823}"/>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71">
                <a:extLst>
                  <a:ext uri="{FF2B5EF4-FFF2-40B4-BE49-F238E27FC236}">
                    <a16:creationId xmlns:a16="http://schemas.microsoft.com/office/drawing/2014/main" id="{8A8919E2-B71E-4BF6-8103-CD77BC88CDA4}"/>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72">
                <a:extLst>
                  <a:ext uri="{FF2B5EF4-FFF2-40B4-BE49-F238E27FC236}">
                    <a16:creationId xmlns:a16="http://schemas.microsoft.com/office/drawing/2014/main" id="{99A6D019-FBD1-4CAF-A72E-51FDCE9A3054}"/>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8">
                <a:extLst>
                  <a:ext uri="{FF2B5EF4-FFF2-40B4-BE49-F238E27FC236}">
                    <a16:creationId xmlns:a16="http://schemas.microsoft.com/office/drawing/2014/main" id="{5BBBD8A5-FFEB-4FCE-B5D6-D8CB05C05207}"/>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9">
                <a:extLst>
                  <a:ext uri="{FF2B5EF4-FFF2-40B4-BE49-F238E27FC236}">
                    <a16:creationId xmlns:a16="http://schemas.microsoft.com/office/drawing/2014/main" id="{CB0E4F82-0743-4173-BDC2-DE296CDC5D57}"/>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40">
                <a:extLst>
                  <a:ext uri="{FF2B5EF4-FFF2-40B4-BE49-F238E27FC236}">
                    <a16:creationId xmlns:a16="http://schemas.microsoft.com/office/drawing/2014/main" id="{6B833B00-D253-4CD5-9750-3ECA840A36B6}"/>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42">
                <a:extLst>
                  <a:ext uri="{FF2B5EF4-FFF2-40B4-BE49-F238E27FC236}">
                    <a16:creationId xmlns:a16="http://schemas.microsoft.com/office/drawing/2014/main" id="{51776895-3073-4AAC-9473-AE43B4DA2286}"/>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43">
                <a:extLst>
                  <a:ext uri="{FF2B5EF4-FFF2-40B4-BE49-F238E27FC236}">
                    <a16:creationId xmlns:a16="http://schemas.microsoft.com/office/drawing/2014/main" id="{A6FF77CE-307A-4E15-8897-66898E6CD41F}"/>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49">
                <a:extLst>
                  <a:ext uri="{FF2B5EF4-FFF2-40B4-BE49-F238E27FC236}">
                    <a16:creationId xmlns:a16="http://schemas.microsoft.com/office/drawing/2014/main" id="{9A6F14B2-4D91-42A5-A7EA-35B74624E052}"/>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50">
                <a:extLst>
                  <a:ext uri="{FF2B5EF4-FFF2-40B4-BE49-F238E27FC236}">
                    <a16:creationId xmlns:a16="http://schemas.microsoft.com/office/drawing/2014/main" id="{A67370BD-FB16-4EA6-BBCA-82FC6A638BD7}"/>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51">
                <a:extLst>
                  <a:ext uri="{FF2B5EF4-FFF2-40B4-BE49-F238E27FC236}">
                    <a16:creationId xmlns:a16="http://schemas.microsoft.com/office/drawing/2014/main" id="{2C3E10E0-09F1-46DF-ACC0-A2D9948EC8CD}"/>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52">
                <a:extLst>
                  <a:ext uri="{FF2B5EF4-FFF2-40B4-BE49-F238E27FC236}">
                    <a16:creationId xmlns:a16="http://schemas.microsoft.com/office/drawing/2014/main" id="{85E909A4-8877-43A3-9267-33CF3FEA42F3}"/>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53">
                <a:extLst>
                  <a:ext uri="{FF2B5EF4-FFF2-40B4-BE49-F238E27FC236}">
                    <a16:creationId xmlns:a16="http://schemas.microsoft.com/office/drawing/2014/main" id="{6A7D8619-7D43-4D4A-8721-2611748A44EC}"/>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154">
                <a:extLst>
                  <a:ext uri="{FF2B5EF4-FFF2-40B4-BE49-F238E27FC236}">
                    <a16:creationId xmlns:a16="http://schemas.microsoft.com/office/drawing/2014/main" id="{563DCB13-E6D1-4F6F-B664-8EE1977942BD}"/>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55">
                <a:extLst>
                  <a:ext uri="{FF2B5EF4-FFF2-40B4-BE49-F238E27FC236}">
                    <a16:creationId xmlns:a16="http://schemas.microsoft.com/office/drawing/2014/main" id="{6674784B-FC5C-49CD-86CE-5F14CF600157}"/>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57">
                <a:extLst>
                  <a:ext uri="{FF2B5EF4-FFF2-40B4-BE49-F238E27FC236}">
                    <a16:creationId xmlns:a16="http://schemas.microsoft.com/office/drawing/2014/main" id="{F4683218-347F-4F26-8D40-AF293C703CC3}"/>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158">
                <a:extLst>
                  <a:ext uri="{FF2B5EF4-FFF2-40B4-BE49-F238E27FC236}">
                    <a16:creationId xmlns:a16="http://schemas.microsoft.com/office/drawing/2014/main" id="{F7CA23CB-1864-4259-8BA5-C74788568511}"/>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159">
                <a:extLst>
                  <a:ext uri="{FF2B5EF4-FFF2-40B4-BE49-F238E27FC236}">
                    <a16:creationId xmlns:a16="http://schemas.microsoft.com/office/drawing/2014/main" id="{958AE71A-309E-4E22-9814-4232BD7E1ED8}"/>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61">
                <a:extLst>
                  <a:ext uri="{FF2B5EF4-FFF2-40B4-BE49-F238E27FC236}">
                    <a16:creationId xmlns:a16="http://schemas.microsoft.com/office/drawing/2014/main" id="{9C968C95-B6CA-4BC0-8665-CC6AA5CE18F5}"/>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62">
                <a:extLst>
                  <a:ext uri="{FF2B5EF4-FFF2-40B4-BE49-F238E27FC236}">
                    <a16:creationId xmlns:a16="http://schemas.microsoft.com/office/drawing/2014/main" id="{052873E9-EB18-4019-8ECE-9DFBBCE48FD2}"/>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63">
                <a:extLst>
                  <a:ext uri="{FF2B5EF4-FFF2-40B4-BE49-F238E27FC236}">
                    <a16:creationId xmlns:a16="http://schemas.microsoft.com/office/drawing/2014/main" id="{6B714109-2A0B-41F2-AE0B-F15996C2E49D}"/>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64">
                <a:extLst>
                  <a:ext uri="{FF2B5EF4-FFF2-40B4-BE49-F238E27FC236}">
                    <a16:creationId xmlns:a16="http://schemas.microsoft.com/office/drawing/2014/main" id="{0F552FF5-94A6-40EE-BFAA-8F145AF0D96A}"/>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65">
                <a:extLst>
                  <a:ext uri="{FF2B5EF4-FFF2-40B4-BE49-F238E27FC236}">
                    <a16:creationId xmlns:a16="http://schemas.microsoft.com/office/drawing/2014/main" id="{091436B6-CBFB-466C-BD13-0BCB6EAF99DC}"/>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66">
                <a:extLst>
                  <a:ext uri="{FF2B5EF4-FFF2-40B4-BE49-F238E27FC236}">
                    <a16:creationId xmlns:a16="http://schemas.microsoft.com/office/drawing/2014/main" id="{56C022AD-9ED6-455A-A892-977F880EFA3D}"/>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52" name="Group 451">
            <a:extLst>
              <a:ext uri="{FF2B5EF4-FFF2-40B4-BE49-F238E27FC236}">
                <a16:creationId xmlns:a16="http://schemas.microsoft.com/office/drawing/2014/main" id="{E8D0F93C-0E07-486E-9966-37B910F3729A}"/>
              </a:ext>
            </a:extLst>
          </p:cNvPr>
          <p:cNvGrpSpPr/>
          <p:nvPr/>
        </p:nvGrpSpPr>
        <p:grpSpPr>
          <a:xfrm>
            <a:off x="512752" y="3677007"/>
            <a:ext cx="2985759" cy="766020"/>
            <a:chOff x="541938" y="2886454"/>
            <a:chExt cx="2985759" cy="766020"/>
          </a:xfrm>
        </p:grpSpPr>
        <p:sp>
          <p:nvSpPr>
            <p:cNvPr id="453" name="Freeform 21">
              <a:extLst>
                <a:ext uri="{FF2B5EF4-FFF2-40B4-BE49-F238E27FC236}">
                  <a16:creationId xmlns:a16="http://schemas.microsoft.com/office/drawing/2014/main" id="{5EA1100A-C222-4681-A6F6-80163AC30156}"/>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454" name="组合 182">
              <a:extLst>
                <a:ext uri="{FF2B5EF4-FFF2-40B4-BE49-F238E27FC236}">
                  <a16:creationId xmlns:a16="http://schemas.microsoft.com/office/drawing/2014/main" id="{2AF339AC-9B56-4623-9A7A-909AC1B0E37A}"/>
                </a:ext>
              </a:extLst>
            </p:cNvPr>
            <p:cNvGrpSpPr/>
            <p:nvPr/>
          </p:nvGrpSpPr>
          <p:grpSpPr>
            <a:xfrm>
              <a:off x="541938" y="2886454"/>
              <a:ext cx="695243" cy="766020"/>
              <a:chOff x="6674548" y="1258087"/>
              <a:chExt cx="1105051" cy="1180297"/>
            </a:xfrm>
          </p:grpSpPr>
          <p:sp>
            <p:nvSpPr>
              <p:cNvPr id="455" name="Freeform 10">
                <a:extLst>
                  <a:ext uri="{FF2B5EF4-FFF2-40B4-BE49-F238E27FC236}">
                    <a16:creationId xmlns:a16="http://schemas.microsoft.com/office/drawing/2014/main" id="{05F4605E-007A-4C4A-8F5B-ED8E97F2689E}"/>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1">
                <a:extLst>
                  <a:ext uri="{FF2B5EF4-FFF2-40B4-BE49-F238E27FC236}">
                    <a16:creationId xmlns:a16="http://schemas.microsoft.com/office/drawing/2014/main" id="{D9C9B510-7646-4457-8DB7-E7A26186054B}"/>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2">
                <a:extLst>
                  <a:ext uri="{FF2B5EF4-FFF2-40B4-BE49-F238E27FC236}">
                    <a16:creationId xmlns:a16="http://schemas.microsoft.com/office/drawing/2014/main" id="{3AEA2907-7A4B-4E31-BAEE-1477C3FEA76D}"/>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3">
                <a:extLst>
                  <a:ext uri="{FF2B5EF4-FFF2-40B4-BE49-F238E27FC236}">
                    <a16:creationId xmlns:a16="http://schemas.microsoft.com/office/drawing/2014/main" id="{470B9BF3-89DB-4E7C-AD3D-97E66892271D}"/>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4">
                <a:extLst>
                  <a:ext uri="{FF2B5EF4-FFF2-40B4-BE49-F238E27FC236}">
                    <a16:creationId xmlns:a16="http://schemas.microsoft.com/office/drawing/2014/main" id="{C03C6EB7-07F1-4EBA-AF99-771240C1607E}"/>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5">
                <a:extLst>
                  <a:ext uri="{FF2B5EF4-FFF2-40B4-BE49-F238E27FC236}">
                    <a16:creationId xmlns:a16="http://schemas.microsoft.com/office/drawing/2014/main" id="{B93F3957-DDFD-498D-9F30-92EB08469DA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6">
                <a:extLst>
                  <a:ext uri="{FF2B5EF4-FFF2-40B4-BE49-F238E27FC236}">
                    <a16:creationId xmlns:a16="http://schemas.microsoft.com/office/drawing/2014/main" id="{61CFE79E-C081-4926-82E3-1D5723DA9A9C}"/>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7">
                <a:extLst>
                  <a:ext uri="{FF2B5EF4-FFF2-40B4-BE49-F238E27FC236}">
                    <a16:creationId xmlns:a16="http://schemas.microsoft.com/office/drawing/2014/main" id="{8B36E3F8-3E48-4665-86E8-C0EF77F49014}"/>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8">
                <a:extLst>
                  <a:ext uri="{FF2B5EF4-FFF2-40B4-BE49-F238E27FC236}">
                    <a16:creationId xmlns:a16="http://schemas.microsoft.com/office/drawing/2014/main" id="{A35B0AB6-9628-40B4-8AA0-DCA158AA9A2B}"/>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9">
                <a:extLst>
                  <a:ext uri="{FF2B5EF4-FFF2-40B4-BE49-F238E27FC236}">
                    <a16:creationId xmlns:a16="http://schemas.microsoft.com/office/drawing/2014/main" id="{D95B1C0D-8341-4E3D-A4F8-D2EB59E8B089}"/>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20">
                <a:extLst>
                  <a:ext uri="{FF2B5EF4-FFF2-40B4-BE49-F238E27FC236}">
                    <a16:creationId xmlns:a16="http://schemas.microsoft.com/office/drawing/2014/main" id="{DDC8A913-BE44-4723-8FCA-43801BE6264E}"/>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21">
                <a:extLst>
                  <a:ext uri="{FF2B5EF4-FFF2-40B4-BE49-F238E27FC236}">
                    <a16:creationId xmlns:a16="http://schemas.microsoft.com/office/drawing/2014/main" id="{72F66038-E736-4473-BDF6-8A3C5CB0551C}"/>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22">
                <a:extLst>
                  <a:ext uri="{FF2B5EF4-FFF2-40B4-BE49-F238E27FC236}">
                    <a16:creationId xmlns:a16="http://schemas.microsoft.com/office/drawing/2014/main" id="{F13A18D8-D835-41CB-82A3-DADDD03D7690}"/>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3">
                <a:extLst>
                  <a:ext uri="{FF2B5EF4-FFF2-40B4-BE49-F238E27FC236}">
                    <a16:creationId xmlns:a16="http://schemas.microsoft.com/office/drawing/2014/main" id="{97F4AB83-0CC1-4676-938C-899D0E29D01D}"/>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4">
                <a:extLst>
                  <a:ext uri="{FF2B5EF4-FFF2-40B4-BE49-F238E27FC236}">
                    <a16:creationId xmlns:a16="http://schemas.microsoft.com/office/drawing/2014/main" id="{38D81342-5A3B-4188-BB25-0DF8028FA110}"/>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5">
                <a:extLst>
                  <a:ext uri="{FF2B5EF4-FFF2-40B4-BE49-F238E27FC236}">
                    <a16:creationId xmlns:a16="http://schemas.microsoft.com/office/drawing/2014/main" id="{1938D7EF-3FFA-4512-A8B6-E23DDECB2BC8}"/>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6">
                <a:extLst>
                  <a:ext uri="{FF2B5EF4-FFF2-40B4-BE49-F238E27FC236}">
                    <a16:creationId xmlns:a16="http://schemas.microsoft.com/office/drawing/2014/main" id="{E6474B9C-C4A8-4481-8BDA-44E1D8B87E2D}"/>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7">
                <a:extLst>
                  <a:ext uri="{FF2B5EF4-FFF2-40B4-BE49-F238E27FC236}">
                    <a16:creationId xmlns:a16="http://schemas.microsoft.com/office/drawing/2014/main" id="{7764E5C7-6550-4333-89E9-FC153D84A73D}"/>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8">
                <a:extLst>
                  <a:ext uri="{FF2B5EF4-FFF2-40B4-BE49-F238E27FC236}">
                    <a16:creationId xmlns:a16="http://schemas.microsoft.com/office/drawing/2014/main" id="{759A6795-3BE9-4DD7-96F1-960B449DFB7B}"/>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9">
                <a:extLst>
                  <a:ext uri="{FF2B5EF4-FFF2-40B4-BE49-F238E27FC236}">
                    <a16:creationId xmlns:a16="http://schemas.microsoft.com/office/drawing/2014/main" id="{F4C8276E-F178-4D84-879D-42BB77EE87B8}"/>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30">
                <a:extLst>
                  <a:ext uri="{FF2B5EF4-FFF2-40B4-BE49-F238E27FC236}">
                    <a16:creationId xmlns:a16="http://schemas.microsoft.com/office/drawing/2014/main" id="{87B88E0D-D352-4092-96B8-B96BEE58C43B}"/>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31">
                <a:extLst>
                  <a:ext uri="{FF2B5EF4-FFF2-40B4-BE49-F238E27FC236}">
                    <a16:creationId xmlns:a16="http://schemas.microsoft.com/office/drawing/2014/main" id="{935D040C-BEA2-49FE-8FB5-B9CBC12EEE3A}"/>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32">
                <a:extLst>
                  <a:ext uri="{FF2B5EF4-FFF2-40B4-BE49-F238E27FC236}">
                    <a16:creationId xmlns:a16="http://schemas.microsoft.com/office/drawing/2014/main" id="{7858CB34-042E-4C61-98DD-EB1B1BA8C749}"/>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3">
                <a:extLst>
                  <a:ext uri="{FF2B5EF4-FFF2-40B4-BE49-F238E27FC236}">
                    <a16:creationId xmlns:a16="http://schemas.microsoft.com/office/drawing/2014/main" id="{BAB74628-274D-410E-90AE-1B7B648F69D6}"/>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4">
                <a:extLst>
                  <a:ext uri="{FF2B5EF4-FFF2-40B4-BE49-F238E27FC236}">
                    <a16:creationId xmlns:a16="http://schemas.microsoft.com/office/drawing/2014/main" id="{B2AF64FB-E19F-4254-8DCC-2AAD70F808F3}"/>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5">
                <a:extLst>
                  <a:ext uri="{FF2B5EF4-FFF2-40B4-BE49-F238E27FC236}">
                    <a16:creationId xmlns:a16="http://schemas.microsoft.com/office/drawing/2014/main" id="{EE72E0DC-FDEB-443B-82E3-A19655448E42}"/>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6">
                <a:extLst>
                  <a:ext uri="{FF2B5EF4-FFF2-40B4-BE49-F238E27FC236}">
                    <a16:creationId xmlns:a16="http://schemas.microsoft.com/office/drawing/2014/main" id="{DB85DB1C-F373-418D-959D-F9B472E44F02}"/>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7">
                <a:extLst>
                  <a:ext uri="{FF2B5EF4-FFF2-40B4-BE49-F238E27FC236}">
                    <a16:creationId xmlns:a16="http://schemas.microsoft.com/office/drawing/2014/main" id="{8C96CD24-3F1E-4449-8733-63AA9E14A5DD}"/>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8">
                <a:extLst>
                  <a:ext uri="{FF2B5EF4-FFF2-40B4-BE49-F238E27FC236}">
                    <a16:creationId xmlns:a16="http://schemas.microsoft.com/office/drawing/2014/main" id="{62385F89-F197-4BCE-8AFF-98207417CCAE}"/>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9">
                <a:extLst>
                  <a:ext uri="{FF2B5EF4-FFF2-40B4-BE49-F238E27FC236}">
                    <a16:creationId xmlns:a16="http://schemas.microsoft.com/office/drawing/2014/main" id="{034E8DA5-4D92-4D79-8EBC-6BD5DE25C9FA}"/>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40">
                <a:extLst>
                  <a:ext uri="{FF2B5EF4-FFF2-40B4-BE49-F238E27FC236}">
                    <a16:creationId xmlns:a16="http://schemas.microsoft.com/office/drawing/2014/main" id="{F7865F64-C9A3-47B9-9CC0-C4C65BC885F5}"/>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41">
                <a:extLst>
                  <a:ext uri="{FF2B5EF4-FFF2-40B4-BE49-F238E27FC236}">
                    <a16:creationId xmlns:a16="http://schemas.microsoft.com/office/drawing/2014/main" id="{4310B3B3-B66F-4221-A213-7D1FE7751106}"/>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42">
                <a:extLst>
                  <a:ext uri="{FF2B5EF4-FFF2-40B4-BE49-F238E27FC236}">
                    <a16:creationId xmlns:a16="http://schemas.microsoft.com/office/drawing/2014/main" id="{34FF9829-C628-4B21-999A-F81F8EECFADB}"/>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43">
                <a:extLst>
                  <a:ext uri="{FF2B5EF4-FFF2-40B4-BE49-F238E27FC236}">
                    <a16:creationId xmlns:a16="http://schemas.microsoft.com/office/drawing/2014/main" id="{191C1DD2-B1C7-4FC4-9B99-6A3428971E42}"/>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44">
                <a:extLst>
                  <a:ext uri="{FF2B5EF4-FFF2-40B4-BE49-F238E27FC236}">
                    <a16:creationId xmlns:a16="http://schemas.microsoft.com/office/drawing/2014/main" id="{2E26DC9F-B8D2-4567-B6D8-D60B89F9BAF8}"/>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45">
                <a:extLst>
                  <a:ext uri="{FF2B5EF4-FFF2-40B4-BE49-F238E27FC236}">
                    <a16:creationId xmlns:a16="http://schemas.microsoft.com/office/drawing/2014/main" id="{F7652EE7-12E4-4680-B43F-CE119A647116}"/>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46">
                <a:extLst>
                  <a:ext uri="{FF2B5EF4-FFF2-40B4-BE49-F238E27FC236}">
                    <a16:creationId xmlns:a16="http://schemas.microsoft.com/office/drawing/2014/main" id="{1053C66F-D152-4A2A-8CEB-9D4DA223FBFF}"/>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47">
                <a:extLst>
                  <a:ext uri="{FF2B5EF4-FFF2-40B4-BE49-F238E27FC236}">
                    <a16:creationId xmlns:a16="http://schemas.microsoft.com/office/drawing/2014/main" id="{449F728D-46BB-454F-9E0B-71385011EC59}"/>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48">
                <a:extLst>
                  <a:ext uri="{FF2B5EF4-FFF2-40B4-BE49-F238E27FC236}">
                    <a16:creationId xmlns:a16="http://schemas.microsoft.com/office/drawing/2014/main" id="{77DD239F-3873-4B60-A281-81FAEEB16701}"/>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49">
                <a:extLst>
                  <a:ext uri="{FF2B5EF4-FFF2-40B4-BE49-F238E27FC236}">
                    <a16:creationId xmlns:a16="http://schemas.microsoft.com/office/drawing/2014/main" id="{5F0D8835-BF6C-4B06-A042-26EA4640235B}"/>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50">
                <a:extLst>
                  <a:ext uri="{FF2B5EF4-FFF2-40B4-BE49-F238E27FC236}">
                    <a16:creationId xmlns:a16="http://schemas.microsoft.com/office/drawing/2014/main" id="{6DC274F4-4202-4C9F-BE86-9811056D530D}"/>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51">
                <a:extLst>
                  <a:ext uri="{FF2B5EF4-FFF2-40B4-BE49-F238E27FC236}">
                    <a16:creationId xmlns:a16="http://schemas.microsoft.com/office/drawing/2014/main" id="{BEA25C30-3D64-4E5E-8978-6FA433F802DF}"/>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52">
                <a:extLst>
                  <a:ext uri="{FF2B5EF4-FFF2-40B4-BE49-F238E27FC236}">
                    <a16:creationId xmlns:a16="http://schemas.microsoft.com/office/drawing/2014/main" id="{A1AE82BD-AD07-411A-84AB-F56998D75C83}"/>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53">
                <a:extLst>
                  <a:ext uri="{FF2B5EF4-FFF2-40B4-BE49-F238E27FC236}">
                    <a16:creationId xmlns:a16="http://schemas.microsoft.com/office/drawing/2014/main" id="{56840AF1-0877-4407-9F02-23E81BD59D57}"/>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54">
                <a:extLst>
                  <a:ext uri="{FF2B5EF4-FFF2-40B4-BE49-F238E27FC236}">
                    <a16:creationId xmlns:a16="http://schemas.microsoft.com/office/drawing/2014/main" id="{C8EE3FAE-85EC-4331-8101-EDB485E9CD23}"/>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55">
                <a:extLst>
                  <a:ext uri="{FF2B5EF4-FFF2-40B4-BE49-F238E27FC236}">
                    <a16:creationId xmlns:a16="http://schemas.microsoft.com/office/drawing/2014/main" id="{76A19E52-969D-4AB0-910D-F6B62332D0AA}"/>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56">
                <a:extLst>
                  <a:ext uri="{FF2B5EF4-FFF2-40B4-BE49-F238E27FC236}">
                    <a16:creationId xmlns:a16="http://schemas.microsoft.com/office/drawing/2014/main" id="{97C48BA8-7F2F-4C67-B970-DA0FD8292DDB}"/>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57">
                <a:extLst>
                  <a:ext uri="{FF2B5EF4-FFF2-40B4-BE49-F238E27FC236}">
                    <a16:creationId xmlns:a16="http://schemas.microsoft.com/office/drawing/2014/main" id="{E147AD0F-C033-4567-88ED-FC3A2D15EF8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58">
                <a:extLst>
                  <a:ext uri="{FF2B5EF4-FFF2-40B4-BE49-F238E27FC236}">
                    <a16:creationId xmlns:a16="http://schemas.microsoft.com/office/drawing/2014/main" id="{B906C68E-FEC9-40C0-9421-AF0DADB3A150}"/>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59">
                <a:extLst>
                  <a:ext uri="{FF2B5EF4-FFF2-40B4-BE49-F238E27FC236}">
                    <a16:creationId xmlns:a16="http://schemas.microsoft.com/office/drawing/2014/main" id="{4FB7EFFD-3E45-41E4-A7FF-69B0813AC5E0}"/>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60">
                <a:extLst>
                  <a:ext uri="{FF2B5EF4-FFF2-40B4-BE49-F238E27FC236}">
                    <a16:creationId xmlns:a16="http://schemas.microsoft.com/office/drawing/2014/main" id="{6D7A4FC7-C1AA-46B4-BCB5-71FD5F1A8C0A}"/>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61">
                <a:extLst>
                  <a:ext uri="{FF2B5EF4-FFF2-40B4-BE49-F238E27FC236}">
                    <a16:creationId xmlns:a16="http://schemas.microsoft.com/office/drawing/2014/main" id="{2D2AB401-581B-4B51-86FB-34EFDD0BC375}"/>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62">
                <a:extLst>
                  <a:ext uri="{FF2B5EF4-FFF2-40B4-BE49-F238E27FC236}">
                    <a16:creationId xmlns:a16="http://schemas.microsoft.com/office/drawing/2014/main" id="{5C93E8ED-36CE-4AE4-93D8-6AA258437108}"/>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63">
                <a:extLst>
                  <a:ext uri="{FF2B5EF4-FFF2-40B4-BE49-F238E27FC236}">
                    <a16:creationId xmlns:a16="http://schemas.microsoft.com/office/drawing/2014/main" id="{04DAA038-52DE-44B7-8C9C-54E4B247FA89}"/>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64">
                <a:extLst>
                  <a:ext uri="{FF2B5EF4-FFF2-40B4-BE49-F238E27FC236}">
                    <a16:creationId xmlns:a16="http://schemas.microsoft.com/office/drawing/2014/main" id="{73009BA0-A62D-4E46-9002-70AFA835BAE0}"/>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65">
                <a:extLst>
                  <a:ext uri="{FF2B5EF4-FFF2-40B4-BE49-F238E27FC236}">
                    <a16:creationId xmlns:a16="http://schemas.microsoft.com/office/drawing/2014/main" id="{C4C03A43-92C4-48D5-BEDA-A41D299BF751}"/>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66">
                <a:extLst>
                  <a:ext uri="{FF2B5EF4-FFF2-40B4-BE49-F238E27FC236}">
                    <a16:creationId xmlns:a16="http://schemas.microsoft.com/office/drawing/2014/main" id="{F2EB5F56-16A2-40B5-8346-B2523C7DAE9C}"/>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67">
                <a:extLst>
                  <a:ext uri="{FF2B5EF4-FFF2-40B4-BE49-F238E27FC236}">
                    <a16:creationId xmlns:a16="http://schemas.microsoft.com/office/drawing/2014/main" id="{9737C3BE-15DF-4752-8997-84804FD3A2B1}"/>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68">
                <a:extLst>
                  <a:ext uri="{FF2B5EF4-FFF2-40B4-BE49-F238E27FC236}">
                    <a16:creationId xmlns:a16="http://schemas.microsoft.com/office/drawing/2014/main" id="{A8B00617-C567-458F-81C7-AA5DF79F7953}"/>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69">
                <a:extLst>
                  <a:ext uri="{FF2B5EF4-FFF2-40B4-BE49-F238E27FC236}">
                    <a16:creationId xmlns:a16="http://schemas.microsoft.com/office/drawing/2014/main" id="{347A6CDB-BCB0-46B1-AE6E-5AA2106D627A}"/>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70">
                <a:extLst>
                  <a:ext uri="{FF2B5EF4-FFF2-40B4-BE49-F238E27FC236}">
                    <a16:creationId xmlns:a16="http://schemas.microsoft.com/office/drawing/2014/main" id="{2BC24AFD-4CD0-4F38-834F-00B58F55EB50}"/>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71">
                <a:extLst>
                  <a:ext uri="{FF2B5EF4-FFF2-40B4-BE49-F238E27FC236}">
                    <a16:creationId xmlns:a16="http://schemas.microsoft.com/office/drawing/2014/main" id="{8139B60F-FB8D-4A5A-B072-477709C9B692}"/>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72">
                <a:extLst>
                  <a:ext uri="{FF2B5EF4-FFF2-40B4-BE49-F238E27FC236}">
                    <a16:creationId xmlns:a16="http://schemas.microsoft.com/office/drawing/2014/main" id="{644B5AFA-0DD5-44AC-9DC7-8E0543DC9417}"/>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38">
                <a:extLst>
                  <a:ext uri="{FF2B5EF4-FFF2-40B4-BE49-F238E27FC236}">
                    <a16:creationId xmlns:a16="http://schemas.microsoft.com/office/drawing/2014/main" id="{B1CCE3E7-3330-4EF6-9FC0-4AE2662A73EC}"/>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39">
                <a:extLst>
                  <a:ext uri="{FF2B5EF4-FFF2-40B4-BE49-F238E27FC236}">
                    <a16:creationId xmlns:a16="http://schemas.microsoft.com/office/drawing/2014/main" id="{601ACB89-718F-4C29-9056-45390DE68E26}"/>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140">
                <a:extLst>
                  <a:ext uri="{FF2B5EF4-FFF2-40B4-BE49-F238E27FC236}">
                    <a16:creationId xmlns:a16="http://schemas.microsoft.com/office/drawing/2014/main" id="{CC1FE56A-929A-406C-BBBF-FB62F817730F}"/>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42">
                <a:extLst>
                  <a:ext uri="{FF2B5EF4-FFF2-40B4-BE49-F238E27FC236}">
                    <a16:creationId xmlns:a16="http://schemas.microsoft.com/office/drawing/2014/main" id="{0500AA40-5C15-4D81-A6EE-0DF067E05C92}"/>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43">
                <a:extLst>
                  <a:ext uri="{FF2B5EF4-FFF2-40B4-BE49-F238E27FC236}">
                    <a16:creationId xmlns:a16="http://schemas.microsoft.com/office/drawing/2014/main" id="{E2F2C7F4-9CC8-4FDE-AFFE-0C9C1BAC19F4}"/>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49">
                <a:extLst>
                  <a:ext uri="{FF2B5EF4-FFF2-40B4-BE49-F238E27FC236}">
                    <a16:creationId xmlns:a16="http://schemas.microsoft.com/office/drawing/2014/main" id="{07C4B947-E71C-4768-ACD0-2538A6E051B1}"/>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50">
                <a:extLst>
                  <a:ext uri="{FF2B5EF4-FFF2-40B4-BE49-F238E27FC236}">
                    <a16:creationId xmlns:a16="http://schemas.microsoft.com/office/drawing/2014/main" id="{E96981C7-642D-4F2F-869F-5E7D8D49C216}"/>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51">
                <a:extLst>
                  <a:ext uri="{FF2B5EF4-FFF2-40B4-BE49-F238E27FC236}">
                    <a16:creationId xmlns:a16="http://schemas.microsoft.com/office/drawing/2014/main" id="{C59DB1BC-21A2-43E6-98EB-1EA4E11B818C}"/>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52">
                <a:extLst>
                  <a:ext uri="{FF2B5EF4-FFF2-40B4-BE49-F238E27FC236}">
                    <a16:creationId xmlns:a16="http://schemas.microsoft.com/office/drawing/2014/main" id="{DC36F947-4136-43BC-8934-9FCE17300163}"/>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53">
                <a:extLst>
                  <a:ext uri="{FF2B5EF4-FFF2-40B4-BE49-F238E27FC236}">
                    <a16:creationId xmlns:a16="http://schemas.microsoft.com/office/drawing/2014/main" id="{A57F223A-0981-4EAE-94B9-A158A46EC2F4}"/>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54">
                <a:extLst>
                  <a:ext uri="{FF2B5EF4-FFF2-40B4-BE49-F238E27FC236}">
                    <a16:creationId xmlns:a16="http://schemas.microsoft.com/office/drawing/2014/main" id="{2CF408DE-7F89-48FB-8E03-C3BD05907C90}"/>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55">
                <a:extLst>
                  <a:ext uri="{FF2B5EF4-FFF2-40B4-BE49-F238E27FC236}">
                    <a16:creationId xmlns:a16="http://schemas.microsoft.com/office/drawing/2014/main" id="{39EDE2EA-311A-4C98-B520-9D801574BCBB}"/>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57">
                <a:extLst>
                  <a:ext uri="{FF2B5EF4-FFF2-40B4-BE49-F238E27FC236}">
                    <a16:creationId xmlns:a16="http://schemas.microsoft.com/office/drawing/2014/main" id="{F2900337-6636-4EE6-AD3E-5713AEFF975B}"/>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8">
                <a:extLst>
                  <a:ext uri="{FF2B5EF4-FFF2-40B4-BE49-F238E27FC236}">
                    <a16:creationId xmlns:a16="http://schemas.microsoft.com/office/drawing/2014/main" id="{D4996FAB-C5F7-4A28-87CF-2917C9FC78DB}"/>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59">
                <a:extLst>
                  <a:ext uri="{FF2B5EF4-FFF2-40B4-BE49-F238E27FC236}">
                    <a16:creationId xmlns:a16="http://schemas.microsoft.com/office/drawing/2014/main" id="{A9A7CAAE-680F-4418-9CE1-29B35C43230C}"/>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61">
                <a:extLst>
                  <a:ext uri="{FF2B5EF4-FFF2-40B4-BE49-F238E27FC236}">
                    <a16:creationId xmlns:a16="http://schemas.microsoft.com/office/drawing/2014/main" id="{CC452933-E05C-40EB-9FC0-854C0008961E}"/>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62">
                <a:extLst>
                  <a:ext uri="{FF2B5EF4-FFF2-40B4-BE49-F238E27FC236}">
                    <a16:creationId xmlns:a16="http://schemas.microsoft.com/office/drawing/2014/main" id="{3BC313DF-EBBE-4839-AD25-3CE3ACE467C2}"/>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63">
                <a:extLst>
                  <a:ext uri="{FF2B5EF4-FFF2-40B4-BE49-F238E27FC236}">
                    <a16:creationId xmlns:a16="http://schemas.microsoft.com/office/drawing/2014/main" id="{951C4C0D-2395-40E1-BA32-F2B7A60E4D86}"/>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64">
                <a:extLst>
                  <a:ext uri="{FF2B5EF4-FFF2-40B4-BE49-F238E27FC236}">
                    <a16:creationId xmlns:a16="http://schemas.microsoft.com/office/drawing/2014/main" id="{53A82CCF-6B4E-4B2F-8268-04321230D130}"/>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65">
                <a:extLst>
                  <a:ext uri="{FF2B5EF4-FFF2-40B4-BE49-F238E27FC236}">
                    <a16:creationId xmlns:a16="http://schemas.microsoft.com/office/drawing/2014/main" id="{E2690A66-BB49-45DA-ADA8-9EF6E6DBFE06}"/>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66">
                <a:extLst>
                  <a:ext uri="{FF2B5EF4-FFF2-40B4-BE49-F238E27FC236}">
                    <a16:creationId xmlns:a16="http://schemas.microsoft.com/office/drawing/2014/main" id="{5C392978-4594-4838-B171-572A26001E2B}"/>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539" name="Group 538">
            <a:extLst>
              <a:ext uri="{FF2B5EF4-FFF2-40B4-BE49-F238E27FC236}">
                <a16:creationId xmlns:a16="http://schemas.microsoft.com/office/drawing/2014/main" id="{225A431D-570C-43EA-BF45-B282B44504CB}"/>
              </a:ext>
            </a:extLst>
          </p:cNvPr>
          <p:cNvGrpSpPr/>
          <p:nvPr/>
        </p:nvGrpSpPr>
        <p:grpSpPr>
          <a:xfrm>
            <a:off x="5716990" y="2884014"/>
            <a:ext cx="2985759" cy="766020"/>
            <a:chOff x="541938" y="2886454"/>
            <a:chExt cx="2985759" cy="766020"/>
          </a:xfrm>
        </p:grpSpPr>
        <p:sp>
          <p:nvSpPr>
            <p:cNvPr id="540" name="Freeform 21">
              <a:extLst>
                <a:ext uri="{FF2B5EF4-FFF2-40B4-BE49-F238E27FC236}">
                  <a16:creationId xmlns:a16="http://schemas.microsoft.com/office/drawing/2014/main" id="{4B91AFA3-E813-4AF2-96C7-72A03A5FC574}"/>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541" name="组合 182">
              <a:extLst>
                <a:ext uri="{FF2B5EF4-FFF2-40B4-BE49-F238E27FC236}">
                  <a16:creationId xmlns:a16="http://schemas.microsoft.com/office/drawing/2014/main" id="{B272BC00-0A96-48E8-888E-0A580D611C76}"/>
                </a:ext>
              </a:extLst>
            </p:cNvPr>
            <p:cNvGrpSpPr/>
            <p:nvPr/>
          </p:nvGrpSpPr>
          <p:grpSpPr>
            <a:xfrm>
              <a:off x="541938" y="2886454"/>
              <a:ext cx="695243" cy="766020"/>
              <a:chOff x="6674548" y="1258087"/>
              <a:chExt cx="1105051" cy="1180297"/>
            </a:xfrm>
          </p:grpSpPr>
          <p:sp>
            <p:nvSpPr>
              <p:cNvPr id="542" name="Freeform 10">
                <a:extLst>
                  <a:ext uri="{FF2B5EF4-FFF2-40B4-BE49-F238E27FC236}">
                    <a16:creationId xmlns:a16="http://schemas.microsoft.com/office/drawing/2014/main" id="{5BB53DF1-7BEF-4BA0-8EC5-55DA0DAE36BE}"/>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1">
                <a:extLst>
                  <a:ext uri="{FF2B5EF4-FFF2-40B4-BE49-F238E27FC236}">
                    <a16:creationId xmlns:a16="http://schemas.microsoft.com/office/drawing/2014/main" id="{B92F0C21-40E8-40B1-9066-E7B0187A3227}"/>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2">
                <a:extLst>
                  <a:ext uri="{FF2B5EF4-FFF2-40B4-BE49-F238E27FC236}">
                    <a16:creationId xmlns:a16="http://schemas.microsoft.com/office/drawing/2014/main" id="{242E531A-A100-4DDB-A702-127CA55EA45A}"/>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3">
                <a:extLst>
                  <a:ext uri="{FF2B5EF4-FFF2-40B4-BE49-F238E27FC236}">
                    <a16:creationId xmlns:a16="http://schemas.microsoft.com/office/drawing/2014/main" id="{3CAE14C7-BE9A-4A45-9854-EC9B8C6334C6}"/>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4">
                <a:extLst>
                  <a:ext uri="{FF2B5EF4-FFF2-40B4-BE49-F238E27FC236}">
                    <a16:creationId xmlns:a16="http://schemas.microsoft.com/office/drawing/2014/main" id="{C94EBDCE-0304-4BBC-AE0B-2BF395944C0B}"/>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5">
                <a:extLst>
                  <a:ext uri="{FF2B5EF4-FFF2-40B4-BE49-F238E27FC236}">
                    <a16:creationId xmlns:a16="http://schemas.microsoft.com/office/drawing/2014/main" id="{B3129B90-318D-4DC6-A3C2-A0C6DDD10A6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6">
                <a:extLst>
                  <a:ext uri="{FF2B5EF4-FFF2-40B4-BE49-F238E27FC236}">
                    <a16:creationId xmlns:a16="http://schemas.microsoft.com/office/drawing/2014/main" id="{A4F6D17D-5F31-41BE-AFF4-DA18DB9EE41F}"/>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7">
                <a:extLst>
                  <a:ext uri="{FF2B5EF4-FFF2-40B4-BE49-F238E27FC236}">
                    <a16:creationId xmlns:a16="http://schemas.microsoft.com/office/drawing/2014/main" id="{3D29C207-9D37-4D1D-9FDC-659F8F1AB6D5}"/>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18">
                <a:extLst>
                  <a:ext uri="{FF2B5EF4-FFF2-40B4-BE49-F238E27FC236}">
                    <a16:creationId xmlns:a16="http://schemas.microsoft.com/office/drawing/2014/main" id="{0FB0CE84-4E4D-4284-9A5B-49D0ECDC65E7}"/>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19">
                <a:extLst>
                  <a:ext uri="{FF2B5EF4-FFF2-40B4-BE49-F238E27FC236}">
                    <a16:creationId xmlns:a16="http://schemas.microsoft.com/office/drawing/2014/main" id="{417907CF-D3AD-4AAA-895F-7059BDB7A67E}"/>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0">
                <a:extLst>
                  <a:ext uri="{FF2B5EF4-FFF2-40B4-BE49-F238E27FC236}">
                    <a16:creationId xmlns:a16="http://schemas.microsoft.com/office/drawing/2014/main" id="{9E8F9E37-8F84-4A66-A3FC-B874DD638E4C}"/>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1">
                <a:extLst>
                  <a:ext uri="{FF2B5EF4-FFF2-40B4-BE49-F238E27FC236}">
                    <a16:creationId xmlns:a16="http://schemas.microsoft.com/office/drawing/2014/main" id="{8B025FAE-CAE3-496C-9C17-42CD58DF779E}"/>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2">
                <a:extLst>
                  <a:ext uri="{FF2B5EF4-FFF2-40B4-BE49-F238E27FC236}">
                    <a16:creationId xmlns:a16="http://schemas.microsoft.com/office/drawing/2014/main" id="{61E98690-0FC9-4F6F-85A0-2135C9F514DA}"/>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3">
                <a:extLst>
                  <a:ext uri="{FF2B5EF4-FFF2-40B4-BE49-F238E27FC236}">
                    <a16:creationId xmlns:a16="http://schemas.microsoft.com/office/drawing/2014/main" id="{430DCEDD-C750-48B4-9678-B426B5DECB09}"/>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4">
                <a:extLst>
                  <a:ext uri="{FF2B5EF4-FFF2-40B4-BE49-F238E27FC236}">
                    <a16:creationId xmlns:a16="http://schemas.microsoft.com/office/drawing/2014/main" id="{80AE3C33-2D99-4F27-BDA5-42E8D65C9165}"/>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5">
                <a:extLst>
                  <a:ext uri="{FF2B5EF4-FFF2-40B4-BE49-F238E27FC236}">
                    <a16:creationId xmlns:a16="http://schemas.microsoft.com/office/drawing/2014/main" id="{D7AD6793-FF31-44DB-B991-60B6BFBF0E6F}"/>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6">
                <a:extLst>
                  <a:ext uri="{FF2B5EF4-FFF2-40B4-BE49-F238E27FC236}">
                    <a16:creationId xmlns:a16="http://schemas.microsoft.com/office/drawing/2014/main" id="{6CF9871B-6474-463B-85BD-2A940A14D6E8}"/>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7">
                <a:extLst>
                  <a:ext uri="{FF2B5EF4-FFF2-40B4-BE49-F238E27FC236}">
                    <a16:creationId xmlns:a16="http://schemas.microsoft.com/office/drawing/2014/main" id="{481556C9-F6B4-4898-A7F0-AEBD6D987461}"/>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8">
                <a:extLst>
                  <a:ext uri="{FF2B5EF4-FFF2-40B4-BE49-F238E27FC236}">
                    <a16:creationId xmlns:a16="http://schemas.microsoft.com/office/drawing/2014/main" id="{D2F9E114-F820-43CC-A95A-680620DC7282}"/>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
                <a:extLst>
                  <a:ext uri="{FF2B5EF4-FFF2-40B4-BE49-F238E27FC236}">
                    <a16:creationId xmlns:a16="http://schemas.microsoft.com/office/drawing/2014/main" id="{0695DD13-0D69-402B-8434-3B425B723D2A}"/>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30">
                <a:extLst>
                  <a:ext uri="{FF2B5EF4-FFF2-40B4-BE49-F238E27FC236}">
                    <a16:creationId xmlns:a16="http://schemas.microsoft.com/office/drawing/2014/main" id="{8A0C1A5E-2755-4E99-AF6B-4C9F2538A649}"/>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31">
                <a:extLst>
                  <a:ext uri="{FF2B5EF4-FFF2-40B4-BE49-F238E27FC236}">
                    <a16:creationId xmlns:a16="http://schemas.microsoft.com/office/drawing/2014/main" id="{7C447FBE-64B9-406C-A4BD-051C5E383C90}"/>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32">
                <a:extLst>
                  <a:ext uri="{FF2B5EF4-FFF2-40B4-BE49-F238E27FC236}">
                    <a16:creationId xmlns:a16="http://schemas.microsoft.com/office/drawing/2014/main" id="{2A28B99F-7B49-4132-BA64-C76DF10BB2D7}"/>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33">
                <a:extLst>
                  <a:ext uri="{FF2B5EF4-FFF2-40B4-BE49-F238E27FC236}">
                    <a16:creationId xmlns:a16="http://schemas.microsoft.com/office/drawing/2014/main" id="{9C475CEF-8773-4F8C-82E1-FE50278418CA}"/>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34">
                <a:extLst>
                  <a:ext uri="{FF2B5EF4-FFF2-40B4-BE49-F238E27FC236}">
                    <a16:creationId xmlns:a16="http://schemas.microsoft.com/office/drawing/2014/main" id="{ABAAEAC9-6382-456F-A3C0-7B95217305AC}"/>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5">
                <a:extLst>
                  <a:ext uri="{FF2B5EF4-FFF2-40B4-BE49-F238E27FC236}">
                    <a16:creationId xmlns:a16="http://schemas.microsoft.com/office/drawing/2014/main" id="{0923ECBE-405E-4466-A3D2-E72AB318E9E2}"/>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6">
                <a:extLst>
                  <a:ext uri="{FF2B5EF4-FFF2-40B4-BE49-F238E27FC236}">
                    <a16:creationId xmlns:a16="http://schemas.microsoft.com/office/drawing/2014/main" id="{FBDD46FC-2E2D-4163-AE07-E1BCB2A4DD16}"/>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7">
                <a:extLst>
                  <a:ext uri="{FF2B5EF4-FFF2-40B4-BE49-F238E27FC236}">
                    <a16:creationId xmlns:a16="http://schemas.microsoft.com/office/drawing/2014/main" id="{C91B53DE-A25F-43C6-B5C2-988A0237326F}"/>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8">
                <a:extLst>
                  <a:ext uri="{FF2B5EF4-FFF2-40B4-BE49-F238E27FC236}">
                    <a16:creationId xmlns:a16="http://schemas.microsoft.com/office/drawing/2014/main" id="{92A99FB3-821F-4A71-BDEF-7C8D6D9524F5}"/>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9">
                <a:extLst>
                  <a:ext uri="{FF2B5EF4-FFF2-40B4-BE49-F238E27FC236}">
                    <a16:creationId xmlns:a16="http://schemas.microsoft.com/office/drawing/2014/main" id="{213807CF-7E7E-44A2-9C6B-04287486F2B2}"/>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40">
                <a:extLst>
                  <a:ext uri="{FF2B5EF4-FFF2-40B4-BE49-F238E27FC236}">
                    <a16:creationId xmlns:a16="http://schemas.microsoft.com/office/drawing/2014/main" id="{B0AC0BD9-05D6-4920-8013-825C1F3A1754}"/>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41">
                <a:extLst>
                  <a:ext uri="{FF2B5EF4-FFF2-40B4-BE49-F238E27FC236}">
                    <a16:creationId xmlns:a16="http://schemas.microsoft.com/office/drawing/2014/main" id="{509896CB-A9CE-4D6A-8848-446569D71588}"/>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42">
                <a:extLst>
                  <a:ext uri="{FF2B5EF4-FFF2-40B4-BE49-F238E27FC236}">
                    <a16:creationId xmlns:a16="http://schemas.microsoft.com/office/drawing/2014/main" id="{A2947990-E27C-4123-A00D-D32A0E471FE3}"/>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43">
                <a:extLst>
                  <a:ext uri="{FF2B5EF4-FFF2-40B4-BE49-F238E27FC236}">
                    <a16:creationId xmlns:a16="http://schemas.microsoft.com/office/drawing/2014/main" id="{752D31E0-1FE0-4577-8B44-2F3C09262B0B}"/>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44">
                <a:extLst>
                  <a:ext uri="{FF2B5EF4-FFF2-40B4-BE49-F238E27FC236}">
                    <a16:creationId xmlns:a16="http://schemas.microsoft.com/office/drawing/2014/main" id="{4806A17F-3573-4913-AD66-C4DADCE8ED4C}"/>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45">
                <a:extLst>
                  <a:ext uri="{FF2B5EF4-FFF2-40B4-BE49-F238E27FC236}">
                    <a16:creationId xmlns:a16="http://schemas.microsoft.com/office/drawing/2014/main" id="{9BA6AC91-165D-4487-A9E4-508619C17676}"/>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46">
                <a:extLst>
                  <a:ext uri="{FF2B5EF4-FFF2-40B4-BE49-F238E27FC236}">
                    <a16:creationId xmlns:a16="http://schemas.microsoft.com/office/drawing/2014/main" id="{D3A00F40-AECA-4FA0-9A67-ECE8794DC8D2}"/>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47">
                <a:extLst>
                  <a:ext uri="{FF2B5EF4-FFF2-40B4-BE49-F238E27FC236}">
                    <a16:creationId xmlns:a16="http://schemas.microsoft.com/office/drawing/2014/main" id="{D067A9E6-CAEB-457B-A577-22FE794FF591}"/>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48">
                <a:extLst>
                  <a:ext uri="{FF2B5EF4-FFF2-40B4-BE49-F238E27FC236}">
                    <a16:creationId xmlns:a16="http://schemas.microsoft.com/office/drawing/2014/main" id="{5916850C-7B53-4D39-A4C6-DBB13FB3187F}"/>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49">
                <a:extLst>
                  <a:ext uri="{FF2B5EF4-FFF2-40B4-BE49-F238E27FC236}">
                    <a16:creationId xmlns:a16="http://schemas.microsoft.com/office/drawing/2014/main" id="{EF5C698C-20C3-421D-B483-5AF2B1D831A2}"/>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50">
                <a:extLst>
                  <a:ext uri="{FF2B5EF4-FFF2-40B4-BE49-F238E27FC236}">
                    <a16:creationId xmlns:a16="http://schemas.microsoft.com/office/drawing/2014/main" id="{CFD1CD2F-AE19-4494-9B6E-30F3FC8CCC66}"/>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51">
                <a:extLst>
                  <a:ext uri="{FF2B5EF4-FFF2-40B4-BE49-F238E27FC236}">
                    <a16:creationId xmlns:a16="http://schemas.microsoft.com/office/drawing/2014/main" id="{F5A10267-DB90-4B28-BA2F-2C68ED7D6331}"/>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52">
                <a:extLst>
                  <a:ext uri="{FF2B5EF4-FFF2-40B4-BE49-F238E27FC236}">
                    <a16:creationId xmlns:a16="http://schemas.microsoft.com/office/drawing/2014/main" id="{0957D25E-CEAE-4A04-98FE-F5FB7512ABBB}"/>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53">
                <a:extLst>
                  <a:ext uri="{FF2B5EF4-FFF2-40B4-BE49-F238E27FC236}">
                    <a16:creationId xmlns:a16="http://schemas.microsoft.com/office/drawing/2014/main" id="{3CE92D3C-069E-4112-A50F-21251B9F2497}"/>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54">
                <a:extLst>
                  <a:ext uri="{FF2B5EF4-FFF2-40B4-BE49-F238E27FC236}">
                    <a16:creationId xmlns:a16="http://schemas.microsoft.com/office/drawing/2014/main" id="{7EC5414B-0478-4133-939F-4F1522072912}"/>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55">
                <a:extLst>
                  <a:ext uri="{FF2B5EF4-FFF2-40B4-BE49-F238E27FC236}">
                    <a16:creationId xmlns:a16="http://schemas.microsoft.com/office/drawing/2014/main" id="{BDC13579-CCE3-4CAF-A5F1-B3BFCB572E3E}"/>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56">
                <a:extLst>
                  <a:ext uri="{FF2B5EF4-FFF2-40B4-BE49-F238E27FC236}">
                    <a16:creationId xmlns:a16="http://schemas.microsoft.com/office/drawing/2014/main" id="{2B980ED6-C1A7-4F9A-9AE5-E555622E5CA3}"/>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57">
                <a:extLst>
                  <a:ext uri="{FF2B5EF4-FFF2-40B4-BE49-F238E27FC236}">
                    <a16:creationId xmlns:a16="http://schemas.microsoft.com/office/drawing/2014/main" id="{8A5D2E13-9113-408B-AA96-29F81FDD4C21}"/>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58">
                <a:extLst>
                  <a:ext uri="{FF2B5EF4-FFF2-40B4-BE49-F238E27FC236}">
                    <a16:creationId xmlns:a16="http://schemas.microsoft.com/office/drawing/2014/main" id="{C5E598F4-63F8-449D-9C51-25262BFE8C0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59">
                <a:extLst>
                  <a:ext uri="{FF2B5EF4-FFF2-40B4-BE49-F238E27FC236}">
                    <a16:creationId xmlns:a16="http://schemas.microsoft.com/office/drawing/2014/main" id="{64F87ACA-F1F8-4314-A576-50B110075751}"/>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0">
                <a:extLst>
                  <a:ext uri="{FF2B5EF4-FFF2-40B4-BE49-F238E27FC236}">
                    <a16:creationId xmlns:a16="http://schemas.microsoft.com/office/drawing/2014/main" id="{D2A6056F-6AD1-4EAE-A5BF-9AE024D3A6AC}"/>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1">
                <a:extLst>
                  <a:ext uri="{FF2B5EF4-FFF2-40B4-BE49-F238E27FC236}">
                    <a16:creationId xmlns:a16="http://schemas.microsoft.com/office/drawing/2014/main" id="{2188E161-99A2-4359-ACB2-A7BF824BD670}"/>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2">
                <a:extLst>
                  <a:ext uri="{FF2B5EF4-FFF2-40B4-BE49-F238E27FC236}">
                    <a16:creationId xmlns:a16="http://schemas.microsoft.com/office/drawing/2014/main" id="{86CDA20D-4978-4BC1-933E-81436A3F1502}"/>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3">
                <a:extLst>
                  <a:ext uri="{FF2B5EF4-FFF2-40B4-BE49-F238E27FC236}">
                    <a16:creationId xmlns:a16="http://schemas.microsoft.com/office/drawing/2014/main" id="{BD0B80FB-505D-42A6-A41B-FB7BAB861EE8}"/>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4">
                <a:extLst>
                  <a:ext uri="{FF2B5EF4-FFF2-40B4-BE49-F238E27FC236}">
                    <a16:creationId xmlns:a16="http://schemas.microsoft.com/office/drawing/2014/main" id="{5886769B-208B-456C-879C-A8AABF4A7926}"/>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5">
                <a:extLst>
                  <a:ext uri="{FF2B5EF4-FFF2-40B4-BE49-F238E27FC236}">
                    <a16:creationId xmlns:a16="http://schemas.microsoft.com/office/drawing/2014/main" id="{4465E252-0116-49EE-891F-B51CAEEA69C3}"/>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6">
                <a:extLst>
                  <a:ext uri="{FF2B5EF4-FFF2-40B4-BE49-F238E27FC236}">
                    <a16:creationId xmlns:a16="http://schemas.microsoft.com/office/drawing/2014/main" id="{FDA30810-B9E9-47AE-A3AA-C046AB8E8E43}"/>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7">
                <a:extLst>
                  <a:ext uri="{FF2B5EF4-FFF2-40B4-BE49-F238E27FC236}">
                    <a16:creationId xmlns:a16="http://schemas.microsoft.com/office/drawing/2014/main" id="{1970A1EC-D5CD-44A0-9995-975473BECD73}"/>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
                <a:extLst>
                  <a:ext uri="{FF2B5EF4-FFF2-40B4-BE49-F238E27FC236}">
                    <a16:creationId xmlns:a16="http://schemas.microsoft.com/office/drawing/2014/main" id="{5CF6FFA7-4982-478D-886B-8FA52F579A35}"/>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
                <a:extLst>
                  <a:ext uri="{FF2B5EF4-FFF2-40B4-BE49-F238E27FC236}">
                    <a16:creationId xmlns:a16="http://schemas.microsoft.com/office/drawing/2014/main" id="{88D716AA-C6CB-447D-A8FE-C1D01F864EF6}"/>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70">
                <a:extLst>
                  <a:ext uri="{FF2B5EF4-FFF2-40B4-BE49-F238E27FC236}">
                    <a16:creationId xmlns:a16="http://schemas.microsoft.com/office/drawing/2014/main" id="{375F55DB-F87D-44D8-A1CC-93AFC3A735A1}"/>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71">
                <a:extLst>
                  <a:ext uri="{FF2B5EF4-FFF2-40B4-BE49-F238E27FC236}">
                    <a16:creationId xmlns:a16="http://schemas.microsoft.com/office/drawing/2014/main" id="{77ABD23D-C9AE-4041-91B5-F8BCA8221A2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72">
                <a:extLst>
                  <a:ext uri="{FF2B5EF4-FFF2-40B4-BE49-F238E27FC236}">
                    <a16:creationId xmlns:a16="http://schemas.microsoft.com/office/drawing/2014/main" id="{BFF54877-9929-4F2C-B828-758BF118056F}"/>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38">
                <a:extLst>
                  <a:ext uri="{FF2B5EF4-FFF2-40B4-BE49-F238E27FC236}">
                    <a16:creationId xmlns:a16="http://schemas.microsoft.com/office/drawing/2014/main" id="{835B477D-06E2-4B64-ABB7-0B37113D910C}"/>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39">
                <a:extLst>
                  <a:ext uri="{FF2B5EF4-FFF2-40B4-BE49-F238E27FC236}">
                    <a16:creationId xmlns:a16="http://schemas.microsoft.com/office/drawing/2014/main" id="{4F77FE37-4ECD-4B17-B52C-74274167EF26}"/>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40">
                <a:extLst>
                  <a:ext uri="{FF2B5EF4-FFF2-40B4-BE49-F238E27FC236}">
                    <a16:creationId xmlns:a16="http://schemas.microsoft.com/office/drawing/2014/main" id="{C713FD9F-80D5-42BD-9976-649B8A4928E7}"/>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42">
                <a:extLst>
                  <a:ext uri="{FF2B5EF4-FFF2-40B4-BE49-F238E27FC236}">
                    <a16:creationId xmlns:a16="http://schemas.microsoft.com/office/drawing/2014/main" id="{4959F681-DF70-4E2A-88D7-490140477BB1}"/>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43">
                <a:extLst>
                  <a:ext uri="{FF2B5EF4-FFF2-40B4-BE49-F238E27FC236}">
                    <a16:creationId xmlns:a16="http://schemas.microsoft.com/office/drawing/2014/main" id="{DCA33764-B110-46A7-83DB-06B3C36695AF}"/>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49">
                <a:extLst>
                  <a:ext uri="{FF2B5EF4-FFF2-40B4-BE49-F238E27FC236}">
                    <a16:creationId xmlns:a16="http://schemas.microsoft.com/office/drawing/2014/main" id="{CA028F33-C5B1-4058-B6A6-E81C73F06126}"/>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50">
                <a:extLst>
                  <a:ext uri="{FF2B5EF4-FFF2-40B4-BE49-F238E27FC236}">
                    <a16:creationId xmlns:a16="http://schemas.microsoft.com/office/drawing/2014/main" id="{7A573013-58AE-45B9-BF30-60ACB3CF3BF7}"/>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51">
                <a:extLst>
                  <a:ext uri="{FF2B5EF4-FFF2-40B4-BE49-F238E27FC236}">
                    <a16:creationId xmlns:a16="http://schemas.microsoft.com/office/drawing/2014/main" id="{7FFCCA15-0A72-4D9E-8DA9-150F92AA30BC}"/>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52">
                <a:extLst>
                  <a:ext uri="{FF2B5EF4-FFF2-40B4-BE49-F238E27FC236}">
                    <a16:creationId xmlns:a16="http://schemas.microsoft.com/office/drawing/2014/main" id="{9EF964E6-4937-40CD-AF3E-5B64D7A460E2}"/>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53">
                <a:extLst>
                  <a:ext uri="{FF2B5EF4-FFF2-40B4-BE49-F238E27FC236}">
                    <a16:creationId xmlns:a16="http://schemas.microsoft.com/office/drawing/2014/main" id="{27543BC7-736D-4DA5-8490-D01DFAC38C56}"/>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54">
                <a:extLst>
                  <a:ext uri="{FF2B5EF4-FFF2-40B4-BE49-F238E27FC236}">
                    <a16:creationId xmlns:a16="http://schemas.microsoft.com/office/drawing/2014/main" id="{CBF9DDD0-5A85-4E17-8593-8E26537F2A86}"/>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155">
                <a:extLst>
                  <a:ext uri="{FF2B5EF4-FFF2-40B4-BE49-F238E27FC236}">
                    <a16:creationId xmlns:a16="http://schemas.microsoft.com/office/drawing/2014/main" id="{EE4A3139-C086-48F8-9CD0-5646A29AE651}"/>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157">
                <a:extLst>
                  <a:ext uri="{FF2B5EF4-FFF2-40B4-BE49-F238E27FC236}">
                    <a16:creationId xmlns:a16="http://schemas.microsoft.com/office/drawing/2014/main" id="{2F2622CF-8AA7-4810-B274-A327BC73FA4E}"/>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58">
                <a:extLst>
                  <a:ext uri="{FF2B5EF4-FFF2-40B4-BE49-F238E27FC236}">
                    <a16:creationId xmlns:a16="http://schemas.microsoft.com/office/drawing/2014/main" id="{1F894E6B-3CE6-42C9-9A68-4BA0CC4E7403}"/>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59">
                <a:extLst>
                  <a:ext uri="{FF2B5EF4-FFF2-40B4-BE49-F238E27FC236}">
                    <a16:creationId xmlns:a16="http://schemas.microsoft.com/office/drawing/2014/main" id="{D5199EED-02AA-4608-8752-8AC83755E033}"/>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61">
                <a:extLst>
                  <a:ext uri="{FF2B5EF4-FFF2-40B4-BE49-F238E27FC236}">
                    <a16:creationId xmlns:a16="http://schemas.microsoft.com/office/drawing/2014/main" id="{F7850E1E-11CD-44AF-B848-D6B89514DC51}"/>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62">
                <a:extLst>
                  <a:ext uri="{FF2B5EF4-FFF2-40B4-BE49-F238E27FC236}">
                    <a16:creationId xmlns:a16="http://schemas.microsoft.com/office/drawing/2014/main" id="{CB4B87B9-4EA9-4488-A09B-518BF6F18DB7}"/>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63">
                <a:extLst>
                  <a:ext uri="{FF2B5EF4-FFF2-40B4-BE49-F238E27FC236}">
                    <a16:creationId xmlns:a16="http://schemas.microsoft.com/office/drawing/2014/main" id="{700E60E3-628F-4464-9D1D-92AA8B9C6CD8}"/>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64">
                <a:extLst>
                  <a:ext uri="{FF2B5EF4-FFF2-40B4-BE49-F238E27FC236}">
                    <a16:creationId xmlns:a16="http://schemas.microsoft.com/office/drawing/2014/main" id="{B99EDFB7-6507-49C3-A85F-05BA1B95DA52}"/>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65">
                <a:extLst>
                  <a:ext uri="{FF2B5EF4-FFF2-40B4-BE49-F238E27FC236}">
                    <a16:creationId xmlns:a16="http://schemas.microsoft.com/office/drawing/2014/main" id="{3B57FB3F-97DC-4DC0-8155-6D325CC11F99}"/>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66">
                <a:extLst>
                  <a:ext uri="{FF2B5EF4-FFF2-40B4-BE49-F238E27FC236}">
                    <a16:creationId xmlns:a16="http://schemas.microsoft.com/office/drawing/2014/main" id="{781FB5DD-13B1-4020-B800-B2EEC2BFDA8C}"/>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626" name="Group 625">
            <a:extLst>
              <a:ext uri="{FF2B5EF4-FFF2-40B4-BE49-F238E27FC236}">
                <a16:creationId xmlns:a16="http://schemas.microsoft.com/office/drawing/2014/main" id="{54F107D2-ABDF-4B56-BEA5-A471BABC3314}"/>
              </a:ext>
            </a:extLst>
          </p:cNvPr>
          <p:cNvGrpSpPr/>
          <p:nvPr/>
        </p:nvGrpSpPr>
        <p:grpSpPr>
          <a:xfrm>
            <a:off x="5687804" y="3674567"/>
            <a:ext cx="2985759" cy="766020"/>
            <a:chOff x="541938" y="2886454"/>
            <a:chExt cx="2985759" cy="766020"/>
          </a:xfrm>
        </p:grpSpPr>
        <p:sp>
          <p:nvSpPr>
            <p:cNvPr id="627" name="Freeform 21">
              <a:extLst>
                <a:ext uri="{FF2B5EF4-FFF2-40B4-BE49-F238E27FC236}">
                  <a16:creationId xmlns:a16="http://schemas.microsoft.com/office/drawing/2014/main" id="{5096522B-3422-492F-A63F-94D8508604F7}"/>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628" name="组合 182">
              <a:extLst>
                <a:ext uri="{FF2B5EF4-FFF2-40B4-BE49-F238E27FC236}">
                  <a16:creationId xmlns:a16="http://schemas.microsoft.com/office/drawing/2014/main" id="{92422D0F-C9FB-4B10-9958-C00E267AA324}"/>
                </a:ext>
              </a:extLst>
            </p:cNvPr>
            <p:cNvGrpSpPr/>
            <p:nvPr/>
          </p:nvGrpSpPr>
          <p:grpSpPr>
            <a:xfrm>
              <a:off x="541938" y="2886454"/>
              <a:ext cx="695243" cy="766020"/>
              <a:chOff x="6674548" y="1258087"/>
              <a:chExt cx="1105051" cy="1180297"/>
            </a:xfrm>
          </p:grpSpPr>
          <p:sp>
            <p:nvSpPr>
              <p:cNvPr id="629" name="Freeform 10">
                <a:extLst>
                  <a:ext uri="{FF2B5EF4-FFF2-40B4-BE49-F238E27FC236}">
                    <a16:creationId xmlns:a16="http://schemas.microsoft.com/office/drawing/2014/main" id="{2C6D5B69-4076-4591-AD38-6C9B16865A2B}"/>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1">
                <a:extLst>
                  <a:ext uri="{FF2B5EF4-FFF2-40B4-BE49-F238E27FC236}">
                    <a16:creationId xmlns:a16="http://schemas.microsoft.com/office/drawing/2014/main" id="{CF019E83-3757-48A7-A23C-B21E2AB40145}"/>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2">
                <a:extLst>
                  <a:ext uri="{FF2B5EF4-FFF2-40B4-BE49-F238E27FC236}">
                    <a16:creationId xmlns:a16="http://schemas.microsoft.com/office/drawing/2014/main" id="{839FA5F2-9F3B-4956-9DD2-B51EBFFC8C6E}"/>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3">
                <a:extLst>
                  <a:ext uri="{FF2B5EF4-FFF2-40B4-BE49-F238E27FC236}">
                    <a16:creationId xmlns:a16="http://schemas.microsoft.com/office/drawing/2014/main" id="{BC1AE36C-A1CC-4481-BBE8-445B75F11EFA}"/>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4">
                <a:extLst>
                  <a:ext uri="{FF2B5EF4-FFF2-40B4-BE49-F238E27FC236}">
                    <a16:creationId xmlns:a16="http://schemas.microsoft.com/office/drawing/2014/main" id="{F28E3037-4FEB-404E-A6E9-52A7D57896E1}"/>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5">
                <a:extLst>
                  <a:ext uri="{FF2B5EF4-FFF2-40B4-BE49-F238E27FC236}">
                    <a16:creationId xmlns:a16="http://schemas.microsoft.com/office/drawing/2014/main" id="{7110BEEB-AB91-46AB-AA10-43D54BA8460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6">
                <a:extLst>
                  <a:ext uri="{FF2B5EF4-FFF2-40B4-BE49-F238E27FC236}">
                    <a16:creationId xmlns:a16="http://schemas.microsoft.com/office/drawing/2014/main" id="{7AC4E519-EDBC-4CFD-B1E9-59549566E8F6}"/>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7">
                <a:extLst>
                  <a:ext uri="{FF2B5EF4-FFF2-40B4-BE49-F238E27FC236}">
                    <a16:creationId xmlns:a16="http://schemas.microsoft.com/office/drawing/2014/main" id="{24DD4687-11CF-4902-8A67-C2C580421B88}"/>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8">
                <a:extLst>
                  <a:ext uri="{FF2B5EF4-FFF2-40B4-BE49-F238E27FC236}">
                    <a16:creationId xmlns:a16="http://schemas.microsoft.com/office/drawing/2014/main" id="{46EA49FB-00B2-4938-A77D-09C6D17AA12E}"/>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9">
                <a:extLst>
                  <a:ext uri="{FF2B5EF4-FFF2-40B4-BE49-F238E27FC236}">
                    <a16:creationId xmlns:a16="http://schemas.microsoft.com/office/drawing/2014/main" id="{FB6A144A-7F6F-48C3-AB28-374AA9CA97A3}"/>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20">
                <a:extLst>
                  <a:ext uri="{FF2B5EF4-FFF2-40B4-BE49-F238E27FC236}">
                    <a16:creationId xmlns:a16="http://schemas.microsoft.com/office/drawing/2014/main" id="{18566AB8-AD24-4F8D-97FA-9AE2E28CA539}"/>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21">
                <a:extLst>
                  <a:ext uri="{FF2B5EF4-FFF2-40B4-BE49-F238E27FC236}">
                    <a16:creationId xmlns:a16="http://schemas.microsoft.com/office/drawing/2014/main" id="{9BD6E6A0-1649-463D-A9A2-A8A37F6CB73A}"/>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22">
                <a:extLst>
                  <a:ext uri="{FF2B5EF4-FFF2-40B4-BE49-F238E27FC236}">
                    <a16:creationId xmlns:a16="http://schemas.microsoft.com/office/drawing/2014/main" id="{B66415C6-DFA2-4441-9C73-9480FB5B87D9}"/>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23">
                <a:extLst>
                  <a:ext uri="{FF2B5EF4-FFF2-40B4-BE49-F238E27FC236}">
                    <a16:creationId xmlns:a16="http://schemas.microsoft.com/office/drawing/2014/main" id="{E013AEFE-DA37-4BC2-AA09-0CE5CF7DE944}"/>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24">
                <a:extLst>
                  <a:ext uri="{FF2B5EF4-FFF2-40B4-BE49-F238E27FC236}">
                    <a16:creationId xmlns:a16="http://schemas.microsoft.com/office/drawing/2014/main" id="{DBBCD48E-F515-4846-A498-7AA9260103C0}"/>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25">
                <a:extLst>
                  <a:ext uri="{FF2B5EF4-FFF2-40B4-BE49-F238E27FC236}">
                    <a16:creationId xmlns:a16="http://schemas.microsoft.com/office/drawing/2014/main" id="{3F7FD1BB-2E64-4DDB-9046-F68AA315A373}"/>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26">
                <a:extLst>
                  <a:ext uri="{FF2B5EF4-FFF2-40B4-BE49-F238E27FC236}">
                    <a16:creationId xmlns:a16="http://schemas.microsoft.com/office/drawing/2014/main" id="{D9D1EBE4-FCE7-4096-B598-20F57F60C080}"/>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27">
                <a:extLst>
                  <a:ext uri="{FF2B5EF4-FFF2-40B4-BE49-F238E27FC236}">
                    <a16:creationId xmlns:a16="http://schemas.microsoft.com/office/drawing/2014/main" id="{9BCEC19B-FD9E-4372-9C77-298C56A29870}"/>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28">
                <a:extLst>
                  <a:ext uri="{FF2B5EF4-FFF2-40B4-BE49-F238E27FC236}">
                    <a16:creationId xmlns:a16="http://schemas.microsoft.com/office/drawing/2014/main" id="{9D9431B3-4C46-47DF-B261-9C321BB77A4B}"/>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29">
                <a:extLst>
                  <a:ext uri="{FF2B5EF4-FFF2-40B4-BE49-F238E27FC236}">
                    <a16:creationId xmlns:a16="http://schemas.microsoft.com/office/drawing/2014/main" id="{994DDD17-159B-49C5-BD3A-8D1E880980CB}"/>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0">
                <a:extLst>
                  <a:ext uri="{FF2B5EF4-FFF2-40B4-BE49-F238E27FC236}">
                    <a16:creationId xmlns:a16="http://schemas.microsoft.com/office/drawing/2014/main" id="{9B2F4AC1-7398-462A-8736-730DE1C5D443}"/>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1">
                <a:extLst>
                  <a:ext uri="{FF2B5EF4-FFF2-40B4-BE49-F238E27FC236}">
                    <a16:creationId xmlns:a16="http://schemas.microsoft.com/office/drawing/2014/main" id="{79DA7B04-FFB1-4E8A-B691-D45901EB1B56}"/>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2">
                <a:extLst>
                  <a:ext uri="{FF2B5EF4-FFF2-40B4-BE49-F238E27FC236}">
                    <a16:creationId xmlns:a16="http://schemas.microsoft.com/office/drawing/2014/main" id="{ABA088A7-6055-484B-B310-F0189059AC68}"/>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3">
                <a:extLst>
                  <a:ext uri="{FF2B5EF4-FFF2-40B4-BE49-F238E27FC236}">
                    <a16:creationId xmlns:a16="http://schemas.microsoft.com/office/drawing/2014/main" id="{F6CF5F7D-ED05-4562-B5C7-C5178EE2507C}"/>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4">
                <a:extLst>
                  <a:ext uri="{FF2B5EF4-FFF2-40B4-BE49-F238E27FC236}">
                    <a16:creationId xmlns:a16="http://schemas.microsoft.com/office/drawing/2014/main" id="{9FFF97AB-0D7B-4359-B845-36F3AD93D9A0}"/>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5">
                <a:extLst>
                  <a:ext uri="{FF2B5EF4-FFF2-40B4-BE49-F238E27FC236}">
                    <a16:creationId xmlns:a16="http://schemas.microsoft.com/office/drawing/2014/main" id="{1CDC6508-CBFB-4E41-A693-EF6BC396D315}"/>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6">
                <a:extLst>
                  <a:ext uri="{FF2B5EF4-FFF2-40B4-BE49-F238E27FC236}">
                    <a16:creationId xmlns:a16="http://schemas.microsoft.com/office/drawing/2014/main" id="{8BC1D4E3-C97E-46F5-A572-0F876EB209DA}"/>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7">
                <a:extLst>
                  <a:ext uri="{FF2B5EF4-FFF2-40B4-BE49-F238E27FC236}">
                    <a16:creationId xmlns:a16="http://schemas.microsoft.com/office/drawing/2014/main" id="{97A997E1-C1A9-4CC0-BBA7-89D66FF35EA3}"/>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8">
                <a:extLst>
                  <a:ext uri="{FF2B5EF4-FFF2-40B4-BE49-F238E27FC236}">
                    <a16:creationId xmlns:a16="http://schemas.microsoft.com/office/drawing/2014/main" id="{8234721A-13D1-4DF1-BF56-384BC30D090B}"/>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
                <a:extLst>
                  <a:ext uri="{FF2B5EF4-FFF2-40B4-BE49-F238E27FC236}">
                    <a16:creationId xmlns:a16="http://schemas.microsoft.com/office/drawing/2014/main" id="{85693C36-B046-4575-8350-546D9D1A385D}"/>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40">
                <a:extLst>
                  <a:ext uri="{FF2B5EF4-FFF2-40B4-BE49-F238E27FC236}">
                    <a16:creationId xmlns:a16="http://schemas.microsoft.com/office/drawing/2014/main" id="{06AD1ED1-1D58-4539-A8C7-8846A8F4BDBB}"/>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41">
                <a:extLst>
                  <a:ext uri="{FF2B5EF4-FFF2-40B4-BE49-F238E27FC236}">
                    <a16:creationId xmlns:a16="http://schemas.microsoft.com/office/drawing/2014/main" id="{0BCAC536-7100-463F-839F-F9AA30C32BDE}"/>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42">
                <a:extLst>
                  <a:ext uri="{FF2B5EF4-FFF2-40B4-BE49-F238E27FC236}">
                    <a16:creationId xmlns:a16="http://schemas.microsoft.com/office/drawing/2014/main" id="{553927FF-1987-41C0-8377-8BD0EECB760B}"/>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43">
                <a:extLst>
                  <a:ext uri="{FF2B5EF4-FFF2-40B4-BE49-F238E27FC236}">
                    <a16:creationId xmlns:a16="http://schemas.microsoft.com/office/drawing/2014/main" id="{BD86FB47-1B90-475B-99FE-22D3D61B4F4F}"/>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44">
                <a:extLst>
                  <a:ext uri="{FF2B5EF4-FFF2-40B4-BE49-F238E27FC236}">
                    <a16:creationId xmlns:a16="http://schemas.microsoft.com/office/drawing/2014/main" id="{0DE0FC06-F9F9-4B69-8C40-1548C570D47E}"/>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45">
                <a:extLst>
                  <a:ext uri="{FF2B5EF4-FFF2-40B4-BE49-F238E27FC236}">
                    <a16:creationId xmlns:a16="http://schemas.microsoft.com/office/drawing/2014/main" id="{82265035-53C5-4E1B-81E7-7644D03AD275}"/>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46">
                <a:extLst>
                  <a:ext uri="{FF2B5EF4-FFF2-40B4-BE49-F238E27FC236}">
                    <a16:creationId xmlns:a16="http://schemas.microsoft.com/office/drawing/2014/main" id="{C964332C-6D4A-443F-AE1B-1075C6E8AA7E}"/>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47">
                <a:extLst>
                  <a:ext uri="{FF2B5EF4-FFF2-40B4-BE49-F238E27FC236}">
                    <a16:creationId xmlns:a16="http://schemas.microsoft.com/office/drawing/2014/main" id="{9F306494-730C-481A-A09E-0201C00143FB}"/>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8">
                <a:extLst>
                  <a:ext uri="{FF2B5EF4-FFF2-40B4-BE49-F238E27FC236}">
                    <a16:creationId xmlns:a16="http://schemas.microsoft.com/office/drawing/2014/main" id="{5D715775-FE78-4B61-B271-597652BC0915}"/>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9">
                <a:extLst>
                  <a:ext uri="{FF2B5EF4-FFF2-40B4-BE49-F238E27FC236}">
                    <a16:creationId xmlns:a16="http://schemas.microsoft.com/office/drawing/2014/main" id="{CF93DDD3-F804-4DAB-9A1E-30A4107CDB28}"/>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50">
                <a:extLst>
                  <a:ext uri="{FF2B5EF4-FFF2-40B4-BE49-F238E27FC236}">
                    <a16:creationId xmlns:a16="http://schemas.microsoft.com/office/drawing/2014/main" id="{6758D026-D3FE-44CB-A131-4EFA4622E2BA}"/>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51">
                <a:extLst>
                  <a:ext uri="{FF2B5EF4-FFF2-40B4-BE49-F238E27FC236}">
                    <a16:creationId xmlns:a16="http://schemas.microsoft.com/office/drawing/2014/main" id="{880D1BE7-1F4E-48D7-9CE9-A7C6B1B0A190}"/>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52">
                <a:extLst>
                  <a:ext uri="{FF2B5EF4-FFF2-40B4-BE49-F238E27FC236}">
                    <a16:creationId xmlns:a16="http://schemas.microsoft.com/office/drawing/2014/main" id="{7EB7CDBD-8D81-44DA-8EEF-BDF6E19FCCF6}"/>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53">
                <a:extLst>
                  <a:ext uri="{FF2B5EF4-FFF2-40B4-BE49-F238E27FC236}">
                    <a16:creationId xmlns:a16="http://schemas.microsoft.com/office/drawing/2014/main" id="{0727A97F-36CF-4E87-9AB9-62E35E02D512}"/>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54">
                <a:extLst>
                  <a:ext uri="{FF2B5EF4-FFF2-40B4-BE49-F238E27FC236}">
                    <a16:creationId xmlns:a16="http://schemas.microsoft.com/office/drawing/2014/main" id="{A3C575D8-2AE3-42BB-9FBF-0F9138669552}"/>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55">
                <a:extLst>
                  <a:ext uri="{FF2B5EF4-FFF2-40B4-BE49-F238E27FC236}">
                    <a16:creationId xmlns:a16="http://schemas.microsoft.com/office/drawing/2014/main" id="{7302A463-9920-4EAA-A925-268EBCBCF6CB}"/>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56">
                <a:extLst>
                  <a:ext uri="{FF2B5EF4-FFF2-40B4-BE49-F238E27FC236}">
                    <a16:creationId xmlns:a16="http://schemas.microsoft.com/office/drawing/2014/main" id="{8F4C9F2A-C56F-4082-8064-997068E32343}"/>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57">
                <a:extLst>
                  <a:ext uri="{FF2B5EF4-FFF2-40B4-BE49-F238E27FC236}">
                    <a16:creationId xmlns:a16="http://schemas.microsoft.com/office/drawing/2014/main" id="{BBCC7590-1E19-4965-81AB-3A197F15B55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58">
                <a:extLst>
                  <a:ext uri="{FF2B5EF4-FFF2-40B4-BE49-F238E27FC236}">
                    <a16:creationId xmlns:a16="http://schemas.microsoft.com/office/drawing/2014/main" id="{D309468B-424C-4916-A2B4-771FDD24456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59">
                <a:extLst>
                  <a:ext uri="{FF2B5EF4-FFF2-40B4-BE49-F238E27FC236}">
                    <a16:creationId xmlns:a16="http://schemas.microsoft.com/office/drawing/2014/main" id="{F8D04C1C-0DBB-4C01-82D1-214F1B132447}"/>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60">
                <a:extLst>
                  <a:ext uri="{FF2B5EF4-FFF2-40B4-BE49-F238E27FC236}">
                    <a16:creationId xmlns:a16="http://schemas.microsoft.com/office/drawing/2014/main" id="{B95A5584-0672-4FD8-B562-9A0BEF5F88AE}"/>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61">
                <a:extLst>
                  <a:ext uri="{FF2B5EF4-FFF2-40B4-BE49-F238E27FC236}">
                    <a16:creationId xmlns:a16="http://schemas.microsoft.com/office/drawing/2014/main" id="{8BA599E3-5F17-4485-8B04-376D23334552}"/>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62">
                <a:extLst>
                  <a:ext uri="{FF2B5EF4-FFF2-40B4-BE49-F238E27FC236}">
                    <a16:creationId xmlns:a16="http://schemas.microsoft.com/office/drawing/2014/main" id="{92B26847-817D-4F23-AAFD-EC7AB42BE313}"/>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63">
                <a:extLst>
                  <a:ext uri="{FF2B5EF4-FFF2-40B4-BE49-F238E27FC236}">
                    <a16:creationId xmlns:a16="http://schemas.microsoft.com/office/drawing/2014/main" id="{281E18BC-764F-4751-8242-AC31B61AA5AD}"/>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64">
                <a:extLst>
                  <a:ext uri="{FF2B5EF4-FFF2-40B4-BE49-F238E27FC236}">
                    <a16:creationId xmlns:a16="http://schemas.microsoft.com/office/drawing/2014/main" id="{070F272E-23D0-4469-95B2-F6411CD58343}"/>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65">
                <a:extLst>
                  <a:ext uri="{FF2B5EF4-FFF2-40B4-BE49-F238E27FC236}">
                    <a16:creationId xmlns:a16="http://schemas.microsoft.com/office/drawing/2014/main" id="{2FF998E8-D303-406A-9F58-29C70B3D140F}"/>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66">
                <a:extLst>
                  <a:ext uri="{FF2B5EF4-FFF2-40B4-BE49-F238E27FC236}">
                    <a16:creationId xmlns:a16="http://schemas.microsoft.com/office/drawing/2014/main" id="{815C0FC4-24A1-4F6E-8C16-E6D4AD3EF38B}"/>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67">
                <a:extLst>
                  <a:ext uri="{FF2B5EF4-FFF2-40B4-BE49-F238E27FC236}">
                    <a16:creationId xmlns:a16="http://schemas.microsoft.com/office/drawing/2014/main" id="{AFF36E27-5B76-4C73-884E-FB268FEA32D7}"/>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68">
                <a:extLst>
                  <a:ext uri="{FF2B5EF4-FFF2-40B4-BE49-F238E27FC236}">
                    <a16:creationId xmlns:a16="http://schemas.microsoft.com/office/drawing/2014/main" id="{7CEC405B-7D4D-4986-8CB9-AF4652EE3B40}"/>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69">
                <a:extLst>
                  <a:ext uri="{FF2B5EF4-FFF2-40B4-BE49-F238E27FC236}">
                    <a16:creationId xmlns:a16="http://schemas.microsoft.com/office/drawing/2014/main" id="{0B8BF308-C289-4E8F-B0CC-7F6215D1B8CE}"/>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0">
                <a:extLst>
                  <a:ext uri="{FF2B5EF4-FFF2-40B4-BE49-F238E27FC236}">
                    <a16:creationId xmlns:a16="http://schemas.microsoft.com/office/drawing/2014/main" id="{53C7BC9D-BE07-4181-A27E-46D59B6A88D8}"/>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1">
                <a:extLst>
                  <a:ext uri="{FF2B5EF4-FFF2-40B4-BE49-F238E27FC236}">
                    <a16:creationId xmlns:a16="http://schemas.microsoft.com/office/drawing/2014/main" id="{23F6A566-6C35-4CFC-AEDC-7D7D9E0DBA5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2">
                <a:extLst>
                  <a:ext uri="{FF2B5EF4-FFF2-40B4-BE49-F238E27FC236}">
                    <a16:creationId xmlns:a16="http://schemas.microsoft.com/office/drawing/2014/main" id="{4CDB76F0-7B12-4B0A-B2EA-8CBEB43E335B}"/>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138">
                <a:extLst>
                  <a:ext uri="{FF2B5EF4-FFF2-40B4-BE49-F238E27FC236}">
                    <a16:creationId xmlns:a16="http://schemas.microsoft.com/office/drawing/2014/main" id="{C47AB3BC-2412-4FDC-A6C0-DA107CC08AAF}"/>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139">
                <a:extLst>
                  <a:ext uri="{FF2B5EF4-FFF2-40B4-BE49-F238E27FC236}">
                    <a16:creationId xmlns:a16="http://schemas.microsoft.com/office/drawing/2014/main" id="{C6F46C5B-189B-4EA5-958C-5A14E6EF084C}"/>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140">
                <a:extLst>
                  <a:ext uri="{FF2B5EF4-FFF2-40B4-BE49-F238E27FC236}">
                    <a16:creationId xmlns:a16="http://schemas.microsoft.com/office/drawing/2014/main" id="{99216E63-7297-4B6A-8C15-28B953BBEAE0}"/>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142">
                <a:extLst>
                  <a:ext uri="{FF2B5EF4-FFF2-40B4-BE49-F238E27FC236}">
                    <a16:creationId xmlns:a16="http://schemas.microsoft.com/office/drawing/2014/main" id="{A70D7A98-5F3F-454C-931C-145CE1808F68}"/>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143">
                <a:extLst>
                  <a:ext uri="{FF2B5EF4-FFF2-40B4-BE49-F238E27FC236}">
                    <a16:creationId xmlns:a16="http://schemas.microsoft.com/office/drawing/2014/main" id="{E567CCED-553B-44FF-83CA-DB4230066515}"/>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149">
                <a:extLst>
                  <a:ext uri="{FF2B5EF4-FFF2-40B4-BE49-F238E27FC236}">
                    <a16:creationId xmlns:a16="http://schemas.microsoft.com/office/drawing/2014/main" id="{FCE548C5-4558-4F86-9527-5AE0E7E70C7D}"/>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150">
                <a:extLst>
                  <a:ext uri="{FF2B5EF4-FFF2-40B4-BE49-F238E27FC236}">
                    <a16:creationId xmlns:a16="http://schemas.microsoft.com/office/drawing/2014/main" id="{022F5CBF-C876-4662-8ECB-ABD016642305}"/>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151">
                <a:extLst>
                  <a:ext uri="{FF2B5EF4-FFF2-40B4-BE49-F238E27FC236}">
                    <a16:creationId xmlns:a16="http://schemas.microsoft.com/office/drawing/2014/main" id="{0AB0B0C9-4DC1-4F8D-B2EE-1E7734CC8E23}"/>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152">
                <a:extLst>
                  <a:ext uri="{FF2B5EF4-FFF2-40B4-BE49-F238E27FC236}">
                    <a16:creationId xmlns:a16="http://schemas.microsoft.com/office/drawing/2014/main" id="{778FD87D-DB99-4747-AC5A-1E6B927530EF}"/>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153">
                <a:extLst>
                  <a:ext uri="{FF2B5EF4-FFF2-40B4-BE49-F238E27FC236}">
                    <a16:creationId xmlns:a16="http://schemas.microsoft.com/office/drawing/2014/main" id="{43FF2CFB-7A1E-47D1-9BFC-D0E77A631AB0}"/>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154">
                <a:extLst>
                  <a:ext uri="{FF2B5EF4-FFF2-40B4-BE49-F238E27FC236}">
                    <a16:creationId xmlns:a16="http://schemas.microsoft.com/office/drawing/2014/main" id="{4D710FD3-3497-4323-BBE7-C849C132FD9A}"/>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155">
                <a:extLst>
                  <a:ext uri="{FF2B5EF4-FFF2-40B4-BE49-F238E27FC236}">
                    <a16:creationId xmlns:a16="http://schemas.microsoft.com/office/drawing/2014/main" id="{901A7FCD-8769-45A3-BA8A-A012670B3256}"/>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157">
                <a:extLst>
                  <a:ext uri="{FF2B5EF4-FFF2-40B4-BE49-F238E27FC236}">
                    <a16:creationId xmlns:a16="http://schemas.microsoft.com/office/drawing/2014/main" id="{26234881-6BC0-495C-8CEC-F64DA10D9680}"/>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158">
                <a:extLst>
                  <a:ext uri="{FF2B5EF4-FFF2-40B4-BE49-F238E27FC236}">
                    <a16:creationId xmlns:a16="http://schemas.microsoft.com/office/drawing/2014/main" id="{0DA07C42-16F9-4F54-A342-8CB667E0E592}"/>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159">
                <a:extLst>
                  <a:ext uri="{FF2B5EF4-FFF2-40B4-BE49-F238E27FC236}">
                    <a16:creationId xmlns:a16="http://schemas.microsoft.com/office/drawing/2014/main" id="{3B88E55C-92B3-4786-BBA7-88D0975CD5C1}"/>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161">
                <a:extLst>
                  <a:ext uri="{FF2B5EF4-FFF2-40B4-BE49-F238E27FC236}">
                    <a16:creationId xmlns:a16="http://schemas.microsoft.com/office/drawing/2014/main" id="{7E21C08C-4FC7-42D7-A1F6-5DFF2CE0520B}"/>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162">
                <a:extLst>
                  <a:ext uri="{FF2B5EF4-FFF2-40B4-BE49-F238E27FC236}">
                    <a16:creationId xmlns:a16="http://schemas.microsoft.com/office/drawing/2014/main" id="{7F72951D-9193-4516-BB29-F6943F89A0CD}"/>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163">
                <a:extLst>
                  <a:ext uri="{FF2B5EF4-FFF2-40B4-BE49-F238E27FC236}">
                    <a16:creationId xmlns:a16="http://schemas.microsoft.com/office/drawing/2014/main" id="{35BAE311-686A-469B-9D76-D77C5A696055}"/>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164">
                <a:extLst>
                  <a:ext uri="{FF2B5EF4-FFF2-40B4-BE49-F238E27FC236}">
                    <a16:creationId xmlns:a16="http://schemas.microsoft.com/office/drawing/2014/main" id="{A743829A-C0B3-4A37-8017-742E7E4C7581}"/>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165">
                <a:extLst>
                  <a:ext uri="{FF2B5EF4-FFF2-40B4-BE49-F238E27FC236}">
                    <a16:creationId xmlns:a16="http://schemas.microsoft.com/office/drawing/2014/main" id="{AD3A63D3-6CD3-498A-8745-5B03B7D273FC}"/>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166">
                <a:extLst>
                  <a:ext uri="{FF2B5EF4-FFF2-40B4-BE49-F238E27FC236}">
                    <a16:creationId xmlns:a16="http://schemas.microsoft.com/office/drawing/2014/main" id="{6FFE3761-716F-411A-BB6E-E9D219C99CB2}"/>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713" name="组合 156">
            <a:extLst>
              <a:ext uri="{FF2B5EF4-FFF2-40B4-BE49-F238E27FC236}">
                <a16:creationId xmlns:a16="http://schemas.microsoft.com/office/drawing/2014/main" id="{0C469031-FE03-4CC3-A4A3-1485EA46167D}"/>
              </a:ext>
            </a:extLst>
          </p:cNvPr>
          <p:cNvGrpSpPr/>
          <p:nvPr/>
        </p:nvGrpSpPr>
        <p:grpSpPr>
          <a:xfrm>
            <a:off x="3561949" y="3779444"/>
            <a:ext cx="2002825" cy="1490495"/>
            <a:chOff x="6674548" y="-143473"/>
            <a:chExt cx="3739421" cy="2847895"/>
          </a:xfrm>
        </p:grpSpPr>
        <p:sp>
          <p:nvSpPr>
            <p:cNvPr id="714" name="Freeform 693">
              <a:extLst>
                <a:ext uri="{FF2B5EF4-FFF2-40B4-BE49-F238E27FC236}">
                  <a16:creationId xmlns:a16="http://schemas.microsoft.com/office/drawing/2014/main" id="{44B1152B-B89B-4512-8F52-5F8E8E8047E1}"/>
                </a:ext>
              </a:extLst>
            </p:cNvPr>
            <p:cNvSpPr/>
            <p:nvPr/>
          </p:nvSpPr>
          <p:spPr bwMode="auto">
            <a:xfrm rot="964014">
              <a:off x="8265429" y="1504998"/>
              <a:ext cx="1063215" cy="1199424"/>
            </a:xfrm>
            <a:custGeom>
              <a:avLst/>
              <a:gdLst>
                <a:gd name="T0" fmla="*/ 0 w 205"/>
                <a:gd name="T1" fmla="*/ 132 h 226"/>
                <a:gd name="T2" fmla="*/ 14 w 205"/>
                <a:gd name="T3" fmla="*/ 226 h 226"/>
                <a:gd name="T4" fmla="*/ 115 w 205"/>
                <a:gd name="T5" fmla="*/ 186 h 226"/>
                <a:gd name="T6" fmla="*/ 205 w 205"/>
                <a:gd name="T7" fmla="*/ 167 h 226"/>
                <a:gd name="T8" fmla="*/ 154 w 205"/>
                <a:gd name="T9" fmla="*/ 84 h 226"/>
                <a:gd name="T10" fmla="*/ 107 w 205"/>
                <a:gd name="T11" fmla="*/ 17 h 226"/>
                <a:gd name="T12" fmla="*/ 43 w 205"/>
                <a:gd name="T13" fmla="*/ 22 h 226"/>
                <a:gd name="T14" fmla="*/ 0 w 205"/>
                <a:gd name="T15" fmla="*/ 132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26">
                  <a:moveTo>
                    <a:pt x="0" y="132"/>
                  </a:moveTo>
                  <a:cubicBezTo>
                    <a:pt x="1" y="132"/>
                    <a:pt x="14" y="226"/>
                    <a:pt x="14" y="226"/>
                  </a:cubicBezTo>
                  <a:cubicBezTo>
                    <a:pt x="14" y="226"/>
                    <a:pt x="74" y="197"/>
                    <a:pt x="115" y="186"/>
                  </a:cubicBezTo>
                  <a:cubicBezTo>
                    <a:pt x="157" y="174"/>
                    <a:pt x="205" y="167"/>
                    <a:pt x="205" y="167"/>
                  </a:cubicBezTo>
                  <a:cubicBezTo>
                    <a:pt x="154" y="84"/>
                    <a:pt x="154" y="84"/>
                    <a:pt x="154" y="84"/>
                  </a:cubicBezTo>
                  <a:cubicBezTo>
                    <a:pt x="154" y="84"/>
                    <a:pt x="128" y="29"/>
                    <a:pt x="107" y="17"/>
                  </a:cubicBezTo>
                  <a:cubicBezTo>
                    <a:pt x="75" y="0"/>
                    <a:pt x="43" y="22"/>
                    <a:pt x="43" y="22"/>
                  </a:cubicBezTo>
                  <a:cubicBezTo>
                    <a:pt x="43" y="23"/>
                    <a:pt x="0" y="132"/>
                    <a:pt x="0" y="132"/>
                  </a:cubicBez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14">
              <a:extLst>
                <a:ext uri="{FF2B5EF4-FFF2-40B4-BE49-F238E27FC236}">
                  <a16:creationId xmlns:a16="http://schemas.microsoft.com/office/drawing/2014/main" id="{9B42BF64-A6C1-46F6-9CC0-6E27297A8194}"/>
                </a:ext>
              </a:extLst>
            </p:cNvPr>
            <p:cNvSpPr/>
            <p:nvPr/>
          </p:nvSpPr>
          <p:spPr bwMode="auto">
            <a:xfrm rot="964014">
              <a:off x="8116932" y="-79609"/>
              <a:ext cx="1297779" cy="1044731"/>
            </a:xfrm>
            <a:custGeom>
              <a:avLst/>
              <a:gdLst>
                <a:gd name="T0" fmla="*/ 45 w 250"/>
                <a:gd name="T1" fmla="*/ 195 h 197"/>
                <a:gd name="T2" fmla="*/ 42 w 250"/>
                <a:gd name="T3" fmla="*/ 169 h 197"/>
                <a:gd name="T4" fmla="*/ 90 w 250"/>
                <a:gd name="T5" fmla="*/ 152 h 197"/>
                <a:gd name="T6" fmla="*/ 135 w 250"/>
                <a:gd name="T7" fmla="*/ 109 h 197"/>
                <a:gd name="T8" fmla="*/ 148 w 250"/>
                <a:gd name="T9" fmla="*/ 80 h 197"/>
                <a:gd name="T10" fmla="*/ 152 w 250"/>
                <a:gd name="T11" fmla="*/ 83 h 197"/>
                <a:gd name="T12" fmla="*/ 204 w 250"/>
                <a:gd name="T13" fmla="*/ 115 h 197"/>
                <a:gd name="T14" fmla="*/ 231 w 250"/>
                <a:gd name="T15" fmla="*/ 117 h 197"/>
                <a:gd name="T16" fmla="*/ 238 w 250"/>
                <a:gd name="T17" fmla="*/ 151 h 197"/>
                <a:gd name="T18" fmla="*/ 243 w 250"/>
                <a:gd name="T19" fmla="*/ 150 h 197"/>
                <a:gd name="T20" fmla="*/ 247 w 250"/>
                <a:gd name="T21" fmla="*/ 93 h 197"/>
                <a:gd name="T22" fmla="*/ 220 w 250"/>
                <a:gd name="T23" fmla="*/ 30 h 197"/>
                <a:gd name="T24" fmla="*/ 176 w 250"/>
                <a:gd name="T25" fmla="*/ 10 h 197"/>
                <a:gd name="T26" fmla="*/ 146 w 250"/>
                <a:gd name="T27" fmla="*/ 26 h 197"/>
                <a:gd name="T28" fmla="*/ 119 w 250"/>
                <a:gd name="T29" fmla="*/ 6 h 197"/>
                <a:gd name="T30" fmla="*/ 32 w 250"/>
                <a:gd name="T31" fmla="*/ 42 h 197"/>
                <a:gd name="T32" fmla="*/ 4 w 250"/>
                <a:gd name="T33" fmla="*/ 119 h 197"/>
                <a:gd name="T34" fmla="*/ 32 w 250"/>
                <a:gd name="T35" fmla="*/ 197 h 197"/>
                <a:gd name="T36" fmla="*/ 45 w 250"/>
                <a:gd name="T37" fmla="*/ 1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197">
                  <a:moveTo>
                    <a:pt x="45" y="195"/>
                  </a:moveTo>
                  <a:cubicBezTo>
                    <a:pt x="46" y="195"/>
                    <a:pt x="42" y="169"/>
                    <a:pt x="42" y="169"/>
                  </a:cubicBezTo>
                  <a:cubicBezTo>
                    <a:pt x="42" y="169"/>
                    <a:pt x="63" y="169"/>
                    <a:pt x="90" y="152"/>
                  </a:cubicBezTo>
                  <a:cubicBezTo>
                    <a:pt x="118" y="135"/>
                    <a:pt x="127" y="124"/>
                    <a:pt x="135" y="109"/>
                  </a:cubicBezTo>
                  <a:cubicBezTo>
                    <a:pt x="143" y="94"/>
                    <a:pt x="148" y="80"/>
                    <a:pt x="148" y="80"/>
                  </a:cubicBezTo>
                  <a:cubicBezTo>
                    <a:pt x="148" y="80"/>
                    <a:pt x="147" y="77"/>
                    <a:pt x="152" y="83"/>
                  </a:cubicBezTo>
                  <a:cubicBezTo>
                    <a:pt x="156" y="89"/>
                    <a:pt x="192" y="112"/>
                    <a:pt x="204" y="115"/>
                  </a:cubicBezTo>
                  <a:cubicBezTo>
                    <a:pt x="216" y="119"/>
                    <a:pt x="231" y="117"/>
                    <a:pt x="231" y="117"/>
                  </a:cubicBezTo>
                  <a:cubicBezTo>
                    <a:pt x="232" y="117"/>
                    <a:pt x="238" y="151"/>
                    <a:pt x="238" y="151"/>
                  </a:cubicBezTo>
                  <a:cubicBezTo>
                    <a:pt x="243" y="150"/>
                    <a:pt x="243" y="150"/>
                    <a:pt x="243" y="150"/>
                  </a:cubicBezTo>
                  <a:cubicBezTo>
                    <a:pt x="243" y="150"/>
                    <a:pt x="250" y="117"/>
                    <a:pt x="247" y="93"/>
                  </a:cubicBezTo>
                  <a:cubicBezTo>
                    <a:pt x="244" y="68"/>
                    <a:pt x="232" y="45"/>
                    <a:pt x="220" y="30"/>
                  </a:cubicBezTo>
                  <a:cubicBezTo>
                    <a:pt x="207" y="15"/>
                    <a:pt x="188" y="12"/>
                    <a:pt x="176" y="10"/>
                  </a:cubicBezTo>
                  <a:cubicBezTo>
                    <a:pt x="165" y="8"/>
                    <a:pt x="146" y="26"/>
                    <a:pt x="146" y="26"/>
                  </a:cubicBezTo>
                  <a:cubicBezTo>
                    <a:pt x="146" y="26"/>
                    <a:pt x="139" y="13"/>
                    <a:pt x="119" y="6"/>
                  </a:cubicBezTo>
                  <a:cubicBezTo>
                    <a:pt x="99" y="0"/>
                    <a:pt x="54" y="15"/>
                    <a:pt x="32" y="42"/>
                  </a:cubicBezTo>
                  <a:cubicBezTo>
                    <a:pt x="10" y="68"/>
                    <a:pt x="0" y="92"/>
                    <a:pt x="4" y="119"/>
                  </a:cubicBezTo>
                  <a:cubicBezTo>
                    <a:pt x="7" y="146"/>
                    <a:pt x="13" y="168"/>
                    <a:pt x="32" y="197"/>
                  </a:cubicBezTo>
                  <a:cubicBezTo>
                    <a:pt x="32" y="197"/>
                    <a:pt x="39" y="194"/>
                    <a:pt x="45" y="195"/>
                  </a:cubicBezTo>
                  <a:close/>
                </a:path>
              </a:pathLst>
            </a:custGeom>
            <a:solidFill>
              <a:srgbClr val="8F71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20">
              <a:extLst>
                <a:ext uri="{FF2B5EF4-FFF2-40B4-BE49-F238E27FC236}">
                  <a16:creationId xmlns:a16="http://schemas.microsoft.com/office/drawing/2014/main" id="{2BE39032-D0CA-460B-9DC0-7850A9498BAE}"/>
                </a:ext>
              </a:extLst>
            </p:cNvPr>
            <p:cNvSpPr/>
            <p:nvPr/>
          </p:nvSpPr>
          <p:spPr bwMode="auto">
            <a:xfrm rot="964014">
              <a:off x="8124874" y="-127229"/>
              <a:ext cx="789190" cy="1044731"/>
            </a:xfrm>
            <a:custGeom>
              <a:avLst/>
              <a:gdLst>
                <a:gd name="T0" fmla="*/ 31 w 152"/>
                <a:gd name="T1" fmla="*/ 197 h 197"/>
                <a:gd name="T2" fmla="*/ 0 w 152"/>
                <a:gd name="T3" fmla="*/ 108 h 197"/>
                <a:gd name="T4" fmla="*/ 0 w 152"/>
                <a:gd name="T5" fmla="*/ 108 h 197"/>
                <a:gd name="T6" fmla="*/ 14 w 152"/>
                <a:gd name="T7" fmla="*/ 57 h 197"/>
                <a:gd name="T8" fmla="*/ 14 w 152"/>
                <a:gd name="T9" fmla="*/ 57 h 197"/>
                <a:gd name="T10" fmla="*/ 107 w 152"/>
                <a:gd name="T11" fmla="*/ 0 h 197"/>
                <a:gd name="T12" fmla="*/ 107 w 152"/>
                <a:gd name="T13" fmla="*/ 0 h 197"/>
                <a:gd name="T14" fmla="*/ 145 w 152"/>
                <a:gd name="T15" fmla="*/ 21 h 197"/>
                <a:gd name="T16" fmla="*/ 145 w 152"/>
                <a:gd name="T17" fmla="*/ 21 h 197"/>
                <a:gd name="T18" fmla="*/ 152 w 152"/>
                <a:gd name="T19" fmla="*/ 52 h 197"/>
                <a:gd name="T20" fmla="*/ 152 w 152"/>
                <a:gd name="T21" fmla="*/ 52 h 197"/>
                <a:gd name="T22" fmla="*/ 152 w 152"/>
                <a:gd name="T23" fmla="*/ 57 h 197"/>
                <a:gd name="T24" fmla="*/ 152 w 152"/>
                <a:gd name="T25" fmla="*/ 57 h 197"/>
                <a:gd name="T26" fmla="*/ 35 w 152"/>
                <a:gd name="T27" fmla="*/ 168 h 197"/>
                <a:gd name="T28" fmla="*/ 35 w 152"/>
                <a:gd name="T29" fmla="*/ 168 h 197"/>
                <a:gd name="T30" fmla="*/ 33 w 152"/>
                <a:gd name="T31" fmla="*/ 166 h 197"/>
                <a:gd name="T32" fmla="*/ 33 w 152"/>
                <a:gd name="T33" fmla="*/ 166 h 197"/>
                <a:gd name="T34" fmla="*/ 34 w 152"/>
                <a:gd name="T35" fmla="*/ 164 h 197"/>
                <a:gd name="T36" fmla="*/ 34 w 152"/>
                <a:gd name="T37" fmla="*/ 164 h 197"/>
                <a:gd name="T38" fmla="*/ 148 w 152"/>
                <a:gd name="T39" fmla="*/ 57 h 197"/>
                <a:gd name="T40" fmla="*/ 148 w 152"/>
                <a:gd name="T41" fmla="*/ 57 h 197"/>
                <a:gd name="T42" fmla="*/ 148 w 152"/>
                <a:gd name="T43" fmla="*/ 52 h 197"/>
                <a:gd name="T44" fmla="*/ 148 w 152"/>
                <a:gd name="T45" fmla="*/ 52 h 197"/>
                <a:gd name="T46" fmla="*/ 145 w 152"/>
                <a:gd name="T47" fmla="*/ 32 h 197"/>
                <a:gd name="T48" fmla="*/ 145 w 152"/>
                <a:gd name="T49" fmla="*/ 32 h 197"/>
                <a:gd name="T50" fmla="*/ 142 w 152"/>
                <a:gd name="T51" fmla="*/ 22 h 197"/>
                <a:gd name="T52" fmla="*/ 142 w 152"/>
                <a:gd name="T53" fmla="*/ 22 h 197"/>
                <a:gd name="T54" fmla="*/ 107 w 152"/>
                <a:gd name="T55" fmla="*/ 4 h 197"/>
                <a:gd name="T56" fmla="*/ 107 w 152"/>
                <a:gd name="T57" fmla="*/ 4 h 197"/>
                <a:gd name="T58" fmla="*/ 18 w 152"/>
                <a:gd name="T59" fmla="*/ 59 h 197"/>
                <a:gd name="T60" fmla="*/ 18 w 152"/>
                <a:gd name="T61" fmla="*/ 59 h 197"/>
                <a:gd name="T62" fmla="*/ 4 w 152"/>
                <a:gd name="T63" fmla="*/ 108 h 197"/>
                <a:gd name="T64" fmla="*/ 4 w 152"/>
                <a:gd name="T65" fmla="*/ 108 h 197"/>
                <a:gd name="T66" fmla="*/ 19 w 152"/>
                <a:gd name="T67" fmla="*/ 168 h 197"/>
                <a:gd name="T68" fmla="*/ 19 w 152"/>
                <a:gd name="T69" fmla="*/ 168 h 197"/>
                <a:gd name="T70" fmla="*/ 34 w 152"/>
                <a:gd name="T71" fmla="*/ 194 h 197"/>
                <a:gd name="T72" fmla="*/ 34 w 152"/>
                <a:gd name="T73" fmla="*/ 194 h 197"/>
                <a:gd name="T74" fmla="*/ 34 w 152"/>
                <a:gd name="T75" fmla="*/ 197 h 197"/>
                <a:gd name="T76" fmla="*/ 34 w 152"/>
                <a:gd name="T77" fmla="*/ 197 h 197"/>
                <a:gd name="T78" fmla="*/ 33 w 152"/>
                <a:gd name="T79" fmla="*/ 197 h 197"/>
                <a:gd name="T80" fmla="*/ 33 w 152"/>
                <a:gd name="T81" fmla="*/ 197 h 197"/>
                <a:gd name="T82" fmla="*/ 31 w 152"/>
                <a:gd name="T83"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97">
                  <a:moveTo>
                    <a:pt x="31" y="197"/>
                  </a:moveTo>
                  <a:cubicBezTo>
                    <a:pt x="31" y="196"/>
                    <a:pt x="0" y="155"/>
                    <a:pt x="0" y="108"/>
                  </a:cubicBezTo>
                  <a:cubicBezTo>
                    <a:pt x="0" y="108"/>
                    <a:pt x="0" y="108"/>
                    <a:pt x="0" y="108"/>
                  </a:cubicBezTo>
                  <a:cubicBezTo>
                    <a:pt x="0" y="91"/>
                    <a:pt x="4" y="74"/>
                    <a:pt x="14" y="57"/>
                  </a:cubicBezTo>
                  <a:cubicBezTo>
                    <a:pt x="14" y="57"/>
                    <a:pt x="14" y="57"/>
                    <a:pt x="14" y="57"/>
                  </a:cubicBezTo>
                  <a:cubicBezTo>
                    <a:pt x="37" y="20"/>
                    <a:pt x="76" y="0"/>
                    <a:pt x="107" y="0"/>
                  </a:cubicBezTo>
                  <a:cubicBezTo>
                    <a:pt x="107" y="0"/>
                    <a:pt x="107" y="0"/>
                    <a:pt x="107" y="0"/>
                  </a:cubicBezTo>
                  <a:cubicBezTo>
                    <a:pt x="124" y="0"/>
                    <a:pt x="139" y="7"/>
                    <a:pt x="145" y="21"/>
                  </a:cubicBezTo>
                  <a:cubicBezTo>
                    <a:pt x="145" y="21"/>
                    <a:pt x="145" y="21"/>
                    <a:pt x="145" y="21"/>
                  </a:cubicBezTo>
                  <a:cubicBezTo>
                    <a:pt x="145" y="21"/>
                    <a:pt x="152" y="36"/>
                    <a:pt x="152" y="52"/>
                  </a:cubicBezTo>
                  <a:cubicBezTo>
                    <a:pt x="152" y="52"/>
                    <a:pt x="152" y="52"/>
                    <a:pt x="152" y="52"/>
                  </a:cubicBezTo>
                  <a:cubicBezTo>
                    <a:pt x="152" y="54"/>
                    <a:pt x="152" y="56"/>
                    <a:pt x="152" y="57"/>
                  </a:cubicBezTo>
                  <a:cubicBezTo>
                    <a:pt x="152" y="57"/>
                    <a:pt x="152" y="57"/>
                    <a:pt x="152" y="57"/>
                  </a:cubicBezTo>
                  <a:cubicBezTo>
                    <a:pt x="146" y="123"/>
                    <a:pt x="86" y="163"/>
                    <a:pt x="35" y="168"/>
                  </a:cubicBezTo>
                  <a:cubicBezTo>
                    <a:pt x="35" y="168"/>
                    <a:pt x="35" y="168"/>
                    <a:pt x="35" y="168"/>
                  </a:cubicBezTo>
                  <a:cubicBezTo>
                    <a:pt x="34" y="168"/>
                    <a:pt x="33" y="167"/>
                    <a:pt x="33" y="166"/>
                  </a:cubicBezTo>
                  <a:cubicBezTo>
                    <a:pt x="33" y="166"/>
                    <a:pt x="33" y="166"/>
                    <a:pt x="33" y="166"/>
                  </a:cubicBezTo>
                  <a:cubicBezTo>
                    <a:pt x="33" y="165"/>
                    <a:pt x="33" y="164"/>
                    <a:pt x="34" y="164"/>
                  </a:cubicBezTo>
                  <a:cubicBezTo>
                    <a:pt x="34" y="164"/>
                    <a:pt x="34" y="164"/>
                    <a:pt x="34" y="164"/>
                  </a:cubicBezTo>
                  <a:cubicBezTo>
                    <a:pt x="84" y="159"/>
                    <a:pt x="143" y="120"/>
                    <a:pt x="148" y="57"/>
                  </a:cubicBezTo>
                  <a:cubicBezTo>
                    <a:pt x="148" y="57"/>
                    <a:pt x="148" y="57"/>
                    <a:pt x="148" y="57"/>
                  </a:cubicBezTo>
                  <a:cubicBezTo>
                    <a:pt x="148" y="55"/>
                    <a:pt x="148" y="54"/>
                    <a:pt x="148" y="52"/>
                  </a:cubicBezTo>
                  <a:cubicBezTo>
                    <a:pt x="148" y="52"/>
                    <a:pt x="148" y="52"/>
                    <a:pt x="148" y="52"/>
                  </a:cubicBezTo>
                  <a:cubicBezTo>
                    <a:pt x="148" y="45"/>
                    <a:pt x="147" y="37"/>
                    <a:pt x="145" y="32"/>
                  </a:cubicBezTo>
                  <a:cubicBezTo>
                    <a:pt x="145" y="32"/>
                    <a:pt x="145" y="32"/>
                    <a:pt x="145" y="32"/>
                  </a:cubicBezTo>
                  <a:cubicBezTo>
                    <a:pt x="143" y="26"/>
                    <a:pt x="142" y="22"/>
                    <a:pt x="142" y="22"/>
                  </a:cubicBezTo>
                  <a:cubicBezTo>
                    <a:pt x="142" y="22"/>
                    <a:pt x="142" y="22"/>
                    <a:pt x="142" y="22"/>
                  </a:cubicBezTo>
                  <a:cubicBezTo>
                    <a:pt x="136" y="10"/>
                    <a:pt x="123" y="4"/>
                    <a:pt x="107" y="4"/>
                  </a:cubicBezTo>
                  <a:cubicBezTo>
                    <a:pt x="107" y="4"/>
                    <a:pt x="107" y="4"/>
                    <a:pt x="107" y="4"/>
                  </a:cubicBezTo>
                  <a:cubicBezTo>
                    <a:pt x="78" y="4"/>
                    <a:pt x="39" y="23"/>
                    <a:pt x="18" y="59"/>
                  </a:cubicBezTo>
                  <a:cubicBezTo>
                    <a:pt x="18" y="59"/>
                    <a:pt x="18" y="59"/>
                    <a:pt x="18" y="59"/>
                  </a:cubicBezTo>
                  <a:cubicBezTo>
                    <a:pt x="8" y="75"/>
                    <a:pt x="4" y="92"/>
                    <a:pt x="4" y="108"/>
                  </a:cubicBezTo>
                  <a:cubicBezTo>
                    <a:pt x="4" y="108"/>
                    <a:pt x="4" y="108"/>
                    <a:pt x="4" y="108"/>
                  </a:cubicBezTo>
                  <a:cubicBezTo>
                    <a:pt x="4" y="131"/>
                    <a:pt x="12" y="152"/>
                    <a:pt x="19" y="168"/>
                  </a:cubicBezTo>
                  <a:cubicBezTo>
                    <a:pt x="19" y="168"/>
                    <a:pt x="19" y="168"/>
                    <a:pt x="19" y="168"/>
                  </a:cubicBezTo>
                  <a:cubicBezTo>
                    <a:pt x="27" y="184"/>
                    <a:pt x="34" y="194"/>
                    <a:pt x="34" y="194"/>
                  </a:cubicBezTo>
                  <a:cubicBezTo>
                    <a:pt x="34" y="194"/>
                    <a:pt x="34" y="194"/>
                    <a:pt x="34" y="194"/>
                  </a:cubicBezTo>
                  <a:cubicBezTo>
                    <a:pt x="35" y="195"/>
                    <a:pt x="35" y="196"/>
                    <a:pt x="34" y="197"/>
                  </a:cubicBezTo>
                  <a:cubicBezTo>
                    <a:pt x="34" y="197"/>
                    <a:pt x="34" y="197"/>
                    <a:pt x="34" y="197"/>
                  </a:cubicBezTo>
                  <a:cubicBezTo>
                    <a:pt x="33" y="197"/>
                    <a:pt x="33" y="197"/>
                    <a:pt x="33" y="197"/>
                  </a:cubicBezTo>
                  <a:cubicBezTo>
                    <a:pt x="33" y="197"/>
                    <a:pt x="33" y="197"/>
                    <a:pt x="33" y="197"/>
                  </a:cubicBezTo>
                  <a:cubicBezTo>
                    <a:pt x="32" y="197"/>
                    <a:pt x="31" y="197"/>
                    <a:pt x="31" y="19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24">
              <a:extLst>
                <a:ext uri="{FF2B5EF4-FFF2-40B4-BE49-F238E27FC236}">
                  <a16:creationId xmlns:a16="http://schemas.microsoft.com/office/drawing/2014/main" id="{76CE559A-9498-4F5A-8A47-E5EDDA414E11}"/>
                </a:ext>
              </a:extLst>
            </p:cNvPr>
            <p:cNvSpPr/>
            <p:nvPr/>
          </p:nvSpPr>
          <p:spPr bwMode="auto">
            <a:xfrm rot="964014">
              <a:off x="8222425" y="-143473"/>
              <a:ext cx="486668" cy="1006619"/>
            </a:xfrm>
            <a:custGeom>
              <a:avLst/>
              <a:gdLst>
                <a:gd name="T0" fmla="*/ 19 w 94"/>
                <a:gd name="T1" fmla="*/ 189 h 190"/>
                <a:gd name="T2" fmla="*/ 18 w 94"/>
                <a:gd name="T3" fmla="*/ 186 h 190"/>
                <a:gd name="T4" fmla="*/ 18 w 94"/>
                <a:gd name="T5" fmla="*/ 186 h 190"/>
                <a:gd name="T6" fmla="*/ 5 w 94"/>
                <a:gd name="T7" fmla="*/ 153 h 190"/>
                <a:gd name="T8" fmla="*/ 5 w 94"/>
                <a:gd name="T9" fmla="*/ 153 h 190"/>
                <a:gd name="T10" fmla="*/ 0 w 94"/>
                <a:gd name="T11" fmla="*/ 118 h 190"/>
                <a:gd name="T12" fmla="*/ 0 w 94"/>
                <a:gd name="T13" fmla="*/ 118 h 190"/>
                <a:gd name="T14" fmla="*/ 2 w 94"/>
                <a:gd name="T15" fmla="*/ 95 h 190"/>
                <a:gd name="T16" fmla="*/ 2 w 94"/>
                <a:gd name="T17" fmla="*/ 95 h 190"/>
                <a:gd name="T18" fmla="*/ 91 w 94"/>
                <a:gd name="T19" fmla="*/ 0 h 190"/>
                <a:gd name="T20" fmla="*/ 91 w 94"/>
                <a:gd name="T21" fmla="*/ 0 h 190"/>
                <a:gd name="T22" fmla="*/ 91 w 94"/>
                <a:gd name="T23" fmla="*/ 0 h 190"/>
                <a:gd name="T24" fmla="*/ 94 w 94"/>
                <a:gd name="T25" fmla="*/ 1 h 190"/>
                <a:gd name="T26" fmla="*/ 94 w 94"/>
                <a:gd name="T27" fmla="*/ 1 h 190"/>
                <a:gd name="T28" fmla="*/ 92 w 94"/>
                <a:gd name="T29" fmla="*/ 4 h 190"/>
                <a:gd name="T30" fmla="*/ 92 w 94"/>
                <a:gd name="T31" fmla="*/ 4 h 190"/>
                <a:gd name="T32" fmla="*/ 6 w 94"/>
                <a:gd name="T33" fmla="*/ 96 h 190"/>
                <a:gd name="T34" fmla="*/ 6 w 94"/>
                <a:gd name="T35" fmla="*/ 96 h 190"/>
                <a:gd name="T36" fmla="*/ 4 w 94"/>
                <a:gd name="T37" fmla="*/ 118 h 190"/>
                <a:gd name="T38" fmla="*/ 4 w 94"/>
                <a:gd name="T39" fmla="*/ 118 h 190"/>
                <a:gd name="T40" fmla="*/ 9 w 94"/>
                <a:gd name="T41" fmla="*/ 152 h 190"/>
                <a:gd name="T42" fmla="*/ 9 w 94"/>
                <a:gd name="T43" fmla="*/ 152 h 190"/>
                <a:gd name="T44" fmla="*/ 22 w 94"/>
                <a:gd name="T45" fmla="*/ 185 h 190"/>
                <a:gd name="T46" fmla="*/ 22 w 94"/>
                <a:gd name="T47" fmla="*/ 185 h 190"/>
                <a:gd name="T48" fmla="*/ 23 w 94"/>
                <a:gd name="T49" fmla="*/ 187 h 190"/>
                <a:gd name="T50" fmla="*/ 23 w 94"/>
                <a:gd name="T51" fmla="*/ 187 h 190"/>
                <a:gd name="T52" fmla="*/ 22 w 94"/>
                <a:gd name="T53" fmla="*/ 190 h 190"/>
                <a:gd name="T54" fmla="*/ 22 w 94"/>
                <a:gd name="T55" fmla="*/ 190 h 190"/>
                <a:gd name="T56" fmla="*/ 21 w 94"/>
                <a:gd name="T57" fmla="*/ 190 h 190"/>
                <a:gd name="T58" fmla="*/ 21 w 94"/>
                <a:gd name="T59" fmla="*/ 190 h 190"/>
                <a:gd name="T60" fmla="*/ 19 w 94"/>
                <a:gd name="T61" fmla="*/ 18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90">
                  <a:moveTo>
                    <a:pt x="19" y="189"/>
                  </a:moveTo>
                  <a:cubicBezTo>
                    <a:pt x="19" y="187"/>
                    <a:pt x="19" y="187"/>
                    <a:pt x="18" y="186"/>
                  </a:cubicBezTo>
                  <a:cubicBezTo>
                    <a:pt x="18" y="186"/>
                    <a:pt x="18" y="186"/>
                    <a:pt x="18" y="186"/>
                  </a:cubicBezTo>
                  <a:cubicBezTo>
                    <a:pt x="15" y="175"/>
                    <a:pt x="8" y="165"/>
                    <a:pt x="5" y="153"/>
                  </a:cubicBezTo>
                  <a:cubicBezTo>
                    <a:pt x="5" y="153"/>
                    <a:pt x="5" y="153"/>
                    <a:pt x="5" y="153"/>
                  </a:cubicBezTo>
                  <a:cubicBezTo>
                    <a:pt x="1" y="142"/>
                    <a:pt x="0" y="130"/>
                    <a:pt x="0" y="118"/>
                  </a:cubicBezTo>
                  <a:cubicBezTo>
                    <a:pt x="0" y="118"/>
                    <a:pt x="0" y="118"/>
                    <a:pt x="0" y="118"/>
                  </a:cubicBezTo>
                  <a:cubicBezTo>
                    <a:pt x="0" y="110"/>
                    <a:pt x="0" y="102"/>
                    <a:pt x="2" y="95"/>
                  </a:cubicBezTo>
                  <a:cubicBezTo>
                    <a:pt x="2" y="95"/>
                    <a:pt x="2" y="95"/>
                    <a:pt x="2" y="95"/>
                  </a:cubicBezTo>
                  <a:cubicBezTo>
                    <a:pt x="12" y="52"/>
                    <a:pt x="46" y="8"/>
                    <a:pt x="91" y="0"/>
                  </a:cubicBezTo>
                  <a:cubicBezTo>
                    <a:pt x="91" y="0"/>
                    <a:pt x="91" y="0"/>
                    <a:pt x="91" y="0"/>
                  </a:cubicBezTo>
                  <a:cubicBezTo>
                    <a:pt x="91" y="0"/>
                    <a:pt x="91" y="0"/>
                    <a:pt x="91" y="0"/>
                  </a:cubicBezTo>
                  <a:cubicBezTo>
                    <a:pt x="92" y="0"/>
                    <a:pt x="93" y="0"/>
                    <a:pt x="94" y="1"/>
                  </a:cubicBezTo>
                  <a:cubicBezTo>
                    <a:pt x="94" y="1"/>
                    <a:pt x="94" y="1"/>
                    <a:pt x="94" y="1"/>
                  </a:cubicBezTo>
                  <a:cubicBezTo>
                    <a:pt x="94" y="3"/>
                    <a:pt x="93" y="4"/>
                    <a:pt x="92" y="4"/>
                  </a:cubicBezTo>
                  <a:cubicBezTo>
                    <a:pt x="92" y="4"/>
                    <a:pt x="92" y="4"/>
                    <a:pt x="92" y="4"/>
                  </a:cubicBezTo>
                  <a:cubicBezTo>
                    <a:pt x="49" y="12"/>
                    <a:pt x="15" y="54"/>
                    <a:pt x="6" y="96"/>
                  </a:cubicBezTo>
                  <a:cubicBezTo>
                    <a:pt x="6" y="96"/>
                    <a:pt x="6" y="96"/>
                    <a:pt x="6" y="96"/>
                  </a:cubicBezTo>
                  <a:cubicBezTo>
                    <a:pt x="4" y="103"/>
                    <a:pt x="4" y="110"/>
                    <a:pt x="4" y="118"/>
                  </a:cubicBezTo>
                  <a:cubicBezTo>
                    <a:pt x="4" y="118"/>
                    <a:pt x="4" y="118"/>
                    <a:pt x="4" y="118"/>
                  </a:cubicBezTo>
                  <a:cubicBezTo>
                    <a:pt x="4" y="129"/>
                    <a:pt x="5" y="141"/>
                    <a:pt x="9" y="152"/>
                  </a:cubicBezTo>
                  <a:cubicBezTo>
                    <a:pt x="9" y="152"/>
                    <a:pt x="9" y="152"/>
                    <a:pt x="9" y="152"/>
                  </a:cubicBezTo>
                  <a:cubicBezTo>
                    <a:pt x="12" y="163"/>
                    <a:pt x="18" y="174"/>
                    <a:pt x="22" y="185"/>
                  </a:cubicBezTo>
                  <a:cubicBezTo>
                    <a:pt x="22" y="185"/>
                    <a:pt x="22" y="185"/>
                    <a:pt x="22" y="185"/>
                  </a:cubicBezTo>
                  <a:cubicBezTo>
                    <a:pt x="23" y="186"/>
                    <a:pt x="23" y="187"/>
                    <a:pt x="23" y="187"/>
                  </a:cubicBezTo>
                  <a:cubicBezTo>
                    <a:pt x="23" y="187"/>
                    <a:pt x="23" y="187"/>
                    <a:pt x="23" y="187"/>
                  </a:cubicBezTo>
                  <a:cubicBezTo>
                    <a:pt x="23" y="189"/>
                    <a:pt x="23" y="190"/>
                    <a:pt x="22" y="190"/>
                  </a:cubicBezTo>
                  <a:cubicBezTo>
                    <a:pt x="22" y="190"/>
                    <a:pt x="22" y="190"/>
                    <a:pt x="22" y="190"/>
                  </a:cubicBezTo>
                  <a:cubicBezTo>
                    <a:pt x="21" y="190"/>
                    <a:pt x="21" y="190"/>
                    <a:pt x="21" y="190"/>
                  </a:cubicBezTo>
                  <a:cubicBezTo>
                    <a:pt x="21" y="190"/>
                    <a:pt x="21" y="190"/>
                    <a:pt x="21" y="190"/>
                  </a:cubicBezTo>
                  <a:cubicBezTo>
                    <a:pt x="20" y="190"/>
                    <a:pt x="19" y="189"/>
                    <a:pt x="19" y="18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10">
              <a:extLst>
                <a:ext uri="{FF2B5EF4-FFF2-40B4-BE49-F238E27FC236}">
                  <a16:creationId xmlns:a16="http://schemas.microsoft.com/office/drawing/2014/main" id="{36B58D9D-85D4-4F41-AB79-55F9A3189599}"/>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11">
              <a:extLst>
                <a:ext uri="{FF2B5EF4-FFF2-40B4-BE49-F238E27FC236}">
                  <a16:creationId xmlns:a16="http://schemas.microsoft.com/office/drawing/2014/main" id="{891CCEE5-72A9-44B7-B5B1-71C5AEBC7D33}"/>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12">
              <a:extLst>
                <a:ext uri="{FF2B5EF4-FFF2-40B4-BE49-F238E27FC236}">
                  <a16:creationId xmlns:a16="http://schemas.microsoft.com/office/drawing/2014/main" id="{FEB93C16-24C0-4A9E-A8E9-B38DC21EDE5A}"/>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13">
              <a:extLst>
                <a:ext uri="{FF2B5EF4-FFF2-40B4-BE49-F238E27FC236}">
                  <a16:creationId xmlns:a16="http://schemas.microsoft.com/office/drawing/2014/main" id="{0B79DF1F-8B82-4D20-B8A8-3C989D7C000E}"/>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14">
              <a:extLst>
                <a:ext uri="{FF2B5EF4-FFF2-40B4-BE49-F238E27FC236}">
                  <a16:creationId xmlns:a16="http://schemas.microsoft.com/office/drawing/2014/main" id="{29B12116-B38A-4AAC-8C8C-4AC6846B7E9B}"/>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15">
              <a:extLst>
                <a:ext uri="{FF2B5EF4-FFF2-40B4-BE49-F238E27FC236}">
                  <a16:creationId xmlns:a16="http://schemas.microsoft.com/office/drawing/2014/main" id="{78D97542-B08C-4370-B026-FD6DA64325E2}"/>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16">
              <a:extLst>
                <a:ext uri="{FF2B5EF4-FFF2-40B4-BE49-F238E27FC236}">
                  <a16:creationId xmlns:a16="http://schemas.microsoft.com/office/drawing/2014/main" id="{FE4C4BC1-1F62-4B1D-9361-614999083B2E}"/>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17">
              <a:extLst>
                <a:ext uri="{FF2B5EF4-FFF2-40B4-BE49-F238E27FC236}">
                  <a16:creationId xmlns:a16="http://schemas.microsoft.com/office/drawing/2014/main" id="{6435E041-D974-4C6D-B30F-49005F4459FD}"/>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18">
              <a:extLst>
                <a:ext uri="{FF2B5EF4-FFF2-40B4-BE49-F238E27FC236}">
                  <a16:creationId xmlns:a16="http://schemas.microsoft.com/office/drawing/2014/main" id="{F407B3E8-4DB6-4EDB-8CF1-135B53C0FAAF}"/>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19">
              <a:extLst>
                <a:ext uri="{FF2B5EF4-FFF2-40B4-BE49-F238E27FC236}">
                  <a16:creationId xmlns:a16="http://schemas.microsoft.com/office/drawing/2014/main" id="{A35E2DE0-4C9F-4CBF-BDD3-4921742C1AEA}"/>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20">
              <a:extLst>
                <a:ext uri="{FF2B5EF4-FFF2-40B4-BE49-F238E27FC236}">
                  <a16:creationId xmlns:a16="http://schemas.microsoft.com/office/drawing/2014/main" id="{C662047F-E340-43C5-B7F3-E27AF8DB5EF0}"/>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21">
              <a:extLst>
                <a:ext uri="{FF2B5EF4-FFF2-40B4-BE49-F238E27FC236}">
                  <a16:creationId xmlns:a16="http://schemas.microsoft.com/office/drawing/2014/main" id="{F07D6AFC-6D70-4B6F-B366-F7DC63737F71}"/>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22">
              <a:extLst>
                <a:ext uri="{FF2B5EF4-FFF2-40B4-BE49-F238E27FC236}">
                  <a16:creationId xmlns:a16="http://schemas.microsoft.com/office/drawing/2014/main" id="{194EBE09-32F2-4385-A6A5-B5C30204E8D7}"/>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23">
              <a:extLst>
                <a:ext uri="{FF2B5EF4-FFF2-40B4-BE49-F238E27FC236}">
                  <a16:creationId xmlns:a16="http://schemas.microsoft.com/office/drawing/2014/main" id="{867C6F35-E155-42BE-8308-EB7357492A21}"/>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24">
              <a:extLst>
                <a:ext uri="{FF2B5EF4-FFF2-40B4-BE49-F238E27FC236}">
                  <a16:creationId xmlns:a16="http://schemas.microsoft.com/office/drawing/2014/main" id="{7EB6066D-CEF6-4CB8-B8D7-4A67B3D0BA85}"/>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25">
              <a:extLst>
                <a:ext uri="{FF2B5EF4-FFF2-40B4-BE49-F238E27FC236}">
                  <a16:creationId xmlns:a16="http://schemas.microsoft.com/office/drawing/2014/main" id="{16900FE9-3B05-4543-A0BF-4498081852F3}"/>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26">
              <a:extLst>
                <a:ext uri="{FF2B5EF4-FFF2-40B4-BE49-F238E27FC236}">
                  <a16:creationId xmlns:a16="http://schemas.microsoft.com/office/drawing/2014/main" id="{252E0EBC-0456-43FC-9FE9-B8A9B3980A6C}"/>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27">
              <a:extLst>
                <a:ext uri="{FF2B5EF4-FFF2-40B4-BE49-F238E27FC236}">
                  <a16:creationId xmlns:a16="http://schemas.microsoft.com/office/drawing/2014/main" id="{4FED4ED0-1729-4564-81A0-F6BC5BA3DA89}"/>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28">
              <a:extLst>
                <a:ext uri="{FF2B5EF4-FFF2-40B4-BE49-F238E27FC236}">
                  <a16:creationId xmlns:a16="http://schemas.microsoft.com/office/drawing/2014/main" id="{64D82413-D284-4401-9DD1-09577BCA21F2}"/>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29">
              <a:extLst>
                <a:ext uri="{FF2B5EF4-FFF2-40B4-BE49-F238E27FC236}">
                  <a16:creationId xmlns:a16="http://schemas.microsoft.com/office/drawing/2014/main" id="{6DA3A7DB-2D2C-4E75-8E47-54EC8EF4FA2C}"/>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30">
              <a:extLst>
                <a:ext uri="{FF2B5EF4-FFF2-40B4-BE49-F238E27FC236}">
                  <a16:creationId xmlns:a16="http://schemas.microsoft.com/office/drawing/2014/main" id="{33C571CF-A4FA-4A97-8D5A-5C9DC4612DA0}"/>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31">
              <a:extLst>
                <a:ext uri="{FF2B5EF4-FFF2-40B4-BE49-F238E27FC236}">
                  <a16:creationId xmlns:a16="http://schemas.microsoft.com/office/drawing/2014/main" id="{D3DF713B-BABD-4B11-8F82-CF1D79A2F355}"/>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32">
              <a:extLst>
                <a:ext uri="{FF2B5EF4-FFF2-40B4-BE49-F238E27FC236}">
                  <a16:creationId xmlns:a16="http://schemas.microsoft.com/office/drawing/2014/main" id="{0BD6113D-F1B4-4B47-AB88-F07B0B90274C}"/>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33">
              <a:extLst>
                <a:ext uri="{FF2B5EF4-FFF2-40B4-BE49-F238E27FC236}">
                  <a16:creationId xmlns:a16="http://schemas.microsoft.com/office/drawing/2014/main" id="{BE3D380D-52C7-43E8-8EC9-19F7A5972A40}"/>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34">
              <a:extLst>
                <a:ext uri="{FF2B5EF4-FFF2-40B4-BE49-F238E27FC236}">
                  <a16:creationId xmlns:a16="http://schemas.microsoft.com/office/drawing/2014/main" id="{2CB6FBAE-3A33-476E-AE1A-F7CC1D74B16E}"/>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35">
              <a:extLst>
                <a:ext uri="{FF2B5EF4-FFF2-40B4-BE49-F238E27FC236}">
                  <a16:creationId xmlns:a16="http://schemas.microsoft.com/office/drawing/2014/main" id="{E1E88AE7-4D7D-48F3-A19D-F52D4FF3C7FC}"/>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36">
              <a:extLst>
                <a:ext uri="{FF2B5EF4-FFF2-40B4-BE49-F238E27FC236}">
                  <a16:creationId xmlns:a16="http://schemas.microsoft.com/office/drawing/2014/main" id="{C2CF2B8A-836C-49E7-9112-03D44EA622F1}"/>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37">
              <a:extLst>
                <a:ext uri="{FF2B5EF4-FFF2-40B4-BE49-F238E27FC236}">
                  <a16:creationId xmlns:a16="http://schemas.microsoft.com/office/drawing/2014/main" id="{345D4601-2CF6-4E0B-8E7B-F7B11C33E363}"/>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38">
              <a:extLst>
                <a:ext uri="{FF2B5EF4-FFF2-40B4-BE49-F238E27FC236}">
                  <a16:creationId xmlns:a16="http://schemas.microsoft.com/office/drawing/2014/main" id="{602D0F15-7CD4-48BF-9C98-9ED04E9CB1BB}"/>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39">
              <a:extLst>
                <a:ext uri="{FF2B5EF4-FFF2-40B4-BE49-F238E27FC236}">
                  <a16:creationId xmlns:a16="http://schemas.microsoft.com/office/drawing/2014/main" id="{513BD27D-9741-4349-8D05-9DFFB70727C3}"/>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0">
              <a:extLst>
                <a:ext uri="{FF2B5EF4-FFF2-40B4-BE49-F238E27FC236}">
                  <a16:creationId xmlns:a16="http://schemas.microsoft.com/office/drawing/2014/main" id="{A4322B45-AFA3-4A5A-A9DB-65DB2D75AB34}"/>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1">
              <a:extLst>
                <a:ext uri="{FF2B5EF4-FFF2-40B4-BE49-F238E27FC236}">
                  <a16:creationId xmlns:a16="http://schemas.microsoft.com/office/drawing/2014/main" id="{910339CC-CF4A-4737-BEE2-44E50419D293}"/>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2">
              <a:extLst>
                <a:ext uri="{FF2B5EF4-FFF2-40B4-BE49-F238E27FC236}">
                  <a16:creationId xmlns:a16="http://schemas.microsoft.com/office/drawing/2014/main" id="{22E67D5F-FE14-4F85-87C8-AAA6B0B35055}"/>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
              <a:extLst>
                <a:ext uri="{FF2B5EF4-FFF2-40B4-BE49-F238E27FC236}">
                  <a16:creationId xmlns:a16="http://schemas.microsoft.com/office/drawing/2014/main" id="{F40FB4F3-6930-4B44-95E6-5668F0A982CA}"/>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
              <a:extLst>
                <a:ext uri="{FF2B5EF4-FFF2-40B4-BE49-F238E27FC236}">
                  <a16:creationId xmlns:a16="http://schemas.microsoft.com/office/drawing/2014/main" id="{6421EEB9-C59B-4F3D-8260-6CDE670B7CD1}"/>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5">
              <a:extLst>
                <a:ext uri="{FF2B5EF4-FFF2-40B4-BE49-F238E27FC236}">
                  <a16:creationId xmlns:a16="http://schemas.microsoft.com/office/drawing/2014/main" id="{F0F8B07D-9072-4323-B3E3-B4308526ECFA}"/>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6">
              <a:extLst>
                <a:ext uri="{FF2B5EF4-FFF2-40B4-BE49-F238E27FC236}">
                  <a16:creationId xmlns:a16="http://schemas.microsoft.com/office/drawing/2014/main" id="{FFC8DDD3-D2A7-4C1F-B271-A2B5D5775AB6}"/>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7">
              <a:extLst>
                <a:ext uri="{FF2B5EF4-FFF2-40B4-BE49-F238E27FC236}">
                  <a16:creationId xmlns:a16="http://schemas.microsoft.com/office/drawing/2014/main" id="{CE1EE5DE-1284-4DD3-8A06-DF1D7D7C81D7}"/>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8">
              <a:extLst>
                <a:ext uri="{FF2B5EF4-FFF2-40B4-BE49-F238E27FC236}">
                  <a16:creationId xmlns:a16="http://schemas.microsoft.com/office/drawing/2014/main" id="{2EB54AAF-18CE-4022-8FC1-7FD45059FDF0}"/>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9">
              <a:extLst>
                <a:ext uri="{FF2B5EF4-FFF2-40B4-BE49-F238E27FC236}">
                  <a16:creationId xmlns:a16="http://schemas.microsoft.com/office/drawing/2014/main" id="{8C5B679D-BAD3-4A2D-92E9-1A36F62AA20B}"/>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50">
              <a:extLst>
                <a:ext uri="{FF2B5EF4-FFF2-40B4-BE49-F238E27FC236}">
                  <a16:creationId xmlns:a16="http://schemas.microsoft.com/office/drawing/2014/main" id="{13578BAD-DBD0-4DE6-B088-D83C66461010}"/>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51">
              <a:extLst>
                <a:ext uri="{FF2B5EF4-FFF2-40B4-BE49-F238E27FC236}">
                  <a16:creationId xmlns:a16="http://schemas.microsoft.com/office/drawing/2014/main" id="{3DD30327-F514-4D9E-A516-301674F7FAF9}"/>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52">
              <a:extLst>
                <a:ext uri="{FF2B5EF4-FFF2-40B4-BE49-F238E27FC236}">
                  <a16:creationId xmlns:a16="http://schemas.microsoft.com/office/drawing/2014/main" id="{7C24618C-FB57-4B8E-8636-FED81AF9CF67}"/>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53">
              <a:extLst>
                <a:ext uri="{FF2B5EF4-FFF2-40B4-BE49-F238E27FC236}">
                  <a16:creationId xmlns:a16="http://schemas.microsoft.com/office/drawing/2014/main" id="{13487036-53DF-4634-9C90-A8CEA9DBA6C0}"/>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54">
              <a:extLst>
                <a:ext uri="{FF2B5EF4-FFF2-40B4-BE49-F238E27FC236}">
                  <a16:creationId xmlns:a16="http://schemas.microsoft.com/office/drawing/2014/main" id="{9FB32F60-6BC8-4943-804C-A3AC7322658C}"/>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55">
              <a:extLst>
                <a:ext uri="{FF2B5EF4-FFF2-40B4-BE49-F238E27FC236}">
                  <a16:creationId xmlns:a16="http://schemas.microsoft.com/office/drawing/2014/main" id="{F2B08492-F569-4377-9A23-E761973C075F}"/>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56">
              <a:extLst>
                <a:ext uri="{FF2B5EF4-FFF2-40B4-BE49-F238E27FC236}">
                  <a16:creationId xmlns:a16="http://schemas.microsoft.com/office/drawing/2014/main" id="{45118D75-69BA-45D0-8D8B-6147B8B1D36E}"/>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57">
              <a:extLst>
                <a:ext uri="{FF2B5EF4-FFF2-40B4-BE49-F238E27FC236}">
                  <a16:creationId xmlns:a16="http://schemas.microsoft.com/office/drawing/2014/main" id="{7EDF61CA-822A-45BE-AF57-44751F71563F}"/>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58">
              <a:extLst>
                <a:ext uri="{FF2B5EF4-FFF2-40B4-BE49-F238E27FC236}">
                  <a16:creationId xmlns:a16="http://schemas.microsoft.com/office/drawing/2014/main" id="{FD74C927-5E69-4253-A600-B25BC2407BF1}"/>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59">
              <a:extLst>
                <a:ext uri="{FF2B5EF4-FFF2-40B4-BE49-F238E27FC236}">
                  <a16:creationId xmlns:a16="http://schemas.microsoft.com/office/drawing/2014/main" id="{837E3F7E-63AC-4F0F-AC9F-960FD4DC3BCA}"/>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60">
              <a:extLst>
                <a:ext uri="{FF2B5EF4-FFF2-40B4-BE49-F238E27FC236}">
                  <a16:creationId xmlns:a16="http://schemas.microsoft.com/office/drawing/2014/main" id="{90E1FCCB-680C-43A6-B073-7B17E98BB18C}"/>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61">
              <a:extLst>
                <a:ext uri="{FF2B5EF4-FFF2-40B4-BE49-F238E27FC236}">
                  <a16:creationId xmlns:a16="http://schemas.microsoft.com/office/drawing/2014/main" id="{92FE28CA-5BB3-4E74-B119-0539734B6075}"/>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62">
              <a:extLst>
                <a:ext uri="{FF2B5EF4-FFF2-40B4-BE49-F238E27FC236}">
                  <a16:creationId xmlns:a16="http://schemas.microsoft.com/office/drawing/2014/main" id="{B1B91E79-589B-4037-B7D5-185A4E569BE5}"/>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63">
              <a:extLst>
                <a:ext uri="{FF2B5EF4-FFF2-40B4-BE49-F238E27FC236}">
                  <a16:creationId xmlns:a16="http://schemas.microsoft.com/office/drawing/2014/main" id="{07ED8AF3-C0F2-455B-A063-53C052933914}"/>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64">
              <a:extLst>
                <a:ext uri="{FF2B5EF4-FFF2-40B4-BE49-F238E27FC236}">
                  <a16:creationId xmlns:a16="http://schemas.microsoft.com/office/drawing/2014/main" id="{0DE41CA9-77EF-4A1B-9ED0-D0FB6277E4BE}"/>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65">
              <a:extLst>
                <a:ext uri="{FF2B5EF4-FFF2-40B4-BE49-F238E27FC236}">
                  <a16:creationId xmlns:a16="http://schemas.microsoft.com/office/drawing/2014/main" id="{CB1DE910-ECE4-4D6D-AAA8-336A6887234A}"/>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66">
              <a:extLst>
                <a:ext uri="{FF2B5EF4-FFF2-40B4-BE49-F238E27FC236}">
                  <a16:creationId xmlns:a16="http://schemas.microsoft.com/office/drawing/2014/main" id="{010E8F13-45D8-4C06-81D4-C429B127A6E2}"/>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67">
              <a:extLst>
                <a:ext uri="{FF2B5EF4-FFF2-40B4-BE49-F238E27FC236}">
                  <a16:creationId xmlns:a16="http://schemas.microsoft.com/office/drawing/2014/main" id="{E3E33D5E-DF62-4659-A29C-A4BD74E27A86}"/>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68">
              <a:extLst>
                <a:ext uri="{FF2B5EF4-FFF2-40B4-BE49-F238E27FC236}">
                  <a16:creationId xmlns:a16="http://schemas.microsoft.com/office/drawing/2014/main" id="{560D630B-82E9-4059-B10E-43712DE61A38}"/>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69">
              <a:extLst>
                <a:ext uri="{FF2B5EF4-FFF2-40B4-BE49-F238E27FC236}">
                  <a16:creationId xmlns:a16="http://schemas.microsoft.com/office/drawing/2014/main" id="{95F5A6BF-5A5C-40DF-9001-5FE25DAAC9A3}"/>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70">
              <a:extLst>
                <a:ext uri="{FF2B5EF4-FFF2-40B4-BE49-F238E27FC236}">
                  <a16:creationId xmlns:a16="http://schemas.microsoft.com/office/drawing/2014/main" id="{305457F4-B3A6-4EA6-ADC6-F1A6A3EDA163}"/>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71">
              <a:extLst>
                <a:ext uri="{FF2B5EF4-FFF2-40B4-BE49-F238E27FC236}">
                  <a16:creationId xmlns:a16="http://schemas.microsoft.com/office/drawing/2014/main" id="{1CF3C779-EBBD-4264-824C-86F39CC091E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72">
              <a:extLst>
                <a:ext uri="{FF2B5EF4-FFF2-40B4-BE49-F238E27FC236}">
                  <a16:creationId xmlns:a16="http://schemas.microsoft.com/office/drawing/2014/main" id="{E74D1736-E974-42EB-99E1-D171BC0BB9FD}"/>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38">
              <a:extLst>
                <a:ext uri="{FF2B5EF4-FFF2-40B4-BE49-F238E27FC236}">
                  <a16:creationId xmlns:a16="http://schemas.microsoft.com/office/drawing/2014/main" id="{6105C350-7BA7-4AE3-AC64-0820D670DFE2}"/>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39">
              <a:extLst>
                <a:ext uri="{FF2B5EF4-FFF2-40B4-BE49-F238E27FC236}">
                  <a16:creationId xmlns:a16="http://schemas.microsoft.com/office/drawing/2014/main" id="{F1FCBD64-25DD-4EEE-942D-C3E0724C4DBA}"/>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40">
              <a:extLst>
                <a:ext uri="{FF2B5EF4-FFF2-40B4-BE49-F238E27FC236}">
                  <a16:creationId xmlns:a16="http://schemas.microsoft.com/office/drawing/2014/main" id="{260750CE-279A-49F8-9302-614F56706449}"/>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42">
              <a:extLst>
                <a:ext uri="{FF2B5EF4-FFF2-40B4-BE49-F238E27FC236}">
                  <a16:creationId xmlns:a16="http://schemas.microsoft.com/office/drawing/2014/main" id="{9ECF5509-6C89-4102-8E27-3663C1891F9C}"/>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43">
              <a:extLst>
                <a:ext uri="{FF2B5EF4-FFF2-40B4-BE49-F238E27FC236}">
                  <a16:creationId xmlns:a16="http://schemas.microsoft.com/office/drawing/2014/main" id="{A64B66F0-41E6-4959-AEAD-C417DBA42414}"/>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49">
              <a:extLst>
                <a:ext uri="{FF2B5EF4-FFF2-40B4-BE49-F238E27FC236}">
                  <a16:creationId xmlns:a16="http://schemas.microsoft.com/office/drawing/2014/main" id="{CB803216-B2DF-49B0-9BBF-7EC15E566B86}"/>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50">
              <a:extLst>
                <a:ext uri="{FF2B5EF4-FFF2-40B4-BE49-F238E27FC236}">
                  <a16:creationId xmlns:a16="http://schemas.microsoft.com/office/drawing/2014/main" id="{6D5F51BC-2F6C-47DC-8258-7C708A2D971C}"/>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51">
              <a:extLst>
                <a:ext uri="{FF2B5EF4-FFF2-40B4-BE49-F238E27FC236}">
                  <a16:creationId xmlns:a16="http://schemas.microsoft.com/office/drawing/2014/main" id="{15748E72-406E-42DA-9B13-551F00C515ED}"/>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52">
              <a:extLst>
                <a:ext uri="{FF2B5EF4-FFF2-40B4-BE49-F238E27FC236}">
                  <a16:creationId xmlns:a16="http://schemas.microsoft.com/office/drawing/2014/main" id="{7E2CAA1A-1FBD-4ABA-B308-C960FF7CD7A9}"/>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53">
              <a:extLst>
                <a:ext uri="{FF2B5EF4-FFF2-40B4-BE49-F238E27FC236}">
                  <a16:creationId xmlns:a16="http://schemas.microsoft.com/office/drawing/2014/main" id="{145B52B0-9FFD-438B-9DEE-21381D826A4E}"/>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54">
              <a:extLst>
                <a:ext uri="{FF2B5EF4-FFF2-40B4-BE49-F238E27FC236}">
                  <a16:creationId xmlns:a16="http://schemas.microsoft.com/office/drawing/2014/main" id="{A7E15077-46C7-4456-BF87-63A0A65252AC}"/>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55">
              <a:extLst>
                <a:ext uri="{FF2B5EF4-FFF2-40B4-BE49-F238E27FC236}">
                  <a16:creationId xmlns:a16="http://schemas.microsoft.com/office/drawing/2014/main" id="{BE6AB1A0-E133-4E7E-8A78-7FCF76834169}"/>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57">
              <a:extLst>
                <a:ext uri="{FF2B5EF4-FFF2-40B4-BE49-F238E27FC236}">
                  <a16:creationId xmlns:a16="http://schemas.microsoft.com/office/drawing/2014/main" id="{77ECC726-6BA1-4E68-8F35-31CF41159A62}"/>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58">
              <a:extLst>
                <a:ext uri="{FF2B5EF4-FFF2-40B4-BE49-F238E27FC236}">
                  <a16:creationId xmlns:a16="http://schemas.microsoft.com/office/drawing/2014/main" id="{B123DE57-F0D4-48CA-AFE7-FED04DCCD020}"/>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59">
              <a:extLst>
                <a:ext uri="{FF2B5EF4-FFF2-40B4-BE49-F238E27FC236}">
                  <a16:creationId xmlns:a16="http://schemas.microsoft.com/office/drawing/2014/main" id="{F00CEB82-CF42-49F7-B038-B2368C39FAE0}"/>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61">
              <a:extLst>
                <a:ext uri="{FF2B5EF4-FFF2-40B4-BE49-F238E27FC236}">
                  <a16:creationId xmlns:a16="http://schemas.microsoft.com/office/drawing/2014/main" id="{43A3FD97-2EF0-4598-8B9B-D69DB374537C}"/>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62">
              <a:extLst>
                <a:ext uri="{FF2B5EF4-FFF2-40B4-BE49-F238E27FC236}">
                  <a16:creationId xmlns:a16="http://schemas.microsoft.com/office/drawing/2014/main" id="{D2590C2B-0CBF-4C40-A699-2E72A7050A81}"/>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63">
              <a:extLst>
                <a:ext uri="{FF2B5EF4-FFF2-40B4-BE49-F238E27FC236}">
                  <a16:creationId xmlns:a16="http://schemas.microsoft.com/office/drawing/2014/main" id="{02861427-3F64-4F17-B1AA-62B17437F16F}"/>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64">
              <a:extLst>
                <a:ext uri="{FF2B5EF4-FFF2-40B4-BE49-F238E27FC236}">
                  <a16:creationId xmlns:a16="http://schemas.microsoft.com/office/drawing/2014/main" id="{207D5020-6542-40CA-8EA0-B02B5F7AAB88}"/>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65">
              <a:extLst>
                <a:ext uri="{FF2B5EF4-FFF2-40B4-BE49-F238E27FC236}">
                  <a16:creationId xmlns:a16="http://schemas.microsoft.com/office/drawing/2014/main" id="{5C087140-F38B-4F3F-AAA3-9EF5FE636388}"/>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66">
              <a:extLst>
                <a:ext uri="{FF2B5EF4-FFF2-40B4-BE49-F238E27FC236}">
                  <a16:creationId xmlns:a16="http://schemas.microsoft.com/office/drawing/2014/main" id="{9079A770-A8AF-4017-ADBE-93EECB51935D}"/>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604">
              <a:extLst>
                <a:ext uri="{FF2B5EF4-FFF2-40B4-BE49-F238E27FC236}">
                  <a16:creationId xmlns:a16="http://schemas.microsoft.com/office/drawing/2014/main" id="{7B81EC74-49C2-413D-8601-3E0077ED37C9}"/>
                </a:ext>
              </a:extLst>
            </p:cNvPr>
            <p:cNvSpPr/>
            <p:nvPr/>
          </p:nvSpPr>
          <p:spPr bwMode="auto">
            <a:xfrm rot="964014">
              <a:off x="10127860" y="1224745"/>
              <a:ext cx="170991" cy="170386"/>
            </a:xfrm>
            <a:custGeom>
              <a:avLst/>
              <a:gdLst>
                <a:gd name="T0" fmla="*/ 5 w 33"/>
                <a:gd name="T1" fmla="*/ 29 h 32"/>
                <a:gd name="T2" fmla="*/ 15 w 33"/>
                <a:gd name="T3" fmla="*/ 1 h 32"/>
                <a:gd name="T4" fmla="*/ 16 w 33"/>
                <a:gd name="T5" fmla="*/ 32 h 32"/>
                <a:gd name="T6" fmla="*/ 5 w 33"/>
                <a:gd name="T7" fmla="*/ 29 h 32"/>
              </a:gdLst>
              <a:ahLst/>
              <a:cxnLst>
                <a:cxn ang="0">
                  <a:pos x="T0" y="T1"/>
                </a:cxn>
                <a:cxn ang="0">
                  <a:pos x="T2" y="T3"/>
                </a:cxn>
                <a:cxn ang="0">
                  <a:pos x="T4" y="T5"/>
                </a:cxn>
                <a:cxn ang="0">
                  <a:pos x="T6" y="T7"/>
                </a:cxn>
              </a:cxnLst>
              <a:rect l="0" t="0" r="r" b="b"/>
              <a:pathLst>
                <a:path w="33" h="32">
                  <a:moveTo>
                    <a:pt x="5" y="29"/>
                  </a:moveTo>
                  <a:cubicBezTo>
                    <a:pt x="5" y="29"/>
                    <a:pt x="0" y="0"/>
                    <a:pt x="15" y="1"/>
                  </a:cubicBezTo>
                  <a:cubicBezTo>
                    <a:pt x="33" y="3"/>
                    <a:pt x="23" y="26"/>
                    <a:pt x="16" y="32"/>
                  </a:cubicBezTo>
                  <a:lnTo>
                    <a:pt x="5" y="29"/>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605">
              <a:extLst>
                <a:ext uri="{FF2B5EF4-FFF2-40B4-BE49-F238E27FC236}">
                  <a16:creationId xmlns:a16="http://schemas.microsoft.com/office/drawing/2014/main" id="{4365490F-2EB6-4F0A-AA2D-655A7F3E4A43}"/>
                </a:ext>
              </a:extLst>
            </p:cNvPr>
            <p:cNvSpPr>
              <a:spLocks noEditPoints="1"/>
            </p:cNvSpPr>
            <p:nvPr/>
          </p:nvSpPr>
          <p:spPr bwMode="auto">
            <a:xfrm rot="964014">
              <a:off x="10138586" y="1217444"/>
              <a:ext cx="129340" cy="183837"/>
            </a:xfrm>
            <a:custGeom>
              <a:avLst/>
              <a:gdLst>
                <a:gd name="T0" fmla="*/ 13 w 25"/>
                <a:gd name="T1" fmla="*/ 35 h 35"/>
                <a:gd name="T2" fmla="*/ 2 w 25"/>
                <a:gd name="T3" fmla="*/ 32 h 35"/>
                <a:gd name="T4" fmla="*/ 3 w 25"/>
                <a:gd name="T5" fmla="*/ 30 h 35"/>
                <a:gd name="T6" fmla="*/ 5 w 25"/>
                <a:gd name="T7" fmla="*/ 30 h 35"/>
                <a:gd name="T8" fmla="*/ 3 w 25"/>
                <a:gd name="T9" fmla="*/ 30 h 35"/>
                <a:gd name="T10" fmla="*/ 2 w 25"/>
                <a:gd name="T11" fmla="*/ 32 h 35"/>
                <a:gd name="T12" fmla="*/ 1 w 25"/>
                <a:gd name="T13" fmla="*/ 30 h 35"/>
                <a:gd name="T14" fmla="*/ 1 w 25"/>
                <a:gd name="T15" fmla="*/ 30 h 35"/>
                <a:gd name="T16" fmla="*/ 0 w 25"/>
                <a:gd name="T17" fmla="*/ 21 h 35"/>
                <a:gd name="T18" fmla="*/ 0 w 25"/>
                <a:gd name="T19" fmla="*/ 21 h 35"/>
                <a:gd name="T20" fmla="*/ 2 w 25"/>
                <a:gd name="T21" fmla="*/ 8 h 35"/>
                <a:gd name="T22" fmla="*/ 2 w 25"/>
                <a:gd name="T23" fmla="*/ 8 h 35"/>
                <a:gd name="T24" fmla="*/ 13 w 25"/>
                <a:gd name="T25" fmla="*/ 0 h 35"/>
                <a:gd name="T26" fmla="*/ 13 w 25"/>
                <a:gd name="T27" fmla="*/ 0 h 35"/>
                <a:gd name="T28" fmla="*/ 14 w 25"/>
                <a:gd name="T29" fmla="*/ 0 h 35"/>
                <a:gd name="T30" fmla="*/ 14 w 25"/>
                <a:gd name="T31" fmla="*/ 0 h 35"/>
                <a:gd name="T32" fmla="*/ 25 w 25"/>
                <a:gd name="T33" fmla="*/ 12 h 35"/>
                <a:gd name="T34" fmla="*/ 25 w 25"/>
                <a:gd name="T35" fmla="*/ 12 h 35"/>
                <a:gd name="T36" fmla="*/ 15 w 25"/>
                <a:gd name="T37" fmla="*/ 35 h 35"/>
                <a:gd name="T38" fmla="*/ 15 w 25"/>
                <a:gd name="T39" fmla="*/ 35 h 35"/>
                <a:gd name="T40" fmla="*/ 14 w 25"/>
                <a:gd name="T41" fmla="*/ 35 h 35"/>
                <a:gd name="T42" fmla="*/ 14 w 25"/>
                <a:gd name="T43" fmla="*/ 35 h 35"/>
                <a:gd name="T44" fmla="*/ 13 w 25"/>
                <a:gd name="T45" fmla="*/ 35 h 35"/>
                <a:gd name="T46" fmla="*/ 13 w 25"/>
                <a:gd name="T47" fmla="*/ 31 h 35"/>
                <a:gd name="T48" fmla="*/ 21 w 25"/>
                <a:gd name="T49" fmla="*/ 12 h 35"/>
                <a:gd name="T50" fmla="*/ 21 w 25"/>
                <a:gd name="T51" fmla="*/ 12 h 35"/>
                <a:gd name="T52" fmla="*/ 13 w 25"/>
                <a:gd name="T53" fmla="*/ 4 h 35"/>
                <a:gd name="T54" fmla="*/ 13 w 25"/>
                <a:gd name="T55" fmla="*/ 4 h 35"/>
                <a:gd name="T56" fmla="*/ 13 w 25"/>
                <a:gd name="T57" fmla="*/ 4 h 35"/>
                <a:gd name="T58" fmla="*/ 13 w 25"/>
                <a:gd name="T59" fmla="*/ 4 h 35"/>
                <a:gd name="T60" fmla="*/ 6 w 25"/>
                <a:gd name="T61" fmla="*/ 9 h 35"/>
                <a:gd name="T62" fmla="*/ 6 w 25"/>
                <a:gd name="T63" fmla="*/ 9 h 35"/>
                <a:gd name="T64" fmla="*/ 4 w 25"/>
                <a:gd name="T65" fmla="*/ 21 h 35"/>
                <a:gd name="T66" fmla="*/ 4 w 25"/>
                <a:gd name="T67" fmla="*/ 21 h 35"/>
                <a:gd name="T68" fmla="*/ 5 w 25"/>
                <a:gd name="T69" fmla="*/ 29 h 35"/>
                <a:gd name="T70" fmla="*/ 5 w 25"/>
                <a:gd name="T71" fmla="*/ 29 h 35"/>
                <a:gd name="T72" fmla="*/ 13 w 25"/>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35">
                  <a:moveTo>
                    <a:pt x="13" y="35"/>
                  </a:moveTo>
                  <a:cubicBezTo>
                    <a:pt x="2" y="32"/>
                    <a:pt x="2" y="32"/>
                    <a:pt x="2" y="32"/>
                  </a:cubicBezTo>
                  <a:cubicBezTo>
                    <a:pt x="3" y="30"/>
                    <a:pt x="3" y="30"/>
                    <a:pt x="3" y="30"/>
                  </a:cubicBezTo>
                  <a:cubicBezTo>
                    <a:pt x="5" y="30"/>
                    <a:pt x="5" y="30"/>
                    <a:pt x="5" y="30"/>
                  </a:cubicBezTo>
                  <a:cubicBezTo>
                    <a:pt x="3" y="30"/>
                    <a:pt x="3" y="30"/>
                    <a:pt x="3" y="30"/>
                  </a:cubicBezTo>
                  <a:cubicBezTo>
                    <a:pt x="2" y="32"/>
                    <a:pt x="2" y="32"/>
                    <a:pt x="2" y="32"/>
                  </a:cubicBezTo>
                  <a:cubicBezTo>
                    <a:pt x="2" y="32"/>
                    <a:pt x="1" y="31"/>
                    <a:pt x="1" y="30"/>
                  </a:cubicBezTo>
                  <a:cubicBezTo>
                    <a:pt x="1" y="30"/>
                    <a:pt x="1" y="30"/>
                    <a:pt x="1" y="30"/>
                  </a:cubicBezTo>
                  <a:cubicBezTo>
                    <a:pt x="1" y="30"/>
                    <a:pt x="0" y="26"/>
                    <a:pt x="0" y="21"/>
                  </a:cubicBezTo>
                  <a:cubicBezTo>
                    <a:pt x="0" y="21"/>
                    <a:pt x="0" y="21"/>
                    <a:pt x="0" y="21"/>
                  </a:cubicBezTo>
                  <a:cubicBezTo>
                    <a:pt x="0" y="17"/>
                    <a:pt x="1" y="12"/>
                    <a:pt x="2" y="8"/>
                  </a:cubicBezTo>
                  <a:cubicBezTo>
                    <a:pt x="2" y="8"/>
                    <a:pt x="2" y="8"/>
                    <a:pt x="2" y="8"/>
                  </a:cubicBezTo>
                  <a:cubicBezTo>
                    <a:pt x="4" y="4"/>
                    <a:pt x="7" y="0"/>
                    <a:pt x="13" y="0"/>
                  </a:cubicBezTo>
                  <a:cubicBezTo>
                    <a:pt x="13" y="0"/>
                    <a:pt x="13" y="0"/>
                    <a:pt x="13" y="0"/>
                  </a:cubicBezTo>
                  <a:cubicBezTo>
                    <a:pt x="13" y="0"/>
                    <a:pt x="13" y="0"/>
                    <a:pt x="14" y="0"/>
                  </a:cubicBezTo>
                  <a:cubicBezTo>
                    <a:pt x="14" y="0"/>
                    <a:pt x="14" y="0"/>
                    <a:pt x="14" y="0"/>
                  </a:cubicBezTo>
                  <a:cubicBezTo>
                    <a:pt x="22" y="1"/>
                    <a:pt x="25" y="6"/>
                    <a:pt x="25" y="12"/>
                  </a:cubicBezTo>
                  <a:cubicBezTo>
                    <a:pt x="25" y="12"/>
                    <a:pt x="25" y="12"/>
                    <a:pt x="25" y="12"/>
                  </a:cubicBezTo>
                  <a:cubicBezTo>
                    <a:pt x="25" y="21"/>
                    <a:pt x="20" y="30"/>
                    <a:pt x="15" y="35"/>
                  </a:cubicBezTo>
                  <a:cubicBezTo>
                    <a:pt x="15" y="35"/>
                    <a:pt x="15" y="35"/>
                    <a:pt x="15" y="35"/>
                  </a:cubicBezTo>
                  <a:cubicBezTo>
                    <a:pt x="15" y="35"/>
                    <a:pt x="14" y="35"/>
                    <a:pt x="14" y="35"/>
                  </a:cubicBezTo>
                  <a:cubicBezTo>
                    <a:pt x="14" y="35"/>
                    <a:pt x="14" y="35"/>
                    <a:pt x="14" y="35"/>
                  </a:cubicBezTo>
                  <a:cubicBezTo>
                    <a:pt x="13" y="35"/>
                    <a:pt x="13" y="35"/>
                    <a:pt x="13" y="35"/>
                  </a:cubicBezTo>
                  <a:close/>
                  <a:moveTo>
                    <a:pt x="13" y="31"/>
                  </a:moveTo>
                  <a:cubicBezTo>
                    <a:pt x="17" y="27"/>
                    <a:pt x="21" y="18"/>
                    <a:pt x="21" y="12"/>
                  </a:cubicBezTo>
                  <a:cubicBezTo>
                    <a:pt x="21" y="12"/>
                    <a:pt x="21" y="12"/>
                    <a:pt x="21" y="12"/>
                  </a:cubicBezTo>
                  <a:cubicBezTo>
                    <a:pt x="21" y="8"/>
                    <a:pt x="20" y="5"/>
                    <a:pt x="13" y="4"/>
                  </a:cubicBezTo>
                  <a:cubicBezTo>
                    <a:pt x="13" y="4"/>
                    <a:pt x="13" y="4"/>
                    <a:pt x="13" y="4"/>
                  </a:cubicBezTo>
                  <a:cubicBezTo>
                    <a:pt x="13" y="4"/>
                    <a:pt x="13" y="4"/>
                    <a:pt x="13" y="4"/>
                  </a:cubicBezTo>
                  <a:cubicBezTo>
                    <a:pt x="13" y="4"/>
                    <a:pt x="13" y="4"/>
                    <a:pt x="13" y="4"/>
                  </a:cubicBezTo>
                  <a:cubicBezTo>
                    <a:pt x="9" y="4"/>
                    <a:pt x="7" y="6"/>
                    <a:pt x="6" y="9"/>
                  </a:cubicBezTo>
                  <a:cubicBezTo>
                    <a:pt x="6" y="9"/>
                    <a:pt x="6" y="9"/>
                    <a:pt x="6" y="9"/>
                  </a:cubicBezTo>
                  <a:cubicBezTo>
                    <a:pt x="5" y="13"/>
                    <a:pt x="4" y="17"/>
                    <a:pt x="4" y="21"/>
                  </a:cubicBezTo>
                  <a:cubicBezTo>
                    <a:pt x="4" y="21"/>
                    <a:pt x="4" y="21"/>
                    <a:pt x="4" y="21"/>
                  </a:cubicBezTo>
                  <a:cubicBezTo>
                    <a:pt x="4" y="24"/>
                    <a:pt x="5" y="27"/>
                    <a:pt x="5" y="29"/>
                  </a:cubicBezTo>
                  <a:cubicBezTo>
                    <a:pt x="5" y="29"/>
                    <a:pt x="5" y="29"/>
                    <a:pt x="5" y="29"/>
                  </a:cubicBezTo>
                  <a:cubicBezTo>
                    <a:pt x="13" y="31"/>
                    <a:pt x="13" y="31"/>
                    <a:pt x="13" y="3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606">
              <a:extLst>
                <a:ext uri="{FF2B5EF4-FFF2-40B4-BE49-F238E27FC236}">
                  <a16:creationId xmlns:a16="http://schemas.microsoft.com/office/drawing/2014/main" id="{81FC9759-DA8B-4105-A158-9CF683A62566}"/>
                </a:ext>
              </a:extLst>
            </p:cNvPr>
            <p:cNvSpPr/>
            <p:nvPr/>
          </p:nvSpPr>
          <p:spPr bwMode="auto">
            <a:xfrm rot="964014">
              <a:off x="9962307" y="1166037"/>
              <a:ext cx="170991" cy="201772"/>
            </a:xfrm>
            <a:custGeom>
              <a:avLst/>
              <a:gdLst>
                <a:gd name="T0" fmla="*/ 23 w 33"/>
                <a:gd name="T1" fmla="*/ 38 h 38"/>
                <a:gd name="T2" fmla="*/ 11 w 33"/>
                <a:gd name="T3" fmla="*/ 11 h 38"/>
                <a:gd name="T4" fmla="*/ 33 w 33"/>
                <a:gd name="T5" fmla="*/ 33 h 38"/>
                <a:gd name="T6" fmla="*/ 23 w 33"/>
                <a:gd name="T7" fmla="*/ 38 h 38"/>
              </a:gdLst>
              <a:ahLst/>
              <a:cxnLst>
                <a:cxn ang="0">
                  <a:pos x="T0" y="T1"/>
                </a:cxn>
                <a:cxn ang="0">
                  <a:pos x="T2" y="T3"/>
                </a:cxn>
                <a:cxn ang="0">
                  <a:pos x="T4" y="T5"/>
                </a:cxn>
                <a:cxn ang="0">
                  <a:pos x="T6" y="T7"/>
                </a:cxn>
              </a:cxnLst>
              <a:rect l="0" t="0" r="r" b="b"/>
              <a:pathLst>
                <a:path w="33" h="38">
                  <a:moveTo>
                    <a:pt x="23" y="38"/>
                  </a:moveTo>
                  <a:cubicBezTo>
                    <a:pt x="23" y="38"/>
                    <a:pt x="0" y="21"/>
                    <a:pt x="11" y="11"/>
                  </a:cubicBezTo>
                  <a:cubicBezTo>
                    <a:pt x="24" y="0"/>
                    <a:pt x="33" y="23"/>
                    <a:pt x="33" y="33"/>
                  </a:cubicBezTo>
                  <a:lnTo>
                    <a:pt x="23" y="38"/>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608">
              <a:extLst>
                <a:ext uri="{FF2B5EF4-FFF2-40B4-BE49-F238E27FC236}">
                  <a16:creationId xmlns:a16="http://schemas.microsoft.com/office/drawing/2014/main" id="{3875AAD8-04F3-4D43-9F06-5C08F922D1D3}"/>
                </a:ext>
              </a:extLst>
            </p:cNvPr>
            <p:cNvSpPr>
              <a:spLocks noEditPoints="1"/>
            </p:cNvSpPr>
            <p:nvPr/>
          </p:nvSpPr>
          <p:spPr bwMode="auto">
            <a:xfrm rot="964014">
              <a:off x="9985980" y="1204554"/>
              <a:ext cx="151261" cy="179352"/>
            </a:xfrm>
            <a:custGeom>
              <a:avLst/>
              <a:gdLst>
                <a:gd name="T0" fmla="*/ 16 w 29"/>
                <a:gd name="T1" fmla="*/ 34 h 34"/>
                <a:gd name="T2" fmla="*/ 0 w 29"/>
                <a:gd name="T3" fmla="*/ 12 h 34"/>
                <a:gd name="T4" fmla="*/ 0 w 29"/>
                <a:gd name="T5" fmla="*/ 12 h 34"/>
                <a:gd name="T6" fmla="*/ 4 w 29"/>
                <a:gd name="T7" fmla="*/ 4 h 34"/>
                <a:gd name="T8" fmla="*/ 4 w 29"/>
                <a:gd name="T9" fmla="*/ 4 h 34"/>
                <a:gd name="T10" fmla="*/ 12 w 29"/>
                <a:gd name="T11" fmla="*/ 0 h 34"/>
                <a:gd name="T12" fmla="*/ 12 w 29"/>
                <a:gd name="T13" fmla="*/ 0 h 34"/>
                <a:gd name="T14" fmla="*/ 25 w 29"/>
                <a:gd name="T15" fmla="*/ 11 h 34"/>
                <a:gd name="T16" fmla="*/ 25 w 29"/>
                <a:gd name="T17" fmla="*/ 11 h 34"/>
                <a:gd name="T18" fmla="*/ 29 w 29"/>
                <a:gd name="T19" fmla="*/ 27 h 34"/>
                <a:gd name="T20" fmla="*/ 29 w 29"/>
                <a:gd name="T21" fmla="*/ 27 h 34"/>
                <a:gd name="T22" fmla="*/ 29 w 29"/>
                <a:gd name="T23" fmla="*/ 27 h 34"/>
                <a:gd name="T24" fmla="*/ 29 w 29"/>
                <a:gd name="T25" fmla="*/ 27 h 34"/>
                <a:gd name="T26" fmla="*/ 28 w 29"/>
                <a:gd name="T27" fmla="*/ 29 h 34"/>
                <a:gd name="T28" fmla="*/ 28 w 29"/>
                <a:gd name="T29" fmla="*/ 29 h 34"/>
                <a:gd name="T30" fmla="*/ 18 w 29"/>
                <a:gd name="T31" fmla="*/ 34 h 34"/>
                <a:gd name="T32" fmla="*/ 17 w 29"/>
                <a:gd name="T33" fmla="*/ 34 h 34"/>
                <a:gd name="T34" fmla="*/ 17 w 29"/>
                <a:gd name="T35" fmla="*/ 34 h 34"/>
                <a:gd name="T36" fmla="*/ 16 w 29"/>
                <a:gd name="T37" fmla="*/ 34 h 34"/>
                <a:gd name="T38" fmla="*/ 17 w 29"/>
                <a:gd name="T39" fmla="*/ 32 h 34"/>
                <a:gd name="T40" fmla="*/ 19 w 29"/>
                <a:gd name="T41" fmla="*/ 31 h 34"/>
                <a:gd name="T42" fmla="*/ 17 w 29"/>
                <a:gd name="T43" fmla="*/ 32 h 34"/>
                <a:gd name="T44" fmla="*/ 12 w 29"/>
                <a:gd name="T45" fmla="*/ 4 h 34"/>
                <a:gd name="T46" fmla="*/ 7 w 29"/>
                <a:gd name="T47" fmla="*/ 7 h 34"/>
                <a:gd name="T48" fmla="*/ 7 w 29"/>
                <a:gd name="T49" fmla="*/ 7 h 34"/>
                <a:gd name="T50" fmla="*/ 4 w 29"/>
                <a:gd name="T51" fmla="*/ 12 h 34"/>
                <a:gd name="T52" fmla="*/ 4 w 29"/>
                <a:gd name="T53" fmla="*/ 12 h 34"/>
                <a:gd name="T54" fmla="*/ 11 w 29"/>
                <a:gd name="T55" fmla="*/ 24 h 34"/>
                <a:gd name="T56" fmla="*/ 11 w 29"/>
                <a:gd name="T57" fmla="*/ 24 h 34"/>
                <a:gd name="T58" fmla="*/ 18 w 29"/>
                <a:gd name="T59" fmla="*/ 30 h 34"/>
                <a:gd name="T60" fmla="*/ 18 w 29"/>
                <a:gd name="T61" fmla="*/ 30 h 34"/>
                <a:gd name="T62" fmla="*/ 25 w 29"/>
                <a:gd name="T63" fmla="*/ 26 h 34"/>
                <a:gd name="T64" fmla="*/ 21 w 29"/>
                <a:gd name="T65" fmla="*/ 12 h 34"/>
                <a:gd name="T66" fmla="*/ 21 w 29"/>
                <a:gd name="T67" fmla="*/ 12 h 34"/>
                <a:gd name="T68" fmla="*/ 12 w 29"/>
                <a:gd name="T69" fmla="*/ 4 h 34"/>
                <a:gd name="T70" fmla="*/ 12 w 29"/>
                <a:gd name="T71" fmla="*/ 4 h 34"/>
                <a:gd name="T72" fmla="*/ 12 w 29"/>
                <a:gd name="T7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4">
                  <a:moveTo>
                    <a:pt x="16" y="34"/>
                  </a:moveTo>
                  <a:cubicBezTo>
                    <a:pt x="16" y="34"/>
                    <a:pt x="0" y="23"/>
                    <a:pt x="0" y="12"/>
                  </a:cubicBezTo>
                  <a:cubicBezTo>
                    <a:pt x="0" y="12"/>
                    <a:pt x="0" y="12"/>
                    <a:pt x="0" y="12"/>
                  </a:cubicBezTo>
                  <a:cubicBezTo>
                    <a:pt x="0" y="9"/>
                    <a:pt x="1" y="6"/>
                    <a:pt x="4" y="4"/>
                  </a:cubicBezTo>
                  <a:cubicBezTo>
                    <a:pt x="4" y="4"/>
                    <a:pt x="4" y="4"/>
                    <a:pt x="4" y="4"/>
                  </a:cubicBezTo>
                  <a:cubicBezTo>
                    <a:pt x="7" y="1"/>
                    <a:pt x="9" y="0"/>
                    <a:pt x="12" y="0"/>
                  </a:cubicBezTo>
                  <a:cubicBezTo>
                    <a:pt x="12" y="0"/>
                    <a:pt x="12" y="0"/>
                    <a:pt x="12" y="0"/>
                  </a:cubicBezTo>
                  <a:cubicBezTo>
                    <a:pt x="18" y="0"/>
                    <a:pt x="22" y="5"/>
                    <a:pt x="25" y="11"/>
                  </a:cubicBezTo>
                  <a:cubicBezTo>
                    <a:pt x="25" y="11"/>
                    <a:pt x="25" y="11"/>
                    <a:pt x="25" y="11"/>
                  </a:cubicBezTo>
                  <a:cubicBezTo>
                    <a:pt x="28" y="16"/>
                    <a:pt x="29" y="22"/>
                    <a:pt x="29" y="27"/>
                  </a:cubicBezTo>
                  <a:cubicBezTo>
                    <a:pt x="29" y="27"/>
                    <a:pt x="29" y="27"/>
                    <a:pt x="29" y="27"/>
                  </a:cubicBezTo>
                  <a:cubicBezTo>
                    <a:pt x="29" y="27"/>
                    <a:pt x="29" y="27"/>
                    <a:pt x="29" y="27"/>
                  </a:cubicBezTo>
                  <a:cubicBezTo>
                    <a:pt x="29" y="27"/>
                    <a:pt x="29" y="27"/>
                    <a:pt x="29" y="27"/>
                  </a:cubicBezTo>
                  <a:cubicBezTo>
                    <a:pt x="29" y="28"/>
                    <a:pt x="29" y="29"/>
                    <a:pt x="28" y="29"/>
                  </a:cubicBezTo>
                  <a:cubicBezTo>
                    <a:pt x="28" y="29"/>
                    <a:pt x="28" y="29"/>
                    <a:pt x="28" y="29"/>
                  </a:cubicBezTo>
                  <a:cubicBezTo>
                    <a:pt x="18" y="34"/>
                    <a:pt x="18" y="34"/>
                    <a:pt x="18" y="34"/>
                  </a:cubicBezTo>
                  <a:cubicBezTo>
                    <a:pt x="18" y="34"/>
                    <a:pt x="18" y="34"/>
                    <a:pt x="17" y="34"/>
                  </a:cubicBezTo>
                  <a:cubicBezTo>
                    <a:pt x="17" y="34"/>
                    <a:pt x="17" y="34"/>
                    <a:pt x="17" y="34"/>
                  </a:cubicBezTo>
                  <a:cubicBezTo>
                    <a:pt x="17" y="34"/>
                    <a:pt x="17" y="34"/>
                    <a:pt x="16" y="34"/>
                  </a:cubicBezTo>
                  <a:close/>
                  <a:moveTo>
                    <a:pt x="17" y="32"/>
                  </a:moveTo>
                  <a:cubicBezTo>
                    <a:pt x="19" y="31"/>
                    <a:pt x="19" y="31"/>
                    <a:pt x="19" y="31"/>
                  </a:cubicBezTo>
                  <a:cubicBezTo>
                    <a:pt x="17" y="32"/>
                    <a:pt x="17" y="32"/>
                    <a:pt x="17" y="32"/>
                  </a:cubicBezTo>
                  <a:close/>
                  <a:moveTo>
                    <a:pt x="12" y="4"/>
                  </a:moveTo>
                  <a:cubicBezTo>
                    <a:pt x="11" y="4"/>
                    <a:pt x="9" y="5"/>
                    <a:pt x="7" y="7"/>
                  </a:cubicBezTo>
                  <a:cubicBezTo>
                    <a:pt x="7" y="7"/>
                    <a:pt x="7" y="7"/>
                    <a:pt x="7" y="7"/>
                  </a:cubicBezTo>
                  <a:cubicBezTo>
                    <a:pt x="5" y="8"/>
                    <a:pt x="4" y="10"/>
                    <a:pt x="4" y="12"/>
                  </a:cubicBezTo>
                  <a:cubicBezTo>
                    <a:pt x="4" y="12"/>
                    <a:pt x="4" y="12"/>
                    <a:pt x="4" y="12"/>
                  </a:cubicBezTo>
                  <a:cubicBezTo>
                    <a:pt x="4" y="15"/>
                    <a:pt x="7" y="20"/>
                    <a:pt x="11" y="24"/>
                  </a:cubicBezTo>
                  <a:cubicBezTo>
                    <a:pt x="11" y="24"/>
                    <a:pt x="11" y="24"/>
                    <a:pt x="11" y="24"/>
                  </a:cubicBezTo>
                  <a:cubicBezTo>
                    <a:pt x="14" y="27"/>
                    <a:pt x="16" y="29"/>
                    <a:pt x="18" y="30"/>
                  </a:cubicBezTo>
                  <a:cubicBezTo>
                    <a:pt x="18" y="30"/>
                    <a:pt x="18" y="30"/>
                    <a:pt x="18" y="30"/>
                  </a:cubicBezTo>
                  <a:cubicBezTo>
                    <a:pt x="25" y="26"/>
                    <a:pt x="25" y="26"/>
                    <a:pt x="25" y="26"/>
                  </a:cubicBezTo>
                  <a:cubicBezTo>
                    <a:pt x="25" y="22"/>
                    <a:pt x="24" y="17"/>
                    <a:pt x="21" y="12"/>
                  </a:cubicBezTo>
                  <a:cubicBezTo>
                    <a:pt x="21" y="12"/>
                    <a:pt x="21" y="12"/>
                    <a:pt x="21" y="12"/>
                  </a:cubicBezTo>
                  <a:cubicBezTo>
                    <a:pt x="19" y="8"/>
                    <a:pt x="16" y="4"/>
                    <a:pt x="12" y="4"/>
                  </a:cubicBezTo>
                  <a:cubicBezTo>
                    <a:pt x="12" y="4"/>
                    <a:pt x="12" y="4"/>
                    <a:pt x="12" y="4"/>
                  </a:cubicBezTo>
                  <a:cubicBezTo>
                    <a:pt x="12" y="4"/>
                    <a:pt x="12"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609">
              <a:extLst>
                <a:ext uri="{FF2B5EF4-FFF2-40B4-BE49-F238E27FC236}">
                  <a16:creationId xmlns:a16="http://schemas.microsoft.com/office/drawing/2014/main" id="{2F280C65-DC94-46D2-AEA2-95696B4B7E7D}"/>
                </a:ext>
              </a:extLst>
            </p:cNvPr>
            <p:cNvSpPr/>
            <p:nvPr/>
          </p:nvSpPr>
          <p:spPr bwMode="auto">
            <a:xfrm rot="964014">
              <a:off x="9873411" y="1284446"/>
              <a:ext cx="170991" cy="170386"/>
            </a:xfrm>
            <a:custGeom>
              <a:avLst/>
              <a:gdLst>
                <a:gd name="T0" fmla="*/ 29 w 33"/>
                <a:gd name="T1" fmla="*/ 28 h 32"/>
                <a:gd name="T2" fmla="*/ 2 w 33"/>
                <a:gd name="T3" fmla="*/ 17 h 32"/>
                <a:gd name="T4" fmla="*/ 33 w 33"/>
                <a:gd name="T5" fmla="*/ 17 h 32"/>
                <a:gd name="T6" fmla="*/ 29 w 33"/>
                <a:gd name="T7" fmla="*/ 28 h 32"/>
              </a:gdLst>
              <a:ahLst/>
              <a:cxnLst>
                <a:cxn ang="0">
                  <a:pos x="T0" y="T1"/>
                </a:cxn>
                <a:cxn ang="0">
                  <a:pos x="T2" y="T3"/>
                </a:cxn>
                <a:cxn ang="0">
                  <a:pos x="T4" y="T5"/>
                </a:cxn>
                <a:cxn ang="0">
                  <a:pos x="T6" y="T7"/>
                </a:cxn>
              </a:cxnLst>
              <a:rect l="0" t="0" r="r" b="b"/>
              <a:pathLst>
                <a:path w="33" h="32">
                  <a:moveTo>
                    <a:pt x="29" y="28"/>
                  </a:moveTo>
                  <a:cubicBezTo>
                    <a:pt x="29" y="28"/>
                    <a:pt x="0" y="32"/>
                    <a:pt x="2" y="17"/>
                  </a:cubicBezTo>
                  <a:cubicBezTo>
                    <a:pt x="3" y="0"/>
                    <a:pt x="26" y="10"/>
                    <a:pt x="33" y="17"/>
                  </a:cubicBezTo>
                  <a:lnTo>
                    <a:pt x="29"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610">
              <a:extLst>
                <a:ext uri="{FF2B5EF4-FFF2-40B4-BE49-F238E27FC236}">
                  <a16:creationId xmlns:a16="http://schemas.microsoft.com/office/drawing/2014/main" id="{6ECDE711-B9F1-41C0-BDB6-F7724B5DF50A}"/>
                </a:ext>
              </a:extLst>
            </p:cNvPr>
            <p:cNvSpPr>
              <a:spLocks noEditPoints="1"/>
            </p:cNvSpPr>
            <p:nvPr/>
          </p:nvSpPr>
          <p:spPr bwMode="auto">
            <a:xfrm rot="964014">
              <a:off x="9866727" y="1311951"/>
              <a:ext cx="186337" cy="132273"/>
            </a:xfrm>
            <a:custGeom>
              <a:avLst/>
              <a:gdLst>
                <a:gd name="T0" fmla="*/ 8 w 36"/>
                <a:gd name="T1" fmla="*/ 23 h 25"/>
                <a:gd name="T2" fmla="*/ 0 w 36"/>
                <a:gd name="T3" fmla="*/ 13 h 25"/>
                <a:gd name="T4" fmla="*/ 0 w 36"/>
                <a:gd name="T5" fmla="*/ 13 h 25"/>
                <a:gd name="T6" fmla="*/ 1 w 36"/>
                <a:gd name="T7" fmla="*/ 12 h 25"/>
                <a:gd name="T8" fmla="*/ 1 w 36"/>
                <a:gd name="T9" fmla="*/ 12 h 25"/>
                <a:gd name="T10" fmla="*/ 12 w 36"/>
                <a:gd name="T11" fmla="*/ 1 h 25"/>
                <a:gd name="T12" fmla="*/ 12 w 36"/>
                <a:gd name="T13" fmla="*/ 1 h 25"/>
                <a:gd name="T14" fmla="*/ 35 w 36"/>
                <a:gd name="T15" fmla="*/ 11 h 25"/>
                <a:gd name="T16" fmla="*/ 35 w 36"/>
                <a:gd name="T17" fmla="*/ 11 h 25"/>
                <a:gd name="T18" fmla="*/ 36 w 36"/>
                <a:gd name="T19" fmla="*/ 13 h 25"/>
                <a:gd name="T20" fmla="*/ 36 w 36"/>
                <a:gd name="T21" fmla="*/ 13 h 25"/>
                <a:gd name="T22" fmla="*/ 32 w 36"/>
                <a:gd name="T23" fmla="*/ 23 h 25"/>
                <a:gd name="T24" fmla="*/ 31 w 36"/>
                <a:gd name="T25" fmla="*/ 25 h 25"/>
                <a:gd name="T26" fmla="*/ 31 w 36"/>
                <a:gd name="T27" fmla="*/ 25 h 25"/>
                <a:gd name="T28" fmla="*/ 21 w 36"/>
                <a:gd name="T29" fmla="*/ 25 h 25"/>
                <a:gd name="T30" fmla="*/ 21 w 36"/>
                <a:gd name="T31" fmla="*/ 25 h 25"/>
                <a:gd name="T32" fmla="*/ 8 w 36"/>
                <a:gd name="T33" fmla="*/ 23 h 25"/>
                <a:gd name="T34" fmla="*/ 12 w 36"/>
                <a:gd name="T35" fmla="*/ 5 h 25"/>
                <a:gd name="T36" fmla="*/ 5 w 36"/>
                <a:gd name="T37" fmla="*/ 12 h 25"/>
                <a:gd name="T38" fmla="*/ 5 w 36"/>
                <a:gd name="T39" fmla="*/ 12 h 25"/>
                <a:gd name="T40" fmla="*/ 4 w 36"/>
                <a:gd name="T41" fmla="*/ 13 h 25"/>
                <a:gd name="T42" fmla="*/ 4 w 36"/>
                <a:gd name="T43" fmla="*/ 13 h 25"/>
                <a:gd name="T44" fmla="*/ 10 w 36"/>
                <a:gd name="T45" fmla="*/ 20 h 25"/>
                <a:gd name="T46" fmla="*/ 10 w 36"/>
                <a:gd name="T47" fmla="*/ 20 h 25"/>
                <a:gd name="T48" fmla="*/ 21 w 36"/>
                <a:gd name="T49" fmla="*/ 21 h 25"/>
                <a:gd name="T50" fmla="*/ 21 w 36"/>
                <a:gd name="T51" fmla="*/ 21 h 25"/>
                <a:gd name="T52" fmla="*/ 29 w 36"/>
                <a:gd name="T53" fmla="*/ 21 h 25"/>
                <a:gd name="T54" fmla="*/ 29 w 36"/>
                <a:gd name="T55" fmla="*/ 21 h 25"/>
                <a:gd name="T56" fmla="*/ 31 w 36"/>
                <a:gd name="T57" fmla="*/ 13 h 25"/>
                <a:gd name="T58" fmla="*/ 13 w 36"/>
                <a:gd name="T59" fmla="*/ 5 h 25"/>
                <a:gd name="T60" fmla="*/ 13 w 36"/>
                <a:gd name="T61" fmla="*/ 5 h 25"/>
                <a:gd name="T62" fmla="*/ 12 w 36"/>
                <a:gd name="T6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8" y="23"/>
                  </a:moveTo>
                  <a:cubicBezTo>
                    <a:pt x="4" y="22"/>
                    <a:pt x="0" y="18"/>
                    <a:pt x="0" y="13"/>
                  </a:cubicBezTo>
                  <a:cubicBezTo>
                    <a:pt x="0" y="13"/>
                    <a:pt x="0" y="13"/>
                    <a:pt x="0" y="13"/>
                  </a:cubicBezTo>
                  <a:cubicBezTo>
                    <a:pt x="0" y="13"/>
                    <a:pt x="1" y="12"/>
                    <a:pt x="1" y="12"/>
                  </a:cubicBezTo>
                  <a:cubicBezTo>
                    <a:pt x="1" y="12"/>
                    <a:pt x="1" y="12"/>
                    <a:pt x="1" y="12"/>
                  </a:cubicBezTo>
                  <a:cubicBezTo>
                    <a:pt x="1" y="4"/>
                    <a:pt x="7" y="0"/>
                    <a:pt x="12" y="1"/>
                  </a:cubicBezTo>
                  <a:cubicBezTo>
                    <a:pt x="12" y="1"/>
                    <a:pt x="12" y="1"/>
                    <a:pt x="12" y="1"/>
                  </a:cubicBezTo>
                  <a:cubicBezTo>
                    <a:pt x="21" y="1"/>
                    <a:pt x="31" y="6"/>
                    <a:pt x="35" y="11"/>
                  </a:cubicBezTo>
                  <a:cubicBezTo>
                    <a:pt x="35" y="11"/>
                    <a:pt x="35" y="11"/>
                    <a:pt x="35" y="11"/>
                  </a:cubicBezTo>
                  <a:cubicBezTo>
                    <a:pt x="36" y="11"/>
                    <a:pt x="36" y="12"/>
                    <a:pt x="36" y="13"/>
                  </a:cubicBezTo>
                  <a:cubicBezTo>
                    <a:pt x="36" y="13"/>
                    <a:pt x="36" y="13"/>
                    <a:pt x="36" y="13"/>
                  </a:cubicBezTo>
                  <a:cubicBezTo>
                    <a:pt x="32" y="23"/>
                    <a:pt x="32" y="23"/>
                    <a:pt x="32" y="23"/>
                  </a:cubicBezTo>
                  <a:cubicBezTo>
                    <a:pt x="32" y="24"/>
                    <a:pt x="32" y="25"/>
                    <a:pt x="31" y="25"/>
                  </a:cubicBezTo>
                  <a:cubicBezTo>
                    <a:pt x="31" y="25"/>
                    <a:pt x="31" y="25"/>
                    <a:pt x="31" y="25"/>
                  </a:cubicBezTo>
                  <a:cubicBezTo>
                    <a:pt x="31" y="25"/>
                    <a:pt x="27" y="25"/>
                    <a:pt x="21" y="25"/>
                  </a:cubicBezTo>
                  <a:cubicBezTo>
                    <a:pt x="21" y="25"/>
                    <a:pt x="21" y="25"/>
                    <a:pt x="21" y="25"/>
                  </a:cubicBezTo>
                  <a:cubicBezTo>
                    <a:pt x="17" y="25"/>
                    <a:pt x="12" y="25"/>
                    <a:pt x="8" y="23"/>
                  </a:cubicBezTo>
                  <a:close/>
                  <a:moveTo>
                    <a:pt x="12" y="5"/>
                  </a:moveTo>
                  <a:cubicBezTo>
                    <a:pt x="8" y="5"/>
                    <a:pt x="5" y="6"/>
                    <a:pt x="5" y="12"/>
                  </a:cubicBezTo>
                  <a:cubicBezTo>
                    <a:pt x="5" y="12"/>
                    <a:pt x="5" y="12"/>
                    <a:pt x="5" y="12"/>
                  </a:cubicBezTo>
                  <a:cubicBezTo>
                    <a:pt x="4" y="13"/>
                    <a:pt x="4" y="13"/>
                    <a:pt x="4" y="13"/>
                  </a:cubicBezTo>
                  <a:cubicBezTo>
                    <a:pt x="4" y="13"/>
                    <a:pt x="4" y="13"/>
                    <a:pt x="4" y="13"/>
                  </a:cubicBezTo>
                  <a:cubicBezTo>
                    <a:pt x="5" y="16"/>
                    <a:pt x="6" y="18"/>
                    <a:pt x="10" y="20"/>
                  </a:cubicBezTo>
                  <a:cubicBezTo>
                    <a:pt x="10" y="20"/>
                    <a:pt x="10" y="20"/>
                    <a:pt x="10" y="20"/>
                  </a:cubicBezTo>
                  <a:cubicBezTo>
                    <a:pt x="13" y="21"/>
                    <a:pt x="17" y="21"/>
                    <a:pt x="21" y="21"/>
                  </a:cubicBezTo>
                  <a:cubicBezTo>
                    <a:pt x="21" y="21"/>
                    <a:pt x="21" y="21"/>
                    <a:pt x="21" y="21"/>
                  </a:cubicBezTo>
                  <a:cubicBezTo>
                    <a:pt x="25" y="21"/>
                    <a:pt x="27" y="21"/>
                    <a:pt x="29" y="21"/>
                  </a:cubicBezTo>
                  <a:cubicBezTo>
                    <a:pt x="29" y="21"/>
                    <a:pt x="29" y="21"/>
                    <a:pt x="29" y="21"/>
                  </a:cubicBezTo>
                  <a:cubicBezTo>
                    <a:pt x="31" y="13"/>
                    <a:pt x="31" y="13"/>
                    <a:pt x="31" y="13"/>
                  </a:cubicBezTo>
                  <a:cubicBezTo>
                    <a:pt x="27" y="9"/>
                    <a:pt x="19" y="5"/>
                    <a:pt x="13" y="5"/>
                  </a:cubicBezTo>
                  <a:cubicBezTo>
                    <a:pt x="13" y="5"/>
                    <a:pt x="13" y="5"/>
                    <a:pt x="13" y="5"/>
                  </a:cubicBezTo>
                  <a:cubicBezTo>
                    <a:pt x="13" y="5"/>
                    <a:pt x="12" y="5"/>
                    <a:pt x="12" y="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611">
              <a:extLst>
                <a:ext uri="{FF2B5EF4-FFF2-40B4-BE49-F238E27FC236}">
                  <a16:creationId xmlns:a16="http://schemas.microsoft.com/office/drawing/2014/main" id="{CF28A6E6-55A7-4337-A34A-9E393440F98C}"/>
                </a:ext>
              </a:extLst>
            </p:cNvPr>
            <p:cNvSpPr/>
            <p:nvPr/>
          </p:nvSpPr>
          <p:spPr bwMode="auto">
            <a:xfrm rot="964014">
              <a:off x="9813840" y="1449516"/>
              <a:ext cx="203874" cy="179352"/>
            </a:xfrm>
            <a:custGeom>
              <a:avLst/>
              <a:gdLst>
                <a:gd name="T0" fmla="*/ 39 w 39"/>
                <a:gd name="T1" fmla="*/ 10 h 34"/>
                <a:gd name="T2" fmla="*/ 12 w 39"/>
                <a:gd name="T3" fmla="*/ 22 h 34"/>
                <a:gd name="T4" fmla="*/ 33 w 39"/>
                <a:gd name="T5" fmla="*/ 0 h 34"/>
                <a:gd name="T6" fmla="*/ 39 w 39"/>
                <a:gd name="T7" fmla="*/ 10 h 34"/>
              </a:gdLst>
              <a:ahLst/>
              <a:cxnLst>
                <a:cxn ang="0">
                  <a:pos x="T0" y="T1"/>
                </a:cxn>
                <a:cxn ang="0">
                  <a:pos x="T2" y="T3"/>
                </a:cxn>
                <a:cxn ang="0">
                  <a:pos x="T4" y="T5"/>
                </a:cxn>
                <a:cxn ang="0">
                  <a:pos x="T6" y="T7"/>
                </a:cxn>
              </a:cxnLst>
              <a:rect l="0" t="0" r="r" b="b"/>
              <a:pathLst>
                <a:path w="39" h="34">
                  <a:moveTo>
                    <a:pt x="39" y="10"/>
                  </a:moveTo>
                  <a:cubicBezTo>
                    <a:pt x="39" y="10"/>
                    <a:pt x="21" y="34"/>
                    <a:pt x="12" y="22"/>
                  </a:cubicBezTo>
                  <a:cubicBezTo>
                    <a:pt x="0" y="9"/>
                    <a:pt x="24" y="0"/>
                    <a:pt x="33" y="0"/>
                  </a:cubicBezTo>
                  <a:lnTo>
                    <a:pt x="39" y="1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612">
              <a:extLst>
                <a:ext uri="{FF2B5EF4-FFF2-40B4-BE49-F238E27FC236}">
                  <a16:creationId xmlns:a16="http://schemas.microsoft.com/office/drawing/2014/main" id="{97A00F3F-E991-4072-829F-59DCC3343A12}"/>
                </a:ext>
              </a:extLst>
            </p:cNvPr>
            <p:cNvSpPr>
              <a:spLocks noEditPoints="1"/>
            </p:cNvSpPr>
            <p:nvPr/>
          </p:nvSpPr>
          <p:spPr bwMode="auto">
            <a:xfrm rot="964014">
              <a:off x="9856102" y="1445509"/>
              <a:ext cx="175375" cy="159177"/>
            </a:xfrm>
            <a:custGeom>
              <a:avLst/>
              <a:gdLst>
                <a:gd name="T0" fmla="*/ 3 w 34"/>
                <a:gd name="T1" fmla="*/ 26 h 30"/>
                <a:gd name="T2" fmla="*/ 0 w 34"/>
                <a:gd name="T3" fmla="*/ 18 h 30"/>
                <a:gd name="T4" fmla="*/ 0 w 34"/>
                <a:gd name="T5" fmla="*/ 18 h 30"/>
                <a:gd name="T6" fmla="*/ 10 w 34"/>
                <a:gd name="T7" fmla="*/ 5 h 30"/>
                <a:gd name="T8" fmla="*/ 10 w 34"/>
                <a:gd name="T9" fmla="*/ 5 h 30"/>
                <a:gd name="T10" fmla="*/ 26 w 34"/>
                <a:gd name="T11" fmla="*/ 0 h 30"/>
                <a:gd name="T12" fmla="*/ 26 w 34"/>
                <a:gd name="T13" fmla="*/ 0 h 30"/>
                <a:gd name="T14" fmla="*/ 27 w 34"/>
                <a:gd name="T15" fmla="*/ 0 h 30"/>
                <a:gd name="T16" fmla="*/ 27 w 34"/>
                <a:gd name="T17" fmla="*/ 0 h 30"/>
                <a:gd name="T18" fmla="*/ 28 w 34"/>
                <a:gd name="T19" fmla="*/ 1 h 30"/>
                <a:gd name="T20" fmla="*/ 28 w 34"/>
                <a:gd name="T21" fmla="*/ 1 h 30"/>
                <a:gd name="T22" fmla="*/ 34 w 34"/>
                <a:gd name="T23" fmla="*/ 11 h 30"/>
                <a:gd name="T24" fmla="*/ 32 w 34"/>
                <a:gd name="T25" fmla="*/ 12 h 30"/>
                <a:gd name="T26" fmla="*/ 34 w 34"/>
                <a:gd name="T27" fmla="*/ 11 h 30"/>
                <a:gd name="T28" fmla="*/ 33 w 34"/>
                <a:gd name="T29" fmla="*/ 13 h 30"/>
                <a:gd name="T30" fmla="*/ 33 w 34"/>
                <a:gd name="T31" fmla="*/ 13 h 30"/>
                <a:gd name="T32" fmla="*/ 11 w 34"/>
                <a:gd name="T33" fmla="*/ 30 h 30"/>
                <a:gd name="T34" fmla="*/ 11 w 34"/>
                <a:gd name="T35" fmla="*/ 30 h 30"/>
                <a:gd name="T36" fmla="*/ 11 w 34"/>
                <a:gd name="T37" fmla="*/ 30 h 30"/>
                <a:gd name="T38" fmla="*/ 11 w 34"/>
                <a:gd name="T39" fmla="*/ 30 h 30"/>
                <a:gd name="T40" fmla="*/ 3 w 34"/>
                <a:gd name="T41" fmla="*/ 26 h 30"/>
                <a:gd name="T42" fmla="*/ 12 w 34"/>
                <a:gd name="T43" fmla="*/ 8 h 30"/>
                <a:gd name="T44" fmla="*/ 4 w 34"/>
                <a:gd name="T45" fmla="*/ 18 h 30"/>
                <a:gd name="T46" fmla="*/ 4 w 34"/>
                <a:gd name="T47" fmla="*/ 18 h 30"/>
                <a:gd name="T48" fmla="*/ 6 w 34"/>
                <a:gd name="T49" fmla="*/ 23 h 30"/>
                <a:gd name="T50" fmla="*/ 6 w 34"/>
                <a:gd name="T51" fmla="*/ 23 h 30"/>
                <a:gd name="T52" fmla="*/ 11 w 34"/>
                <a:gd name="T53" fmla="*/ 26 h 30"/>
                <a:gd name="T54" fmla="*/ 11 w 34"/>
                <a:gd name="T55" fmla="*/ 26 h 30"/>
                <a:gd name="T56" fmla="*/ 24 w 34"/>
                <a:gd name="T57" fmla="*/ 18 h 30"/>
                <a:gd name="T58" fmla="*/ 24 w 34"/>
                <a:gd name="T59" fmla="*/ 18 h 30"/>
                <a:gd name="T60" fmla="*/ 29 w 34"/>
                <a:gd name="T61" fmla="*/ 12 h 30"/>
                <a:gd name="T62" fmla="*/ 29 w 34"/>
                <a:gd name="T63" fmla="*/ 12 h 30"/>
                <a:gd name="T64" fmla="*/ 25 w 34"/>
                <a:gd name="T65" fmla="*/ 4 h 30"/>
                <a:gd name="T66" fmla="*/ 12 w 34"/>
                <a:gd name="T6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0">
                  <a:moveTo>
                    <a:pt x="3" y="26"/>
                  </a:moveTo>
                  <a:cubicBezTo>
                    <a:pt x="1" y="23"/>
                    <a:pt x="0" y="20"/>
                    <a:pt x="0" y="18"/>
                  </a:cubicBezTo>
                  <a:cubicBezTo>
                    <a:pt x="0" y="18"/>
                    <a:pt x="0" y="18"/>
                    <a:pt x="0" y="18"/>
                  </a:cubicBezTo>
                  <a:cubicBezTo>
                    <a:pt x="0" y="12"/>
                    <a:pt x="5" y="7"/>
                    <a:pt x="10" y="5"/>
                  </a:cubicBezTo>
                  <a:cubicBezTo>
                    <a:pt x="10" y="5"/>
                    <a:pt x="10" y="5"/>
                    <a:pt x="10" y="5"/>
                  </a:cubicBezTo>
                  <a:cubicBezTo>
                    <a:pt x="15" y="2"/>
                    <a:pt x="22" y="0"/>
                    <a:pt x="26" y="0"/>
                  </a:cubicBezTo>
                  <a:cubicBezTo>
                    <a:pt x="26" y="0"/>
                    <a:pt x="26" y="0"/>
                    <a:pt x="26" y="0"/>
                  </a:cubicBezTo>
                  <a:cubicBezTo>
                    <a:pt x="26" y="0"/>
                    <a:pt x="26" y="0"/>
                    <a:pt x="27" y="0"/>
                  </a:cubicBezTo>
                  <a:cubicBezTo>
                    <a:pt x="27" y="0"/>
                    <a:pt x="27" y="0"/>
                    <a:pt x="27" y="0"/>
                  </a:cubicBezTo>
                  <a:cubicBezTo>
                    <a:pt x="27" y="0"/>
                    <a:pt x="28" y="1"/>
                    <a:pt x="28" y="1"/>
                  </a:cubicBezTo>
                  <a:cubicBezTo>
                    <a:pt x="28" y="1"/>
                    <a:pt x="28" y="1"/>
                    <a:pt x="28" y="1"/>
                  </a:cubicBezTo>
                  <a:cubicBezTo>
                    <a:pt x="34" y="11"/>
                    <a:pt x="34" y="11"/>
                    <a:pt x="34" y="11"/>
                  </a:cubicBezTo>
                  <a:cubicBezTo>
                    <a:pt x="32" y="12"/>
                    <a:pt x="32" y="12"/>
                    <a:pt x="32" y="12"/>
                  </a:cubicBezTo>
                  <a:cubicBezTo>
                    <a:pt x="34" y="11"/>
                    <a:pt x="34" y="11"/>
                    <a:pt x="34" y="11"/>
                  </a:cubicBezTo>
                  <a:cubicBezTo>
                    <a:pt x="34" y="12"/>
                    <a:pt x="34" y="13"/>
                    <a:pt x="33" y="13"/>
                  </a:cubicBezTo>
                  <a:cubicBezTo>
                    <a:pt x="33" y="13"/>
                    <a:pt x="33" y="13"/>
                    <a:pt x="33" y="13"/>
                  </a:cubicBezTo>
                  <a:cubicBezTo>
                    <a:pt x="33" y="13"/>
                    <a:pt x="22" y="29"/>
                    <a:pt x="11" y="30"/>
                  </a:cubicBezTo>
                  <a:cubicBezTo>
                    <a:pt x="11" y="30"/>
                    <a:pt x="11" y="30"/>
                    <a:pt x="11" y="30"/>
                  </a:cubicBezTo>
                  <a:cubicBezTo>
                    <a:pt x="11" y="30"/>
                    <a:pt x="11" y="30"/>
                    <a:pt x="11" y="30"/>
                  </a:cubicBezTo>
                  <a:cubicBezTo>
                    <a:pt x="11" y="30"/>
                    <a:pt x="11" y="30"/>
                    <a:pt x="11" y="30"/>
                  </a:cubicBezTo>
                  <a:cubicBezTo>
                    <a:pt x="8" y="30"/>
                    <a:pt x="5" y="28"/>
                    <a:pt x="3" y="26"/>
                  </a:cubicBezTo>
                  <a:close/>
                  <a:moveTo>
                    <a:pt x="12" y="8"/>
                  </a:moveTo>
                  <a:cubicBezTo>
                    <a:pt x="7" y="11"/>
                    <a:pt x="3" y="14"/>
                    <a:pt x="4" y="18"/>
                  </a:cubicBezTo>
                  <a:cubicBezTo>
                    <a:pt x="4" y="18"/>
                    <a:pt x="4" y="18"/>
                    <a:pt x="4" y="18"/>
                  </a:cubicBezTo>
                  <a:cubicBezTo>
                    <a:pt x="4" y="19"/>
                    <a:pt x="4" y="21"/>
                    <a:pt x="6" y="23"/>
                  </a:cubicBezTo>
                  <a:cubicBezTo>
                    <a:pt x="6" y="23"/>
                    <a:pt x="6" y="23"/>
                    <a:pt x="6" y="23"/>
                  </a:cubicBezTo>
                  <a:cubicBezTo>
                    <a:pt x="8" y="25"/>
                    <a:pt x="9" y="26"/>
                    <a:pt x="11" y="26"/>
                  </a:cubicBezTo>
                  <a:cubicBezTo>
                    <a:pt x="11" y="26"/>
                    <a:pt x="11" y="26"/>
                    <a:pt x="11" y="26"/>
                  </a:cubicBezTo>
                  <a:cubicBezTo>
                    <a:pt x="15" y="26"/>
                    <a:pt x="20" y="22"/>
                    <a:pt x="24" y="18"/>
                  </a:cubicBezTo>
                  <a:cubicBezTo>
                    <a:pt x="24" y="18"/>
                    <a:pt x="24" y="18"/>
                    <a:pt x="24" y="18"/>
                  </a:cubicBezTo>
                  <a:cubicBezTo>
                    <a:pt x="26" y="16"/>
                    <a:pt x="28" y="13"/>
                    <a:pt x="29" y="12"/>
                  </a:cubicBezTo>
                  <a:cubicBezTo>
                    <a:pt x="29" y="12"/>
                    <a:pt x="29" y="12"/>
                    <a:pt x="29" y="12"/>
                  </a:cubicBezTo>
                  <a:cubicBezTo>
                    <a:pt x="25" y="4"/>
                    <a:pt x="25" y="4"/>
                    <a:pt x="25" y="4"/>
                  </a:cubicBezTo>
                  <a:cubicBezTo>
                    <a:pt x="22" y="5"/>
                    <a:pt x="16" y="6"/>
                    <a:pt x="12"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613">
              <a:extLst>
                <a:ext uri="{FF2B5EF4-FFF2-40B4-BE49-F238E27FC236}">
                  <a16:creationId xmlns:a16="http://schemas.microsoft.com/office/drawing/2014/main" id="{4ABEA5E0-8599-4907-8949-8AA06A0225AE}"/>
                </a:ext>
              </a:extLst>
            </p:cNvPr>
            <p:cNvSpPr/>
            <p:nvPr/>
          </p:nvSpPr>
          <p:spPr bwMode="auto">
            <a:xfrm rot="964014">
              <a:off x="9928957" y="1543080"/>
              <a:ext cx="170991" cy="170386"/>
            </a:xfrm>
            <a:custGeom>
              <a:avLst/>
              <a:gdLst>
                <a:gd name="T0" fmla="*/ 28 w 33"/>
                <a:gd name="T1" fmla="*/ 3 h 32"/>
                <a:gd name="T2" fmla="*/ 18 w 33"/>
                <a:gd name="T3" fmla="*/ 31 h 32"/>
                <a:gd name="T4" fmla="*/ 17 w 33"/>
                <a:gd name="T5" fmla="*/ 0 h 32"/>
                <a:gd name="T6" fmla="*/ 28 w 33"/>
                <a:gd name="T7" fmla="*/ 3 h 32"/>
              </a:gdLst>
              <a:ahLst/>
              <a:cxnLst>
                <a:cxn ang="0">
                  <a:pos x="T0" y="T1"/>
                </a:cxn>
                <a:cxn ang="0">
                  <a:pos x="T2" y="T3"/>
                </a:cxn>
                <a:cxn ang="0">
                  <a:pos x="T4" y="T5"/>
                </a:cxn>
                <a:cxn ang="0">
                  <a:pos x="T6" y="T7"/>
                </a:cxn>
              </a:cxnLst>
              <a:rect l="0" t="0" r="r" b="b"/>
              <a:pathLst>
                <a:path w="33" h="32">
                  <a:moveTo>
                    <a:pt x="28" y="3"/>
                  </a:moveTo>
                  <a:cubicBezTo>
                    <a:pt x="28" y="3"/>
                    <a:pt x="33" y="32"/>
                    <a:pt x="18" y="31"/>
                  </a:cubicBezTo>
                  <a:cubicBezTo>
                    <a:pt x="0" y="30"/>
                    <a:pt x="10" y="7"/>
                    <a:pt x="17" y="0"/>
                  </a:cubicBezTo>
                  <a:lnTo>
                    <a:pt x="28" y="3"/>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614">
              <a:extLst>
                <a:ext uri="{FF2B5EF4-FFF2-40B4-BE49-F238E27FC236}">
                  <a16:creationId xmlns:a16="http://schemas.microsoft.com/office/drawing/2014/main" id="{946E84EC-D484-43F3-9CC9-EEDF0FCFAFA6}"/>
                </a:ext>
              </a:extLst>
            </p:cNvPr>
            <p:cNvSpPr>
              <a:spLocks noEditPoints="1"/>
            </p:cNvSpPr>
            <p:nvPr/>
          </p:nvSpPr>
          <p:spPr bwMode="auto">
            <a:xfrm rot="964014">
              <a:off x="9960193" y="1534731"/>
              <a:ext cx="129340" cy="186078"/>
            </a:xfrm>
            <a:custGeom>
              <a:avLst/>
              <a:gdLst>
                <a:gd name="T0" fmla="*/ 12 w 25"/>
                <a:gd name="T1" fmla="*/ 35 h 35"/>
                <a:gd name="T2" fmla="*/ 11 w 25"/>
                <a:gd name="T3" fmla="*/ 35 h 35"/>
                <a:gd name="T4" fmla="*/ 11 w 25"/>
                <a:gd name="T5" fmla="*/ 35 h 35"/>
                <a:gd name="T6" fmla="*/ 0 w 25"/>
                <a:gd name="T7" fmla="*/ 23 h 35"/>
                <a:gd name="T8" fmla="*/ 0 w 25"/>
                <a:gd name="T9" fmla="*/ 23 h 35"/>
                <a:gd name="T10" fmla="*/ 10 w 25"/>
                <a:gd name="T11" fmla="*/ 1 h 35"/>
                <a:gd name="T12" fmla="*/ 10 w 25"/>
                <a:gd name="T13" fmla="*/ 1 h 35"/>
                <a:gd name="T14" fmla="*/ 12 w 25"/>
                <a:gd name="T15" fmla="*/ 0 h 35"/>
                <a:gd name="T16" fmla="*/ 12 w 25"/>
                <a:gd name="T17" fmla="*/ 0 h 35"/>
                <a:gd name="T18" fmla="*/ 23 w 25"/>
                <a:gd name="T19" fmla="*/ 3 h 35"/>
                <a:gd name="T20" fmla="*/ 22 w 25"/>
                <a:gd name="T21" fmla="*/ 5 h 35"/>
                <a:gd name="T22" fmla="*/ 23 w 25"/>
                <a:gd name="T23" fmla="*/ 3 h 35"/>
                <a:gd name="T24" fmla="*/ 24 w 25"/>
                <a:gd name="T25" fmla="*/ 5 h 35"/>
                <a:gd name="T26" fmla="*/ 24 w 25"/>
                <a:gd name="T27" fmla="*/ 5 h 35"/>
                <a:gd name="T28" fmla="*/ 25 w 25"/>
                <a:gd name="T29" fmla="*/ 14 h 35"/>
                <a:gd name="T30" fmla="*/ 25 w 25"/>
                <a:gd name="T31" fmla="*/ 14 h 35"/>
                <a:gd name="T32" fmla="*/ 23 w 25"/>
                <a:gd name="T33" fmla="*/ 28 h 35"/>
                <a:gd name="T34" fmla="*/ 23 w 25"/>
                <a:gd name="T35" fmla="*/ 28 h 35"/>
                <a:gd name="T36" fmla="*/ 13 w 25"/>
                <a:gd name="T37" fmla="*/ 35 h 35"/>
                <a:gd name="T38" fmla="*/ 13 w 25"/>
                <a:gd name="T39" fmla="*/ 35 h 35"/>
                <a:gd name="T40" fmla="*/ 12 w 25"/>
                <a:gd name="T41" fmla="*/ 35 h 35"/>
                <a:gd name="T42" fmla="*/ 4 w 25"/>
                <a:gd name="T43" fmla="*/ 23 h 35"/>
                <a:gd name="T44" fmla="*/ 12 w 25"/>
                <a:gd name="T45" fmla="*/ 31 h 35"/>
                <a:gd name="T46" fmla="*/ 12 w 25"/>
                <a:gd name="T47" fmla="*/ 31 h 35"/>
                <a:gd name="T48" fmla="*/ 12 w 25"/>
                <a:gd name="T49" fmla="*/ 31 h 35"/>
                <a:gd name="T50" fmla="*/ 12 w 25"/>
                <a:gd name="T51" fmla="*/ 31 h 35"/>
                <a:gd name="T52" fmla="*/ 19 w 25"/>
                <a:gd name="T53" fmla="*/ 26 h 35"/>
                <a:gd name="T54" fmla="*/ 19 w 25"/>
                <a:gd name="T55" fmla="*/ 26 h 35"/>
                <a:gd name="T56" fmla="*/ 21 w 25"/>
                <a:gd name="T57" fmla="*/ 14 h 35"/>
                <a:gd name="T58" fmla="*/ 21 w 25"/>
                <a:gd name="T59" fmla="*/ 14 h 35"/>
                <a:gd name="T60" fmla="*/ 20 w 25"/>
                <a:gd name="T61" fmla="*/ 7 h 35"/>
                <a:gd name="T62" fmla="*/ 20 w 25"/>
                <a:gd name="T63" fmla="*/ 7 h 35"/>
                <a:gd name="T64" fmla="*/ 12 w 25"/>
                <a:gd name="T65" fmla="*/ 4 h 35"/>
                <a:gd name="T66" fmla="*/ 4 w 25"/>
                <a:gd name="T67"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35">
                  <a:moveTo>
                    <a:pt x="12" y="35"/>
                  </a:moveTo>
                  <a:cubicBezTo>
                    <a:pt x="12" y="35"/>
                    <a:pt x="12" y="35"/>
                    <a:pt x="11" y="35"/>
                  </a:cubicBezTo>
                  <a:cubicBezTo>
                    <a:pt x="11" y="35"/>
                    <a:pt x="11" y="35"/>
                    <a:pt x="11" y="35"/>
                  </a:cubicBezTo>
                  <a:cubicBezTo>
                    <a:pt x="3" y="35"/>
                    <a:pt x="0" y="29"/>
                    <a:pt x="0" y="23"/>
                  </a:cubicBezTo>
                  <a:cubicBezTo>
                    <a:pt x="0" y="23"/>
                    <a:pt x="0" y="23"/>
                    <a:pt x="0" y="23"/>
                  </a:cubicBezTo>
                  <a:cubicBezTo>
                    <a:pt x="0" y="15"/>
                    <a:pt x="5" y="5"/>
                    <a:pt x="10" y="1"/>
                  </a:cubicBezTo>
                  <a:cubicBezTo>
                    <a:pt x="10" y="1"/>
                    <a:pt x="10" y="1"/>
                    <a:pt x="10" y="1"/>
                  </a:cubicBezTo>
                  <a:cubicBezTo>
                    <a:pt x="11" y="0"/>
                    <a:pt x="11" y="0"/>
                    <a:pt x="12" y="0"/>
                  </a:cubicBezTo>
                  <a:cubicBezTo>
                    <a:pt x="12" y="0"/>
                    <a:pt x="12" y="0"/>
                    <a:pt x="12" y="0"/>
                  </a:cubicBezTo>
                  <a:cubicBezTo>
                    <a:pt x="23" y="3"/>
                    <a:pt x="23" y="3"/>
                    <a:pt x="23" y="3"/>
                  </a:cubicBezTo>
                  <a:cubicBezTo>
                    <a:pt x="22" y="5"/>
                    <a:pt x="22" y="5"/>
                    <a:pt x="22" y="5"/>
                  </a:cubicBezTo>
                  <a:cubicBezTo>
                    <a:pt x="23" y="3"/>
                    <a:pt x="23" y="3"/>
                    <a:pt x="23" y="3"/>
                  </a:cubicBezTo>
                  <a:cubicBezTo>
                    <a:pt x="23" y="4"/>
                    <a:pt x="24" y="4"/>
                    <a:pt x="24" y="5"/>
                  </a:cubicBezTo>
                  <a:cubicBezTo>
                    <a:pt x="24" y="5"/>
                    <a:pt x="24" y="5"/>
                    <a:pt x="24" y="5"/>
                  </a:cubicBezTo>
                  <a:cubicBezTo>
                    <a:pt x="24" y="5"/>
                    <a:pt x="25" y="9"/>
                    <a:pt x="25" y="14"/>
                  </a:cubicBezTo>
                  <a:cubicBezTo>
                    <a:pt x="25" y="14"/>
                    <a:pt x="25" y="14"/>
                    <a:pt x="25" y="14"/>
                  </a:cubicBezTo>
                  <a:cubicBezTo>
                    <a:pt x="25" y="18"/>
                    <a:pt x="24" y="23"/>
                    <a:pt x="23" y="28"/>
                  </a:cubicBezTo>
                  <a:cubicBezTo>
                    <a:pt x="23" y="28"/>
                    <a:pt x="23" y="28"/>
                    <a:pt x="23" y="28"/>
                  </a:cubicBezTo>
                  <a:cubicBezTo>
                    <a:pt x="21" y="32"/>
                    <a:pt x="18" y="35"/>
                    <a:pt x="13" y="35"/>
                  </a:cubicBezTo>
                  <a:cubicBezTo>
                    <a:pt x="13" y="35"/>
                    <a:pt x="13" y="35"/>
                    <a:pt x="13" y="35"/>
                  </a:cubicBezTo>
                  <a:cubicBezTo>
                    <a:pt x="13" y="35"/>
                    <a:pt x="12" y="35"/>
                    <a:pt x="12" y="35"/>
                  </a:cubicBezTo>
                  <a:close/>
                  <a:moveTo>
                    <a:pt x="4" y="23"/>
                  </a:moveTo>
                  <a:cubicBezTo>
                    <a:pt x="4" y="28"/>
                    <a:pt x="5" y="30"/>
                    <a:pt x="12" y="31"/>
                  </a:cubicBezTo>
                  <a:cubicBezTo>
                    <a:pt x="12" y="31"/>
                    <a:pt x="12" y="31"/>
                    <a:pt x="12" y="31"/>
                  </a:cubicBezTo>
                  <a:cubicBezTo>
                    <a:pt x="12" y="31"/>
                    <a:pt x="12" y="31"/>
                    <a:pt x="12" y="31"/>
                  </a:cubicBezTo>
                  <a:cubicBezTo>
                    <a:pt x="12" y="31"/>
                    <a:pt x="12" y="31"/>
                    <a:pt x="12" y="31"/>
                  </a:cubicBezTo>
                  <a:cubicBezTo>
                    <a:pt x="16" y="31"/>
                    <a:pt x="18" y="29"/>
                    <a:pt x="19" y="26"/>
                  </a:cubicBezTo>
                  <a:cubicBezTo>
                    <a:pt x="19" y="26"/>
                    <a:pt x="19" y="26"/>
                    <a:pt x="19" y="26"/>
                  </a:cubicBezTo>
                  <a:cubicBezTo>
                    <a:pt x="20" y="23"/>
                    <a:pt x="21" y="18"/>
                    <a:pt x="21" y="14"/>
                  </a:cubicBezTo>
                  <a:cubicBezTo>
                    <a:pt x="21" y="14"/>
                    <a:pt x="21" y="14"/>
                    <a:pt x="21" y="14"/>
                  </a:cubicBezTo>
                  <a:cubicBezTo>
                    <a:pt x="21" y="11"/>
                    <a:pt x="20" y="8"/>
                    <a:pt x="20" y="7"/>
                  </a:cubicBezTo>
                  <a:cubicBezTo>
                    <a:pt x="20" y="7"/>
                    <a:pt x="20" y="7"/>
                    <a:pt x="20" y="7"/>
                  </a:cubicBezTo>
                  <a:cubicBezTo>
                    <a:pt x="12" y="4"/>
                    <a:pt x="12" y="4"/>
                    <a:pt x="12" y="4"/>
                  </a:cubicBezTo>
                  <a:cubicBezTo>
                    <a:pt x="8" y="8"/>
                    <a:pt x="4" y="17"/>
                    <a:pt x="4" y="2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615">
              <a:extLst>
                <a:ext uri="{FF2B5EF4-FFF2-40B4-BE49-F238E27FC236}">
                  <a16:creationId xmlns:a16="http://schemas.microsoft.com/office/drawing/2014/main" id="{589E506E-575F-4D24-808E-2D0A38E7DA41}"/>
                </a:ext>
              </a:extLst>
            </p:cNvPr>
            <p:cNvSpPr/>
            <p:nvPr/>
          </p:nvSpPr>
          <p:spPr bwMode="auto">
            <a:xfrm rot="964014">
              <a:off x="10095130" y="1568246"/>
              <a:ext cx="170991" cy="201772"/>
            </a:xfrm>
            <a:custGeom>
              <a:avLst/>
              <a:gdLst>
                <a:gd name="T0" fmla="*/ 10 w 33"/>
                <a:gd name="T1" fmla="*/ 0 h 38"/>
                <a:gd name="T2" fmla="*/ 22 w 33"/>
                <a:gd name="T3" fmla="*/ 27 h 38"/>
                <a:gd name="T4" fmla="*/ 0 w 33"/>
                <a:gd name="T5" fmla="*/ 5 h 38"/>
                <a:gd name="T6" fmla="*/ 10 w 33"/>
                <a:gd name="T7" fmla="*/ 0 h 38"/>
              </a:gdLst>
              <a:ahLst/>
              <a:cxnLst>
                <a:cxn ang="0">
                  <a:pos x="T0" y="T1"/>
                </a:cxn>
                <a:cxn ang="0">
                  <a:pos x="T2" y="T3"/>
                </a:cxn>
                <a:cxn ang="0">
                  <a:pos x="T4" y="T5"/>
                </a:cxn>
                <a:cxn ang="0">
                  <a:pos x="T6" y="T7"/>
                </a:cxn>
              </a:cxnLst>
              <a:rect l="0" t="0" r="r" b="b"/>
              <a:pathLst>
                <a:path w="33" h="38">
                  <a:moveTo>
                    <a:pt x="10" y="0"/>
                  </a:moveTo>
                  <a:cubicBezTo>
                    <a:pt x="10" y="0"/>
                    <a:pt x="33" y="17"/>
                    <a:pt x="22" y="27"/>
                  </a:cubicBezTo>
                  <a:cubicBezTo>
                    <a:pt x="9" y="38"/>
                    <a:pt x="0" y="15"/>
                    <a:pt x="0" y="5"/>
                  </a:cubicBezTo>
                  <a:lnTo>
                    <a:pt x="10"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616">
              <a:extLst>
                <a:ext uri="{FF2B5EF4-FFF2-40B4-BE49-F238E27FC236}">
                  <a16:creationId xmlns:a16="http://schemas.microsoft.com/office/drawing/2014/main" id="{0DE125CA-0FF9-4E6D-B856-E7E85CF1392F}"/>
                </a:ext>
              </a:extLst>
            </p:cNvPr>
            <p:cNvSpPr>
              <a:spLocks noEditPoints="1"/>
            </p:cNvSpPr>
            <p:nvPr/>
          </p:nvSpPr>
          <p:spPr bwMode="auto">
            <a:xfrm rot="964014">
              <a:off x="10090566" y="1554303"/>
              <a:ext cx="151261" cy="179352"/>
            </a:xfrm>
            <a:custGeom>
              <a:avLst/>
              <a:gdLst>
                <a:gd name="T0" fmla="*/ 17 w 29"/>
                <a:gd name="T1" fmla="*/ 34 h 34"/>
                <a:gd name="T2" fmla="*/ 4 w 29"/>
                <a:gd name="T3" fmla="*/ 24 h 34"/>
                <a:gd name="T4" fmla="*/ 4 w 29"/>
                <a:gd name="T5" fmla="*/ 24 h 34"/>
                <a:gd name="T6" fmla="*/ 0 w 29"/>
                <a:gd name="T7" fmla="*/ 8 h 34"/>
                <a:gd name="T8" fmla="*/ 0 w 29"/>
                <a:gd name="T9" fmla="*/ 8 h 34"/>
                <a:gd name="T10" fmla="*/ 0 w 29"/>
                <a:gd name="T11" fmla="*/ 7 h 34"/>
                <a:gd name="T12" fmla="*/ 0 w 29"/>
                <a:gd name="T13" fmla="*/ 7 h 34"/>
                <a:gd name="T14" fmla="*/ 1 w 29"/>
                <a:gd name="T15" fmla="*/ 5 h 34"/>
                <a:gd name="T16" fmla="*/ 1 w 29"/>
                <a:gd name="T17" fmla="*/ 5 h 34"/>
                <a:gd name="T18" fmla="*/ 11 w 29"/>
                <a:gd name="T19" fmla="*/ 0 h 34"/>
                <a:gd name="T20" fmla="*/ 13 w 29"/>
                <a:gd name="T21" fmla="*/ 0 h 34"/>
                <a:gd name="T22" fmla="*/ 13 w 29"/>
                <a:gd name="T23" fmla="*/ 0 h 34"/>
                <a:gd name="T24" fmla="*/ 29 w 29"/>
                <a:gd name="T25" fmla="*/ 23 h 34"/>
                <a:gd name="T26" fmla="*/ 29 w 29"/>
                <a:gd name="T27" fmla="*/ 23 h 34"/>
                <a:gd name="T28" fmla="*/ 25 w 29"/>
                <a:gd name="T29" fmla="*/ 31 h 34"/>
                <a:gd name="T30" fmla="*/ 25 w 29"/>
                <a:gd name="T31" fmla="*/ 31 h 34"/>
                <a:gd name="T32" fmla="*/ 17 w 29"/>
                <a:gd name="T33" fmla="*/ 34 h 34"/>
                <a:gd name="T34" fmla="*/ 17 w 29"/>
                <a:gd name="T35" fmla="*/ 34 h 34"/>
                <a:gd name="T36" fmla="*/ 17 w 29"/>
                <a:gd name="T37" fmla="*/ 34 h 34"/>
                <a:gd name="T38" fmla="*/ 8 w 29"/>
                <a:gd name="T39" fmla="*/ 22 h 34"/>
                <a:gd name="T40" fmla="*/ 17 w 29"/>
                <a:gd name="T41" fmla="*/ 30 h 34"/>
                <a:gd name="T42" fmla="*/ 17 w 29"/>
                <a:gd name="T43" fmla="*/ 30 h 34"/>
                <a:gd name="T44" fmla="*/ 22 w 29"/>
                <a:gd name="T45" fmla="*/ 28 h 34"/>
                <a:gd name="T46" fmla="*/ 22 w 29"/>
                <a:gd name="T47" fmla="*/ 28 h 34"/>
                <a:gd name="T48" fmla="*/ 25 w 29"/>
                <a:gd name="T49" fmla="*/ 23 h 34"/>
                <a:gd name="T50" fmla="*/ 25 w 29"/>
                <a:gd name="T51" fmla="*/ 23 h 34"/>
                <a:gd name="T52" fmla="*/ 18 w 29"/>
                <a:gd name="T53" fmla="*/ 10 h 34"/>
                <a:gd name="T54" fmla="*/ 18 w 29"/>
                <a:gd name="T55" fmla="*/ 10 h 34"/>
                <a:gd name="T56" fmla="*/ 11 w 29"/>
                <a:gd name="T57" fmla="*/ 4 h 34"/>
                <a:gd name="T58" fmla="*/ 11 w 29"/>
                <a:gd name="T59" fmla="*/ 4 h 34"/>
                <a:gd name="T60" fmla="*/ 4 w 29"/>
                <a:gd name="T61" fmla="*/ 8 h 34"/>
                <a:gd name="T62" fmla="*/ 8 w 29"/>
                <a:gd name="T6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4">
                  <a:moveTo>
                    <a:pt x="17" y="34"/>
                  </a:moveTo>
                  <a:cubicBezTo>
                    <a:pt x="11" y="34"/>
                    <a:pt x="7" y="29"/>
                    <a:pt x="4" y="24"/>
                  </a:cubicBezTo>
                  <a:cubicBezTo>
                    <a:pt x="4" y="24"/>
                    <a:pt x="4" y="24"/>
                    <a:pt x="4" y="24"/>
                  </a:cubicBezTo>
                  <a:cubicBezTo>
                    <a:pt x="1" y="18"/>
                    <a:pt x="0" y="12"/>
                    <a:pt x="0" y="8"/>
                  </a:cubicBezTo>
                  <a:cubicBezTo>
                    <a:pt x="0" y="8"/>
                    <a:pt x="0" y="8"/>
                    <a:pt x="0" y="8"/>
                  </a:cubicBezTo>
                  <a:cubicBezTo>
                    <a:pt x="0" y="7"/>
                    <a:pt x="0" y="7"/>
                    <a:pt x="0" y="7"/>
                  </a:cubicBezTo>
                  <a:cubicBezTo>
                    <a:pt x="0" y="7"/>
                    <a:pt x="0" y="7"/>
                    <a:pt x="0" y="7"/>
                  </a:cubicBezTo>
                  <a:cubicBezTo>
                    <a:pt x="0" y="6"/>
                    <a:pt x="0" y="6"/>
                    <a:pt x="1" y="5"/>
                  </a:cubicBezTo>
                  <a:cubicBezTo>
                    <a:pt x="1" y="5"/>
                    <a:pt x="1" y="5"/>
                    <a:pt x="1" y="5"/>
                  </a:cubicBezTo>
                  <a:cubicBezTo>
                    <a:pt x="11" y="0"/>
                    <a:pt x="11" y="0"/>
                    <a:pt x="11" y="0"/>
                  </a:cubicBezTo>
                  <a:cubicBezTo>
                    <a:pt x="11" y="0"/>
                    <a:pt x="12" y="0"/>
                    <a:pt x="13" y="0"/>
                  </a:cubicBezTo>
                  <a:cubicBezTo>
                    <a:pt x="13" y="0"/>
                    <a:pt x="13" y="0"/>
                    <a:pt x="13" y="0"/>
                  </a:cubicBezTo>
                  <a:cubicBezTo>
                    <a:pt x="13" y="1"/>
                    <a:pt x="29" y="11"/>
                    <a:pt x="29" y="23"/>
                  </a:cubicBezTo>
                  <a:cubicBezTo>
                    <a:pt x="29" y="23"/>
                    <a:pt x="29" y="23"/>
                    <a:pt x="29" y="23"/>
                  </a:cubicBezTo>
                  <a:cubicBezTo>
                    <a:pt x="29" y="26"/>
                    <a:pt x="28" y="28"/>
                    <a:pt x="25" y="31"/>
                  </a:cubicBezTo>
                  <a:cubicBezTo>
                    <a:pt x="25" y="31"/>
                    <a:pt x="25" y="31"/>
                    <a:pt x="25" y="31"/>
                  </a:cubicBezTo>
                  <a:cubicBezTo>
                    <a:pt x="22" y="33"/>
                    <a:pt x="20" y="34"/>
                    <a:pt x="17" y="34"/>
                  </a:cubicBezTo>
                  <a:cubicBezTo>
                    <a:pt x="17" y="34"/>
                    <a:pt x="17" y="34"/>
                    <a:pt x="17" y="34"/>
                  </a:cubicBezTo>
                  <a:cubicBezTo>
                    <a:pt x="17" y="34"/>
                    <a:pt x="17" y="34"/>
                    <a:pt x="17" y="34"/>
                  </a:cubicBezTo>
                  <a:close/>
                  <a:moveTo>
                    <a:pt x="8" y="22"/>
                  </a:moveTo>
                  <a:cubicBezTo>
                    <a:pt x="10" y="27"/>
                    <a:pt x="14" y="30"/>
                    <a:pt x="17" y="30"/>
                  </a:cubicBezTo>
                  <a:cubicBezTo>
                    <a:pt x="17" y="30"/>
                    <a:pt x="17" y="30"/>
                    <a:pt x="17" y="30"/>
                  </a:cubicBezTo>
                  <a:cubicBezTo>
                    <a:pt x="18" y="30"/>
                    <a:pt x="20" y="29"/>
                    <a:pt x="22" y="28"/>
                  </a:cubicBezTo>
                  <a:cubicBezTo>
                    <a:pt x="22" y="28"/>
                    <a:pt x="22" y="28"/>
                    <a:pt x="22" y="28"/>
                  </a:cubicBezTo>
                  <a:cubicBezTo>
                    <a:pt x="24" y="26"/>
                    <a:pt x="25" y="25"/>
                    <a:pt x="25" y="23"/>
                  </a:cubicBezTo>
                  <a:cubicBezTo>
                    <a:pt x="25" y="23"/>
                    <a:pt x="25" y="23"/>
                    <a:pt x="25" y="23"/>
                  </a:cubicBezTo>
                  <a:cubicBezTo>
                    <a:pt x="25" y="19"/>
                    <a:pt x="22" y="14"/>
                    <a:pt x="18" y="10"/>
                  </a:cubicBezTo>
                  <a:cubicBezTo>
                    <a:pt x="18" y="10"/>
                    <a:pt x="18" y="10"/>
                    <a:pt x="18" y="10"/>
                  </a:cubicBezTo>
                  <a:cubicBezTo>
                    <a:pt x="15" y="7"/>
                    <a:pt x="13" y="5"/>
                    <a:pt x="11" y="4"/>
                  </a:cubicBezTo>
                  <a:cubicBezTo>
                    <a:pt x="11" y="4"/>
                    <a:pt x="11" y="4"/>
                    <a:pt x="11" y="4"/>
                  </a:cubicBezTo>
                  <a:cubicBezTo>
                    <a:pt x="4" y="8"/>
                    <a:pt x="4" y="8"/>
                    <a:pt x="4" y="8"/>
                  </a:cubicBezTo>
                  <a:cubicBezTo>
                    <a:pt x="4" y="12"/>
                    <a:pt x="5" y="18"/>
                    <a:pt x="8" y="2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617">
              <a:extLst>
                <a:ext uri="{FF2B5EF4-FFF2-40B4-BE49-F238E27FC236}">
                  <a16:creationId xmlns:a16="http://schemas.microsoft.com/office/drawing/2014/main" id="{262E6760-FBBD-4723-993A-E4A6481FADAE}"/>
                </a:ext>
              </a:extLst>
            </p:cNvPr>
            <p:cNvSpPr/>
            <p:nvPr/>
          </p:nvSpPr>
          <p:spPr bwMode="auto">
            <a:xfrm rot="964014">
              <a:off x="10183407" y="1483379"/>
              <a:ext cx="170991" cy="170386"/>
            </a:xfrm>
            <a:custGeom>
              <a:avLst/>
              <a:gdLst>
                <a:gd name="T0" fmla="*/ 4 w 33"/>
                <a:gd name="T1" fmla="*/ 5 h 32"/>
                <a:gd name="T2" fmla="*/ 31 w 33"/>
                <a:gd name="T3" fmla="*/ 15 h 32"/>
                <a:gd name="T4" fmla="*/ 0 w 33"/>
                <a:gd name="T5" fmla="*/ 15 h 32"/>
                <a:gd name="T6" fmla="*/ 4 w 33"/>
                <a:gd name="T7" fmla="*/ 5 h 32"/>
              </a:gdLst>
              <a:ahLst/>
              <a:cxnLst>
                <a:cxn ang="0">
                  <a:pos x="T0" y="T1"/>
                </a:cxn>
                <a:cxn ang="0">
                  <a:pos x="T2" y="T3"/>
                </a:cxn>
                <a:cxn ang="0">
                  <a:pos x="T4" y="T5"/>
                </a:cxn>
                <a:cxn ang="0">
                  <a:pos x="T6" y="T7"/>
                </a:cxn>
              </a:cxnLst>
              <a:rect l="0" t="0" r="r" b="b"/>
              <a:pathLst>
                <a:path w="33" h="32">
                  <a:moveTo>
                    <a:pt x="4" y="5"/>
                  </a:moveTo>
                  <a:cubicBezTo>
                    <a:pt x="4" y="5"/>
                    <a:pt x="33" y="0"/>
                    <a:pt x="31" y="15"/>
                  </a:cubicBezTo>
                  <a:cubicBezTo>
                    <a:pt x="30" y="32"/>
                    <a:pt x="7" y="22"/>
                    <a:pt x="0" y="15"/>
                  </a:cubicBezTo>
                  <a:lnTo>
                    <a:pt x="4"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618">
              <a:extLst>
                <a:ext uri="{FF2B5EF4-FFF2-40B4-BE49-F238E27FC236}">
                  <a16:creationId xmlns:a16="http://schemas.microsoft.com/office/drawing/2014/main" id="{6E5D7BF0-6850-413D-9641-544B8B1450AD}"/>
                </a:ext>
              </a:extLst>
            </p:cNvPr>
            <p:cNvSpPr>
              <a:spLocks noEditPoints="1"/>
            </p:cNvSpPr>
            <p:nvPr/>
          </p:nvSpPr>
          <p:spPr bwMode="auto">
            <a:xfrm rot="964014">
              <a:off x="10174744" y="1493986"/>
              <a:ext cx="186337" cy="132273"/>
            </a:xfrm>
            <a:custGeom>
              <a:avLst/>
              <a:gdLst>
                <a:gd name="T0" fmla="*/ 24 w 36"/>
                <a:gd name="T1" fmla="*/ 25 h 25"/>
                <a:gd name="T2" fmla="*/ 1 w 36"/>
                <a:gd name="T3" fmla="*/ 15 h 25"/>
                <a:gd name="T4" fmla="*/ 1 w 36"/>
                <a:gd name="T5" fmla="*/ 15 h 25"/>
                <a:gd name="T6" fmla="*/ 0 w 36"/>
                <a:gd name="T7" fmla="*/ 13 h 25"/>
                <a:gd name="T8" fmla="*/ 0 w 36"/>
                <a:gd name="T9" fmla="*/ 13 h 25"/>
                <a:gd name="T10" fmla="*/ 4 w 36"/>
                <a:gd name="T11" fmla="*/ 2 h 25"/>
                <a:gd name="T12" fmla="*/ 5 w 36"/>
                <a:gd name="T13" fmla="*/ 1 h 25"/>
                <a:gd name="T14" fmla="*/ 5 w 36"/>
                <a:gd name="T15" fmla="*/ 1 h 25"/>
                <a:gd name="T16" fmla="*/ 15 w 36"/>
                <a:gd name="T17" fmla="*/ 0 h 25"/>
                <a:gd name="T18" fmla="*/ 15 w 36"/>
                <a:gd name="T19" fmla="*/ 0 h 25"/>
                <a:gd name="T20" fmla="*/ 28 w 36"/>
                <a:gd name="T21" fmla="*/ 2 h 25"/>
                <a:gd name="T22" fmla="*/ 28 w 36"/>
                <a:gd name="T23" fmla="*/ 2 h 25"/>
                <a:gd name="T24" fmla="*/ 35 w 36"/>
                <a:gd name="T25" fmla="*/ 12 h 25"/>
                <a:gd name="T26" fmla="*/ 35 w 36"/>
                <a:gd name="T27" fmla="*/ 12 h 25"/>
                <a:gd name="T28" fmla="*/ 35 w 36"/>
                <a:gd name="T29" fmla="*/ 13 h 25"/>
                <a:gd name="T30" fmla="*/ 35 w 36"/>
                <a:gd name="T31" fmla="*/ 13 h 25"/>
                <a:gd name="T32" fmla="*/ 24 w 36"/>
                <a:gd name="T33" fmla="*/ 25 h 25"/>
                <a:gd name="T34" fmla="*/ 24 w 36"/>
                <a:gd name="T35" fmla="*/ 25 h 25"/>
                <a:gd name="T36" fmla="*/ 24 w 36"/>
                <a:gd name="T37" fmla="*/ 25 h 25"/>
                <a:gd name="T38" fmla="*/ 24 w 36"/>
                <a:gd name="T39" fmla="*/ 21 h 25"/>
                <a:gd name="T40" fmla="*/ 31 w 36"/>
                <a:gd name="T41" fmla="*/ 13 h 25"/>
                <a:gd name="T42" fmla="*/ 31 w 36"/>
                <a:gd name="T43" fmla="*/ 13 h 25"/>
                <a:gd name="T44" fmla="*/ 31 w 36"/>
                <a:gd name="T45" fmla="*/ 12 h 25"/>
                <a:gd name="T46" fmla="*/ 31 w 36"/>
                <a:gd name="T47" fmla="*/ 12 h 25"/>
                <a:gd name="T48" fmla="*/ 26 w 36"/>
                <a:gd name="T49" fmla="*/ 6 h 25"/>
                <a:gd name="T50" fmla="*/ 26 w 36"/>
                <a:gd name="T51" fmla="*/ 6 h 25"/>
                <a:gd name="T52" fmla="*/ 15 w 36"/>
                <a:gd name="T53" fmla="*/ 4 h 25"/>
                <a:gd name="T54" fmla="*/ 15 w 36"/>
                <a:gd name="T55" fmla="*/ 4 h 25"/>
                <a:gd name="T56" fmla="*/ 7 w 36"/>
                <a:gd name="T57" fmla="*/ 4 h 25"/>
                <a:gd name="T58" fmla="*/ 7 w 36"/>
                <a:gd name="T59" fmla="*/ 4 h 25"/>
                <a:gd name="T60" fmla="*/ 5 w 36"/>
                <a:gd name="T61" fmla="*/ 13 h 25"/>
                <a:gd name="T62" fmla="*/ 24 w 36"/>
                <a:gd name="T6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24" y="25"/>
                  </a:moveTo>
                  <a:cubicBezTo>
                    <a:pt x="15" y="25"/>
                    <a:pt x="5" y="19"/>
                    <a:pt x="1" y="15"/>
                  </a:cubicBezTo>
                  <a:cubicBezTo>
                    <a:pt x="1" y="15"/>
                    <a:pt x="1" y="15"/>
                    <a:pt x="1" y="15"/>
                  </a:cubicBezTo>
                  <a:cubicBezTo>
                    <a:pt x="0" y="14"/>
                    <a:pt x="0" y="13"/>
                    <a:pt x="0" y="13"/>
                  </a:cubicBezTo>
                  <a:cubicBezTo>
                    <a:pt x="0" y="13"/>
                    <a:pt x="0" y="13"/>
                    <a:pt x="0" y="13"/>
                  </a:cubicBezTo>
                  <a:cubicBezTo>
                    <a:pt x="4" y="2"/>
                    <a:pt x="4" y="2"/>
                    <a:pt x="4" y="2"/>
                  </a:cubicBezTo>
                  <a:cubicBezTo>
                    <a:pt x="4" y="1"/>
                    <a:pt x="4" y="1"/>
                    <a:pt x="5" y="1"/>
                  </a:cubicBezTo>
                  <a:cubicBezTo>
                    <a:pt x="5" y="1"/>
                    <a:pt x="5" y="1"/>
                    <a:pt x="5" y="1"/>
                  </a:cubicBezTo>
                  <a:cubicBezTo>
                    <a:pt x="5" y="1"/>
                    <a:pt x="9" y="0"/>
                    <a:pt x="15" y="0"/>
                  </a:cubicBezTo>
                  <a:cubicBezTo>
                    <a:pt x="15" y="0"/>
                    <a:pt x="15" y="0"/>
                    <a:pt x="15" y="0"/>
                  </a:cubicBezTo>
                  <a:cubicBezTo>
                    <a:pt x="19" y="0"/>
                    <a:pt x="24" y="0"/>
                    <a:pt x="28" y="2"/>
                  </a:cubicBezTo>
                  <a:cubicBezTo>
                    <a:pt x="28" y="2"/>
                    <a:pt x="28" y="2"/>
                    <a:pt x="28" y="2"/>
                  </a:cubicBezTo>
                  <a:cubicBezTo>
                    <a:pt x="32" y="4"/>
                    <a:pt x="36" y="7"/>
                    <a:pt x="35" y="12"/>
                  </a:cubicBezTo>
                  <a:cubicBezTo>
                    <a:pt x="35" y="12"/>
                    <a:pt x="35" y="12"/>
                    <a:pt x="35" y="12"/>
                  </a:cubicBezTo>
                  <a:cubicBezTo>
                    <a:pt x="35" y="13"/>
                    <a:pt x="35" y="13"/>
                    <a:pt x="35" y="13"/>
                  </a:cubicBezTo>
                  <a:cubicBezTo>
                    <a:pt x="35" y="13"/>
                    <a:pt x="35" y="13"/>
                    <a:pt x="35" y="13"/>
                  </a:cubicBezTo>
                  <a:cubicBezTo>
                    <a:pt x="35" y="21"/>
                    <a:pt x="30" y="25"/>
                    <a:pt x="24" y="25"/>
                  </a:cubicBezTo>
                  <a:cubicBezTo>
                    <a:pt x="24" y="25"/>
                    <a:pt x="24" y="25"/>
                    <a:pt x="24" y="25"/>
                  </a:cubicBezTo>
                  <a:cubicBezTo>
                    <a:pt x="24" y="25"/>
                    <a:pt x="24" y="25"/>
                    <a:pt x="24" y="25"/>
                  </a:cubicBezTo>
                  <a:close/>
                  <a:moveTo>
                    <a:pt x="24" y="21"/>
                  </a:moveTo>
                  <a:cubicBezTo>
                    <a:pt x="28" y="20"/>
                    <a:pt x="31" y="19"/>
                    <a:pt x="31" y="13"/>
                  </a:cubicBezTo>
                  <a:cubicBezTo>
                    <a:pt x="31" y="13"/>
                    <a:pt x="31" y="13"/>
                    <a:pt x="31" y="13"/>
                  </a:cubicBezTo>
                  <a:cubicBezTo>
                    <a:pt x="31" y="13"/>
                    <a:pt x="31" y="12"/>
                    <a:pt x="31" y="12"/>
                  </a:cubicBezTo>
                  <a:cubicBezTo>
                    <a:pt x="31" y="12"/>
                    <a:pt x="31" y="12"/>
                    <a:pt x="31" y="12"/>
                  </a:cubicBezTo>
                  <a:cubicBezTo>
                    <a:pt x="31" y="9"/>
                    <a:pt x="30" y="7"/>
                    <a:pt x="26" y="6"/>
                  </a:cubicBezTo>
                  <a:cubicBezTo>
                    <a:pt x="26" y="6"/>
                    <a:pt x="26" y="6"/>
                    <a:pt x="26" y="6"/>
                  </a:cubicBezTo>
                  <a:cubicBezTo>
                    <a:pt x="23" y="4"/>
                    <a:pt x="18" y="4"/>
                    <a:pt x="15" y="4"/>
                  </a:cubicBezTo>
                  <a:cubicBezTo>
                    <a:pt x="15" y="4"/>
                    <a:pt x="15" y="4"/>
                    <a:pt x="15" y="4"/>
                  </a:cubicBezTo>
                  <a:cubicBezTo>
                    <a:pt x="11" y="4"/>
                    <a:pt x="9" y="4"/>
                    <a:pt x="7" y="4"/>
                  </a:cubicBezTo>
                  <a:cubicBezTo>
                    <a:pt x="7" y="4"/>
                    <a:pt x="7" y="4"/>
                    <a:pt x="7" y="4"/>
                  </a:cubicBezTo>
                  <a:cubicBezTo>
                    <a:pt x="5" y="13"/>
                    <a:pt x="5" y="13"/>
                    <a:pt x="5" y="13"/>
                  </a:cubicBezTo>
                  <a:cubicBezTo>
                    <a:pt x="9" y="16"/>
                    <a:pt x="17" y="21"/>
                    <a:pt x="2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619">
              <a:extLst>
                <a:ext uri="{FF2B5EF4-FFF2-40B4-BE49-F238E27FC236}">
                  <a16:creationId xmlns:a16="http://schemas.microsoft.com/office/drawing/2014/main" id="{B18D45B0-836A-400D-89DB-97C0537C86EF}"/>
                </a:ext>
              </a:extLst>
            </p:cNvPr>
            <p:cNvSpPr/>
            <p:nvPr/>
          </p:nvSpPr>
          <p:spPr bwMode="auto">
            <a:xfrm rot="964014">
              <a:off x="10210095" y="1309340"/>
              <a:ext cx="203874" cy="179352"/>
            </a:xfrm>
            <a:custGeom>
              <a:avLst/>
              <a:gdLst>
                <a:gd name="T0" fmla="*/ 0 w 39"/>
                <a:gd name="T1" fmla="*/ 24 h 34"/>
                <a:gd name="T2" fmla="*/ 27 w 39"/>
                <a:gd name="T3" fmla="*/ 12 h 34"/>
                <a:gd name="T4" fmla="*/ 6 w 39"/>
                <a:gd name="T5" fmla="*/ 34 h 34"/>
                <a:gd name="T6" fmla="*/ 0 w 39"/>
                <a:gd name="T7" fmla="*/ 24 h 34"/>
              </a:gdLst>
              <a:ahLst/>
              <a:cxnLst>
                <a:cxn ang="0">
                  <a:pos x="T0" y="T1"/>
                </a:cxn>
                <a:cxn ang="0">
                  <a:pos x="T2" y="T3"/>
                </a:cxn>
                <a:cxn ang="0">
                  <a:pos x="T4" y="T5"/>
                </a:cxn>
                <a:cxn ang="0">
                  <a:pos x="T6" y="T7"/>
                </a:cxn>
              </a:cxnLst>
              <a:rect l="0" t="0" r="r" b="b"/>
              <a:pathLst>
                <a:path w="39" h="34">
                  <a:moveTo>
                    <a:pt x="0" y="24"/>
                  </a:moveTo>
                  <a:cubicBezTo>
                    <a:pt x="0" y="24"/>
                    <a:pt x="18" y="0"/>
                    <a:pt x="27" y="12"/>
                  </a:cubicBezTo>
                  <a:cubicBezTo>
                    <a:pt x="39" y="25"/>
                    <a:pt x="15" y="34"/>
                    <a:pt x="6" y="34"/>
                  </a:cubicBezTo>
                  <a:lnTo>
                    <a:pt x="0" y="2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620">
              <a:extLst>
                <a:ext uri="{FF2B5EF4-FFF2-40B4-BE49-F238E27FC236}">
                  <a16:creationId xmlns:a16="http://schemas.microsoft.com/office/drawing/2014/main" id="{2FA8F108-5A8F-461D-875B-FA0EA76586E2}"/>
                </a:ext>
              </a:extLst>
            </p:cNvPr>
            <p:cNvSpPr>
              <a:spLocks noEditPoints="1"/>
            </p:cNvSpPr>
            <p:nvPr/>
          </p:nvSpPr>
          <p:spPr bwMode="auto">
            <a:xfrm rot="964014">
              <a:off x="10195711" y="1337921"/>
              <a:ext cx="175375" cy="154692"/>
            </a:xfrm>
            <a:custGeom>
              <a:avLst/>
              <a:gdLst>
                <a:gd name="T0" fmla="*/ 6 w 34"/>
                <a:gd name="T1" fmla="*/ 28 h 29"/>
                <a:gd name="T2" fmla="*/ 0 w 34"/>
                <a:gd name="T3" fmla="*/ 18 h 29"/>
                <a:gd name="T4" fmla="*/ 2 w 34"/>
                <a:gd name="T5" fmla="*/ 17 h 29"/>
                <a:gd name="T6" fmla="*/ 4 w 34"/>
                <a:gd name="T7" fmla="*/ 18 h 29"/>
                <a:gd name="T8" fmla="*/ 2 w 34"/>
                <a:gd name="T9" fmla="*/ 17 h 29"/>
                <a:gd name="T10" fmla="*/ 0 w 34"/>
                <a:gd name="T11" fmla="*/ 18 h 29"/>
                <a:gd name="T12" fmla="*/ 1 w 34"/>
                <a:gd name="T13" fmla="*/ 16 h 29"/>
                <a:gd name="T14" fmla="*/ 1 w 34"/>
                <a:gd name="T15" fmla="*/ 16 h 29"/>
                <a:gd name="T16" fmla="*/ 23 w 34"/>
                <a:gd name="T17" fmla="*/ 0 h 29"/>
                <a:gd name="T18" fmla="*/ 23 w 34"/>
                <a:gd name="T19" fmla="*/ 0 h 29"/>
                <a:gd name="T20" fmla="*/ 31 w 34"/>
                <a:gd name="T21" fmla="*/ 4 h 29"/>
                <a:gd name="T22" fmla="*/ 31 w 34"/>
                <a:gd name="T23" fmla="*/ 4 h 29"/>
                <a:gd name="T24" fmla="*/ 34 w 34"/>
                <a:gd name="T25" fmla="*/ 12 h 29"/>
                <a:gd name="T26" fmla="*/ 34 w 34"/>
                <a:gd name="T27" fmla="*/ 12 h 29"/>
                <a:gd name="T28" fmla="*/ 24 w 34"/>
                <a:gd name="T29" fmla="*/ 25 h 29"/>
                <a:gd name="T30" fmla="*/ 24 w 34"/>
                <a:gd name="T31" fmla="*/ 25 h 29"/>
                <a:gd name="T32" fmla="*/ 8 w 34"/>
                <a:gd name="T33" fmla="*/ 29 h 29"/>
                <a:gd name="T34" fmla="*/ 8 w 34"/>
                <a:gd name="T35" fmla="*/ 29 h 29"/>
                <a:gd name="T36" fmla="*/ 8 w 34"/>
                <a:gd name="T37" fmla="*/ 29 h 29"/>
                <a:gd name="T38" fmla="*/ 8 w 34"/>
                <a:gd name="T39" fmla="*/ 29 h 29"/>
                <a:gd name="T40" fmla="*/ 8 w 34"/>
                <a:gd name="T41" fmla="*/ 29 h 29"/>
                <a:gd name="T42" fmla="*/ 8 w 34"/>
                <a:gd name="T43" fmla="*/ 29 h 29"/>
                <a:gd name="T44" fmla="*/ 6 w 34"/>
                <a:gd name="T45" fmla="*/ 28 h 29"/>
                <a:gd name="T46" fmla="*/ 9 w 34"/>
                <a:gd name="T47" fmla="*/ 25 h 29"/>
                <a:gd name="T48" fmla="*/ 22 w 34"/>
                <a:gd name="T49" fmla="*/ 21 h 29"/>
                <a:gd name="T50" fmla="*/ 22 w 34"/>
                <a:gd name="T51" fmla="*/ 21 h 29"/>
                <a:gd name="T52" fmla="*/ 30 w 34"/>
                <a:gd name="T53" fmla="*/ 12 h 29"/>
                <a:gd name="T54" fmla="*/ 30 w 34"/>
                <a:gd name="T55" fmla="*/ 12 h 29"/>
                <a:gd name="T56" fmla="*/ 28 w 34"/>
                <a:gd name="T57" fmla="*/ 6 h 29"/>
                <a:gd name="T58" fmla="*/ 28 w 34"/>
                <a:gd name="T59" fmla="*/ 6 h 29"/>
                <a:gd name="T60" fmla="*/ 23 w 34"/>
                <a:gd name="T61" fmla="*/ 4 h 29"/>
                <a:gd name="T62" fmla="*/ 23 w 34"/>
                <a:gd name="T63" fmla="*/ 4 h 29"/>
                <a:gd name="T64" fmla="*/ 10 w 34"/>
                <a:gd name="T65" fmla="*/ 11 h 29"/>
                <a:gd name="T66" fmla="*/ 10 w 34"/>
                <a:gd name="T67" fmla="*/ 11 h 29"/>
                <a:gd name="T68" fmla="*/ 5 w 34"/>
                <a:gd name="T69" fmla="*/ 17 h 29"/>
                <a:gd name="T70" fmla="*/ 5 w 34"/>
                <a:gd name="T71" fmla="*/ 17 h 29"/>
                <a:gd name="T72" fmla="*/ 9 w 34"/>
                <a:gd name="T7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9">
                  <a:moveTo>
                    <a:pt x="6" y="28"/>
                  </a:moveTo>
                  <a:cubicBezTo>
                    <a:pt x="0" y="18"/>
                    <a:pt x="0" y="18"/>
                    <a:pt x="0" y="18"/>
                  </a:cubicBezTo>
                  <a:cubicBezTo>
                    <a:pt x="2" y="17"/>
                    <a:pt x="2" y="17"/>
                    <a:pt x="2" y="17"/>
                  </a:cubicBezTo>
                  <a:cubicBezTo>
                    <a:pt x="4" y="18"/>
                    <a:pt x="4" y="18"/>
                    <a:pt x="4" y="18"/>
                  </a:cubicBezTo>
                  <a:cubicBezTo>
                    <a:pt x="2" y="17"/>
                    <a:pt x="2" y="17"/>
                    <a:pt x="2" y="17"/>
                  </a:cubicBezTo>
                  <a:cubicBezTo>
                    <a:pt x="0" y="18"/>
                    <a:pt x="0" y="18"/>
                    <a:pt x="0" y="18"/>
                  </a:cubicBezTo>
                  <a:cubicBezTo>
                    <a:pt x="0" y="17"/>
                    <a:pt x="0" y="17"/>
                    <a:pt x="1" y="16"/>
                  </a:cubicBezTo>
                  <a:cubicBezTo>
                    <a:pt x="1" y="16"/>
                    <a:pt x="1" y="16"/>
                    <a:pt x="1" y="16"/>
                  </a:cubicBezTo>
                  <a:cubicBezTo>
                    <a:pt x="1" y="16"/>
                    <a:pt x="12" y="0"/>
                    <a:pt x="23" y="0"/>
                  </a:cubicBezTo>
                  <a:cubicBezTo>
                    <a:pt x="23" y="0"/>
                    <a:pt x="23" y="0"/>
                    <a:pt x="23" y="0"/>
                  </a:cubicBezTo>
                  <a:cubicBezTo>
                    <a:pt x="26" y="0"/>
                    <a:pt x="29" y="1"/>
                    <a:pt x="31" y="4"/>
                  </a:cubicBezTo>
                  <a:cubicBezTo>
                    <a:pt x="31" y="4"/>
                    <a:pt x="31" y="4"/>
                    <a:pt x="31" y="4"/>
                  </a:cubicBezTo>
                  <a:cubicBezTo>
                    <a:pt x="33" y="6"/>
                    <a:pt x="34" y="9"/>
                    <a:pt x="34" y="12"/>
                  </a:cubicBezTo>
                  <a:cubicBezTo>
                    <a:pt x="34" y="12"/>
                    <a:pt x="34" y="12"/>
                    <a:pt x="34" y="12"/>
                  </a:cubicBezTo>
                  <a:cubicBezTo>
                    <a:pt x="34" y="18"/>
                    <a:pt x="29" y="22"/>
                    <a:pt x="24" y="25"/>
                  </a:cubicBezTo>
                  <a:cubicBezTo>
                    <a:pt x="24" y="25"/>
                    <a:pt x="24" y="25"/>
                    <a:pt x="24" y="25"/>
                  </a:cubicBezTo>
                  <a:cubicBezTo>
                    <a:pt x="19" y="27"/>
                    <a:pt x="12"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7" y="29"/>
                    <a:pt x="6" y="29"/>
                    <a:pt x="6" y="28"/>
                  </a:cubicBezTo>
                  <a:close/>
                  <a:moveTo>
                    <a:pt x="9" y="25"/>
                  </a:moveTo>
                  <a:cubicBezTo>
                    <a:pt x="12" y="25"/>
                    <a:pt x="18" y="23"/>
                    <a:pt x="22" y="21"/>
                  </a:cubicBezTo>
                  <a:cubicBezTo>
                    <a:pt x="22" y="21"/>
                    <a:pt x="22" y="21"/>
                    <a:pt x="22" y="21"/>
                  </a:cubicBezTo>
                  <a:cubicBezTo>
                    <a:pt x="27" y="19"/>
                    <a:pt x="31" y="15"/>
                    <a:pt x="30" y="12"/>
                  </a:cubicBezTo>
                  <a:cubicBezTo>
                    <a:pt x="30" y="12"/>
                    <a:pt x="30" y="12"/>
                    <a:pt x="30" y="12"/>
                  </a:cubicBezTo>
                  <a:cubicBezTo>
                    <a:pt x="30" y="10"/>
                    <a:pt x="30" y="8"/>
                    <a:pt x="28" y="6"/>
                  </a:cubicBezTo>
                  <a:cubicBezTo>
                    <a:pt x="28" y="6"/>
                    <a:pt x="28" y="6"/>
                    <a:pt x="28" y="6"/>
                  </a:cubicBezTo>
                  <a:cubicBezTo>
                    <a:pt x="26" y="4"/>
                    <a:pt x="25" y="4"/>
                    <a:pt x="23" y="4"/>
                  </a:cubicBezTo>
                  <a:cubicBezTo>
                    <a:pt x="23" y="4"/>
                    <a:pt x="23" y="4"/>
                    <a:pt x="23" y="4"/>
                  </a:cubicBezTo>
                  <a:cubicBezTo>
                    <a:pt x="19" y="4"/>
                    <a:pt x="14" y="7"/>
                    <a:pt x="10" y="11"/>
                  </a:cubicBezTo>
                  <a:cubicBezTo>
                    <a:pt x="10" y="11"/>
                    <a:pt x="10" y="11"/>
                    <a:pt x="10" y="11"/>
                  </a:cubicBezTo>
                  <a:cubicBezTo>
                    <a:pt x="8" y="13"/>
                    <a:pt x="6" y="16"/>
                    <a:pt x="5" y="17"/>
                  </a:cubicBezTo>
                  <a:cubicBezTo>
                    <a:pt x="5" y="17"/>
                    <a:pt x="5" y="17"/>
                    <a:pt x="5" y="17"/>
                  </a:cubicBezTo>
                  <a:cubicBezTo>
                    <a:pt x="9" y="25"/>
                    <a:pt x="9" y="25"/>
                    <a:pt x="9" y="2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621">
              <a:extLst>
                <a:ext uri="{FF2B5EF4-FFF2-40B4-BE49-F238E27FC236}">
                  <a16:creationId xmlns:a16="http://schemas.microsoft.com/office/drawing/2014/main" id="{021884A8-9CDD-4162-9058-C1BC45A2A6E3}"/>
                </a:ext>
              </a:extLst>
            </p:cNvPr>
            <p:cNvSpPr/>
            <p:nvPr/>
          </p:nvSpPr>
          <p:spPr bwMode="auto">
            <a:xfrm rot="964014">
              <a:off x="9964775" y="1323720"/>
              <a:ext cx="291562" cy="298174"/>
            </a:xfrm>
            <a:custGeom>
              <a:avLst/>
              <a:gdLst>
                <a:gd name="T0" fmla="*/ 33 w 56"/>
                <a:gd name="T1" fmla="*/ 7 h 56"/>
                <a:gd name="T2" fmla="*/ 7 w 56"/>
                <a:gd name="T3" fmla="*/ 24 h 56"/>
                <a:gd name="T4" fmla="*/ 41 w 56"/>
                <a:gd name="T5" fmla="*/ 48 h 56"/>
                <a:gd name="T6" fmla="*/ 33 w 56"/>
                <a:gd name="T7" fmla="*/ 7 h 56"/>
              </a:gdLst>
              <a:ahLst/>
              <a:cxnLst>
                <a:cxn ang="0">
                  <a:pos x="T0" y="T1"/>
                </a:cxn>
                <a:cxn ang="0">
                  <a:pos x="T2" y="T3"/>
                </a:cxn>
                <a:cxn ang="0">
                  <a:pos x="T4" y="T5"/>
                </a:cxn>
                <a:cxn ang="0">
                  <a:pos x="T6" y="T7"/>
                </a:cxn>
              </a:cxnLst>
              <a:rect l="0" t="0" r="r" b="b"/>
              <a:pathLst>
                <a:path w="56" h="56">
                  <a:moveTo>
                    <a:pt x="33" y="7"/>
                  </a:moveTo>
                  <a:cubicBezTo>
                    <a:pt x="33" y="7"/>
                    <a:pt x="14" y="0"/>
                    <a:pt x="7" y="24"/>
                  </a:cubicBezTo>
                  <a:cubicBezTo>
                    <a:pt x="0" y="47"/>
                    <a:pt x="29" y="56"/>
                    <a:pt x="41" y="48"/>
                  </a:cubicBezTo>
                  <a:cubicBezTo>
                    <a:pt x="53" y="40"/>
                    <a:pt x="56" y="11"/>
                    <a:pt x="3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622">
              <a:extLst>
                <a:ext uri="{FF2B5EF4-FFF2-40B4-BE49-F238E27FC236}">
                  <a16:creationId xmlns:a16="http://schemas.microsoft.com/office/drawing/2014/main" id="{1F182355-DE68-46BF-B235-83B16354B85D}"/>
                </a:ext>
              </a:extLst>
            </p:cNvPr>
            <p:cNvSpPr>
              <a:spLocks noEditPoints="1"/>
            </p:cNvSpPr>
            <p:nvPr/>
          </p:nvSpPr>
          <p:spPr bwMode="auto">
            <a:xfrm rot="964014">
              <a:off x="9985767" y="1346007"/>
              <a:ext cx="247718" cy="260062"/>
            </a:xfrm>
            <a:custGeom>
              <a:avLst/>
              <a:gdLst>
                <a:gd name="T0" fmla="*/ 0 w 48"/>
                <a:gd name="T1" fmla="*/ 27 h 49"/>
                <a:gd name="T2" fmla="*/ 1 w 48"/>
                <a:gd name="T3" fmla="*/ 19 h 49"/>
                <a:gd name="T4" fmla="*/ 1 w 48"/>
                <a:gd name="T5" fmla="*/ 19 h 49"/>
                <a:gd name="T6" fmla="*/ 23 w 48"/>
                <a:gd name="T7" fmla="*/ 0 h 49"/>
                <a:gd name="T8" fmla="*/ 23 w 48"/>
                <a:gd name="T9" fmla="*/ 0 h 49"/>
                <a:gd name="T10" fmla="*/ 29 w 48"/>
                <a:gd name="T11" fmla="*/ 1 h 49"/>
                <a:gd name="T12" fmla="*/ 29 w 48"/>
                <a:gd name="T13" fmla="*/ 1 h 49"/>
                <a:gd name="T14" fmla="*/ 48 w 48"/>
                <a:gd name="T15" fmla="*/ 24 h 49"/>
                <a:gd name="T16" fmla="*/ 48 w 48"/>
                <a:gd name="T17" fmla="*/ 24 h 49"/>
                <a:gd name="T18" fmla="*/ 38 w 48"/>
                <a:gd name="T19" fmla="*/ 46 h 49"/>
                <a:gd name="T20" fmla="*/ 38 w 48"/>
                <a:gd name="T21" fmla="*/ 46 h 49"/>
                <a:gd name="T22" fmla="*/ 26 w 48"/>
                <a:gd name="T23" fmla="*/ 49 h 49"/>
                <a:gd name="T24" fmla="*/ 26 w 48"/>
                <a:gd name="T25" fmla="*/ 49 h 49"/>
                <a:gd name="T26" fmla="*/ 0 w 48"/>
                <a:gd name="T27" fmla="*/ 27 h 49"/>
                <a:gd name="T28" fmla="*/ 5 w 48"/>
                <a:gd name="T29" fmla="*/ 20 h 49"/>
                <a:gd name="T30" fmla="*/ 4 w 48"/>
                <a:gd name="T31" fmla="*/ 27 h 49"/>
                <a:gd name="T32" fmla="*/ 4 w 48"/>
                <a:gd name="T33" fmla="*/ 27 h 49"/>
                <a:gd name="T34" fmla="*/ 26 w 48"/>
                <a:gd name="T35" fmla="*/ 45 h 49"/>
                <a:gd name="T36" fmla="*/ 26 w 48"/>
                <a:gd name="T37" fmla="*/ 45 h 49"/>
                <a:gd name="T38" fmla="*/ 36 w 48"/>
                <a:gd name="T39" fmla="*/ 42 h 49"/>
                <a:gd name="T40" fmla="*/ 36 w 48"/>
                <a:gd name="T41" fmla="*/ 42 h 49"/>
                <a:gd name="T42" fmla="*/ 44 w 48"/>
                <a:gd name="T43" fmla="*/ 24 h 49"/>
                <a:gd name="T44" fmla="*/ 44 w 48"/>
                <a:gd name="T45" fmla="*/ 24 h 49"/>
                <a:gd name="T46" fmla="*/ 28 w 48"/>
                <a:gd name="T47" fmla="*/ 5 h 49"/>
                <a:gd name="T48" fmla="*/ 28 w 48"/>
                <a:gd name="T49" fmla="*/ 5 h 49"/>
                <a:gd name="T50" fmla="*/ 29 w 48"/>
                <a:gd name="T51" fmla="*/ 3 h 49"/>
                <a:gd name="T52" fmla="*/ 29 w 48"/>
                <a:gd name="T53" fmla="*/ 1 h 49"/>
                <a:gd name="T54" fmla="*/ 29 w 48"/>
                <a:gd name="T55" fmla="*/ 3 h 49"/>
                <a:gd name="T56" fmla="*/ 28 w 48"/>
                <a:gd name="T57" fmla="*/ 5 h 49"/>
                <a:gd name="T58" fmla="*/ 28 w 48"/>
                <a:gd name="T59" fmla="*/ 5 h 49"/>
                <a:gd name="T60" fmla="*/ 23 w 48"/>
                <a:gd name="T61" fmla="*/ 4 h 49"/>
                <a:gd name="T62" fmla="*/ 23 w 48"/>
                <a:gd name="T63" fmla="*/ 4 h 49"/>
                <a:gd name="T64" fmla="*/ 5 w 48"/>
                <a:gd name="T65"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9">
                  <a:moveTo>
                    <a:pt x="0" y="27"/>
                  </a:moveTo>
                  <a:cubicBezTo>
                    <a:pt x="0" y="24"/>
                    <a:pt x="0" y="22"/>
                    <a:pt x="1" y="19"/>
                  </a:cubicBezTo>
                  <a:cubicBezTo>
                    <a:pt x="1" y="19"/>
                    <a:pt x="1" y="19"/>
                    <a:pt x="1" y="19"/>
                  </a:cubicBezTo>
                  <a:cubicBezTo>
                    <a:pt x="5" y="3"/>
                    <a:pt x="16" y="0"/>
                    <a:pt x="23" y="0"/>
                  </a:cubicBezTo>
                  <a:cubicBezTo>
                    <a:pt x="23" y="0"/>
                    <a:pt x="23" y="0"/>
                    <a:pt x="23" y="0"/>
                  </a:cubicBezTo>
                  <a:cubicBezTo>
                    <a:pt x="26" y="0"/>
                    <a:pt x="29" y="1"/>
                    <a:pt x="29" y="1"/>
                  </a:cubicBezTo>
                  <a:cubicBezTo>
                    <a:pt x="29" y="1"/>
                    <a:pt x="29" y="1"/>
                    <a:pt x="29" y="1"/>
                  </a:cubicBezTo>
                  <a:cubicBezTo>
                    <a:pt x="43" y="3"/>
                    <a:pt x="48" y="14"/>
                    <a:pt x="48" y="24"/>
                  </a:cubicBezTo>
                  <a:cubicBezTo>
                    <a:pt x="48" y="24"/>
                    <a:pt x="48" y="24"/>
                    <a:pt x="48" y="24"/>
                  </a:cubicBezTo>
                  <a:cubicBezTo>
                    <a:pt x="48" y="33"/>
                    <a:pt x="44" y="41"/>
                    <a:pt x="38" y="46"/>
                  </a:cubicBezTo>
                  <a:cubicBezTo>
                    <a:pt x="38" y="46"/>
                    <a:pt x="38" y="46"/>
                    <a:pt x="38" y="46"/>
                  </a:cubicBezTo>
                  <a:cubicBezTo>
                    <a:pt x="35" y="48"/>
                    <a:pt x="31" y="49"/>
                    <a:pt x="26" y="49"/>
                  </a:cubicBezTo>
                  <a:cubicBezTo>
                    <a:pt x="26" y="49"/>
                    <a:pt x="26" y="49"/>
                    <a:pt x="26" y="49"/>
                  </a:cubicBezTo>
                  <a:cubicBezTo>
                    <a:pt x="14" y="49"/>
                    <a:pt x="0" y="42"/>
                    <a:pt x="0" y="27"/>
                  </a:cubicBezTo>
                  <a:close/>
                  <a:moveTo>
                    <a:pt x="5" y="20"/>
                  </a:moveTo>
                  <a:cubicBezTo>
                    <a:pt x="4" y="23"/>
                    <a:pt x="4" y="25"/>
                    <a:pt x="4" y="27"/>
                  </a:cubicBezTo>
                  <a:cubicBezTo>
                    <a:pt x="4" y="27"/>
                    <a:pt x="4" y="27"/>
                    <a:pt x="4" y="27"/>
                  </a:cubicBezTo>
                  <a:cubicBezTo>
                    <a:pt x="4" y="38"/>
                    <a:pt x="16" y="45"/>
                    <a:pt x="26" y="45"/>
                  </a:cubicBezTo>
                  <a:cubicBezTo>
                    <a:pt x="26" y="45"/>
                    <a:pt x="26" y="45"/>
                    <a:pt x="26" y="45"/>
                  </a:cubicBezTo>
                  <a:cubicBezTo>
                    <a:pt x="30" y="45"/>
                    <a:pt x="33" y="44"/>
                    <a:pt x="36" y="42"/>
                  </a:cubicBezTo>
                  <a:cubicBezTo>
                    <a:pt x="36" y="42"/>
                    <a:pt x="36" y="42"/>
                    <a:pt x="36" y="42"/>
                  </a:cubicBezTo>
                  <a:cubicBezTo>
                    <a:pt x="41" y="39"/>
                    <a:pt x="44" y="31"/>
                    <a:pt x="44" y="24"/>
                  </a:cubicBezTo>
                  <a:cubicBezTo>
                    <a:pt x="44" y="24"/>
                    <a:pt x="44" y="24"/>
                    <a:pt x="44" y="24"/>
                  </a:cubicBezTo>
                  <a:cubicBezTo>
                    <a:pt x="44" y="15"/>
                    <a:pt x="40" y="7"/>
                    <a:pt x="28" y="5"/>
                  </a:cubicBezTo>
                  <a:cubicBezTo>
                    <a:pt x="28" y="5"/>
                    <a:pt x="28" y="5"/>
                    <a:pt x="28" y="5"/>
                  </a:cubicBezTo>
                  <a:cubicBezTo>
                    <a:pt x="29" y="3"/>
                    <a:pt x="29" y="3"/>
                    <a:pt x="29" y="3"/>
                  </a:cubicBezTo>
                  <a:cubicBezTo>
                    <a:pt x="29" y="1"/>
                    <a:pt x="29" y="1"/>
                    <a:pt x="29" y="1"/>
                  </a:cubicBezTo>
                  <a:cubicBezTo>
                    <a:pt x="29" y="3"/>
                    <a:pt x="29" y="3"/>
                    <a:pt x="29" y="3"/>
                  </a:cubicBezTo>
                  <a:cubicBezTo>
                    <a:pt x="28" y="5"/>
                    <a:pt x="28" y="5"/>
                    <a:pt x="28" y="5"/>
                  </a:cubicBezTo>
                  <a:cubicBezTo>
                    <a:pt x="28" y="5"/>
                    <a:pt x="28" y="5"/>
                    <a:pt x="28" y="5"/>
                  </a:cubicBezTo>
                  <a:cubicBezTo>
                    <a:pt x="28" y="5"/>
                    <a:pt x="26" y="4"/>
                    <a:pt x="23" y="4"/>
                  </a:cubicBezTo>
                  <a:cubicBezTo>
                    <a:pt x="23" y="4"/>
                    <a:pt x="23" y="4"/>
                    <a:pt x="23" y="4"/>
                  </a:cubicBezTo>
                  <a:cubicBezTo>
                    <a:pt x="17" y="4"/>
                    <a:pt x="9" y="6"/>
                    <a:pt x="5" y="2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623">
              <a:extLst>
                <a:ext uri="{FF2B5EF4-FFF2-40B4-BE49-F238E27FC236}">
                  <a16:creationId xmlns:a16="http://schemas.microsoft.com/office/drawing/2014/main" id="{793C7F32-A2C9-4DE6-9CEE-5B163E7474ED}"/>
                </a:ext>
              </a:extLst>
            </p:cNvPr>
            <p:cNvSpPr/>
            <p:nvPr/>
          </p:nvSpPr>
          <p:spPr bwMode="auto">
            <a:xfrm rot="964014">
              <a:off x="7727087" y="2189461"/>
              <a:ext cx="140301" cy="143483"/>
            </a:xfrm>
            <a:custGeom>
              <a:avLst/>
              <a:gdLst>
                <a:gd name="T0" fmla="*/ 0 w 27"/>
                <a:gd name="T1" fmla="*/ 23 h 27"/>
                <a:gd name="T2" fmla="*/ 14 w 27"/>
                <a:gd name="T3" fmla="*/ 4 h 27"/>
                <a:gd name="T4" fmla="*/ 7 w 27"/>
                <a:gd name="T5" fmla="*/ 27 h 27"/>
                <a:gd name="T6" fmla="*/ 0 w 27"/>
                <a:gd name="T7" fmla="*/ 23 h 27"/>
              </a:gdLst>
              <a:ahLst/>
              <a:cxnLst>
                <a:cxn ang="0">
                  <a:pos x="T0" y="T1"/>
                </a:cxn>
                <a:cxn ang="0">
                  <a:pos x="T2" y="T3"/>
                </a:cxn>
                <a:cxn ang="0">
                  <a:pos x="T4" y="T5"/>
                </a:cxn>
                <a:cxn ang="0">
                  <a:pos x="T6" y="T7"/>
                </a:cxn>
              </a:cxnLst>
              <a:rect l="0" t="0" r="r" b="b"/>
              <a:pathLst>
                <a:path w="27" h="27">
                  <a:moveTo>
                    <a:pt x="0" y="23"/>
                  </a:moveTo>
                  <a:cubicBezTo>
                    <a:pt x="0" y="23"/>
                    <a:pt x="3" y="0"/>
                    <a:pt x="14" y="4"/>
                  </a:cubicBezTo>
                  <a:cubicBezTo>
                    <a:pt x="27" y="9"/>
                    <a:pt x="14" y="24"/>
                    <a:pt x="7" y="27"/>
                  </a:cubicBezTo>
                  <a:lnTo>
                    <a:pt x="0" y="23"/>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624">
              <a:extLst>
                <a:ext uri="{FF2B5EF4-FFF2-40B4-BE49-F238E27FC236}">
                  <a16:creationId xmlns:a16="http://schemas.microsoft.com/office/drawing/2014/main" id="{AFB74348-009F-4D47-BC5A-8152A20894CD}"/>
                </a:ext>
              </a:extLst>
            </p:cNvPr>
            <p:cNvSpPr>
              <a:spLocks noEditPoints="1"/>
            </p:cNvSpPr>
            <p:nvPr/>
          </p:nvSpPr>
          <p:spPr bwMode="auto">
            <a:xfrm rot="964014">
              <a:off x="7714811" y="2187571"/>
              <a:ext cx="118378" cy="150208"/>
            </a:xfrm>
            <a:custGeom>
              <a:avLst/>
              <a:gdLst>
                <a:gd name="T0" fmla="*/ 8 w 23"/>
                <a:gd name="T1" fmla="*/ 28 h 28"/>
                <a:gd name="T2" fmla="*/ 1 w 23"/>
                <a:gd name="T3" fmla="*/ 23 h 28"/>
                <a:gd name="T4" fmla="*/ 2 w 23"/>
                <a:gd name="T5" fmla="*/ 22 h 28"/>
                <a:gd name="T6" fmla="*/ 4 w 23"/>
                <a:gd name="T7" fmla="*/ 22 h 28"/>
                <a:gd name="T8" fmla="*/ 2 w 23"/>
                <a:gd name="T9" fmla="*/ 22 h 28"/>
                <a:gd name="T10" fmla="*/ 1 w 23"/>
                <a:gd name="T11" fmla="*/ 23 h 28"/>
                <a:gd name="T12" fmla="*/ 0 w 23"/>
                <a:gd name="T13" fmla="*/ 21 h 28"/>
                <a:gd name="T14" fmla="*/ 0 w 23"/>
                <a:gd name="T15" fmla="*/ 21 h 28"/>
                <a:gd name="T16" fmla="*/ 2 w 23"/>
                <a:gd name="T17" fmla="*/ 11 h 28"/>
                <a:gd name="T18" fmla="*/ 2 w 23"/>
                <a:gd name="T19" fmla="*/ 11 h 28"/>
                <a:gd name="T20" fmla="*/ 13 w 23"/>
                <a:gd name="T21" fmla="*/ 0 h 28"/>
                <a:gd name="T22" fmla="*/ 13 w 23"/>
                <a:gd name="T23" fmla="*/ 0 h 28"/>
                <a:gd name="T24" fmla="*/ 17 w 23"/>
                <a:gd name="T25" fmla="*/ 1 h 28"/>
                <a:gd name="T26" fmla="*/ 17 w 23"/>
                <a:gd name="T27" fmla="*/ 1 h 28"/>
                <a:gd name="T28" fmla="*/ 23 w 23"/>
                <a:gd name="T29" fmla="*/ 10 h 28"/>
                <a:gd name="T30" fmla="*/ 23 w 23"/>
                <a:gd name="T31" fmla="*/ 10 h 28"/>
                <a:gd name="T32" fmla="*/ 10 w 23"/>
                <a:gd name="T33" fmla="*/ 28 h 28"/>
                <a:gd name="T34" fmla="*/ 10 w 23"/>
                <a:gd name="T35" fmla="*/ 28 h 28"/>
                <a:gd name="T36" fmla="*/ 9 w 23"/>
                <a:gd name="T37" fmla="*/ 28 h 28"/>
                <a:gd name="T38" fmla="*/ 9 w 23"/>
                <a:gd name="T39" fmla="*/ 28 h 28"/>
                <a:gd name="T40" fmla="*/ 8 w 23"/>
                <a:gd name="T41" fmla="*/ 28 h 28"/>
                <a:gd name="T42" fmla="*/ 9 w 23"/>
                <a:gd name="T43" fmla="*/ 24 h 28"/>
                <a:gd name="T44" fmla="*/ 19 w 23"/>
                <a:gd name="T45" fmla="*/ 10 h 28"/>
                <a:gd name="T46" fmla="*/ 19 w 23"/>
                <a:gd name="T47" fmla="*/ 10 h 28"/>
                <a:gd name="T48" fmla="*/ 15 w 23"/>
                <a:gd name="T49" fmla="*/ 5 h 28"/>
                <a:gd name="T50" fmla="*/ 15 w 23"/>
                <a:gd name="T51" fmla="*/ 5 h 28"/>
                <a:gd name="T52" fmla="*/ 13 w 23"/>
                <a:gd name="T53" fmla="*/ 4 h 28"/>
                <a:gd name="T54" fmla="*/ 13 w 23"/>
                <a:gd name="T55" fmla="*/ 4 h 28"/>
                <a:gd name="T56" fmla="*/ 6 w 23"/>
                <a:gd name="T57" fmla="*/ 13 h 28"/>
                <a:gd name="T58" fmla="*/ 6 w 23"/>
                <a:gd name="T59" fmla="*/ 13 h 28"/>
                <a:gd name="T60" fmla="*/ 4 w 23"/>
                <a:gd name="T61" fmla="*/ 21 h 28"/>
                <a:gd name="T62" fmla="*/ 4 w 23"/>
                <a:gd name="T63" fmla="*/ 21 h 28"/>
                <a:gd name="T64" fmla="*/ 9 w 23"/>
                <a:gd name="T6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8">
                  <a:moveTo>
                    <a:pt x="8" y="28"/>
                  </a:moveTo>
                  <a:cubicBezTo>
                    <a:pt x="1" y="23"/>
                    <a:pt x="1" y="23"/>
                    <a:pt x="1" y="23"/>
                  </a:cubicBezTo>
                  <a:cubicBezTo>
                    <a:pt x="2" y="22"/>
                    <a:pt x="2" y="22"/>
                    <a:pt x="2" y="22"/>
                  </a:cubicBezTo>
                  <a:cubicBezTo>
                    <a:pt x="4" y="22"/>
                    <a:pt x="4" y="22"/>
                    <a:pt x="4" y="22"/>
                  </a:cubicBezTo>
                  <a:cubicBezTo>
                    <a:pt x="2" y="22"/>
                    <a:pt x="2" y="22"/>
                    <a:pt x="2" y="22"/>
                  </a:cubicBezTo>
                  <a:cubicBezTo>
                    <a:pt x="1" y="23"/>
                    <a:pt x="1" y="23"/>
                    <a:pt x="1" y="23"/>
                  </a:cubicBezTo>
                  <a:cubicBezTo>
                    <a:pt x="0" y="23"/>
                    <a:pt x="0" y="22"/>
                    <a:pt x="0" y="21"/>
                  </a:cubicBezTo>
                  <a:cubicBezTo>
                    <a:pt x="0" y="21"/>
                    <a:pt x="0" y="21"/>
                    <a:pt x="0" y="21"/>
                  </a:cubicBezTo>
                  <a:cubicBezTo>
                    <a:pt x="0" y="21"/>
                    <a:pt x="0" y="16"/>
                    <a:pt x="2" y="11"/>
                  </a:cubicBezTo>
                  <a:cubicBezTo>
                    <a:pt x="2" y="11"/>
                    <a:pt x="2" y="11"/>
                    <a:pt x="2" y="11"/>
                  </a:cubicBezTo>
                  <a:cubicBezTo>
                    <a:pt x="4" y="6"/>
                    <a:pt x="7" y="1"/>
                    <a:pt x="13" y="0"/>
                  </a:cubicBezTo>
                  <a:cubicBezTo>
                    <a:pt x="13" y="0"/>
                    <a:pt x="13" y="0"/>
                    <a:pt x="13" y="0"/>
                  </a:cubicBezTo>
                  <a:cubicBezTo>
                    <a:pt x="14" y="0"/>
                    <a:pt x="15" y="1"/>
                    <a:pt x="17" y="1"/>
                  </a:cubicBezTo>
                  <a:cubicBezTo>
                    <a:pt x="17" y="1"/>
                    <a:pt x="17" y="1"/>
                    <a:pt x="17" y="1"/>
                  </a:cubicBezTo>
                  <a:cubicBezTo>
                    <a:pt x="21" y="3"/>
                    <a:pt x="23" y="6"/>
                    <a:pt x="23" y="10"/>
                  </a:cubicBezTo>
                  <a:cubicBezTo>
                    <a:pt x="23" y="10"/>
                    <a:pt x="23" y="10"/>
                    <a:pt x="23" y="10"/>
                  </a:cubicBezTo>
                  <a:cubicBezTo>
                    <a:pt x="23" y="17"/>
                    <a:pt x="15" y="25"/>
                    <a:pt x="10" y="28"/>
                  </a:cubicBezTo>
                  <a:cubicBezTo>
                    <a:pt x="10" y="28"/>
                    <a:pt x="10" y="28"/>
                    <a:pt x="10" y="28"/>
                  </a:cubicBezTo>
                  <a:cubicBezTo>
                    <a:pt x="10" y="28"/>
                    <a:pt x="10" y="28"/>
                    <a:pt x="9" y="28"/>
                  </a:cubicBezTo>
                  <a:cubicBezTo>
                    <a:pt x="9" y="28"/>
                    <a:pt x="9" y="28"/>
                    <a:pt x="9" y="28"/>
                  </a:cubicBezTo>
                  <a:cubicBezTo>
                    <a:pt x="9" y="28"/>
                    <a:pt x="8" y="28"/>
                    <a:pt x="8" y="28"/>
                  </a:cubicBezTo>
                  <a:close/>
                  <a:moveTo>
                    <a:pt x="9" y="24"/>
                  </a:moveTo>
                  <a:cubicBezTo>
                    <a:pt x="13" y="21"/>
                    <a:pt x="20" y="14"/>
                    <a:pt x="19" y="10"/>
                  </a:cubicBezTo>
                  <a:cubicBezTo>
                    <a:pt x="19" y="10"/>
                    <a:pt x="19" y="10"/>
                    <a:pt x="19" y="10"/>
                  </a:cubicBezTo>
                  <a:cubicBezTo>
                    <a:pt x="19" y="8"/>
                    <a:pt x="19" y="6"/>
                    <a:pt x="15" y="5"/>
                  </a:cubicBezTo>
                  <a:cubicBezTo>
                    <a:pt x="15" y="5"/>
                    <a:pt x="15" y="5"/>
                    <a:pt x="15" y="5"/>
                  </a:cubicBezTo>
                  <a:cubicBezTo>
                    <a:pt x="14" y="4"/>
                    <a:pt x="14" y="4"/>
                    <a:pt x="13" y="4"/>
                  </a:cubicBezTo>
                  <a:cubicBezTo>
                    <a:pt x="13" y="4"/>
                    <a:pt x="13" y="4"/>
                    <a:pt x="13" y="4"/>
                  </a:cubicBezTo>
                  <a:cubicBezTo>
                    <a:pt x="10" y="4"/>
                    <a:pt x="8" y="8"/>
                    <a:pt x="6" y="13"/>
                  </a:cubicBezTo>
                  <a:cubicBezTo>
                    <a:pt x="6" y="13"/>
                    <a:pt x="6" y="13"/>
                    <a:pt x="6" y="13"/>
                  </a:cubicBezTo>
                  <a:cubicBezTo>
                    <a:pt x="5" y="16"/>
                    <a:pt x="4" y="19"/>
                    <a:pt x="4" y="21"/>
                  </a:cubicBezTo>
                  <a:cubicBezTo>
                    <a:pt x="4" y="21"/>
                    <a:pt x="4" y="21"/>
                    <a:pt x="4" y="21"/>
                  </a:cubicBezTo>
                  <a:cubicBezTo>
                    <a:pt x="9" y="24"/>
                    <a:pt x="9" y="24"/>
                    <a:pt x="9" y="2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625">
              <a:extLst>
                <a:ext uri="{FF2B5EF4-FFF2-40B4-BE49-F238E27FC236}">
                  <a16:creationId xmlns:a16="http://schemas.microsoft.com/office/drawing/2014/main" id="{A7E9DA7B-3F70-48AC-BEE8-224B4BA7E9B2}"/>
                </a:ext>
              </a:extLst>
            </p:cNvPr>
            <p:cNvSpPr/>
            <p:nvPr/>
          </p:nvSpPr>
          <p:spPr bwMode="auto">
            <a:xfrm rot="964014">
              <a:off x="7596824" y="2129551"/>
              <a:ext cx="129340" cy="152451"/>
            </a:xfrm>
            <a:custGeom>
              <a:avLst/>
              <a:gdLst>
                <a:gd name="T0" fmla="*/ 14 w 25"/>
                <a:gd name="T1" fmla="*/ 29 h 29"/>
                <a:gd name="T2" fmla="*/ 11 w 25"/>
                <a:gd name="T3" fmla="*/ 6 h 29"/>
                <a:gd name="T4" fmla="*/ 23 w 25"/>
                <a:gd name="T5" fmla="*/ 27 h 29"/>
                <a:gd name="T6" fmla="*/ 14 w 25"/>
                <a:gd name="T7" fmla="*/ 29 h 29"/>
              </a:gdLst>
              <a:ahLst/>
              <a:cxnLst>
                <a:cxn ang="0">
                  <a:pos x="T0" y="T1"/>
                </a:cxn>
                <a:cxn ang="0">
                  <a:pos x="T2" y="T3"/>
                </a:cxn>
                <a:cxn ang="0">
                  <a:pos x="T4" y="T5"/>
                </a:cxn>
                <a:cxn ang="0">
                  <a:pos x="T6" y="T7"/>
                </a:cxn>
              </a:cxnLst>
              <a:rect l="0" t="0" r="r" b="b"/>
              <a:pathLst>
                <a:path w="25" h="29">
                  <a:moveTo>
                    <a:pt x="14" y="29"/>
                  </a:moveTo>
                  <a:cubicBezTo>
                    <a:pt x="14" y="29"/>
                    <a:pt x="0" y="11"/>
                    <a:pt x="11" y="6"/>
                  </a:cubicBezTo>
                  <a:cubicBezTo>
                    <a:pt x="24" y="0"/>
                    <a:pt x="25" y="20"/>
                    <a:pt x="23" y="27"/>
                  </a:cubicBezTo>
                  <a:lnTo>
                    <a:pt x="14" y="29"/>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626">
              <a:extLst>
                <a:ext uri="{FF2B5EF4-FFF2-40B4-BE49-F238E27FC236}">
                  <a16:creationId xmlns:a16="http://schemas.microsoft.com/office/drawing/2014/main" id="{46A8139C-4851-4CC3-8E8E-4E8E036038F3}"/>
                </a:ext>
              </a:extLst>
            </p:cNvPr>
            <p:cNvSpPr>
              <a:spLocks noEditPoints="1"/>
            </p:cNvSpPr>
            <p:nvPr/>
          </p:nvSpPr>
          <p:spPr bwMode="auto">
            <a:xfrm rot="964014">
              <a:off x="7618809" y="2148966"/>
              <a:ext cx="107417" cy="147966"/>
            </a:xfrm>
            <a:custGeom>
              <a:avLst/>
              <a:gdLst>
                <a:gd name="T0" fmla="*/ 8 w 21"/>
                <a:gd name="T1" fmla="*/ 27 h 28"/>
                <a:gd name="T2" fmla="*/ 0 w 21"/>
                <a:gd name="T3" fmla="*/ 9 h 28"/>
                <a:gd name="T4" fmla="*/ 0 w 21"/>
                <a:gd name="T5" fmla="*/ 9 h 28"/>
                <a:gd name="T6" fmla="*/ 5 w 21"/>
                <a:gd name="T7" fmla="*/ 1 h 28"/>
                <a:gd name="T8" fmla="*/ 5 w 21"/>
                <a:gd name="T9" fmla="*/ 1 h 28"/>
                <a:gd name="T10" fmla="*/ 10 w 21"/>
                <a:gd name="T11" fmla="*/ 0 h 28"/>
                <a:gd name="T12" fmla="*/ 10 w 21"/>
                <a:gd name="T13" fmla="*/ 0 h 28"/>
                <a:gd name="T14" fmla="*/ 19 w 21"/>
                <a:gd name="T15" fmla="*/ 6 h 28"/>
                <a:gd name="T16" fmla="*/ 19 w 21"/>
                <a:gd name="T17" fmla="*/ 6 h 28"/>
                <a:gd name="T18" fmla="*/ 21 w 21"/>
                <a:gd name="T19" fmla="*/ 17 h 28"/>
                <a:gd name="T20" fmla="*/ 21 w 21"/>
                <a:gd name="T21" fmla="*/ 17 h 28"/>
                <a:gd name="T22" fmla="*/ 20 w 21"/>
                <a:gd name="T23" fmla="*/ 25 h 28"/>
                <a:gd name="T24" fmla="*/ 20 w 21"/>
                <a:gd name="T25" fmla="*/ 25 h 28"/>
                <a:gd name="T26" fmla="*/ 18 w 21"/>
                <a:gd name="T27" fmla="*/ 26 h 28"/>
                <a:gd name="T28" fmla="*/ 18 w 21"/>
                <a:gd name="T29" fmla="*/ 26 h 28"/>
                <a:gd name="T30" fmla="*/ 10 w 21"/>
                <a:gd name="T31" fmla="*/ 28 h 28"/>
                <a:gd name="T32" fmla="*/ 9 w 21"/>
                <a:gd name="T33" fmla="*/ 28 h 28"/>
                <a:gd name="T34" fmla="*/ 9 w 21"/>
                <a:gd name="T35" fmla="*/ 28 h 28"/>
                <a:gd name="T36" fmla="*/ 8 w 21"/>
                <a:gd name="T37" fmla="*/ 27 h 28"/>
                <a:gd name="T38" fmla="*/ 9 w 21"/>
                <a:gd name="T39" fmla="*/ 26 h 28"/>
                <a:gd name="T40" fmla="*/ 11 w 21"/>
                <a:gd name="T41" fmla="*/ 25 h 28"/>
                <a:gd name="T42" fmla="*/ 9 w 21"/>
                <a:gd name="T43" fmla="*/ 26 h 28"/>
                <a:gd name="T44" fmla="*/ 7 w 21"/>
                <a:gd name="T45" fmla="*/ 5 h 28"/>
                <a:gd name="T46" fmla="*/ 4 w 21"/>
                <a:gd name="T47" fmla="*/ 9 h 28"/>
                <a:gd name="T48" fmla="*/ 4 w 21"/>
                <a:gd name="T49" fmla="*/ 9 h 28"/>
                <a:gd name="T50" fmla="*/ 7 w 21"/>
                <a:gd name="T51" fmla="*/ 19 h 28"/>
                <a:gd name="T52" fmla="*/ 7 w 21"/>
                <a:gd name="T53" fmla="*/ 19 h 28"/>
                <a:gd name="T54" fmla="*/ 10 w 21"/>
                <a:gd name="T55" fmla="*/ 24 h 28"/>
                <a:gd name="T56" fmla="*/ 10 w 21"/>
                <a:gd name="T57" fmla="*/ 24 h 28"/>
                <a:gd name="T58" fmla="*/ 16 w 21"/>
                <a:gd name="T59" fmla="*/ 22 h 28"/>
                <a:gd name="T60" fmla="*/ 17 w 21"/>
                <a:gd name="T61" fmla="*/ 17 h 28"/>
                <a:gd name="T62" fmla="*/ 17 w 21"/>
                <a:gd name="T63" fmla="*/ 17 h 28"/>
                <a:gd name="T64" fmla="*/ 15 w 21"/>
                <a:gd name="T65" fmla="*/ 8 h 28"/>
                <a:gd name="T66" fmla="*/ 15 w 21"/>
                <a:gd name="T67" fmla="*/ 8 h 28"/>
                <a:gd name="T68" fmla="*/ 10 w 21"/>
                <a:gd name="T69" fmla="*/ 4 h 28"/>
                <a:gd name="T70" fmla="*/ 10 w 21"/>
                <a:gd name="T71" fmla="*/ 4 h 28"/>
                <a:gd name="T72" fmla="*/ 7 w 21"/>
                <a:gd name="T7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8">
                  <a:moveTo>
                    <a:pt x="8" y="27"/>
                  </a:moveTo>
                  <a:cubicBezTo>
                    <a:pt x="8" y="27"/>
                    <a:pt x="0" y="18"/>
                    <a:pt x="0" y="9"/>
                  </a:cubicBezTo>
                  <a:cubicBezTo>
                    <a:pt x="0" y="9"/>
                    <a:pt x="0" y="9"/>
                    <a:pt x="0" y="9"/>
                  </a:cubicBezTo>
                  <a:cubicBezTo>
                    <a:pt x="0" y="6"/>
                    <a:pt x="2" y="3"/>
                    <a:pt x="5" y="1"/>
                  </a:cubicBezTo>
                  <a:cubicBezTo>
                    <a:pt x="5" y="1"/>
                    <a:pt x="5" y="1"/>
                    <a:pt x="5" y="1"/>
                  </a:cubicBezTo>
                  <a:cubicBezTo>
                    <a:pt x="7" y="0"/>
                    <a:pt x="9" y="0"/>
                    <a:pt x="10" y="0"/>
                  </a:cubicBezTo>
                  <a:cubicBezTo>
                    <a:pt x="10" y="0"/>
                    <a:pt x="10" y="0"/>
                    <a:pt x="10" y="0"/>
                  </a:cubicBezTo>
                  <a:cubicBezTo>
                    <a:pt x="14" y="0"/>
                    <a:pt x="17" y="3"/>
                    <a:pt x="19" y="6"/>
                  </a:cubicBezTo>
                  <a:cubicBezTo>
                    <a:pt x="19" y="6"/>
                    <a:pt x="19" y="6"/>
                    <a:pt x="19" y="6"/>
                  </a:cubicBezTo>
                  <a:cubicBezTo>
                    <a:pt x="20" y="9"/>
                    <a:pt x="21" y="13"/>
                    <a:pt x="21" y="17"/>
                  </a:cubicBezTo>
                  <a:cubicBezTo>
                    <a:pt x="21" y="17"/>
                    <a:pt x="21" y="17"/>
                    <a:pt x="21" y="17"/>
                  </a:cubicBezTo>
                  <a:cubicBezTo>
                    <a:pt x="21" y="20"/>
                    <a:pt x="20" y="23"/>
                    <a:pt x="20" y="25"/>
                  </a:cubicBezTo>
                  <a:cubicBezTo>
                    <a:pt x="20" y="25"/>
                    <a:pt x="20" y="25"/>
                    <a:pt x="20" y="25"/>
                  </a:cubicBezTo>
                  <a:cubicBezTo>
                    <a:pt x="20" y="25"/>
                    <a:pt x="19" y="26"/>
                    <a:pt x="18" y="26"/>
                  </a:cubicBezTo>
                  <a:cubicBezTo>
                    <a:pt x="18" y="26"/>
                    <a:pt x="18" y="26"/>
                    <a:pt x="18" y="26"/>
                  </a:cubicBezTo>
                  <a:cubicBezTo>
                    <a:pt x="10" y="28"/>
                    <a:pt x="10" y="28"/>
                    <a:pt x="10" y="28"/>
                  </a:cubicBezTo>
                  <a:cubicBezTo>
                    <a:pt x="10" y="28"/>
                    <a:pt x="10" y="28"/>
                    <a:pt x="9" y="28"/>
                  </a:cubicBezTo>
                  <a:cubicBezTo>
                    <a:pt x="9" y="28"/>
                    <a:pt x="9" y="28"/>
                    <a:pt x="9" y="28"/>
                  </a:cubicBezTo>
                  <a:cubicBezTo>
                    <a:pt x="9" y="28"/>
                    <a:pt x="8" y="28"/>
                    <a:pt x="8" y="27"/>
                  </a:cubicBezTo>
                  <a:close/>
                  <a:moveTo>
                    <a:pt x="9" y="26"/>
                  </a:moveTo>
                  <a:cubicBezTo>
                    <a:pt x="11" y="25"/>
                    <a:pt x="11" y="25"/>
                    <a:pt x="11" y="25"/>
                  </a:cubicBezTo>
                  <a:cubicBezTo>
                    <a:pt x="9" y="26"/>
                    <a:pt x="9" y="26"/>
                    <a:pt x="9" y="26"/>
                  </a:cubicBezTo>
                  <a:close/>
                  <a:moveTo>
                    <a:pt x="7" y="5"/>
                  </a:moveTo>
                  <a:cubicBezTo>
                    <a:pt x="5" y="6"/>
                    <a:pt x="4" y="7"/>
                    <a:pt x="4" y="9"/>
                  </a:cubicBezTo>
                  <a:cubicBezTo>
                    <a:pt x="4" y="9"/>
                    <a:pt x="4" y="9"/>
                    <a:pt x="4" y="9"/>
                  </a:cubicBezTo>
                  <a:cubicBezTo>
                    <a:pt x="4" y="12"/>
                    <a:pt x="6" y="16"/>
                    <a:pt x="7" y="19"/>
                  </a:cubicBezTo>
                  <a:cubicBezTo>
                    <a:pt x="7" y="19"/>
                    <a:pt x="7" y="19"/>
                    <a:pt x="7" y="19"/>
                  </a:cubicBezTo>
                  <a:cubicBezTo>
                    <a:pt x="9" y="21"/>
                    <a:pt x="10" y="23"/>
                    <a:pt x="10" y="24"/>
                  </a:cubicBezTo>
                  <a:cubicBezTo>
                    <a:pt x="10" y="24"/>
                    <a:pt x="10" y="24"/>
                    <a:pt x="10" y="24"/>
                  </a:cubicBezTo>
                  <a:cubicBezTo>
                    <a:pt x="16" y="22"/>
                    <a:pt x="16" y="22"/>
                    <a:pt x="16" y="22"/>
                  </a:cubicBezTo>
                  <a:cubicBezTo>
                    <a:pt x="17" y="21"/>
                    <a:pt x="17" y="19"/>
                    <a:pt x="17" y="17"/>
                  </a:cubicBezTo>
                  <a:cubicBezTo>
                    <a:pt x="17" y="17"/>
                    <a:pt x="17" y="17"/>
                    <a:pt x="17" y="17"/>
                  </a:cubicBezTo>
                  <a:cubicBezTo>
                    <a:pt x="17" y="14"/>
                    <a:pt x="16" y="10"/>
                    <a:pt x="15" y="8"/>
                  </a:cubicBezTo>
                  <a:cubicBezTo>
                    <a:pt x="15" y="8"/>
                    <a:pt x="15" y="8"/>
                    <a:pt x="15" y="8"/>
                  </a:cubicBezTo>
                  <a:cubicBezTo>
                    <a:pt x="14" y="5"/>
                    <a:pt x="12" y="4"/>
                    <a:pt x="10" y="4"/>
                  </a:cubicBezTo>
                  <a:cubicBezTo>
                    <a:pt x="10" y="4"/>
                    <a:pt x="10" y="4"/>
                    <a:pt x="10" y="4"/>
                  </a:cubicBezTo>
                  <a:cubicBezTo>
                    <a:pt x="9" y="4"/>
                    <a:pt x="8" y="4"/>
                    <a:pt x="7" y="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627">
              <a:extLst>
                <a:ext uri="{FF2B5EF4-FFF2-40B4-BE49-F238E27FC236}">
                  <a16:creationId xmlns:a16="http://schemas.microsoft.com/office/drawing/2014/main" id="{5CFD597B-41A4-4682-AEF6-6AD2DFF2D39A}"/>
                </a:ext>
              </a:extLst>
            </p:cNvPr>
            <p:cNvSpPr/>
            <p:nvPr/>
          </p:nvSpPr>
          <p:spPr bwMode="auto">
            <a:xfrm rot="964014">
              <a:off x="7499723" y="2173513"/>
              <a:ext cx="144684" cy="138999"/>
            </a:xfrm>
            <a:custGeom>
              <a:avLst/>
              <a:gdLst>
                <a:gd name="T0" fmla="*/ 23 w 28"/>
                <a:gd name="T1" fmla="*/ 26 h 26"/>
                <a:gd name="T2" fmla="*/ 5 w 28"/>
                <a:gd name="T3" fmla="*/ 12 h 26"/>
                <a:gd name="T4" fmla="*/ 28 w 28"/>
                <a:gd name="T5" fmla="*/ 19 h 26"/>
                <a:gd name="T6" fmla="*/ 23 w 28"/>
                <a:gd name="T7" fmla="*/ 26 h 26"/>
              </a:gdLst>
              <a:ahLst/>
              <a:cxnLst>
                <a:cxn ang="0">
                  <a:pos x="T0" y="T1"/>
                </a:cxn>
                <a:cxn ang="0">
                  <a:pos x="T2" y="T3"/>
                </a:cxn>
                <a:cxn ang="0">
                  <a:pos x="T4" y="T5"/>
                </a:cxn>
                <a:cxn ang="0">
                  <a:pos x="T6" y="T7"/>
                </a:cxn>
              </a:cxnLst>
              <a:rect l="0" t="0" r="r" b="b"/>
              <a:pathLst>
                <a:path w="28" h="26">
                  <a:moveTo>
                    <a:pt x="23" y="26"/>
                  </a:moveTo>
                  <a:cubicBezTo>
                    <a:pt x="23" y="26"/>
                    <a:pt x="0" y="23"/>
                    <a:pt x="5" y="12"/>
                  </a:cubicBezTo>
                  <a:cubicBezTo>
                    <a:pt x="9" y="0"/>
                    <a:pt x="24" y="12"/>
                    <a:pt x="28" y="19"/>
                  </a:cubicBezTo>
                  <a:lnTo>
                    <a:pt x="23" y="2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628">
              <a:extLst>
                <a:ext uri="{FF2B5EF4-FFF2-40B4-BE49-F238E27FC236}">
                  <a16:creationId xmlns:a16="http://schemas.microsoft.com/office/drawing/2014/main" id="{191CA71A-3665-4BDA-88CF-183DAE4C13E9}"/>
                </a:ext>
              </a:extLst>
            </p:cNvPr>
            <p:cNvSpPr>
              <a:spLocks noEditPoints="1"/>
            </p:cNvSpPr>
            <p:nvPr/>
          </p:nvSpPr>
          <p:spPr bwMode="auto">
            <a:xfrm rot="964014">
              <a:off x="7504982" y="2202704"/>
              <a:ext cx="144684" cy="123305"/>
            </a:xfrm>
            <a:custGeom>
              <a:avLst/>
              <a:gdLst>
                <a:gd name="T0" fmla="*/ 21 w 28"/>
                <a:gd name="T1" fmla="*/ 23 h 23"/>
                <a:gd name="T2" fmla="*/ 11 w 28"/>
                <a:gd name="T3" fmla="*/ 21 h 23"/>
                <a:gd name="T4" fmla="*/ 11 w 28"/>
                <a:gd name="T5" fmla="*/ 21 h 23"/>
                <a:gd name="T6" fmla="*/ 0 w 28"/>
                <a:gd name="T7" fmla="*/ 10 h 23"/>
                <a:gd name="T8" fmla="*/ 0 w 28"/>
                <a:gd name="T9" fmla="*/ 10 h 23"/>
                <a:gd name="T10" fmla="*/ 1 w 28"/>
                <a:gd name="T11" fmla="*/ 7 h 23"/>
                <a:gd name="T12" fmla="*/ 1 w 28"/>
                <a:gd name="T13" fmla="*/ 7 h 23"/>
                <a:gd name="T14" fmla="*/ 9 w 28"/>
                <a:gd name="T15" fmla="*/ 0 h 23"/>
                <a:gd name="T16" fmla="*/ 9 w 28"/>
                <a:gd name="T17" fmla="*/ 0 h 23"/>
                <a:gd name="T18" fmla="*/ 28 w 28"/>
                <a:gd name="T19" fmla="*/ 13 h 23"/>
                <a:gd name="T20" fmla="*/ 28 w 28"/>
                <a:gd name="T21" fmla="*/ 13 h 23"/>
                <a:gd name="T22" fmla="*/ 28 w 28"/>
                <a:gd name="T23" fmla="*/ 15 h 23"/>
                <a:gd name="T24" fmla="*/ 28 w 28"/>
                <a:gd name="T25" fmla="*/ 15 h 23"/>
                <a:gd name="T26" fmla="*/ 23 w 28"/>
                <a:gd name="T27" fmla="*/ 22 h 23"/>
                <a:gd name="T28" fmla="*/ 21 w 28"/>
                <a:gd name="T29" fmla="*/ 23 h 23"/>
                <a:gd name="T30" fmla="*/ 21 w 28"/>
                <a:gd name="T31" fmla="*/ 23 h 23"/>
                <a:gd name="T32" fmla="*/ 21 w 28"/>
                <a:gd name="T33" fmla="*/ 23 h 23"/>
                <a:gd name="T34" fmla="*/ 21 w 28"/>
                <a:gd name="T35" fmla="*/ 21 h 23"/>
                <a:gd name="T36" fmla="*/ 22 w 28"/>
                <a:gd name="T37" fmla="*/ 19 h 23"/>
                <a:gd name="T38" fmla="*/ 21 w 28"/>
                <a:gd name="T39" fmla="*/ 21 h 23"/>
                <a:gd name="T40" fmla="*/ 9 w 28"/>
                <a:gd name="T41" fmla="*/ 4 h 23"/>
                <a:gd name="T42" fmla="*/ 4 w 28"/>
                <a:gd name="T43" fmla="*/ 8 h 23"/>
                <a:gd name="T44" fmla="*/ 4 w 28"/>
                <a:gd name="T45" fmla="*/ 8 h 23"/>
                <a:gd name="T46" fmla="*/ 4 w 28"/>
                <a:gd name="T47" fmla="*/ 10 h 23"/>
                <a:gd name="T48" fmla="*/ 4 w 28"/>
                <a:gd name="T49" fmla="*/ 10 h 23"/>
                <a:gd name="T50" fmla="*/ 12 w 28"/>
                <a:gd name="T51" fmla="*/ 17 h 23"/>
                <a:gd name="T52" fmla="*/ 12 w 28"/>
                <a:gd name="T53" fmla="*/ 17 h 23"/>
                <a:gd name="T54" fmla="*/ 20 w 28"/>
                <a:gd name="T55" fmla="*/ 19 h 23"/>
                <a:gd name="T56" fmla="*/ 20 w 28"/>
                <a:gd name="T57" fmla="*/ 19 h 23"/>
                <a:gd name="T58" fmla="*/ 24 w 28"/>
                <a:gd name="T59" fmla="*/ 14 h 23"/>
                <a:gd name="T60" fmla="*/ 10 w 28"/>
                <a:gd name="T61" fmla="*/ 4 h 23"/>
                <a:gd name="T62" fmla="*/ 10 w 28"/>
                <a:gd name="T63" fmla="*/ 4 h 23"/>
                <a:gd name="T64" fmla="*/ 9 w 28"/>
                <a:gd name="T6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3">
                  <a:moveTo>
                    <a:pt x="21" y="23"/>
                  </a:moveTo>
                  <a:cubicBezTo>
                    <a:pt x="21" y="23"/>
                    <a:pt x="16" y="23"/>
                    <a:pt x="11" y="21"/>
                  </a:cubicBezTo>
                  <a:cubicBezTo>
                    <a:pt x="11" y="21"/>
                    <a:pt x="11" y="21"/>
                    <a:pt x="11" y="21"/>
                  </a:cubicBezTo>
                  <a:cubicBezTo>
                    <a:pt x="6" y="19"/>
                    <a:pt x="0" y="16"/>
                    <a:pt x="0" y="10"/>
                  </a:cubicBezTo>
                  <a:cubicBezTo>
                    <a:pt x="0" y="10"/>
                    <a:pt x="0" y="10"/>
                    <a:pt x="0" y="10"/>
                  </a:cubicBezTo>
                  <a:cubicBezTo>
                    <a:pt x="0" y="9"/>
                    <a:pt x="0" y="8"/>
                    <a:pt x="1" y="7"/>
                  </a:cubicBezTo>
                  <a:cubicBezTo>
                    <a:pt x="1" y="7"/>
                    <a:pt x="1" y="7"/>
                    <a:pt x="1" y="7"/>
                  </a:cubicBezTo>
                  <a:cubicBezTo>
                    <a:pt x="2" y="2"/>
                    <a:pt x="6" y="0"/>
                    <a:pt x="9" y="0"/>
                  </a:cubicBezTo>
                  <a:cubicBezTo>
                    <a:pt x="9" y="0"/>
                    <a:pt x="9" y="0"/>
                    <a:pt x="9" y="0"/>
                  </a:cubicBezTo>
                  <a:cubicBezTo>
                    <a:pt x="17" y="0"/>
                    <a:pt x="25" y="8"/>
                    <a:pt x="28" y="13"/>
                  </a:cubicBezTo>
                  <a:cubicBezTo>
                    <a:pt x="28" y="13"/>
                    <a:pt x="28" y="13"/>
                    <a:pt x="28" y="13"/>
                  </a:cubicBezTo>
                  <a:cubicBezTo>
                    <a:pt x="28" y="14"/>
                    <a:pt x="28" y="14"/>
                    <a:pt x="28" y="15"/>
                  </a:cubicBezTo>
                  <a:cubicBezTo>
                    <a:pt x="28" y="15"/>
                    <a:pt x="28" y="15"/>
                    <a:pt x="28" y="15"/>
                  </a:cubicBezTo>
                  <a:cubicBezTo>
                    <a:pt x="23" y="22"/>
                    <a:pt x="23" y="22"/>
                    <a:pt x="23" y="22"/>
                  </a:cubicBezTo>
                  <a:cubicBezTo>
                    <a:pt x="23" y="23"/>
                    <a:pt x="22" y="23"/>
                    <a:pt x="21" y="23"/>
                  </a:cubicBezTo>
                  <a:cubicBezTo>
                    <a:pt x="21" y="23"/>
                    <a:pt x="21" y="23"/>
                    <a:pt x="21" y="23"/>
                  </a:cubicBezTo>
                  <a:cubicBezTo>
                    <a:pt x="21" y="23"/>
                    <a:pt x="21" y="23"/>
                    <a:pt x="21" y="23"/>
                  </a:cubicBezTo>
                  <a:close/>
                  <a:moveTo>
                    <a:pt x="21" y="21"/>
                  </a:moveTo>
                  <a:cubicBezTo>
                    <a:pt x="22" y="19"/>
                    <a:pt x="22" y="19"/>
                    <a:pt x="22" y="19"/>
                  </a:cubicBezTo>
                  <a:cubicBezTo>
                    <a:pt x="21" y="21"/>
                    <a:pt x="21" y="21"/>
                    <a:pt x="21" y="21"/>
                  </a:cubicBezTo>
                  <a:close/>
                  <a:moveTo>
                    <a:pt x="9" y="4"/>
                  </a:moveTo>
                  <a:cubicBezTo>
                    <a:pt x="7" y="4"/>
                    <a:pt x="6" y="5"/>
                    <a:pt x="4" y="8"/>
                  </a:cubicBezTo>
                  <a:cubicBezTo>
                    <a:pt x="4" y="8"/>
                    <a:pt x="4" y="8"/>
                    <a:pt x="4" y="8"/>
                  </a:cubicBezTo>
                  <a:cubicBezTo>
                    <a:pt x="4" y="9"/>
                    <a:pt x="4" y="9"/>
                    <a:pt x="4" y="10"/>
                  </a:cubicBezTo>
                  <a:cubicBezTo>
                    <a:pt x="4" y="10"/>
                    <a:pt x="4" y="10"/>
                    <a:pt x="4" y="10"/>
                  </a:cubicBezTo>
                  <a:cubicBezTo>
                    <a:pt x="4" y="13"/>
                    <a:pt x="8" y="15"/>
                    <a:pt x="12" y="17"/>
                  </a:cubicBezTo>
                  <a:cubicBezTo>
                    <a:pt x="12" y="17"/>
                    <a:pt x="12" y="17"/>
                    <a:pt x="12" y="17"/>
                  </a:cubicBezTo>
                  <a:cubicBezTo>
                    <a:pt x="15" y="18"/>
                    <a:pt x="19" y="19"/>
                    <a:pt x="20" y="19"/>
                  </a:cubicBezTo>
                  <a:cubicBezTo>
                    <a:pt x="20" y="19"/>
                    <a:pt x="20" y="19"/>
                    <a:pt x="20" y="19"/>
                  </a:cubicBezTo>
                  <a:cubicBezTo>
                    <a:pt x="24" y="14"/>
                    <a:pt x="24" y="14"/>
                    <a:pt x="24" y="14"/>
                  </a:cubicBezTo>
                  <a:cubicBezTo>
                    <a:pt x="21" y="10"/>
                    <a:pt x="14" y="4"/>
                    <a:pt x="10" y="4"/>
                  </a:cubicBezTo>
                  <a:cubicBezTo>
                    <a:pt x="10" y="4"/>
                    <a:pt x="10" y="4"/>
                    <a:pt x="10" y="4"/>
                  </a:cubicBezTo>
                  <a:cubicBezTo>
                    <a:pt x="10" y="4"/>
                    <a:pt x="9" y="4"/>
                    <a:pt x="9"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629">
              <a:extLst>
                <a:ext uri="{FF2B5EF4-FFF2-40B4-BE49-F238E27FC236}">
                  <a16:creationId xmlns:a16="http://schemas.microsoft.com/office/drawing/2014/main" id="{370448A9-3565-4A60-A9E9-C6B29A0E426B}"/>
                </a:ext>
              </a:extLst>
            </p:cNvPr>
            <p:cNvSpPr/>
            <p:nvPr/>
          </p:nvSpPr>
          <p:spPr bwMode="auto">
            <a:xfrm rot="964014">
              <a:off x="7444208" y="2314647"/>
              <a:ext cx="151261" cy="132273"/>
            </a:xfrm>
            <a:custGeom>
              <a:avLst/>
              <a:gdLst>
                <a:gd name="T0" fmla="*/ 29 w 29"/>
                <a:gd name="T1" fmla="*/ 11 h 25"/>
                <a:gd name="T2" fmla="*/ 6 w 29"/>
                <a:gd name="T3" fmla="*/ 14 h 25"/>
                <a:gd name="T4" fmla="*/ 27 w 29"/>
                <a:gd name="T5" fmla="*/ 2 h 25"/>
                <a:gd name="T6" fmla="*/ 29 w 29"/>
                <a:gd name="T7" fmla="*/ 11 h 25"/>
              </a:gdLst>
              <a:ahLst/>
              <a:cxnLst>
                <a:cxn ang="0">
                  <a:pos x="T0" y="T1"/>
                </a:cxn>
                <a:cxn ang="0">
                  <a:pos x="T2" y="T3"/>
                </a:cxn>
                <a:cxn ang="0">
                  <a:pos x="T4" y="T5"/>
                </a:cxn>
                <a:cxn ang="0">
                  <a:pos x="T6" y="T7"/>
                </a:cxn>
              </a:cxnLst>
              <a:rect l="0" t="0" r="r" b="b"/>
              <a:pathLst>
                <a:path w="29" h="25">
                  <a:moveTo>
                    <a:pt x="29" y="11"/>
                  </a:moveTo>
                  <a:cubicBezTo>
                    <a:pt x="29" y="11"/>
                    <a:pt x="10" y="25"/>
                    <a:pt x="6" y="14"/>
                  </a:cubicBezTo>
                  <a:cubicBezTo>
                    <a:pt x="0" y="2"/>
                    <a:pt x="19" y="0"/>
                    <a:pt x="27" y="2"/>
                  </a:cubicBezTo>
                  <a:lnTo>
                    <a:pt x="29" y="11"/>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630">
              <a:extLst>
                <a:ext uri="{FF2B5EF4-FFF2-40B4-BE49-F238E27FC236}">
                  <a16:creationId xmlns:a16="http://schemas.microsoft.com/office/drawing/2014/main" id="{9328AE1B-A3CA-4281-AD6C-7817479F198D}"/>
                </a:ext>
              </a:extLst>
            </p:cNvPr>
            <p:cNvSpPr>
              <a:spLocks noEditPoints="1"/>
            </p:cNvSpPr>
            <p:nvPr/>
          </p:nvSpPr>
          <p:spPr bwMode="auto">
            <a:xfrm rot="964014">
              <a:off x="7463736" y="2311916"/>
              <a:ext cx="144684" cy="112096"/>
            </a:xfrm>
            <a:custGeom>
              <a:avLst/>
              <a:gdLst>
                <a:gd name="T0" fmla="*/ 1 w 28"/>
                <a:gd name="T1" fmla="*/ 16 h 21"/>
                <a:gd name="T2" fmla="*/ 0 w 28"/>
                <a:gd name="T3" fmla="*/ 11 h 21"/>
                <a:gd name="T4" fmla="*/ 0 w 28"/>
                <a:gd name="T5" fmla="*/ 11 h 21"/>
                <a:gd name="T6" fmla="*/ 6 w 28"/>
                <a:gd name="T7" fmla="*/ 2 h 21"/>
                <a:gd name="T8" fmla="*/ 6 w 28"/>
                <a:gd name="T9" fmla="*/ 2 h 21"/>
                <a:gd name="T10" fmla="*/ 17 w 28"/>
                <a:gd name="T11" fmla="*/ 0 h 21"/>
                <a:gd name="T12" fmla="*/ 17 w 28"/>
                <a:gd name="T13" fmla="*/ 0 h 21"/>
                <a:gd name="T14" fmla="*/ 24 w 28"/>
                <a:gd name="T15" fmla="*/ 1 h 21"/>
                <a:gd name="T16" fmla="*/ 24 w 28"/>
                <a:gd name="T17" fmla="*/ 1 h 21"/>
                <a:gd name="T18" fmla="*/ 26 w 28"/>
                <a:gd name="T19" fmla="*/ 3 h 21"/>
                <a:gd name="T20" fmla="*/ 26 w 28"/>
                <a:gd name="T21" fmla="*/ 3 h 21"/>
                <a:gd name="T22" fmla="*/ 28 w 28"/>
                <a:gd name="T23" fmla="*/ 11 h 21"/>
                <a:gd name="T24" fmla="*/ 26 w 28"/>
                <a:gd name="T25" fmla="*/ 12 h 21"/>
                <a:gd name="T26" fmla="*/ 28 w 28"/>
                <a:gd name="T27" fmla="*/ 11 h 21"/>
                <a:gd name="T28" fmla="*/ 27 w 28"/>
                <a:gd name="T29" fmla="*/ 13 h 21"/>
                <a:gd name="T30" fmla="*/ 27 w 28"/>
                <a:gd name="T31" fmla="*/ 13 h 21"/>
                <a:gd name="T32" fmla="*/ 9 w 28"/>
                <a:gd name="T33" fmla="*/ 21 h 21"/>
                <a:gd name="T34" fmla="*/ 9 w 28"/>
                <a:gd name="T35" fmla="*/ 21 h 21"/>
                <a:gd name="T36" fmla="*/ 9 w 28"/>
                <a:gd name="T37" fmla="*/ 21 h 21"/>
                <a:gd name="T38" fmla="*/ 9 w 28"/>
                <a:gd name="T39" fmla="*/ 21 h 21"/>
                <a:gd name="T40" fmla="*/ 1 w 28"/>
                <a:gd name="T41" fmla="*/ 16 h 21"/>
                <a:gd name="T42" fmla="*/ 7 w 28"/>
                <a:gd name="T43" fmla="*/ 6 h 21"/>
                <a:gd name="T44" fmla="*/ 4 w 28"/>
                <a:gd name="T45" fmla="*/ 11 h 21"/>
                <a:gd name="T46" fmla="*/ 4 w 28"/>
                <a:gd name="T47" fmla="*/ 11 h 21"/>
                <a:gd name="T48" fmla="*/ 4 w 28"/>
                <a:gd name="T49" fmla="*/ 14 h 21"/>
                <a:gd name="T50" fmla="*/ 4 w 28"/>
                <a:gd name="T51" fmla="*/ 14 h 21"/>
                <a:gd name="T52" fmla="*/ 9 w 28"/>
                <a:gd name="T53" fmla="*/ 17 h 21"/>
                <a:gd name="T54" fmla="*/ 9 w 28"/>
                <a:gd name="T55" fmla="*/ 17 h 21"/>
                <a:gd name="T56" fmla="*/ 19 w 28"/>
                <a:gd name="T57" fmla="*/ 14 h 21"/>
                <a:gd name="T58" fmla="*/ 19 w 28"/>
                <a:gd name="T59" fmla="*/ 14 h 21"/>
                <a:gd name="T60" fmla="*/ 23 w 28"/>
                <a:gd name="T61" fmla="*/ 11 h 21"/>
                <a:gd name="T62" fmla="*/ 23 w 28"/>
                <a:gd name="T63" fmla="*/ 11 h 21"/>
                <a:gd name="T64" fmla="*/ 22 w 28"/>
                <a:gd name="T65" fmla="*/ 5 h 21"/>
                <a:gd name="T66" fmla="*/ 17 w 28"/>
                <a:gd name="T67" fmla="*/ 4 h 21"/>
                <a:gd name="T68" fmla="*/ 17 w 28"/>
                <a:gd name="T69" fmla="*/ 4 h 21"/>
                <a:gd name="T70" fmla="*/ 17 w 28"/>
                <a:gd name="T71" fmla="*/ 4 h 21"/>
                <a:gd name="T72" fmla="*/ 17 w 28"/>
                <a:gd name="T73" fmla="*/ 4 h 21"/>
                <a:gd name="T74" fmla="*/ 7 w 28"/>
                <a:gd name="T7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1">
                  <a:moveTo>
                    <a:pt x="1" y="16"/>
                  </a:moveTo>
                  <a:cubicBezTo>
                    <a:pt x="0" y="14"/>
                    <a:pt x="0" y="13"/>
                    <a:pt x="0" y="11"/>
                  </a:cubicBezTo>
                  <a:cubicBezTo>
                    <a:pt x="0" y="11"/>
                    <a:pt x="0" y="11"/>
                    <a:pt x="0" y="11"/>
                  </a:cubicBezTo>
                  <a:cubicBezTo>
                    <a:pt x="0" y="7"/>
                    <a:pt x="2" y="4"/>
                    <a:pt x="6" y="2"/>
                  </a:cubicBezTo>
                  <a:cubicBezTo>
                    <a:pt x="6" y="2"/>
                    <a:pt x="6" y="2"/>
                    <a:pt x="6" y="2"/>
                  </a:cubicBezTo>
                  <a:cubicBezTo>
                    <a:pt x="9" y="1"/>
                    <a:pt x="13" y="0"/>
                    <a:pt x="17" y="0"/>
                  </a:cubicBezTo>
                  <a:cubicBezTo>
                    <a:pt x="17" y="0"/>
                    <a:pt x="17" y="0"/>
                    <a:pt x="17" y="0"/>
                  </a:cubicBezTo>
                  <a:cubicBezTo>
                    <a:pt x="20" y="0"/>
                    <a:pt x="22" y="1"/>
                    <a:pt x="24" y="1"/>
                  </a:cubicBezTo>
                  <a:cubicBezTo>
                    <a:pt x="24" y="1"/>
                    <a:pt x="24" y="1"/>
                    <a:pt x="24" y="1"/>
                  </a:cubicBezTo>
                  <a:cubicBezTo>
                    <a:pt x="25" y="2"/>
                    <a:pt x="26" y="2"/>
                    <a:pt x="26" y="3"/>
                  </a:cubicBezTo>
                  <a:cubicBezTo>
                    <a:pt x="26" y="3"/>
                    <a:pt x="26" y="3"/>
                    <a:pt x="26" y="3"/>
                  </a:cubicBezTo>
                  <a:cubicBezTo>
                    <a:pt x="28" y="11"/>
                    <a:pt x="28" y="11"/>
                    <a:pt x="28" y="11"/>
                  </a:cubicBezTo>
                  <a:cubicBezTo>
                    <a:pt x="26" y="12"/>
                    <a:pt x="26" y="12"/>
                    <a:pt x="26" y="12"/>
                  </a:cubicBezTo>
                  <a:cubicBezTo>
                    <a:pt x="28" y="11"/>
                    <a:pt x="28" y="11"/>
                    <a:pt x="28" y="11"/>
                  </a:cubicBezTo>
                  <a:cubicBezTo>
                    <a:pt x="28" y="12"/>
                    <a:pt x="27" y="13"/>
                    <a:pt x="27" y="13"/>
                  </a:cubicBezTo>
                  <a:cubicBezTo>
                    <a:pt x="27" y="13"/>
                    <a:pt x="27" y="13"/>
                    <a:pt x="27" y="13"/>
                  </a:cubicBezTo>
                  <a:cubicBezTo>
                    <a:pt x="27" y="13"/>
                    <a:pt x="17" y="21"/>
                    <a:pt x="9" y="21"/>
                  </a:cubicBezTo>
                  <a:cubicBezTo>
                    <a:pt x="9" y="21"/>
                    <a:pt x="9" y="21"/>
                    <a:pt x="9" y="21"/>
                  </a:cubicBezTo>
                  <a:cubicBezTo>
                    <a:pt x="9" y="21"/>
                    <a:pt x="9" y="21"/>
                    <a:pt x="9" y="21"/>
                  </a:cubicBezTo>
                  <a:cubicBezTo>
                    <a:pt x="9" y="21"/>
                    <a:pt x="9" y="21"/>
                    <a:pt x="9" y="21"/>
                  </a:cubicBezTo>
                  <a:cubicBezTo>
                    <a:pt x="6" y="21"/>
                    <a:pt x="2" y="19"/>
                    <a:pt x="1" y="16"/>
                  </a:cubicBezTo>
                  <a:close/>
                  <a:moveTo>
                    <a:pt x="7" y="6"/>
                  </a:moveTo>
                  <a:cubicBezTo>
                    <a:pt x="5" y="7"/>
                    <a:pt x="4" y="9"/>
                    <a:pt x="4" y="11"/>
                  </a:cubicBezTo>
                  <a:cubicBezTo>
                    <a:pt x="4" y="11"/>
                    <a:pt x="4" y="11"/>
                    <a:pt x="4" y="11"/>
                  </a:cubicBezTo>
                  <a:cubicBezTo>
                    <a:pt x="4" y="12"/>
                    <a:pt x="4" y="13"/>
                    <a:pt x="4" y="14"/>
                  </a:cubicBezTo>
                  <a:cubicBezTo>
                    <a:pt x="4" y="14"/>
                    <a:pt x="4" y="14"/>
                    <a:pt x="4" y="14"/>
                  </a:cubicBezTo>
                  <a:cubicBezTo>
                    <a:pt x="5" y="16"/>
                    <a:pt x="7" y="17"/>
                    <a:pt x="9" y="17"/>
                  </a:cubicBezTo>
                  <a:cubicBezTo>
                    <a:pt x="9" y="17"/>
                    <a:pt x="9" y="17"/>
                    <a:pt x="9" y="17"/>
                  </a:cubicBezTo>
                  <a:cubicBezTo>
                    <a:pt x="12" y="17"/>
                    <a:pt x="16" y="15"/>
                    <a:pt x="19" y="14"/>
                  </a:cubicBezTo>
                  <a:cubicBezTo>
                    <a:pt x="19" y="14"/>
                    <a:pt x="19" y="14"/>
                    <a:pt x="19" y="14"/>
                  </a:cubicBezTo>
                  <a:cubicBezTo>
                    <a:pt x="21" y="13"/>
                    <a:pt x="22" y="12"/>
                    <a:pt x="23" y="11"/>
                  </a:cubicBezTo>
                  <a:cubicBezTo>
                    <a:pt x="23" y="11"/>
                    <a:pt x="23" y="11"/>
                    <a:pt x="23" y="11"/>
                  </a:cubicBezTo>
                  <a:cubicBezTo>
                    <a:pt x="22" y="5"/>
                    <a:pt x="22" y="5"/>
                    <a:pt x="22" y="5"/>
                  </a:cubicBezTo>
                  <a:cubicBezTo>
                    <a:pt x="21" y="5"/>
                    <a:pt x="19" y="4"/>
                    <a:pt x="17" y="4"/>
                  </a:cubicBezTo>
                  <a:cubicBezTo>
                    <a:pt x="17" y="4"/>
                    <a:pt x="17" y="4"/>
                    <a:pt x="17" y="4"/>
                  </a:cubicBezTo>
                  <a:cubicBezTo>
                    <a:pt x="17" y="4"/>
                    <a:pt x="17" y="4"/>
                    <a:pt x="17" y="4"/>
                  </a:cubicBezTo>
                  <a:cubicBezTo>
                    <a:pt x="17" y="4"/>
                    <a:pt x="17" y="4"/>
                    <a:pt x="17" y="4"/>
                  </a:cubicBezTo>
                  <a:cubicBezTo>
                    <a:pt x="14" y="4"/>
                    <a:pt x="10" y="5"/>
                    <a:pt x="7" y="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631">
              <a:extLst>
                <a:ext uri="{FF2B5EF4-FFF2-40B4-BE49-F238E27FC236}">
                  <a16:creationId xmlns:a16="http://schemas.microsoft.com/office/drawing/2014/main" id="{8ECAEE42-9536-4B3D-AEBD-E829BA67B29F}"/>
                </a:ext>
              </a:extLst>
            </p:cNvPr>
            <p:cNvSpPr/>
            <p:nvPr/>
          </p:nvSpPr>
          <p:spPr bwMode="auto">
            <a:xfrm rot="964014">
              <a:off x="7482309" y="2394398"/>
              <a:ext cx="140301" cy="150208"/>
            </a:xfrm>
            <a:custGeom>
              <a:avLst/>
              <a:gdLst>
                <a:gd name="T0" fmla="*/ 27 w 27"/>
                <a:gd name="T1" fmla="*/ 5 h 28"/>
                <a:gd name="T2" fmla="*/ 13 w 27"/>
                <a:gd name="T3" fmla="*/ 24 h 28"/>
                <a:gd name="T4" fmla="*/ 20 w 27"/>
                <a:gd name="T5" fmla="*/ 0 h 28"/>
                <a:gd name="T6" fmla="*/ 27 w 27"/>
                <a:gd name="T7" fmla="*/ 5 h 28"/>
              </a:gdLst>
              <a:ahLst/>
              <a:cxnLst>
                <a:cxn ang="0">
                  <a:pos x="T0" y="T1"/>
                </a:cxn>
                <a:cxn ang="0">
                  <a:pos x="T2" y="T3"/>
                </a:cxn>
                <a:cxn ang="0">
                  <a:pos x="T4" y="T5"/>
                </a:cxn>
                <a:cxn ang="0">
                  <a:pos x="T6" y="T7"/>
                </a:cxn>
              </a:cxnLst>
              <a:rect l="0" t="0" r="r" b="b"/>
              <a:pathLst>
                <a:path w="27" h="28">
                  <a:moveTo>
                    <a:pt x="27" y="5"/>
                  </a:moveTo>
                  <a:cubicBezTo>
                    <a:pt x="27" y="5"/>
                    <a:pt x="24" y="28"/>
                    <a:pt x="13" y="24"/>
                  </a:cubicBezTo>
                  <a:cubicBezTo>
                    <a:pt x="0" y="19"/>
                    <a:pt x="13" y="4"/>
                    <a:pt x="20" y="0"/>
                  </a:cubicBezTo>
                  <a:lnTo>
                    <a:pt x="27"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632">
              <a:extLst>
                <a:ext uri="{FF2B5EF4-FFF2-40B4-BE49-F238E27FC236}">
                  <a16:creationId xmlns:a16="http://schemas.microsoft.com/office/drawing/2014/main" id="{C4F64BF3-F760-41D8-A078-CB3FA9124000}"/>
                </a:ext>
              </a:extLst>
            </p:cNvPr>
            <p:cNvSpPr>
              <a:spLocks noEditPoints="1"/>
            </p:cNvSpPr>
            <p:nvPr/>
          </p:nvSpPr>
          <p:spPr bwMode="auto">
            <a:xfrm rot="964014">
              <a:off x="7514980" y="2391590"/>
              <a:ext cx="120571" cy="147966"/>
            </a:xfrm>
            <a:custGeom>
              <a:avLst/>
              <a:gdLst>
                <a:gd name="T0" fmla="*/ 6 w 23"/>
                <a:gd name="T1" fmla="*/ 27 h 28"/>
                <a:gd name="T2" fmla="*/ 0 w 23"/>
                <a:gd name="T3" fmla="*/ 19 h 28"/>
                <a:gd name="T4" fmla="*/ 0 w 23"/>
                <a:gd name="T5" fmla="*/ 19 h 28"/>
                <a:gd name="T6" fmla="*/ 13 w 23"/>
                <a:gd name="T7" fmla="*/ 0 h 28"/>
                <a:gd name="T8" fmla="*/ 13 w 23"/>
                <a:gd name="T9" fmla="*/ 0 h 28"/>
                <a:gd name="T10" fmla="*/ 15 w 23"/>
                <a:gd name="T11" fmla="*/ 0 h 28"/>
                <a:gd name="T12" fmla="*/ 15 w 23"/>
                <a:gd name="T13" fmla="*/ 0 h 28"/>
                <a:gd name="T14" fmla="*/ 22 w 23"/>
                <a:gd name="T15" fmla="*/ 5 h 28"/>
                <a:gd name="T16" fmla="*/ 21 w 23"/>
                <a:gd name="T17" fmla="*/ 7 h 28"/>
                <a:gd name="T18" fmla="*/ 22 w 23"/>
                <a:gd name="T19" fmla="*/ 5 h 28"/>
                <a:gd name="T20" fmla="*/ 23 w 23"/>
                <a:gd name="T21" fmla="*/ 7 h 28"/>
                <a:gd name="T22" fmla="*/ 23 w 23"/>
                <a:gd name="T23" fmla="*/ 7 h 28"/>
                <a:gd name="T24" fmla="*/ 21 w 23"/>
                <a:gd name="T25" fmla="*/ 17 h 28"/>
                <a:gd name="T26" fmla="*/ 21 w 23"/>
                <a:gd name="T27" fmla="*/ 17 h 28"/>
                <a:gd name="T28" fmla="*/ 10 w 23"/>
                <a:gd name="T29" fmla="*/ 28 h 28"/>
                <a:gd name="T30" fmla="*/ 10 w 23"/>
                <a:gd name="T31" fmla="*/ 28 h 28"/>
                <a:gd name="T32" fmla="*/ 10 w 23"/>
                <a:gd name="T33" fmla="*/ 28 h 28"/>
                <a:gd name="T34" fmla="*/ 10 w 23"/>
                <a:gd name="T35" fmla="*/ 28 h 28"/>
                <a:gd name="T36" fmla="*/ 6 w 23"/>
                <a:gd name="T37" fmla="*/ 27 h 28"/>
                <a:gd name="T38" fmla="*/ 4 w 23"/>
                <a:gd name="T39" fmla="*/ 19 h 28"/>
                <a:gd name="T40" fmla="*/ 8 w 23"/>
                <a:gd name="T41" fmla="*/ 24 h 28"/>
                <a:gd name="T42" fmla="*/ 8 w 23"/>
                <a:gd name="T43" fmla="*/ 24 h 28"/>
                <a:gd name="T44" fmla="*/ 10 w 23"/>
                <a:gd name="T45" fmla="*/ 24 h 28"/>
                <a:gd name="T46" fmla="*/ 10 w 23"/>
                <a:gd name="T47" fmla="*/ 24 h 28"/>
                <a:gd name="T48" fmla="*/ 17 w 23"/>
                <a:gd name="T49" fmla="*/ 16 h 28"/>
                <a:gd name="T50" fmla="*/ 17 w 23"/>
                <a:gd name="T51" fmla="*/ 16 h 28"/>
                <a:gd name="T52" fmla="*/ 19 w 23"/>
                <a:gd name="T53" fmla="*/ 8 h 28"/>
                <a:gd name="T54" fmla="*/ 19 w 23"/>
                <a:gd name="T55" fmla="*/ 8 h 28"/>
                <a:gd name="T56" fmla="*/ 14 w 23"/>
                <a:gd name="T57" fmla="*/ 4 h 28"/>
                <a:gd name="T58" fmla="*/ 4 w 23"/>
                <a:gd name="T59"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28">
                  <a:moveTo>
                    <a:pt x="6" y="27"/>
                  </a:moveTo>
                  <a:cubicBezTo>
                    <a:pt x="2" y="26"/>
                    <a:pt x="0" y="22"/>
                    <a:pt x="0" y="19"/>
                  </a:cubicBezTo>
                  <a:cubicBezTo>
                    <a:pt x="0" y="19"/>
                    <a:pt x="0" y="19"/>
                    <a:pt x="0" y="19"/>
                  </a:cubicBezTo>
                  <a:cubicBezTo>
                    <a:pt x="0" y="11"/>
                    <a:pt x="8" y="3"/>
                    <a:pt x="13" y="0"/>
                  </a:cubicBezTo>
                  <a:cubicBezTo>
                    <a:pt x="13" y="0"/>
                    <a:pt x="13" y="0"/>
                    <a:pt x="13" y="0"/>
                  </a:cubicBezTo>
                  <a:cubicBezTo>
                    <a:pt x="13" y="0"/>
                    <a:pt x="14" y="0"/>
                    <a:pt x="15" y="0"/>
                  </a:cubicBezTo>
                  <a:cubicBezTo>
                    <a:pt x="15" y="0"/>
                    <a:pt x="15" y="0"/>
                    <a:pt x="15" y="0"/>
                  </a:cubicBezTo>
                  <a:cubicBezTo>
                    <a:pt x="22" y="5"/>
                    <a:pt x="22" y="5"/>
                    <a:pt x="22" y="5"/>
                  </a:cubicBezTo>
                  <a:cubicBezTo>
                    <a:pt x="21" y="7"/>
                    <a:pt x="21" y="7"/>
                    <a:pt x="21" y="7"/>
                  </a:cubicBezTo>
                  <a:cubicBezTo>
                    <a:pt x="22" y="5"/>
                    <a:pt x="22" y="5"/>
                    <a:pt x="22" y="5"/>
                  </a:cubicBezTo>
                  <a:cubicBezTo>
                    <a:pt x="23" y="6"/>
                    <a:pt x="23" y="6"/>
                    <a:pt x="23" y="7"/>
                  </a:cubicBezTo>
                  <a:cubicBezTo>
                    <a:pt x="23" y="7"/>
                    <a:pt x="23" y="7"/>
                    <a:pt x="23" y="7"/>
                  </a:cubicBezTo>
                  <a:cubicBezTo>
                    <a:pt x="23" y="7"/>
                    <a:pt x="22" y="12"/>
                    <a:pt x="21" y="17"/>
                  </a:cubicBezTo>
                  <a:cubicBezTo>
                    <a:pt x="21" y="17"/>
                    <a:pt x="21" y="17"/>
                    <a:pt x="21" y="17"/>
                  </a:cubicBezTo>
                  <a:cubicBezTo>
                    <a:pt x="19" y="22"/>
                    <a:pt x="16" y="28"/>
                    <a:pt x="10" y="28"/>
                  </a:cubicBezTo>
                  <a:cubicBezTo>
                    <a:pt x="10" y="28"/>
                    <a:pt x="10" y="28"/>
                    <a:pt x="10" y="28"/>
                  </a:cubicBezTo>
                  <a:cubicBezTo>
                    <a:pt x="10" y="28"/>
                    <a:pt x="10" y="28"/>
                    <a:pt x="10" y="28"/>
                  </a:cubicBezTo>
                  <a:cubicBezTo>
                    <a:pt x="10" y="28"/>
                    <a:pt x="10" y="28"/>
                    <a:pt x="10" y="28"/>
                  </a:cubicBezTo>
                  <a:cubicBezTo>
                    <a:pt x="9" y="28"/>
                    <a:pt x="7" y="28"/>
                    <a:pt x="6" y="27"/>
                  </a:cubicBezTo>
                  <a:close/>
                  <a:moveTo>
                    <a:pt x="4" y="19"/>
                  </a:moveTo>
                  <a:cubicBezTo>
                    <a:pt x="4" y="21"/>
                    <a:pt x="4" y="22"/>
                    <a:pt x="8" y="24"/>
                  </a:cubicBezTo>
                  <a:cubicBezTo>
                    <a:pt x="8" y="24"/>
                    <a:pt x="8" y="24"/>
                    <a:pt x="8" y="24"/>
                  </a:cubicBezTo>
                  <a:cubicBezTo>
                    <a:pt x="8" y="24"/>
                    <a:pt x="9" y="24"/>
                    <a:pt x="10" y="24"/>
                  </a:cubicBezTo>
                  <a:cubicBezTo>
                    <a:pt x="10" y="24"/>
                    <a:pt x="10" y="24"/>
                    <a:pt x="10" y="24"/>
                  </a:cubicBezTo>
                  <a:cubicBezTo>
                    <a:pt x="12" y="24"/>
                    <a:pt x="15" y="20"/>
                    <a:pt x="17" y="16"/>
                  </a:cubicBezTo>
                  <a:cubicBezTo>
                    <a:pt x="17" y="16"/>
                    <a:pt x="17" y="16"/>
                    <a:pt x="17" y="16"/>
                  </a:cubicBezTo>
                  <a:cubicBezTo>
                    <a:pt x="18" y="13"/>
                    <a:pt x="19" y="10"/>
                    <a:pt x="19" y="8"/>
                  </a:cubicBezTo>
                  <a:cubicBezTo>
                    <a:pt x="19" y="8"/>
                    <a:pt x="19" y="8"/>
                    <a:pt x="19" y="8"/>
                  </a:cubicBezTo>
                  <a:cubicBezTo>
                    <a:pt x="14" y="4"/>
                    <a:pt x="14" y="4"/>
                    <a:pt x="14" y="4"/>
                  </a:cubicBezTo>
                  <a:cubicBezTo>
                    <a:pt x="10" y="7"/>
                    <a:pt x="3" y="14"/>
                    <a:pt x="4" y="1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634">
              <a:extLst>
                <a:ext uri="{FF2B5EF4-FFF2-40B4-BE49-F238E27FC236}">
                  <a16:creationId xmlns:a16="http://schemas.microsoft.com/office/drawing/2014/main" id="{C1947D2B-A465-49E4-9C80-5315543C5338}"/>
                </a:ext>
              </a:extLst>
            </p:cNvPr>
            <p:cNvSpPr>
              <a:spLocks noEditPoints="1"/>
            </p:cNvSpPr>
            <p:nvPr/>
          </p:nvSpPr>
          <p:spPr bwMode="auto">
            <a:xfrm rot="964014">
              <a:off x="7623471" y="2430410"/>
              <a:ext cx="107417" cy="154692"/>
            </a:xfrm>
            <a:custGeom>
              <a:avLst/>
              <a:gdLst>
                <a:gd name="T0" fmla="*/ 2 w 21"/>
                <a:gd name="T1" fmla="*/ 22 h 29"/>
                <a:gd name="T2" fmla="*/ 0 w 21"/>
                <a:gd name="T3" fmla="*/ 11 h 29"/>
                <a:gd name="T4" fmla="*/ 0 w 21"/>
                <a:gd name="T5" fmla="*/ 11 h 29"/>
                <a:gd name="T6" fmla="*/ 1 w 21"/>
                <a:gd name="T7" fmla="*/ 4 h 29"/>
                <a:gd name="T8" fmla="*/ 1 w 21"/>
                <a:gd name="T9" fmla="*/ 4 h 29"/>
                <a:gd name="T10" fmla="*/ 3 w 21"/>
                <a:gd name="T11" fmla="*/ 2 h 29"/>
                <a:gd name="T12" fmla="*/ 3 w 21"/>
                <a:gd name="T13" fmla="*/ 2 h 29"/>
                <a:gd name="T14" fmla="*/ 11 w 21"/>
                <a:gd name="T15" fmla="*/ 1 h 29"/>
                <a:gd name="T16" fmla="*/ 13 w 21"/>
                <a:gd name="T17" fmla="*/ 1 h 29"/>
                <a:gd name="T18" fmla="*/ 13 w 21"/>
                <a:gd name="T19" fmla="*/ 1 h 29"/>
                <a:gd name="T20" fmla="*/ 21 w 21"/>
                <a:gd name="T21" fmla="*/ 19 h 29"/>
                <a:gd name="T22" fmla="*/ 21 w 21"/>
                <a:gd name="T23" fmla="*/ 19 h 29"/>
                <a:gd name="T24" fmla="*/ 16 w 21"/>
                <a:gd name="T25" fmla="*/ 27 h 29"/>
                <a:gd name="T26" fmla="*/ 16 w 21"/>
                <a:gd name="T27" fmla="*/ 27 h 29"/>
                <a:gd name="T28" fmla="*/ 11 w 21"/>
                <a:gd name="T29" fmla="*/ 29 h 29"/>
                <a:gd name="T30" fmla="*/ 11 w 21"/>
                <a:gd name="T31" fmla="*/ 29 h 29"/>
                <a:gd name="T32" fmla="*/ 11 w 21"/>
                <a:gd name="T33" fmla="*/ 29 h 29"/>
                <a:gd name="T34" fmla="*/ 11 w 21"/>
                <a:gd name="T35" fmla="*/ 29 h 29"/>
                <a:gd name="T36" fmla="*/ 2 w 21"/>
                <a:gd name="T37" fmla="*/ 22 h 29"/>
                <a:gd name="T38" fmla="*/ 4 w 21"/>
                <a:gd name="T39" fmla="*/ 11 h 29"/>
                <a:gd name="T40" fmla="*/ 6 w 21"/>
                <a:gd name="T41" fmla="*/ 21 h 29"/>
                <a:gd name="T42" fmla="*/ 6 w 21"/>
                <a:gd name="T43" fmla="*/ 21 h 29"/>
                <a:gd name="T44" fmla="*/ 11 w 21"/>
                <a:gd name="T45" fmla="*/ 25 h 29"/>
                <a:gd name="T46" fmla="*/ 11 w 21"/>
                <a:gd name="T47" fmla="*/ 25 h 29"/>
                <a:gd name="T48" fmla="*/ 14 w 21"/>
                <a:gd name="T49" fmla="*/ 24 h 29"/>
                <a:gd name="T50" fmla="*/ 14 w 21"/>
                <a:gd name="T51" fmla="*/ 24 h 29"/>
                <a:gd name="T52" fmla="*/ 17 w 21"/>
                <a:gd name="T53" fmla="*/ 19 h 29"/>
                <a:gd name="T54" fmla="*/ 17 w 21"/>
                <a:gd name="T55" fmla="*/ 19 h 29"/>
                <a:gd name="T56" fmla="*/ 13 w 21"/>
                <a:gd name="T57" fmla="*/ 9 h 29"/>
                <a:gd name="T58" fmla="*/ 13 w 21"/>
                <a:gd name="T59" fmla="*/ 9 h 29"/>
                <a:gd name="T60" fmla="*/ 11 w 21"/>
                <a:gd name="T61" fmla="*/ 5 h 29"/>
                <a:gd name="T62" fmla="*/ 11 w 21"/>
                <a:gd name="T63" fmla="*/ 5 h 29"/>
                <a:gd name="T64" fmla="*/ 5 w 21"/>
                <a:gd name="T65" fmla="*/ 6 h 29"/>
                <a:gd name="T66" fmla="*/ 4 w 21"/>
                <a:gd name="T67"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29">
                  <a:moveTo>
                    <a:pt x="2" y="22"/>
                  </a:moveTo>
                  <a:cubicBezTo>
                    <a:pt x="1" y="19"/>
                    <a:pt x="0" y="15"/>
                    <a:pt x="0" y="11"/>
                  </a:cubicBezTo>
                  <a:cubicBezTo>
                    <a:pt x="0" y="11"/>
                    <a:pt x="0" y="11"/>
                    <a:pt x="0" y="11"/>
                  </a:cubicBezTo>
                  <a:cubicBezTo>
                    <a:pt x="0" y="8"/>
                    <a:pt x="0" y="6"/>
                    <a:pt x="1" y="4"/>
                  </a:cubicBezTo>
                  <a:cubicBezTo>
                    <a:pt x="1" y="4"/>
                    <a:pt x="1" y="4"/>
                    <a:pt x="1" y="4"/>
                  </a:cubicBezTo>
                  <a:cubicBezTo>
                    <a:pt x="1" y="3"/>
                    <a:pt x="2" y="3"/>
                    <a:pt x="3" y="2"/>
                  </a:cubicBezTo>
                  <a:cubicBezTo>
                    <a:pt x="3" y="2"/>
                    <a:pt x="3" y="2"/>
                    <a:pt x="3" y="2"/>
                  </a:cubicBezTo>
                  <a:cubicBezTo>
                    <a:pt x="11" y="1"/>
                    <a:pt x="11" y="1"/>
                    <a:pt x="11" y="1"/>
                  </a:cubicBezTo>
                  <a:cubicBezTo>
                    <a:pt x="12" y="0"/>
                    <a:pt x="13" y="1"/>
                    <a:pt x="13" y="1"/>
                  </a:cubicBezTo>
                  <a:cubicBezTo>
                    <a:pt x="13" y="1"/>
                    <a:pt x="13" y="1"/>
                    <a:pt x="13" y="1"/>
                  </a:cubicBezTo>
                  <a:cubicBezTo>
                    <a:pt x="13" y="1"/>
                    <a:pt x="21" y="11"/>
                    <a:pt x="21" y="19"/>
                  </a:cubicBezTo>
                  <a:cubicBezTo>
                    <a:pt x="21" y="19"/>
                    <a:pt x="21" y="19"/>
                    <a:pt x="21" y="19"/>
                  </a:cubicBezTo>
                  <a:cubicBezTo>
                    <a:pt x="21" y="22"/>
                    <a:pt x="19" y="26"/>
                    <a:pt x="16" y="27"/>
                  </a:cubicBezTo>
                  <a:cubicBezTo>
                    <a:pt x="16" y="27"/>
                    <a:pt x="16" y="27"/>
                    <a:pt x="16" y="27"/>
                  </a:cubicBezTo>
                  <a:cubicBezTo>
                    <a:pt x="14" y="28"/>
                    <a:pt x="12" y="29"/>
                    <a:pt x="11" y="29"/>
                  </a:cubicBezTo>
                  <a:cubicBezTo>
                    <a:pt x="11" y="29"/>
                    <a:pt x="11" y="29"/>
                    <a:pt x="11" y="29"/>
                  </a:cubicBezTo>
                  <a:cubicBezTo>
                    <a:pt x="11" y="29"/>
                    <a:pt x="11" y="29"/>
                    <a:pt x="11" y="29"/>
                  </a:cubicBezTo>
                  <a:cubicBezTo>
                    <a:pt x="11" y="29"/>
                    <a:pt x="11" y="29"/>
                    <a:pt x="11" y="29"/>
                  </a:cubicBezTo>
                  <a:cubicBezTo>
                    <a:pt x="7" y="29"/>
                    <a:pt x="4" y="26"/>
                    <a:pt x="2" y="22"/>
                  </a:cubicBezTo>
                  <a:close/>
                  <a:moveTo>
                    <a:pt x="4" y="11"/>
                  </a:moveTo>
                  <a:cubicBezTo>
                    <a:pt x="4" y="14"/>
                    <a:pt x="5" y="18"/>
                    <a:pt x="6" y="21"/>
                  </a:cubicBezTo>
                  <a:cubicBezTo>
                    <a:pt x="6" y="21"/>
                    <a:pt x="6" y="21"/>
                    <a:pt x="6" y="21"/>
                  </a:cubicBezTo>
                  <a:cubicBezTo>
                    <a:pt x="7" y="23"/>
                    <a:pt x="9" y="25"/>
                    <a:pt x="11" y="25"/>
                  </a:cubicBezTo>
                  <a:cubicBezTo>
                    <a:pt x="11" y="25"/>
                    <a:pt x="11" y="25"/>
                    <a:pt x="11" y="25"/>
                  </a:cubicBezTo>
                  <a:cubicBezTo>
                    <a:pt x="12" y="25"/>
                    <a:pt x="13" y="24"/>
                    <a:pt x="14" y="24"/>
                  </a:cubicBezTo>
                  <a:cubicBezTo>
                    <a:pt x="14" y="24"/>
                    <a:pt x="14" y="24"/>
                    <a:pt x="14" y="24"/>
                  </a:cubicBezTo>
                  <a:cubicBezTo>
                    <a:pt x="16" y="23"/>
                    <a:pt x="17" y="21"/>
                    <a:pt x="17" y="19"/>
                  </a:cubicBezTo>
                  <a:cubicBezTo>
                    <a:pt x="17" y="19"/>
                    <a:pt x="17" y="19"/>
                    <a:pt x="17" y="19"/>
                  </a:cubicBezTo>
                  <a:cubicBezTo>
                    <a:pt x="17" y="16"/>
                    <a:pt x="15" y="12"/>
                    <a:pt x="13" y="9"/>
                  </a:cubicBezTo>
                  <a:cubicBezTo>
                    <a:pt x="13" y="9"/>
                    <a:pt x="13" y="9"/>
                    <a:pt x="13" y="9"/>
                  </a:cubicBezTo>
                  <a:cubicBezTo>
                    <a:pt x="12" y="7"/>
                    <a:pt x="11" y="6"/>
                    <a:pt x="11" y="5"/>
                  </a:cubicBezTo>
                  <a:cubicBezTo>
                    <a:pt x="11" y="5"/>
                    <a:pt x="11" y="5"/>
                    <a:pt x="11" y="5"/>
                  </a:cubicBezTo>
                  <a:cubicBezTo>
                    <a:pt x="5" y="6"/>
                    <a:pt x="5" y="6"/>
                    <a:pt x="5" y="6"/>
                  </a:cubicBezTo>
                  <a:cubicBezTo>
                    <a:pt x="4" y="7"/>
                    <a:pt x="4" y="9"/>
                    <a:pt x="4" y="1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635">
              <a:extLst>
                <a:ext uri="{FF2B5EF4-FFF2-40B4-BE49-F238E27FC236}">
                  <a16:creationId xmlns:a16="http://schemas.microsoft.com/office/drawing/2014/main" id="{1A7CB8EB-499B-482E-BB8B-EBE2F2A9B763}"/>
                </a:ext>
              </a:extLst>
            </p:cNvPr>
            <p:cNvSpPr/>
            <p:nvPr/>
          </p:nvSpPr>
          <p:spPr bwMode="auto">
            <a:xfrm rot="964014">
              <a:off x="7705686" y="2414269"/>
              <a:ext cx="140301" cy="143483"/>
            </a:xfrm>
            <a:custGeom>
              <a:avLst/>
              <a:gdLst>
                <a:gd name="T0" fmla="*/ 5 w 27"/>
                <a:gd name="T1" fmla="*/ 0 h 27"/>
                <a:gd name="T2" fmla="*/ 23 w 27"/>
                <a:gd name="T3" fmla="*/ 14 h 27"/>
                <a:gd name="T4" fmla="*/ 0 w 27"/>
                <a:gd name="T5" fmla="*/ 7 h 27"/>
                <a:gd name="T6" fmla="*/ 5 w 27"/>
                <a:gd name="T7" fmla="*/ 0 h 27"/>
              </a:gdLst>
              <a:ahLst/>
              <a:cxnLst>
                <a:cxn ang="0">
                  <a:pos x="T0" y="T1"/>
                </a:cxn>
                <a:cxn ang="0">
                  <a:pos x="T2" y="T3"/>
                </a:cxn>
                <a:cxn ang="0">
                  <a:pos x="T4" y="T5"/>
                </a:cxn>
                <a:cxn ang="0">
                  <a:pos x="T6" y="T7"/>
                </a:cxn>
              </a:cxnLst>
              <a:rect l="0" t="0" r="r" b="b"/>
              <a:pathLst>
                <a:path w="27" h="27">
                  <a:moveTo>
                    <a:pt x="5" y="0"/>
                  </a:moveTo>
                  <a:cubicBezTo>
                    <a:pt x="5" y="0"/>
                    <a:pt x="27" y="3"/>
                    <a:pt x="23" y="14"/>
                  </a:cubicBezTo>
                  <a:cubicBezTo>
                    <a:pt x="18" y="27"/>
                    <a:pt x="3" y="14"/>
                    <a:pt x="0" y="7"/>
                  </a:cubicBezTo>
                  <a:lnTo>
                    <a:pt x="5"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636">
              <a:extLst>
                <a:ext uri="{FF2B5EF4-FFF2-40B4-BE49-F238E27FC236}">
                  <a16:creationId xmlns:a16="http://schemas.microsoft.com/office/drawing/2014/main" id="{753FB170-EBF3-4A4B-9C72-69391D0C9200}"/>
                </a:ext>
              </a:extLst>
            </p:cNvPr>
            <p:cNvSpPr>
              <a:spLocks noEditPoints="1"/>
            </p:cNvSpPr>
            <p:nvPr/>
          </p:nvSpPr>
          <p:spPr bwMode="auto">
            <a:xfrm rot="964014">
              <a:off x="7700032" y="2403575"/>
              <a:ext cx="144684" cy="125548"/>
            </a:xfrm>
            <a:custGeom>
              <a:avLst/>
              <a:gdLst>
                <a:gd name="T0" fmla="*/ 19 w 28"/>
                <a:gd name="T1" fmla="*/ 24 h 24"/>
                <a:gd name="T2" fmla="*/ 0 w 28"/>
                <a:gd name="T3" fmla="*/ 10 h 24"/>
                <a:gd name="T4" fmla="*/ 0 w 28"/>
                <a:gd name="T5" fmla="*/ 10 h 24"/>
                <a:gd name="T6" fmla="*/ 0 w 28"/>
                <a:gd name="T7" fmla="*/ 8 h 24"/>
                <a:gd name="T8" fmla="*/ 0 w 28"/>
                <a:gd name="T9" fmla="*/ 8 h 24"/>
                <a:gd name="T10" fmla="*/ 5 w 28"/>
                <a:gd name="T11" fmla="*/ 1 h 24"/>
                <a:gd name="T12" fmla="*/ 7 w 28"/>
                <a:gd name="T13" fmla="*/ 0 h 24"/>
                <a:gd name="T14" fmla="*/ 7 w 28"/>
                <a:gd name="T15" fmla="*/ 0 h 24"/>
                <a:gd name="T16" fmla="*/ 17 w 28"/>
                <a:gd name="T17" fmla="*/ 3 h 24"/>
                <a:gd name="T18" fmla="*/ 17 w 28"/>
                <a:gd name="T19" fmla="*/ 3 h 24"/>
                <a:gd name="T20" fmla="*/ 28 w 28"/>
                <a:gd name="T21" fmla="*/ 13 h 24"/>
                <a:gd name="T22" fmla="*/ 28 w 28"/>
                <a:gd name="T23" fmla="*/ 13 h 24"/>
                <a:gd name="T24" fmla="*/ 27 w 28"/>
                <a:gd name="T25" fmla="*/ 17 h 24"/>
                <a:gd name="T26" fmla="*/ 27 w 28"/>
                <a:gd name="T27" fmla="*/ 17 h 24"/>
                <a:gd name="T28" fmla="*/ 19 w 28"/>
                <a:gd name="T29" fmla="*/ 24 h 24"/>
                <a:gd name="T30" fmla="*/ 19 w 28"/>
                <a:gd name="T31" fmla="*/ 24 h 24"/>
                <a:gd name="T32" fmla="*/ 19 w 28"/>
                <a:gd name="T33" fmla="*/ 24 h 24"/>
                <a:gd name="T34" fmla="*/ 19 w 28"/>
                <a:gd name="T35" fmla="*/ 20 h 24"/>
                <a:gd name="T36" fmla="*/ 23 w 28"/>
                <a:gd name="T37" fmla="*/ 15 h 24"/>
                <a:gd name="T38" fmla="*/ 23 w 28"/>
                <a:gd name="T39" fmla="*/ 15 h 24"/>
                <a:gd name="T40" fmla="*/ 24 w 28"/>
                <a:gd name="T41" fmla="*/ 13 h 24"/>
                <a:gd name="T42" fmla="*/ 24 w 28"/>
                <a:gd name="T43" fmla="*/ 13 h 24"/>
                <a:gd name="T44" fmla="*/ 16 w 28"/>
                <a:gd name="T45" fmla="*/ 6 h 24"/>
                <a:gd name="T46" fmla="*/ 16 w 28"/>
                <a:gd name="T47" fmla="*/ 6 h 24"/>
                <a:gd name="T48" fmla="*/ 8 w 28"/>
                <a:gd name="T49" fmla="*/ 4 h 24"/>
                <a:gd name="T50" fmla="*/ 8 w 28"/>
                <a:gd name="T51" fmla="*/ 4 h 24"/>
                <a:gd name="T52" fmla="*/ 4 w 28"/>
                <a:gd name="T53" fmla="*/ 10 h 24"/>
                <a:gd name="T54" fmla="*/ 19 w 28"/>
                <a:gd name="T5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9" y="24"/>
                  </a:moveTo>
                  <a:cubicBezTo>
                    <a:pt x="11" y="23"/>
                    <a:pt x="3" y="16"/>
                    <a:pt x="0" y="10"/>
                  </a:cubicBezTo>
                  <a:cubicBezTo>
                    <a:pt x="0" y="10"/>
                    <a:pt x="0" y="10"/>
                    <a:pt x="0" y="10"/>
                  </a:cubicBezTo>
                  <a:cubicBezTo>
                    <a:pt x="0" y="10"/>
                    <a:pt x="0" y="9"/>
                    <a:pt x="0" y="8"/>
                  </a:cubicBezTo>
                  <a:cubicBezTo>
                    <a:pt x="0" y="8"/>
                    <a:pt x="0" y="8"/>
                    <a:pt x="0" y="8"/>
                  </a:cubicBezTo>
                  <a:cubicBezTo>
                    <a:pt x="5" y="1"/>
                    <a:pt x="5" y="1"/>
                    <a:pt x="5" y="1"/>
                  </a:cubicBezTo>
                  <a:cubicBezTo>
                    <a:pt x="5" y="0"/>
                    <a:pt x="6" y="0"/>
                    <a:pt x="7" y="0"/>
                  </a:cubicBezTo>
                  <a:cubicBezTo>
                    <a:pt x="7" y="0"/>
                    <a:pt x="7" y="0"/>
                    <a:pt x="7" y="0"/>
                  </a:cubicBezTo>
                  <a:cubicBezTo>
                    <a:pt x="7" y="0"/>
                    <a:pt x="12" y="1"/>
                    <a:pt x="17" y="3"/>
                  </a:cubicBezTo>
                  <a:cubicBezTo>
                    <a:pt x="17" y="3"/>
                    <a:pt x="17" y="3"/>
                    <a:pt x="17" y="3"/>
                  </a:cubicBezTo>
                  <a:cubicBezTo>
                    <a:pt x="22" y="4"/>
                    <a:pt x="28" y="7"/>
                    <a:pt x="28" y="13"/>
                  </a:cubicBezTo>
                  <a:cubicBezTo>
                    <a:pt x="28" y="13"/>
                    <a:pt x="28" y="13"/>
                    <a:pt x="28" y="13"/>
                  </a:cubicBezTo>
                  <a:cubicBezTo>
                    <a:pt x="28" y="15"/>
                    <a:pt x="28" y="16"/>
                    <a:pt x="27" y="17"/>
                  </a:cubicBezTo>
                  <a:cubicBezTo>
                    <a:pt x="27" y="17"/>
                    <a:pt x="27" y="17"/>
                    <a:pt x="27" y="17"/>
                  </a:cubicBezTo>
                  <a:cubicBezTo>
                    <a:pt x="26" y="21"/>
                    <a:pt x="22" y="24"/>
                    <a:pt x="19" y="24"/>
                  </a:cubicBezTo>
                  <a:cubicBezTo>
                    <a:pt x="19" y="24"/>
                    <a:pt x="19" y="24"/>
                    <a:pt x="19" y="24"/>
                  </a:cubicBezTo>
                  <a:cubicBezTo>
                    <a:pt x="19" y="24"/>
                    <a:pt x="19" y="24"/>
                    <a:pt x="19" y="24"/>
                  </a:cubicBezTo>
                  <a:close/>
                  <a:moveTo>
                    <a:pt x="19" y="20"/>
                  </a:moveTo>
                  <a:cubicBezTo>
                    <a:pt x="21" y="19"/>
                    <a:pt x="22" y="19"/>
                    <a:pt x="23" y="15"/>
                  </a:cubicBezTo>
                  <a:cubicBezTo>
                    <a:pt x="23" y="15"/>
                    <a:pt x="23" y="15"/>
                    <a:pt x="23" y="15"/>
                  </a:cubicBezTo>
                  <a:cubicBezTo>
                    <a:pt x="24" y="15"/>
                    <a:pt x="24" y="14"/>
                    <a:pt x="24" y="13"/>
                  </a:cubicBezTo>
                  <a:cubicBezTo>
                    <a:pt x="24" y="13"/>
                    <a:pt x="24" y="13"/>
                    <a:pt x="24" y="13"/>
                  </a:cubicBezTo>
                  <a:cubicBezTo>
                    <a:pt x="24" y="11"/>
                    <a:pt x="20" y="8"/>
                    <a:pt x="16" y="6"/>
                  </a:cubicBezTo>
                  <a:cubicBezTo>
                    <a:pt x="16" y="6"/>
                    <a:pt x="16" y="6"/>
                    <a:pt x="16" y="6"/>
                  </a:cubicBezTo>
                  <a:cubicBezTo>
                    <a:pt x="12" y="5"/>
                    <a:pt x="9" y="5"/>
                    <a:pt x="8" y="4"/>
                  </a:cubicBezTo>
                  <a:cubicBezTo>
                    <a:pt x="8" y="4"/>
                    <a:pt x="8" y="4"/>
                    <a:pt x="8" y="4"/>
                  </a:cubicBezTo>
                  <a:cubicBezTo>
                    <a:pt x="4" y="10"/>
                    <a:pt x="4" y="10"/>
                    <a:pt x="4" y="10"/>
                  </a:cubicBezTo>
                  <a:cubicBezTo>
                    <a:pt x="7" y="14"/>
                    <a:pt x="14" y="20"/>
                    <a:pt x="19" y="2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637">
              <a:extLst>
                <a:ext uri="{FF2B5EF4-FFF2-40B4-BE49-F238E27FC236}">
                  <a16:creationId xmlns:a16="http://schemas.microsoft.com/office/drawing/2014/main" id="{A06A0FCA-87EB-4E51-8D33-068ECE60C447}"/>
                </a:ext>
              </a:extLst>
            </p:cNvPr>
            <p:cNvSpPr/>
            <p:nvPr/>
          </p:nvSpPr>
          <p:spPr bwMode="auto">
            <a:xfrm rot="964014">
              <a:off x="7753919" y="2287104"/>
              <a:ext cx="151261" cy="127789"/>
            </a:xfrm>
            <a:custGeom>
              <a:avLst/>
              <a:gdLst>
                <a:gd name="T0" fmla="*/ 0 w 29"/>
                <a:gd name="T1" fmla="*/ 14 h 24"/>
                <a:gd name="T2" fmla="*/ 23 w 29"/>
                <a:gd name="T3" fmla="*/ 10 h 24"/>
                <a:gd name="T4" fmla="*/ 2 w 29"/>
                <a:gd name="T5" fmla="*/ 22 h 24"/>
                <a:gd name="T6" fmla="*/ 0 w 29"/>
                <a:gd name="T7" fmla="*/ 14 h 24"/>
              </a:gdLst>
              <a:ahLst/>
              <a:cxnLst>
                <a:cxn ang="0">
                  <a:pos x="T0" y="T1"/>
                </a:cxn>
                <a:cxn ang="0">
                  <a:pos x="T2" y="T3"/>
                </a:cxn>
                <a:cxn ang="0">
                  <a:pos x="T4" y="T5"/>
                </a:cxn>
                <a:cxn ang="0">
                  <a:pos x="T6" y="T7"/>
                </a:cxn>
              </a:cxnLst>
              <a:rect l="0" t="0" r="r" b="b"/>
              <a:pathLst>
                <a:path w="29" h="24">
                  <a:moveTo>
                    <a:pt x="0" y="14"/>
                  </a:moveTo>
                  <a:cubicBezTo>
                    <a:pt x="0" y="14"/>
                    <a:pt x="19" y="0"/>
                    <a:pt x="23" y="10"/>
                  </a:cubicBezTo>
                  <a:cubicBezTo>
                    <a:pt x="29" y="23"/>
                    <a:pt x="9" y="24"/>
                    <a:pt x="2" y="22"/>
                  </a:cubicBezTo>
                  <a:lnTo>
                    <a:pt x="0"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638">
              <a:extLst>
                <a:ext uri="{FF2B5EF4-FFF2-40B4-BE49-F238E27FC236}">
                  <a16:creationId xmlns:a16="http://schemas.microsoft.com/office/drawing/2014/main" id="{E43ED4E2-21B5-4F95-A671-5B0DB0783A03}"/>
                </a:ext>
              </a:extLst>
            </p:cNvPr>
            <p:cNvSpPr>
              <a:spLocks noEditPoints="1"/>
            </p:cNvSpPr>
            <p:nvPr/>
          </p:nvSpPr>
          <p:spPr bwMode="auto">
            <a:xfrm rot="964014">
              <a:off x="7742208" y="2303463"/>
              <a:ext cx="144684" cy="112096"/>
            </a:xfrm>
            <a:custGeom>
              <a:avLst/>
              <a:gdLst>
                <a:gd name="T0" fmla="*/ 4 w 28"/>
                <a:gd name="T1" fmla="*/ 20 h 21"/>
                <a:gd name="T2" fmla="*/ 2 w 28"/>
                <a:gd name="T3" fmla="*/ 19 h 21"/>
                <a:gd name="T4" fmla="*/ 2 w 28"/>
                <a:gd name="T5" fmla="*/ 19 h 21"/>
                <a:gd name="T6" fmla="*/ 0 w 28"/>
                <a:gd name="T7" fmla="*/ 10 h 21"/>
                <a:gd name="T8" fmla="*/ 2 w 28"/>
                <a:gd name="T9" fmla="*/ 10 h 21"/>
                <a:gd name="T10" fmla="*/ 3 w 28"/>
                <a:gd name="T11" fmla="*/ 11 h 21"/>
                <a:gd name="T12" fmla="*/ 2 w 28"/>
                <a:gd name="T13" fmla="*/ 10 h 21"/>
                <a:gd name="T14" fmla="*/ 0 w 28"/>
                <a:gd name="T15" fmla="*/ 10 h 21"/>
                <a:gd name="T16" fmla="*/ 1 w 28"/>
                <a:gd name="T17" fmla="*/ 8 h 21"/>
                <a:gd name="T18" fmla="*/ 1 w 28"/>
                <a:gd name="T19" fmla="*/ 8 h 21"/>
                <a:gd name="T20" fmla="*/ 19 w 28"/>
                <a:gd name="T21" fmla="*/ 0 h 21"/>
                <a:gd name="T22" fmla="*/ 19 w 28"/>
                <a:gd name="T23" fmla="*/ 0 h 21"/>
                <a:gd name="T24" fmla="*/ 27 w 28"/>
                <a:gd name="T25" fmla="*/ 6 h 21"/>
                <a:gd name="T26" fmla="*/ 27 w 28"/>
                <a:gd name="T27" fmla="*/ 6 h 21"/>
                <a:gd name="T28" fmla="*/ 28 w 28"/>
                <a:gd name="T29" fmla="*/ 10 h 21"/>
                <a:gd name="T30" fmla="*/ 28 w 28"/>
                <a:gd name="T31" fmla="*/ 10 h 21"/>
                <a:gd name="T32" fmla="*/ 22 w 28"/>
                <a:gd name="T33" fmla="*/ 19 h 21"/>
                <a:gd name="T34" fmla="*/ 22 w 28"/>
                <a:gd name="T35" fmla="*/ 19 h 21"/>
                <a:gd name="T36" fmla="*/ 11 w 28"/>
                <a:gd name="T37" fmla="*/ 21 h 21"/>
                <a:gd name="T38" fmla="*/ 11 w 28"/>
                <a:gd name="T39" fmla="*/ 21 h 21"/>
                <a:gd name="T40" fmla="*/ 4 w 28"/>
                <a:gd name="T41" fmla="*/ 20 h 21"/>
                <a:gd name="T42" fmla="*/ 11 w 28"/>
                <a:gd name="T43" fmla="*/ 17 h 21"/>
                <a:gd name="T44" fmla="*/ 20 w 28"/>
                <a:gd name="T45" fmla="*/ 15 h 21"/>
                <a:gd name="T46" fmla="*/ 20 w 28"/>
                <a:gd name="T47" fmla="*/ 15 h 21"/>
                <a:gd name="T48" fmla="*/ 24 w 28"/>
                <a:gd name="T49" fmla="*/ 10 h 21"/>
                <a:gd name="T50" fmla="*/ 24 w 28"/>
                <a:gd name="T51" fmla="*/ 10 h 21"/>
                <a:gd name="T52" fmla="*/ 24 w 28"/>
                <a:gd name="T53" fmla="*/ 7 h 21"/>
                <a:gd name="T54" fmla="*/ 24 w 28"/>
                <a:gd name="T55" fmla="*/ 7 h 21"/>
                <a:gd name="T56" fmla="*/ 19 w 28"/>
                <a:gd name="T57" fmla="*/ 4 h 21"/>
                <a:gd name="T58" fmla="*/ 19 w 28"/>
                <a:gd name="T59" fmla="*/ 4 h 21"/>
                <a:gd name="T60" fmla="*/ 9 w 28"/>
                <a:gd name="T61" fmla="*/ 8 h 21"/>
                <a:gd name="T62" fmla="*/ 9 w 28"/>
                <a:gd name="T63" fmla="*/ 8 h 21"/>
                <a:gd name="T64" fmla="*/ 5 w 28"/>
                <a:gd name="T65" fmla="*/ 11 h 21"/>
                <a:gd name="T66" fmla="*/ 5 w 28"/>
                <a:gd name="T67" fmla="*/ 11 h 21"/>
                <a:gd name="T68" fmla="*/ 6 w 28"/>
                <a:gd name="T69" fmla="*/ 17 h 21"/>
                <a:gd name="T70" fmla="*/ 11 w 28"/>
                <a:gd name="T7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1">
                  <a:moveTo>
                    <a:pt x="4" y="20"/>
                  </a:moveTo>
                  <a:cubicBezTo>
                    <a:pt x="3" y="20"/>
                    <a:pt x="2" y="19"/>
                    <a:pt x="2" y="19"/>
                  </a:cubicBezTo>
                  <a:cubicBezTo>
                    <a:pt x="2" y="19"/>
                    <a:pt x="2" y="19"/>
                    <a:pt x="2" y="19"/>
                  </a:cubicBezTo>
                  <a:cubicBezTo>
                    <a:pt x="0" y="10"/>
                    <a:pt x="0" y="10"/>
                    <a:pt x="0" y="10"/>
                  </a:cubicBezTo>
                  <a:cubicBezTo>
                    <a:pt x="2" y="10"/>
                    <a:pt x="2" y="10"/>
                    <a:pt x="2" y="10"/>
                  </a:cubicBezTo>
                  <a:cubicBezTo>
                    <a:pt x="3" y="11"/>
                    <a:pt x="3" y="11"/>
                    <a:pt x="3" y="11"/>
                  </a:cubicBezTo>
                  <a:cubicBezTo>
                    <a:pt x="2" y="10"/>
                    <a:pt x="2" y="10"/>
                    <a:pt x="2" y="10"/>
                  </a:cubicBezTo>
                  <a:cubicBezTo>
                    <a:pt x="0" y="10"/>
                    <a:pt x="0" y="10"/>
                    <a:pt x="0" y="10"/>
                  </a:cubicBezTo>
                  <a:cubicBezTo>
                    <a:pt x="0" y="9"/>
                    <a:pt x="0" y="9"/>
                    <a:pt x="1" y="8"/>
                  </a:cubicBezTo>
                  <a:cubicBezTo>
                    <a:pt x="1" y="8"/>
                    <a:pt x="1" y="8"/>
                    <a:pt x="1" y="8"/>
                  </a:cubicBezTo>
                  <a:cubicBezTo>
                    <a:pt x="1" y="8"/>
                    <a:pt x="11" y="0"/>
                    <a:pt x="19" y="0"/>
                  </a:cubicBezTo>
                  <a:cubicBezTo>
                    <a:pt x="19" y="0"/>
                    <a:pt x="19" y="0"/>
                    <a:pt x="19" y="0"/>
                  </a:cubicBezTo>
                  <a:cubicBezTo>
                    <a:pt x="22" y="0"/>
                    <a:pt x="26" y="2"/>
                    <a:pt x="27" y="6"/>
                  </a:cubicBezTo>
                  <a:cubicBezTo>
                    <a:pt x="27" y="6"/>
                    <a:pt x="27" y="6"/>
                    <a:pt x="27" y="6"/>
                  </a:cubicBezTo>
                  <a:cubicBezTo>
                    <a:pt x="28" y="7"/>
                    <a:pt x="28" y="9"/>
                    <a:pt x="28" y="10"/>
                  </a:cubicBezTo>
                  <a:cubicBezTo>
                    <a:pt x="28" y="10"/>
                    <a:pt x="28" y="10"/>
                    <a:pt x="28" y="10"/>
                  </a:cubicBezTo>
                  <a:cubicBezTo>
                    <a:pt x="28" y="15"/>
                    <a:pt x="25" y="17"/>
                    <a:pt x="22" y="19"/>
                  </a:cubicBezTo>
                  <a:cubicBezTo>
                    <a:pt x="22" y="19"/>
                    <a:pt x="22" y="19"/>
                    <a:pt x="22" y="19"/>
                  </a:cubicBezTo>
                  <a:cubicBezTo>
                    <a:pt x="19" y="20"/>
                    <a:pt x="15" y="21"/>
                    <a:pt x="11" y="21"/>
                  </a:cubicBezTo>
                  <a:cubicBezTo>
                    <a:pt x="11" y="21"/>
                    <a:pt x="11" y="21"/>
                    <a:pt x="11" y="21"/>
                  </a:cubicBezTo>
                  <a:cubicBezTo>
                    <a:pt x="8" y="21"/>
                    <a:pt x="6" y="21"/>
                    <a:pt x="4" y="20"/>
                  </a:cubicBezTo>
                  <a:close/>
                  <a:moveTo>
                    <a:pt x="11" y="17"/>
                  </a:moveTo>
                  <a:cubicBezTo>
                    <a:pt x="14" y="17"/>
                    <a:pt x="18" y="16"/>
                    <a:pt x="20" y="15"/>
                  </a:cubicBezTo>
                  <a:cubicBezTo>
                    <a:pt x="20" y="15"/>
                    <a:pt x="20" y="15"/>
                    <a:pt x="20" y="15"/>
                  </a:cubicBezTo>
                  <a:cubicBezTo>
                    <a:pt x="23" y="14"/>
                    <a:pt x="24" y="13"/>
                    <a:pt x="24" y="10"/>
                  </a:cubicBezTo>
                  <a:cubicBezTo>
                    <a:pt x="24" y="10"/>
                    <a:pt x="24" y="10"/>
                    <a:pt x="24" y="10"/>
                  </a:cubicBezTo>
                  <a:cubicBezTo>
                    <a:pt x="24" y="10"/>
                    <a:pt x="24" y="9"/>
                    <a:pt x="24" y="7"/>
                  </a:cubicBezTo>
                  <a:cubicBezTo>
                    <a:pt x="24" y="7"/>
                    <a:pt x="24" y="7"/>
                    <a:pt x="24" y="7"/>
                  </a:cubicBezTo>
                  <a:cubicBezTo>
                    <a:pt x="22" y="5"/>
                    <a:pt x="21" y="4"/>
                    <a:pt x="19" y="4"/>
                  </a:cubicBezTo>
                  <a:cubicBezTo>
                    <a:pt x="19" y="4"/>
                    <a:pt x="19" y="4"/>
                    <a:pt x="19" y="4"/>
                  </a:cubicBezTo>
                  <a:cubicBezTo>
                    <a:pt x="16" y="4"/>
                    <a:pt x="12" y="6"/>
                    <a:pt x="9" y="8"/>
                  </a:cubicBezTo>
                  <a:cubicBezTo>
                    <a:pt x="9" y="8"/>
                    <a:pt x="9" y="8"/>
                    <a:pt x="9" y="8"/>
                  </a:cubicBezTo>
                  <a:cubicBezTo>
                    <a:pt x="7" y="9"/>
                    <a:pt x="5" y="10"/>
                    <a:pt x="5" y="11"/>
                  </a:cubicBezTo>
                  <a:cubicBezTo>
                    <a:pt x="5" y="11"/>
                    <a:pt x="5" y="11"/>
                    <a:pt x="5" y="11"/>
                  </a:cubicBezTo>
                  <a:cubicBezTo>
                    <a:pt x="6" y="17"/>
                    <a:pt x="6" y="17"/>
                    <a:pt x="6" y="17"/>
                  </a:cubicBezTo>
                  <a:cubicBezTo>
                    <a:pt x="7" y="17"/>
                    <a:pt x="9" y="17"/>
                    <a:pt x="11"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639">
              <a:extLst>
                <a:ext uri="{FF2B5EF4-FFF2-40B4-BE49-F238E27FC236}">
                  <a16:creationId xmlns:a16="http://schemas.microsoft.com/office/drawing/2014/main" id="{246208A8-550A-40BE-8EDB-F1385E1107D8}"/>
                </a:ext>
              </a:extLst>
            </p:cNvPr>
            <p:cNvSpPr/>
            <p:nvPr/>
          </p:nvSpPr>
          <p:spPr bwMode="auto">
            <a:xfrm rot="964014">
              <a:off x="7543435" y="2239608"/>
              <a:ext cx="258679" cy="242127"/>
            </a:xfrm>
            <a:custGeom>
              <a:avLst/>
              <a:gdLst>
                <a:gd name="T0" fmla="*/ 33 w 50"/>
                <a:gd name="T1" fmla="*/ 9 h 46"/>
                <a:gd name="T2" fmla="*/ 10 w 50"/>
                <a:gd name="T3" fmla="*/ 16 h 46"/>
                <a:gd name="T4" fmla="*/ 30 w 50"/>
                <a:gd name="T5" fmla="*/ 42 h 46"/>
                <a:gd name="T6" fmla="*/ 33 w 50"/>
                <a:gd name="T7" fmla="*/ 9 h 46"/>
              </a:gdLst>
              <a:ahLst/>
              <a:cxnLst>
                <a:cxn ang="0">
                  <a:pos x="T0" y="T1"/>
                </a:cxn>
                <a:cxn ang="0">
                  <a:pos x="T2" y="T3"/>
                </a:cxn>
                <a:cxn ang="0">
                  <a:pos x="T4" y="T5"/>
                </a:cxn>
                <a:cxn ang="0">
                  <a:pos x="T6" y="T7"/>
                </a:cxn>
              </a:cxnLst>
              <a:rect l="0" t="0" r="r" b="b"/>
              <a:pathLst>
                <a:path w="50" h="46">
                  <a:moveTo>
                    <a:pt x="33" y="9"/>
                  </a:moveTo>
                  <a:cubicBezTo>
                    <a:pt x="33" y="9"/>
                    <a:pt x="20" y="0"/>
                    <a:pt x="10" y="16"/>
                  </a:cubicBezTo>
                  <a:cubicBezTo>
                    <a:pt x="0" y="33"/>
                    <a:pt x="20" y="46"/>
                    <a:pt x="30" y="42"/>
                  </a:cubicBezTo>
                  <a:cubicBezTo>
                    <a:pt x="41" y="39"/>
                    <a:pt x="50" y="18"/>
                    <a:pt x="33"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640">
              <a:extLst>
                <a:ext uri="{FF2B5EF4-FFF2-40B4-BE49-F238E27FC236}">
                  <a16:creationId xmlns:a16="http://schemas.microsoft.com/office/drawing/2014/main" id="{7595BA96-0901-456E-B570-400CCA9DD42E}"/>
                </a:ext>
              </a:extLst>
            </p:cNvPr>
            <p:cNvSpPr>
              <a:spLocks noEditPoints="1"/>
            </p:cNvSpPr>
            <p:nvPr/>
          </p:nvSpPr>
          <p:spPr bwMode="auto">
            <a:xfrm rot="964014">
              <a:off x="7567035" y="2263270"/>
              <a:ext cx="201682" cy="212981"/>
            </a:xfrm>
            <a:custGeom>
              <a:avLst/>
              <a:gdLst>
                <a:gd name="T0" fmla="*/ 0 w 39"/>
                <a:gd name="T1" fmla="*/ 20 h 40"/>
                <a:gd name="T2" fmla="*/ 3 w 39"/>
                <a:gd name="T3" fmla="*/ 10 h 40"/>
                <a:gd name="T4" fmla="*/ 3 w 39"/>
                <a:gd name="T5" fmla="*/ 10 h 40"/>
                <a:gd name="T6" fmla="*/ 20 w 39"/>
                <a:gd name="T7" fmla="*/ 0 h 40"/>
                <a:gd name="T8" fmla="*/ 20 w 39"/>
                <a:gd name="T9" fmla="*/ 0 h 40"/>
                <a:gd name="T10" fmla="*/ 29 w 39"/>
                <a:gd name="T11" fmla="*/ 3 h 40"/>
                <a:gd name="T12" fmla="*/ 29 w 39"/>
                <a:gd name="T13" fmla="*/ 3 h 40"/>
                <a:gd name="T14" fmla="*/ 39 w 39"/>
                <a:gd name="T15" fmla="*/ 19 h 40"/>
                <a:gd name="T16" fmla="*/ 39 w 39"/>
                <a:gd name="T17" fmla="*/ 19 h 40"/>
                <a:gd name="T18" fmla="*/ 26 w 39"/>
                <a:gd name="T19" fmla="*/ 39 h 40"/>
                <a:gd name="T20" fmla="*/ 26 w 39"/>
                <a:gd name="T21" fmla="*/ 39 h 40"/>
                <a:gd name="T22" fmla="*/ 21 w 39"/>
                <a:gd name="T23" fmla="*/ 40 h 40"/>
                <a:gd name="T24" fmla="*/ 21 w 39"/>
                <a:gd name="T25" fmla="*/ 40 h 40"/>
                <a:gd name="T26" fmla="*/ 0 w 39"/>
                <a:gd name="T27" fmla="*/ 20 h 40"/>
                <a:gd name="T28" fmla="*/ 7 w 39"/>
                <a:gd name="T29" fmla="*/ 12 h 40"/>
                <a:gd name="T30" fmla="*/ 4 w 39"/>
                <a:gd name="T31" fmla="*/ 20 h 40"/>
                <a:gd name="T32" fmla="*/ 4 w 39"/>
                <a:gd name="T33" fmla="*/ 20 h 40"/>
                <a:gd name="T34" fmla="*/ 10 w 39"/>
                <a:gd name="T35" fmla="*/ 31 h 40"/>
                <a:gd name="T36" fmla="*/ 10 w 39"/>
                <a:gd name="T37" fmla="*/ 31 h 40"/>
                <a:gd name="T38" fmla="*/ 21 w 39"/>
                <a:gd name="T39" fmla="*/ 36 h 40"/>
                <a:gd name="T40" fmla="*/ 21 w 39"/>
                <a:gd name="T41" fmla="*/ 36 h 40"/>
                <a:gd name="T42" fmla="*/ 25 w 39"/>
                <a:gd name="T43" fmla="*/ 35 h 40"/>
                <a:gd name="T44" fmla="*/ 25 w 39"/>
                <a:gd name="T45" fmla="*/ 35 h 40"/>
                <a:gd name="T46" fmla="*/ 35 w 39"/>
                <a:gd name="T47" fmla="*/ 19 h 40"/>
                <a:gd name="T48" fmla="*/ 35 w 39"/>
                <a:gd name="T49" fmla="*/ 19 h 40"/>
                <a:gd name="T50" fmla="*/ 27 w 39"/>
                <a:gd name="T51" fmla="*/ 6 h 40"/>
                <a:gd name="T52" fmla="*/ 27 w 39"/>
                <a:gd name="T53" fmla="*/ 6 h 40"/>
                <a:gd name="T54" fmla="*/ 28 w 39"/>
                <a:gd name="T55" fmla="*/ 4 h 40"/>
                <a:gd name="T56" fmla="*/ 29 w 39"/>
                <a:gd name="T57" fmla="*/ 3 h 40"/>
                <a:gd name="T58" fmla="*/ 28 w 39"/>
                <a:gd name="T59" fmla="*/ 4 h 40"/>
                <a:gd name="T60" fmla="*/ 27 w 39"/>
                <a:gd name="T61" fmla="*/ 6 h 40"/>
                <a:gd name="T62" fmla="*/ 27 w 39"/>
                <a:gd name="T63" fmla="*/ 6 h 40"/>
                <a:gd name="T64" fmla="*/ 25 w 39"/>
                <a:gd name="T65" fmla="*/ 5 h 40"/>
                <a:gd name="T66" fmla="*/ 25 w 39"/>
                <a:gd name="T67" fmla="*/ 5 h 40"/>
                <a:gd name="T68" fmla="*/ 20 w 39"/>
                <a:gd name="T69" fmla="*/ 4 h 40"/>
                <a:gd name="T70" fmla="*/ 20 w 39"/>
                <a:gd name="T71" fmla="*/ 4 h 40"/>
                <a:gd name="T72" fmla="*/ 7 w 39"/>
                <a:gd name="T7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40">
                  <a:moveTo>
                    <a:pt x="0" y="20"/>
                  </a:moveTo>
                  <a:cubicBezTo>
                    <a:pt x="0" y="17"/>
                    <a:pt x="1" y="14"/>
                    <a:pt x="3" y="10"/>
                  </a:cubicBezTo>
                  <a:cubicBezTo>
                    <a:pt x="3" y="10"/>
                    <a:pt x="3" y="10"/>
                    <a:pt x="3" y="10"/>
                  </a:cubicBezTo>
                  <a:cubicBezTo>
                    <a:pt x="8" y="2"/>
                    <a:pt x="15" y="0"/>
                    <a:pt x="20" y="0"/>
                  </a:cubicBezTo>
                  <a:cubicBezTo>
                    <a:pt x="20" y="0"/>
                    <a:pt x="20" y="0"/>
                    <a:pt x="20" y="0"/>
                  </a:cubicBezTo>
                  <a:cubicBezTo>
                    <a:pt x="25" y="0"/>
                    <a:pt x="28" y="2"/>
                    <a:pt x="29" y="3"/>
                  </a:cubicBezTo>
                  <a:cubicBezTo>
                    <a:pt x="29" y="3"/>
                    <a:pt x="29" y="3"/>
                    <a:pt x="29" y="3"/>
                  </a:cubicBezTo>
                  <a:cubicBezTo>
                    <a:pt x="36" y="6"/>
                    <a:pt x="39" y="13"/>
                    <a:pt x="39" y="19"/>
                  </a:cubicBezTo>
                  <a:cubicBezTo>
                    <a:pt x="39" y="19"/>
                    <a:pt x="39" y="19"/>
                    <a:pt x="39" y="19"/>
                  </a:cubicBezTo>
                  <a:cubicBezTo>
                    <a:pt x="39" y="28"/>
                    <a:pt x="33" y="36"/>
                    <a:pt x="26" y="39"/>
                  </a:cubicBezTo>
                  <a:cubicBezTo>
                    <a:pt x="26" y="39"/>
                    <a:pt x="26" y="39"/>
                    <a:pt x="26" y="39"/>
                  </a:cubicBezTo>
                  <a:cubicBezTo>
                    <a:pt x="25" y="40"/>
                    <a:pt x="23" y="40"/>
                    <a:pt x="21" y="40"/>
                  </a:cubicBezTo>
                  <a:cubicBezTo>
                    <a:pt x="21" y="40"/>
                    <a:pt x="21" y="40"/>
                    <a:pt x="21" y="40"/>
                  </a:cubicBezTo>
                  <a:cubicBezTo>
                    <a:pt x="12" y="40"/>
                    <a:pt x="0" y="32"/>
                    <a:pt x="0" y="20"/>
                  </a:cubicBezTo>
                  <a:close/>
                  <a:moveTo>
                    <a:pt x="7" y="12"/>
                  </a:moveTo>
                  <a:cubicBezTo>
                    <a:pt x="5" y="15"/>
                    <a:pt x="4" y="18"/>
                    <a:pt x="4" y="20"/>
                  </a:cubicBezTo>
                  <a:cubicBezTo>
                    <a:pt x="4" y="20"/>
                    <a:pt x="4" y="20"/>
                    <a:pt x="4" y="20"/>
                  </a:cubicBezTo>
                  <a:cubicBezTo>
                    <a:pt x="4" y="25"/>
                    <a:pt x="7" y="29"/>
                    <a:pt x="10" y="31"/>
                  </a:cubicBezTo>
                  <a:cubicBezTo>
                    <a:pt x="10" y="31"/>
                    <a:pt x="10" y="31"/>
                    <a:pt x="10" y="31"/>
                  </a:cubicBezTo>
                  <a:cubicBezTo>
                    <a:pt x="13" y="34"/>
                    <a:pt x="18" y="36"/>
                    <a:pt x="21" y="36"/>
                  </a:cubicBezTo>
                  <a:cubicBezTo>
                    <a:pt x="21" y="36"/>
                    <a:pt x="21" y="36"/>
                    <a:pt x="21" y="36"/>
                  </a:cubicBezTo>
                  <a:cubicBezTo>
                    <a:pt x="23" y="36"/>
                    <a:pt x="24" y="36"/>
                    <a:pt x="25" y="35"/>
                  </a:cubicBezTo>
                  <a:cubicBezTo>
                    <a:pt x="25" y="35"/>
                    <a:pt x="25" y="35"/>
                    <a:pt x="25" y="35"/>
                  </a:cubicBezTo>
                  <a:cubicBezTo>
                    <a:pt x="30" y="34"/>
                    <a:pt x="35" y="26"/>
                    <a:pt x="35" y="19"/>
                  </a:cubicBezTo>
                  <a:cubicBezTo>
                    <a:pt x="35" y="19"/>
                    <a:pt x="35" y="19"/>
                    <a:pt x="35" y="19"/>
                  </a:cubicBezTo>
                  <a:cubicBezTo>
                    <a:pt x="35" y="14"/>
                    <a:pt x="33" y="9"/>
                    <a:pt x="27" y="6"/>
                  </a:cubicBezTo>
                  <a:cubicBezTo>
                    <a:pt x="27" y="6"/>
                    <a:pt x="27" y="6"/>
                    <a:pt x="27" y="6"/>
                  </a:cubicBezTo>
                  <a:cubicBezTo>
                    <a:pt x="28" y="4"/>
                    <a:pt x="28" y="4"/>
                    <a:pt x="28" y="4"/>
                  </a:cubicBezTo>
                  <a:cubicBezTo>
                    <a:pt x="29" y="3"/>
                    <a:pt x="29" y="3"/>
                    <a:pt x="29" y="3"/>
                  </a:cubicBezTo>
                  <a:cubicBezTo>
                    <a:pt x="28" y="4"/>
                    <a:pt x="28" y="4"/>
                    <a:pt x="28" y="4"/>
                  </a:cubicBezTo>
                  <a:cubicBezTo>
                    <a:pt x="27" y="6"/>
                    <a:pt x="27" y="6"/>
                    <a:pt x="27" y="6"/>
                  </a:cubicBezTo>
                  <a:cubicBezTo>
                    <a:pt x="27" y="6"/>
                    <a:pt x="27" y="6"/>
                    <a:pt x="27" y="6"/>
                  </a:cubicBezTo>
                  <a:cubicBezTo>
                    <a:pt x="27" y="6"/>
                    <a:pt x="26" y="6"/>
                    <a:pt x="25" y="5"/>
                  </a:cubicBezTo>
                  <a:cubicBezTo>
                    <a:pt x="25" y="5"/>
                    <a:pt x="25" y="5"/>
                    <a:pt x="25" y="5"/>
                  </a:cubicBezTo>
                  <a:cubicBezTo>
                    <a:pt x="23" y="4"/>
                    <a:pt x="22" y="4"/>
                    <a:pt x="20" y="4"/>
                  </a:cubicBezTo>
                  <a:cubicBezTo>
                    <a:pt x="20" y="4"/>
                    <a:pt x="20" y="4"/>
                    <a:pt x="20" y="4"/>
                  </a:cubicBezTo>
                  <a:cubicBezTo>
                    <a:pt x="16" y="4"/>
                    <a:pt x="11" y="5"/>
                    <a:pt x="7"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659">
              <a:extLst>
                <a:ext uri="{FF2B5EF4-FFF2-40B4-BE49-F238E27FC236}">
                  <a16:creationId xmlns:a16="http://schemas.microsoft.com/office/drawing/2014/main" id="{870CED3B-84EA-4DA9-97A3-EECB857354A0}"/>
                </a:ext>
              </a:extLst>
            </p:cNvPr>
            <p:cNvSpPr/>
            <p:nvPr/>
          </p:nvSpPr>
          <p:spPr bwMode="auto">
            <a:xfrm rot="964014">
              <a:off x="9670369" y="874248"/>
              <a:ext cx="118378" cy="112096"/>
            </a:xfrm>
            <a:custGeom>
              <a:avLst/>
              <a:gdLst>
                <a:gd name="T0" fmla="*/ 0 w 23"/>
                <a:gd name="T1" fmla="*/ 16 h 21"/>
                <a:gd name="T2" fmla="*/ 15 w 23"/>
                <a:gd name="T3" fmla="*/ 6 h 21"/>
                <a:gd name="T4" fmla="*/ 5 w 23"/>
                <a:gd name="T5" fmla="*/ 21 h 21"/>
                <a:gd name="T6" fmla="*/ 0 w 23"/>
                <a:gd name="T7" fmla="*/ 16 h 21"/>
              </a:gdLst>
              <a:ahLst/>
              <a:cxnLst>
                <a:cxn ang="0">
                  <a:pos x="T0" y="T1"/>
                </a:cxn>
                <a:cxn ang="0">
                  <a:pos x="T2" y="T3"/>
                </a:cxn>
                <a:cxn ang="0">
                  <a:pos x="T4" y="T5"/>
                </a:cxn>
                <a:cxn ang="0">
                  <a:pos x="T6" y="T7"/>
                </a:cxn>
              </a:cxnLst>
              <a:rect l="0" t="0" r="r" b="b"/>
              <a:pathLst>
                <a:path w="23" h="21">
                  <a:moveTo>
                    <a:pt x="0" y="16"/>
                  </a:moveTo>
                  <a:cubicBezTo>
                    <a:pt x="0" y="16"/>
                    <a:pt x="7" y="0"/>
                    <a:pt x="15" y="6"/>
                  </a:cubicBezTo>
                  <a:cubicBezTo>
                    <a:pt x="23" y="12"/>
                    <a:pt x="10" y="20"/>
                    <a:pt x="5" y="21"/>
                  </a:cubicBezTo>
                  <a:lnTo>
                    <a:pt x="0" y="1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660">
              <a:extLst>
                <a:ext uri="{FF2B5EF4-FFF2-40B4-BE49-F238E27FC236}">
                  <a16:creationId xmlns:a16="http://schemas.microsoft.com/office/drawing/2014/main" id="{758B2B0E-21A2-4D93-9C51-AC805B7C0120}"/>
                </a:ext>
              </a:extLst>
            </p:cNvPr>
            <p:cNvSpPr>
              <a:spLocks noEditPoints="1"/>
            </p:cNvSpPr>
            <p:nvPr/>
          </p:nvSpPr>
          <p:spPr bwMode="auto">
            <a:xfrm rot="964014">
              <a:off x="9656285" y="885170"/>
              <a:ext cx="109610" cy="107611"/>
            </a:xfrm>
            <a:custGeom>
              <a:avLst/>
              <a:gdLst>
                <a:gd name="T0" fmla="*/ 5 w 21"/>
                <a:gd name="T1" fmla="*/ 20 h 20"/>
                <a:gd name="T2" fmla="*/ 1 w 21"/>
                <a:gd name="T3" fmla="*/ 15 h 20"/>
                <a:gd name="T4" fmla="*/ 2 w 21"/>
                <a:gd name="T5" fmla="*/ 13 h 20"/>
                <a:gd name="T6" fmla="*/ 4 w 21"/>
                <a:gd name="T7" fmla="*/ 14 h 20"/>
                <a:gd name="T8" fmla="*/ 2 w 21"/>
                <a:gd name="T9" fmla="*/ 13 h 20"/>
                <a:gd name="T10" fmla="*/ 1 w 21"/>
                <a:gd name="T11" fmla="*/ 15 h 20"/>
                <a:gd name="T12" fmla="*/ 1 w 21"/>
                <a:gd name="T13" fmla="*/ 12 h 20"/>
                <a:gd name="T14" fmla="*/ 1 w 21"/>
                <a:gd name="T15" fmla="*/ 12 h 20"/>
                <a:gd name="T16" fmla="*/ 4 w 21"/>
                <a:gd name="T17" fmla="*/ 6 h 20"/>
                <a:gd name="T18" fmla="*/ 4 w 21"/>
                <a:gd name="T19" fmla="*/ 6 h 20"/>
                <a:gd name="T20" fmla="*/ 13 w 21"/>
                <a:gd name="T21" fmla="*/ 0 h 20"/>
                <a:gd name="T22" fmla="*/ 13 w 21"/>
                <a:gd name="T23" fmla="*/ 0 h 20"/>
                <a:gd name="T24" fmla="*/ 18 w 21"/>
                <a:gd name="T25" fmla="*/ 1 h 20"/>
                <a:gd name="T26" fmla="*/ 18 w 21"/>
                <a:gd name="T27" fmla="*/ 1 h 20"/>
                <a:gd name="T28" fmla="*/ 21 w 21"/>
                <a:gd name="T29" fmla="*/ 7 h 20"/>
                <a:gd name="T30" fmla="*/ 21 w 21"/>
                <a:gd name="T31" fmla="*/ 7 h 20"/>
                <a:gd name="T32" fmla="*/ 7 w 21"/>
                <a:gd name="T33" fmla="*/ 20 h 20"/>
                <a:gd name="T34" fmla="*/ 7 w 21"/>
                <a:gd name="T35" fmla="*/ 20 h 20"/>
                <a:gd name="T36" fmla="*/ 7 w 21"/>
                <a:gd name="T37" fmla="*/ 20 h 20"/>
                <a:gd name="T38" fmla="*/ 7 w 21"/>
                <a:gd name="T39" fmla="*/ 20 h 20"/>
                <a:gd name="T40" fmla="*/ 5 w 21"/>
                <a:gd name="T41" fmla="*/ 20 h 20"/>
                <a:gd name="T42" fmla="*/ 7 w 21"/>
                <a:gd name="T43" fmla="*/ 16 h 20"/>
                <a:gd name="T44" fmla="*/ 17 w 21"/>
                <a:gd name="T45" fmla="*/ 7 h 20"/>
                <a:gd name="T46" fmla="*/ 17 w 21"/>
                <a:gd name="T47" fmla="*/ 7 h 20"/>
                <a:gd name="T48" fmla="*/ 15 w 21"/>
                <a:gd name="T49" fmla="*/ 4 h 20"/>
                <a:gd name="T50" fmla="*/ 15 w 21"/>
                <a:gd name="T51" fmla="*/ 4 h 20"/>
                <a:gd name="T52" fmla="*/ 13 w 21"/>
                <a:gd name="T53" fmla="*/ 4 h 20"/>
                <a:gd name="T54" fmla="*/ 13 w 21"/>
                <a:gd name="T55" fmla="*/ 4 h 20"/>
                <a:gd name="T56" fmla="*/ 7 w 21"/>
                <a:gd name="T57" fmla="*/ 9 h 20"/>
                <a:gd name="T58" fmla="*/ 7 w 21"/>
                <a:gd name="T59" fmla="*/ 9 h 20"/>
                <a:gd name="T60" fmla="*/ 5 w 21"/>
                <a:gd name="T61" fmla="*/ 13 h 20"/>
                <a:gd name="T62" fmla="*/ 5 w 21"/>
                <a:gd name="T63" fmla="*/ 13 h 20"/>
                <a:gd name="T64" fmla="*/ 7 w 21"/>
                <a:gd name="T6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5" y="20"/>
                  </a:moveTo>
                  <a:cubicBezTo>
                    <a:pt x="1" y="15"/>
                    <a:pt x="1" y="15"/>
                    <a:pt x="1" y="15"/>
                  </a:cubicBezTo>
                  <a:cubicBezTo>
                    <a:pt x="2" y="13"/>
                    <a:pt x="2" y="13"/>
                    <a:pt x="2" y="13"/>
                  </a:cubicBezTo>
                  <a:cubicBezTo>
                    <a:pt x="4" y="14"/>
                    <a:pt x="4" y="14"/>
                    <a:pt x="4" y="14"/>
                  </a:cubicBezTo>
                  <a:cubicBezTo>
                    <a:pt x="2" y="13"/>
                    <a:pt x="2" y="13"/>
                    <a:pt x="2" y="13"/>
                  </a:cubicBezTo>
                  <a:cubicBezTo>
                    <a:pt x="1" y="15"/>
                    <a:pt x="1" y="15"/>
                    <a:pt x="1" y="15"/>
                  </a:cubicBezTo>
                  <a:cubicBezTo>
                    <a:pt x="0" y="14"/>
                    <a:pt x="0" y="13"/>
                    <a:pt x="1" y="12"/>
                  </a:cubicBezTo>
                  <a:cubicBezTo>
                    <a:pt x="1" y="12"/>
                    <a:pt x="1" y="12"/>
                    <a:pt x="1" y="12"/>
                  </a:cubicBezTo>
                  <a:cubicBezTo>
                    <a:pt x="1" y="12"/>
                    <a:pt x="2" y="9"/>
                    <a:pt x="4" y="6"/>
                  </a:cubicBezTo>
                  <a:cubicBezTo>
                    <a:pt x="4" y="6"/>
                    <a:pt x="4" y="6"/>
                    <a:pt x="4" y="6"/>
                  </a:cubicBezTo>
                  <a:cubicBezTo>
                    <a:pt x="6" y="3"/>
                    <a:pt x="9" y="0"/>
                    <a:pt x="13" y="0"/>
                  </a:cubicBezTo>
                  <a:cubicBezTo>
                    <a:pt x="13" y="0"/>
                    <a:pt x="13" y="0"/>
                    <a:pt x="13" y="0"/>
                  </a:cubicBezTo>
                  <a:cubicBezTo>
                    <a:pt x="15" y="0"/>
                    <a:pt x="16" y="0"/>
                    <a:pt x="18" y="1"/>
                  </a:cubicBezTo>
                  <a:cubicBezTo>
                    <a:pt x="18" y="1"/>
                    <a:pt x="18" y="1"/>
                    <a:pt x="18" y="1"/>
                  </a:cubicBezTo>
                  <a:cubicBezTo>
                    <a:pt x="20" y="3"/>
                    <a:pt x="21" y="5"/>
                    <a:pt x="21" y="7"/>
                  </a:cubicBezTo>
                  <a:cubicBezTo>
                    <a:pt x="21" y="7"/>
                    <a:pt x="21" y="7"/>
                    <a:pt x="21" y="7"/>
                  </a:cubicBezTo>
                  <a:cubicBezTo>
                    <a:pt x="21" y="15"/>
                    <a:pt x="12" y="19"/>
                    <a:pt x="7" y="20"/>
                  </a:cubicBezTo>
                  <a:cubicBezTo>
                    <a:pt x="7" y="20"/>
                    <a:pt x="7" y="20"/>
                    <a:pt x="7" y="20"/>
                  </a:cubicBezTo>
                  <a:cubicBezTo>
                    <a:pt x="7" y="20"/>
                    <a:pt x="7" y="20"/>
                    <a:pt x="7" y="20"/>
                  </a:cubicBezTo>
                  <a:cubicBezTo>
                    <a:pt x="7" y="20"/>
                    <a:pt x="7" y="20"/>
                    <a:pt x="7" y="20"/>
                  </a:cubicBezTo>
                  <a:cubicBezTo>
                    <a:pt x="6" y="20"/>
                    <a:pt x="6" y="20"/>
                    <a:pt x="5" y="20"/>
                  </a:cubicBezTo>
                  <a:close/>
                  <a:moveTo>
                    <a:pt x="7" y="16"/>
                  </a:moveTo>
                  <a:cubicBezTo>
                    <a:pt x="11" y="15"/>
                    <a:pt x="18" y="10"/>
                    <a:pt x="17" y="7"/>
                  </a:cubicBezTo>
                  <a:cubicBezTo>
                    <a:pt x="17" y="7"/>
                    <a:pt x="17" y="7"/>
                    <a:pt x="17" y="7"/>
                  </a:cubicBezTo>
                  <a:cubicBezTo>
                    <a:pt x="17" y="7"/>
                    <a:pt x="17" y="6"/>
                    <a:pt x="15" y="4"/>
                  </a:cubicBezTo>
                  <a:cubicBezTo>
                    <a:pt x="15" y="4"/>
                    <a:pt x="15" y="4"/>
                    <a:pt x="15" y="4"/>
                  </a:cubicBezTo>
                  <a:cubicBezTo>
                    <a:pt x="15" y="4"/>
                    <a:pt x="14" y="4"/>
                    <a:pt x="13" y="4"/>
                  </a:cubicBezTo>
                  <a:cubicBezTo>
                    <a:pt x="13" y="4"/>
                    <a:pt x="13" y="4"/>
                    <a:pt x="13" y="4"/>
                  </a:cubicBezTo>
                  <a:cubicBezTo>
                    <a:pt x="12" y="4"/>
                    <a:pt x="9" y="6"/>
                    <a:pt x="7" y="9"/>
                  </a:cubicBezTo>
                  <a:cubicBezTo>
                    <a:pt x="7" y="9"/>
                    <a:pt x="7" y="9"/>
                    <a:pt x="7" y="9"/>
                  </a:cubicBezTo>
                  <a:cubicBezTo>
                    <a:pt x="6" y="10"/>
                    <a:pt x="5" y="12"/>
                    <a:pt x="5" y="13"/>
                  </a:cubicBezTo>
                  <a:cubicBezTo>
                    <a:pt x="5" y="13"/>
                    <a:pt x="5" y="13"/>
                    <a:pt x="5" y="13"/>
                  </a:cubicBezTo>
                  <a:cubicBezTo>
                    <a:pt x="7" y="16"/>
                    <a:pt x="7" y="16"/>
                    <a:pt x="7" y="1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661">
              <a:extLst>
                <a:ext uri="{FF2B5EF4-FFF2-40B4-BE49-F238E27FC236}">
                  <a16:creationId xmlns:a16="http://schemas.microsoft.com/office/drawing/2014/main" id="{755F3887-1778-447C-91E5-BD2B4E04D257}"/>
                </a:ext>
              </a:extLst>
            </p:cNvPr>
            <p:cNvSpPr/>
            <p:nvPr/>
          </p:nvSpPr>
          <p:spPr bwMode="auto">
            <a:xfrm rot="964014">
              <a:off x="9600812" y="834815"/>
              <a:ext cx="98648" cy="100885"/>
            </a:xfrm>
            <a:custGeom>
              <a:avLst/>
              <a:gdLst>
                <a:gd name="T0" fmla="*/ 6 w 19"/>
                <a:gd name="T1" fmla="*/ 18 h 19"/>
                <a:gd name="T2" fmla="*/ 8 w 19"/>
                <a:gd name="T3" fmla="*/ 1 h 19"/>
                <a:gd name="T4" fmla="*/ 12 w 19"/>
                <a:gd name="T5" fmla="*/ 19 h 19"/>
                <a:gd name="T6" fmla="*/ 6 w 19"/>
                <a:gd name="T7" fmla="*/ 18 h 19"/>
              </a:gdLst>
              <a:ahLst/>
              <a:cxnLst>
                <a:cxn ang="0">
                  <a:pos x="T0" y="T1"/>
                </a:cxn>
                <a:cxn ang="0">
                  <a:pos x="T2" y="T3"/>
                </a:cxn>
                <a:cxn ang="0">
                  <a:pos x="T4" y="T5"/>
                </a:cxn>
                <a:cxn ang="0">
                  <a:pos x="T6" y="T7"/>
                </a:cxn>
              </a:cxnLst>
              <a:rect l="0" t="0" r="r" b="b"/>
              <a:pathLst>
                <a:path w="19" h="19">
                  <a:moveTo>
                    <a:pt x="6" y="18"/>
                  </a:moveTo>
                  <a:cubicBezTo>
                    <a:pt x="6" y="18"/>
                    <a:pt x="0" y="2"/>
                    <a:pt x="8" y="1"/>
                  </a:cubicBezTo>
                  <a:cubicBezTo>
                    <a:pt x="19" y="0"/>
                    <a:pt x="16" y="14"/>
                    <a:pt x="12" y="19"/>
                  </a:cubicBezTo>
                  <a:lnTo>
                    <a:pt x="6" y="18"/>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662">
              <a:extLst>
                <a:ext uri="{FF2B5EF4-FFF2-40B4-BE49-F238E27FC236}">
                  <a16:creationId xmlns:a16="http://schemas.microsoft.com/office/drawing/2014/main" id="{DA68AAA3-82EB-41AC-87C2-39A6D12DE920}"/>
                </a:ext>
              </a:extLst>
            </p:cNvPr>
            <p:cNvSpPr>
              <a:spLocks noEditPoints="1"/>
            </p:cNvSpPr>
            <p:nvPr/>
          </p:nvSpPr>
          <p:spPr bwMode="auto">
            <a:xfrm rot="964014">
              <a:off x="9610842" y="830199"/>
              <a:ext cx="76727" cy="116579"/>
            </a:xfrm>
            <a:custGeom>
              <a:avLst/>
              <a:gdLst>
                <a:gd name="T0" fmla="*/ 10 w 15"/>
                <a:gd name="T1" fmla="*/ 22 h 22"/>
                <a:gd name="T2" fmla="*/ 4 w 15"/>
                <a:gd name="T3" fmla="*/ 21 h 22"/>
                <a:gd name="T4" fmla="*/ 4 w 15"/>
                <a:gd name="T5" fmla="*/ 19 h 22"/>
                <a:gd name="T6" fmla="*/ 6 w 15"/>
                <a:gd name="T7" fmla="*/ 19 h 22"/>
                <a:gd name="T8" fmla="*/ 4 w 15"/>
                <a:gd name="T9" fmla="*/ 19 h 22"/>
                <a:gd name="T10" fmla="*/ 4 w 15"/>
                <a:gd name="T11" fmla="*/ 21 h 22"/>
                <a:gd name="T12" fmla="*/ 2 w 15"/>
                <a:gd name="T13" fmla="*/ 20 h 22"/>
                <a:gd name="T14" fmla="*/ 2 w 15"/>
                <a:gd name="T15" fmla="*/ 20 h 22"/>
                <a:gd name="T16" fmla="*/ 0 w 15"/>
                <a:gd name="T17" fmla="*/ 9 h 22"/>
                <a:gd name="T18" fmla="*/ 0 w 15"/>
                <a:gd name="T19" fmla="*/ 9 h 22"/>
                <a:gd name="T20" fmla="*/ 6 w 15"/>
                <a:gd name="T21" fmla="*/ 0 h 22"/>
                <a:gd name="T22" fmla="*/ 6 w 15"/>
                <a:gd name="T23" fmla="*/ 0 h 22"/>
                <a:gd name="T24" fmla="*/ 8 w 15"/>
                <a:gd name="T25" fmla="*/ 0 h 22"/>
                <a:gd name="T26" fmla="*/ 8 w 15"/>
                <a:gd name="T27" fmla="*/ 0 h 22"/>
                <a:gd name="T28" fmla="*/ 14 w 15"/>
                <a:gd name="T29" fmla="*/ 3 h 22"/>
                <a:gd name="T30" fmla="*/ 14 w 15"/>
                <a:gd name="T31" fmla="*/ 3 h 22"/>
                <a:gd name="T32" fmla="*/ 15 w 15"/>
                <a:gd name="T33" fmla="*/ 9 h 22"/>
                <a:gd name="T34" fmla="*/ 15 w 15"/>
                <a:gd name="T35" fmla="*/ 9 h 22"/>
                <a:gd name="T36" fmla="*/ 12 w 15"/>
                <a:gd name="T37" fmla="*/ 21 h 22"/>
                <a:gd name="T38" fmla="*/ 12 w 15"/>
                <a:gd name="T39" fmla="*/ 21 h 22"/>
                <a:gd name="T40" fmla="*/ 10 w 15"/>
                <a:gd name="T41" fmla="*/ 22 h 22"/>
                <a:gd name="T42" fmla="*/ 10 w 15"/>
                <a:gd name="T43" fmla="*/ 22 h 22"/>
                <a:gd name="T44" fmla="*/ 10 w 15"/>
                <a:gd name="T45" fmla="*/ 22 h 22"/>
                <a:gd name="T46" fmla="*/ 9 w 15"/>
                <a:gd name="T47" fmla="*/ 18 h 22"/>
                <a:gd name="T48" fmla="*/ 11 w 15"/>
                <a:gd name="T49" fmla="*/ 9 h 22"/>
                <a:gd name="T50" fmla="*/ 11 w 15"/>
                <a:gd name="T51" fmla="*/ 9 h 22"/>
                <a:gd name="T52" fmla="*/ 8 w 15"/>
                <a:gd name="T53" fmla="*/ 4 h 22"/>
                <a:gd name="T54" fmla="*/ 8 w 15"/>
                <a:gd name="T55" fmla="*/ 4 h 22"/>
                <a:gd name="T56" fmla="*/ 7 w 15"/>
                <a:gd name="T57" fmla="*/ 4 h 22"/>
                <a:gd name="T58" fmla="*/ 7 w 15"/>
                <a:gd name="T59" fmla="*/ 4 h 22"/>
                <a:gd name="T60" fmla="*/ 4 w 15"/>
                <a:gd name="T61" fmla="*/ 9 h 22"/>
                <a:gd name="T62" fmla="*/ 4 w 15"/>
                <a:gd name="T63" fmla="*/ 9 h 22"/>
                <a:gd name="T64" fmla="*/ 5 w 15"/>
                <a:gd name="T65" fmla="*/ 17 h 22"/>
                <a:gd name="T66" fmla="*/ 5 w 15"/>
                <a:gd name="T67" fmla="*/ 17 h 22"/>
                <a:gd name="T68" fmla="*/ 9 w 15"/>
                <a:gd name="T6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10" y="22"/>
                  </a:moveTo>
                  <a:cubicBezTo>
                    <a:pt x="4" y="21"/>
                    <a:pt x="4" y="21"/>
                    <a:pt x="4" y="21"/>
                  </a:cubicBezTo>
                  <a:cubicBezTo>
                    <a:pt x="4" y="19"/>
                    <a:pt x="4" y="19"/>
                    <a:pt x="4" y="19"/>
                  </a:cubicBezTo>
                  <a:cubicBezTo>
                    <a:pt x="6" y="19"/>
                    <a:pt x="6" y="19"/>
                    <a:pt x="6" y="19"/>
                  </a:cubicBezTo>
                  <a:cubicBezTo>
                    <a:pt x="4" y="19"/>
                    <a:pt x="4" y="19"/>
                    <a:pt x="4" y="19"/>
                  </a:cubicBezTo>
                  <a:cubicBezTo>
                    <a:pt x="4" y="21"/>
                    <a:pt x="4" y="21"/>
                    <a:pt x="4" y="21"/>
                  </a:cubicBezTo>
                  <a:cubicBezTo>
                    <a:pt x="3" y="21"/>
                    <a:pt x="2" y="21"/>
                    <a:pt x="2" y="20"/>
                  </a:cubicBezTo>
                  <a:cubicBezTo>
                    <a:pt x="2" y="20"/>
                    <a:pt x="2" y="20"/>
                    <a:pt x="2" y="20"/>
                  </a:cubicBezTo>
                  <a:cubicBezTo>
                    <a:pt x="2" y="20"/>
                    <a:pt x="0" y="14"/>
                    <a:pt x="0" y="9"/>
                  </a:cubicBezTo>
                  <a:cubicBezTo>
                    <a:pt x="0" y="9"/>
                    <a:pt x="0" y="9"/>
                    <a:pt x="0" y="9"/>
                  </a:cubicBezTo>
                  <a:cubicBezTo>
                    <a:pt x="0" y="5"/>
                    <a:pt x="1" y="1"/>
                    <a:pt x="6" y="0"/>
                  </a:cubicBezTo>
                  <a:cubicBezTo>
                    <a:pt x="6" y="0"/>
                    <a:pt x="6" y="0"/>
                    <a:pt x="6" y="0"/>
                  </a:cubicBezTo>
                  <a:cubicBezTo>
                    <a:pt x="7" y="0"/>
                    <a:pt x="7" y="0"/>
                    <a:pt x="8" y="0"/>
                  </a:cubicBezTo>
                  <a:cubicBezTo>
                    <a:pt x="8" y="0"/>
                    <a:pt x="8" y="0"/>
                    <a:pt x="8" y="0"/>
                  </a:cubicBezTo>
                  <a:cubicBezTo>
                    <a:pt x="10" y="0"/>
                    <a:pt x="13" y="1"/>
                    <a:pt x="14" y="3"/>
                  </a:cubicBezTo>
                  <a:cubicBezTo>
                    <a:pt x="14" y="3"/>
                    <a:pt x="14" y="3"/>
                    <a:pt x="14" y="3"/>
                  </a:cubicBezTo>
                  <a:cubicBezTo>
                    <a:pt x="15" y="5"/>
                    <a:pt x="15" y="7"/>
                    <a:pt x="15" y="9"/>
                  </a:cubicBezTo>
                  <a:cubicBezTo>
                    <a:pt x="15" y="9"/>
                    <a:pt x="15" y="9"/>
                    <a:pt x="15" y="9"/>
                  </a:cubicBezTo>
                  <a:cubicBezTo>
                    <a:pt x="15" y="14"/>
                    <a:pt x="14" y="18"/>
                    <a:pt x="12" y="21"/>
                  </a:cubicBezTo>
                  <a:cubicBezTo>
                    <a:pt x="12" y="21"/>
                    <a:pt x="12" y="21"/>
                    <a:pt x="12" y="21"/>
                  </a:cubicBezTo>
                  <a:cubicBezTo>
                    <a:pt x="12" y="21"/>
                    <a:pt x="11" y="22"/>
                    <a:pt x="10" y="22"/>
                  </a:cubicBezTo>
                  <a:cubicBezTo>
                    <a:pt x="10" y="22"/>
                    <a:pt x="10" y="22"/>
                    <a:pt x="10" y="22"/>
                  </a:cubicBezTo>
                  <a:cubicBezTo>
                    <a:pt x="10" y="22"/>
                    <a:pt x="10" y="22"/>
                    <a:pt x="10" y="22"/>
                  </a:cubicBezTo>
                  <a:close/>
                  <a:moveTo>
                    <a:pt x="9" y="18"/>
                  </a:moveTo>
                  <a:cubicBezTo>
                    <a:pt x="10" y="16"/>
                    <a:pt x="11" y="12"/>
                    <a:pt x="11" y="9"/>
                  </a:cubicBezTo>
                  <a:cubicBezTo>
                    <a:pt x="11" y="9"/>
                    <a:pt x="11" y="9"/>
                    <a:pt x="11" y="9"/>
                  </a:cubicBezTo>
                  <a:cubicBezTo>
                    <a:pt x="11" y="5"/>
                    <a:pt x="11" y="4"/>
                    <a:pt x="8" y="4"/>
                  </a:cubicBezTo>
                  <a:cubicBezTo>
                    <a:pt x="8" y="4"/>
                    <a:pt x="8" y="4"/>
                    <a:pt x="8" y="4"/>
                  </a:cubicBezTo>
                  <a:cubicBezTo>
                    <a:pt x="7" y="4"/>
                    <a:pt x="7" y="4"/>
                    <a:pt x="7" y="4"/>
                  </a:cubicBezTo>
                  <a:cubicBezTo>
                    <a:pt x="7" y="4"/>
                    <a:pt x="7" y="4"/>
                    <a:pt x="7" y="4"/>
                  </a:cubicBezTo>
                  <a:cubicBezTo>
                    <a:pt x="4" y="4"/>
                    <a:pt x="4" y="6"/>
                    <a:pt x="4" y="9"/>
                  </a:cubicBezTo>
                  <a:cubicBezTo>
                    <a:pt x="4" y="9"/>
                    <a:pt x="4" y="9"/>
                    <a:pt x="4" y="9"/>
                  </a:cubicBezTo>
                  <a:cubicBezTo>
                    <a:pt x="4" y="12"/>
                    <a:pt x="5" y="16"/>
                    <a:pt x="5" y="17"/>
                  </a:cubicBezTo>
                  <a:cubicBezTo>
                    <a:pt x="5" y="17"/>
                    <a:pt x="5" y="17"/>
                    <a:pt x="5" y="17"/>
                  </a:cubicBezTo>
                  <a:cubicBezTo>
                    <a:pt x="9" y="18"/>
                    <a:pt x="9" y="18"/>
                    <a:pt x="9" y="1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663">
              <a:extLst>
                <a:ext uri="{FF2B5EF4-FFF2-40B4-BE49-F238E27FC236}">
                  <a16:creationId xmlns:a16="http://schemas.microsoft.com/office/drawing/2014/main" id="{67105180-32E6-4ED4-9BF1-6C10DD2ADE8F}"/>
                </a:ext>
              </a:extLst>
            </p:cNvPr>
            <p:cNvSpPr/>
            <p:nvPr/>
          </p:nvSpPr>
          <p:spPr bwMode="auto">
            <a:xfrm rot="964014">
              <a:off x="9511061" y="822529"/>
              <a:ext cx="109610" cy="116579"/>
            </a:xfrm>
            <a:custGeom>
              <a:avLst/>
              <a:gdLst>
                <a:gd name="T0" fmla="*/ 16 w 21"/>
                <a:gd name="T1" fmla="*/ 22 h 22"/>
                <a:gd name="T2" fmla="*/ 5 w 21"/>
                <a:gd name="T3" fmla="*/ 8 h 22"/>
                <a:gd name="T4" fmla="*/ 21 w 21"/>
                <a:gd name="T5" fmla="*/ 18 h 22"/>
                <a:gd name="T6" fmla="*/ 16 w 21"/>
                <a:gd name="T7" fmla="*/ 22 h 22"/>
              </a:gdLst>
              <a:ahLst/>
              <a:cxnLst>
                <a:cxn ang="0">
                  <a:pos x="T0" y="T1"/>
                </a:cxn>
                <a:cxn ang="0">
                  <a:pos x="T2" y="T3"/>
                </a:cxn>
                <a:cxn ang="0">
                  <a:pos x="T4" y="T5"/>
                </a:cxn>
                <a:cxn ang="0">
                  <a:pos x="T6" y="T7"/>
                </a:cxn>
              </a:cxnLst>
              <a:rect l="0" t="0" r="r" b="b"/>
              <a:pathLst>
                <a:path w="21" h="22">
                  <a:moveTo>
                    <a:pt x="16" y="22"/>
                  </a:moveTo>
                  <a:cubicBezTo>
                    <a:pt x="16" y="22"/>
                    <a:pt x="0" y="15"/>
                    <a:pt x="5" y="8"/>
                  </a:cubicBezTo>
                  <a:cubicBezTo>
                    <a:pt x="11" y="0"/>
                    <a:pt x="19" y="12"/>
                    <a:pt x="21" y="18"/>
                  </a:cubicBezTo>
                  <a:lnTo>
                    <a:pt x="16" y="22"/>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664">
              <a:extLst>
                <a:ext uri="{FF2B5EF4-FFF2-40B4-BE49-F238E27FC236}">
                  <a16:creationId xmlns:a16="http://schemas.microsoft.com/office/drawing/2014/main" id="{D0B8C032-6C35-436A-89B2-5A721EDA42ED}"/>
                </a:ext>
              </a:extLst>
            </p:cNvPr>
            <p:cNvSpPr>
              <a:spLocks noEditPoints="1"/>
            </p:cNvSpPr>
            <p:nvPr/>
          </p:nvSpPr>
          <p:spPr bwMode="auto">
            <a:xfrm rot="964014">
              <a:off x="9517293" y="844823"/>
              <a:ext cx="107417" cy="107611"/>
            </a:xfrm>
            <a:custGeom>
              <a:avLst/>
              <a:gdLst>
                <a:gd name="T0" fmla="*/ 13 w 21"/>
                <a:gd name="T1" fmla="*/ 20 h 20"/>
                <a:gd name="T2" fmla="*/ 7 w 21"/>
                <a:gd name="T3" fmla="*/ 17 h 20"/>
                <a:gd name="T4" fmla="*/ 7 w 21"/>
                <a:gd name="T5" fmla="*/ 17 h 20"/>
                <a:gd name="T6" fmla="*/ 0 w 21"/>
                <a:gd name="T7" fmla="*/ 7 h 20"/>
                <a:gd name="T8" fmla="*/ 0 w 21"/>
                <a:gd name="T9" fmla="*/ 7 h 20"/>
                <a:gd name="T10" fmla="*/ 1 w 21"/>
                <a:gd name="T11" fmla="*/ 3 h 20"/>
                <a:gd name="T12" fmla="*/ 1 w 21"/>
                <a:gd name="T13" fmla="*/ 3 h 20"/>
                <a:gd name="T14" fmla="*/ 8 w 21"/>
                <a:gd name="T15" fmla="*/ 0 h 20"/>
                <a:gd name="T16" fmla="*/ 8 w 21"/>
                <a:gd name="T17" fmla="*/ 0 h 20"/>
                <a:gd name="T18" fmla="*/ 20 w 21"/>
                <a:gd name="T19" fmla="*/ 14 h 20"/>
                <a:gd name="T20" fmla="*/ 20 w 21"/>
                <a:gd name="T21" fmla="*/ 14 h 20"/>
                <a:gd name="T22" fmla="*/ 20 w 21"/>
                <a:gd name="T23" fmla="*/ 16 h 20"/>
                <a:gd name="T24" fmla="*/ 20 w 21"/>
                <a:gd name="T25" fmla="*/ 16 h 20"/>
                <a:gd name="T26" fmla="*/ 15 w 21"/>
                <a:gd name="T27" fmla="*/ 20 h 20"/>
                <a:gd name="T28" fmla="*/ 14 w 21"/>
                <a:gd name="T29" fmla="*/ 20 h 20"/>
                <a:gd name="T30" fmla="*/ 14 w 21"/>
                <a:gd name="T31" fmla="*/ 20 h 20"/>
                <a:gd name="T32" fmla="*/ 13 w 21"/>
                <a:gd name="T33" fmla="*/ 20 h 20"/>
                <a:gd name="T34" fmla="*/ 14 w 21"/>
                <a:gd name="T35" fmla="*/ 18 h 20"/>
                <a:gd name="T36" fmla="*/ 14 w 21"/>
                <a:gd name="T37" fmla="*/ 17 h 20"/>
                <a:gd name="T38" fmla="*/ 14 w 21"/>
                <a:gd name="T39" fmla="*/ 18 h 20"/>
                <a:gd name="T40" fmla="*/ 8 w 21"/>
                <a:gd name="T41" fmla="*/ 4 h 20"/>
                <a:gd name="T42" fmla="*/ 5 w 21"/>
                <a:gd name="T43" fmla="*/ 6 h 20"/>
                <a:gd name="T44" fmla="*/ 5 w 21"/>
                <a:gd name="T45" fmla="*/ 6 h 20"/>
                <a:gd name="T46" fmla="*/ 4 w 21"/>
                <a:gd name="T47" fmla="*/ 7 h 20"/>
                <a:gd name="T48" fmla="*/ 4 w 21"/>
                <a:gd name="T49" fmla="*/ 7 h 20"/>
                <a:gd name="T50" fmla="*/ 9 w 21"/>
                <a:gd name="T51" fmla="*/ 13 h 20"/>
                <a:gd name="T52" fmla="*/ 9 w 21"/>
                <a:gd name="T53" fmla="*/ 13 h 20"/>
                <a:gd name="T54" fmla="*/ 13 w 21"/>
                <a:gd name="T55" fmla="*/ 16 h 20"/>
                <a:gd name="T56" fmla="*/ 13 w 21"/>
                <a:gd name="T57" fmla="*/ 16 h 20"/>
                <a:gd name="T58" fmla="*/ 16 w 21"/>
                <a:gd name="T59" fmla="*/ 13 h 20"/>
                <a:gd name="T60" fmla="*/ 8 w 21"/>
                <a:gd name="T61" fmla="*/ 4 h 20"/>
                <a:gd name="T62" fmla="*/ 8 w 21"/>
                <a:gd name="T63" fmla="*/ 4 h 20"/>
                <a:gd name="T64" fmla="*/ 8 w 21"/>
                <a:gd name="T6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3" y="20"/>
                  </a:moveTo>
                  <a:cubicBezTo>
                    <a:pt x="13" y="20"/>
                    <a:pt x="10" y="19"/>
                    <a:pt x="7" y="17"/>
                  </a:cubicBezTo>
                  <a:cubicBezTo>
                    <a:pt x="7" y="17"/>
                    <a:pt x="7" y="17"/>
                    <a:pt x="7" y="17"/>
                  </a:cubicBezTo>
                  <a:cubicBezTo>
                    <a:pt x="4" y="15"/>
                    <a:pt x="0" y="12"/>
                    <a:pt x="0" y="7"/>
                  </a:cubicBezTo>
                  <a:cubicBezTo>
                    <a:pt x="0" y="7"/>
                    <a:pt x="0" y="7"/>
                    <a:pt x="0" y="7"/>
                  </a:cubicBezTo>
                  <a:cubicBezTo>
                    <a:pt x="0" y="6"/>
                    <a:pt x="0" y="4"/>
                    <a:pt x="1" y="3"/>
                  </a:cubicBezTo>
                  <a:cubicBezTo>
                    <a:pt x="1" y="3"/>
                    <a:pt x="1" y="3"/>
                    <a:pt x="1" y="3"/>
                  </a:cubicBezTo>
                  <a:cubicBezTo>
                    <a:pt x="3" y="1"/>
                    <a:pt x="5" y="0"/>
                    <a:pt x="8" y="0"/>
                  </a:cubicBezTo>
                  <a:cubicBezTo>
                    <a:pt x="8" y="0"/>
                    <a:pt x="8" y="0"/>
                    <a:pt x="8" y="0"/>
                  </a:cubicBezTo>
                  <a:cubicBezTo>
                    <a:pt x="15" y="0"/>
                    <a:pt x="19" y="9"/>
                    <a:pt x="20" y="14"/>
                  </a:cubicBezTo>
                  <a:cubicBezTo>
                    <a:pt x="20" y="14"/>
                    <a:pt x="20" y="14"/>
                    <a:pt x="20" y="14"/>
                  </a:cubicBezTo>
                  <a:cubicBezTo>
                    <a:pt x="21" y="14"/>
                    <a:pt x="20" y="15"/>
                    <a:pt x="20" y="16"/>
                  </a:cubicBezTo>
                  <a:cubicBezTo>
                    <a:pt x="20" y="16"/>
                    <a:pt x="20" y="16"/>
                    <a:pt x="20" y="16"/>
                  </a:cubicBezTo>
                  <a:cubicBezTo>
                    <a:pt x="15" y="20"/>
                    <a:pt x="15" y="20"/>
                    <a:pt x="15" y="20"/>
                  </a:cubicBezTo>
                  <a:cubicBezTo>
                    <a:pt x="15" y="20"/>
                    <a:pt x="14" y="20"/>
                    <a:pt x="14" y="20"/>
                  </a:cubicBezTo>
                  <a:cubicBezTo>
                    <a:pt x="14" y="20"/>
                    <a:pt x="14" y="20"/>
                    <a:pt x="14" y="20"/>
                  </a:cubicBezTo>
                  <a:cubicBezTo>
                    <a:pt x="13" y="20"/>
                    <a:pt x="13" y="20"/>
                    <a:pt x="13" y="20"/>
                  </a:cubicBezTo>
                  <a:close/>
                  <a:moveTo>
                    <a:pt x="14" y="18"/>
                  </a:moveTo>
                  <a:cubicBezTo>
                    <a:pt x="14" y="17"/>
                    <a:pt x="14" y="17"/>
                    <a:pt x="14" y="17"/>
                  </a:cubicBezTo>
                  <a:cubicBezTo>
                    <a:pt x="14" y="18"/>
                    <a:pt x="14" y="18"/>
                    <a:pt x="14" y="18"/>
                  </a:cubicBezTo>
                  <a:close/>
                  <a:moveTo>
                    <a:pt x="8" y="4"/>
                  </a:moveTo>
                  <a:cubicBezTo>
                    <a:pt x="7" y="4"/>
                    <a:pt x="6" y="4"/>
                    <a:pt x="5" y="6"/>
                  </a:cubicBezTo>
                  <a:cubicBezTo>
                    <a:pt x="5" y="6"/>
                    <a:pt x="5" y="6"/>
                    <a:pt x="5" y="6"/>
                  </a:cubicBezTo>
                  <a:cubicBezTo>
                    <a:pt x="4" y="6"/>
                    <a:pt x="4" y="7"/>
                    <a:pt x="4" y="7"/>
                  </a:cubicBezTo>
                  <a:cubicBezTo>
                    <a:pt x="4" y="7"/>
                    <a:pt x="4" y="7"/>
                    <a:pt x="4" y="7"/>
                  </a:cubicBezTo>
                  <a:cubicBezTo>
                    <a:pt x="4" y="9"/>
                    <a:pt x="6" y="12"/>
                    <a:pt x="9" y="13"/>
                  </a:cubicBezTo>
                  <a:cubicBezTo>
                    <a:pt x="9" y="13"/>
                    <a:pt x="9" y="13"/>
                    <a:pt x="9" y="13"/>
                  </a:cubicBezTo>
                  <a:cubicBezTo>
                    <a:pt x="11" y="15"/>
                    <a:pt x="12" y="16"/>
                    <a:pt x="13" y="16"/>
                  </a:cubicBezTo>
                  <a:cubicBezTo>
                    <a:pt x="13" y="16"/>
                    <a:pt x="13" y="16"/>
                    <a:pt x="13" y="16"/>
                  </a:cubicBezTo>
                  <a:cubicBezTo>
                    <a:pt x="16" y="13"/>
                    <a:pt x="16" y="13"/>
                    <a:pt x="16" y="13"/>
                  </a:cubicBezTo>
                  <a:cubicBezTo>
                    <a:pt x="15" y="10"/>
                    <a:pt x="11" y="4"/>
                    <a:pt x="8" y="4"/>
                  </a:cubicBezTo>
                  <a:cubicBezTo>
                    <a:pt x="8" y="4"/>
                    <a:pt x="8" y="4"/>
                    <a:pt x="8" y="4"/>
                  </a:cubicBezTo>
                  <a:cubicBezTo>
                    <a:pt x="8" y="4"/>
                    <a:pt x="8" y="4"/>
                    <a:pt x="8"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665">
              <a:extLst>
                <a:ext uri="{FF2B5EF4-FFF2-40B4-BE49-F238E27FC236}">
                  <a16:creationId xmlns:a16="http://schemas.microsoft.com/office/drawing/2014/main" id="{42D0BA7A-299F-4AB2-ACB6-35E74D335BA2}"/>
                </a:ext>
              </a:extLst>
            </p:cNvPr>
            <p:cNvSpPr/>
            <p:nvPr/>
          </p:nvSpPr>
          <p:spPr bwMode="auto">
            <a:xfrm rot="964014">
              <a:off x="9464460" y="912196"/>
              <a:ext cx="98648" cy="100885"/>
            </a:xfrm>
            <a:custGeom>
              <a:avLst/>
              <a:gdLst>
                <a:gd name="T0" fmla="*/ 19 w 19"/>
                <a:gd name="T1" fmla="*/ 13 h 19"/>
                <a:gd name="T2" fmla="*/ 1 w 19"/>
                <a:gd name="T3" fmla="*/ 10 h 19"/>
                <a:gd name="T4" fmla="*/ 19 w 19"/>
                <a:gd name="T5" fmla="*/ 6 h 19"/>
                <a:gd name="T6" fmla="*/ 19 w 19"/>
                <a:gd name="T7" fmla="*/ 13 h 19"/>
              </a:gdLst>
              <a:ahLst/>
              <a:cxnLst>
                <a:cxn ang="0">
                  <a:pos x="T0" y="T1"/>
                </a:cxn>
                <a:cxn ang="0">
                  <a:pos x="T2" y="T3"/>
                </a:cxn>
                <a:cxn ang="0">
                  <a:pos x="T4" y="T5"/>
                </a:cxn>
                <a:cxn ang="0">
                  <a:pos x="T6" y="T7"/>
                </a:cxn>
              </a:cxnLst>
              <a:rect l="0" t="0" r="r" b="b"/>
              <a:pathLst>
                <a:path w="19" h="19">
                  <a:moveTo>
                    <a:pt x="19" y="13"/>
                  </a:moveTo>
                  <a:cubicBezTo>
                    <a:pt x="19" y="13"/>
                    <a:pt x="2" y="19"/>
                    <a:pt x="1" y="10"/>
                  </a:cubicBezTo>
                  <a:cubicBezTo>
                    <a:pt x="0" y="0"/>
                    <a:pt x="14" y="3"/>
                    <a:pt x="19" y="6"/>
                  </a:cubicBezTo>
                  <a:lnTo>
                    <a:pt x="19" y="1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666">
              <a:extLst>
                <a:ext uri="{FF2B5EF4-FFF2-40B4-BE49-F238E27FC236}">
                  <a16:creationId xmlns:a16="http://schemas.microsoft.com/office/drawing/2014/main" id="{6D35DF17-C8D7-430E-81CA-296A396ABCA3}"/>
                </a:ext>
              </a:extLst>
            </p:cNvPr>
            <p:cNvSpPr>
              <a:spLocks noEditPoints="1"/>
            </p:cNvSpPr>
            <p:nvPr/>
          </p:nvSpPr>
          <p:spPr bwMode="auto">
            <a:xfrm rot="964014">
              <a:off x="9460878" y="917722"/>
              <a:ext cx="113994" cy="85193"/>
            </a:xfrm>
            <a:custGeom>
              <a:avLst/>
              <a:gdLst>
                <a:gd name="T0" fmla="*/ 0 w 22"/>
                <a:gd name="T1" fmla="*/ 10 h 16"/>
                <a:gd name="T2" fmla="*/ 0 w 22"/>
                <a:gd name="T3" fmla="*/ 8 h 16"/>
                <a:gd name="T4" fmla="*/ 0 w 22"/>
                <a:gd name="T5" fmla="*/ 8 h 16"/>
                <a:gd name="T6" fmla="*/ 3 w 22"/>
                <a:gd name="T7" fmla="*/ 2 h 16"/>
                <a:gd name="T8" fmla="*/ 3 w 22"/>
                <a:gd name="T9" fmla="*/ 2 h 16"/>
                <a:gd name="T10" fmla="*/ 9 w 22"/>
                <a:gd name="T11" fmla="*/ 0 h 16"/>
                <a:gd name="T12" fmla="*/ 9 w 22"/>
                <a:gd name="T13" fmla="*/ 0 h 16"/>
                <a:gd name="T14" fmla="*/ 21 w 22"/>
                <a:gd name="T15" fmla="*/ 4 h 16"/>
                <a:gd name="T16" fmla="*/ 21 w 22"/>
                <a:gd name="T17" fmla="*/ 4 h 16"/>
                <a:gd name="T18" fmla="*/ 22 w 22"/>
                <a:gd name="T19" fmla="*/ 5 h 16"/>
                <a:gd name="T20" fmla="*/ 22 w 22"/>
                <a:gd name="T21" fmla="*/ 5 h 16"/>
                <a:gd name="T22" fmla="*/ 22 w 22"/>
                <a:gd name="T23" fmla="*/ 12 h 16"/>
                <a:gd name="T24" fmla="*/ 20 w 22"/>
                <a:gd name="T25" fmla="*/ 14 h 16"/>
                <a:gd name="T26" fmla="*/ 20 w 22"/>
                <a:gd name="T27" fmla="*/ 14 h 16"/>
                <a:gd name="T28" fmla="*/ 9 w 22"/>
                <a:gd name="T29" fmla="*/ 16 h 16"/>
                <a:gd name="T30" fmla="*/ 9 w 22"/>
                <a:gd name="T31" fmla="*/ 16 h 16"/>
                <a:gd name="T32" fmla="*/ 9 w 22"/>
                <a:gd name="T33" fmla="*/ 16 h 16"/>
                <a:gd name="T34" fmla="*/ 9 w 22"/>
                <a:gd name="T35" fmla="*/ 16 h 16"/>
                <a:gd name="T36" fmla="*/ 0 w 22"/>
                <a:gd name="T37" fmla="*/ 10 h 16"/>
                <a:gd name="T38" fmla="*/ 9 w 22"/>
                <a:gd name="T39" fmla="*/ 4 h 16"/>
                <a:gd name="T40" fmla="*/ 4 w 22"/>
                <a:gd name="T41" fmla="*/ 8 h 16"/>
                <a:gd name="T42" fmla="*/ 4 w 22"/>
                <a:gd name="T43" fmla="*/ 8 h 16"/>
                <a:gd name="T44" fmla="*/ 4 w 22"/>
                <a:gd name="T45" fmla="*/ 9 h 16"/>
                <a:gd name="T46" fmla="*/ 4 w 22"/>
                <a:gd name="T47" fmla="*/ 9 h 16"/>
                <a:gd name="T48" fmla="*/ 9 w 22"/>
                <a:gd name="T49" fmla="*/ 12 h 16"/>
                <a:gd name="T50" fmla="*/ 9 w 22"/>
                <a:gd name="T51" fmla="*/ 12 h 16"/>
                <a:gd name="T52" fmla="*/ 18 w 22"/>
                <a:gd name="T53" fmla="*/ 10 h 16"/>
                <a:gd name="T54" fmla="*/ 18 w 22"/>
                <a:gd name="T55" fmla="*/ 10 h 16"/>
                <a:gd name="T56" fmla="*/ 18 w 22"/>
                <a:gd name="T57" fmla="*/ 6 h 16"/>
                <a:gd name="T58" fmla="*/ 9 w 22"/>
                <a:gd name="T59" fmla="*/ 4 h 16"/>
                <a:gd name="T60" fmla="*/ 9 w 22"/>
                <a:gd name="T61" fmla="*/ 4 h 16"/>
                <a:gd name="T62" fmla="*/ 9 w 22"/>
                <a:gd name="T6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6">
                  <a:moveTo>
                    <a:pt x="0" y="10"/>
                  </a:moveTo>
                  <a:cubicBezTo>
                    <a:pt x="0" y="9"/>
                    <a:pt x="0" y="9"/>
                    <a:pt x="0" y="8"/>
                  </a:cubicBezTo>
                  <a:cubicBezTo>
                    <a:pt x="0" y="8"/>
                    <a:pt x="0" y="8"/>
                    <a:pt x="0" y="8"/>
                  </a:cubicBezTo>
                  <a:cubicBezTo>
                    <a:pt x="0" y="5"/>
                    <a:pt x="1" y="3"/>
                    <a:pt x="3" y="2"/>
                  </a:cubicBezTo>
                  <a:cubicBezTo>
                    <a:pt x="3" y="2"/>
                    <a:pt x="3" y="2"/>
                    <a:pt x="3" y="2"/>
                  </a:cubicBezTo>
                  <a:cubicBezTo>
                    <a:pt x="5" y="1"/>
                    <a:pt x="7" y="0"/>
                    <a:pt x="9" y="0"/>
                  </a:cubicBezTo>
                  <a:cubicBezTo>
                    <a:pt x="9" y="0"/>
                    <a:pt x="9" y="0"/>
                    <a:pt x="9" y="0"/>
                  </a:cubicBezTo>
                  <a:cubicBezTo>
                    <a:pt x="14" y="0"/>
                    <a:pt x="18" y="2"/>
                    <a:pt x="21" y="4"/>
                  </a:cubicBezTo>
                  <a:cubicBezTo>
                    <a:pt x="21" y="4"/>
                    <a:pt x="21" y="4"/>
                    <a:pt x="21" y="4"/>
                  </a:cubicBezTo>
                  <a:cubicBezTo>
                    <a:pt x="22" y="4"/>
                    <a:pt x="22" y="5"/>
                    <a:pt x="22" y="5"/>
                  </a:cubicBezTo>
                  <a:cubicBezTo>
                    <a:pt x="22" y="5"/>
                    <a:pt x="22" y="5"/>
                    <a:pt x="22" y="5"/>
                  </a:cubicBezTo>
                  <a:cubicBezTo>
                    <a:pt x="22" y="12"/>
                    <a:pt x="22" y="12"/>
                    <a:pt x="22" y="12"/>
                  </a:cubicBezTo>
                  <a:cubicBezTo>
                    <a:pt x="22" y="13"/>
                    <a:pt x="21" y="13"/>
                    <a:pt x="20" y="14"/>
                  </a:cubicBezTo>
                  <a:cubicBezTo>
                    <a:pt x="20" y="14"/>
                    <a:pt x="20" y="14"/>
                    <a:pt x="20" y="14"/>
                  </a:cubicBezTo>
                  <a:cubicBezTo>
                    <a:pt x="20" y="14"/>
                    <a:pt x="15" y="16"/>
                    <a:pt x="9" y="16"/>
                  </a:cubicBezTo>
                  <a:cubicBezTo>
                    <a:pt x="9" y="16"/>
                    <a:pt x="9" y="16"/>
                    <a:pt x="9" y="16"/>
                  </a:cubicBezTo>
                  <a:cubicBezTo>
                    <a:pt x="9" y="16"/>
                    <a:pt x="9" y="16"/>
                    <a:pt x="9" y="16"/>
                  </a:cubicBezTo>
                  <a:cubicBezTo>
                    <a:pt x="9" y="16"/>
                    <a:pt x="9" y="16"/>
                    <a:pt x="9" y="16"/>
                  </a:cubicBezTo>
                  <a:cubicBezTo>
                    <a:pt x="5" y="16"/>
                    <a:pt x="1" y="14"/>
                    <a:pt x="0" y="10"/>
                  </a:cubicBezTo>
                  <a:close/>
                  <a:moveTo>
                    <a:pt x="9" y="4"/>
                  </a:moveTo>
                  <a:cubicBezTo>
                    <a:pt x="6" y="5"/>
                    <a:pt x="4" y="5"/>
                    <a:pt x="4" y="8"/>
                  </a:cubicBezTo>
                  <a:cubicBezTo>
                    <a:pt x="4" y="8"/>
                    <a:pt x="4" y="8"/>
                    <a:pt x="4" y="8"/>
                  </a:cubicBezTo>
                  <a:cubicBezTo>
                    <a:pt x="4" y="8"/>
                    <a:pt x="4" y="9"/>
                    <a:pt x="4" y="9"/>
                  </a:cubicBezTo>
                  <a:cubicBezTo>
                    <a:pt x="4" y="9"/>
                    <a:pt x="4" y="9"/>
                    <a:pt x="4" y="9"/>
                  </a:cubicBezTo>
                  <a:cubicBezTo>
                    <a:pt x="5" y="11"/>
                    <a:pt x="6" y="12"/>
                    <a:pt x="9" y="12"/>
                  </a:cubicBezTo>
                  <a:cubicBezTo>
                    <a:pt x="9" y="12"/>
                    <a:pt x="9" y="12"/>
                    <a:pt x="9" y="12"/>
                  </a:cubicBezTo>
                  <a:cubicBezTo>
                    <a:pt x="12" y="12"/>
                    <a:pt x="16" y="11"/>
                    <a:pt x="18" y="10"/>
                  </a:cubicBezTo>
                  <a:cubicBezTo>
                    <a:pt x="18" y="10"/>
                    <a:pt x="18" y="10"/>
                    <a:pt x="18" y="10"/>
                  </a:cubicBezTo>
                  <a:cubicBezTo>
                    <a:pt x="18" y="6"/>
                    <a:pt x="18" y="6"/>
                    <a:pt x="18" y="6"/>
                  </a:cubicBezTo>
                  <a:cubicBezTo>
                    <a:pt x="16" y="5"/>
                    <a:pt x="12" y="4"/>
                    <a:pt x="9" y="4"/>
                  </a:cubicBezTo>
                  <a:cubicBezTo>
                    <a:pt x="9" y="4"/>
                    <a:pt x="9" y="4"/>
                    <a:pt x="9" y="4"/>
                  </a:cubicBezTo>
                  <a:cubicBezTo>
                    <a:pt x="9" y="4"/>
                    <a:pt x="9" y="4"/>
                    <a:pt x="9"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667">
              <a:extLst>
                <a:ext uri="{FF2B5EF4-FFF2-40B4-BE49-F238E27FC236}">
                  <a16:creationId xmlns:a16="http://schemas.microsoft.com/office/drawing/2014/main" id="{E5B9FAF5-711D-4D99-BBBC-D4C00F102AC4}"/>
                </a:ext>
              </a:extLst>
            </p:cNvPr>
            <p:cNvSpPr/>
            <p:nvPr/>
          </p:nvSpPr>
          <p:spPr bwMode="auto">
            <a:xfrm rot="964014">
              <a:off x="9451297" y="993446"/>
              <a:ext cx="120571" cy="112096"/>
            </a:xfrm>
            <a:custGeom>
              <a:avLst/>
              <a:gdLst>
                <a:gd name="T0" fmla="*/ 23 w 23"/>
                <a:gd name="T1" fmla="*/ 5 h 21"/>
                <a:gd name="T2" fmla="*/ 9 w 23"/>
                <a:gd name="T3" fmla="*/ 16 h 21"/>
                <a:gd name="T4" fmla="*/ 18 w 23"/>
                <a:gd name="T5" fmla="*/ 0 h 21"/>
                <a:gd name="T6" fmla="*/ 23 w 23"/>
                <a:gd name="T7" fmla="*/ 5 h 21"/>
              </a:gdLst>
              <a:ahLst/>
              <a:cxnLst>
                <a:cxn ang="0">
                  <a:pos x="T0" y="T1"/>
                </a:cxn>
                <a:cxn ang="0">
                  <a:pos x="T2" y="T3"/>
                </a:cxn>
                <a:cxn ang="0">
                  <a:pos x="T4" y="T5"/>
                </a:cxn>
                <a:cxn ang="0">
                  <a:pos x="T6" y="T7"/>
                </a:cxn>
              </a:cxnLst>
              <a:rect l="0" t="0" r="r" b="b"/>
              <a:pathLst>
                <a:path w="23" h="21">
                  <a:moveTo>
                    <a:pt x="23" y="5"/>
                  </a:moveTo>
                  <a:cubicBezTo>
                    <a:pt x="23" y="5"/>
                    <a:pt x="16" y="21"/>
                    <a:pt x="9" y="16"/>
                  </a:cubicBezTo>
                  <a:cubicBezTo>
                    <a:pt x="0" y="10"/>
                    <a:pt x="13" y="1"/>
                    <a:pt x="18" y="0"/>
                  </a:cubicBezTo>
                  <a:lnTo>
                    <a:pt x="23"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668">
              <a:extLst>
                <a:ext uri="{FF2B5EF4-FFF2-40B4-BE49-F238E27FC236}">
                  <a16:creationId xmlns:a16="http://schemas.microsoft.com/office/drawing/2014/main" id="{EEE9C1E6-6AB5-4F58-9E8B-CA19A301CAED}"/>
                </a:ext>
              </a:extLst>
            </p:cNvPr>
            <p:cNvSpPr>
              <a:spLocks noEditPoints="1"/>
            </p:cNvSpPr>
            <p:nvPr/>
          </p:nvSpPr>
          <p:spPr bwMode="auto">
            <a:xfrm rot="964014">
              <a:off x="9475411" y="989120"/>
              <a:ext cx="107417" cy="109854"/>
            </a:xfrm>
            <a:custGeom>
              <a:avLst/>
              <a:gdLst>
                <a:gd name="T0" fmla="*/ 3 w 21"/>
                <a:gd name="T1" fmla="*/ 19 h 21"/>
                <a:gd name="T2" fmla="*/ 0 w 21"/>
                <a:gd name="T3" fmla="*/ 13 h 21"/>
                <a:gd name="T4" fmla="*/ 0 w 21"/>
                <a:gd name="T5" fmla="*/ 13 h 21"/>
                <a:gd name="T6" fmla="*/ 14 w 21"/>
                <a:gd name="T7" fmla="*/ 0 h 21"/>
                <a:gd name="T8" fmla="*/ 14 w 21"/>
                <a:gd name="T9" fmla="*/ 0 h 21"/>
                <a:gd name="T10" fmla="*/ 16 w 21"/>
                <a:gd name="T11" fmla="*/ 1 h 21"/>
                <a:gd name="T12" fmla="*/ 16 w 21"/>
                <a:gd name="T13" fmla="*/ 1 h 21"/>
                <a:gd name="T14" fmla="*/ 20 w 21"/>
                <a:gd name="T15" fmla="*/ 6 h 21"/>
                <a:gd name="T16" fmla="*/ 19 w 21"/>
                <a:gd name="T17" fmla="*/ 7 h 21"/>
                <a:gd name="T18" fmla="*/ 20 w 21"/>
                <a:gd name="T19" fmla="*/ 6 h 21"/>
                <a:gd name="T20" fmla="*/ 21 w 21"/>
                <a:gd name="T21" fmla="*/ 8 h 21"/>
                <a:gd name="T22" fmla="*/ 21 w 21"/>
                <a:gd name="T23" fmla="*/ 8 h 21"/>
                <a:gd name="T24" fmla="*/ 17 w 21"/>
                <a:gd name="T25" fmla="*/ 14 h 21"/>
                <a:gd name="T26" fmla="*/ 17 w 21"/>
                <a:gd name="T27" fmla="*/ 14 h 21"/>
                <a:gd name="T28" fmla="*/ 8 w 21"/>
                <a:gd name="T29" fmla="*/ 21 h 21"/>
                <a:gd name="T30" fmla="*/ 8 w 21"/>
                <a:gd name="T31" fmla="*/ 21 h 21"/>
                <a:gd name="T32" fmla="*/ 8 w 21"/>
                <a:gd name="T33" fmla="*/ 21 h 21"/>
                <a:gd name="T34" fmla="*/ 8 w 21"/>
                <a:gd name="T35" fmla="*/ 21 h 21"/>
                <a:gd name="T36" fmla="*/ 3 w 21"/>
                <a:gd name="T37" fmla="*/ 19 h 21"/>
                <a:gd name="T38" fmla="*/ 4 w 21"/>
                <a:gd name="T39" fmla="*/ 13 h 21"/>
                <a:gd name="T40" fmla="*/ 6 w 21"/>
                <a:gd name="T41" fmla="*/ 16 h 21"/>
                <a:gd name="T42" fmla="*/ 6 w 21"/>
                <a:gd name="T43" fmla="*/ 16 h 21"/>
                <a:gd name="T44" fmla="*/ 8 w 21"/>
                <a:gd name="T45" fmla="*/ 17 h 21"/>
                <a:gd name="T46" fmla="*/ 8 w 21"/>
                <a:gd name="T47" fmla="*/ 17 h 21"/>
                <a:gd name="T48" fmla="*/ 14 w 21"/>
                <a:gd name="T49" fmla="*/ 12 h 21"/>
                <a:gd name="T50" fmla="*/ 14 w 21"/>
                <a:gd name="T51" fmla="*/ 12 h 21"/>
                <a:gd name="T52" fmla="*/ 16 w 21"/>
                <a:gd name="T53" fmla="*/ 8 h 21"/>
                <a:gd name="T54" fmla="*/ 16 w 21"/>
                <a:gd name="T55" fmla="*/ 8 h 21"/>
                <a:gd name="T56" fmla="*/ 14 w 21"/>
                <a:gd name="T57" fmla="*/ 5 h 21"/>
                <a:gd name="T58" fmla="*/ 4 w 21"/>
                <a:gd name="T5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3" y="19"/>
                  </a:moveTo>
                  <a:cubicBezTo>
                    <a:pt x="1" y="18"/>
                    <a:pt x="0" y="15"/>
                    <a:pt x="0" y="13"/>
                  </a:cubicBezTo>
                  <a:cubicBezTo>
                    <a:pt x="0" y="13"/>
                    <a:pt x="0" y="13"/>
                    <a:pt x="0" y="13"/>
                  </a:cubicBezTo>
                  <a:cubicBezTo>
                    <a:pt x="0" y="6"/>
                    <a:pt x="9" y="2"/>
                    <a:pt x="14" y="0"/>
                  </a:cubicBezTo>
                  <a:cubicBezTo>
                    <a:pt x="14" y="0"/>
                    <a:pt x="14" y="0"/>
                    <a:pt x="14" y="0"/>
                  </a:cubicBezTo>
                  <a:cubicBezTo>
                    <a:pt x="15" y="0"/>
                    <a:pt x="15" y="0"/>
                    <a:pt x="16" y="1"/>
                  </a:cubicBezTo>
                  <a:cubicBezTo>
                    <a:pt x="16" y="1"/>
                    <a:pt x="16" y="1"/>
                    <a:pt x="16" y="1"/>
                  </a:cubicBezTo>
                  <a:cubicBezTo>
                    <a:pt x="20" y="6"/>
                    <a:pt x="20" y="6"/>
                    <a:pt x="20" y="6"/>
                  </a:cubicBezTo>
                  <a:cubicBezTo>
                    <a:pt x="19" y="7"/>
                    <a:pt x="19" y="7"/>
                    <a:pt x="19" y="7"/>
                  </a:cubicBezTo>
                  <a:cubicBezTo>
                    <a:pt x="20" y="6"/>
                    <a:pt x="20" y="6"/>
                    <a:pt x="20" y="6"/>
                  </a:cubicBezTo>
                  <a:cubicBezTo>
                    <a:pt x="21" y="7"/>
                    <a:pt x="21" y="7"/>
                    <a:pt x="21" y="8"/>
                  </a:cubicBezTo>
                  <a:cubicBezTo>
                    <a:pt x="21" y="8"/>
                    <a:pt x="21" y="8"/>
                    <a:pt x="21" y="8"/>
                  </a:cubicBezTo>
                  <a:cubicBezTo>
                    <a:pt x="20" y="8"/>
                    <a:pt x="19" y="11"/>
                    <a:pt x="17" y="14"/>
                  </a:cubicBezTo>
                  <a:cubicBezTo>
                    <a:pt x="17" y="14"/>
                    <a:pt x="17" y="14"/>
                    <a:pt x="17" y="14"/>
                  </a:cubicBezTo>
                  <a:cubicBezTo>
                    <a:pt x="15" y="17"/>
                    <a:pt x="12" y="21"/>
                    <a:pt x="8" y="21"/>
                  </a:cubicBezTo>
                  <a:cubicBezTo>
                    <a:pt x="8" y="21"/>
                    <a:pt x="8" y="21"/>
                    <a:pt x="8" y="21"/>
                  </a:cubicBezTo>
                  <a:cubicBezTo>
                    <a:pt x="8" y="21"/>
                    <a:pt x="8" y="21"/>
                    <a:pt x="8" y="21"/>
                  </a:cubicBezTo>
                  <a:cubicBezTo>
                    <a:pt x="8" y="21"/>
                    <a:pt x="8" y="21"/>
                    <a:pt x="8" y="21"/>
                  </a:cubicBezTo>
                  <a:cubicBezTo>
                    <a:pt x="6" y="21"/>
                    <a:pt x="5" y="20"/>
                    <a:pt x="3" y="19"/>
                  </a:cubicBezTo>
                  <a:close/>
                  <a:moveTo>
                    <a:pt x="4" y="13"/>
                  </a:moveTo>
                  <a:cubicBezTo>
                    <a:pt x="4" y="14"/>
                    <a:pt x="4" y="15"/>
                    <a:pt x="6" y="16"/>
                  </a:cubicBezTo>
                  <a:cubicBezTo>
                    <a:pt x="6" y="16"/>
                    <a:pt x="6" y="16"/>
                    <a:pt x="6" y="16"/>
                  </a:cubicBezTo>
                  <a:cubicBezTo>
                    <a:pt x="7" y="17"/>
                    <a:pt x="7" y="17"/>
                    <a:pt x="8" y="17"/>
                  </a:cubicBezTo>
                  <a:cubicBezTo>
                    <a:pt x="8" y="17"/>
                    <a:pt x="8" y="17"/>
                    <a:pt x="8" y="17"/>
                  </a:cubicBezTo>
                  <a:cubicBezTo>
                    <a:pt x="9" y="17"/>
                    <a:pt x="12" y="15"/>
                    <a:pt x="14" y="12"/>
                  </a:cubicBezTo>
                  <a:cubicBezTo>
                    <a:pt x="14" y="12"/>
                    <a:pt x="14" y="12"/>
                    <a:pt x="14" y="12"/>
                  </a:cubicBezTo>
                  <a:cubicBezTo>
                    <a:pt x="15" y="10"/>
                    <a:pt x="16" y="9"/>
                    <a:pt x="16" y="8"/>
                  </a:cubicBezTo>
                  <a:cubicBezTo>
                    <a:pt x="16" y="8"/>
                    <a:pt x="16" y="8"/>
                    <a:pt x="16" y="8"/>
                  </a:cubicBezTo>
                  <a:cubicBezTo>
                    <a:pt x="14" y="5"/>
                    <a:pt x="14" y="5"/>
                    <a:pt x="14" y="5"/>
                  </a:cubicBezTo>
                  <a:cubicBezTo>
                    <a:pt x="10" y="6"/>
                    <a:pt x="3" y="10"/>
                    <a:pt x="4" y="1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669">
              <a:extLst>
                <a:ext uri="{FF2B5EF4-FFF2-40B4-BE49-F238E27FC236}">
                  <a16:creationId xmlns:a16="http://schemas.microsoft.com/office/drawing/2014/main" id="{666070CB-7832-4C14-A85F-5DEB8C3A7BB2}"/>
                </a:ext>
              </a:extLst>
            </p:cNvPr>
            <p:cNvSpPr/>
            <p:nvPr/>
          </p:nvSpPr>
          <p:spPr bwMode="auto">
            <a:xfrm rot="964014">
              <a:off x="9539385" y="1048095"/>
              <a:ext cx="98648" cy="100885"/>
            </a:xfrm>
            <a:custGeom>
              <a:avLst/>
              <a:gdLst>
                <a:gd name="T0" fmla="*/ 13 w 19"/>
                <a:gd name="T1" fmla="*/ 0 h 19"/>
                <a:gd name="T2" fmla="*/ 11 w 19"/>
                <a:gd name="T3" fmla="*/ 18 h 19"/>
                <a:gd name="T4" fmla="*/ 7 w 19"/>
                <a:gd name="T5" fmla="*/ 0 h 19"/>
                <a:gd name="T6" fmla="*/ 13 w 19"/>
                <a:gd name="T7" fmla="*/ 0 h 19"/>
              </a:gdLst>
              <a:ahLst/>
              <a:cxnLst>
                <a:cxn ang="0">
                  <a:pos x="T0" y="T1"/>
                </a:cxn>
                <a:cxn ang="0">
                  <a:pos x="T2" y="T3"/>
                </a:cxn>
                <a:cxn ang="0">
                  <a:pos x="T4" y="T5"/>
                </a:cxn>
                <a:cxn ang="0">
                  <a:pos x="T6" y="T7"/>
                </a:cxn>
              </a:cxnLst>
              <a:rect l="0" t="0" r="r" b="b"/>
              <a:pathLst>
                <a:path w="19" h="19">
                  <a:moveTo>
                    <a:pt x="13" y="0"/>
                  </a:moveTo>
                  <a:cubicBezTo>
                    <a:pt x="13" y="0"/>
                    <a:pt x="19" y="16"/>
                    <a:pt x="11" y="18"/>
                  </a:cubicBezTo>
                  <a:cubicBezTo>
                    <a:pt x="0" y="19"/>
                    <a:pt x="3" y="5"/>
                    <a:pt x="7" y="0"/>
                  </a:cubicBezTo>
                  <a:lnTo>
                    <a:pt x="13"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670">
              <a:extLst>
                <a:ext uri="{FF2B5EF4-FFF2-40B4-BE49-F238E27FC236}">
                  <a16:creationId xmlns:a16="http://schemas.microsoft.com/office/drawing/2014/main" id="{0FE14586-2616-4C8C-8106-B36CD93B2A5C}"/>
                </a:ext>
              </a:extLst>
            </p:cNvPr>
            <p:cNvSpPr>
              <a:spLocks noEditPoints="1"/>
            </p:cNvSpPr>
            <p:nvPr/>
          </p:nvSpPr>
          <p:spPr bwMode="auto">
            <a:xfrm rot="964014">
              <a:off x="9550656" y="1039171"/>
              <a:ext cx="76727" cy="116579"/>
            </a:xfrm>
            <a:custGeom>
              <a:avLst/>
              <a:gdLst>
                <a:gd name="T0" fmla="*/ 1 w 15"/>
                <a:gd name="T1" fmla="*/ 19 h 22"/>
                <a:gd name="T2" fmla="*/ 0 w 15"/>
                <a:gd name="T3" fmla="*/ 12 h 22"/>
                <a:gd name="T4" fmla="*/ 0 w 15"/>
                <a:gd name="T5" fmla="*/ 12 h 22"/>
                <a:gd name="T6" fmla="*/ 3 w 15"/>
                <a:gd name="T7" fmla="*/ 1 h 22"/>
                <a:gd name="T8" fmla="*/ 3 w 15"/>
                <a:gd name="T9" fmla="*/ 1 h 22"/>
                <a:gd name="T10" fmla="*/ 5 w 15"/>
                <a:gd name="T11" fmla="*/ 0 h 22"/>
                <a:gd name="T12" fmla="*/ 5 w 15"/>
                <a:gd name="T13" fmla="*/ 0 h 22"/>
                <a:gd name="T14" fmla="*/ 11 w 15"/>
                <a:gd name="T15" fmla="*/ 0 h 22"/>
                <a:gd name="T16" fmla="*/ 11 w 15"/>
                <a:gd name="T17" fmla="*/ 2 h 22"/>
                <a:gd name="T18" fmla="*/ 11 w 15"/>
                <a:gd name="T19" fmla="*/ 0 h 22"/>
                <a:gd name="T20" fmla="*/ 13 w 15"/>
                <a:gd name="T21" fmla="*/ 1 h 22"/>
                <a:gd name="T22" fmla="*/ 13 w 15"/>
                <a:gd name="T23" fmla="*/ 1 h 22"/>
                <a:gd name="T24" fmla="*/ 15 w 15"/>
                <a:gd name="T25" fmla="*/ 13 h 22"/>
                <a:gd name="T26" fmla="*/ 15 w 15"/>
                <a:gd name="T27" fmla="*/ 13 h 22"/>
                <a:gd name="T28" fmla="*/ 9 w 15"/>
                <a:gd name="T29" fmla="*/ 22 h 22"/>
                <a:gd name="T30" fmla="*/ 9 w 15"/>
                <a:gd name="T31" fmla="*/ 22 h 22"/>
                <a:gd name="T32" fmla="*/ 7 w 15"/>
                <a:gd name="T33" fmla="*/ 22 h 22"/>
                <a:gd name="T34" fmla="*/ 7 w 15"/>
                <a:gd name="T35" fmla="*/ 22 h 22"/>
                <a:gd name="T36" fmla="*/ 7 w 15"/>
                <a:gd name="T37" fmla="*/ 22 h 22"/>
                <a:gd name="T38" fmla="*/ 7 w 15"/>
                <a:gd name="T39" fmla="*/ 22 h 22"/>
                <a:gd name="T40" fmla="*/ 1 w 15"/>
                <a:gd name="T41" fmla="*/ 19 h 22"/>
                <a:gd name="T42" fmla="*/ 4 w 15"/>
                <a:gd name="T43" fmla="*/ 12 h 22"/>
                <a:gd name="T44" fmla="*/ 7 w 15"/>
                <a:gd name="T45" fmla="*/ 18 h 22"/>
                <a:gd name="T46" fmla="*/ 7 w 15"/>
                <a:gd name="T47" fmla="*/ 18 h 22"/>
                <a:gd name="T48" fmla="*/ 8 w 15"/>
                <a:gd name="T49" fmla="*/ 18 h 22"/>
                <a:gd name="T50" fmla="*/ 8 w 15"/>
                <a:gd name="T51" fmla="*/ 18 h 22"/>
                <a:gd name="T52" fmla="*/ 11 w 15"/>
                <a:gd name="T53" fmla="*/ 13 h 22"/>
                <a:gd name="T54" fmla="*/ 11 w 15"/>
                <a:gd name="T55" fmla="*/ 13 h 22"/>
                <a:gd name="T56" fmla="*/ 10 w 15"/>
                <a:gd name="T57" fmla="*/ 4 h 22"/>
                <a:gd name="T58" fmla="*/ 10 w 15"/>
                <a:gd name="T59" fmla="*/ 4 h 22"/>
                <a:gd name="T60" fmla="*/ 6 w 15"/>
                <a:gd name="T61" fmla="*/ 4 h 22"/>
                <a:gd name="T62" fmla="*/ 4 w 15"/>
                <a:gd name="T6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2">
                  <a:moveTo>
                    <a:pt x="1" y="19"/>
                  </a:moveTo>
                  <a:cubicBezTo>
                    <a:pt x="0" y="17"/>
                    <a:pt x="0" y="15"/>
                    <a:pt x="0" y="12"/>
                  </a:cubicBezTo>
                  <a:cubicBezTo>
                    <a:pt x="0" y="12"/>
                    <a:pt x="0" y="12"/>
                    <a:pt x="0" y="12"/>
                  </a:cubicBezTo>
                  <a:cubicBezTo>
                    <a:pt x="0" y="8"/>
                    <a:pt x="1" y="3"/>
                    <a:pt x="3" y="1"/>
                  </a:cubicBezTo>
                  <a:cubicBezTo>
                    <a:pt x="3" y="1"/>
                    <a:pt x="3" y="1"/>
                    <a:pt x="3" y="1"/>
                  </a:cubicBezTo>
                  <a:cubicBezTo>
                    <a:pt x="3" y="0"/>
                    <a:pt x="4" y="0"/>
                    <a:pt x="5" y="0"/>
                  </a:cubicBezTo>
                  <a:cubicBezTo>
                    <a:pt x="5" y="0"/>
                    <a:pt x="5" y="0"/>
                    <a:pt x="5" y="0"/>
                  </a:cubicBezTo>
                  <a:cubicBezTo>
                    <a:pt x="11" y="0"/>
                    <a:pt x="11" y="0"/>
                    <a:pt x="11" y="0"/>
                  </a:cubicBezTo>
                  <a:cubicBezTo>
                    <a:pt x="11" y="2"/>
                    <a:pt x="11" y="2"/>
                    <a:pt x="11" y="2"/>
                  </a:cubicBezTo>
                  <a:cubicBezTo>
                    <a:pt x="11" y="0"/>
                    <a:pt x="11" y="0"/>
                    <a:pt x="11" y="0"/>
                  </a:cubicBezTo>
                  <a:cubicBezTo>
                    <a:pt x="12" y="0"/>
                    <a:pt x="13" y="1"/>
                    <a:pt x="13" y="1"/>
                  </a:cubicBezTo>
                  <a:cubicBezTo>
                    <a:pt x="13" y="1"/>
                    <a:pt x="13" y="1"/>
                    <a:pt x="13" y="1"/>
                  </a:cubicBezTo>
                  <a:cubicBezTo>
                    <a:pt x="13" y="2"/>
                    <a:pt x="15" y="7"/>
                    <a:pt x="15" y="13"/>
                  </a:cubicBezTo>
                  <a:cubicBezTo>
                    <a:pt x="15" y="13"/>
                    <a:pt x="15" y="13"/>
                    <a:pt x="15" y="13"/>
                  </a:cubicBezTo>
                  <a:cubicBezTo>
                    <a:pt x="15" y="16"/>
                    <a:pt x="14" y="21"/>
                    <a:pt x="9" y="22"/>
                  </a:cubicBezTo>
                  <a:cubicBezTo>
                    <a:pt x="9" y="22"/>
                    <a:pt x="9" y="22"/>
                    <a:pt x="9" y="22"/>
                  </a:cubicBezTo>
                  <a:cubicBezTo>
                    <a:pt x="8" y="22"/>
                    <a:pt x="8" y="22"/>
                    <a:pt x="7" y="22"/>
                  </a:cubicBezTo>
                  <a:cubicBezTo>
                    <a:pt x="7" y="22"/>
                    <a:pt x="7" y="22"/>
                    <a:pt x="7" y="22"/>
                  </a:cubicBezTo>
                  <a:cubicBezTo>
                    <a:pt x="7" y="22"/>
                    <a:pt x="7" y="22"/>
                    <a:pt x="7" y="22"/>
                  </a:cubicBezTo>
                  <a:cubicBezTo>
                    <a:pt x="7" y="22"/>
                    <a:pt x="7" y="22"/>
                    <a:pt x="7" y="22"/>
                  </a:cubicBezTo>
                  <a:cubicBezTo>
                    <a:pt x="5" y="22"/>
                    <a:pt x="2" y="20"/>
                    <a:pt x="1" y="19"/>
                  </a:cubicBezTo>
                  <a:close/>
                  <a:moveTo>
                    <a:pt x="4" y="12"/>
                  </a:moveTo>
                  <a:cubicBezTo>
                    <a:pt x="4" y="16"/>
                    <a:pt x="4" y="18"/>
                    <a:pt x="7" y="18"/>
                  </a:cubicBezTo>
                  <a:cubicBezTo>
                    <a:pt x="7" y="18"/>
                    <a:pt x="7" y="18"/>
                    <a:pt x="7" y="18"/>
                  </a:cubicBezTo>
                  <a:cubicBezTo>
                    <a:pt x="8" y="18"/>
                    <a:pt x="8" y="18"/>
                    <a:pt x="8" y="18"/>
                  </a:cubicBezTo>
                  <a:cubicBezTo>
                    <a:pt x="8" y="18"/>
                    <a:pt x="8" y="18"/>
                    <a:pt x="8" y="18"/>
                  </a:cubicBezTo>
                  <a:cubicBezTo>
                    <a:pt x="11" y="17"/>
                    <a:pt x="11" y="16"/>
                    <a:pt x="11" y="13"/>
                  </a:cubicBezTo>
                  <a:cubicBezTo>
                    <a:pt x="11" y="13"/>
                    <a:pt x="11" y="13"/>
                    <a:pt x="11" y="13"/>
                  </a:cubicBezTo>
                  <a:cubicBezTo>
                    <a:pt x="11" y="10"/>
                    <a:pt x="10" y="6"/>
                    <a:pt x="10" y="4"/>
                  </a:cubicBezTo>
                  <a:cubicBezTo>
                    <a:pt x="10" y="4"/>
                    <a:pt x="10" y="4"/>
                    <a:pt x="10" y="4"/>
                  </a:cubicBezTo>
                  <a:cubicBezTo>
                    <a:pt x="6" y="4"/>
                    <a:pt x="6" y="4"/>
                    <a:pt x="6" y="4"/>
                  </a:cubicBezTo>
                  <a:cubicBezTo>
                    <a:pt x="5" y="6"/>
                    <a:pt x="4" y="10"/>
                    <a:pt x="4"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671">
              <a:extLst>
                <a:ext uri="{FF2B5EF4-FFF2-40B4-BE49-F238E27FC236}">
                  <a16:creationId xmlns:a16="http://schemas.microsoft.com/office/drawing/2014/main" id="{EB5B1DFE-AD9A-49A6-BF30-FF5A86CC2909}"/>
                </a:ext>
              </a:extLst>
            </p:cNvPr>
            <p:cNvSpPr/>
            <p:nvPr/>
          </p:nvSpPr>
          <p:spPr bwMode="auto">
            <a:xfrm rot="964014">
              <a:off x="9625864" y="1041289"/>
              <a:ext cx="103033" cy="116579"/>
            </a:xfrm>
            <a:custGeom>
              <a:avLst/>
              <a:gdLst>
                <a:gd name="T0" fmla="*/ 5 w 20"/>
                <a:gd name="T1" fmla="*/ 0 h 22"/>
                <a:gd name="T2" fmla="*/ 15 w 20"/>
                <a:gd name="T3" fmla="*/ 14 h 22"/>
                <a:gd name="T4" fmla="*/ 0 w 20"/>
                <a:gd name="T5" fmla="*/ 4 h 22"/>
                <a:gd name="T6" fmla="*/ 5 w 20"/>
                <a:gd name="T7" fmla="*/ 0 h 22"/>
              </a:gdLst>
              <a:ahLst/>
              <a:cxnLst>
                <a:cxn ang="0">
                  <a:pos x="T0" y="T1"/>
                </a:cxn>
                <a:cxn ang="0">
                  <a:pos x="T2" y="T3"/>
                </a:cxn>
                <a:cxn ang="0">
                  <a:pos x="T4" y="T5"/>
                </a:cxn>
                <a:cxn ang="0">
                  <a:pos x="T6" y="T7"/>
                </a:cxn>
              </a:cxnLst>
              <a:rect l="0" t="0" r="r" b="b"/>
              <a:pathLst>
                <a:path w="20" h="22">
                  <a:moveTo>
                    <a:pt x="5" y="0"/>
                  </a:moveTo>
                  <a:cubicBezTo>
                    <a:pt x="5" y="0"/>
                    <a:pt x="20" y="7"/>
                    <a:pt x="15" y="14"/>
                  </a:cubicBezTo>
                  <a:cubicBezTo>
                    <a:pt x="9" y="22"/>
                    <a:pt x="1" y="10"/>
                    <a:pt x="0" y="4"/>
                  </a:cubicBezTo>
                  <a:lnTo>
                    <a:pt x="5"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672">
              <a:extLst>
                <a:ext uri="{FF2B5EF4-FFF2-40B4-BE49-F238E27FC236}">
                  <a16:creationId xmlns:a16="http://schemas.microsoft.com/office/drawing/2014/main" id="{178D7E56-A8B3-465A-95AD-E4E85DE93BE0}"/>
                </a:ext>
              </a:extLst>
            </p:cNvPr>
            <p:cNvSpPr>
              <a:spLocks noEditPoints="1"/>
            </p:cNvSpPr>
            <p:nvPr/>
          </p:nvSpPr>
          <p:spPr bwMode="auto">
            <a:xfrm rot="964014">
              <a:off x="9614403" y="1029467"/>
              <a:ext cx="109610" cy="109854"/>
            </a:xfrm>
            <a:custGeom>
              <a:avLst/>
              <a:gdLst>
                <a:gd name="T0" fmla="*/ 13 w 21"/>
                <a:gd name="T1" fmla="*/ 21 h 21"/>
                <a:gd name="T2" fmla="*/ 1 w 21"/>
                <a:gd name="T3" fmla="*/ 7 h 21"/>
                <a:gd name="T4" fmla="*/ 1 w 21"/>
                <a:gd name="T5" fmla="*/ 7 h 21"/>
                <a:gd name="T6" fmla="*/ 1 w 21"/>
                <a:gd name="T7" fmla="*/ 5 h 21"/>
                <a:gd name="T8" fmla="*/ 1 w 21"/>
                <a:gd name="T9" fmla="*/ 5 h 21"/>
                <a:gd name="T10" fmla="*/ 6 w 21"/>
                <a:gd name="T11" fmla="*/ 1 h 21"/>
                <a:gd name="T12" fmla="*/ 8 w 21"/>
                <a:gd name="T13" fmla="*/ 0 h 21"/>
                <a:gd name="T14" fmla="*/ 8 w 21"/>
                <a:gd name="T15" fmla="*/ 0 h 21"/>
                <a:gd name="T16" fmla="*/ 14 w 21"/>
                <a:gd name="T17" fmla="*/ 4 h 21"/>
                <a:gd name="T18" fmla="*/ 14 w 21"/>
                <a:gd name="T19" fmla="*/ 4 h 21"/>
                <a:gd name="T20" fmla="*/ 21 w 21"/>
                <a:gd name="T21" fmla="*/ 13 h 21"/>
                <a:gd name="T22" fmla="*/ 21 w 21"/>
                <a:gd name="T23" fmla="*/ 13 h 21"/>
                <a:gd name="T24" fmla="*/ 20 w 21"/>
                <a:gd name="T25" fmla="*/ 17 h 21"/>
                <a:gd name="T26" fmla="*/ 20 w 21"/>
                <a:gd name="T27" fmla="*/ 17 h 21"/>
                <a:gd name="T28" fmla="*/ 14 w 21"/>
                <a:gd name="T29" fmla="*/ 21 h 21"/>
                <a:gd name="T30" fmla="*/ 14 w 21"/>
                <a:gd name="T31" fmla="*/ 21 h 21"/>
                <a:gd name="T32" fmla="*/ 13 w 21"/>
                <a:gd name="T33" fmla="*/ 21 h 21"/>
                <a:gd name="T34" fmla="*/ 13 w 21"/>
                <a:gd name="T35" fmla="*/ 17 h 21"/>
                <a:gd name="T36" fmla="*/ 16 w 21"/>
                <a:gd name="T37" fmla="*/ 15 h 21"/>
                <a:gd name="T38" fmla="*/ 16 w 21"/>
                <a:gd name="T39" fmla="*/ 15 h 21"/>
                <a:gd name="T40" fmla="*/ 17 w 21"/>
                <a:gd name="T41" fmla="*/ 13 h 21"/>
                <a:gd name="T42" fmla="*/ 17 w 21"/>
                <a:gd name="T43" fmla="*/ 13 h 21"/>
                <a:gd name="T44" fmla="*/ 12 w 21"/>
                <a:gd name="T45" fmla="*/ 7 h 21"/>
                <a:gd name="T46" fmla="*/ 12 w 21"/>
                <a:gd name="T47" fmla="*/ 7 h 21"/>
                <a:gd name="T48" fmla="*/ 8 w 21"/>
                <a:gd name="T49" fmla="*/ 5 h 21"/>
                <a:gd name="T50" fmla="*/ 8 w 21"/>
                <a:gd name="T51" fmla="*/ 5 h 21"/>
                <a:gd name="T52" fmla="*/ 5 w 21"/>
                <a:gd name="T53" fmla="*/ 7 h 21"/>
                <a:gd name="T54" fmla="*/ 13 w 21"/>
                <a:gd name="T5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21"/>
                  </a:moveTo>
                  <a:cubicBezTo>
                    <a:pt x="6" y="20"/>
                    <a:pt x="2" y="12"/>
                    <a:pt x="1" y="7"/>
                  </a:cubicBezTo>
                  <a:cubicBezTo>
                    <a:pt x="1" y="7"/>
                    <a:pt x="1" y="7"/>
                    <a:pt x="1" y="7"/>
                  </a:cubicBezTo>
                  <a:cubicBezTo>
                    <a:pt x="0" y="6"/>
                    <a:pt x="1" y="5"/>
                    <a:pt x="1" y="5"/>
                  </a:cubicBezTo>
                  <a:cubicBezTo>
                    <a:pt x="1" y="5"/>
                    <a:pt x="1" y="5"/>
                    <a:pt x="1" y="5"/>
                  </a:cubicBezTo>
                  <a:cubicBezTo>
                    <a:pt x="6" y="1"/>
                    <a:pt x="6" y="1"/>
                    <a:pt x="6" y="1"/>
                  </a:cubicBezTo>
                  <a:cubicBezTo>
                    <a:pt x="7" y="0"/>
                    <a:pt x="8" y="0"/>
                    <a:pt x="8" y="0"/>
                  </a:cubicBezTo>
                  <a:cubicBezTo>
                    <a:pt x="8" y="0"/>
                    <a:pt x="8" y="0"/>
                    <a:pt x="8" y="0"/>
                  </a:cubicBezTo>
                  <a:cubicBezTo>
                    <a:pt x="8" y="0"/>
                    <a:pt x="11" y="2"/>
                    <a:pt x="14" y="4"/>
                  </a:cubicBezTo>
                  <a:cubicBezTo>
                    <a:pt x="14" y="4"/>
                    <a:pt x="14" y="4"/>
                    <a:pt x="14" y="4"/>
                  </a:cubicBezTo>
                  <a:cubicBezTo>
                    <a:pt x="17" y="6"/>
                    <a:pt x="21" y="9"/>
                    <a:pt x="21" y="13"/>
                  </a:cubicBezTo>
                  <a:cubicBezTo>
                    <a:pt x="21" y="13"/>
                    <a:pt x="21" y="13"/>
                    <a:pt x="21" y="13"/>
                  </a:cubicBezTo>
                  <a:cubicBezTo>
                    <a:pt x="21" y="15"/>
                    <a:pt x="21" y="16"/>
                    <a:pt x="20" y="17"/>
                  </a:cubicBezTo>
                  <a:cubicBezTo>
                    <a:pt x="20" y="17"/>
                    <a:pt x="20" y="17"/>
                    <a:pt x="20" y="17"/>
                  </a:cubicBezTo>
                  <a:cubicBezTo>
                    <a:pt x="18" y="20"/>
                    <a:pt x="16" y="21"/>
                    <a:pt x="14" y="21"/>
                  </a:cubicBezTo>
                  <a:cubicBezTo>
                    <a:pt x="14" y="21"/>
                    <a:pt x="14" y="21"/>
                    <a:pt x="14" y="21"/>
                  </a:cubicBezTo>
                  <a:cubicBezTo>
                    <a:pt x="13" y="21"/>
                    <a:pt x="13" y="21"/>
                    <a:pt x="13" y="21"/>
                  </a:cubicBezTo>
                  <a:close/>
                  <a:moveTo>
                    <a:pt x="13" y="17"/>
                  </a:moveTo>
                  <a:cubicBezTo>
                    <a:pt x="14" y="17"/>
                    <a:pt x="15" y="17"/>
                    <a:pt x="16" y="15"/>
                  </a:cubicBezTo>
                  <a:cubicBezTo>
                    <a:pt x="16" y="15"/>
                    <a:pt x="16" y="15"/>
                    <a:pt x="16" y="15"/>
                  </a:cubicBezTo>
                  <a:cubicBezTo>
                    <a:pt x="17" y="14"/>
                    <a:pt x="17" y="14"/>
                    <a:pt x="17" y="13"/>
                  </a:cubicBezTo>
                  <a:cubicBezTo>
                    <a:pt x="17" y="13"/>
                    <a:pt x="17" y="13"/>
                    <a:pt x="17" y="13"/>
                  </a:cubicBezTo>
                  <a:cubicBezTo>
                    <a:pt x="17" y="12"/>
                    <a:pt x="15" y="9"/>
                    <a:pt x="12" y="7"/>
                  </a:cubicBezTo>
                  <a:cubicBezTo>
                    <a:pt x="12" y="7"/>
                    <a:pt x="12" y="7"/>
                    <a:pt x="12" y="7"/>
                  </a:cubicBezTo>
                  <a:cubicBezTo>
                    <a:pt x="11" y="6"/>
                    <a:pt x="9" y="5"/>
                    <a:pt x="8" y="5"/>
                  </a:cubicBezTo>
                  <a:cubicBezTo>
                    <a:pt x="8" y="5"/>
                    <a:pt x="8" y="5"/>
                    <a:pt x="8" y="5"/>
                  </a:cubicBezTo>
                  <a:cubicBezTo>
                    <a:pt x="5" y="7"/>
                    <a:pt x="5" y="7"/>
                    <a:pt x="5" y="7"/>
                  </a:cubicBezTo>
                  <a:cubicBezTo>
                    <a:pt x="6" y="11"/>
                    <a:pt x="11" y="17"/>
                    <a:pt x="13"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673">
              <a:extLst>
                <a:ext uri="{FF2B5EF4-FFF2-40B4-BE49-F238E27FC236}">
                  <a16:creationId xmlns:a16="http://schemas.microsoft.com/office/drawing/2014/main" id="{D149B324-7CFA-4471-AAAC-B7E07CE43A27}"/>
                </a:ext>
              </a:extLst>
            </p:cNvPr>
            <p:cNvSpPr/>
            <p:nvPr/>
          </p:nvSpPr>
          <p:spPr bwMode="auto">
            <a:xfrm rot="964014">
              <a:off x="9676978" y="966404"/>
              <a:ext cx="98648" cy="100885"/>
            </a:xfrm>
            <a:custGeom>
              <a:avLst/>
              <a:gdLst>
                <a:gd name="T0" fmla="*/ 0 w 19"/>
                <a:gd name="T1" fmla="*/ 7 h 19"/>
                <a:gd name="T2" fmla="*/ 18 w 19"/>
                <a:gd name="T3" fmla="*/ 9 h 19"/>
                <a:gd name="T4" fmla="*/ 0 w 19"/>
                <a:gd name="T5" fmla="*/ 13 h 19"/>
                <a:gd name="T6" fmla="*/ 0 w 19"/>
                <a:gd name="T7" fmla="*/ 7 h 19"/>
              </a:gdLst>
              <a:ahLst/>
              <a:cxnLst>
                <a:cxn ang="0">
                  <a:pos x="T0" y="T1"/>
                </a:cxn>
                <a:cxn ang="0">
                  <a:pos x="T2" y="T3"/>
                </a:cxn>
                <a:cxn ang="0">
                  <a:pos x="T4" y="T5"/>
                </a:cxn>
                <a:cxn ang="0">
                  <a:pos x="T6" y="T7"/>
                </a:cxn>
              </a:cxnLst>
              <a:rect l="0" t="0" r="r" b="b"/>
              <a:pathLst>
                <a:path w="19" h="19">
                  <a:moveTo>
                    <a:pt x="0" y="7"/>
                  </a:moveTo>
                  <a:cubicBezTo>
                    <a:pt x="0" y="7"/>
                    <a:pt x="17" y="0"/>
                    <a:pt x="18" y="9"/>
                  </a:cubicBezTo>
                  <a:cubicBezTo>
                    <a:pt x="19" y="19"/>
                    <a:pt x="5" y="16"/>
                    <a:pt x="0" y="13"/>
                  </a:cubicBezTo>
                  <a:lnTo>
                    <a:pt x="0" y="7"/>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674">
              <a:extLst>
                <a:ext uri="{FF2B5EF4-FFF2-40B4-BE49-F238E27FC236}">
                  <a16:creationId xmlns:a16="http://schemas.microsoft.com/office/drawing/2014/main" id="{8B9B5FBD-B081-4EBF-A369-B5108A6B7AFB}"/>
                </a:ext>
              </a:extLst>
            </p:cNvPr>
            <p:cNvSpPr>
              <a:spLocks noEditPoints="1"/>
            </p:cNvSpPr>
            <p:nvPr/>
          </p:nvSpPr>
          <p:spPr bwMode="auto">
            <a:xfrm rot="964014">
              <a:off x="9665215" y="976573"/>
              <a:ext cx="113994" cy="85193"/>
            </a:xfrm>
            <a:custGeom>
              <a:avLst/>
              <a:gdLst>
                <a:gd name="T0" fmla="*/ 1 w 22"/>
                <a:gd name="T1" fmla="*/ 13 h 16"/>
                <a:gd name="T2" fmla="*/ 0 w 22"/>
                <a:gd name="T3" fmla="*/ 11 h 16"/>
                <a:gd name="T4" fmla="*/ 0 w 22"/>
                <a:gd name="T5" fmla="*/ 11 h 16"/>
                <a:gd name="T6" fmla="*/ 0 w 22"/>
                <a:gd name="T7" fmla="*/ 5 h 16"/>
                <a:gd name="T8" fmla="*/ 2 w 22"/>
                <a:gd name="T9" fmla="*/ 3 h 16"/>
                <a:gd name="T10" fmla="*/ 2 w 22"/>
                <a:gd name="T11" fmla="*/ 3 h 16"/>
                <a:gd name="T12" fmla="*/ 13 w 22"/>
                <a:gd name="T13" fmla="*/ 0 h 16"/>
                <a:gd name="T14" fmla="*/ 13 w 22"/>
                <a:gd name="T15" fmla="*/ 0 h 16"/>
                <a:gd name="T16" fmla="*/ 22 w 22"/>
                <a:gd name="T17" fmla="*/ 7 h 16"/>
                <a:gd name="T18" fmla="*/ 22 w 22"/>
                <a:gd name="T19" fmla="*/ 7 h 16"/>
                <a:gd name="T20" fmla="*/ 22 w 22"/>
                <a:gd name="T21" fmla="*/ 8 h 16"/>
                <a:gd name="T22" fmla="*/ 22 w 22"/>
                <a:gd name="T23" fmla="*/ 8 h 16"/>
                <a:gd name="T24" fmla="*/ 19 w 22"/>
                <a:gd name="T25" fmla="*/ 15 h 16"/>
                <a:gd name="T26" fmla="*/ 19 w 22"/>
                <a:gd name="T27" fmla="*/ 15 h 16"/>
                <a:gd name="T28" fmla="*/ 13 w 22"/>
                <a:gd name="T29" fmla="*/ 16 h 16"/>
                <a:gd name="T30" fmla="*/ 13 w 22"/>
                <a:gd name="T31" fmla="*/ 16 h 16"/>
                <a:gd name="T32" fmla="*/ 1 w 22"/>
                <a:gd name="T33" fmla="*/ 13 h 16"/>
                <a:gd name="T34" fmla="*/ 13 w 22"/>
                <a:gd name="T35" fmla="*/ 12 h 16"/>
                <a:gd name="T36" fmla="*/ 18 w 22"/>
                <a:gd name="T37" fmla="*/ 8 h 16"/>
                <a:gd name="T38" fmla="*/ 18 w 22"/>
                <a:gd name="T39" fmla="*/ 8 h 16"/>
                <a:gd name="T40" fmla="*/ 18 w 22"/>
                <a:gd name="T41" fmla="*/ 7 h 16"/>
                <a:gd name="T42" fmla="*/ 18 w 22"/>
                <a:gd name="T43" fmla="*/ 7 h 16"/>
                <a:gd name="T44" fmla="*/ 13 w 22"/>
                <a:gd name="T45" fmla="*/ 4 h 16"/>
                <a:gd name="T46" fmla="*/ 13 w 22"/>
                <a:gd name="T47" fmla="*/ 4 h 16"/>
                <a:gd name="T48" fmla="*/ 4 w 22"/>
                <a:gd name="T49" fmla="*/ 6 h 16"/>
                <a:gd name="T50" fmla="*/ 4 w 22"/>
                <a:gd name="T51" fmla="*/ 6 h 16"/>
                <a:gd name="T52" fmla="*/ 4 w 22"/>
                <a:gd name="T53" fmla="*/ 10 h 16"/>
                <a:gd name="T54" fmla="*/ 13 w 22"/>
                <a:gd name="T5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6">
                  <a:moveTo>
                    <a:pt x="1" y="13"/>
                  </a:moveTo>
                  <a:cubicBezTo>
                    <a:pt x="0" y="12"/>
                    <a:pt x="0" y="12"/>
                    <a:pt x="0" y="11"/>
                  </a:cubicBezTo>
                  <a:cubicBezTo>
                    <a:pt x="0" y="11"/>
                    <a:pt x="0" y="11"/>
                    <a:pt x="0" y="11"/>
                  </a:cubicBezTo>
                  <a:cubicBezTo>
                    <a:pt x="0" y="5"/>
                    <a:pt x="0" y="5"/>
                    <a:pt x="0" y="5"/>
                  </a:cubicBezTo>
                  <a:cubicBezTo>
                    <a:pt x="0" y="4"/>
                    <a:pt x="1" y="3"/>
                    <a:pt x="2" y="3"/>
                  </a:cubicBezTo>
                  <a:cubicBezTo>
                    <a:pt x="2" y="3"/>
                    <a:pt x="2" y="3"/>
                    <a:pt x="2" y="3"/>
                  </a:cubicBezTo>
                  <a:cubicBezTo>
                    <a:pt x="2" y="3"/>
                    <a:pt x="7" y="1"/>
                    <a:pt x="13" y="0"/>
                  </a:cubicBezTo>
                  <a:cubicBezTo>
                    <a:pt x="13" y="0"/>
                    <a:pt x="13" y="0"/>
                    <a:pt x="13" y="0"/>
                  </a:cubicBezTo>
                  <a:cubicBezTo>
                    <a:pt x="17" y="0"/>
                    <a:pt x="21" y="2"/>
                    <a:pt x="22" y="7"/>
                  </a:cubicBezTo>
                  <a:cubicBezTo>
                    <a:pt x="22" y="7"/>
                    <a:pt x="22" y="7"/>
                    <a:pt x="22" y="7"/>
                  </a:cubicBezTo>
                  <a:cubicBezTo>
                    <a:pt x="22" y="7"/>
                    <a:pt x="22" y="8"/>
                    <a:pt x="22" y="8"/>
                  </a:cubicBezTo>
                  <a:cubicBezTo>
                    <a:pt x="22" y="8"/>
                    <a:pt x="22" y="8"/>
                    <a:pt x="22" y="8"/>
                  </a:cubicBezTo>
                  <a:cubicBezTo>
                    <a:pt x="22" y="11"/>
                    <a:pt x="21" y="13"/>
                    <a:pt x="19" y="15"/>
                  </a:cubicBezTo>
                  <a:cubicBezTo>
                    <a:pt x="19" y="15"/>
                    <a:pt x="19" y="15"/>
                    <a:pt x="19" y="15"/>
                  </a:cubicBezTo>
                  <a:cubicBezTo>
                    <a:pt x="17" y="16"/>
                    <a:pt x="15" y="16"/>
                    <a:pt x="13" y="16"/>
                  </a:cubicBezTo>
                  <a:cubicBezTo>
                    <a:pt x="13" y="16"/>
                    <a:pt x="13" y="16"/>
                    <a:pt x="13" y="16"/>
                  </a:cubicBezTo>
                  <a:cubicBezTo>
                    <a:pt x="8" y="16"/>
                    <a:pt x="4" y="15"/>
                    <a:pt x="1" y="13"/>
                  </a:cubicBezTo>
                  <a:close/>
                  <a:moveTo>
                    <a:pt x="13" y="12"/>
                  </a:moveTo>
                  <a:cubicBezTo>
                    <a:pt x="16" y="12"/>
                    <a:pt x="18" y="11"/>
                    <a:pt x="18" y="8"/>
                  </a:cubicBezTo>
                  <a:cubicBezTo>
                    <a:pt x="18" y="8"/>
                    <a:pt x="18" y="8"/>
                    <a:pt x="18" y="8"/>
                  </a:cubicBezTo>
                  <a:cubicBezTo>
                    <a:pt x="18" y="8"/>
                    <a:pt x="18" y="8"/>
                    <a:pt x="18" y="7"/>
                  </a:cubicBezTo>
                  <a:cubicBezTo>
                    <a:pt x="18" y="7"/>
                    <a:pt x="18" y="7"/>
                    <a:pt x="18" y="7"/>
                  </a:cubicBezTo>
                  <a:cubicBezTo>
                    <a:pt x="18" y="5"/>
                    <a:pt x="16" y="5"/>
                    <a:pt x="13" y="4"/>
                  </a:cubicBezTo>
                  <a:cubicBezTo>
                    <a:pt x="13" y="4"/>
                    <a:pt x="13" y="4"/>
                    <a:pt x="13" y="4"/>
                  </a:cubicBezTo>
                  <a:cubicBezTo>
                    <a:pt x="10" y="4"/>
                    <a:pt x="6" y="6"/>
                    <a:pt x="4" y="6"/>
                  </a:cubicBezTo>
                  <a:cubicBezTo>
                    <a:pt x="4" y="6"/>
                    <a:pt x="4" y="6"/>
                    <a:pt x="4" y="6"/>
                  </a:cubicBezTo>
                  <a:cubicBezTo>
                    <a:pt x="4" y="10"/>
                    <a:pt x="4" y="10"/>
                    <a:pt x="4" y="10"/>
                  </a:cubicBezTo>
                  <a:cubicBezTo>
                    <a:pt x="6" y="11"/>
                    <a:pt x="10" y="12"/>
                    <a:pt x="13"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675">
              <a:extLst>
                <a:ext uri="{FF2B5EF4-FFF2-40B4-BE49-F238E27FC236}">
                  <a16:creationId xmlns:a16="http://schemas.microsoft.com/office/drawing/2014/main" id="{0B84544F-F421-4692-9BF4-6A940035EB55}"/>
                </a:ext>
              </a:extLst>
            </p:cNvPr>
            <p:cNvSpPr/>
            <p:nvPr/>
          </p:nvSpPr>
          <p:spPr bwMode="auto">
            <a:xfrm rot="964014">
              <a:off x="9516107" y="892131"/>
              <a:ext cx="201682" cy="177111"/>
            </a:xfrm>
            <a:custGeom>
              <a:avLst/>
              <a:gdLst>
                <a:gd name="T0" fmla="*/ 29 w 39"/>
                <a:gd name="T1" fmla="*/ 10 h 33"/>
                <a:gd name="T2" fmla="*/ 11 w 39"/>
                <a:gd name="T3" fmla="*/ 10 h 33"/>
                <a:gd name="T4" fmla="*/ 20 w 39"/>
                <a:gd name="T5" fmla="*/ 33 h 33"/>
                <a:gd name="T6" fmla="*/ 29 w 39"/>
                <a:gd name="T7" fmla="*/ 10 h 33"/>
              </a:gdLst>
              <a:ahLst/>
              <a:cxnLst>
                <a:cxn ang="0">
                  <a:pos x="T0" y="T1"/>
                </a:cxn>
                <a:cxn ang="0">
                  <a:pos x="T2" y="T3"/>
                </a:cxn>
                <a:cxn ang="0">
                  <a:pos x="T4" y="T5"/>
                </a:cxn>
                <a:cxn ang="0">
                  <a:pos x="T6" y="T7"/>
                </a:cxn>
              </a:cxnLst>
              <a:rect l="0" t="0" r="r" b="b"/>
              <a:pathLst>
                <a:path w="39" h="33">
                  <a:moveTo>
                    <a:pt x="29" y="10"/>
                  </a:moveTo>
                  <a:cubicBezTo>
                    <a:pt x="29" y="10"/>
                    <a:pt x="22" y="0"/>
                    <a:pt x="11" y="10"/>
                  </a:cubicBezTo>
                  <a:cubicBezTo>
                    <a:pt x="0" y="19"/>
                    <a:pt x="12" y="33"/>
                    <a:pt x="20" y="33"/>
                  </a:cubicBezTo>
                  <a:cubicBezTo>
                    <a:pt x="28" y="32"/>
                    <a:pt x="39" y="19"/>
                    <a:pt x="29"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676">
              <a:extLst>
                <a:ext uri="{FF2B5EF4-FFF2-40B4-BE49-F238E27FC236}">
                  <a16:creationId xmlns:a16="http://schemas.microsoft.com/office/drawing/2014/main" id="{5C2C8A70-E47D-4788-A51B-9C16BEDEEB8C}"/>
                </a:ext>
              </a:extLst>
            </p:cNvPr>
            <p:cNvSpPr>
              <a:spLocks noEditPoints="1"/>
            </p:cNvSpPr>
            <p:nvPr/>
          </p:nvSpPr>
          <p:spPr bwMode="auto">
            <a:xfrm rot="964014">
              <a:off x="9538563" y="910451"/>
              <a:ext cx="155647" cy="168143"/>
            </a:xfrm>
            <a:custGeom>
              <a:avLst/>
              <a:gdLst>
                <a:gd name="T0" fmla="*/ 0 w 30"/>
                <a:gd name="T1" fmla="*/ 16 h 32"/>
                <a:gd name="T2" fmla="*/ 5 w 30"/>
                <a:gd name="T3" fmla="*/ 5 h 32"/>
                <a:gd name="T4" fmla="*/ 5 w 30"/>
                <a:gd name="T5" fmla="*/ 5 h 32"/>
                <a:gd name="T6" fmla="*/ 16 w 30"/>
                <a:gd name="T7" fmla="*/ 0 h 32"/>
                <a:gd name="T8" fmla="*/ 16 w 30"/>
                <a:gd name="T9" fmla="*/ 0 h 32"/>
                <a:gd name="T10" fmla="*/ 25 w 30"/>
                <a:gd name="T11" fmla="*/ 5 h 32"/>
                <a:gd name="T12" fmla="*/ 25 w 30"/>
                <a:gd name="T13" fmla="*/ 5 h 32"/>
                <a:gd name="T14" fmla="*/ 30 w 30"/>
                <a:gd name="T15" fmla="*/ 15 h 32"/>
                <a:gd name="T16" fmla="*/ 30 w 30"/>
                <a:gd name="T17" fmla="*/ 15 h 32"/>
                <a:gd name="T18" fmla="*/ 15 w 30"/>
                <a:gd name="T19" fmla="*/ 32 h 32"/>
                <a:gd name="T20" fmla="*/ 15 w 30"/>
                <a:gd name="T21" fmla="*/ 32 h 32"/>
                <a:gd name="T22" fmla="*/ 15 w 30"/>
                <a:gd name="T23" fmla="*/ 32 h 32"/>
                <a:gd name="T24" fmla="*/ 15 w 30"/>
                <a:gd name="T25" fmla="*/ 32 h 32"/>
                <a:gd name="T26" fmla="*/ 0 w 30"/>
                <a:gd name="T27" fmla="*/ 16 h 32"/>
                <a:gd name="T28" fmla="*/ 7 w 30"/>
                <a:gd name="T29" fmla="*/ 8 h 32"/>
                <a:gd name="T30" fmla="*/ 4 w 30"/>
                <a:gd name="T31" fmla="*/ 16 h 32"/>
                <a:gd name="T32" fmla="*/ 4 w 30"/>
                <a:gd name="T33" fmla="*/ 16 h 32"/>
                <a:gd name="T34" fmla="*/ 7 w 30"/>
                <a:gd name="T35" fmla="*/ 24 h 32"/>
                <a:gd name="T36" fmla="*/ 7 w 30"/>
                <a:gd name="T37" fmla="*/ 24 h 32"/>
                <a:gd name="T38" fmla="*/ 15 w 30"/>
                <a:gd name="T39" fmla="*/ 28 h 32"/>
                <a:gd name="T40" fmla="*/ 15 w 30"/>
                <a:gd name="T41" fmla="*/ 28 h 32"/>
                <a:gd name="T42" fmla="*/ 15 w 30"/>
                <a:gd name="T43" fmla="*/ 28 h 32"/>
                <a:gd name="T44" fmla="*/ 15 w 30"/>
                <a:gd name="T45" fmla="*/ 28 h 32"/>
                <a:gd name="T46" fmla="*/ 26 w 30"/>
                <a:gd name="T47" fmla="*/ 15 h 32"/>
                <a:gd name="T48" fmla="*/ 26 w 30"/>
                <a:gd name="T49" fmla="*/ 15 h 32"/>
                <a:gd name="T50" fmla="*/ 23 w 30"/>
                <a:gd name="T51" fmla="*/ 8 h 32"/>
                <a:gd name="T52" fmla="*/ 23 w 30"/>
                <a:gd name="T53" fmla="*/ 8 h 32"/>
                <a:gd name="T54" fmla="*/ 24 w 30"/>
                <a:gd name="T55" fmla="*/ 7 h 32"/>
                <a:gd name="T56" fmla="*/ 26 w 30"/>
                <a:gd name="T57" fmla="*/ 5 h 32"/>
                <a:gd name="T58" fmla="*/ 24 w 30"/>
                <a:gd name="T59" fmla="*/ 7 h 32"/>
                <a:gd name="T60" fmla="*/ 23 w 30"/>
                <a:gd name="T61" fmla="*/ 8 h 32"/>
                <a:gd name="T62" fmla="*/ 22 w 30"/>
                <a:gd name="T63" fmla="*/ 8 h 32"/>
                <a:gd name="T64" fmla="*/ 21 w 30"/>
                <a:gd name="T65" fmla="*/ 6 h 32"/>
                <a:gd name="T66" fmla="*/ 21 w 30"/>
                <a:gd name="T67" fmla="*/ 6 h 32"/>
                <a:gd name="T68" fmla="*/ 16 w 30"/>
                <a:gd name="T69" fmla="*/ 4 h 32"/>
                <a:gd name="T70" fmla="*/ 16 w 30"/>
                <a:gd name="T71" fmla="*/ 4 h 32"/>
                <a:gd name="T72" fmla="*/ 7 w 30"/>
                <a:gd name="T7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2">
                  <a:moveTo>
                    <a:pt x="0" y="16"/>
                  </a:moveTo>
                  <a:cubicBezTo>
                    <a:pt x="0" y="12"/>
                    <a:pt x="1" y="8"/>
                    <a:pt x="5" y="5"/>
                  </a:cubicBezTo>
                  <a:cubicBezTo>
                    <a:pt x="5" y="5"/>
                    <a:pt x="5" y="5"/>
                    <a:pt x="5" y="5"/>
                  </a:cubicBezTo>
                  <a:cubicBezTo>
                    <a:pt x="9" y="2"/>
                    <a:pt x="12" y="0"/>
                    <a:pt x="16" y="0"/>
                  </a:cubicBezTo>
                  <a:cubicBezTo>
                    <a:pt x="16" y="0"/>
                    <a:pt x="16" y="0"/>
                    <a:pt x="16" y="0"/>
                  </a:cubicBezTo>
                  <a:cubicBezTo>
                    <a:pt x="21" y="0"/>
                    <a:pt x="25" y="4"/>
                    <a:pt x="25" y="5"/>
                  </a:cubicBezTo>
                  <a:cubicBezTo>
                    <a:pt x="25" y="5"/>
                    <a:pt x="25" y="5"/>
                    <a:pt x="25" y="5"/>
                  </a:cubicBezTo>
                  <a:cubicBezTo>
                    <a:pt x="29" y="8"/>
                    <a:pt x="30" y="12"/>
                    <a:pt x="30" y="15"/>
                  </a:cubicBezTo>
                  <a:cubicBezTo>
                    <a:pt x="30" y="15"/>
                    <a:pt x="30" y="15"/>
                    <a:pt x="30" y="15"/>
                  </a:cubicBezTo>
                  <a:cubicBezTo>
                    <a:pt x="30" y="24"/>
                    <a:pt x="22" y="31"/>
                    <a:pt x="15" y="32"/>
                  </a:cubicBezTo>
                  <a:cubicBezTo>
                    <a:pt x="15" y="32"/>
                    <a:pt x="15" y="32"/>
                    <a:pt x="15" y="32"/>
                  </a:cubicBezTo>
                  <a:cubicBezTo>
                    <a:pt x="15" y="32"/>
                    <a:pt x="15" y="32"/>
                    <a:pt x="15" y="32"/>
                  </a:cubicBezTo>
                  <a:cubicBezTo>
                    <a:pt x="15" y="32"/>
                    <a:pt x="15" y="32"/>
                    <a:pt x="15" y="32"/>
                  </a:cubicBezTo>
                  <a:cubicBezTo>
                    <a:pt x="8" y="31"/>
                    <a:pt x="0" y="24"/>
                    <a:pt x="0" y="16"/>
                  </a:cubicBezTo>
                  <a:close/>
                  <a:moveTo>
                    <a:pt x="7" y="8"/>
                  </a:moveTo>
                  <a:cubicBezTo>
                    <a:pt x="4" y="11"/>
                    <a:pt x="4" y="13"/>
                    <a:pt x="4" y="16"/>
                  </a:cubicBezTo>
                  <a:cubicBezTo>
                    <a:pt x="4" y="16"/>
                    <a:pt x="4" y="16"/>
                    <a:pt x="4" y="16"/>
                  </a:cubicBezTo>
                  <a:cubicBezTo>
                    <a:pt x="4" y="19"/>
                    <a:pt x="5" y="22"/>
                    <a:pt x="7" y="24"/>
                  </a:cubicBezTo>
                  <a:cubicBezTo>
                    <a:pt x="7" y="24"/>
                    <a:pt x="7" y="24"/>
                    <a:pt x="7" y="24"/>
                  </a:cubicBezTo>
                  <a:cubicBezTo>
                    <a:pt x="10" y="26"/>
                    <a:pt x="13" y="28"/>
                    <a:pt x="15" y="28"/>
                  </a:cubicBezTo>
                  <a:cubicBezTo>
                    <a:pt x="15" y="28"/>
                    <a:pt x="15" y="28"/>
                    <a:pt x="15" y="28"/>
                  </a:cubicBezTo>
                  <a:cubicBezTo>
                    <a:pt x="15" y="28"/>
                    <a:pt x="15" y="28"/>
                    <a:pt x="15" y="28"/>
                  </a:cubicBezTo>
                  <a:cubicBezTo>
                    <a:pt x="15" y="28"/>
                    <a:pt x="15" y="28"/>
                    <a:pt x="15" y="28"/>
                  </a:cubicBezTo>
                  <a:cubicBezTo>
                    <a:pt x="20" y="28"/>
                    <a:pt x="26" y="21"/>
                    <a:pt x="26" y="15"/>
                  </a:cubicBezTo>
                  <a:cubicBezTo>
                    <a:pt x="26" y="15"/>
                    <a:pt x="26" y="15"/>
                    <a:pt x="26" y="15"/>
                  </a:cubicBezTo>
                  <a:cubicBezTo>
                    <a:pt x="26" y="13"/>
                    <a:pt x="25" y="11"/>
                    <a:pt x="23" y="8"/>
                  </a:cubicBezTo>
                  <a:cubicBezTo>
                    <a:pt x="23" y="8"/>
                    <a:pt x="23" y="8"/>
                    <a:pt x="23" y="8"/>
                  </a:cubicBezTo>
                  <a:cubicBezTo>
                    <a:pt x="24" y="7"/>
                    <a:pt x="24" y="7"/>
                    <a:pt x="24" y="7"/>
                  </a:cubicBezTo>
                  <a:cubicBezTo>
                    <a:pt x="26" y="5"/>
                    <a:pt x="26" y="5"/>
                    <a:pt x="26" y="5"/>
                  </a:cubicBezTo>
                  <a:cubicBezTo>
                    <a:pt x="24" y="7"/>
                    <a:pt x="24" y="7"/>
                    <a:pt x="24" y="7"/>
                  </a:cubicBezTo>
                  <a:cubicBezTo>
                    <a:pt x="23" y="8"/>
                    <a:pt x="23" y="8"/>
                    <a:pt x="23" y="8"/>
                  </a:cubicBezTo>
                  <a:cubicBezTo>
                    <a:pt x="22" y="8"/>
                    <a:pt x="22" y="8"/>
                    <a:pt x="22" y="8"/>
                  </a:cubicBezTo>
                  <a:cubicBezTo>
                    <a:pt x="22" y="8"/>
                    <a:pt x="22" y="7"/>
                    <a:pt x="21" y="6"/>
                  </a:cubicBezTo>
                  <a:cubicBezTo>
                    <a:pt x="21" y="6"/>
                    <a:pt x="21" y="6"/>
                    <a:pt x="21" y="6"/>
                  </a:cubicBezTo>
                  <a:cubicBezTo>
                    <a:pt x="19" y="5"/>
                    <a:pt x="18" y="4"/>
                    <a:pt x="16" y="4"/>
                  </a:cubicBezTo>
                  <a:cubicBezTo>
                    <a:pt x="16" y="4"/>
                    <a:pt x="16" y="4"/>
                    <a:pt x="16" y="4"/>
                  </a:cubicBezTo>
                  <a:cubicBezTo>
                    <a:pt x="13" y="4"/>
                    <a:pt x="11" y="5"/>
                    <a:pt x="7"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682">
              <a:extLst>
                <a:ext uri="{FF2B5EF4-FFF2-40B4-BE49-F238E27FC236}">
                  <a16:creationId xmlns:a16="http://schemas.microsoft.com/office/drawing/2014/main" id="{4966A6CC-9C82-4153-93D8-3F2B1A442E56}"/>
                </a:ext>
              </a:extLst>
            </p:cNvPr>
            <p:cNvSpPr/>
            <p:nvPr/>
          </p:nvSpPr>
          <p:spPr bwMode="auto">
            <a:xfrm rot="964014">
              <a:off x="9488471" y="1936881"/>
              <a:ext cx="580932" cy="614285"/>
            </a:xfrm>
            <a:custGeom>
              <a:avLst/>
              <a:gdLst>
                <a:gd name="T0" fmla="*/ 112 w 112"/>
                <a:gd name="T1" fmla="*/ 49 h 116"/>
                <a:gd name="T2" fmla="*/ 0 w 112"/>
                <a:gd name="T3" fmla="*/ 61 h 116"/>
                <a:gd name="T4" fmla="*/ 112 w 112"/>
                <a:gd name="T5" fmla="*/ 49 h 116"/>
              </a:gdLst>
              <a:ahLst/>
              <a:cxnLst>
                <a:cxn ang="0">
                  <a:pos x="T0" y="T1"/>
                </a:cxn>
                <a:cxn ang="0">
                  <a:pos x="T2" y="T3"/>
                </a:cxn>
                <a:cxn ang="0">
                  <a:pos x="T4" y="T5"/>
                </a:cxn>
              </a:cxnLst>
              <a:rect l="0" t="0" r="r" b="b"/>
              <a:pathLst>
                <a:path w="112" h="116">
                  <a:moveTo>
                    <a:pt x="112" y="49"/>
                  </a:moveTo>
                  <a:cubicBezTo>
                    <a:pt x="112" y="49"/>
                    <a:pt x="84" y="0"/>
                    <a:pt x="0" y="61"/>
                  </a:cubicBezTo>
                  <a:cubicBezTo>
                    <a:pt x="0" y="61"/>
                    <a:pt x="91" y="116"/>
                    <a:pt x="112" y="49"/>
                  </a:cubicBezTo>
                  <a:close/>
                </a:path>
              </a:pathLst>
            </a:custGeom>
            <a:solidFill>
              <a:srgbClr val="B3E4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683">
              <a:extLst>
                <a:ext uri="{FF2B5EF4-FFF2-40B4-BE49-F238E27FC236}">
                  <a16:creationId xmlns:a16="http://schemas.microsoft.com/office/drawing/2014/main" id="{156C0A44-44DE-40E7-9DD4-1E52DB13CDE4}"/>
                </a:ext>
              </a:extLst>
            </p:cNvPr>
            <p:cNvSpPr>
              <a:spLocks noEditPoints="1"/>
            </p:cNvSpPr>
            <p:nvPr/>
          </p:nvSpPr>
          <p:spPr bwMode="auto">
            <a:xfrm rot="964014">
              <a:off x="9482451" y="2085545"/>
              <a:ext cx="600662" cy="298174"/>
            </a:xfrm>
            <a:custGeom>
              <a:avLst/>
              <a:gdLst>
                <a:gd name="T0" fmla="*/ 69 w 116"/>
                <a:gd name="T1" fmla="*/ 56 h 56"/>
                <a:gd name="T2" fmla="*/ 1 w 116"/>
                <a:gd name="T3" fmla="*/ 34 h 56"/>
                <a:gd name="T4" fmla="*/ 1 w 116"/>
                <a:gd name="T5" fmla="*/ 34 h 56"/>
                <a:gd name="T6" fmla="*/ 0 w 116"/>
                <a:gd name="T7" fmla="*/ 33 h 56"/>
                <a:gd name="T8" fmla="*/ 0 w 116"/>
                <a:gd name="T9" fmla="*/ 33 h 56"/>
                <a:gd name="T10" fmla="*/ 1 w 116"/>
                <a:gd name="T11" fmla="*/ 31 h 56"/>
                <a:gd name="T12" fmla="*/ 1 w 116"/>
                <a:gd name="T13" fmla="*/ 31 h 56"/>
                <a:gd name="T14" fmla="*/ 75 w 116"/>
                <a:gd name="T15" fmla="*/ 0 h 56"/>
                <a:gd name="T16" fmla="*/ 75 w 116"/>
                <a:gd name="T17" fmla="*/ 0 h 56"/>
                <a:gd name="T18" fmla="*/ 116 w 116"/>
                <a:gd name="T19" fmla="*/ 20 h 56"/>
                <a:gd name="T20" fmla="*/ 116 w 116"/>
                <a:gd name="T21" fmla="*/ 20 h 56"/>
                <a:gd name="T22" fmla="*/ 114 w 116"/>
                <a:gd name="T23" fmla="*/ 21 h 56"/>
                <a:gd name="T24" fmla="*/ 116 w 116"/>
                <a:gd name="T25" fmla="*/ 20 h 56"/>
                <a:gd name="T26" fmla="*/ 116 w 116"/>
                <a:gd name="T27" fmla="*/ 22 h 56"/>
                <a:gd name="T28" fmla="*/ 116 w 116"/>
                <a:gd name="T29" fmla="*/ 22 h 56"/>
                <a:gd name="T30" fmla="*/ 70 w 116"/>
                <a:gd name="T31" fmla="*/ 56 h 56"/>
                <a:gd name="T32" fmla="*/ 70 w 116"/>
                <a:gd name="T33" fmla="*/ 56 h 56"/>
                <a:gd name="T34" fmla="*/ 69 w 116"/>
                <a:gd name="T35" fmla="*/ 56 h 56"/>
                <a:gd name="T36" fmla="*/ 24 w 116"/>
                <a:gd name="T37" fmla="*/ 42 h 56"/>
                <a:gd name="T38" fmla="*/ 69 w 116"/>
                <a:gd name="T39" fmla="*/ 52 h 56"/>
                <a:gd name="T40" fmla="*/ 69 w 116"/>
                <a:gd name="T41" fmla="*/ 52 h 56"/>
                <a:gd name="T42" fmla="*/ 112 w 116"/>
                <a:gd name="T43" fmla="*/ 22 h 56"/>
                <a:gd name="T44" fmla="*/ 112 w 116"/>
                <a:gd name="T45" fmla="*/ 22 h 56"/>
                <a:gd name="T46" fmla="*/ 110 w 116"/>
                <a:gd name="T47" fmla="*/ 20 h 56"/>
                <a:gd name="T48" fmla="*/ 110 w 116"/>
                <a:gd name="T49" fmla="*/ 20 h 56"/>
                <a:gd name="T50" fmla="*/ 104 w 116"/>
                <a:gd name="T51" fmla="*/ 13 h 56"/>
                <a:gd name="T52" fmla="*/ 104 w 116"/>
                <a:gd name="T53" fmla="*/ 13 h 56"/>
                <a:gd name="T54" fmla="*/ 75 w 116"/>
                <a:gd name="T55" fmla="*/ 4 h 56"/>
                <a:gd name="T56" fmla="*/ 75 w 116"/>
                <a:gd name="T57" fmla="*/ 4 h 56"/>
                <a:gd name="T58" fmla="*/ 6 w 116"/>
                <a:gd name="T59" fmla="*/ 33 h 56"/>
                <a:gd name="T60" fmla="*/ 6 w 116"/>
                <a:gd name="T61" fmla="*/ 33 h 56"/>
                <a:gd name="T62" fmla="*/ 24 w 116"/>
                <a:gd name="T6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 h="56">
                  <a:moveTo>
                    <a:pt x="69" y="56"/>
                  </a:moveTo>
                  <a:cubicBezTo>
                    <a:pt x="36" y="56"/>
                    <a:pt x="1" y="35"/>
                    <a:pt x="1" y="34"/>
                  </a:cubicBezTo>
                  <a:cubicBezTo>
                    <a:pt x="1" y="34"/>
                    <a:pt x="1" y="34"/>
                    <a:pt x="1" y="34"/>
                  </a:cubicBezTo>
                  <a:cubicBezTo>
                    <a:pt x="0" y="34"/>
                    <a:pt x="0" y="34"/>
                    <a:pt x="0" y="33"/>
                  </a:cubicBezTo>
                  <a:cubicBezTo>
                    <a:pt x="0" y="33"/>
                    <a:pt x="0" y="33"/>
                    <a:pt x="0" y="33"/>
                  </a:cubicBezTo>
                  <a:cubicBezTo>
                    <a:pt x="0" y="32"/>
                    <a:pt x="0" y="32"/>
                    <a:pt x="1" y="31"/>
                  </a:cubicBezTo>
                  <a:cubicBezTo>
                    <a:pt x="1" y="31"/>
                    <a:pt x="1" y="31"/>
                    <a:pt x="1" y="31"/>
                  </a:cubicBezTo>
                  <a:cubicBezTo>
                    <a:pt x="33" y="8"/>
                    <a:pt x="57" y="0"/>
                    <a:pt x="75" y="0"/>
                  </a:cubicBezTo>
                  <a:cubicBezTo>
                    <a:pt x="75" y="0"/>
                    <a:pt x="75" y="0"/>
                    <a:pt x="75" y="0"/>
                  </a:cubicBezTo>
                  <a:cubicBezTo>
                    <a:pt x="104" y="0"/>
                    <a:pt x="115" y="20"/>
                    <a:pt x="116" y="20"/>
                  </a:cubicBezTo>
                  <a:cubicBezTo>
                    <a:pt x="116" y="20"/>
                    <a:pt x="116" y="20"/>
                    <a:pt x="116" y="20"/>
                  </a:cubicBezTo>
                  <a:cubicBezTo>
                    <a:pt x="114" y="21"/>
                    <a:pt x="114" y="21"/>
                    <a:pt x="114" y="21"/>
                  </a:cubicBezTo>
                  <a:cubicBezTo>
                    <a:pt x="116" y="20"/>
                    <a:pt x="116" y="20"/>
                    <a:pt x="116" y="20"/>
                  </a:cubicBezTo>
                  <a:cubicBezTo>
                    <a:pt x="116" y="21"/>
                    <a:pt x="116" y="21"/>
                    <a:pt x="116" y="22"/>
                  </a:cubicBezTo>
                  <a:cubicBezTo>
                    <a:pt x="116" y="22"/>
                    <a:pt x="116" y="22"/>
                    <a:pt x="116" y="22"/>
                  </a:cubicBezTo>
                  <a:cubicBezTo>
                    <a:pt x="108" y="48"/>
                    <a:pt x="89" y="56"/>
                    <a:pt x="70" y="56"/>
                  </a:cubicBezTo>
                  <a:cubicBezTo>
                    <a:pt x="70" y="56"/>
                    <a:pt x="70" y="56"/>
                    <a:pt x="70" y="56"/>
                  </a:cubicBezTo>
                  <a:cubicBezTo>
                    <a:pt x="69" y="56"/>
                    <a:pt x="69" y="56"/>
                    <a:pt x="69" y="56"/>
                  </a:cubicBezTo>
                  <a:close/>
                  <a:moveTo>
                    <a:pt x="24" y="42"/>
                  </a:moveTo>
                  <a:cubicBezTo>
                    <a:pt x="37" y="47"/>
                    <a:pt x="54" y="52"/>
                    <a:pt x="69" y="52"/>
                  </a:cubicBezTo>
                  <a:cubicBezTo>
                    <a:pt x="69" y="52"/>
                    <a:pt x="69" y="52"/>
                    <a:pt x="69" y="52"/>
                  </a:cubicBezTo>
                  <a:cubicBezTo>
                    <a:pt x="88" y="52"/>
                    <a:pt x="104" y="45"/>
                    <a:pt x="112" y="22"/>
                  </a:cubicBezTo>
                  <a:cubicBezTo>
                    <a:pt x="112" y="22"/>
                    <a:pt x="112" y="22"/>
                    <a:pt x="112" y="22"/>
                  </a:cubicBezTo>
                  <a:cubicBezTo>
                    <a:pt x="111" y="21"/>
                    <a:pt x="111" y="20"/>
                    <a:pt x="110" y="20"/>
                  </a:cubicBezTo>
                  <a:cubicBezTo>
                    <a:pt x="110" y="20"/>
                    <a:pt x="110" y="20"/>
                    <a:pt x="110" y="20"/>
                  </a:cubicBezTo>
                  <a:cubicBezTo>
                    <a:pt x="109" y="18"/>
                    <a:pt x="107" y="16"/>
                    <a:pt x="104" y="13"/>
                  </a:cubicBezTo>
                  <a:cubicBezTo>
                    <a:pt x="104" y="13"/>
                    <a:pt x="104" y="13"/>
                    <a:pt x="104" y="13"/>
                  </a:cubicBezTo>
                  <a:cubicBezTo>
                    <a:pt x="98" y="9"/>
                    <a:pt x="89" y="5"/>
                    <a:pt x="75" y="4"/>
                  </a:cubicBezTo>
                  <a:cubicBezTo>
                    <a:pt x="75" y="4"/>
                    <a:pt x="75" y="4"/>
                    <a:pt x="75" y="4"/>
                  </a:cubicBezTo>
                  <a:cubicBezTo>
                    <a:pt x="59" y="4"/>
                    <a:pt x="36" y="11"/>
                    <a:pt x="6" y="33"/>
                  </a:cubicBezTo>
                  <a:cubicBezTo>
                    <a:pt x="6" y="33"/>
                    <a:pt x="6" y="33"/>
                    <a:pt x="6" y="33"/>
                  </a:cubicBezTo>
                  <a:cubicBezTo>
                    <a:pt x="9" y="34"/>
                    <a:pt x="16" y="38"/>
                    <a:pt x="24" y="4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684">
              <a:extLst>
                <a:ext uri="{FF2B5EF4-FFF2-40B4-BE49-F238E27FC236}">
                  <a16:creationId xmlns:a16="http://schemas.microsoft.com/office/drawing/2014/main" id="{035D2987-847C-4147-B0CB-072187BF00B7}"/>
                </a:ext>
              </a:extLst>
            </p:cNvPr>
            <p:cNvSpPr/>
            <p:nvPr/>
          </p:nvSpPr>
          <p:spPr bwMode="auto">
            <a:xfrm rot="964014">
              <a:off x="9484002" y="2186650"/>
              <a:ext cx="600662" cy="85193"/>
            </a:xfrm>
            <a:custGeom>
              <a:avLst/>
              <a:gdLst>
                <a:gd name="T0" fmla="*/ 0 w 116"/>
                <a:gd name="T1" fmla="*/ 14 h 16"/>
                <a:gd name="T2" fmla="*/ 1 w 116"/>
                <a:gd name="T3" fmla="*/ 12 h 16"/>
                <a:gd name="T4" fmla="*/ 1 w 116"/>
                <a:gd name="T5" fmla="*/ 12 h 16"/>
                <a:gd name="T6" fmla="*/ 104 w 116"/>
                <a:gd name="T7" fmla="*/ 0 h 16"/>
                <a:gd name="T8" fmla="*/ 104 w 116"/>
                <a:gd name="T9" fmla="*/ 0 h 16"/>
                <a:gd name="T10" fmla="*/ 114 w 116"/>
                <a:gd name="T11" fmla="*/ 0 h 16"/>
                <a:gd name="T12" fmla="*/ 114 w 116"/>
                <a:gd name="T13" fmla="*/ 0 h 16"/>
                <a:gd name="T14" fmla="*/ 116 w 116"/>
                <a:gd name="T15" fmla="*/ 3 h 16"/>
                <a:gd name="T16" fmla="*/ 116 w 116"/>
                <a:gd name="T17" fmla="*/ 3 h 16"/>
                <a:gd name="T18" fmla="*/ 113 w 116"/>
                <a:gd name="T19" fmla="*/ 4 h 16"/>
                <a:gd name="T20" fmla="*/ 113 w 116"/>
                <a:gd name="T21" fmla="*/ 4 h 16"/>
                <a:gd name="T22" fmla="*/ 104 w 116"/>
                <a:gd name="T23" fmla="*/ 4 h 16"/>
                <a:gd name="T24" fmla="*/ 104 w 116"/>
                <a:gd name="T25" fmla="*/ 4 h 16"/>
                <a:gd name="T26" fmla="*/ 2 w 116"/>
                <a:gd name="T27" fmla="*/ 16 h 16"/>
                <a:gd name="T28" fmla="*/ 2 w 116"/>
                <a:gd name="T29" fmla="*/ 16 h 16"/>
                <a:gd name="T30" fmla="*/ 2 w 116"/>
                <a:gd name="T31" fmla="*/ 16 h 16"/>
                <a:gd name="T32" fmla="*/ 2 w 116"/>
                <a:gd name="T33" fmla="*/ 16 h 16"/>
                <a:gd name="T34" fmla="*/ 0 w 116"/>
                <a:gd name="T3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6">
                  <a:moveTo>
                    <a:pt x="0" y="14"/>
                  </a:moveTo>
                  <a:cubicBezTo>
                    <a:pt x="0" y="13"/>
                    <a:pt x="0" y="12"/>
                    <a:pt x="1" y="12"/>
                  </a:cubicBezTo>
                  <a:cubicBezTo>
                    <a:pt x="1" y="12"/>
                    <a:pt x="1" y="12"/>
                    <a:pt x="1" y="12"/>
                  </a:cubicBezTo>
                  <a:cubicBezTo>
                    <a:pt x="2" y="12"/>
                    <a:pt x="72" y="0"/>
                    <a:pt x="104" y="0"/>
                  </a:cubicBezTo>
                  <a:cubicBezTo>
                    <a:pt x="104" y="0"/>
                    <a:pt x="104" y="0"/>
                    <a:pt x="104" y="0"/>
                  </a:cubicBezTo>
                  <a:cubicBezTo>
                    <a:pt x="108" y="0"/>
                    <a:pt x="112" y="0"/>
                    <a:pt x="114" y="0"/>
                  </a:cubicBezTo>
                  <a:cubicBezTo>
                    <a:pt x="114" y="0"/>
                    <a:pt x="114" y="0"/>
                    <a:pt x="114" y="0"/>
                  </a:cubicBezTo>
                  <a:cubicBezTo>
                    <a:pt x="115" y="1"/>
                    <a:pt x="116" y="2"/>
                    <a:pt x="116" y="3"/>
                  </a:cubicBezTo>
                  <a:cubicBezTo>
                    <a:pt x="116" y="3"/>
                    <a:pt x="116" y="3"/>
                    <a:pt x="116" y="3"/>
                  </a:cubicBezTo>
                  <a:cubicBezTo>
                    <a:pt x="116" y="4"/>
                    <a:pt x="115" y="4"/>
                    <a:pt x="113" y="4"/>
                  </a:cubicBezTo>
                  <a:cubicBezTo>
                    <a:pt x="113" y="4"/>
                    <a:pt x="113" y="4"/>
                    <a:pt x="113" y="4"/>
                  </a:cubicBezTo>
                  <a:cubicBezTo>
                    <a:pt x="111" y="4"/>
                    <a:pt x="108" y="4"/>
                    <a:pt x="104" y="4"/>
                  </a:cubicBezTo>
                  <a:cubicBezTo>
                    <a:pt x="104" y="4"/>
                    <a:pt x="104" y="4"/>
                    <a:pt x="104" y="4"/>
                  </a:cubicBezTo>
                  <a:cubicBezTo>
                    <a:pt x="73" y="4"/>
                    <a:pt x="2" y="16"/>
                    <a:pt x="2" y="16"/>
                  </a:cubicBezTo>
                  <a:cubicBezTo>
                    <a:pt x="2" y="16"/>
                    <a:pt x="2" y="16"/>
                    <a:pt x="2" y="16"/>
                  </a:cubicBezTo>
                  <a:cubicBezTo>
                    <a:pt x="2" y="16"/>
                    <a:pt x="2" y="16"/>
                    <a:pt x="2" y="16"/>
                  </a:cubicBezTo>
                  <a:cubicBezTo>
                    <a:pt x="2" y="16"/>
                    <a:pt x="2" y="16"/>
                    <a:pt x="2" y="16"/>
                  </a:cubicBezTo>
                  <a:cubicBezTo>
                    <a:pt x="1" y="16"/>
                    <a:pt x="0" y="15"/>
                    <a:pt x="0" y="1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685">
              <a:extLst>
                <a:ext uri="{FF2B5EF4-FFF2-40B4-BE49-F238E27FC236}">
                  <a16:creationId xmlns:a16="http://schemas.microsoft.com/office/drawing/2014/main" id="{34CCEA2D-F235-4EB3-B88B-B2CB5D296C6A}"/>
                </a:ext>
              </a:extLst>
            </p:cNvPr>
            <p:cNvSpPr/>
            <p:nvPr/>
          </p:nvSpPr>
          <p:spPr bwMode="auto">
            <a:xfrm rot="964014">
              <a:off x="9664650" y="2110693"/>
              <a:ext cx="81111" cy="224192"/>
            </a:xfrm>
            <a:custGeom>
              <a:avLst/>
              <a:gdLst>
                <a:gd name="T0" fmla="*/ 1 w 16"/>
                <a:gd name="T1" fmla="*/ 42 h 42"/>
                <a:gd name="T2" fmla="*/ 0 w 16"/>
                <a:gd name="T3" fmla="*/ 39 h 42"/>
                <a:gd name="T4" fmla="*/ 0 w 16"/>
                <a:gd name="T5" fmla="*/ 39 h 42"/>
                <a:gd name="T6" fmla="*/ 11 w 16"/>
                <a:gd name="T7" fmla="*/ 17 h 42"/>
                <a:gd name="T8" fmla="*/ 0 w 16"/>
                <a:gd name="T9" fmla="*/ 4 h 42"/>
                <a:gd name="T10" fmla="*/ 0 w 16"/>
                <a:gd name="T11" fmla="*/ 4 h 42"/>
                <a:gd name="T12" fmla="*/ 1 w 16"/>
                <a:gd name="T13" fmla="*/ 1 h 42"/>
                <a:gd name="T14" fmla="*/ 1 w 16"/>
                <a:gd name="T15" fmla="*/ 1 h 42"/>
                <a:gd name="T16" fmla="*/ 3 w 16"/>
                <a:gd name="T17" fmla="*/ 1 h 42"/>
                <a:gd name="T18" fmla="*/ 3 w 16"/>
                <a:gd name="T19" fmla="*/ 1 h 42"/>
                <a:gd name="T20" fmla="*/ 15 w 16"/>
                <a:gd name="T21" fmla="*/ 15 h 42"/>
                <a:gd name="T22" fmla="*/ 15 w 16"/>
                <a:gd name="T23" fmla="*/ 17 h 42"/>
                <a:gd name="T24" fmla="*/ 15 w 16"/>
                <a:gd name="T25" fmla="*/ 17 h 42"/>
                <a:gd name="T26" fmla="*/ 4 w 16"/>
                <a:gd name="T27" fmla="*/ 41 h 42"/>
                <a:gd name="T28" fmla="*/ 2 w 16"/>
                <a:gd name="T29" fmla="*/ 42 h 42"/>
                <a:gd name="T30" fmla="*/ 2 w 16"/>
                <a:gd name="T31" fmla="*/ 42 h 42"/>
                <a:gd name="T32" fmla="*/ 1 w 16"/>
                <a:gd name="T3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42">
                  <a:moveTo>
                    <a:pt x="1" y="42"/>
                  </a:moveTo>
                  <a:cubicBezTo>
                    <a:pt x="0" y="41"/>
                    <a:pt x="0" y="40"/>
                    <a:pt x="0" y="39"/>
                  </a:cubicBezTo>
                  <a:cubicBezTo>
                    <a:pt x="0" y="39"/>
                    <a:pt x="0" y="39"/>
                    <a:pt x="0" y="39"/>
                  </a:cubicBezTo>
                  <a:cubicBezTo>
                    <a:pt x="11" y="17"/>
                    <a:pt x="11" y="17"/>
                    <a:pt x="11" y="17"/>
                  </a:cubicBezTo>
                  <a:cubicBezTo>
                    <a:pt x="0" y="4"/>
                    <a:pt x="0" y="4"/>
                    <a:pt x="0" y="4"/>
                  </a:cubicBezTo>
                  <a:cubicBezTo>
                    <a:pt x="0" y="4"/>
                    <a:pt x="0" y="4"/>
                    <a:pt x="0" y="4"/>
                  </a:cubicBezTo>
                  <a:cubicBezTo>
                    <a:pt x="0" y="3"/>
                    <a:pt x="0" y="2"/>
                    <a:pt x="1" y="1"/>
                  </a:cubicBezTo>
                  <a:cubicBezTo>
                    <a:pt x="1" y="1"/>
                    <a:pt x="1" y="1"/>
                    <a:pt x="1" y="1"/>
                  </a:cubicBezTo>
                  <a:cubicBezTo>
                    <a:pt x="1" y="0"/>
                    <a:pt x="3" y="1"/>
                    <a:pt x="3" y="1"/>
                  </a:cubicBezTo>
                  <a:cubicBezTo>
                    <a:pt x="3" y="1"/>
                    <a:pt x="3" y="1"/>
                    <a:pt x="3" y="1"/>
                  </a:cubicBezTo>
                  <a:cubicBezTo>
                    <a:pt x="15" y="15"/>
                    <a:pt x="15" y="15"/>
                    <a:pt x="15" y="15"/>
                  </a:cubicBezTo>
                  <a:cubicBezTo>
                    <a:pt x="16" y="16"/>
                    <a:pt x="16" y="17"/>
                    <a:pt x="15" y="17"/>
                  </a:cubicBezTo>
                  <a:cubicBezTo>
                    <a:pt x="15" y="17"/>
                    <a:pt x="15" y="17"/>
                    <a:pt x="15" y="17"/>
                  </a:cubicBezTo>
                  <a:cubicBezTo>
                    <a:pt x="4" y="41"/>
                    <a:pt x="4" y="41"/>
                    <a:pt x="4" y="41"/>
                  </a:cubicBezTo>
                  <a:cubicBezTo>
                    <a:pt x="4" y="41"/>
                    <a:pt x="3" y="42"/>
                    <a:pt x="2" y="42"/>
                  </a:cubicBezTo>
                  <a:cubicBezTo>
                    <a:pt x="2" y="42"/>
                    <a:pt x="2" y="42"/>
                    <a:pt x="2" y="42"/>
                  </a:cubicBezTo>
                  <a:cubicBezTo>
                    <a:pt x="2" y="42"/>
                    <a:pt x="2" y="42"/>
                    <a:pt x="1" y="4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686">
              <a:extLst>
                <a:ext uri="{FF2B5EF4-FFF2-40B4-BE49-F238E27FC236}">
                  <a16:creationId xmlns:a16="http://schemas.microsoft.com/office/drawing/2014/main" id="{055E01A9-308F-4DDF-839D-BA5E7070855E}"/>
                </a:ext>
              </a:extLst>
            </p:cNvPr>
            <p:cNvSpPr/>
            <p:nvPr/>
          </p:nvSpPr>
          <p:spPr bwMode="auto">
            <a:xfrm rot="964014">
              <a:off x="9833979" y="2117674"/>
              <a:ext cx="87687" cy="302658"/>
            </a:xfrm>
            <a:custGeom>
              <a:avLst/>
              <a:gdLst>
                <a:gd name="T0" fmla="*/ 6 w 17"/>
                <a:gd name="T1" fmla="*/ 57 h 57"/>
                <a:gd name="T2" fmla="*/ 5 w 17"/>
                <a:gd name="T3" fmla="*/ 54 h 57"/>
                <a:gd name="T4" fmla="*/ 5 w 17"/>
                <a:gd name="T5" fmla="*/ 54 h 57"/>
                <a:gd name="T6" fmla="*/ 12 w 17"/>
                <a:gd name="T7" fmla="*/ 20 h 57"/>
                <a:gd name="T8" fmla="*/ 1 w 17"/>
                <a:gd name="T9" fmla="*/ 3 h 57"/>
                <a:gd name="T10" fmla="*/ 1 w 17"/>
                <a:gd name="T11" fmla="*/ 3 h 57"/>
                <a:gd name="T12" fmla="*/ 2 w 17"/>
                <a:gd name="T13" fmla="*/ 0 h 57"/>
                <a:gd name="T14" fmla="*/ 2 w 17"/>
                <a:gd name="T15" fmla="*/ 0 h 57"/>
                <a:gd name="T16" fmla="*/ 4 w 17"/>
                <a:gd name="T17" fmla="*/ 1 h 57"/>
                <a:gd name="T18" fmla="*/ 4 w 17"/>
                <a:gd name="T19" fmla="*/ 1 h 57"/>
                <a:gd name="T20" fmla="*/ 16 w 17"/>
                <a:gd name="T21" fmla="*/ 19 h 57"/>
                <a:gd name="T22" fmla="*/ 17 w 17"/>
                <a:gd name="T23" fmla="*/ 20 h 57"/>
                <a:gd name="T24" fmla="*/ 17 w 17"/>
                <a:gd name="T25" fmla="*/ 20 h 57"/>
                <a:gd name="T26" fmla="*/ 9 w 17"/>
                <a:gd name="T27" fmla="*/ 55 h 57"/>
                <a:gd name="T28" fmla="*/ 7 w 17"/>
                <a:gd name="T29" fmla="*/ 57 h 57"/>
                <a:gd name="T30" fmla="*/ 7 w 17"/>
                <a:gd name="T31" fmla="*/ 57 h 57"/>
                <a:gd name="T32" fmla="*/ 6 w 17"/>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57">
                  <a:moveTo>
                    <a:pt x="6" y="57"/>
                  </a:moveTo>
                  <a:cubicBezTo>
                    <a:pt x="5" y="57"/>
                    <a:pt x="4" y="55"/>
                    <a:pt x="5" y="54"/>
                  </a:cubicBezTo>
                  <a:cubicBezTo>
                    <a:pt x="5" y="54"/>
                    <a:pt x="5" y="54"/>
                    <a:pt x="5" y="54"/>
                  </a:cubicBezTo>
                  <a:cubicBezTo>
                    <a:pt x="12" y="20"/>
                    <a:pt x="12" y="20"/>
                    <a:pt x="12" y="20"/>
                  </a:cubicBezTo>
                  <a:cubicBezTo>
                    <a:pt x="1" y="3"/>
                    <a:pt x="1" y="3"/>
                    <a:pt x="1" y="3"/>
                  </a:cubicBezTo>
                  <a:cubicBezTo>
                    <a:pt x="1" y="3"/>
                    <a:pt x="1" y="3"/>
                    <a:pt x="1" y="3"/>
                  </a:cubicBezTo>
                  <a:cubicBezTo>
                    <a:pt x="0" y="2"/>
                    <a:pt x="1" y="1"/>
                    <a:pt x="2" y="0"/>
                  </a:cubicBezTo>
                  <a:cubicBezTo>
                    <a:pt x="2" y="0"/>
                    <a:pt x="2" y="0"/>
                    <a:pt x="2" y="0"/>
                  </a:cubicBezTo>
                  <a:cubicBezTo>
                    <a:pt x="3" y="0"/>
                    <a:pt x="4" y="0"/>
                    <a:pt x="4" y="1"/>
                  </a:cubicBezTo>
                  <a:cubicBezTo>
                    <a:pt x="4" y="1"/>
                    <a:pt x="4" y="1"/>
                    <a:pt x="4" y="1"/>
                  </a:cubicBezTo>
                  <a:cubicBezTo>
                    <a:pt x="16" y="19"/>
                    <a:pt x="16" y="19"/>
                    <a:pt x="16" y="19"/>
                  </a:cubicBezTo>
                  <a:cubicBezTo>
                    <a:pt x="17" y="19"/>
                    <a:pt x="17" y="20"/>
                    <a:pt x="17" y="20"/>
                  </a:cubicBezTo>
                  <a:cubicBezTo>
                    <a:pt x="17" y="20"/>
                    <a:pt x="17" y="20"/>
                    <a:pt x="17" y="20"/>
                  </a:cubicBezTo>
                  <a:cubicBezTo>
                    <a:pt x="9" y="55"/>
                    <a:pt x="9" y="55"/>
                    <a:pt x="9" y="55"/>
                  </a:cubicBezTo>
                  <a:cubicBezTo>
                    <a:pt x="8" y="56"/>
                    <a:pt x="8" y="57"/>
                    <a:pt x="7" y="57"/>
                  </a:cubicBezTo>
                  <a:cubicBezTo>
                    <a:pt x="7" y="57"/>
                    <a:pt x="7" y="57"/>
                    <a:pt x="7" y="57"/>
                  </a:cubicBezTo>
                  <a:cubicBezTo>
                    <a:pt x="7" y="57"/>
                    <a:pt x="6" y="57"/>
                    <a:pt x="6" y="5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692">
              <a:extLst>
                <a:ext uri="{FF2B5EF4-FFF2-40B4-BE49-F238E27FC236}">
                  <a16:creationId xmlns:a16="http://schemas.microsoft.com/office/drawing/2014/main" id="{BC42CC17-E4A4-4B76-971D-5BA5C6290101}"/>
                </a:ext>
              </a:extLst>
            </p:cNvPr>
            <p:cNvSpPr/>
            <p:nvPr/>
          </p:nvSpPr>
          <p:spPr bwMode="auto">
            <a:xfrm rot="964014">
              <a:off x="7556650" y="1485954"/>
              <a:ext cx="493243" cy="455108"/>
            </a:xfrm>
            <a:custGeom>
              <a:avLst/>
              <a:gdLst>
                <a:gd name="T0" fmla="*/ 66 w 95"/>
                <a:gd name="T1" fmla="*/ 0 h 86"/>
                <a:gd name="T2" fmla="*/ 11 w 95"/>
                <a:gd name="T3" fmla="*/ 55 h 86"/>
                <a:gd name="T4" fmla="*/ 3 w 95"/>
                <a:gd name="T5" fmla="*/ 86 h 86"/>
                <a:gd name="T6" fmla="*/ 34 w 95"/>
                <a:gd name="T7" fmla="*/ 75 h 86"/>
                <a:gd name="T8" fmla="*/ 46 w 95"/>
                <a:gd name="T9" fmla="*/ 53 h 86"/>
                <a:gd name="T10" fmla="*/ 95 w 95"/>
                <a:gd name="T11" fmla="*/ 8 h 86"/>
                <a:gd name="T12" fmla="*/ 66 w 95"/>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95" h="86">
                  <a:moveTo>
                    <a:pt x="66" y="0"/>
                  </a:moveTo>
                  <a:cubicBezTo>
                    <a:pt x="66" y="0"/>
                    <a:pt x="21" y="42"/>
                    <a:pt x="11" y="55"/>
                  </a:cubicBezTo>
                  <a:cubicBezTo>
                    <a:pt x="1" y="68"/>
                    <a:pt x="0" y="81"/>
                    <a:pt x="3" y="86"/>
                  </a:cubicBezTo>
                  <a:cubicBezTo>
                    <a:pt x="34" y="75"/>
                    <a:pt x="34" y="75"/>
                    <a:pt x="34" y="75"/>
                  </a:cubicBezTo>
                  <a:cubicBezTo>
                    <a:pt x="46" y="53"/>
                    <a:pt x="46" y="53"/>
                    <a:pt x="46" y="53"/>
                  </a:cubicBezTo>
                  <a:cubicBezTo>
                    <a:pt x="95" y="8"/>
                    <a:pt x="95" y="8"/>
                    <a:pt x="95" y="8"/>
                  </a:cubicBezTo>
                  <a:cubicBezTo>
                    <a:pt x="95" y="8"/>
                    <a:pt x="67" y="0"/>
                    <a:pt x="6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694">
              <a:extLst>
                <a:ext uri="{FF2B5EF4-FFF2-40B4-BE49-F238E27FC236}">
                  <a16:creationId xmlns:a16="http://schemas.microsoft.com/office/drawing/2014/main" id="{B04632DB-A435-4CAA-AE77-CCE74770DC65}"/>
                </a:ext>
              </a:extLst>
            </p:cNvPr>
            <p:cNvSpPr/>
            <p:nvPr/>
          </p:nvSpPr>
          <p:spPr bwMode="auto">
            <a:xfrm rot="964014">
              <a:off x="8180992" y="2076675"/>
              <a:ext cx="87687" cy="473043"/>
            </a:xfrm>
            <a:custGeom>
              <a:avLst/>
              <a:gdLst>
                <a:gd name="T0" fmla="*/ 13 w 17"/>
                <a:gd name="T1" fmla="*/ 87 h 89"/>
                <a:gd name="T2" fmla="*/ 0 w 17"/>
                <a:gd name="T3" fmla="*/ 2 h 89"/>
                <a:gd name="T4" fmla="*/ 0 w 17"/>
                <a:gd name="T5" fmla="*/ 2 h 89"/>
                <a:gd name="T6" fmla="*/ 0 w 17"/>
                <a:gd name="T7" fmla="*/ 2 h 89"/>
                <a:gd name="T8" fmla="*/ 1 w 17"/>
                <a:gd name="T9" fmla="*/ 0 h 89"/>
                <a:gd name="T10" fmla="*/ 1 w 17"/>
                <a:gd name="T11" fmla="*/ 0 h 89"/>
                <a:gd name="T12" fmla="*/ 4 w 17"/>
                <a:gd name="T13" fmla="*/ 2 h 89"/>
                <a:gd name="T14" fmla="*/ 4 w 17"/>
                <a:gd name="T15" fmla="*/ 2 h 89"/>
                <a:gd name="T16" fmla="*/ 10 w 17"/>
                <a:gd name="T17" fmla="*/ 43 h 89"/>
                <a:gd name="T18" fmla="*/ 10 w 17"/>
                <a:gd name="T19" fmla="*/ 43 h 89"/>
                <a:gd name="T20" fmla="*/ 16 w 17"/>
                <a:gd name="T21" fmla="*/ 86 h 89"/>
                <a:gd name="T22" fmla="*/ 16 w 17"/>
                <a:gd name="T23" fmla="*/ 86 h 89"/>
                <a:gd name="T24" fmla="*/ 15 w 17"/>
                <a:gd name="T25" fmla="*/ 89 h 89"/>
                <a:gd name="T26" fmla="*/ 15 w 17"/>
                <a:gd name="T27" fmla="*/ 89 h 89"/>
                <a:gd name="T28" fmla="*/ 15 w 17"/>
                <a:gd name="T29" fmla="*/ 89 h 89"/>
                <a:gd name="T30" fmla="*/ 15 w 17"/>
                <a:gd name="T31" fmla="*/ 89 h 89"/>
                <a:gd name="T32" fmla="*/ 13 w 17"/>
                <a:gd name="T33" fmla="*/ 8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89">
                  <a:moveTo>
                    <a:pt x="13" y="87"/>
                  </a:moveTo>
                  <a:cubicBezTo>
                    <a:pt x="11" y="83"/>
                    <a:pt x="0" y="3"/>
                    <a:pt x="0" y="2"/>
                  </a:cubicBezTo>
                  <a:cubicBezTo>
                    <a:pt x="0" y="2"/>
                    <a:pt x="0" y="2"/>
                    <a:pt x="0" y="2"/>
                  </a:cubicBezTo>
                  <a:cubicBezTo>
                    <a:pt x="0" y="2"/>
                    <a:pt x="0" y="2"/>
                    <a:pt x="0" y="2"/>
                  </a:cubicBezTo>
                  <a:cubicBezTo>
                    <a:pt x="0" y="1"/>
                    <a:pt x="0" y="0"/>
                    <a:pt x="1" y="0"/>
                  </a:cubicBezTo>
                  <a:cubicBezTo>
                    <a:pt x="1" y="0"/>
                    <a:pt x="1" y="0"/>
                    <a:pt x="1" y="0"/>
                  </a:cubicBezTo>
                  <a:cubicBezTo>
                    <a:pt x="3" y="0"/>
                    <a:pt x="4" y="1"/>
                    <a:pt x="4" y="2"/>
                  </a:cubicBezTo>
                  <a:cubicBezTo>
                    <a:pt x="4" y="2"/>
                    <a:pt x="4" y="2"/>
                    <a:pt x="4" y="2"/>
                  </a:cubicBezTo>
                  <a:cubicBezTo>
                    <a:pt x="4" y="2"/>
                    <a:pt x="7" y="22"/>
                    <a:pt x="10" y="43"/>
                  </a:cubicBezTo>
                  <a:cubicBezTo>
                    <a:pt x="10" y="43"/>
                    <a:pt x="10" y="43"/>
                    <a:pt x="10" y="43"/>
                  </a:cubicBezTo>
                  <a:cubicBezTo>
                    <a:pt x="13" y="64"/>
                    <a:pt x="16" y="85"/>
                    <a:pt x="16" y="86"/>
                  </a:cubicBezTo>
                  <a:cubicBezTo>
                    <a:pt x="16" y="86"/>
                    <a:pt x="16" y="86"/>
                    <a:pt x="16" y="86"/>
                  </a:cubicBezTo>
                  <a:cubicBezTo>
                    <a:pt x="17" y="87"/>
                    <a:pt x="16" y="88"/>
                    <a:pt x="15" y="89"/>
                  </a:cubicBezTo>
                  <a:cubicBezTo>
                    <a:pt x="15" y="89"/>
                    <a:pt x="15" y="89"/>
                    <a:pt x="15" y="89"/>
                  </a:cubicBezTo>
                  <a:cubicBezTo>
                    <a:pt x="15" y="89"/>
                    <a:pt x="15" y="89"/>
                    <a:pt x="15" y="89"/>
                  </a:cubicBezTo>
                  <a:cubicBezTo>
                    <a:pt x="15" y="89"/>
                    <a:pt x="15" y="89"/>
                    <a:pt x="15" y="89"/>
                  </a:cubicBezTo>
                  <a:cubicBezTo>
                    <a:pt x="14" y="89"/>
                    <a:pt x="13" y="88"/>
                    <a:pt x="13" y="8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695">
              <a:extLst>
                <a:ext uri="{FF2B5EF4-FFF2-40B4-BE49-F238E27FC236}">
                  <a16:creationId xmlns:a16="http://schemas.microsoft.com/office/drawing/2014/main" id="{AAC542D7-ED21-43DA-A229-75CA7B16967D}"/>
                </a:ext>
              </a:extLst>
            </p:cNvPr>
            <p:cNvSpPr/>
            <p:nvPr/>
          </p:nvSpPr>
          <p:spPr bwMode="auto">
            <a:xfrm rot="964014">
              <a:off x="8997834" y="1479525"/>
              <a:ext cx="898800" cy="260062"/>
            </a:xfrm>
            <a:custGeom>
              <a:avLst/>
              <a:gdLst>
                <a:gd name="T0" fmla="*/ 24 w 173"/>
                <a:gd name="T1" fmla="*/ 34 h 49"/>
                <a:gd name="T2" fmla="*/ 125 w 173"/>
                <a:gd name="T3" fmla="*/ 49 h 49"/>
                <a:gd name="T4" fmla="*/ 173 w 173"/>
                <a:gd name="T5" fmla="*/ 30 h 49"/>
                <a:gd name="T6" fmla="*/ 126 w 173"/>
                <a:gd name="T7" fmla="*/ 14 h 49"/>
                <a:gd name="T8" fmla="*/ 0 w 173"/>
                <a:gd name="T9" fmla="*/ 3 h 49"/>
                <a:gd name="T10" fmla="*/ 24 w 173"/>
                <a:gd name="T11" fmla="*/ 34 h 49"/>
              </a:gdLst>
              <a:ahLst/>
              <a:cxnLst>
                <a:cxn ang="0">
                  <a:pos x="T0" y="T1"/>
                </a:cxn>
                <a:cxn ang="0">
                  <a:pos x="T2" y="T3"/>
                </a:cxn>
                <a:cxn ang="0">
                  <a:pos x="T4" y="T5"/>
                </a:cxn>
                <a:cxn ang="0">
                  <a:pos x="T6" y="T7"/>
                </a:cxn>
                <a:cxn ang="0">
                  <a:pos x="T8" y="T9"/>
                </a:cxn>
                <a:cxn ang="0">
                  <a:pos x="T10" y="T11"/>
                </a:cxn>
              </a:cxnLst>
              <a:rect l="0" t="0" r="r" b="b"/>
              <a:pathLst>
                <a:path w="173" h="49">
                  <a:moveTo>
                    <a:pt x="24" y="34"/>
                  </a:moveTo>
                  <a:cubicBezTo>
                    <a:pt x="24" y="34"/>
                    <a:pt x="109" y="35"/>
                    <a:pt x="125" y="49"/>
                  </a:cubicBezTo>
                  <a:cubicBezTo>
                    <a:pt x="173" y="30"/>
                    <a:pt x="173" y="30"/>
                    <a:pt x="173" y="30"/>
                  </a:cubicBezTo>
                  <a:cubicBezTo>
                    <a:pt x="173" y="30"/>
                    <a:pt x="159" y="21"/>
                    <a:pt x="126" y="14"/>
                  </a:cubicBezTo>
                  <a:cubicBezTo>
                    <a:pt x="93" y="7"/>
                    <a:pt x="32" y="0"/>
                    <a:pt x="0" y="3"/>
                  </a:cubicBezTo>
                  <a:lnTo>
                    <a:pt x="24"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696">
              <a:extLst>
                <a:ext uri="{FF2B5EF4-FFF2-40B4-BE49-F238E27FC236}">
                  <a16:creationId xmlns:a16="http://schemas.microsoft.com/office/drawing/2014/main" id="{A984D923-DB6E-49EE-9947-036ABB659320}"/>
                </a:ext>
              </a:extLst>
            </p:cNvPr>
            <p:cNvSpPr/>
            <p:nvPr/>
          </p:nvSpPr>
          <p:spPr bwMode="auto">
            <a:xfrm rot="964014">
              <a:off x="8752629" y="1838965"/>
              <a:ext cx="170991" cy="174869"/>
            </a:xfrm>
            <a:custGeom>
              <a:avLst/>
              <a:gdLst>
                <a:gd name="T0" fmla="*/ 5 w 33"/>
                <a:gd name="T1" fmla="*/ 29 h 33"/>
                <a:gd name="T2" fmla="*/ 16 w 33"/>
                <a:gd name="T3" fmla="*/ 2 h 33"/>
                <a:gd name="T4" fmla="*/ 16 w 33"/>
                <a:gd name="T5" fmla="*/ 33 h 33"/>
                <a:gd name="T6" fmla="*/ 5 w 33"/>
                <a:gd name="T7" fmla="*/ 29 h 33"/>
              </a:gdLst>
              <a:ahLst/>
              <a:cxnLst>
                <a:cxn ang="0">
                  <a:pos x="T0" y="T1"/>
                </a:cxn>
                <a:cxn ang="0">
                  <a:pos x="T2" y="T3"/>
                </a:cxn>
                <a:cxn ang="0">
                  <a:pos x="T4" y="T5"/>
                </a:cxn>
                <a:cxn ang="0">
                  <a:pos x="T6" y="T7"/>
                </a:cxn>
              </a:cxnLst>
              <a:rect l="0" t="0" r="r" b="b"/>
              <a:pathLst>
                <a:path w="33" h="33">
                  <a:moveTo>
                    <a:pt x="5" y="29"/>
                  </a:moveTo>
                  <a:cubicBezTo>
                    <a:pt x="5" y="29"/>
                    <a:pt x="0" y="0"/>
                    <a:pt x="16" y="2"/>
                  </a:cubicBezTo>
                  <a:cubicBezTo>
                    <a:pt x="33" y="3"/>
                    <a:pt x="23" y="26"/>
                    <a:pt x="16" y="33"/>
                  </a:cubicBezTo>
                  <a:lnTo>
                    <a:pt x="5" y="29"/>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697">
              <a:extLst>
                <a:ext uri="{FF2B5EF4-FFF2-40B4-BE49-F238E27FC236}">
                  <a16:creationId xmlns:a16="http://schemas.microsoft.com/office/drawing/2014/main" id="{76AEE5CF-2363-4CDB-A584-344B968E9BE9}"/>
                </a:ext>
              </a:extLst>
            </p:cNvPr>
            <p:cNvSpPr>
              <a:spLocks noEditPoints="1"/>
            </p:cNvSpPr>
            <p:nvPr/>
          </p:nvSpPr>
          <p:spPr bwMode="auto">
            <a:xfrm rot="964014">
              <a:off x="8760895" y="1831317"/>
              <a:ext cx="131531" cy="190563"/>
            </a:xfrm>
            <a:custGeom>
              <a:avLst/>
              <a:gdLst>
                <a:gd name="T0" fmla="*/ 13 w 25"/>
                <a:gd name="T1" fmla="*/ 36 h 36"/>
                <a:gd name="T2" fmla="*/ 2 w 25"/>
                <a:gd name="T3" fmla="*/ 32 h 36"/>
                <a:gd name="T4" fmla="*/ 3 w 25"/>
                <a:gd name="T5" fmla="*/ 30 h 36"/>
                <a:gd name="T6" fmla="*/ 5 w 25"/>
                <a:gd name="T7" fmla="*/ 30 h 36"/>
                <a:gd name="T8" fmla="*/ 3 w 25"/>
                <a:gd name="T9" fmla="*/ 30 h 36"/>
                <a:gd name="T10" fmla="*/ 2 w 25"/>
                <a:gd name="T11" fmla="*/ 32 h 36"/>
                <a:gd name="T12" fmla="*/ 1 w 25"/>
                <a:gd name="T13" fmla="*/ 31 h 36"/>
                <a:gd name="T14" fmla="*/ 1 w 25"/>
                <a:gd name="T15" fmla="*/ 31 h 36"/>
                <a:gd name="T16" fmla="*/ 0 w 25"/>
                <a:gd name="T17" fmla="*/ 21 h 36"/>
                <a:gd name="T18" fmla="*/ 0 w 25"/>
                <a:gd name="T19" fmla="*/ 21 h 36"/>
                <a:gd name="T20" fmla="*/ 2 w 25"/>
                <a:gd name="T21" fmla="*/ 8 h 36"/>
                <a:gd name="T22" fmla="*/ 2 w 25"/>
                <a:gd name="T23" fmla="*/ 8 h 36"/>
                <a:gd name="T24" fmla="*/ 13 w 25"/>
                <a:gd name="T25" fmla="*/ 0 h 36"/>
                <a:gd name="T26" fmla="*/ 13 w 25"/>
                <a:gd name="T27" fmla="*/ 0 h 36"/>
                <a:gd name="T28" fmla="*/ 14 w 25"/>
                <a:gd name="T29" fmla="*/ 1 h 36"/>
                <a:gd name="T30" fmla="*/ 14 w 25"/>
                <a:gd name="T31" fmla="*/ 1 h 36"/>
                <a:gd name="T32" fmla="*/ 25 w 25"/>
                <a:gd name="T33" fmla="*/ 12 h 36"/>
                <a:gd name="T34" fmla="*/ 25 w 25"/>
                <a:gd name="T35" fmla="*/ 12 h 36"/>
                <a:gd name="T36" fmla="*/ 15 w 25"/>
                <a:gd name="T37" fmla="*/ 35 h 36"/>
                <a:gd name="T38" fmla="*/ 15 w 25"/>
                <a:gd name="T39" fmla="*/ 35 h 36"/>
                <a:gd name="T40" fmla="*/ 14 w 25"/>
                <a:gd name="T41" fmla="*/ 36 h 36"/>
                <a:gd name="T42" fmla="*/ 14 w 25"/>
                <a:gd name="T43" fmla="*/ 36 h 36"/>
                <a:gd name="T44" fmla="*/ 13 w 25"/>
                <a:gd name="T45" fmla="*/ 36 h 36"/>
                <a:gd name="T46" fmla="*/ 13 w 25"/>
                <a:gd name="T47" fmla="*/ 31 h 36"/>
                <a:gd name="T48" fmla="*/ 21 w 25"/>
                <a:gd name="T49" fmla="*/ 12 h 36"/>
                <a:gd name="T50" fmla="*/ 21 w 25"/>
                <a:gd name="T51" fmla="*/ 12 h 36"/>
                <a:gd name="T52" fmla="*/ 13 w 25"/>
                <a:gd name="T53" fmla="*/ 5 h 36"/>
                <a:gd name="T54" fmla="*/ 13 w 25"/>
                <a:gd name="T55" fmla="*/ 5 h 36"/>
                <a:gd name="T56" fmla="*/ 13 w 25"/>
                <a:gd name="T57" fmla="*/ 4 h 36"/>
                <a:gd name="T58" fmla="*/ 13 w 25"/>
                <a:gd name="T59" fmla="*/ 4 h 36"/>
                <a:gd name="T60" fmla="*/ 6 w 25"/>
                <a:gd name="T61" fmla="*/ 10 h 36"/>
                <a:gd name="T62" fmla="*/ 6 w 25"/>
                <a:gd name="T63" fmla="*/ 10 h 36"/>
                <a:gd name="T64" fmla="*/ 4 w 25"/>
                <a:gd name="T65" fmla="*/ 21 h 36"/>
                <a:gd name="T66" fmla="*/ 4 w 25"/>
                <a:gd name="T67" fmla="*/ 21 h 36"/>
                <a:gd name="T68" fmla="*/ 5 w 25"/>
                <a:gd name="T69" fmla="*/ 29 h 36"/>
                <a:gd name="T70" fmla="*/ 5 w 25"/>
                <a:gd name="T71" fmla="*/ 29 h 36"/>
                <a:gd name="T72" fmla="*/ 13 w 25"/>
                <a:gd name="T7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36">
                  <a:moveTo>
                    <a:pt x="13" y="36"/>
                  </a:moveTo>
                  <a:cubicBezTo>
                    <a:pt x="2" y="32"/>
                    <a:pt x="2" y="32"/>
                    <a:pt x="2" y="32"/>
                  </a:cubicBezTo>
                  <a:cubicBezTo>
                    <a:pt x="3" y="30"/>
                    <a:pt x="3" y="30"/>
                    <a:pt x="3" y="30"/>
                  </a:cubicBezTo>
                  <a:cubicBezTo>
                    <a:pt x="5" y="30"/>
                    <a:pt x="5" y="30"/>
                    <a:pt x="5" y="30"/>
                  </a:cubicBezTo>
                  <a:cubicBezTo>
                    <a:pt x="3" y="30"/>
                    <a:pt x="3" y="30"/>
                    <a:pt x="3" y="30"/>
                  </a:cubicBezTo>
                  <a:cubicBezTo>
                    <a:pt x="2" y="32"/>
                    <a:pt x="2" y="32"/>
                    <a:pt x="2" y="32"/>
                  </a:cubicBezTo>
                  <a:cubicBezTo>
                    <a:pt x="2" y="32"/>
                    <a:pt x="1" y="32"/>
                    <a:pt x="1" y="31"/>
                  </a:cubicBezTo>
                  <a:cubicBezTo>
                    <a:pt x="1" y="31"/>
                    <a:pt x="1" y="31"/>
                    <a:pt x="1" y="31"/>
                  </a:cubicBezTo>
                  <a:cubicBezTo>
                    <a:pt x="1" y="31"/>
                    <a:pt x="0" y="27"/>
                    <a:pt x="0" y="21"/>
                  </a:cubicBezTo>
                  <a:cubicBezTo>
                    <a:pt x="0" y="21"/>
                    <a:pt x="0" y="21"/>
                    <a:pt x="0" y="21"/>
                  </a:cubicBezTo>
                  <a:cubicBezTo>
                    <a:pt x="0" y="17"/>
                    <a:pt x="1" y="12"/>
                    <a:pt x="2" y="8"/>
                  </a:cubicBezTo>
                  <a:cubicBezTo>
                    <a:pt x="2" y="8"/>
                    <a:pt x="2" y="8"/>
                    <a:pt x="2" y="8"/>
                  </a:cubicBezTo>
                  <a:cubicBezTo>
                    <a:pt x="4" y="4"/>
                    <a:pt x="7" y="0"/>
                    <a:pt x="13" y="0"/>
                  </a:cubicBezTo>
                  <a:cubicBezTo>
                    <a:pt x="13" y="0"/>
                    <a:pt x="13" y="0"/>
                    <a:pt x="13" y="0"/>
                  </a:cubicBezTo>
                  <a:cubicBezTo>
                    <a:pt x="13" y="0"/>
                    <a:pt x="13" y="1"/>
                    <a:pt x="14" y="1"/>
                  </a:cubicBezTo>
                  <a:cubicBezTo>
                    <a:pt x="14" y="1"/>
                    <a:pt x="14" y="1"/>
                    <a:pt x="14" y="1"/>
                  </a:cubicBezTo>
                  <a:cubicBezTo>
                    <a:pt x="22" y="1"/>
                    <a:pt x="25" y="7"/>
                    <a:pt x="25" y="12"/>
                  </a:cubicBezTo>
                  <a:cubicBezTo>
                    <a:pt x="25" y="12"/>
                    <a:pt x="25" y="12"/>
                    <a:pt x="25" y="12"/>
                  </a:cubicBezTo>
                  <a:cubicBezTo>
                    <a:pt x="25" y="21"/>
                    <a:pt x="20" y="31"/>
                    <a:pt x="15" y="35"/>
                  </a:cubicBezTo>
                  <a:cubicBezTo>
                    <a:pt x="15" y="35"/>
                    <a:pt x="15" y="35"/>
                    <a:pt x="15" y="35"/>
                  </a:cubicBezTo>
                  <a:cubicBezTo>
                    <a:pt x="15" y="35"/>
                    <a:pt x="14" y="36"/>
                    <a:pt x="14" y="36"/>
                  </a:cubicBezTo>
                  <a:cubicBezTo>
                    <a:pt x="14" y="36"/>
                    <a:pt x="14" y="36"/>
                    <a:pt x="14" y="36"/>
                  </a:cubicBezTo>
                  <a:cubicBezTo>
                    <a:pt x="13" y="36"/>
                    <a:pt x="13" y="36"/>
                    <a:pt x="13" y="36"/>
                  </a:cubicBezTo>
                  <a:close/>
                  <a:moveTo>
                    <a:pt x="13" y="31"/>
                  </a:moveTo>
                  <a:cubicBezTo>
                    <a:pt x="17" y="27"/>
                    <a:pt x="21" y="19"/>
                    <a:pt x="21" y="12"/>
                  </a:cubicBezTo>
                  <a:cubicBezTo>
                    <a:pt x="21" y="12"/>
                    <a:pt x="21" y="12"/>
                    <a:pt x="21" y="12"/>
                  </a:cubicBezTo>
                  <a:cubicBezTo>
                    <a:pt x="21" y="8"/>
                    <a:pt x="20" y="5"/>
                    <a:pt x="13" y="5"/>
                  </a:cubicBezTo>
                  <a:cubicBezTo>
                    <a:pt x="13" y="5"/>
                    <a:pt x="13" y="5"/>
                    <a:pt x="13" y="5"/>
                  </a:cubicBezTo>
                  <a:cubicBezTo>
                    <a:pt x="13" y="5"/>
                    <a:pt x="13" y="4"/>
                    <a:pt x="13" y="4"/>
                  </a:cubicBezTo>
                  <a:cubicBezTo>
                    <a:pt x="13" y="4"/>
                    <a:pt x="13" y="4"/>
                    <a:pt x="13" y="4"/>
                  </a:cubicBezTo>
                  <a:cubicBezTo>
                    <a:pt x="9" y="5"/>
                    <a:pt x="8" y="6"/>
                    <a:pt x="6" y="10"/>
                  </a:cubicBezTo>
                  <a:cubicBezTo>
                    <a:pt x="6" y="10"/>
                    <a:pt x="6" y="10"/>
                    <a:pt x="6" y="10"/>
                  </a:cubicBezTo>
                  <a:cubicBezTo>
                    <a:pt x="5" y="13"/>
                    <a:pt x="4" y="17"/>
                    <a:pt x="4" y="21"/>
                  </a:cubicBezTo>
                  <a:cubicBezTo>
                    <a:pt x="4" y="21"/>
                    <a:pt x="4" y="21"/>
                    <a:pt x="4" y="21"/>
                  </a:cubicBezTo>
                  <a:cubicBezTo>
                    <a:pt x="4" y="25"/>
                    <a:pt x="5" y="27"/>
                    <a:pt x="5" y="29"/>
                  </a:cubicBezTo>
                  <a:cubicBezTo>
                    <a:pt x="5" y="29"/>
                    <a:pt x="5" y="29"/>
                    <a:pt x="5" y="29"/>
                  </a:cubicBezTo>
                  <a:cubicBezTo>
                    <a:pt x="13" y="31"/>
                    <a:pt x="13" y="31"/>
                    <a:pt x="13" y="3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698">
              <a:extLst>
                <a:ext uri="{FF2B5EF4-FFF2-40B4-BE49-F238E27FC236}">
                  <a16:creationId xmlns:a16="http://schemas.microsoft.com/office/drawing/2014/main" id="{0FF8738F-1471-449E-8D53-B80BEC6F3EA2}"/>
                </a:ext>
              </a:extLst>
            </p:cNvPr>
            <p:cNvSpPr/>
            <p:nvPr/>
          </p:nvSpPr>
          <p:spPr bwMode="auto">
            <a:xfrm rot="964014">
              <a:off x="8586990" y="1780864"/>
              <a:ext cx="175375" cy="206256"/>
            </a:xfrm>
            <a:custGeom>
              <a:avLst/>
              <a:gdLst>
                <a:gd name="T0" fmla="*/ 24 w 34"/>
                <a:gd name="T1" fmla="*/ 39 h 39"/>
                <a:gd name="T2" fmla="*/ 11 w 34"/>
                <a:gd name="T3" fmla="*/ 12 h 39"/>
                <a:gd name="T4" fmla="*/ 33 w 34"/>
                <a:gd name="T5" fmla="*/ 33 h 39"/>
                <a:gd name="T6" fmla="*/ 24 w 34"/>
                <a:gd name="T7" fmla="*/ 39 h 39"/>
              </a:gdLst>
              <a:ahLst/>
              <a:cxnLst>
                <a:cxn ang="0">
                  <a:pos x="T0" y="T1"/>
                </a:cxn>
                <a:cxn ang="0">
                  <a:pos x="T2" y="T3"/>
                </a:cxn>
                <a:cxn ang="0">
                  <a:pos x="T4" y="T5"/>
                </a:cxn>
                <a:cxn ang="0">
                  <a:pos x="T6" y="T7"/>
                </a:cxn>
              </a:cxnLst>
              <a:rect l="0" t="0" r="r" b="b"/>
              <a:pathLst>
                <a:path w="34" h="39">
                  <a:moveTo>
                    <a:pt x="24" y="39"/>
                  </a:moveTo>
                  <a:cubicBezTo>
                    <a:pt x="24" y="39"/>
                    <a:pt x="0" y="21"/>
                    <a:pt x="11" y="12"/>
                  </a:cubicBezTo>
                  <a:cubicBezTo>
                    <a:pt x="25" y="0"/>
                    <a:pt x="34" y="24"/>
                    <a:pt x="33" y="33"/>
                  </a:cubicBezTo>
                  <a:lnTo>
                    <a:pt x="24" y="39"/>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699">
              <a:extLst>
                <a:ext uri="{FF2B5EF4-FFF2-40B4-BE49-F238E27FC236}">
                  <a16:creationId xmlns:a16="http://schemas.microsoft.com/office/drawing/2014/main" id="{ED1DD4FB-8FA8-4934-AD30-F01FCF396588}"/>
                </a:ext>
              </a:extLst>
            </p:cNvPr>
            <p:cNvSpPr>
              <a:spLocks noEditPoints="1"/>
            </p:cNvSpPr>
            <p:nvPr/>
          </p:nvSpPr>
          <p:spPr bwMode="auto">
            <a:xfrm rot="964014">
              <a:off x="8610171" y="1822867"/>
              <a:ext cx="149070" cy="179352"/>
            </a:xfrm>
            <a:custGeom>
              <a:avLst/>
              <a:gdLst>
                <a:gd name="T0" fmla="*/ 16 w 29"/>
                <a:gd name="T1" fmla="*/ 33 h 34"/>
                <a:gd name="T2" fmla="*/ 0 w 29"/>
                <a:gd name="T3" fmla="*/ 11 h 34"/>
                <a:gd name="T4" fmla="*/ 0 w 29"/>
                <a:gd name="T5" fmla="*/ 11 h 34"/>
                <a:gd name="T6" fmla="*/ 4 w 29"/>
                <a:gd name="T7" fmla="*/ 3 h 34"/>
                <a:gd name="T8" fmla="*/ 4 w 29"/>
                <a:gd name="T9" fmla="*/ 3 h 34"/>
                <a:gd name="T10" fmla="*/ 12 w 29"/>
                <a:gd name="T11" fmla="*/ 0 h 34"/>
                <a:gd name="T12" fmla="*/ 12 w 29"/>
                <a:gd name="T13" fmla="*/ 0 h 34"/>
                <a:gd name="T14" fmla="*/ 25 w 29"/>
                <a:gd name="T15" fmla="*/ 10 h 34"/>
                <a:gd name="T16" fmla="*/ 25 w 29"/>
                <a:gd name="T17" fmla="*/ 10 h 34"/>
                <a:gd name="T18" fmla="*/ 29 w 29"/>
                <a:gd name="T19" fmla="*/ 26 h 34"/>
                <a:gd name="T20" fmla="*/ 29 w 29"/>
                <a:gd name="T21" fmla="*/ 26 h 34"/>
                <a:gd name="T22" fmla="*/ 29 w 29"/>
                <a:gd name="T23" fmla="*/ 26 h 34"/>
                <a:gd name="T24" fmla="*/ 29 w 29"/>
                <a:gd name="T25" fmla="*/ 26 h 34"/>
                <a:gd name="T26" fmla="*/ 28 w 29"/>
                <a:gd name="T27" fmla="*/ 28 h 34"/>
                <a:gd name="T28" fmla="*/ 28 w 29"/>
                <a:gd name="T29" fmla="*/ 28 h 34"/>
                <a:gd name="T30" fmla="*/ 18 w 29"/>
                <a:gd name="T31" fmla="*/ 34 h 34"/>
                <a:gd name="T32" fmla="*/ 18 w 29"/>
                <a:gd name="T33" fmla="*/ 34 h 34"/>
                <a:gd name="T34" fmla="*/ 18 w 29"/>
                <a:gd name="T35" fmla="*/ 34 h 34"/>
                <a:gd name="T36" fmla="*/ 16 w 29"/>
                <a:gd name="T37" fmla="*/ 33 h 34"/>
                <a:gd name="T38" fmla="*/ 18 w 29"/>
                <a:gd name="T39" fmla="*/ 32 h 34"/>
                <a:gd name="T40" fmla="*/ 19 w 29"/>
                <a:gd name="T41" fmla="*/ 30 h 34"/>
                <a:gd name="T42" fmla="*/ 18 w 29"/>
                <a:gd name="T43" fmla="*/ 32 h 34"/>
                <a:gd name="T44" fmla="*/ 12 w 29"/>
                <a:gd name="T45" fmla="*/ 4 h 34"/>
                <a:gd name="T46" fmla="*/ 7 w 29"/>
                <a:gd name="T47" fmla="*/ 6 h 34"/>
                <a:gd name="T48" fmla="*/ 7 w 29"/>
                <a:gd name="T49" fmla="*/ 6 h 34"/>
                <a:gd name="T50" fmla="*/ 4 w 29"/>
                <a:gd name="T51" fmla="*/ 11 h 34"/>
                <a:gd name="T52" fmla="*/ 4 w 29"/>
                <a:gd name="T53" fmla="*/ 11 h 34"/>
                <a:gd name="T54" fmla="*/ 11 w 29"/>
                <a:gd name="T55" fmla="*/ 24 h 34"/>
                <a:gd name="T56" fmla="*/ 11 w 29"/>
                <a:gd name="T57" fmla="*/ 24 h 34"/>
                <a:gd name="T58" fmla="*/ 18 w 29"/>
                <a:gd name="T59" fmla="*/ 29 h 34"/>
                <a:gd name="T60" fmla="*/ 18 w 29"/>
                <a:gd name="T61" fmla="*/ 29 h 34"/>
                <a:gd name="T62" fmla="*/ 25 w 29"/>
                <a:gd name="T63" fmla="*/ 25 h 34"/>
                <a:gd name="T64" fmla="*/ 21 w 29"/>
                <a:gd name="T65" fmla="*/ 12 h 34"/>
                <a:gd name="T66" fmla="*/ 21 w 29"/>
                <a:gd name="T67" fmla="*/ 12 h 34"/>
                <a:gd name="T68" fmla="*/ 12 w 29"/>
                <a:gd name="T69" fmla="*/ 4 h 34"/>
                <a:gd name="T70" fmla="*/ 12 w 29"/>
                <a:gd name="T71" fmla="*/ 4 h 34"/>
                <a:gd name="T72" fmla="*/ 12 w 29"/>
                <a:gd name="T7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4">
                  <a:moveTo>
                    <a:pt x="16" y="33"/>
                  </a:moveTo>
                  <a:cubicBezTo>
                    <a:pt x="16" y="33"/>
                    <a:pt x="1" y="22"/>
                    <a:pt x="0" y="11"/>
                  </a:cubicBezTo>
                  <a:cubicBezTo>
                    <a:pt x="0" y="11"/>
                    <a:pt x="0" y="11"/>
                    <a:pt x="0" y="11"/>
                  </a:cubicBezTo>
                  <a:cubicBezTo>
                    <a:pt x="0" y="8"/>
                    <a:pt x="1" y="5"/>
                    <a:pt x="4" y="3"/>
                  </a:cubicBezTo>
                  <a:cubicBezTo>
                    <a:pt x="4" y="3"/>
                    <a:pt x="4" y="3"/>
                    <a:pt x="4" y="3"/>
                  </a:cubicBezTo>
                  <a:cubicBezTo>
                    <a:pt x="7" y="1"/>
                    <a:pt x="9" y="0"/>
                    <a:pt x="12" y="0"/>
                  </a:cubicBezTo>
                  <a:cubicBezTo>
                    <a:pt x="12" y="0"/>
                    <a:pt x="12" y="0"/>
                    <a:pt x="12" y="0"/>
                  </a:cubicBezTo>
                  <a:cubicBezTo>
                    <a:pt x="18" y="0"/>
                    <a:pt x="22" y="5"/>
                    <a:pt x="25" y="10"/>
                  </a:cubicBezTo>
                  <a:cubicBezTo>
                    <a:pt x="25" y="10"/>
                    <a:pt x="25" y="10"/>
                    <a:pt x="25" y="10"/>
                  </a:cubicBezTo>
                  <a:cubicBezTo>
                    <a:pt x="28" y="15"/>
                    <a:pt x="29" y="22"/>
                    <a:pt x="29" y="26"/>
                  </a:cubicBezTo>
                  <a:cubicBezTo>
                    <a:pt x="29" y="26"/>
                    <a:pt x="29" y="26"/>
                    <a:pt x="29" y="26"/>
                  </a:cubicBezTo>
                  <a:cubicBezTo>
                    <a:pt x="29" y="26"/>
                    <a:pt x="29" y="26"/>
                    <a:pt x="29" y="26"/>
                  </a:cubicBezTo>
                  <a:cubicBezTo>
                    <a:pt x="29" y="26"/>
                    <a:pt x="29" y="26"/>
                    <a:pt x="29" y="26"/>
                  </a:cubicBezTo>
                  <a:cubicBezTo>
                    <a:pt x="29" y="27"/>
                    <a:pt x="29" y="28"/>
                    <a:pt x="28" y="28"/>
                  </a:cubicBezTo>
                  <a:cubicBezTo>
                    <a:pt x="28" y="28"/>
                    <a:pt x="28" y="28"/>
                    <a:pt x="28" y="28"/>
                  </a:cubicBezTo>
                  <a:cubicBezTo>
                    <a:pt x="18" y="34"/>
                    <a:pt x="18" y="34"/>
                    <a:pt x="18" y="34"/>
                  </a:cubicBezTo>
                  <a:cubicBezTo>
                    <a:pt x="18" y="34"/>
                    <a:pt x="18" y="34"/>
                    <a:pt x="18" y="34"/>
                  </a:cubicBezTo>
                  <a:cubicBezTo>
                    <a:pt x="18" y="34"/>
                    <a:pt x="18" y="34"/>
                    <a:pt x="18" y="34"/>
                  </a:cubicBezTo>
                  <a:cubicBezTo>
                    <a:pt x="17" y="34"/>
                    <a:pt x="17" y="34"/>
                    <a:pt x="16" y="33"/>
                  </a:cubicBezTo>
                  <a:close/>
                  <a:moveTo>
                    <a:pt x="18" y="32"/>
                  </a:moveTo>
                  <a:cubicBezTo>
                    <a:pt x="19" y="30"/>
                    <a:pt x="19" y="30"/>
                    <a:pt x="19" y="30"/>
                  </a:cubicBezTo>
                  <a:cubicBezTo>
                    <a:pt x="18" y="32"/>
                    <a:pt x="18" y="32"/>
                    <a:pt x="18" y="32"/>
                  </a:cubicBezTo>
                  <a:close/>
                  <a:moveTo>
                    <a:pt x="12" y="4"/>
                  </a:moveTo>
                  <a:cubicBezTo>
                    <a:pt x="11" y="4"/>
                    <a:pt x="9" y="4"/>
                    <a:pt x="7" y="6"/>
                  </a:cubicBezTo>
                  <a:cubicBezTo>
                    <a:pt x="7" y="6"/>
                    <a:pt x="7" y="6"/>
                    <a:pt x="7" y="6"/>
                  </a:cubicBezTo>
                  <a:cubicBezTo>
                    <a:pt x="5" y="8"/>
                    <a:pt x="4" y="9"/>
                    <a:pt x="4" y="11"/>
                  </a:cubicBezTo>
                  <a:cubicBezTo>
                    <a:pt x="4" y="11"/>
                    <a:pt x="4" y="11"/>
                    <a:pt x="4" y="11"/>
                  </a:cubicBezTo>
                  <a:cubicBezTo>
                    <a:pt x="4" y="15"/>
                    <a:pt x="8" y="20"/>
                    <a:pt x="11" y="24"/>
                  </a:cubicBezTo>
                  <a:cubicBezTo>
                    <a:pt x="11" y="24"/>
                    <a:pt x="11" y="24"/>
                    <a:pt x="11" y="24"/>
                  </a:cubicBezTo>
                  <a:cubicBezTo>
                    <a:pt x="14" y="26"/>
                    <a:pt x="16" y="28"/>
                    <a:pt x="18" y="29"/>
                  </a:cubicBezTo>
                  <a:cubicBezTo>
                    <a:pt x="18" y="29"/>
                    <a:pt x="18" y="29"/>
                    <a:pt x="18" y="29"/>
                  </a:cubicBezTo>
                  <a:cubicBezTo>
                    <a:pt x="25" y="25"/>
                    <a:pt x="25" y="25"/>
                    <a:pt x="25" y="25"/>
                  </a:cubicBezTo>
                  <a:cubicBezTo>
                    <a:pt x="25" y="22"/>
                    <a:pt x="24" y="16"/>
                    <a:pt x="21" y="12"/>
                  </a:cubicBezTo>
                  <a:cubicBezTo>
                    <a:pt x="21" y="12"/>
                    <a:pt x="21" y="12"/>
                    <a:pt x="21" y="12"/>
                  </a:cubicBezTo>
                  <a:cubicBezTo>
                    <a:pt x="19" y="7"/>
                    <a:pt x="16" y="4"/>
                    <a:pt x="12" y="4"/>
                  </a:cubicBezTo>
                  <a:cubicBezTo>
                    <a:pt x="12" y="4"/>
                    <a:pt x="12" y="4"/>
                    <a:pt x="12" y="4"/>
                  </a:cubicBezTo>
                  <a:cubicBezTo>
                    <a:pt x="12" y="4"/>
                    <a:pt x="12"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700">
              <a:extLst>
                <a:ext uri="{FF2B5EF4-FFF2-40B4-BE49-F238E27FC236}">
                  <a16:creationId xmlns:a16="http://schemas.microsoft.com/office/drawing/2014/main" id="{5A488099-C71E-4703-A1B4-6171A513D26C}"/>
                </a:ext>
              </a:extLst>
            </p:cNvPr>
            <p:cNvSpPr/>
            <p:nvPr/>
          </p:nvSpPr>
          <p:spPr bwMode="auto">
            <a:xfrm rot="964014">
              <a:off x="8498179" y="1898664"/>
              <a:ext cx="170991" cy="174869"/>
            </a:xfrm>
            <a:custGeom>
              <a:avLst/>
              <a:gdLst>
                <a:gd name="T0" fmla="*/ 30 w 33"/>
                <a:gd name="T1" fmla="*/ 28 h 33"/>
                <a:gd name="T2" fmla="*/ 2 w 33"/>
                <a:gd name="T3" fmla="*/ 18 h 33"/>
                <a:gd name="T4" fmla="*/ 33 w 33"/>
                <a:gd name="T5" fmla="*/ 17 h 33"/>
                <a:gd name="T6" fmla="*/ 30 w 33"/>
                <a:gd name="T7" fmla="*/ 28 h 33"/>
              </a:gdLst>
              <a:ahLst/>
              <a:cxnLst>
                <a:cxn ang="0">
                  <a:pos x="T0" y="T1"/>
                </a:cxn>
                <a:cxn ang="0">
                  <a:pos x="T2" y="T3"/>
                </a:cxn>
                <a:cxn ang="0">
                  <a:pos x="T4" y="T5"/>
                </a:cxn>
                <a:cxn ang="0">
                  <a:pos x="T6" y="T7"/>
                </a:cxn>
              </a:cxnLst>
              <a:rect l="0" t="0" r="r" b="b"/>
              <a:pathLst>
                <a:path w="33" h="33">
                  <a:moveTo>
                    <a:pt x="30" y="28"/>
                  </a:moveTo>
                  <a:cubicBezTo>
                    <a:pt x="30" y="28"/>
                    <a:pt x="0" y="33"/>
                    <a:pt x="2" y="18"/>
                  </a:cubicBezTo>
                  <a:cubicBezTo>
                    <a:pt x="3" y="0"/>
                    <a:pt x="26" y="10"/>
                    <a:pt x="33" y="17"/>
                  </a:cubicBezTo>
                  <a:lnTo>
                    <a:pt x="30"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701">
              <a:extLst>
                <a:ext uri="{FF2B5EF4-FFF2-40B4-BE49-F238E27FC236}">
                  <a16:creationId xmlns:a16="http://schemas.microsoft.com/office/drawing/2014/main" id="{F70D2B11-63CE-408F-AC2D-7FA12D126D19}"/>
                </a:ext>
              </a:extLst>
            </p:cNvPr>
            <p:cNvSpPr>
              <a:spLocks noEditPoints="1"/>
            </p:cNvSpPr>
            <p:nvPr/>
          </p:nvSpPr>
          <p:spPr bwMode="auto">
            <a:xfrm rot="964014">
              <a:off x="8488767" y="1929961"/>
              <a:ext cx="186337" cy="132273"/>
            </a:xfrm>
            <a:custGeom>
              <a:avLst/>
              <a:gdLst>
                <a:gd name="T0" fmla="*/ 8 w 36"/>
                <a:gd name="T1" fmla="*/ 23 h 25"/>
                <a:gd name="T2" fmla="*/ 1 w 36"/>
                <a:gd name="T3" fmla="*/ 12 h 25"/>
                <a:gd name="T4" fmla="*/ 1 w 36"/>
                <a:gd name="T5" fmla="*/ 12 h 25"/>
                <a:gd name="T6" fmla="*/ 1 w 36"/>
                <a:gd name="T7" fmla="*/ 11 h 25"/>
                <a:gd name="T8" fmla="*/ 1 w 36"/>
                <a:gd name="T9" fmla="*/ 11 h 25"/>
                <a:gd name="T10" fmla="*/ 12 w 36"/>
                <a:gd name="T11" fmla="*/ 0 h 25"/>
                <a:gd name="T12" fmla="*/ 12 w 36"/>
                <a:gd name="T13" fmla="*/ 0 h 25"/>
                <a:gd name="T14" fmla="*/ 35 w 36"/>
                <a:gd name="T15" fmla="*/ 10 h 25"/>
                <a:gd name="T16" fmla="*/ 35 w 36"/>
                <a:gd name="T17" fmla="*/ 10 h 25"/>
                <a:gd name="T18" fmla="*/ 36 w 36"/>
                <a:gd name="T19" fmla="*/ 12 h 25"/>
                <a:gd name="T20" fmla="*/ 36 w 36"/>
                <a:gd name="T21" fmla="*/ 12 h 25"/>
                <a:gd name="T22" fmla="*/ 32 w 36"/>
                <a:gd name="T23" fmla="*/ 23 h 25"/>
                <a:gd name="T24" fmla="*/ 31 w 36"/>
                <a:gd name="T25" fmla="*/ 24 h 25"/>
                <a:gd name="T26" fmla="*/ 31 w 36"/>
                <a:gd name="T27" fmla="*/ 24 h 25"/>
                <a:gd name="T28" fmla="*/ 21 w 36"/>
                <a:gd name="T29" fmla="*/ 25 h 25"/>
                <a:gd name="T30" fmla="*/ 21 w 36"/>
                <a:gd name="T31" fmla="*/ 25 h 25"/>
                <a:gd name="T32" fmla="*/ 8 w 36"/>
                <a:gd name="T33" fmla="*/ 23 h 25"/>
                <a:gd name="T34" fmla="*/ 12 w 36"/>
                <a:gd name="T35" fmla="*/ 4 h 25"/>
                <a:gd name="T36" fmla="*/ 5 w 36"/>
                <a:gd name="T37" fmla="*/ 12 h 25"/>
                <a:gd name="T38" fmla="*/ 5 w 36"/>
                <a:gd name="T39" fmla="*/ 12 h 25"/>
                <a:gd name="T40" fmla="*/ 5 w 36"/>
                <a:gd name="T41" fmla="*/ 12 h 25"/>
                <a:gd name="T42" fmla="*/ 5 w 36"/>
                <a:gd name="T43" fmla="*/ 12 h 25"/>
                <a:gd name="T44" fmla="*/ 10 w 36"/>
                <a:gd name="T45" fmla="*/ 19 h 25"/>
                <a:gd name="T46" fmla="*/ 10 w 36"/>
                <a:gd name="T47" fmla="*/ 19 h 25"/>
                <a:gd name="T48" fmla="*/ 21 w 36"/>
                <a:gd name="T49" fmla="*/ 21 h 25"/>
                <a:gd name="T50" fmla="*/ 21 w 36"/>
                <a:gd name="T51" fmla="*/ 21 h 25"/>
                <a:gd name="T52" fmla="*/ 29 w 36"/>
                <a:gd name="T53" fmla="*/ 20 h 25"/>
                <a:gd name="T54" fmla="*/ 29 w 36"/>
                <a:gd name="T55" fmla="*/ 20 h 25"/>
                <a:gd name="T56" fmla="*/ 31 w 36"/>
                <a:gd name="T57" fmla="*/ 12 h 25"/>
                <a:gd name="T58" fmla="*/ 13 w 36"/>
                <a:gd name="T59" fmla="*/ 4 h 25"/>
                <a:gd name="T60" fmla="*/ 13 w 36"/>
                <a:gd name="T61" fmla="*/ 4 h 25"/>
                <a:gd name="T62" fmla="*/ 12 w 36"/>
                <a:gd name="T6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8" y="23"/>
                  </a:moveTo>
                  <a:cubicBezTo>
                    <a:pt x="4" y="21"/>
                    <a:pt x="0" y="18"/>
                    <a:pt x="1" y="12"/>
                  </a:cubicBezTo>
                  <a:cubicBezTo>
                    <a:pt x="1" y="12"/>
                    <a:pt x="1" y="12"/>
                    <a:pt x="1" y="12"/>
                  </a:cubicBezTo>
                  <a:cubicBezTo>
                    <a:pt x="1" y="12"/>
                    <a:pt x="1" y="12"/>
                    <a:pt x="1" y="11"/>
                  </a:cubicBezTo>
                  <a:cubicBezTo>
                    <a:pt x="1" y="11"/>
                    <a:pt x="1" y="11"/>
                    <a:pt x="1" y="11"/>
                  </a:cubicBezTo>
                  <a:cubicBezTo>
                    <a:pt x="1" y="3"/>
                    <a:pt x="7" y="0"/>
                    <a:pt x="12" y="0"/>
                  </a:cubicBezTo>
                  <a:cubicBezTo>
                    <a:pt x="12" y="0"/>
                    <a:pt x="12" y="0"/>
                    <a:pt x="12" y="0"/>
                  </a:cubicBezTo>
                  <a:cubicBezTo>
                    <a:pt x="21" y="0"/>
                    <a:pt x="31" y="5"/>
                    <a:pt x="35" y="10"/>
                  </a:cubicBezTo>
                  <a:cubicBezTo>
                    <a:pt x="35" y="10"/>
                    <a:pt x="35" y="10"/>
                    <a:pt x="35" y="10"/>
                  </a:cubicBezTo>
                  <a:cubicBezTo>
                    <a:pt x="36" y="11"/>
                    <a:pt x="36" y="11"/>
                    <a:pt x="36" y="12"/>
                  </a:cubicBezTo>
                  <a:cubicBezTo>
                    <a:pt x="36" y="12"/>
                    <a:pt x="36" y="12"/>
                    <a:pt x="36" y="12"/>
                  </a:cubicBezTo>
                  <a:cubicBezTo>
                    <a:pt x="32" y="23"/>
                    <a:pt x="32" y="23"/>
                    <a:pt x="32" y="23"/>
                  </a:cubicBezTo>
                  <a:cubicBezTo>
                    <a:pt x="32" y="23"/>
                    <a:pt x="32" y="24"/>
                    <a:pt x="31" y="24"/>
                  </a:cubicBezTo>
                  <a:cubicBezTo>
                    <a:pt x="31" y="24"/>
                    <a:pt x="31" y="24"/>
                    <a:pt x="31" y="24"/>
                  </a:cubicBezTo>
                  <a:cubicBezTo>
                    <a:pt x="31" y="24"/>
                    <a:pt x="27" y="25"/>
                    <a:pt x="21" y="25"/>
                  </a:cubicBezTo>
                  <a:cubicBezTo>
                    <a:pt x="21" y="25"/>
                    <a:pt x="21" y="25"/>
                    <a:pt x="21" y="25"/>
                  </a:cubicBezTo>
                  <a:cubicBezTo>
                    <a:pt x="17" y="25"/>
                    <a:pt x="12" y="24"/>
                    <a:pt x="8" y="23"/>
                  </a:cubicBezTo>
                  <a:close/>
                  <a:moveTo>
                    <a:pt x="12" y="4"/>
                  </a:moveTo>
                  <a:cubicBezTo>
                    <a:pt x="8" y="4"/>
                    <a:pt x="5" y="5"/>
                    <a:pt x="5" y="12"/>
                  </a:cubicBezTo>
                  <a:cubicBezTo>
                    <a:pt x="5" y="12"/>
                    <a:pt x="5" y="12"/>
                    <a:pt x="5" y="12"/>
                  </a:cubicBezTo>
                  <a:cubicBezTo>
                    <a:pt x="5" y="12"/>
                    <a:pt x="5" y="12"/>
                    <a:pt x="5" y="12"/>
                  </a:cubicBezTo>
                  <a:cubicBezTo>
                    <a:pt x="5" y="12"/>
                    <a:pt x="5" y="12"/>
                    <a:pt x="5" y="12"/>
                  </a:cubicBezTo>
                  <a:cubicBezTo>
                    <a:pt x="5" y="16"/>
                    <a:pt x="6" y="18"/>
                    <a:pt x="10" y="19"/>
                  </a:cubicBezTo>
                  <a:cubicBezTo>
                    <a:pt x="10" y="19"/>
                    <a:pt x="10" y="19"/>
                    <a:pt x="10" y="19"/>
                  </a:cubicBezTo>
                  <a:cubicBezTo>
                    <a:pt x="13" y="20"/>
                    <a:pt x="18" y="21"/>
                    <a:pt x="21" y="21"/>
                  </a:cubicBezTo>
                  <a:cubicBezTo>
                    <a:pt x="21" y="21"/>
                    <a:pt x="21" y="21"/>
                    <a:pt x="21" y="21"/>
                  </a:cubicBezTo>
                  <a:cubicBezTo>
                    <a:pt x="25" y="21"/>
                    <a:pt x="27" y="20"/>
                    <a:pt x="29" y="20"/>
                  </a:cubicBezTo>
                  <a:cubicBezTo>
                    <a:pt x="29" y="20"/>
                    <a:pt x="29" y="20"/>
                    <a:pt x="29" y="20"/>
                  </a:cubicBezTo>
                  <a:cubicBezTo>
                    <a:pt x="31" y="12"/>
                    <a:pt x="31" y="12"/>
                    <a:pt x="31" y="12"/>
                  </a:cubicBezTo>
                  <a:cubicBezTo>
                    <a:pt x="27" y="8"/>
                    <a:pt x="19" y="4"/>
                    <a:pt x="13" y="4"/>
                  </a:cubicBezTo>
                  <a:cubicBezTo>
                    <a:pt x="13" y="4"/>
                    <a:pt x="13" y="4"/>
                    <a:pt x="13" y="4"/>
                  </a:cubicBezTo>
                  <a:cubicBezTo>
                    <a:pt x="13" y="4"/>
                    <a:pt x="13"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702">
              <a:extLst>
                <a:ext uri="{FF2B5EF4-FFF2-40B4-BE49-F238E27FC236}">
                  <a16:creationId xmlns:a16="http://schemas.microsoft.com/office/drawing/2014/main" id="{9B948775-B4B2-4D41-B1C8-647DCD97ABFB}"/>
                </a:ext>
              </a:extLst>
            </p:cNvPr>
            <p:cNvSpPr/>
            <p:nvPr/>
          </p:nvSpPr>
          <p:spPr bwMode="auto">
            <a:xfrm rot="964014">
              <a:off x="8438651" y="2067916"/>
              <a:ext cx="201682" cy="174869"/>
            </a:xfrm>
            <a:custGeom>
              <a:avLst/>
              <a:gdLst>
                <a:gd name="T0" fmla="*/ 39 w 39"/>
                <a:gd name="T1" fmla="*/ 10 h 33"/>
                <a:gd name="T2" fmla="*/ 12 w 39"/>
                <a:gd name="T3" fmla="*/ 22 h 33"/>
                <a:gd name="T4" fmla="*/ 33 w 39"/>
                <a:gd name="T5" fmla="*/ 0 h 33"/>
                <a:gd name="T6" fmla="*/ 39 w 39"/>
                <a:gd name="T7" fmla="*/ 10 h 33"/>
              </a:gdLst>
              <a:ahLst/>
              <a:cxnLst>
                <a:cxn ang="0">
                  <a:pos x="T0" y="T1"/>
                </a:cxn>
                <a:cxn ang="0">
                  <a:pos x="T2" y="T3"/>
                </a:cxn>
                <a:cxn ang="0">
                  <a:pos x="T4" y="T5"/>
                </a:cxn>
                <a:cxn ang="0">
                  <a:pos x="T6" y="T7"/>
                </a:cxn>
              </a:cxnLst>
              <a:rect l="0" t="0" r="r" b="b"/>
              <a:pathLst>
                <a:path w="39" h="33">
                  <a:moveTo>
                    <a:pt x="39" y="10"/>
                  </a:moveTo>
                  <a:cubicBezTo>
                    <a:pt x="39" y="10"/>
                    <a:pt x="21" y="33"/>
                    <a:pt x="12" y="22"/>
                  </a:cubicBezTo>
                  <a:cubicBezTo>
                    <a:pt x="0" y="9"/>
                    <a:pt x="24" y="0"/>
                    <a:pt x="33" y="0"/>
                  </a:cubicBezTo>
                  <a:lnTo>
                    <a:pt x="39" y="1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703">
              <a:extLst>
                <a:ext uri="{FF2B5EF4-FFF2-40B4-BE49-F238E27FC236}">
                  <a16:creationId xmlns:a16="http://schemas.microsoft.com/office/drawing/2014/main" id="{51282678-FBEC-46E2-9C6B-6E24219863A0}"/>
                </a:ext>
              </a:extLst>
            </p:cNvPr>
            <p:cNvSpPr>
              <a:spLocks noEditPoints="1"/>
            </p:cNvSpPr>
            <p:nvPr/>
          </p:nvSpPr>
          <p:spPr bwMode="auto">
            <a:xfrm rot="964014">
              <a:off x="8478721" y="2063909"/>
              <a:ext cx="177568" cy="154692"/>
            </a:xfrm>
            <a:custGeom>
              <a:avLst/>
              <a:gdLst>
                <a:gd name="T0" fmla="*/ 3 w 34"/>
                <a:gd name="T1" fmla="*/ 25 h 29"/>
                <a:gd name="T2" fmla="*/ 0 w 34"/>
                <a:gd name="T3" fmla="*/ 17 h 29"/>
                <a:gd name="T4" fmla="*/ 0 w 34"/>
                <a:gd name="T5" fmla="*/ 17 h 29"/>
                <a:gd name="T6" fmla="*/ 10 w 34"/>
                <a:gd name="T7" fmla="*/ 4 h 29"/>
                <a:gd name="T8" fmla="*/ 10 w 34"/>
                <a:gd name="T9" fmla="*/ 4 h 29"/>
                <a:gd name="T10" fmla="*/ 26 w 34"/>
                <a:gd name="T11" fmla="*/ 0 h 29"/>
                <a:gd name="T12" fmla="*/ 26 w 34"/>
                <a:gd name="T13" fmla="*/ 0 h 29"/>
                <a:gd name="T14" fmla="*/ 27 w 34"/>
                <a:gd name="T15" fmla="*/ 0 h 29"/>
                <a:gd name="T16" fmla="*/ 27 w 34"/>
                <a:gd name="T17" fmla="*/ 0 h 29"/>
                <a:gd name="T18" fmla="*/ 28 w 34"/>
                <a:gd name="T19" fmla="*/ 1 h 29"/>
                <a:gd name="T20" fmla="*/ 28 w 34"/>
                <a:gd name="T21" fmla="*/ 1 h 29"/>
                <a:gd name="T22" fmla="*/ 34 w 34"/>
                <a:gd name="T23" fmla="*/ 11 h 29"/>
                <a:gd name="T24" fmla="*/ 32 w 34"/>
                <a:gd name="T25" fmla="*/ 12 h 29"/>
                <a:gd name="T26" fmla="*/ 34 w 34"/>
                <a:gd name="T27" fmla="*/ 11 h 29"/>
                <a:gd name="T28" fmla="*/ 33 w 34"/>
                <a:gd name="T29" fmla="*/ 13 h 29"/>
                <a:gd name="T30" fmla="*/ 33 w 34"/>
                <a:gd name="T31" fmla="*/ 13 h 29"/>
                <a:gd name="T32" fmla="*/ 11 w 34"/>
                <a:gd name="T33" fmla="*/ 29 h 29"/>
                <a:gd name="T34" fmla="*/ 11 w 34"/>
                <a:gd name="T35" fmla="*/ 29 h 29"/>
                <a:gd name="T36" fmla="*/ 11 w 34"/>
                <a:gd name="T37" fmla="*/ 29 h 29"/>
                <a:gd name="T38" fmla="*/ 11 w 34"/>
                <a:gd name="T39" fmla="*/ 29 h 29"/>
                <a:gd name="T40" fmla="*/ 3 w 34"/>
                <a:gd name="T41" fmla="*/ 25 h 29"/>
                <a:gd name="T42" fmla="*/ 12 w 34"/>
                <a:gd name="T43" fmla="*/ 8 h 29"/>
                <a:gd name="T44" fmla="*/ 4 w 34"/>
                <a:gd name="T45" fmla="*/ 17 h 29"/>
                <a:gd name="T46" fmla="*/ 4 w 34"/>
                <a:gd name="T47" fmla="*/ 17 h 29"/>
                <a:gd name="T48" fmla="*/ 6 w 34"/>
                <a:gd name="T49" fmla="*/ 22 h 29"/>
                <a:gd name="T50" fmla="*/ 6 w 34"/>
                <a:gd name="T51" fmla="*/ 22 h 29"/>
                <a:gd name="T52" fmla="*/ 11 w 34"/>
                <a:gd name="T53" fmla="*/ 25 h 29"/>
                <a:gd name="T54" fmla="*/ 11 w 34"/>
                <a:gd name="T55" fmla="*/ 25 h 29"/>
                <a:gd name="T56" fmla="*/ 24 w 34"/>
                <a:gd name="T57" fmla="*/ 18 h 29"/>
                <a:gd name="T58" fmla="*/ 24 w 34"/>
                <a:gd name="T59" fmla="*/ 18 h 29"/>
                <a:gd name="T60" fmla="*/ 29 w 34"/>
                <a:gd name="T61" fmla="*/ 11 h 29"/>
                <a:gd name="T62" fmla="*/ 29 w 34"/>
                <a:gd name="T63" fmla="*/ 11 h 29"/>
                <a:gd name="T64" fmla="*/ 25 w 34"/>
                <a:gd name="T65" fmla="*/ 4 h 29"/>
                <a:gd name="T66" fmla="*/ 12 w 34"/>
                <a:gd name="T67"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29">
                  <a:moveTo>
                    <a:pt x="3" y="25"/>
                  </a:moveTo>
                  <a:cubicBezTo>
                    <a:pt x="1" y="22"/>
                    <a:pt x="0" y="20"/>
                    <a:pt x="0" y="17"/>
                  </a:cubicBezTo>
                  <a:cubicBezTo>
                    <a:pt x="0" y="17"/>
                    <a:pt x="0" y="17"/>
                    <a:pt x="0" y="17"/>
                  </a:cubicBezTo>
                  <a:cubicBezTo>
                    <a:pt x="0" y="11"/>
                    <a:pt x="5" y="7"/>
                    <a:pt x="10" y="4"/>
                  </a:cubicBezTo>
                  <a:cubicBezTo>
                    <a:pt x="10" y="4"/>
                    <a:pt x="10" y="4"/>
                    <a:pt x="10" y="4"/>
                  </a:cubicBezTo>
                  <a:cubicBezTo>
                    <a:pt x="15" y="1"/>
                    <a:pt x="22" y="0"/>
                    <a:pt x="26" y="0"/>
                  </a:cubicBezTo>
                  <a:cubicBezTo>
                    <a:pt x="26" y="0"/>
                    <a:pt x="26" y="0"/>
                    <a:pt x="26" y="0"/>
                  </a:cubicBezTo>
                  <a:cubicBezTo>
                    <a:pt x="26" y="0"/>
                    <a:pt x="26" y="0"/>
                    <a:pt x="27" y="0"/>
                  </a:cubicBezTo>
                  <a:cubicBezTo>
                    <a:pt x="27" y="0"/>
                    <a:pt x="27" y="0"/>
                    <a:pt x="27" y="0"/>
                  </a:cubicBezTo>
                  <a:cubicBezTo>
                    <a:pt x="27" y="0"/>
                    <a:pt x="28" y="0"/>
                    <a:pt x="28" y="1"/>
                  </a:cubicBezTo>
                  <a:cubicBezTo>
                    <a:pt x="28" y="1"/>
                    <a:pt x="28" y="1"/>
                    <a:pt x="28" y="1"/>
                  </a:cubicBezTo>
                  <a:cubicBezTo>
                    <a:pt x="34" y="11"/>
                    <a:pt x="34" y="11"/>
                    <a:pt x="34" y="11"/>
                  </a:cubicBezTo>
                  <a:cubicBezTo>
                    <a:pt x="32" y="12"/>
                    <a:pt x="32" y="12"/>
                    <a:pt x="32" y="12"/>
                  </a:cubicBezTo>
                  <a:cubicBezTo>
                    <a:pt x="34" y="11"/>
                    <a:pt x="34" y="11"/>
                    <a:pt x="34" y="11"/>
                  </a:cubicBezTo>
                  <a:cubicBezTo>
                    <a:pt x="34" y="11"/>
                    <a:pt x="34" y="12"/>
                    <a:pt x="33" y="13"/>
                  </a:cubicBezTo>
                  <a:cubicBezTo>
                    <a:pt x="33" y="13"/>
                    <a:pt x="33" y="13"/>
                    <a:pt x="33" y="13"/>
                  </a:cubicBezTo>
                  <a:cubicBezTo>
                    <a:pt x="33" y="13"/>
                    <a:pt x="22" y="29"/>
                    <a:pt x="11" y="29"/>
                  </a:cubicBezTo>
                  <a:cubicBezTo>
                    <a:pt x="11" y="29"/>
                    <a:pt x="11" y="29"/>
                    <a:pt x="11" y="29"/>
                  </a:cubicBezTo>
                  <a:cubicBezTo>
                    <a:pt x="11" y="29"/>
                    <a:pt x="11" y="29"/>
                    <a:pt x="11" y="29"/>
                  </a:cubicBezTo>
                  <a:cubicBezTo>
                    <a:pt x="11" y="29"/>
                    <a:pt x="11" y="29"/>
                    <a:pt x="11" y="29"/>
                  </a:cubicBezTo>
                  <a:cubicBezTo>
                    <a:pt x="8" y="29"/>
                    <a:pt x="5" y="28"/>
                    <a:pt x="3" y="25"/>
                  </a:cubicBezTo>
                  <a:close/>
                  <a:moveTo>
                    <a:pt x="12" y="8"/>
                  </a:moveTo>
                  <a:cubicBezTo>
                    <a:pt x="7" y="10"/>
                    <a:pt x="3" y="14"/>
                    <a:pt x="4" y="17"/>
                  </a:cubicBezTo>
                  <a:cubicBezTo>
                    <a:pt x="4" y="17"/>
                    <a:pt x="4" y="17"/>
                    <a:pt x="4" y="17"/>
                  </a:cubicBezTo>
                  <a:cubicBezTo>
                    <a:pt x="4" y="18"/>
                    <a:pt x="4" y="20"/>
                    <a:pt x="6" y="22"/>
                  </a:cubicBezTo>
                  <a:cubicBezTo>
                    <a:pt x="6" y="22"/>
                    <a:pt x="6" y="22"/>
                    <a:pt x="6" y="22"/>
                  </a:cubicBezTo>
                  <a:cubicBezTo>
                    <a:pt x="8" y="24"/>
                    <a:pt x="9" y="25"/>
                    <a:pt x="11" y="25"/>
                  </a:cubicBezTo>
                  <a:cubicBezTo>
                    <a:pt x="11" y="25"/>
                    <a:pt x="11" y="25"/>
                    <a:pt x="11" y="25"/>
                  </a:cubicBezTo>
                  <a:cubicBezTo>
                    <a:pt x="15" y="25"/>
                    <a:pt x="20" y="22"/>
                    <a:pt x="24" y="18"/>
                  </a:cubicBezTo>
                  <a:cubicBezTo>
                    <a:pt x="24" y="18"/>
                    <a:pt x="24" y="18"/>
                    <a:pt x="24" y="18"/>
                  </a:cubicBezTo>
                  <a:cubicBezTo>
                    <a:pt x="26" y="15"/>
                    <a:pt x="28" y="13"/>
                    <a:pt x="29" y="11"/>
                  </a:cubicBezTo>
                  <a:cubicBezTo>
                    <a:pt x="29" y="11"/>
                    <a:pt x="29" y="11"/>
                    <a:pt x="29" y="11"/>
                  </a:cubicBezTo>
                  <a:cubicBezTo>
                    <a:pt x="25" y="4"/>
                    <a:pt x="25" y="4"/>
                    <a:pt x="25" y="4"/>
                  </a:cubicBezTo>
                  <a:cubicBezTo>
                    <a:pt x="22" y="4"/>
                    <a:pt x="16" y="5"/>
                    <a:pt x="12"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704">
              <a:extLst>
                <a:ext uri="{FF2B5EF4-FFF2-40B4-BE49-F238E27FC236}">
                  <a16:creationId xmlns:a16="http://schemas.microsoft.com/office/drawing/2014/main" id="{D50830A4-4D17-4721-95DD-D19CF60D1EE2}"/>
                </a:ext>
              </a:extLst>
            </p:cNvPr>
            <p:cNvSpPr/>
            <p:nvPr/>
          </p:nvSpPr>
          <p:spPr bwMode="auto">
            <a:xfrm rot="964014">
              <a:off x="8551576" y="2156995"/>
              <a:ext cx="173184" cy="174869"/>
            </a:xfrm>
            <a:custGeom>
              <a:avLst/>
              <a:gdLst>
                <a:gd name="T0" fmla="*/ 28 w 33"/>
                <a:gd name="T1" fmla="*/ 4 h 33"/>
                <a:gd name="T2" fmla="*/ 18 w 33"/>
                <a:gd name="T3" fmla="*/ 31 h 33"/>
                <a:gd name="T4" fmla="*/ 17 w 33"/>
                <a:gd name="T5" fmla="*/ 0 h 33"/>
                <a:gd name="T6" fmla="*/ 28 w 33"/>
                <a:gd name="T7" fmla="*/ 4 h 33"/>
              </a:gdLst>
              <a:ahLst/>
              <a:cxnLst>
                <a:cxn ang="0">
                  <a:pos x="T0" y="T1"/>
                </a:cxn>
                <a:cxn ang="0">
                  <a:pos x="T2" y="T3"/>
                </a:cxn>
                <a:cxn ang="0">
                  <a:pos x="T4" y="T5"/>
                </a:cxn>
                <a:cxn ang="0">
                  <a:pos x="T6" y="T7"/>
                </a:cxn>
              </a:cxnLst>
              <a:rect l="0" t="0" r="r" b="b"/>
              <a:pathLst>
                <a:path w="33" h="33">
                  <a:moveTo>
                    <a:pt x="28" y="4"/>
                  </a:moveTo>
                  <a:cubicBezTo>
                    <a:pt x="28" y="4"/>
                    <a:pt x="33" y="33"/>
                    <a:pt x="18" y="31"/>
                  </a:cubicBezTo>
                  <a:cubicBezTo>
                    <a:pt x="0" y="30"/>
                    <a:pt x="10" y="7"/>
                    <a:pt x="17" y="0"/>
                  </a:cubicBezTo>
                  <a:lnTo>
                    <a:pt x="28" y="4"/>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705">
              <a:extLst>
                <a:ext uri="{FF2B5EF4-FFF2-40B4-BE49-F238E27FC236}">
                  <a16:creationId xmlns:a16="http://schemas.microsoft.com/office/drawing/2014/main" id="{61894EE3-1291-4C60-BE52-79EB508FB0B3}"/>
                </a:ext>
              </a:extLst>
            </p:cNvPr>
            <p:cNvSpPr>
              <a:spLocks noEditPoints="1"/>
            </p:cNvSpPr>
            <p:nvPr/>
          </p:nvSpPr>
          <p:spPr bwMode="auto">
            <a:xfrm rot="964014">
              <a:off x="8585582" y="2149038"/>
              <a:ext cx="129340" cy="186078"/>
            </a:xfrm>
            <a:custGeom>
              <a:avLst/>
              <a:gdLst>
                <a:gd name="T0" fmla="*/ 12 w 25"/>
                <a:gd name="T1" fmla="*/ 35 h 35"/>
                <a:gd name="T2" fmla="*/ 11 w 25"/>
                <a:gd name="T3" fmla="*/ 35 h 35"/>
                <a:gd name="T4" fmla="*/ 11 w 25"/>
                <a:gd name="T5" fmla="*/ 35 h 35"/>
                <a:gd name="T6" fmla="*/ 0 w 25"/>
                <a:gd name="T7" fmla="*/ 24 h 35"/>
                <a:gd name="T8" fmla="*/ 0 w 25"/>
                <a:gd name="T9" fmla="*/ 24 h 35"/>
                <a:gd name="T10" fmla="*/ 10 w 25"/>
                <a:gd name="T11" fmla="*/ 1 h 35"/>
                <a:gd name="T12" fmla="*/ 10 w 25"/>
                <a:gd name="T13" fmla="*/ 1 h 35"/>
                <a:gd name="T14" fmla="*/ 12 w 25"/>
                <a:gd name="T15" fmla="*/ 0 h 35"/>
                <a:gd name="T16" fmla="*/ 12 w 25"/>
                <a:gd name="T17" fmla="*/ 0 h 35"/>
                <a:gd name="T18" fmla="*/ 23 w 25"/>
                <a:gd name="T19" fmla="*/ 4 h 35"/>
                <a:gd name="T20" fmla="*/ 22 w 25"/>
                <a:gd name="T21" fmla="*/ 6 h 35"/>
                <a:gd name="T22" fmla="*/ 23 w 25"/>
                <a:gd name="T23" fmla="*/ 4 h 35"/>
                <a:gd name="T24" fmla="*/ 24 w 25"/>
                <a:gd name="T25" fmla="*/ 5 h 35"/>
                <a:gd name="T26" fmla="*/ 24 w 25"/>
                <a:gd name="T27" fmla="*/ 5 h 35"/>
                <a:gd name="T28" fmla="*/ 25 w 25"/>
                <a:gd name="T29" fmla="*/ 15 h 35"/>
                <a:gd name="T30" fmla="*/ 25 w 25"/>
                <a:gd name="T31" fmla="*/ 15 h 35"/>
                <a:gd name="T32" fmla="*/ 23 w 25"/>
                <a:gd name="T33" fmla="*/ 28 h 35"/>
                <a:gd name="T34" fmla="*/ 23 w 25"/>
                <a:gd name="T35" fmla="*/ 28 h 35"/>
                <a:gd name="T36" fmla="*/ 13 w 25"/>
                <a:gd name="T37" fmla="*/ 35 h 35"/>
                <a:gd name="T38" fmla="*/ 13 w 25"/>
                <a:gd name="T39" fmla="*/ 35 h 35"/>
                <a:gd name="T40" fmla="*/ 12 w 25"/>
                <a:gd name="T41" fmla="*/ 35 h 35"/>
                <a:gd name="T42" fmla="*/ 4 w 25"/>
                <a:gd name="T43" fmla="*/ 24 h 35"/>
                <a:gd name="T44" fmla="*/ 12 w 25"/>
                <a:gd name="T45" fmla="*/ 31 h 35"/>
                <a:gd name="T46" fmla="*/ 12 w 25"/>
                <a:gd name="T47" fmla="*/ 31 h 35"/>
                <a:gd name="T48" fmla="*/ 12 w 25"/>
                <a:gd name="T49" fmla="*/ 31 h 35"/>
                <a:gd name="T50" fmla="*/ 12 w 25"/>
                <a:gd name="T51" fmla="*/ 31 h 35"/>
                <a:gd name="T52" fmla="*/ 19 w 25"/>
                <a:gd name="T53" fmla="*/ 26 h 35"/>
                <a:gd name="T54" fmla="*/ 19 w 25"/>
                <a:gd name="T55" fmla="*/ 26 h 35"/>
                <a:gd name="T56" fmla="*/ 21 w 25"/>
                <a:gd name="T57" fmla="*/ 15 h 35"/>
                <a:gd name="T58" fmla="*/ 21 w 25"/>
                <a:gd name="T59" fmla="*/ 15 h 35"/>
                <a:gd name="T60" fmla="*/ 20 w 25"/>
                <a:gd name="T61" fmla="*/ 7 h 35"/>
                <a:gd name="T62" fmla="*/ 20 w 25"/>
                <a:gd name="T63" fmla="*/ 7 h 35"/>
                <a:gd name="T64" fmla="*/ 12 w 25"/>
                <a:gd name="T65" fmla="*/ 5 h 35"/>
                <a:gd name="T66" fmla="*/ 4 w 25"/>
                <a:gd name="T6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35">
                  <a:moveTo>
                    <a:pt x="12" y="35"/>
                  </a:moveTo>
                  <a:cubicBezTo>
                    <a:pt x="12" y="35"/>
                    <a:pt x="12" y="35"/>
                    <a:pt x="11" y="35"/>
                  </a:cubicBezTo>
                  <a:cubicBezTo>
                    <a:pt x="11" y="35"/>
                    <a:pt x="11" y="35"/>
                    <a:pt x="11" y="35"/>
                  </a:cubicBezTo>
                  <a:cubicBezTo>
                    <a:pt x="4" y="35"/>
                    <a:pt x="0" y="29"/>
                    <a:pt x="0" y="24"/>
                  </a:cubicBezTo>
                  <a:cubicBezTo>
                    <a:pt x="0" y="24"/>
                    <a:pt x="0" y="24"/>
                    <a:pt x="0" y="24"/>
                  </a:cubicBezTo>
                  <a:cubicBezTo>
                    <a:pt x="0" y="15"/>
                    <a:pt x="5" y="5"/>
                    <a:pt x="10" y="1"/>
                  </a:cubicBezTo>
                  <a:cubicBezTo>
                    <a:pt x="10" y="1"/>
                    <a:pt x="10" y="1"/>
                    <a:pt x="10" y="1"/>
                  </a:cubicBezTo>
                  <a:cubicBezTo>
                    <a:pt x="11" y="0"/>
                    <a:pt x="11" y="0"/>
                    <a:pt x="12" y="0"/>
                  </a:cubicBezTo>
                  <a:cubicBezTo>
                    <a:pt x="12" y="0"/>
                    <a:pt x="12" y="0"/>
                    <a:pt x="12" y="0"/>
                  </a:cubicBezTo>
                  <a:cubicBezTo>
                    <a:pt x="23" y="4"/>
                    <a:pt x="23" y="4"/>
                    <a:pt x="23" y="4"/>
                  </a:cubicBezTo>
                  <a:cubicBezTo>
                    <a:pt x="22" y="6"/>
                    <a:pt x="22" y="6"/>
                    <a:pt x="22" y="6"/>
                  </a:cubicBezTo>
                  <a:cubicBezTo>
                    <a:pt x="23" y="4"/>
                    <a:pt x="23" y="4"/>
                    <a:pt x="23" y="4"/>
                  </a:cubicBezTo>
                  <a:cubicBezTo>
                    <a:pt x="23" y="4"/>
                    <a:pt x="24" y="4"/>
                    <a:pt x="24" y="5"/>
                  </a:cubicBezTo>
                  <a:cubicBezTo>
                    <a:pt x="24" y="5"/>
                    <a:pt x="24" y="5"/>
                    <a:pt x="24" y="5"/>
                  </a:cubicBezTo>
                  <a:cubicBezTo>
                    <a:pt x="24" y="5"/>
                    <a:pt x="25" y="9"/>
                    <a:pt x="25" y="15"/>
                  </a:cubicBezTo>
                  <a:cubicBezTo>
                    <a:pt x="25" y="15"/>
                    <a:pt x="25" y="15"/>
                    <a:pt x="25" y="15"/>
                  </a:cubicBezTo>
                  <a:cubicBezTo>
                    <a:pt x="25" y="19"/>
                    <a:pt x="24" y="24"/>
                    <a:pt x="23" y="28"/>
                  </a:cubicBezTo>
                  <a:cubicBezTo>
                    <a:pt x="23" y="28"/>
                    <a:pt x="23" y="28"/>
                    <a:pt x="23" y="28"/>
                  </a:cubicBezTo>
                  <a:cubicBezTo>
                    <a:pt x="21" y="32"/>
                    <a:pt x="18" y="35"/>
                    <a:pt x="13" y="35"/>
                  </a:cubicBezTo>
                  <a:cubicBezTo>
                    <a:pt x="13" y="35"/>
                    <a:pt x="13" y="35"/>
                    <a:pt x="13" y="35"/>
                  </a:cubicBezTo>
                  <a:cubicBezTo>
                    <a:pt x="13" y="35"/>
                    <a:pt x="13" y="35"/>
                    <a:pt x="12" y="35"/>
                  </a:cubicBezTo>
                  <a:close/>
                  <a:moveTo>
                    <a:pt x="4" y="24"/>
                  </a:moveTo>
                  <a:cubicBezTo>
                    <a:pt x="4" y="28"/>
                    <a:pt x="6" y="31"/>
                    <a:pt x="12" y="31"/>
                  </a:cubicBezTo>
                  <a:cubicBezTo>
                    <a:pt x="12" y="31"/>
                    <a:pt x="12" y="31"/>
                    <a:pt x="12" y="31"/>
                  </a:cubicBezTo>
                  <a:cubicBezTo>
                    <a:pt x="12" y="31"/>
                    <a:pt x="12" y="31"/>
                    <a:pt x="12" y="31"/>
                  </a:cubicBezTo>
                  <a:cubicBezTo>
                    <a:pt x="12" y="31"/>
                    <a:pt x="12" y="31"/>
                    <a:pt x="12" y="31"/>
                  </a:cubicBezTo>
                  <a:cubicBezTo>
                    <a:pt x="16" y="31"/>
                    <a:pt x="18" y="30"/>
                    <a:pt x="19" y="26"/>
                  </a:cubicBezTo>
                  <a:cubicBezTo>
                    <a:pt x="19" y="26"/>
                    <a:pt x="19" y="26"/>
                    <a:pt x="19" y="26"/>
                  </a:cubicBezTo>
                  <a:cubicBezTo>
                    <a:pt x="20" y="23"/>
                    <a:pt x="21" y="19"/>
                    <a:pt x="21" y="15"/>
                  </a:cubicBezTo>
                  <a:cubicBezTo>
                    <a:pt x="21" y="15"/>
                    <a:pt x="21" y="15"/>
                    <a:pt x="21" y="15"/>
                  </a:cubicBezTo>
                  <a:cubicBezTo>
                    <a:pt x="21" y="11"/>
                    <a:pt x="21" y="9"/>
                    <a:pt x="20" y="7"/>
                  </a:cubicBezTo>
                  <a:cubicBezTo>
                    <a:pt x="20" y="7"/>
                    <a:pt x="20" y="7"/>
                    <a:pt x="20" y="7"/>
                  </a:cubicBezTo>
                  <a:cubicBezTo>
                    <a:pt x="12" y="5"/>
                    <a:pt x="12" y="5"/>
                    <a:pt x="12" y="5"/>
                  </a:cubicBezTo>
                  <a:cubicBezTo>
                    <a:pt x="8" y="9"/>
                    <a:pt x="4" y="17"/>
                    <a:pt x="4" y="2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706">
              <a:extLst>
                <a:ext uri="{FF2B5EF4-FFF2-40B4-BE49-F238E27FC236}">
                  <a16:creationId xmlns:a16="http://schemas.microsoft.com/office/drawing/2014/main" id="{5F1876A0-05D5-43F8-B6A6-8F6D7C14C7DF}"/>
                </a:ext>
              </a:extLst>
            </p:cNvPr>
            <p:cNvSpPr/>
            <p:nvPr/>
          </p:nvSpPr>
          <p:spPr bwMode="auto">
            <a:xfrm rot="964014">
              <a:off x="8719589" y="2182422"/>
              <a:ext cx="170991" cy="208498"/>
            </a:xfrm>
            <a:custGeom>
              <a:avLst/>
              <a:gdLst>
                <a:gd name="T0" fmla="*/ 10 w 33"/>
                <a:gd name="T1" fmla="*/ 0 h 39"/>
                <a:gd name="T2" fmla="*/ 22 w 33"/>
                <a:gd name="T3" fmla="*/ 27 h 39"/>
                <a:gd name="T4" fmla="*/ 0 w 33"/>
                <a:gd name="T5" fmla="*/ 6 h 39"/>
                <a:gd name="T6" fmla="*/ 10 w 33"/>
                <a:gd name="T7" fmla="*/ 0 h 39"/>
              </a:gdLst>
              <a:ahLst/>
              <a:cxnLst>
                <a:cxn ang="0">
                  <a:pos x="T0" y="T1"/>
                </a:cxn>
                <a:cxn ang="0">
                  <a:pos x="T2" y="T3"/>
                </a:cxn>
                <a:cxn ang="0">
                  <a:pos x="T4" y="T5"/>
                </a:cxn>
                <a:cxn ang="0">
                  <a:pos x="T6" y="T7"/>
                </a:cxn>
              </a:cxnLst>
              <a:rect l="0" t="0" r="r" b="b"/>
              <a:pathLst>
                <a:path w="33" h="39">
                  <a:moveTo>
                    <a:pt x="10" y="0"/>
                  </a:moveTo>
                  <a:cubicBezTo>
                    <a:pt x="10" y="0"/>
                    <a:pt x="33" y="18"/>
                    <a:pt x="22" y="27"/>
                  </a:cubicBezTo>
                  <a:cubicBezTo>
                    <a:pt x="9" y="39"/>
                    <a:pt x="0" y="15"/>
                    <a:pt x="0" y="6"/>
                  </a:cubicBezTo>
                  <a:lnTo>
                    <a:pt x="10"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707">
              <a:extLst>
                <a:ext uri="{FF2B5EF4-FFF2-40B4-BE49-F238E27FC236}">
                  <a16:creationId xmlns:a16="http://schemas.microsoft.com/office/drawing/2014/main" id="{62FBF937-D86C-4245-893A-1EA672C335C2}"/>
                </a:ext>
              </a:extLst>
            </p:cNvPr>
            <p:cNvSpPr>
              <a:spLocks noEditPoints="1"/>
            </p:cNvSpPr>
            <p:nvPr/>
          </p:nvSpPr>
          <p:spPr bwMode="auto">
            <a:xfrm rot="964014">
              <a:off x="8715998" y="2168306"/>
              <a:ext cx="149070" cy="179352"/>
            </a:xfrm>
            <a:custGeom>
              <a:avLst/>
              <a:gdLst>
                <a:gd name="T0" fmla="*/ 17 w 29"/>
                <a:gd name="T1" fmla="*/ 34 h 34"/>
                <a:gd name="T2" fmla="*/ 4 w 29"/>
                <a:gd name="T3" fmla="*/ 24 h 34"/>
                <a:gd name="T4" fmla="*/ 4 w 29"/>
                <a:gd name="T5" fmla="*/ 24 h 34"/>
                <a:gd name="T6" fmla="*/ 0 w 29"/>
                <a:gd name="T7" fmla="*/ 8 h 34"/>
                <a:gd name="T8" fmla="*/ 0 w 29"/>
                <a:gd name="T9" fmla="*/ 8 h 34"/>
                <a:gd name="T10" fmla="*/ 0 w 29"/>
                <a:gd name="T11" fmla="*/ 7 h 34"/>
                <a:gd name="T12" fmla="*/ 0 w 29"/>
                <a:gd name="T13" fmla="*/ 7 h 34"/>
                <a:gd name="T14" fmla="*/ 1 w 29"/>
                <a:gd name="T15" fmla="*/ 6 h 34"/>
                <a:gd name="T16" fmla="*/ 1 w 29"/>
                <a:gd name="T17" fmla="*/ 6 h 34"/>
                <a:gd name="T18" fmla="*/ 11 w 29"/>
                <a:gd name="T19" fmla="*/ 0 h 34"/>
                <a:gd name="T20" fmla="*/ 13 w 29"/>
                <a:gd name="T21" fmla="*/ 1 h 34"/>
                <a:gd name="T22" fmla="*/ 13 w 29"/>
                <a:gd name="T23" fmla="*/ 1 h 34"/>
                <a:gd name="T24" fmla="*/ 29 w 29"/>
                <a:gd name="T25" fmla="*/ 23 h 34"/>
                <a:gd name="T26" fmla="*/ 29 w 29"/>
                <a:gd name="T27" fmla="*/ 23 h 34"/>
                <a:gd name="T28" fmla="*/ 25 w 29"/>
                <a:gd name="T29" fmla="*/ 31 h 34"/>
                <a:gd name="T30" fmla="*/ 25 w 29"/>
                <a:gd name="T31" fmla="*/ 31 h 34"/>
                <a:gd name="T32" fmla="*/ 17 w 29"/>
                <a:gd name="T33" fmla="*/ 34 h 34"/>
                <a:gd name="T34" fmla="*/ 17 w 29"/>
                <a:gd name="T35" fmla="*/ 34 h 34"/>
                <a:gd name="T36" fmla="*/ 17 w 29"/>
                <a:gd name="T37" fmla="*/ 34 h 34"/>
                <a:gd name="T38" fmla="*/ 8 w 29"/>
                <a:gd name="T39" fmla="*/ 22 h 34"/>
                <a:gd name="T40" fmla="*/ 17 w 29"/>
                <a:gd name="T41" fmla="*/ 30 h 34"/>
                <a:gd name="T42" fmla="*/ 17 w 29"/>
                <a:gd name="T43" fmla="*/ 30 h 34"/>
                <a:gd name="T44" fmla="*/ 23 w 29"/>
                <a:gd name="T45" fmla="*/ 28 h 34"/>
                <a:gd name="T46" fmla="*/ 23 w 29"/>
                <a:gd name="T47" fmla="*/ 28 h 34"/>
                <a:gd name="T48" fmla="*/ 25 w 29"/>
                <a:gd name="T49" fmla="*/ 23 h 34"/>
                <a:gd name="T50" fmla="*/ 25 w 29"/>
                <a:gd name="T51" fmla="*/ 23 h 34"/>
                <a:gd name="T52" fmla="*/ 18 w 29"/>
                <a:gd name="T53" fmla="*/ 10 h 34"/>
                <a:gd name="T54" fmla="*/ 18 w 29"/>
                <a:gd name="T55" fmla="*/ 10 h 34"/>
                <a:gd name="T56" fmla="*/ 11 w 29"/>
                <a:gd name="T57" fmla="*/ 5 h 34"/>
                <a:gd name="T58" fmla="*/ 11 w 29"/>
                <a:gd name="T59" fmla="*/ 5 h 34"/>
                <a:gd name="T60" fmla="*/ 4 w 29"/>
                <a:gd name="T61" fmla="*/ 9 h 34"/>
                <a:gd name="T62" fmla="*/ 8 w 29"/>
                <a:gd name="T6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4">
                  <a:moveTo>
                    <a:pt x="17" y="34"/>
                  </a:moveTo>
                  <a:cubicBezTo>
                    <a:pt x="11" y="34"/>
                    <a:pt x="7" y="29"/>
                    <a:pt x="4" y="24"/>
                  </a:cubicBezTo>
                  <a:cubicBezTo>
                    <a:pt x="4" y="24"/>
                    <a:pt x="4" y="24"/>
                    <a:pt x="4" y="24"/>
                  </a:cubicBezTo>
                  <a:cubicBezTo>
                    <a:pt x="1" y="19"/>
                    <a:pt x="0" y="12"/>
                    <a:pt x="0" y="8"/>
                  </a:cubicBezTo>
                  <a:cubicBezTo>
                    <a:pt x="0" y="8"/>
                    <a:pt x="0" y="8"/>
                    <a:pt x="0" y="8"/>
                  </a:cubicBezTo>
                  <a:cubicBezTo>
                    <a:pt x="0" y="8"/>
                    <a:pt x="0" y="8"/>
                    <a:pt x="0" y="7"/>
                  </a:cubicBezTo>
                  <a:cubicBezTo>
                    <a:pt x="0" y="7"/>
                    <a:pt x="0" y="7"/>
                    <a:pt x="0" y="7"/>
                  </a:cubicBezTo>
                  <a:cubicBezTo>
                    <a:pt x="0" y="7"/>
                    <a:pt x="0" y="6"/>
                    <a:pt x="1" y="6"/>
                  </a:cubicBezTo>
                  <a:cubicBezTo>
                    <a:pt x="1" y="6"/>
                    <a:pt x="1" y="6"/>
                    <a:pt x="1" y="6"/>
                  </a:cubicBezTo>
                  <a:cubicBezTo>
                    <a:pt x="11" y="0"/>
                    <a:pt x="11" y="0"/>
                    <a:pt x="11" y="0"/>
                  </a:cubicBezTo>
                  <a:cubicBezTo>
                    <a:pt x="11" y="0"/>
                    <a:pt x="12" y="0"/>
                    <a:pt x="13" y="1"/>
                  </a:cubicBezTo>
                  <a:cubicBezTo>
                    <a:pt x="13" y="1"/>
                    <a:pt x="13" y="1"/>
                    <a:pt x="13" y="1"/>
                  </a:cubicBezTo>
                  <a:cubicBezTo>
                    <a:pt x="13" y="1"/>
                    <a:pt x="29" y="12"/>
                    <a:pt x="29" y="23"/>
                  </a:cubicBezTo>
                  <a:cubicBezTo>
                    <a:pt x="29" y="23"/>
                    <a:pt x="29" y="23"/>
                    <a:pt x="29" y="23"/>
                  </a:cubicBezTo>
                  <a:cubicBezTo>
                    <a:pt x="29" y="26"/>
                    <a:pt x="28" y="29"/>
                    <a:pt x="25" y="31"/>
                  </a:cubicBezTo>
                  <a:cubicBezTo>
                    <a:pt x="25" y="31"/>
                    <a:pt x="25" y="31"/>
                    <a:pt x="25" y="31"/>
                  </a:cubicBezTo>
                  <a:cubicBezTo>
                    <a:pt x="22" y="33"/>
                    <a:pt x="20" y="34"/>
                    <a:pt x="17" y="34"/>
                  </a:cubicBezTo>
                  <a:cubicBezTo>
                    <a:pt x="17" y="34"/>
                    <a:pt x="17" y="34"/>
                    <a:pt x="17" y="34"/>
                  </a:cubicBezTo>
                  <a:cubicBezTo>
                    <a:pt x="17" y="34"/>
                    <a:pt x="17" y="34"/>
                    <a:pt x="17" y="34"/>
                  </a:cubicBezTo>
                  <a:close/>
                  <a:moveTo>
                    <a:pt x="8" y="22"/>
                  </a:moveTo>
                  <a:cubicBezTo>
                    <a:pt x="10" y="27"/>
                    <a:pt x="14" y="31"/>
                    <a:pt x="17" y="30"/>
                  </a:cubicBezTo>
                  <a:cubicBezTo>
                    <a:pt x="17" y="30"/>
                    <a:pt x="17" y="30"/>
                    <a:pt x="17" y="30"/>
                  </a:cubicBezTo>
                  <a:cubicBezTo>
                    <a:pt x="18" y="30"/>
                    <a:pt x="20" y="30"/>
                    <a:pt x="23" y="28"/>
                  </a:cubicBezTo>
                  <a:cubicBezTo>
                    <a:pt x="23" y="28"/>
                    <a:pt x="23" y="28"/>
                    <a:pt x="23" y="28"/>
                  </a:cubicBezTo>
                  <a:cubicBezTo>
                    <a:pt x="24" y="26"/>
                    <a:pt x="25" y="25"/>
                    <a:pt x="25" y="23"/>
                  </a:cubicBezTo>
                  <a:cubicBezTo>
                    <a:pt x="25" y="23"/>
                    <a:pt x="25" y="23"/>
                    <a:pt x="25" y="23"/>
                  </a:cubicBezTo>
                  <a:cubicBezTo>
                    <a:pt x="25" y="19"/>
                    <a:pt x="22" y="14"/>
                    <a:pt x="18" y="10"/>
                  </a:cubicBezTo>
                  <a:cubicBezTo>
                    <a:pt x="18" y="10"/>
                    <a:pt x="18" y="10"/>
                    <a:pt x="18" y="10"/>
                  </a:cubicBezTo>
                  <a:cubicBezTo>
                    <a:pt x="15" y="8"/>
                    <a:pt x="13" y="6"/>
                    <a:pt x="11" y="5"/>
                  </a:cubicBezTo>
                  <a:cubicBezTo>
                    <a:pt x="11" y="5"/>
                    <a:pt x="11" y="5"/>
                    <a:pt x="11" y="5"/>
                  </a:cubicBezTo>
                  <a:cubicBezTo>
                    <a:pt x="4" y="9"/>
                    <a:pt x="4" y="9"/>
                    <a:pt x="4" y="9"/>
                  </a:cubicBezTo>
                  <a:cubicBezTo>
                    <a:pt x="4" y="12"/>
                    <a:pt x="5" y="18"/>
                    <a:pt x="8" y="2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708">
              <a:extLst>
                <a:ext uri="{FF2B5EF4-FFF2-40B4-BE49-F238E27FC236}">
                  <a16:creationId xmlns:a16="http://schemas.microsoft.com/office/drawing/2014/main" id="{A02C7DDE-36D2-4E94-9558-105975FE7E26}"/>
                </a:ext>
              </a:extLst>
            </p:cNvPr>
            <p:cNvSpPr/>
            <p:nvPr/>
          </p:nvSpPr>
          <p:spPr bwMode="auto">
            <a:xfrm rot="964014">
              <a:off x="8808175" y="2097599"/>
              <a:ext cx="170991" cy="174869"/>
            </a:xfrm>
            <a:custGeom>
              <a:avLst/>
              <a:gdLst>
                <a:gd name="T0" fmla="*/ 4 w 33"/>
                <a:gd name="T1" fmla="*/ 5 h 33"/>
                <a:gd name="T2" fmla="*/ 32 w 33"/>
                <a:gd name="T3" fmla="*/ 15 h 33"/>
                <a:gd name="T4" fmla="*/ 0 w 33"/>
                <a:gd name="T5" fmla="*/ 16 h 33"/>
                <a:gd name="T6" fmla="*/ 4 w 33"/>
                <a:gd name="T7" fmla="*/ 5 h 33"/>
              </a:gdLst>
              <a:ahLst/>
              <a:cxnLst>
                <a:cxn ang="0">
                  <a:pos x="T0" y="T1"/>
                </a:cxn>
                <a:cxn ang="0">
                  <a:pos x="T2" y="T3"/>
                </a:cxn>
                <a:cxn ang="0">
                  <a:pos x="T4" y="T5"/>
                </a:cxn>
                <a:cxn ang="0">
                  <a:pos x="T6" y="T7"/>
                </a:cxn>
              </a:cxnLst>
              <a:rect l="0" t="0" r="r" b="b"/>
              <a:pathLst>
                <a:path w="33" h="33">
                  <a:moveTo>
                    <a:pt x="4" y="5"/>
                  </a:moveTo>
                  <a:cubicBezTo>
                    <a:pt x="4" y="5"/>
                    <a:pt x="33" y="0"/>
                    <a:pt x="32" y="15"/>
                  </a:cubicBezTo>
                  <a:cubicBezTo>
                    <a:pt x="30" y="33"/>
                    <a:pt x="7" y="23"/>
                    <a:pt x="0" y="16"/>
                  </a:cubicBezTo>
                  <a:lnTo>
                    <a:pt x="4"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709">
              <a:extLst>
                <a:ext uri="{FF2B5EF4-FFF2-40B4-BE49-F238E27FC236}">
                  <a16:creationId xmlns:a16="http://schemas.microsoft.com/office/drawing/2014/main" id="{CF03498C-1824-484C-B25A-8208D4628FC5}"/>
                </a:ext>
              </a:extLst>
            </p:cNvPr>
            <p:cNvSpPr>
              <a:spLocks noEditPoints="1"/>
            </p:cNvSpPr>
            <p:nvPr/>
          </p:nvSpPr>
          <p:spPr bwMode="auto">
            <a:xfrm rot="964014">
              <a:off x="8800134" y="2108292"/>
              <a:ext cx="186337" cy="132273"/>
            </a:xfrm>
            <a:custGeom>
              <a:avLst/>
              <a:gdLst>
                <a:gd name="T0" fmla="*/ 24 w 36"/>
                <a:gd name="T1" fmla="*/ 25 h 25"/>
                <a:gd name="T2" fmla="*/ 1 w 36"/>
                <a:gd name="T3" fmla="*/ 15 h 25"/>
                <a:gd name="T4" fmla="*/ 1 w 36"/>
                <a:gd name="T5" fmla="*/ 15 h 25"/>
                <a:gd name="T6" fmla="*/ 1 w 36"/>
                <a:gd name="T7" fmla="*/ 13 h 25"/>
                <a:gd name="T8" fmla="*/ 1 w 36"/>
                <a:gd name="T9" fmla="*/ 13 h 25"/>
                <a:gd name="T10" fmla="*/ 4 w 36"/>
                <a:gd name="T11" fmla="*/ 2 h 25"/>
                <a:gd name="T12" fmla="*/ 5 w 36"/>
                <a:gd name="T13" fmla="*/ 1 h 25"/>
                <a:gd name="T14" fmla="*/ 5 w 36"/>
                <a:gd name="T15" fmla="*/ 1 h 25"/>
                <a:gd name="T16" fmla="*/ 15 w 36"/>
                <a:gd name="T17" fmla="*/ 0 h 25"/>
                <a:gd name="T18" fmla="*/ 15 w 36"/>
                <a:gd name="T19" fmla="*/ 0 h 25"/>
                <a:gd name="T20" fmla="*/ 28 w 36"/>
                <a:gd name="T21" fmla="*/ 2 h 25"/>
                <a:gd name="T22" fmla="*/ 28 w 36"/>
                <a:gd name="T23" fmla="*/ 2 h 25"/>
                <a:gd name="T24" fmla="*/ 36 w 36"/>
                <a:gd name="T25" fmla="*/ 13 h 25"/>
                <a:gd name="T26" fmla="*/ 36 w 36"/>
                <a:gd name="T27" fmla="*/ 13 h 25"/>
                <a:gd name="T28" fmla="*/ 36 w 36"/>
                <a:gd name="T29" fmla="*/ 14 h 25"/>
                <a:gd name="T30" fmla="*/ 36 w 36"/>
                <a:gd name="T31" fmla="*/ 14 h 25"/>
                <a:gd name="T32" fmla="*/ 24 w 36"/>
                <a:gd name="T33" fmla="*/ 25 h 25"/>
                <a:gd name="T34" fmla="*/ 24 w 36"/>
                <a:gd name="T35" fmla="*/ 25 h 25"/>
                <a:gd name="T36" fmla="*/ 24 w 36"/>
                <a:gd name="T37" fmla="*/ 25 h 25"/>
                <a:gd name="T38" fmla="*/ 24 w 36"/>
                <a:gd name="T39" fmla="*/ 21 h 25"/>
                <a:gd name="T40" fmla="*/ 32 w 36"/>
                <a:gd name="T41" fmla="*/ 13 h 25"/>
                <a:gd name="T42" fmla="*/ 32 w 36"/>
                <a:gd name="T43" fmla="*/ 13 h 25"/>
                <a:gd name="T44" fmla="*/ 32 w 36"/>
                <a:gd name="T45" fmla="*/ 13 h 25"/>
                <a:gd name="T46" fmla="*/ 32 w 36"/>
                <a:gd name="T47" fmla="*/ 13 h 25"/>
                <a:gd name="T48" fmla="*/ 26 w 36"/>
                <a:gd name="T49" fmla="*/ 6 h 25"/>
                <a:gd name="T50" fmla="*/ 26 w 36"/>
                <a:gd name="T51" fmla="*/ 6 h 25"/>
                <a:gd name="T52" fmla="*/ 15 w 36"/>
                <a:gd name="T53" fmla="*/ 4 h 25"/>
                <a:gd name="T54" fmla="*/ 15 w 36"/>
                <a:gd name="T55" fmla="*/ 4 h 25"/>
                <a:gd name="T56" fmla="*/ 7 w 36"/>
                <a:gd name="T57" fmla="*/ 5 h 25"/>
                <a:gd name="T58" fmla="*/ 7 w 36"/>
                <a:gd name="T59" fmla="*/ 5 h 25"/>
                <a:gd name="T60" fmla="*/ 5 w 36"/>
                <a:gd name="T61" fmla="*/ 13 h 25"/>
                <a:gd name="T62" fmla="*/ 24 w 36"/>
                <a:gd name="T6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24" y="25"/>
                  </a:moveTo>
                  <a:cubicBezTo>
                    <a:pt x="15" y="25"/>
                    <a:pt x="5" y="20"/>
                    <a:pt x="1" y="15"/>
                  </a:cubicBezTo>
                  <a:cubicBezTo>
                    <a:pt x="1" y="15"/>
                    <a:pt x="1" y="15"/>
                    <a:pt x="1" y="15"/>
                  </a:cubicBezTo>
                  <a:cubicBezTo>
                    <a:pt x="0" y="14"/>
                    <a:pt x="0" y="14"/>
                    <a:pt x="1" y="13"/>
                  </a:cubicBezTo>
                  <a:cubicBezTo>
                    <a:pt x="1" y="13"/>
                    <a:pt x="1" y="13"/>
                    <a:pt x="1" y="13"/>
                  </a:cubicBezTo>
                  <a:cubicBezTo>
                    <a:pt x="4" y="2"/>
                    <a:pt x="4" y="2"/>
                    <a:pt x="4" y="2"/>
                  </a:cubicBezTo>
                  <a:cubicBezTo>
                    <a:pt x="4" y="2"/>
                    <a:pt x="5" y="1"/>
                    <a:pt x="5" y="1"/>
                  </a:cubicBezTo>
                  <a:cubicBezTo>
                    <a:pt x="5" y="1"/>
                    <a:pt x="5" y="1"/>
                    <a:pt x="5" y="1"/>
                  </a:cubicBezTo>
                  <a:cubicBezTo>
                    <a:pt x="5" y="1"/>
                    <a:pt x="9" y="0"/>
                    <a:pt x="15" y="0"/>
                  </a:cubicBezTo>
                  <a:cubicBezTo>
                    <a:pt x="15" y="0"/>
                    <a:pt x="15" y="0"/>
                    <a:pt x="15" y="0"/>
                  </a:cubicBezTo>
                  <a:cubicBezTo>
                    <a:pt x="19" y="0"/>
                    <a:pt x="24" y="1"/>
                    <a:pt x="28" y="2"/>
                  </a:cubicBezTo>
                  <a:cubicBezTo>
                    <a:pt x="28" y="2"/>
                    <a:pt x="28" y="2"/>
                    <a:pt x="28" y="2"/>
                  </a:cubicBezTo>
                  <a:cubicBezTo>
                    <a:pt x="32" y="4"/>
                    <a:pt x="36" y="7"/>
                    <a:pt x="36" y="13"/>
                  </a:cubicBezTo>
                  <a:cubicBezTo>
                    <a:pt x="36" y="13"/>
                    <a:pt x="36" y="13"/>
                    <a:pt x="36" y="13"/>
                  </a:cubicBezTo>
                  <a:cubicBezTo>
                    <a:pt x="36" y="13"/>
                    <a:pt x="36" y="13"/>
                    <a:pt x="36" y="14"/>
                  </a:cubicBezTo>
                  <a:cubicBezTo>
                    <a:pt x="36" y="14"/>
                    <a:pt x="36" y="14"/>
                    <a:pt x="36" y="14"/>
                  </a:cubicBezTo>
                  <a:cubicBezTo>
                    <a:pt x="35" y="21"/>
                    <a:pt x="30" y="25"/>
                    <a:pt x="24" y="25"/>
                  </a:cubicBezTo>
                  <a:cubicBezTo>
                    <a:pt x="24" y="25"/>
                    <a:pt x="24" y="25"/>
                    <a:pt x="24" y="25"/>
                  </a:cubicBezTo>
                  <a:cubicBezTo>
                    <a:pt x="24" y="25"/>
                    <a:pt x="24" y="25"/>
                    <a:pt x="24" y="25"/>
                  </a:cubicBezTo>
                  <a:close/>
                  <a:moveTo>
                    <a:pt x="24" y="21"/>
                  </a:moveTo>
                  <a:cubicBezTo>
                    <a:pt x="28" y="21"/>
                    <a:pt x="31" y="20"/>
                    <a:pt x="32" y="13"/>
                  </a:cubicBezTo>
                  <a:cubicBezTo>
                    <a:pt x="32" y="13"/>
                    <a:pt x="32" y="13"/>
                    <a:pt x="32" y="13"/>
                  </a:cubicBezTo>
                  <a:cubicBezTo>
                    <a:pt x="32" y="13"/>
                    <a:pt x="32" y="13"/>
                    <a:pt x="32" y="13"/>
                  </a:cubicBezTo>
                  <a:cubicBezTo>
                    <a:pt x="32" y="13"/>
                    <a:pt x="32" y="13"/>
                    <a:pt x="32" y="13"/>
                  </a:cubicBezTo>
                  <a:cubicBezTo>
                    <a:pt x="31" y="9"/>
                    <a:pt x="30" y="7"/>
                    <a:pt x="26" y="6"/>
                  </a:cubicBezTo>
                  <a:cubicBezTo>
                    <a:pt x="26" y="6"/>
                    <a:pt x="26" y="6"/>
                    <a:pt x="26" y="6"/>
                  </a:cubicBezTo>
                  <a:cubicBezTo>
                    <a:pt x="23" y="5"/>
                    <a:pt x="19" y="4"/>
                    <a:pt x="15" y="4"/>
                  </a:cubicBezTo>
                  <a:cubicBezTo>
                    <a:pt x="15" y="4"/>
                    <a:pt x="15" y="4"/>
                    <a:pt x="15" y="4"/>
                  </a:cubicBezTo>
                  <a:cubicBezTo>
                    <a:pt x="11" y="4"/>
                    <a:pt x="9" y="5"/>
                    <a:pt x="7" y="5"/>
                  </a:cubicBezTo>
                  <a:cubicBezTo>
                    <a:pt x="7" y="5"/>
                    <a:pt x="7" y="5"/>
                    <a:pt x="7" y="5"/>
                  </a:cubicBezTo>
                  <a:cubicBezTo>
                    <a:pt x="5" y="13"/>
                    <a:pt x="5" y="13"/>
                    <a:pt x="5" y="13"/>
                  </a:cubicBezTo>
                  <a:cubicBezTo>
                    <a:pt x="9" y="17"/>
                    <a:pt x="17" y="21"/>
                    <a:pt x="2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710">
              <a:extLst>
                <a:ext uri="{FF2B5EF4-FFF2-40B4-BE49-F238E27FC236}">
                  <a16:creationId xmlns:a16="http://schemas.microsoft.com/office/drawing/2014/main" id="{27CF7777-98E0-4FD3-A649-A34538F3DE91}"/>
                </a:ext>
              </a:extLst>
            </p:cNvPr>
            <p:cNvSpPr/>
            <p:nvPr/>
          </p:nvSpPr>
          <p:spPr bwMode="auto">
            <a:xfrm rot="964014">
              <a:off x="8834906" y="1927740"/>
              <a:ext cx="201682" cy="174869"/>
            </a:xfrm>
            <a:custGeom>
              <a:avLst/>
              <a:gdLst>
                <a:gd name="T0" fmla="*/ 0 w 39"/>
                <a:gd name="T1" fmla="*/ 23 h 33"/>
                <a:gd name="T2" fmla="*/ 28 w 39"/>
                <a:gd name="T3" fmla="*/ 11 h 33"/>
                <a:gd name="T4" fmla="*/ 6 w 39"/>
                <a:gd name="T5" fmla="*/ 33 h 33"/>
                <a:gd name="T6" fmla="*/ 0 w 39"/>
                <a:gd name="T7" fmla="*/ 23 h 33"/>
              </a:gdLst>
              <a:ahLst/>
              <a:cxnLst>
                <a:cxn ang="0">
                  <a:pos x="T0" y="T1"/>
                </a:cxn>
                <a:cxn ang="0">
                  <a:pos x="T2" y="T3"/>
                </a:cxn>
                <a:cxn ang="0">
                  <a:pos x="T4" y="T5"/>
                </a:cxn>
                <a:cxn ang="0">
                  <a:pos x="T6" y="T7"/>
                </a:cxn>
              </a:cxnLst>
              <a:rect l="0" t="0" r="r" b="b"/>
              <a:pathLst>
                <a:path w="39" h="33">
                  <a:moveTo>
                    <a:pt x="0" y="23"/>
                  </a:moveTo>
                  <a:cubicBezTo>
                    <a:pt x="0" y="23"/>
                    <a:pt x="18" y="0"/>
                    <a:pt x="28" y="11"/>
                  </a:cubicBezTo>
                  <a:cubicBezTo>
                    <a:pt x="39" y="24"/>
                    <a:pt x="15" y="33"/>
                    <a:pt x="6" y="33"/>
                  </a:cubicBezTo>
                  <a:lnTo>
                    <a:pt x="0" y="2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711">
              <a:extLst>
                <a:ext uri="{FF2B5EF4-FFF2-40B4-BE49-F238E27FC236}">
                  <a16:creationId xmlns:a16="http://schemas.microsoft.com/office/drawing/2014/main" id="{28BE9EB7-8987-4A6C-9C99-6720E6D66368}"/>
                </a:ext>
              </a:extLst>
            </p:cNvPr>
            <p:cNvSpPr>
              <a:spLocks noEditPoints="1"/>
            </p:cNvSpPr>
            <p:nvPr/>
          </p:nvSpPr>
          <p:spPr bwMode="auto">
            <a:xfrm rot="964014">
              <a:off x="8818950" y="1951925"/>
              <a:ext cx="177568" cy="154692"/>
            </a:xfrm>
            <a:custGeom>
              <a:avLst/>
              <a:gdLst>
                <a:gd name="T0" fmla="*/ 6 w 34"/>
                <a:gd name="T1" fmla="*/ 28 h 29"/>
                <a:gd name="T2" fmla="*/ 1 w 34"/>
                <a:gd name="T3" fmla="*/ 18 h 29"/>
                <a:gd name="T4" fmla="*/ 2 w 34"/>
                <a:gd name="T5" fmla="*/ 17 h 29"/>
                <a:gd name="T6" fmla="*/ 4 w 34"/>
                <a:gd name="T7" fmla="*/ 19 h 29"/>
                <a:gd name="T8" fmla="*/ 2 w 34"/>
                <a:gd name="T9" fmla="*/ 17 h 29"/>
                <a:gd name="T10" fmla="*/ 1 w 34"/>
                <a:gd name="T11" fmla="*/ 18 h 29"/>
                <a:gd name="T12" fmla="*/ 1 w 34"/>
                <a:gd name="T13" fmla="*/ 16 h 29"/>
                <a:gd name="T14" fmla="*/ 1 w 34"/>
                <a:gd name="T15" fmla="*/ 16 h 29"/>
                <a:gd name="T16" fmla="*/ 23 w 34"/>
                <a:gd name="T17" fmla="*/ 0 h 29"/>
                <a:gd name="T18" fmla="*/ 23 w 34"/>
                <a:gd name="T19" fmla="*/ 0 h 29"/>
                <a:gd name="T20" fmla="*/ 31 w 34"/>
                <a:gd name="T21" fmla="*/ 4 h 29"/>
                <a:gd name="T22" fmla="*/ 31 w 34"/>
                <a:gd name="T23" fmla="*/ 4 h 29"/>
                <a:gd name="T24" fmla="*/ 34 w 34"/>
                <a:gd name="T25" fmla="*/ 12 h 29"/>
                <a:gd name="T26" fmla="*/ 34 w 34"/>
                <a:gd name="T27" fmla="*/ 12 h 29"/>
                <a:gd name="T28" fmla="*/ 24 w 34"/>
                <a:gd name="T29" fmla="*/ 25 h 29"/>
                <a:gd name="T30" fmla="*/ 24 w 34"/>
                <a:gd name="T31" fmla="*/ 25 h 29"/>
                <a:gd name="T32" fmla="*/ 8 w 34"/>
                <a:gd name="T33" fmla="*/ 29 h 29"/>
                <a:gd name="T34" fmla="*/ 8 w 34"/>
                <a:gd name="T35" fmla="*/ 29 h 29"/>
                <a:gd name="T36" fmla="*/ 8 w 34"/>
                <a:gd name="T37" fmla="*/ 29 h 29"/>
                <a:gd name="T38" fmla="*/ 8 w 34"/>
                <a:gd name="T39" fmla="*/ 29 h 29"/>
                <a:gd name="T40" fmla="*/ 8 w 34"/>
                <a:gd name="T41" fmla="*/ 29 h 29"/>
                <a:gd name="T42" fmla="*/ 8 w 34"/>
                <a:gd name="T43" fmla="*/ 29 h 29"/>
                <a:gd name="T44" fmla="*/ 6 w 34"/>
                <a:gd name="T45" fmla="*/ 28 h 29"/>
                <a:gd name="T46" fmla="*/ 9 w 34"/>
                <a:gd name="T47" fmla="*/ 25 h 29"/>
                <a:gd name="T48" fmla="*/ 22 w 34"/>
                <a:gd name="T49" fmla="*/ 21 h 29"/>
                <a:gd name="T50" fmla="*/ 22 w 34"/>
                <a:gd name="T51" fmla="*/ 21 h 29"/>
                <a:gd name="T52" fmla="*/ 30 w 34"/>
                <a:gd name="T53" fmla="*/ 12 h 29"/>
                <a:gd name="T54" fmla="*/ 30 w 34"/>
                <a:gd name="T55" fmla="*/ 12 h 29"/>
                <a:gd name="T56" fmla="*/ 28 w 34"/>
                <a:gd name="T57" fmla="*/ 7 h 29"/>
                <a:gd name="T58" fmla="*/ 28 w 34"/>
                <a:gd name="T59" fmla="*/ 7 h 29"/>
                <a:gd name="T60" fmla="*/ 23 w 34"/>
                <a:gd name="T61" fmla="*/ 4 h 29"/>
                <a:gd name="T62" fmla="*/ 23 w 34"/>
                <a:gd name="T63" fmla="*/ 4 h 29"/>
                <a:gd name="T64" fmla="*/ 11 w 34"/>
                <a:gd name="T65" fmla="*/ 11 h 29"/>
                <a:gd name="T66" fmla="*/ 11 w 34"/>
                <a:gd name="T67" fmla="*/ 11 h 29"/>
                <a:gd name="T68" fmla="*/ 5 w 34"/>
                <a:gd name="T69" fmla="*/ 18 h 29"/>
                <a:gd name="T70" fmla="*/ 5 w 34"/>
                <a:gd name="T71" fmla="*/ 18 h 29"/>
                <a:gd name="T72" fmla="*/ 9 w 34"/>
                <a:gd name="T7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9">
                  <a:moveTo>
                    <a:pt x="6" y="28"/>
                  </a:moveTo>
                  <a:cubicBezTo>
                    <a:pt x="1" y="18"/>
                    <a:pt x="1" y="18"/>
                    <a:pt x="1" y="18"/>
                  </a:cubicBezTo>
                  <a:cubicBezTo>
                    <a:pt x="2" y="17"/>
                    <a:pt x="2" y="17"/>
                    <a:pt x="2" y="17"/>
                  </a:cubicBezTo>
                  <a:cubicBezTo>
                    <a:pt x="4" y="19"/>
                    <a:pt x="4" y="19"/>
                    <a:pt x="4" y="19"/>
                  </a:cubicBezTo>
                  <a:cubicBezTo>
                    <a:pt x="2" y="17"/>
                    <a:pt x="2" y="17"/>
                    <a:pt x="2" y="17"/>
                  </a:cubicBezTo>
                  <a:cubicBezTo>
                    <a:pt x="1" y="18"/>
                    <a:pt x="1" y="18"/>
                    <a:pt x="1" y="18"/>
                  </a:cubicBezTo>
                  <a:cubicBezTo>
                    <a:pt x="0" y="18"/>
                    <a:pt x="0" y="17"/>
                    <a:pt x="1" y="16"/>
                  </a:cubicBezTo>
                  <a:cubicBezTo>
                    <a:pt x="1" y="16"/>
                    <a:pt x="1" y="16"/>
                    <a:pt x="1" y="16"/>
                  </a:cubicBezTo>
                  <a:cubicBezTo>
                    <a:pt x="1" y="16"/>
                    <a:pt x="12" y="0"/>
                    <a:pt x="23" y="0"/>
                  </a:cubicBezTo>
                  <a:cubicBezTo>
                    <a:pt x="23" y="0"/>
                    <a:pt x="23" y="0"/>
                    <a:pt x="23" y="0"/>
                  </a:cubicBezTo>
                  <a:cubicBezTo>
                    <a:pt x="26" y="0"/>
                    <a:pt x="29" y="1"/>
                    <a:pt x="31" y="4"/>
                  </a:cubicBezTo>
                  <a:cubicBezTo>
                    <a:pt x="31" y="4"/>
                    <a:pt x="31" y="4"/>
                    <a:pt x="31" y="4"/>
                  </a:cubicBezTo>
                  <a:cubicBezTo>
                    <a:pt x="33" y="7"/>
                    <a:pt x="34" y="9"/>
                    <a:pt x="34" y="12"/>
                  </a:cubicBezTo>
                  <a:cubicBezTo>
                    <a:pt x="34" y="12"/>
                    <a:pt x="34" y="12"/>
                    <a:pt x="34" y="12"/>
                  </a:cubicBezTo>
                  <a:cubicBezTo>
                    <a:pt x="34" y="18"/>
                    <a:pt x="30" y="22"/>
                    <a:pt x="24" y="25"/>
                  </a:cubicBezTo>
                  <a:cubicBezTo>
                    <a:pt x="24" y="25"/>
                    <a:pt x="24" y="25"/>
                    <a:pt x="24" y="25"/>
                  </a:cubicBezTo>
                  <a:cubicBezTo>
                    <a:pt x="19" y="28"/>
                    <a:pt x="12"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7" y="29"/>
                    <a:pt x="6" y="29"/>
                    <a:pt x="6" y="28"/>
                  </a:cubicBezTo>
                  <a:close/>
                  <a:moveTo>
                    <a:pt x="9" y="25"/>
                  </a:moveTo>
                  <a:cubicBezTo>
                    <a:pt x="12" y="25"/>
                    <a:pt x="18" y="24"/>
                    <a:pt x="22" y="21"/>
                  </a:cubicBezTo>
                  <a:cubicBezTo>
                    <a:pt x="22" y="21"/>
                    <a:pt x="22" y="21"/>
                    <a:pt x="22" y="21"/>
                  </a:cubicBezTo>
                  <a:cubicBezTo>
                    <a:pt x="27" y="19"/>
                    <a:pt x="31" y="15"/>
                    <a:pt x="30" y="12"/>
                  </a:cubicBezTo>
                  <a:cubicBezTo>
                    <a:pt x="30" y="12"/>
                    <a:pt x="30" y="12"/>
                    <a:pt x="30" y="12"/>
                  </a:cubicBezTo>
                  <a:cubicBezTo>
                    <a:pt x="30" y="11"/>
                    <a:pt x="30" y="9"/>
                    <a:pt x="28" y="7"/>
                  </a:cubicBezTo>
                  <a:cubicBezTo>
                    <a:pt x="28" y="7"/>
                    <a:pt x="28" y="7"/>
                    <a:pt x="28" y="7"/>
                  </a:cubicBezTo>
                  <a:cubicBezTo>
                    <a:pt x="26" y="5"/>
                    <a:pt x="25" y="4"/>
                    <a:pt x="23" y="4"/>
                  </a:cubicBezTo>
                  <a:cubicBezTo>
                    <a:pt x="23" y="4"/>
                    <a:pt x="23" y="4"/>
                    <a:pt x="23" y="4"/>
                  </a:cubicBezTo>
                  <a:cubicBezTo>
                    <a:pt x="19" y="4"/>
                    <a:pt x="14" y="7"/>
                    <a:pt x="11" y="11"/>
                  </a:cubicBezTo>
                  <a:cubicBezTo>
                    <a:pt x="11" y="11"/>
                    <a:pt x="11" y="11"/>
                    <a:pt x="11" y="11"/>
                  </a:cubicBezTo>
                  <a:cubicBezTo>
                    <a:pt x="8" y="14"/>
                    <a:pt x="6" y="16"/>
                    <a:pt x="5" y="18"/>
                  </a:cubicBezTo>
                  <a:cubicBezTo>
                    <a:pt x="5" y="18"/>
                    <a:pt x="5" y="18"/>
                    <a:pt x="5" y="18"/>
                  </a:cubicBezTo>
                  <a:cubicBezTo>
                    <a:pt x="9" y="25"/>
                    <a:pt x="9" y="25"/>
                    <a:pt x="9" y="2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712">
              <a:extLst>
                <a:ext uri="{FF2B5EF4-FFF2-40B4-BE49-F238E27FC236}">
                  <a16:creationId xmlns:a16="http://schemas.microsoft.com/office/drawing/2014/main" id="{A4E200CE-E233-48FD-853E-F9385B0419EB}"/>
                </a:ext>
              </a:extLst>
            </p:cNvPr>
            <p:cNvSpPr/>
            <p:nvPr/>
          </p:nvSpPr>
          <p:spPr bwMode="auto">
            <a:xfrm rot="964014">
              <a:off x="8589587" y="1937636"/>
              <a:ext cx="289370" cy="302658"/>
            </a:xfrm>
            <a:custGeom>
              <a:avLst/>
              <a:gdLst>
                <a:gd name="T0" fmla="*/ 33 w 56"/>
                <a:gd name="T1" fmla="*/ 7 h 57"/>
                <a:gd name="T2" fmla="*/ 7 w 56"/>
                <a:gd name="T3" fmla="*/ 24 h 57"/>
                <a:gd name="T4" fmla="*/ 41 w 56"/>
                <a:gd name="T5" fmla="*/ 48 h 57"/>
                <a:gd name="T6" fmla="*/ 33 w 56"/>
                <a:gd name="T7" fmla="*/ 7 h 57"/>
              </a:gdLst>
              <a:ahLst/>
              <a:cxnLst>
                <a:cxn ang="0">
                  <a:pos x="T0" y="T1"/>
                </a:cxn>
                <a:cxn ang="0">
                  <a:pos x="T2" y="T3"/>
                </a:cxn>
                <a:cxn ang="0">
                  <a:pos x="T4" y="T5"/>
                </a:cxn>
                <a:cxn ang="0">
                  <a:pos x="T6" y="T7"/>
                </a:cxn>
              </a:cxnLst>
              <a:rect l="0" t="0" r="r" b="b"/>
              <a:pathLst>
                <a:path w="56" h="57">
                  <a:moveTo>
                    <a:pt x="33" y="7"/>
                  </a:moveTo>
                  <a:cubicBezTo>
                    <a:pt x="33" y="7"/>
                    <a:pt x="14" y="0"/>
                    <a:pt x="7" y="24"/>
                  </a:cubicBezTo>
                  <a:cubicBezTo>
                    <a:pt x="0" y="48"/>
                    <a:pt x="29" y="57"/>
                    <a:pt x="41" y="48"/>
                  </a:cubicBezTo>
                  <a:cubicBezTo>
                    <a:pt x="53" y="40"/>
                    <a:pt x="56" y="12"/>
                    <a:pt x="3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713">
              <a:extLst>
                <a:ext uri="{FF2B5EF4-FFF2-40B4-BE49-F238E27FC236}">
                  <a16:creationId xmlns:a16="http://schemas.microsoft.com/office/drawing/2014/main" id="{F20543AD-B991-4EE9-98B2-E59F333722E6}"/>
                </a:ext>
              </a:extLst>
            </p:cNvPr>
            <p:cNvSpPr>
              <a:spLocks noEditPoints="1"/>
            </p:cNvSpPr>
            <p:nvPr/>
          </p:nvSpPr>
          <p:spPr bwMode="auto">
            <a:xfrm rot="964014">
              <a:off x="8609006" y="1960011"/>
              <a:ext cx="249911" cy="260062"/>
            </a:xfrm>
            <a:custGeom>
              <a:avLst/>
              <a:gdLst>
                <a:gd name="T0" fmla="*/ 0 w 48"/>
                <a:gd name="T1" fmla="*/ 27 h 49"/>
                <a:gd name="T2" fmla="*/ 1 w 48"/>
                <a:gd name="T3" fmla="*/ 19 h 49"/>
                <a:gd name="T4" fmla="*/ 1 w 48"/>
                <a:gd name="T5" fmla="*/ 19 h 49"/>
                <a:gd name="T6" fmla="*/ 23 w 48"/>
                <a:gd name="T7" fmla="*/ 0 h 49"/>
                <a:gd name="T8" fmla="*/ 23 w 48"/>
                <a:gd name="T9" fmla="*/ 0 h 49"/>
                <a:gd name="T10" fmla="*/ 29 w 48"/>
                <a:gd name="T11" fmla="*/ 1 h 49"/>
                <a:gd name="T12" fmla="*/ 29 w 48"/>
                <a:gd name="T13" fmla="*/ 1 h 49"/>
                <a:gd name="T14" fmla="*/ 48 w 48"/>
                <a:gd name="T15" fmla="*/ 24 h 49"/>
                <a:gd name="T16" fmla="*/ 48 w 48"/>
                <a:gd name="T17" fmla="*/ 24 h 49"/>
                <a:gd name="T18" fmla="*/ 38 w 48"/>
                <a:gd name="T19" fmla="*/ 46 h 49"/>
                <a:gd name="T20" fmla="*/ 38 w 48"/>
                <a:gd name="T21" fmla="*/ 46 h 49"/>
                <a:gd name="T22" fmla="*/ 26 w 48"/>
                <a:gd name="T23" fmla="*/ 49 h 49"/>
                <a:gd name="T24" fmla="*/ 26 w 48"/>
                <a:gd name="T25" fmla="*/ 49 h 49"/>
                <a:gd name="T26" fmla="*/ 0 w 48"/>
                <a:gd name="T27" fmla="*/ 27 h 49"/>
                <a:gd name="T28" fmla="*/ 23 w 48"/>
                <a:gd name="T29" fmla="*/ 4 h 49"/>
                <a:gd name="T30" fmla="*/ 5 w 48"/>
                <a:gd name="T31" fmla="*/ 21 h 49"/>
                <a:gd name="T32" fmla="*/ 5 w 48"/>
                <a:gd name="T33" fmla="*/ 21 h 49"/>
                <a:gd name="T34" fmla="*/ 4 w 48"/>
                <a:gd name="T35" fmla="*/ 27 h 49"/>
                <a:gd name="T36" fmla="*/ 4 w 48"/>
                <a:gd name="T37" fmla="*/ 27 h 49"/>
                <a:gd name="T38" fmla="*/ 26 w 48"/>
                <a:gd name="T39" fmla="*/ 45 h 49"/>
                <a:gd name="T40" fmla="*/ 26 w 48"/>
                <a:gd name="T41" fmla="*/ 45 h 49"/>
                <a:gd name="T42" fmla="*/ 36 w 48"/>
                <a:gd name="T43" fmla="*/ 43 h 49"/>
                <a:gd name="T44" fmla="*/ 36 w 48"/>
                <a:gd name="T45" fmla="*/ 43 h 49"/>
                <a:gd name="T46" fmla="*/ 44 w 48"/>
                <a:gd name="T47" fmla="*/ 24 h 49"/>
                <a:gd name="T48" fmla="*/ 44 w 48"/>
                <a:gd name="T49" fmla="*/ 24 h 49"/>
                <a:gd name="T50" fmla="*/ 28 w 48"/>
                <a:gd name="T51" fmla="*/ 5 h 49"/>
                <a:gd name="T52" fmla="*/ 28 w 48"/>
                <a:gd name="T53" fmla="*/ 5 h 49"/>
                <a:gd name="T54" fmla="*/ 29 w 48"/>
                <a:gd name="T55" fmla="*/ 3 h 49"/>
                <a:gd name="T56" fmla="*/ 29 w 48"/>
                <a:gd name="T57" fmla="*/ 1 h 49"/>
                <a:gd name="T58" fmla="*/ 29 w 48"/>
                <a:gd name="T59" fmla="*/ 3 h 49"/>
                <a:gd name="T60" fmla="*/ 28 w 48"/>
                <a:gd name="T61" fmla="*/ 5 h 49"/>
                <a:gd name="T62" fmla="*/ 28 w 48"/>
                <a:gd name="T63" fmla="*/ 5 h 49"/>
                <a:gd name="T64" fmla="*/ 27 w 48"/>
                <a:gd name="T65" fmla="*/ 5 h 49"/>
                <a:gd name="T66" fmla="*/ 27 w 48"/>
                <a:gd name="T67" fmla="*/ 5 h 49"/>
                <a:gd name="T68" fmla="*/ 23 w 48"/>
                <a:gd name="T69" fmla="*/ 4 h 49"/>
                <a:gd name="T70" fmla="*/ 23 w 48"/>
                <a:gd name="T71" fmla="*/ 4 h 49"/>
                <a:gd name="T72" fmla="*/ 23 w 48"/>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49">
                  <a:moveTo>
                    <a:pt x="0" y="27"/>
                  </a:moveTo>
                  <a:cubicBezTo>
                    <a:pt x="0" y="25"/>
                    <a:pt x="0" y="22"/>
                    <a:pt x="1" y="19"/>
                  </a:cubicBezTo>
                  <a:cubicBezTo>
                    <a:pt x="1" y="19"/>
                    <a:pt x="1" y="19"/>
                    <a:pt x="1" y="19"/>
                  </a:cubicBezTo>
                  <a:cubicBezTo>
                    <a:pt x="6" y="4"/>
                    <a:pt x="16" y="0"/>
                    <a:pt x="23" y="0"/>
                  </a:cubicBezTo>
                  <a:cubicBezTo>
                    <a:pt x="23" y="0"/>
                    <a:pt x="23" y="0"/>
                    <a:pt x="23" y="0"/>
                  </a:cubicBezTo>
                  <a:cubicBezTo>
                    <a:pt x="26" y="0"/>
                    <a:pt x="29" y="1"/>
                    <a:pt x="29" y="1"/>
                  </a:cubicBezTo>
                  <a:cubicBezTo>
                    <a:pt x="29" y="1"/>
                    <a:pt x="29" y="1"/>
                    <a:pt x="29" y="1"/>
                  </a:cubicBezTo>
                  <a:cubicBezTo>
                    <a:pt x="43" y="4"/>
                    <a:pt x="48" y="14"/>
                    <a:pt x="48" y="24"/>
                  </a:cubicBezTo>
                  <a:cubicBezTo>
                    <a:pt x="48" y="24"/>
                    <a:pt x="48" y="24"/>
                    <a:pt x="48" y="24"/>
                  </a:cubicBezTo>
                  <a:cubicBezTo>
                    <a:pt x="48" y="33"/>
                    <a:pt x="44" y="42"/>
                    <a:pt x="38" y="46"/>
                  </a:cubicBezTo>
                  <a:cubicBezTo>
                    <a:pt x="38" y="46"/>
                    <a:pt x="38" y="46"/>
                    <a:pt x="38" y="46"/>
                  </a:cubicBezTo>
                  <a:cubicBezTo>
                    <a:pt x="35" y="48"/>
                    <a:pt x="31" y="49"/>
                    <a:pt x="26" y="49"/>
                  </a:cubicBezTo>
                  <a:cubicBezTo>
                    <a:pt x="26" y="49"/>
                    <a:pt x="26" y="49"/>
                    <a:pt x="26" y="49"/>
                  </a:cubicBezTo>
                  <a:cubicBezTo>
                    <a:pt x="14" y="49"/>
                    <a:pt x="0" y="42"/>
                    <a:pt x="0" y="27"/>
                  </a:cubicBezTo>
                  <a:close/>
                  <a:moveTo>
                    <a:pt x="23" y="4"/>
                  </a:moveTo>
                  <a:cubicBezTo>
                    <a:pt x="17" y="4"/>
                    <a:pt x="9" y="6"/>
                    <a:pt x="5" y="21"/>
                  </a:cubicBezTo>
                  <a:cubicBezTo>
                    <a:pt x="5" y="21"/>
                    <a:pt x="5" y="21"/>
                    <a:pt x="5" y="21"/>
                  </a:cubicBezTo>
                  <a:cubicBezTo>
                    <a:pt x="4" y="23"/>
                    <a:pt x="4" y="25"/>
                    <a:pt x="4" y="27"/>
                  </a:cubicBezTo>
                  <a:cubicBezTo>
                    <a:pt x="4" y="27"/>
                    <a:pt x="4" y="27"/>
                    <a:pt x="4" y="27"/>
                  </a:cubicBezTo>
                  <a:cubicBezTo>
                    <a:pt x="4" y="39"/>
                    <a:pt x="16" y="45"/>
                    <a:pt x="26" y="45"/>
                  </a:cubicBezTo>
                  <a:cubicBezTo>
                    <a:pt x="26" y="45"/>
                    <a:pt x="26" y="45"/>
                    <a:pt x="26" y="45"/>
                  </a:cubicBezTo>
                  <a:cubicBezTo>
                    <a:pt x="30" y="45"/>
                    <a:pt x="34" y="44"/>
                    <a:pt x="36" y="43"/>
                  </a:cubicBezTo>
                  <a:cubicBezTo>
                    <a:pt x="36" y="43"/>
                    <a:pt x="36" y="43"/>
                    <a:pt x="36" y="43"/>
                  </a:cubicBezTo>
                  <a:cubicBezTo>
                    <a:pt x="41" y="40"/>
                    <a:pt x="44" y="32"/>
                    <a:pt x="44" y="24"/>
                  </a:cubicBezTo>
                  <a:cubicBezTo>
                    <a:pt x="44" y="24"/>
                    <a:pt x="44" y="24"/>
                    <a:pt x="44" y="24"/>
                  </a:cubicBezTo>
                  <a:cubicBezTo>
                    <a:pt x="44" y="15"/>
                    <a:pt x="40" y="7"/>
                    <a:pt x="28" y="5"/>
                  </a:cubicBezTo>
                  <a:cubicBezTo>
                    <a:pt x="28" y="5"/>
                    <a:pt x="28" y="5"/>
                    <a:pt x="28" y="5"/>
                  </a:cubicBezTo>
                  <a:cubicBezTo>
                    <a:pt x="29" y="3"/>
                    <a:pt x="29" y="3"/>
                    <a:pt x="29" y="3"/>
                  </a:cubicBezTo>
                  <a:cubicBezTo>
                    <a:pt x="29" y="1"/>
                    <a:pt x="29" y="1"/>
                    <a:pt x="29" y="1"/>
                  </a:cubicBezTo>
                  <a:cubicBezTo>
                    <a:pt x="29" y="3"/>
                    <a:pt x="29" y="3"/>
                    <a:pt x="29" y="3"/>
                  </a:cubicBezTo>
                  <a:cubicBezTo>
                    <a:pt x="28" y="5"/>
                    <a:pt x="28" y="5"/>
                    <a:pt x="28" y="5"/>
                  </a:cubicBezTo>
                  <a:cubicBezTo>
                    <a:pt x="28" y="5"/>
                    <a:pt x="28" y="5"/>
                    <a:pt x="28" y="5"/>
                  </a:cubicBezTo>
                  <a:cubicBezTo>
                    <a:pt x="28" y="5"/>
                    <a:pt x="27" y="5"/>
                    <a:pt x="27" y="5"/>
                  </a:cubicBezTo>
                  <a:cubicBezTo>
                    <a:pt x="27" y="5"/>
                    <a:pt x="27" y="5"/>
                    <a:pt x="27" y="5"/>
                  </a:cubicBezTo>
                  <a:cubicBezTo>
                    <a:pt x="26" y="5"/>
                    <a:pt x="24" y="4"/>
                    <a:pt x="23" y="4"/>
                  </a:cubicBezTo>
                  <a:cubicBezTo>
                    <a:pt x="23" y="4"/>
                    <a:pt x="23" y="4"/>
                    <a:pt x="23" y="4"/>
                  </a:cubicBezTo>
                  <a:cubicBezTo>
                    <a:pt x="23" y="4"/>
                    <a:pt x="23" y="4"/>
                    <a:pt x="23"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715">
              <a:extLst>
                <a:ext uri="{FF2B5EF4-FFF2-40B4-BE49-F238E27FC236}">
                  <a16:creationId xmlns:a16="http://schemas.microsoft.com/office/drawing/2014/main" id="{E6419BC0-6D6C-48A2-914A-7B137E3E52D5}"/>
                </a:ext>
              </a:extLst>
            </p:cNvPr>
            <p:cNvSpPr/>
            <p:nvPr/>
          </p:nvSpPr>
          <p:spPr bwMode="auto">
            <a:xfrm rot="964014">
              <a:off x="8112069" y="342503"/>
              <a:ext cx="1229822" cy="1127683"/>
            </a:xfrm>
            <a:custGeom>
              <a:avLst/>
              <a:gdLst>
                <a:gd name="T0" fmla="*/ 32 w 237"/>
                <a:gd name="T1" fmla="*/ 150 h 213"/>
                <a:gd name="T2" fmla="*/ 15 w 237"/>
                <a:gd name="T3" fmla="*/ 150 h 213"/>
                <a:gd name="T4" fmla="*/ 21 w 237"/>
                <a:gd name="T5" fmla="*/ 117 h 213"/>
                <a:gd name="T6" fmla="*/ 18 w 237"/>
                <a:gd name="T7" fmla="*/ 91 h 213"/>
                <a:gd name="T8" fmla="*/ 78 w 237"/>
                <a:gd name="T9" fmla="*/ 66 h 213"/>
                <a:gd name="T10" fmla="*/ 118 w 237"/>
                <a:gd name="T11" fmla="*/ 18 h 213"/>
                <a:gd name="T12" fmla="*/ 124 w 237"/>
                <a:gd name="T13" fmla="*/ 0 h 213"/>
                <a:gd name="T14" fmla="*/ 145 w 237"/>
                <a:gd name="T15" fmla="*/ 18 h 213"/>
                <a:gd name="T16" fmla="*/ 208 w 237"/>
                <a:gd name="T17" fmla="*/ 39 h 213"/>
                <a:gd name="T18" fmla="*/ 214 w 237"/>
                <a:gd name="T19" fmla="*/ 72 h 213"/>
                <a:gd name="T20" fmla="*/ 232 w 237"/>
                <a:gd name="T21" fmla="*/ 79 h 213"/>
                <a:gd name="T22" fmla="*/ 215 w 237"/>
                <a:gd name="T23" fmla="*/ 109 h 213"/>
                <a:gd name="T24" fmla="*/ 192 w 237"/>
                <a:gd name="T25" fmla="*/ 174 h 213"/>
                <a:gd name="T26" fmla="*/ 128 w 237"/>
                <a:gd name="T27" fmla="*/ 208 h 213"/>
                <a:gd name="T28" fmla="*/ 59 w 237"/>
                <a:gd name="T29" fmla="*/ 191 h 213"/>
                <a:gd name="T30" fmla="*/ 32 w 237"/>
                <a:gd name="T31" fmla="*/ 15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 h="213">
                  <a:moveTo>
                    <a:pt x="32" y="150"/>
                  </a:moveTo>
                  <a:cubicBezTo>
                    <a:pt x="32" y="150"/>
                    <a:pt x="27" y="159"/>
                    <a:pt x="15" y="150"/>
                  </a:cubicBezTo>
                  <a:cubicBezTo>
                    <a:pt x="3" y="141"/>
                    <a:pt x="0" y="115"/>
                    <a:pt x="21" y="117"/>
                  </a:cubicBezTo>
                  <a:cubicBezTo>
                    <a:pt x="21" y="117"/>
                    <a:pt x="18" y="90"/>
                    <a:pt x="18" y="91"/>
                  </a:cubicBezTo>
                  <a:cubicBezTo>
                    <a:pt x="18" y="91"/>
                    <a:pt x="51" y="89"/>
                    <a:pt x="78" y="66"/>
                  </a:cubicBezTo>
                  <a:cubicBezTo>
                    <a:pt x="106" y="44"/>
                    <a:pt x="116" y="28"/>
                    <a:pt x="118" y="18"/>
                  </a:cubicBezTo>
                  <a:cubicBezTo>
                    <a:pt x="121" y="8"/>
                    <a:pt x="124" y="0"/>
                    <a:pt x="124" y="0"/>
                  </a:cubicBezTo>
                  <a:cubicBezTo>
                    <a:pt x="124" y="0"/>
                    <a:pt x="129" y="6"/>
                    <a:pt x="145" y="18"/>
                  </a:cubicBezTo>
                  <a:cubicBezTo>
                    <a:pt x="160" y="30"/>
                    <a:pt x="194" y="44"/>
                    <a:pt x="208" y="39"/>
                  </a:cubicBezTo>
                  <a:cubicBezTo>
                    <a:pt x="208" y="39"/>
                    <a:pt x="214" y="66"/>
                    <a:pt x="214" y="72"/>
                  </a:cubicBezTo>
                  <a:cubicBezTo>
                    <a:pt x="214" y="72"/>
                    <a:pt x="226" y="69"/>
                    <a:pt x="232" y="79"/>
                  </a:cubicBezTo>
                  <a:cubicBezTo>
                    <a:pt x="237" y="89"/>
                    <a:pt x="232" y="106"/>
                    <a:pt x="215" y="109"/>
                  </a:cubicBezTo>
                  <a:cubicBezTo>
                    <a:pt x="215" y="109"/>
                    <a:pt x="213" y="150"/>
                    <a:pt x="192" y="174"/>
                  </a:cubicBezTo>
                  <a:cubicBezTo>
                    <a:pt x="171" y="198"/>
                    <a:pt x="144" y="206"/>
                    <a:pt x="128" y="208"/>
                  </a:cubicBezTo>
                  <a:cubicBezTo>
                    <a:pt x="113" y="209"/>
                    <a:pt x="87" y="213"/>
                    <a:pt x="59" y="191"/>
                  </a:cubicBezTo>
                  <a:cubicBezTo>
                    <a:pt x="59" y="191"/>
                    <a:pt x="42" y="172"/>
                    <a:pt x="32" y="150"/>
                  </a:cubicBez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716">
              <a:extLst>
                <a:ext uri="{FF2B5EF4-FFF2-40B4-BE49-F238E27FC236}">
                  <a16:creationId xmlns:a16="http://schemas.microsoft.com/office/drawing/2014/main" id="{E4CBC95F-F9E7-4DC0-BCB5-75D405951E1F}"/>
                </a:ext>
              </a:extLst>
            </p:cNvPr>
            <p:cNvSpPr/>
            <p:nvPr/>
          </p:nvSpPr>
          <p:spPr bwMode="auto">
            <a:xfrm rot="964014">
              <a:off x="8325039" y="1342104"/>
              <a:ext cx="265255" cy="174869"/>
            </a:xfrm>
            <a:custGeom>
              <a:avLst/>
              <a:gdLst>
                <a:gd name="T0" fmla="*/ 0 w 51"/>
                <a:gd name="T1" fmla="*/ 0 h 33"/>
                <a:gd name="T2" fmla="*/ 32 w 51"/>
                <a:gd name="T3" fmla="*/ 33 h 33"/>
                <a:gd name="T4" fmla="*/ 51 w 51"/>
                <a:gd name="T5" fmla="*/ 10 h 33"/>
                <a:gd name="T6" fmla="*/ 0 w 51"/>
                <a:gd name="T7" fmla="*/ 0 h 33"/>
              </a:gdLst>
              <a:ahLst/>
              <a:cxnLst>
                <a:cxn ang="0">
                  <a:pos x="T0" y="T1"/>
                </a:cxn>
                <a:cxn ang="0">
                  <a:pos x="T2" y="T3"/>
                </a:cxn>
                <a:cxn ang="0">
                  <a:pos x="T4" y="T5"/>
                </a:cxn>
                <a:cxn ang="0">
                  <a:pos x="T6" y="T7"/>
                </a:cxn>
              </a:cxnLst>
              <a:rect l="0" t="0" r="r" b="b"/>
              <a:pathLst>
                <a:path w="51" h="33">
                  <a:moveTo>
                    <a:pt x="0" y="0"/>
                  </a:moveTo>
                  <a:cubicBezTo>
                    <a:pt x="0" y="0"/>
                    <a:pt x="24" y="33"/>
                    <a:pt x="32" y="33"/>
                  </a:cubicBezTo>
                  <a:cubicBezTo>
                    <a:pt x="40" y="32"/>
                    <a:pt x="49" y="14"/>
                    <a:pt x="51" y="10"/>
                  </a:cubicBezTo>
                  <a:cubicBezTo>
                    <a:pt x="51" y="10"/>
                    <a:pt x="19" y="1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717">
              <a:extLst>
                <a:ext uri="{FF2B5EF4-FFF2-40B4-BE49-F238E27FC236}">
                  <a16:creationId xmlns:a16="http://schemas.microsoft.com/office/drawing/2014/main" id="{C6EDDA5A-6912-4E7A-B0F6-D009FCFDCA35}"/>
                </a:ext>
              </a:extLst>
            </p:cNvPr>
            <p:cNvSpPr/>
            <p:nvPr/>
          </p:nvSpPr>
          <p:spPr bwMode="auto">
            <a:xfrm rot="964014">
              <a:off x="8664218" y="1269250"/>
              <a:ext cx="326638" cy="302658"/>
            </a:xfrm>
            <a:custGeom>
              <a:avLst/>
              <a:gdLst>
                <a:gd name="T0" fmla="*/ 0 w 63"/>
                <a:gd name="T1" fmla="*/ 41 h 57"/>
                <a:gd name="T2" fmla="*/ 34 w 63"/>
                <a:gd name="T3" fmla="*/ 54 h 57"/>
                <a:gd name="T4" fmla="*/ 57 w 63"/>
                <a:gd name="T5" fmla="*/ 29 h 57"/>
                <a:gd name="T6" fmla="*/ 63 w 63"/>
                <a:gd name="T7" fmla="*/ 2 h 57"/>
                <a:gd name="T8" fmla="*/ 30 w 63"/>
                <a:gd name="T9" fmla="*/ 31 h 57"/>
                <a:gd name="T10" fmla="*/ 0 w 63"/>
                <a:gd name="T11" fmla="*/ 41 h 57"/>
              </a:gdLst>
              <a:ahLst/>
              <a:cxnLst>
                <a:cxn ang="0">
                  <a:pos x="T0" y="T1"/>
                </a:cxn>
                <a:cxn ang="0">
                  <a:pos x="T2" y="T3"/>
                </a:cxn>
                <a:cxn ang="0">
                  <a:pos x="T4" y="T5"/>
                </a:cxn>
                <a:cxn ang="0">
                  <a:pos x="T6" y="T7"/>
                </a:cxn>
                <a:cxn ang="0">
                  <a:pos x="T8" y="T9"/>
                </a:cxn>
                <a:cxn ang="0">
                  <a:pos x="T10" y="T11"/>
                </a:cxn>
              </a:cxnLst>
              <a:rect l="0" t="0" r="r" b="b"/>
              <a:pathLst>
                <a:path w="63" h="57">
                  <a:moveTo>
                    <a:pt x="0" y="41"/>
                  </a:moveTo>
                  <a:cubicBezTo>
                    <a:pt x="0" y="41"/>
                    <a:pt x="29" y="57"/>
                    <a:pt x="34" y="54"/>
                  </a:cubicBezTo>
                  <a:cubicBezTo>
                    <a:pt x="40" y="51"/>
                    <a:pt x="52" y="38"/>
                    <a:pt x="57" y="29"/>
                  </a:cubicBezTo>
                  <a:cubicBezTo>
                    <a:pt x="61" y="20"/>
                    <a:pt x="63" y="3"/>
                    <a:pt x="63" y="2"/>
                  </a:cubicBezTo>
                  <a:cubicBezTo>
                    <a:pt x="63" y="0"/>
                    <a:pt x="55" y="19"/>
                    <a:pt x="30" y="31"/>
                  </a:cubicBezTo>
                  <a:cubicBezTo>
                    <a:pt x="4" y="44"/>
                    <a:pt x="0" y="41"/>
                    <a:pt x="0"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718">
              <a:extLst>
                <a:ext uri="{FF2B5EF4-FFF2-40B4-BE49-F238E27FC236}">
                  <a16:creationId xmlns:a16="http://schemas.microsoft.com/office/drawing/2014/main" id="{EE68818B-463A-4A30-8E24-D13E4DB13F4B}"/>
                </a:ext>
              </a:extLst>
            </p:cNvPr>
            <p:cNvSpPr/>
            <p:nvPr/>
          </p:nvSpPr>
          <p:spPr bwMode="auto">
            <a:xfrm rot="964014">
              <a:off x="8167877" y="541785"/>
              <a:ext cx="1041292" cy="916943"/>
            </a:xfrm>
            <a:custGeom>
              <a:avLst/>
              <a:gdLst>
                <a:gd name="T0" fmla="*/ 15 w 201"/>
                <a:gd name="T1" fmla="*/ 113 h 173"/>
                <a:gd name="T2" fmla="*/ 0 w 201"/>
                <a:gd name="T3" fmla="*/ 54 h 173"/>
                <a:gd name="T4" fmla="*/ 0 w 201"/>
                <a:gd name="T5" fmla="*/ 54 h 173"/>
                <a:gd name="T6" fmla="*/ 0 w 201"/>
                <a:gd name="T7" fmla="*/ 54 h 173"/>
                <a:gd name="T8" fmla="*/ 2 w 201"/>
                <a:gd name="T9" fmla="*/ 52 h 173"/>
                <a:gd name="T10" fmla="*/ 2 w 201"/>
                <a:gd name="T11" fmla="*/ 52 h 173"/>
                <a:gd name="T12" fmla="*/ 4 w 201"/>
                <a:gd name="T13" fmla="*/ 54 h 173"/>
                <a:gd name="T14" fmla="*/ 4 w 201"/>
                <a:gd name="T15" fmla="*/ 54 h 173"/>
                <a:gd name="T16" fmla="*/ 6 w 201"/>
                <a:gd name="T17" fmla="*/ 72 h 173"/>
                <a:gd name="T18" fmla="*/ 6 w 201"/>
                <a:gd name="T19" fmla="*/ 72 h 173"/>
                <a:gd name="T20" fmla="*/ 19 w 201"/>
                <a:gd name="T21" fmla="*/ 111 h 173"/>
                <a:gd name="T22" fmla="*/ 19 w 201"/>
                <a:gd name="T23" fmla="*/ 111 h 173"/>
                <a:gd name="T24" fmla="*/ 96 w 201"/>
                <a:gd name="T25" fmla="*/ 169 h 173"/>
                <a:gd name="T26" fmla="*/ 96 w 201"/>
                <a:gd name="T27" fmla="*/ 169 h 173"/>
                <a:gd name="T28" fmla="*/ 123 w 201"/>
                <a:gd name="T29" fmla="*/ 165 h 173"/>
                <a:gd name="T30" fmla="*/ 123 w 201"/>
                <a:gd name="T31" fmla="*/ 165 h 173"/>
                <a:gd name="T32" fmla="*/ 197 w 201"/>
                <a:gd name="T33" fmla="*/ 56 h 173"/>
                <a:gd name="T34" fmla="*/ 197 w 201"/>
                <a:gd name="T35" fmla="*/ 56 h 173"/>
                <a:gd name="T36" fmla="*/ 190 w 201"/>
                <a:gd name="T37" fmla="*/ 3 h 173"/>
                <a:gd name="T38" fmla="*/ 190 w 201"/>
                <a:gd name="T39" fmla="*/ 3 h 173"/>
                <a:gd name="T40" fmla="*/ 192 w 201"/>
                <a:gd name="T41" fmla="*/ 0 h 173"/>
                <a:gd name="T42" fmla="*/ 192 w 201"/>
                <a:gd name="T43" fmla="*/ 0 h 173"/>
                <a:gd name="T44" fmla="*/ 194 w 201"/>
                <a:gd name="T45" fmla="*/ 2 h 173"/>
                <a:gd name="T46" fmla="*/ 194 w 201"/>
                <a:gd name="T47" fmla="*/ 2 h 173"/>
                <a:gd name="T48" fmla="*/ 201 w 201"/>
                <a:gd name="T49" fmla="*/ 56 h 173"/>
                <a:gd name="T50" fmla="*/ 201 w 201"/>
                <a:gd name="T51" fmla="*/ 56 h 173"/>
                <a:gd name="T52" fmla="*/ 124 w 201"/>
                <a:gd name="T53" fmla="*/ 169 h 173"/>
                <a:gd name="T54" fmla="*/ 124 w 201"/>
                <a:gd name="T55" fmla="*/ 169 h 173"/>
                <a:gd name="T56" fmla="*/ 96 w 201"/>
                <a:gd name="T57" fmla="*/ 173 h 173"/>
                <a:gd name="T58" fmla="*/ 96 w 201"/>
                <a:gd name="T59" fmla="*/ 173 h 173"/>
                <a:gd name="T60" fmla="*/ 15 w 201"/>
                <a:gd name="T61" fmla="*/ 11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1" h="173">
                  <a:moveTo>
                    <a:pt x="15" y="113"/>
                  </a:moveTo>
                  <a:cubicBezTo>
                    <a:pt x="2" y="83"/>
                    <a:pt x="0" y="54"/>
                    <a:pt x="0" y="54"/>
                  </a:cubicBezTo>
                  <a:cubicBezTo>
                    <a:pt x="0" y="54"/>
                    <a:pt x="0" y="54"/>
                    <a:pt x="0" y="54"/>
                  </a:cubicBezTo>
                  <a:cubicBezTo>
                    <a:pt x="0" y="54"/>
                    <a:pt x="0" y="54"/>
                    <a:pt x="0" y="54"/>
                  </a:cubicBezTo>
                  <a:cubicBezTo>
                    <a:pt x="0" y="53"/>
                    <a:pt x="0" y="52"/>
                    <a:pt x="2" y="52"/>
                  </a:cubicBezTo>
                  <a:cubicBezTo>
                    <a:pt x="2" y="52"/>
                    <a:pt x="2" y="52"/>
                    <a:pt x="2" y="52"/>
                  </a:cubicBezTo>
                  <a:cubicBezTo>
                    <a:pt x="3" y="52"/>
                    <a:pt x="4" y="52"/>
                    <a:pt x="4" y="54"/>
                  </a:cubicBezTo>
                  <a:cubicBezTo>
                    <a:pt x="4" y="54"/>
                    <a:pt x="4" y="54"/>
                    <a:pt x="4" y="54"/>
                  </a:cubicBezTo>
                  <a:cubicBezTo>
                    <a:pt x="4" y="54"/>
                    <a:pt x="4" y="61"/>
                    <a:pt x="6" y="72"/>
                  </a:cubicBezTo>
                  <a:cubicBezTo>
                    <a:pt x="6" y="72"/>
                    <a:pt x="6" y="72"/>
                    <a:pt x="6" y="72"/>
                  </a:cubicBezTo>
                  <a:cubicBezTo>
                    <a:pt x="9" y="82"/>
                    <a:pt x="12" y="97"/>
                    <a:pt x="19" y="111"/>
                  </a:cubicBezTo>
                  <a:cubicBezTo>
                    <a:pt x="19" y="111"/>
                    <a:pt x="19" y="111"/>
                    <a:pt x="19" y="111"/>
                  </a:cubicBezTo>
                  <a:cubicBezTo>
                    <a:pt x="32" y="140"/>
                    <a:pt x="55" y="169"/>
                    <a:pt x="96" y="169"/>
                  </a:cubicBezTo>
                  <a:cubicBezTo>
                    <a:pt x="96" y="169"/>
                    <a:pt x="96" y="169"/>
                    <a:pt x="96" y="169"/>
                  </a:cubicBezTo>
                  <a:cubicBezTo>
                    <a:pt x="104" y="169"/>
                    <a:pt x="113" y="168"/>
                    <a:pt x="123" y="165"/>
                  </a:cubicBezTo>
                  <a:cubicBezTo>
                    <a:pt x="123" y="165"/>
                    <a:pt x="123" y="165"/>
                    <a:pt x="123" y="165"/>
                  </a:cubicBezTo>
                  <a:cubicBezTo>
                    <a:pt x="184" y="150"/>
                    <a:pt x="197" y="98"/>
                    <a:pt x="197" y="56"/>
                  </a:cubicBezTo>
                  <a:cubicBezTo>
                    <a:pt x="197" y="56"/>
                    <a:pt x="197" y="56"/>
                    <a:pt x="197" y="56"/>
                  </a:cubicBezTo>
                  <a:cubicBezTo>
                    <a:pt x="197" y="31"/>
                    <a:pt x="192" y="9"/>
                    <a:pt x="190" y="3"/>
                  </a:cubicBezTo>
                  <a:cubicBezTo>
                    <a:pt x="190" y="3"/>
                    <a:pt x="190" y="3"/>
                    <a:pt x="190" y="3"/>
                  </a:cubicBezTo>
                  <a:cubicBezTo>
                    <a:pt x="190" y="2"/>
                    <a:pt x="191" y="1"/>
                    <a:pt x="192" y="0"/>
                  </a:cubicBezTo>
                  <a:cubicBezTo>
                    <a:pt x="192" y="0"/>
                    <a:pt x="192" y="0"/>
                    <a:pt x="192" y="0"/>
                  </a:cubicBezTo>
                  <a:cubicBezTo>
                    <a:pt x="193" y="0"/>
                    <a:pt x="194" y="1"/>
                    <a:pt x="194" y="2"/>
                  </a:cubicBezTo>
                  <a:cubicBezTo>
                    <a:pt x="194" y="2"/>
                    <a:pt x="194" y="2"/>
                    <a:pt x="194" y="2"/>
                  </a:cubicBezTo>
                  <a:cubicBezTo>
                    <a:pt x="196" y="9"/>
                    <a:pt x="201" y="30"/>
                    <a:pt x="201" y="56"/>
                  </a:cubicBezTo>
                  <a:cubicBezTo>
                    <a:pt x="201" y="56"/>
                    <a:pt x="201" y="56"/>
                    <a:pt x="201" y="56"/>
                  </a:cubicBezTo>
                  <a:cubicBezTo>
                    <a:pt x="201" y="99"/>
                    <a:pt x="187" y="153"/>
                    <a:pt x="124" y="169"/>
                  </a:cubicBezTo>
                  <a:cubicBezTo>
                    <a:pt x="124" y="169"/>
                    <a:pt x="124" y="169"/>
                    <a:pt x="124" y="169"/>
                  </a:cubicBezTo>
                  <a:cubicBezTo>
                    <a:pt x="114" y="172"/>
                    <a:pt x="105" y="173"/>
                    <a:pt x="96" y="173"/>
                  </a:cubicBezTo>
                  <a:cubicBezTo>
                    <a:pt x="96" y="173"/>
                    <a:pt x="96" y="173"/>
                    <a:pt x="96" y="173"/>
                  </a:cubicBezTo>
                  <a:cubicBezTo>
                    <a:pt x="52" y="173"/>
                    <a:pt x="28" y="143"/>
                    <a:pt x="15" y="11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719">
              <a:extLst>
                <a:ext uri="{FF2B5EF4-FFF2-40B4-BE49-F238E27FC236}">
                  <a16:creationId xmlns:a16="http://schemas.microsoft.com/office/drawing/2014/main" id="{2263BA5E-CFCB-40F6-A93F-69E91A916959}"/>
                </a:ext>
              </a:extLst>
            </p:cNvPr>
            <p:cNvSpPr/>
            <p:nvPr/>
          </p:nvSpPr>
          <p:spPr bwMode="auto">
            <a:xfrm rot="964014">
              <a:off x="8105911" y="801995"/>
              <a:ext cx="155647" cy="210740"/>
            </a:xfrm>
            <a:custGeom>
              <a:avLst/>
              <a:gdLst>
                <a:gd name="T0" fmla="*/ 21 w 30"/>
                <a:gd name="T1" fmla="*/ 40 h 40"/>
                <a:gd name="T2" fmla="*/ 0 w 30"/>
                <a:gd name="T3" fmla="*/ 14 h 40"/>
                <a:gd name="T4" fmla="*/ 0 w 30"/>
                <a:gd name="T5" fmla="*/ 14 h 40"/>
                <a:gd name="T6" fmla="*/ 4 w 30"/>
                <a:gd name="T7" fmla="*/ 4 h 40"/>
                <a:gd name="T8" fmla="*/ 4 w 30"/>
                <a:gd name="T9" fmla="*/ 4 h 40"/>
                <a:gd name="T10" fmla="*/ 14 w 30"/>
                <a:gd name="T11" fmla="*/ 0 h 40"/>
                <a:gd name="T12" fmla="*/ 14 w 30"/>
                <a:gd name="T13" fmla="*/ 0 h 40"/>
                <a:gd name="T14" fmla="*/ 16 w 30"/>
                <a:gd name="T15" fmla="*/ 0 h 40"/>
                <a:gd name="T16" fmla="*/ 16 w 30"/>
                <a:gd name="T17" fmla="*/ 0 h 40"/>
                <a:gd name="T18" fmla="*/ 16 w 30"/>
                <a:gd name="T19" fmla="*/ 0 h 40"/>
                <a:gd name="T20" fmla="*/ 18 w 30"/>
                <a:gd name="T21" fmla="*/ 2 h 40"/>
                <a:gd name="T22" fmla="*/ 18 w 30"/>
                <a:gd name="T23" fmla="*/ 2 h 40"/>
                <a:gd name="T24" fmla="*/ 16 w 30"/>
                <a:gd name="T25" fmla="*/ 4 h 40"/>
                <a:gd name="T26" fmla="*/ 16 w 30"/>
                <a:gd name="T27" fmla="*/ 4 h 40"/>
                <a:gd name="T28" fmla="*/ 14 w 30"/>
                <a:gd name="T29" fmla="*/ 4 h 40"/>
                <a:gd name="T30" fmla="*/ 14 w 30"/>
                <a:gd name="T31" fmla="*/ 4 h 40"/>
                <a:gd name="T32" fmla="*/ 4 w 30"/>
                <a:gd name="T33" fmla="*/ 14 h 40"/>
                <a:gd name="T34" fmla="*/ 4 w 30"/>
                <a:gd name="T35" fmla="*/ 14 h 40"/>
                <a:gd name="T36" fmla="*/ 10 w 30"/>
                <a:gd name="T37" fmla="*/ 29 h 40"/>
                <a:gd name="T38" fmla="*/ 10 w 30"/>
                <a:gd name="T39" fmla="*/ 29 h 40"/>
                <a:gd name="T40" fmla="*/ 21 w 30"/>
                <a:gd name="T41" fmla="*/ 36 h 40"/>
                <a:gd name="T42" fmla="*/ 21 w 30"/>
                <a:gd name="T43" fmla="*/ 36 h 40"/>
                <a:gd name="T44" fmla="*/ 27 w 30"/>
                <a:gd name="T45" fmla="*/ 34 h 40"/>
                <a:gd name="T46" fmla="*/ 27 w 30"/>
                <a:gd name="T47" fmla="*/ 34 h 40"/>
                <a:gd name="T48" fmla="*/ 30 w 30"/>
                <a:gd name="T49" fmla="*/ 34 h 40"/>
                <a:gd name="T50" fmla="*/ 30 w 30"/>
                <a:gd name="T51" fmla="*/ 34 h 40"/>
                <a:gd name="T52" fmla="*/ 29 w 30"/>
                <a:gd name="T53" fmla="*/ 37 h 40"/>
                <a:gd name="T54" fmla="*/ 29 w 30"/>
                <a:gd name="T55" fmla="*/ 37 h 40"/>
                <a:gd name="T56" fmla="*/ 21 w 30"/>
                <a:gd name="T57" fmla="*/ 40 h 40"/>
                <a:gd name="T58" fmla="*/ 21 w 30"/>
                <a:gd name="T59" fmla="*/ 40 h 40"/>
                <a:gd name="T60" fmla="*/ 21 w 30"/>
                <a:gd name="T6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40">
                  <a:moveTo>
                    <a:pt x="21" y="40"/>
                  </a:moveTo>
                  <a:cubicBezTo>
                    <a:pt x="9" y="40"/>
                    <a:pt x="0" y="25"/>
                    <a:pt x="0" y="14"/>
                  </a:cubicBezTo>
                  <a:cubicBezTo>
                    <a:pt x="0" y="14"/>
                    <a:pt x="0" y="14"/>
                    <a:pt x="0" y="14"/>
                  </a:cubicBezTo>
                  <a:cubicBezTo>
                    <a:pt x="0" y="10"/>
                    <a:pt x="1" y="7"/>
                    <a:pt x="4" y="4"/>
                  </a:cubicBezTo>
                  <a:cubicBezTo>
                    <a:pt x="4" y="4"/>
                    <a:pt x="4" y="4"/>
                    <a:pt x="4" y="4"/>
                  </a:cubicBezTo>
                  <a:cubicBezTo>
                    <a:pt x="6" y="2"/>
                    <a:pt x="10" y="0"/>
                    <a:pt x="14" y="0"/>
                  </a:cubicBezTo>
                  <a:cubicBezTo>
                    <a:pt x="14" y="0"/>
                    <a:pt x="14" y="0"/>
                    <a:pt x="14" y="0"/>
                  </a:cubicBezTo>
                  <a:cubicBezTo>
                    <a:pt x="15" y="0"/>
                    <a:pt x="15" y="0"/>
                    <a:pt x="16" y="0"/>
                  </a:cubicBezTo>
                  <a:cubicBezTo>
                    <a:pt x="16" y="0"/>
                    <a:pt x="16" y="0"/>
                    <a:pt x="16" y="0"/>
                  </a:cubicBezTo>
                  <a:cubicBezTo>
                    <a:pt x="16" y="0"/>
                    <a:pt x="16" y="0"/>
                    <a:pt x="16" y="0"/>
                  </a:cubicBezTo>
                  <a:cubicBezTo>
                    <a:pt x="17" y="0"/>
                    <a:pt x="18" y="1"/>
                    <a:pt x="18" y="2"/>
                  </a:cubicBezTo>
                  <a:cubicBezTo>
                    <a:pt x="18" y="2"/>
                    <a:pt x="18" y="2"/>
                    <a:pt x="18" y="2"/>
                  </a:cubicBezTo>
                  <a:cubicBezTo>
                    <a:pt x="18" y="3"/>
                    <a:pt x="17" y="4"/>
                    <a:pt x="16" y="4"/>
                  </a:cubicBezTo>
                  <a:cubicBezTo>
                    <a:pt x="16" y="4"/>
                    <a:pt x="16" y="4"/>
                    <a:pt x="16" y="4"/>
                  </a:cubicBezTo>
                  <a:cubicBezTo>
                    <a:pt x="15" y="4"/>
                    <a:pt x="15" y="4"/>
                    <a:pt x="14" y="4"/>
                  </a:cubicBezTo>
                  <a:cubicBezTo>
                    <a:pt x="14" y="4"/>
                    <a:pt x="14" y="4"/>
                    <a:pt x="14" y="4"/>
                  </a:cubicBezTo>
                  <a:cubicBezTo>
                    <a:pt x="7" y="4"/>
                    <a:pt x="4" y="8"/>
                    <a:pt x="4" y="14"/>
                  </a:cubicBezTo>
                  <a:cubicBezTo>
                    <a:pt x="4" y="14"/>
                    <a:pt x="4" y="14"/>
                    <a:pt x="4" y="14"/>
                  </a:cubicBezTo>
                  <a:cubicBezTo>
                    <a:pt x="4" y="19"/>
                    <a:pt x="6" y="24"/>
                    <a:pt x="10" y="29"/>
                  </a:cubicBezTo>
                  <a:cubicBezTo>
                    <a:pt x="10" y="29"/>
                    <a:pt x="10" y="29"/>
                    <a:pt x="10" y="29"/>
                  </a:cubicBezTo>
                  <a:cubicBezTo>
                    <a:pt x="13" y="33"/>
                    <a:pt x="17" y="36"/>
                    <a:pt x="21" y="36"/>
                  </a:cubicBezTo>
                  <a:cubicBezTo>
                    <a:pt x="21" y="36"/>
                    <a:pt x="21" y="36"/>
                    <a:pt x="21" y="36"/>
                  </a:cubicBezTo>
                  <a:cubicBezTo>
                    <a:pt x="23" y="36"/>
                    <a:pt x="25" y="36"/>
                    <a:pt x="27" y="34"/>
                  </a:cubicBezTo>
                  <a:cubicBezTo>
                    <a:pt x="27" y="34"/>
                    <a:pt x="27" y="34"/>
                    <a:pt x="27" y="34"/>
                  </a:cubicBezTo>
                  <a:cubicBezTo>
                    <a:pt x="28" y="33"/>
                    <a:pt x="29" y="33"/>
                    <a:pt x="30" y="34"/>
                  </a:cubicBezTo>
                  <a:cubicBezTo>
                    <a:pt x="30" y="34"/>
                    <a:pt x="30" y="34"/>
                    <a:pt x="30" y="34"/>
                  </a:cubicBezTo>
                  <a:cubicBezTo>
                    <a:pt x="30" y="35"/>
                    <a:pt x="30" y="36"/>
                    <a:pt x="29" y="37"/>
                  </a:cubicBezTo>
                  <a:cubicBezTo>
                    <a:pt x="29" y="37"/>
                    <a:pt x="29" y="37"/>
                    <a:pt x="29" y="37"/>
                  </a:cubicBezTo>
                  <a:cubicBezTo>
                    <a:pt x="27" y="39"/>
                    <a:pt x="24" y="40"/>
                    <a:pt x="21" y="40"/>
                  </a:cubicBezTo>
                  <a:cubicBezTo>
                    <a:pt x="21" y="40"/>
                    <a:pt x="21" y="40"/>
                    <a:pt x="21" y="40"/>
                  </a:cubicBezTo>
                  <a:cubicBezTo>
                    <a:pt x="21" y="40"/>
                    <a:pt x="21" y="40"/>
                    <a:pt x="21" y="40"/>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721">
              <a:extLst>
                <a:ext uri="{FF2B5EF4-FFF2-40B4-BE49-F238E27FC236}">
                  <a16:creationId xmlns:a16="http://schemas.microsoft.com/office/drawing/2014/main" id="{713C4CD8-6C63-4FF7-B8A7-81C7987FDF31}"/>
                </a:ext>
              </a:extLst>
            </p:cNvPr>
            <p:cNvSpPr/>
            <p:nvPr/>
          </p:nvSpPr>
          <p:spPr bwMode="auto">
            <a:xfrm rot="964014">
              <a:off x="8866553" y="72342"/>
              <a:ext cx="554626" cy="753283"/>
            </a:xfrm>
            <a:custGeom>
              <a:avLst/>
              <a:gdLst>
                <a:gd name="T0" fmla="*/ 100 w 107"/>
                <a:gd name="T1" fmla="*/ 142 h 142"/>
                <a:gd name="T2" fmla="*/ 99 w 107"/>
                <a:gd name="T3" fmla="*/ 140 h 142"/>
                <a:gd name="T4" fmla="*/ 99 w 107"/>
                <a:gd name="T5" fmla="*/ 140 h 142"/>
                <a:gd name="T6" fmla="*/ 103 w 107"/>
                <a:gd name="T7" fmla="*/ 101 h 142"/>
                <a:gd name="T8" fmla="*/ 103 w 107"/>
                <a:gd name="T9" fmla="*/ 101 h 142"/>
                <a:gd name="T10" fmla="*/ 43 w 107"/>
                <a:gd name="T11" fmla="*/ 4 h 142"/>
                <a:gd name="T12" fmla="*/ 43 w 107"/>
                <a:gd name="T13" fmla="*/ 4 h 142"/>
                <a:gd name="T14" fmla="*/ 35 w 107"/>
                <a:gd name="T15" fmla="*/ 4 h 142"/>
                <a:gd name="T16" fmla="*/ 35 w 107"/>
                <a:gd name="T17" fmla="*/ 4 h 142"/>
                <a:gd name="T18" fmla="*/ 12 w 107"/>
                <a:gd name="T19" fmla="*/ 11 h 142"/>
                <a:gd name="T20" fmla="*/ 12 w 107"/>
                <a:gd name="T21" fmla="*/ 11 h 142"/>
                <a:gd name="T22" fmla="*/ 4 w 107"/>
                <a:gd name="T23" fmla="*/ 18 h 142"/>
                <a:gd name="T24" fmla="*/ 4 w 107"/>
                <a:gd name="T25" fmla="*/ 18 h 142"/>
                <a:gd name="T26" fmla="*/ 4 w 107"/>
                <a:gd name="T27" fmla="*/ 18 h 142"/>
                <a:gd name="T28" fmla="*/ 1 w 107"/>
                <a:gd name="T29" fmla="*/ 19 h 142"/>
                <a:gd name="T30" fmla="*/ 1 w 107"/>
                <a:gd name="T31" fmla="*/ 19 h 142"/>
                <a:gd name="T32" fmla="*/ 1 w 107"/>
                <a:gd name="T33" fmla="*/ 16 h 142"/>
                <a:gd name="T34" fmla="*/ 1 w 107"/>
                <a:gd name="T35" fmla="*/ 16 h 142"/>
                <a:gd name="T36" fmla="*/ 35 w 107"/>
                <a:gd name="T37" fmla="*/ 0 h 142"/>
                <a:gd name="T38" fmla="*/ 35 w 107"/>
                <a:gd name="T39" fmla="*/ 0 h 142"/>
                <a:gd name="T40" fmla="*/ 44 w 107"/>
                <a:gd name="T41" fmla="*/ 0 h 142"/>
                <a:gd name="T42" fmla="*/ 44 w 107"/>
                <a:gd name="T43" fmla="*/ 0 h 142"/>
                <a:gd name="T44" fmla="*/ 107 w 107"/>
                <a:gd name="T45" fmla="*/ 101 h 142"/>
                <a:gd name="T46" fmla="*/ 107 w 107"/>
                <a:gd name="T47" fmla="*/ 101 h 142"/>
                <a:gd name="T48" fmla="*/ 103 w 107"/>
                <a:gd name="T49" fmla="*/ 140 h 142"/>
                <a:gd name="T50" fmla="*/ 103 w 107"/>
                <a:gd name="T51" fmla="*/ 140 h 142"/>
                <a:gd name="T52" fmla="*/ 101 w 107"/>
                <a:gd name="T53" fmla="*/ 142 h 142"/>
                <a:gd name="T54" fmla="*/ 101 w 107"/>
                <a:gd name="T55" fmla="*/ 142 h 142"/>
                <a:gd name="T56" fmla="*/ 100 w 107"/>
                <a:gd name="T5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42">
                  <a:moveTo>
                    <a:pt x="100" y="142"/>
                  </a:moveTo>
                  <a:cubicBezTo>
                    <a:pt x="99" y="142"/>
                    <a:pt x="99" y="141"/>
                    <a:pt x="99" y="140"/>
                  </a:cubicBezTo>
                  <a:cubicBezTo>
                    <a:pt x="99" y="140"/>
                    <a:pt x="99" y="140"/>
                    <a:pt x="99" y="140"/>
                  </a:cubicBezTo>
                  <a:cubicBezTo>
                    <a:pt x="102" y="126"/>
                    <a:pt x="103" y="113"/>
                    <a:pt x="103" y="101"/>
                  </a:cubicBezTo>
                  <a:cubicBezTo>
                    <a:pt x="103" y="101"/>
                    <a:pt x="103" y="101"/>
                    <a:pt x="103" y="101"/>
                  </a:cubicBezTo>
                  <a:cubicBezTo>
                    <a:pt x="103" y="46"/>
                    <a:pt x="76" y="10"/>
                    <a:pt x="43" y="4"/>
                  </a:cubicBezTo>
                  <a:cubicBezTo>
                    <a:pt x="43" y="4"/>
                    <a:pt x="43" y="4"/>
                    <a:pt x="43" y="4"/>
                  </a:cubicBezTo>
                  <a:cubicBezTo>
                    <a:pt x="40" y="4"/>
                    <a:pt x="38" y="4"/>
                    <a:pt x="35" y="4"/>
                  </a:cubicBezTo>
                  <a:cubicBezTo>
                    <a:pt x="35" y="4"/>
                    <a:pt x="35" y="4"/>
                    <a:pt x="35" y="4"/>
                  </a:cubicBezTo>
                  <a:cubicBezTo>
                    <a:pt x="25" y="4"/>
                    <a:pt x="17" y="7"/>
                    <a:pt x="12" y="11"/>
                  </a:cubicBezTo>
                  <a:cubicBezTo>
                    <a:pt x="12" y="11"/>
                    <a:pt x="12" y="11"/>
                    <a:pt x="12" y="11"/>
                  </a:cubicBezTo>
                  <a:cubicBezTo>
                    <a:pt x="7" y="15"/>
                    <a:pt x="4" y="18"/>
                    <a:pt x="4" y="18"/>
                  </a:cubicBezTo>
                  <a:cubicBezTo>
                    <a:pt x="4" y="18"/>
                    <a:pt x="4" y="18"/>
                    <a:pt x="4" y="18"/>
                  </a:cubicBezTo>
                  <a:cubicBezTo>
                    <a:pt x="4" y="18"/>
                    <a:pt x="4" y="18"/>
                    <a:pt x="4" y="18"/>
                  </a:cubicBezTo>
                  <a:cubicBezTo>
                    <a:pt x="4" y="19"/>
                    <a:pt x="2" y="20"/>
                    <a:pt x="1" y="19"/>
                  </a:cubicBezTo>
                  <a:cubicBezTo>
                    <a:pt x="1" y="19"/>
                    <a:pt x="1" y="19"/>
                    <a:pt x="1" y="19"/>
                  </a:cubicBezTo>
                  <a:cubicBezTo>
                    <a:pt x="0" y="18"/>
                    <a:pt x="0" y="17"/>
                    <a:pt x="1" y="16"/>
                  </a:cubicBezTo>
                  <a:cubicBezTo>
                    <a:pt x="1" y="16"/>
                    <a:pt x="1" y="16"/>
                    <a:pt x="1" y="16"/>
                  </a:cubicBezTo>
                  <a:cubicBezTo>
                    <a:pt x="1" y="16"/>
                    <a:pt x="13" y="0"/>
                    <a:pt x="35" y="0"/>
                  </a:cubicBezTo>
                  <a:cubicBezTo>
                    <a:pt x="35" y="0"/>
                    <a:pt x="35" y="0"/>
                    <a:pt x="35" y="0"/>
                  </a:cubicBezTo>
                  <a:cubicBezTo>
                    <a:pt x="38" y="0"/>
                    <a:pt x="41" y="0"/>
                    <a:pt x="44" y="0"/>
                  </a:cubicBezTo>
                  <a:cubicBezTo>
                    <a:pt x="44" y="0"/>
                    <a:pt x="44" y="0"/>
                    <a:pt x="44" y="0"/>
                  </a:cubicBezTo>
                  <a:cubicBezTo>
                    <a:pt x="79" y="7"/>
                    <a:pt x="107" y="45"/>
                    <a:pt x="107" y="101"/>
                  </a:cubicBezTo>
                  <a:cubicBezTo>
                    <a:pt x="107" y="101"/>
                    <a:pt x="107" y="101"/>
                    <a:pt x="107" y="101"/>
                  </a:cubicBezTo>
                  <a:cubicBezTo>
                    <a:pt x="107" y="113"/>
                    <a:pt x="106" y="126"/>
                    <a:pt x="103" y="140"/>
                  </a:cubicBezTo>
                  <a:cubicBezTo>
                    <a:pt x="103" y="140"/>
                    <a:pt x="103" y="140"/>
                    <a:pt x="103" y="140"/>
                  </a:cubicBezTo>
                  <a:cubicBezTo>
                    <a:pt x="103" y="141"/>
                    <a:pt x="102" y="142"/>
                    <a:pt x="101" y="142"/>
                  </a:cubicBezTo>
                  <a:cubicBezTo>
                    <a:pt x="101" y="142"/>
                    <a:pt x="101" y="142"/>
                    <a:pt x="101" y="142"/>
                  </a:cubicBezTo>
                  <a:cubicBezTo>
                    <a:pt x="101" y="142"/>
                    <a:pt x="100" y="142"/>
                    <a:pt x="100" y="14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722">
              <a:extLst>
                <a:ext uri="{FF2B5EF4-FFF2-40B4-BE49-F238E27FC236}">
                  <a16:creationId xmlns:a16="http://schemas.microsoft.com/office/drawing/2014/main" id="{6CB6EF65-69CD-41FE-8855-AA94586BD5FD}"/>
                </a:ext>
              </a:extLst>
            </p:cNvPr>
            <p:cNvSpPr/>
            <p:nvPr/>
          </p:nvSpPr>
          <p:spPr bwMode="auto">
            <a:xfrm rot="964014">
              <a:off x="9215470" y="866601"/>
              <a:ext cx="118378" cy="212981"/>
            </a:xfrm>
            <a:custGeom>
              <a:avLst/>
              <a:gdLst>
                <a:gd name="T0" fmla="*/ 1 w 23"/>
                <a:gd name="T1" fmla="*/ 38 h 40"/>
                <a:gd name="T2" fmla="*/ 3 w 23"/>
                <a:gd name="T3" fmla="*/ 36 h 40"/>
                <a:gd name="T4" fmla="*/ 3 w 23"/>
                <a:gd name="T5" fmla="*/ 36 h 40"/>
                <a:gd name="T6" fmla="*/ 19 w 23"/>
                <a:gd name="T7" fmla="*/ 17 h 40"/>
                <a:gd name="T8" fmla="*/ 19 w 23"/>
                <a:gd name="T9" fmla="*/ 17 h 40"/>
                <a:gd name="T10" fmla="*/ 19 w 23"/>
                <a:gd name="T11" fmla="*/ 15 h 40"/>
                <a:gd name="T12" fmla="*/ 19 w 23"/>
                <a:gd name="T13" fmla="*/ 15 h 40"/>
                <a:gd name="T14" fmla="*/ 6 w 23"/>
                <a:gd name="T15" fmla="*/ 4 h 40"/>
                <a:gd name="T16" fmla="*/ 6 w 23"/>
                <a:gd name="T17" fmla="*/ 4 h 40"/>
                <a:gd name="T18" fmla="*/ 3 w 23"/>
                <a:gd name="T19" fmla="*/ 4 h 40"/>
                <a:gd name="T20" fmla="*/ 3 w 23"/>
                <a:gd name="T21" fmla="*/ 4 h 40"/>
                <a:gd name="T22" fmla="*/ 3 w 23"/>
                <a:gd name="T23" fmla="*/ 4 h 40"/>
                <a:gd name="T24" fmla="*/ 1 w 23"/>
                <a:gd name="T25" fmla="*/ 2 h 40"/>
                <a:gd name="T26" fmla="*/ 1 w 23"/>
                <a:gd name="T27" fmla="*/ 2 h 40"/>
                <a:gd name="T28" fmla="*/ 2 w 23"/>
                <a:gd name="T29" fmla="*/ 0 h 40"/>
                <a:gd name="T30" fmla="*/ 2 w 23"/>
                <a:gd name="T31" fmla="*/ 0 h 40"/>
                <a:gd name="T32" fmla="*/ 6 w 23"/>
                <a:gd name="T33" fmla="*/ 0 h 40"/>
                <a:gd name="T34" fmla="*/ 6 w 23"/>
                <a:gd name="T35" fmla="*/ 0 h 40"/>
                <a:gd name="T36" fmla="*/ 23 w 23"/>
                <a:gd name="T37" fmla="*/ 15 h 40"/>
                <a:gd name="T38" fmla="*/ 23 w 23"/>
                <a:gd name="T39" fmla="*/ 15 h 40"/>
                <a:gd name="T40" fmla="*/ 23 w 23"/>
                <a:gd name="T41" fmla="*/ 17 h 40"/>
                <a:gd name="T42" fmla="*/ 23 w 23"/>
                <a:gd name="T43" fmla="*/ 17 h 40"/>
                <a:gd name="T44" fmla="*/ 3 w 23"/>
                <a:gd name="T45" fmla="*/ 40 h 40"/>
                <a:gd name="T46" fmla="*/ 3 w 23"/>
                <a:gd name="T47" fmla="*/ 40 h 40"/>
                <a:gd name="T48" fmla="*/ 3 w 23"/>
                <a:gd name="T49" fmla="*/ 40 h 40"/>
                <a:gd name="T50" fmla="*/ 3 w 23"/>
                <a:gd name="T51" fmla="*/ 40 h 40"/>
                <a:gd name="T52" fmla="*/ 1 w 23"/>
                <a:gd name="T5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40">
                  <a:moveTo>
                    <a:pt x="1" y="38"/>
                  </a:moveTo>
                  <a:cubicBezTo>
                    <a:pt x="1" y="37"/>
                    <a:pt x="2" y="36"/>
                    <a:pt x="3" y="36"/>
                  </a:cubicBezTo>
                  <a:cubicBezTo>
                    <a:pt x="3" y="36"/>
                    <a:pt x="3" y="36"/>
                    <a:pt x="3" y="36"/>
                  </a:cubicBezTo>
                  <a:cubicBezTo>
                    <a:pt x="8" y="36"/>
                    <a:pt x="19" y="31"/>
                    <a:pt x="19" y="17"/>
                  </a:cubicBezTo>
                  <a:cubicBezTo>
                    <a:pt x="19" y="17"/>
                    <a:pt x="19" y="17"/>
                    <a:pt x="19" y="17"/>
                  </a:cubicBezTo>
                  <a:cubicBezTo>
                    <a:pt x="19" y="17"/>
                    <a:pt x="19" y="16"/>
                    <a:pt x="19" y="15"/>
                  </a:cubicBezTo>
                  <a:cubicBezTo>
                    <a:pt x="19" y="15"/>
                    <a:pt x="19" y="15"/>
                    <a:pt x="19" y="15"/>
                  </a:cubicBezTo>
                  <a:cubicBezTo>
                    <a:pt x="18" y="5"/>
                    <a:pt x="11" y="4"/>
                    <a:pt x="6" y="4"/>
                  </a:cubicBezTo>
                  <a:cubicBezTo>
                    <a:pt x="6" y="4"/>
                    <a:pt x="6" y="4"/>
                    <a:pt x="6" y="4"/>
                  </a:cubicBezTo>
                  <a:cubicBezTo>
                    <a:pt x="4" y="4"/>
                    <a:pt x="3" y="4"/>
                    <a:pt x="3" y="4"/>
                  </a:cubicBezTo>
                  <a:cubicBezTo>
                    <a:pt x="3" y="4"/>
                    <a:pt x="3" y="4"/>
                    <a:pt x="3" y="4"/>
                  </a:cubicBezTo>
                  <a:cubicBezTo>
                    <a:pt x="3" y="4"/>
                    <a:pt x="3" y="4"/>
                    <a:pt x="3" y="4"/>
                  </a:cubicBezTo>
                  <a:cubicBezTo>
                    <a:pt x="2" y="4"/>
                    <a:pt x="1" y="4"/>
                    <a:pt x="1" y="2"/>
                  </a:cubicBezTo>
                  <a:cubicBezTo>
                    <a:pt x="1" y="2"/>
                    <a:pt x="1" y="2"/>
                    <a:pt x="1" y="2"/>
                  </a:cubicBezTo>
                  <a:cubicBezTo>
                    <a:pt x="0" y="1"/>
                    <a:pt x="1" y="0"/>
                    <a:pt x="2" y="0"/>
                  </a:cubicBezTo>
                  <a:cubicBezTo>
                    <a:pt x="2" y="0"/>
                    <a:pt x="2" y="0"/>
                    <a:pt x="2" y="0"/>
                  </a:cubicBezTo>
                  <a:cubicBezTo>
                    <a:pt x="2" y="0"/>
                    <a:pt x="4" y="0"/>
                    <a:pt x="6" y="0"/>
                  </a:cubicBezTo>
                  <a:cubicBezTo>
                    <a:pt x="6" y="0"/>
                    <a:pt x="6" y="0"/>
                    <a:pt x="6" y="0"/>
                  </a:cubicBezTo>
                  <a:cubicBezTo>
                    <a:pt x="12" y="0"/>
                    <a:pt x="22" y="2"/>
                    <a:pt x="23" y="15"/>
                  </a:cubicBezTo>
                  <a:cubicBezTo>
                    <a:pt x="23" y="15"/>
                    <a:pt x="23" y="15"/>
                    <a:pt x="23" y="15"/>
                  </a:cubicBezTo>
                  <a:cubicBezTo>
                    <a:pt x="23" y="16"/>
                    <a:pt x="23" y="17"/>
                    <a:pt x="23" y="17"/>
                  </a:cubicBezTo>
                  <a:cubicBezTo>
                    <a:pt x="23" y="17"/>
                    <a:pt x="23" y="17"/>
                    <a:pt x="23" y="17"/>
                  </a:cubicBezTo>
                  <a:cubicBezTo>
                    <a:pt x="23" y="34"/>
                    <a:pt x="10" y="40"/>
                    <a:pt x="3" y="40"/>
                  </a:cubicBezTo>
                  <a:cubicBezTo>
                    <a:pt x="3" y="40"/>
                    <a:pt x="3" y="40"/>
                    <a:pt x="3" y="40"/>
                  </a:cubicBezTo>
                  <a:cubicBezTo>
                    <a:pt x="3" y="40"/>
                    <a:pt x="3" y="40"/>
                    <a:pt x="3" y="40"/>
                  </a:cubicBezTo>
                  <a:cubicBezTo>
                    <a:pt x="3" y="40"/>
                    <a:pt x="3" y="40"/>
                    <a:pt x="3" y="40"/>
                  </a:cubicBezTo>
                  <a:cubicBezTo>
                    <a:pt x="2" y="40"/>
                    <a:pt x="1" y="39"/>
                    <a:pt x="1" y="3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723">
              <a:extLst>
                <a:ext uri="{FF2B5EF4-FFF2-40B4-BE49-F238E27FC236}">
                  <a16:creationId xmlns:a16="http://schemas.microsoft.com/office/drawing/2014/main" id="{3CCF86BD-30F4-415C-B93D-AB3A6077415F}"/>
                </a:ext>
              </a:extLst>
            </p:cNvPr>
            <p:cNvSpPr/>
            <p:nvPr/>
          </p:nvSpPr>
          <p:spPr bwMode="auto">
            <a:xfrm rot="964014">
              <a:off x="8870458" y="425797"/>
              <a:ext cx="466938" cy="228675"/>
            </a:xfrm>
            <a:custGeom>
              <a:avLst/>
              <a:gdLst>
                <a:gd name="T0" fmla="*/ 0 w 90"/>
                <a:gd name="T1" fmla="*/ 4 h 43"/>
                <a:gd name="T2" fmla="*/ 0 w 90"/>
                <a:gd name="T3" fmla="*/ 1 h 43"/>
                <a:gd name="T4" fmla="*/ 0 w 90"/>
                <a:gd name="T5" fmla="*/ 1 h 43"/>
                <a:gd name="T6" fmla="*/ 3 w 90"/>
                <a:gd name="T7" fmla="*/ 1 h 43"/>
                <a:gd name="T8" fmla="*/ 3 w 90"/>
                <a:gd name="T9" fmla="*/ 1 h 43"/>
                <a:gd name="T10" fmla="*/ 27 w 90"/>
                <a:gd name="T11" fmla="*/ 20 h 43"/>
                <a:gd name="T12" fmla="*/ 27 w 90"/>
                <a:gd name="T13" fmla="*/ 20 h 43"/>
                <a:gd name="T14" fmla="*/ 74 w 90"/>
                <a:gd name="T15" fmla="*/ 39 h 43"/>
                <a:gd name="T16" fmla="*/ 74 w 90"/>
                <a:gd name="T17" fmla="*/ 39 h 43"/>
                <a:gd name="T18" fmla="*/ 87 w 90"/>
                <a:gd name="T19" fmla="*/ 37 h 43"/>
                <a:gd name="T20" fmla="*/ 87 w 90"/>
                <a:gd name="T21" fmla="*/ 37 h 43"/>
                <a:gd name="T22" fmla="*/ 90 w 90"/>
                <a:gd name="T23" fmla="*/ 38 h 43"/>
                <a:gd name="T24" fmla="*/ 90 w 90"/>
                <a:gd name="T25" fmla="*/ 38 h 43"/>
                <a:gd name="T26" fmla="*/ 88 w 90"/>
                <a:gd name="T27" fmla="*/ 40 h 43"/>
                <a:gd name="T28" fmla="*/ 88 w 90"/>
                <a:gd name="T29" fmla="*/ 40 h 43"/>
                <a:gd name="T30" fmla="*/ 74 w 90"/>
                <a:gd name="T31" fmla="*/ 43 h 43"/>
                <a:gd name="T32" fmla="*/ 74 w 90"/>
                <a:gd name="T33" fmla="*/ 43 h 43"/>
                <a:gd name="T34" fmla="*/ 0 w 90"/>
                <a:gd name="T35"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43">
                  <a:moveTo>
                    <a:pt x="0" y="4"/>
                  </a:moveTo>
                  <a:cubicBezTo>
                    <a:pt x="0" y="3"/>
                    <a:pt x="0" y="2"/>
                    <a:pt x="0" y="1"/>
                  </a:cubicBezTo>
                  <a:cubicBezTo>
                    <a:pt x="0" y="1"/>
                    <a:pt x="0" y="1"/>
                    <a:pt x="0" y="1"/>
                  </a:cubicBezTo>
                  <a:cubicBezTo>
                    <a:pt x="1" y="0"/>
                    <a:pt x="2" y="0"/>
                    <a:pt x="3" y="1"/>
                  </a:cubicBezTo>
                  <a:cubicBezTo>
                    <a:pt x="3" y="1"/>
                    <a:pt x="3" y="1"/>
                    <a:pt x="3" y="1"/>
                  </a:cubicBezTo>
                  <a:cubicBezTo>
                    <a:pt x="3" y="1"/>
                    <a:pt x="13" y="11"/>
                    <a:pt x="27" y="20"/>
                  </a:cubicBezTo>
                  <a:cubicBezTo>
                    <a:pt x="27" y="20"/>
                    <a:pt x="27" y="20"/>
                    <a:pt x="27" y="20"/>
                  </a:cubicBezTo>
                  <a:cubicBezTo>
                    <a:pt x="40" y="30"/>
                    <a:pt x="58" y="39"/>
                    <a:pt x="74" y="39"/>
                  </a:cubicBezTo>
                  <a:cubicBezTo>
                    <a:pt x="74" y="39"/>
                    <a:pt x="74" y="39"/>
                    <a:pt x="74" y="39"/>
                  </a:cubicBezTo>
                  <a:cubicBezTo>
                    <a:pt x="78" y="39"/>
                    <a:pt x="83" y="38"/>
                    <a:pt x="87" y="37"/>
                  </a:cubicBezTo>
                  <a:cubicBezTo>
                    <a:pt x="87" y="37"/>
                    <a:pt x="87" y="37"/>
                    <a:pt x="87" y="37"/>
                  </a:cubicBezTo>
                  <a:cubicBezTo>
                    <a:pt x="88" y="36"/>
                    <a:pt x="89" y="37"/>
                    <a:pt x="90" y="38"/>
                  </a:cubicBezTo>
                  <a:cubicBezTo>
                    <a:pt x="90" y="38"/>
                    <a:pt x="90" y="38"/>
                    <a:pt x="90" y="38"/>
                  </a:cubicBezTo>
                  <a:cubicBezTo>
                    <a:pt x="90" y="39"/>
                    <a:pt x="89" y="40"/>
                    <a:pt x="88" y="40"/>
                  </a:cubicBezTo>
                  <a:cubicBezTo>
                    <a:pt x="88" y="40"/>
                    <a:pt x="88" y="40"/>
                    <a:pt x="88" y="40"/>
                  </a:cubicBezTo>
                  <a:cubicBezTo>
                    <a:pt x="84" y="42"/>
                    <a:pt x="79" y="43"/>
                    <a:pt x="74" y="43"/>
                  </a:cubicBezTo>
                  <a:cubicBezTo>
                    <a:pt x="74" y="43"/>
                    <a:pt x="74" y="43"/>
                    <a:pt x="74" y="43"/>
                  </a:cubicBezTo>
                  <a:cubicBezTo>
                    <a:pt x="39" y="43"/>
                    <a:pt x="1" y="4"/>
                    <a:pt x="0" y="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725">
              <a:extLst>
                <a:ext uri="{FF2B5EF4-FFF2-40B4-BE49-F238E27FC236}">
                  <a16:creationId xmlns:a16="http://schemas.microsoft.com/office/drawing/2014/main" id="{1A437215-998F-494A-BD49-A559BF8ADAC6}"/>
                </a:ext>
              </a:extLst>
            </p:cNvPr>
            <p:cNvSpPr/>
            <p:nvPr/>
          </p:nvSpPr>
          <p:spPr bwMode="auto">
            <a:xfrm rot="964014">
              <a:off x="8304554" y="-91751"/>
              <a:ext cx="523935" cy="860895"/>
            </a:xfrm>
            <a:custGeom>
              <a:avLst/>
              <a:gdLst>
                <a:gd name="T0" fmla="*/ 6 w 101"/>
                <a:gd name="T1" fmla="*/ 162 h 162"/>
                <a:gd name="T2" fmla="*/ 4 w 101"/>
                <a:gd name="T3" fmla="*/ 159 h 162"/>
                <a:gd name="T4" fmla="*/ 4 w 101"/>
                <a:gd name="T5" fmla="*/ 159 h 162"/>
                <a:gd name="T6" fmla="*/ 5 w 101"/>
                <a:gd name="T7" fmla="*/ 158 h 162"/>
                <a:gd name="T8" fmla="*/ 5 w 101"/>
                <a:gd name="T9" fmla="*/ 158 h 162"/>
                <a:gd name="T10" fmla="*/ 5 w 101"/>
                <a:gd name="T11" fmla="*/ 158 h 162"/>
                <a:gd name="T12" fmla="*/ 5 w 101"/>
                <a:gd name="T13" fmla="*/ 158 h 162"/>
                <a:gd name="T14" fmla="*/ 5 w 101"/>
                <a:gd name="T15" fmla="*/ 158 h 162"/>
                <a:gd name="T16" fmla="*/ 0 w 101"/>
                <a:gd name="T17" fmla="*/ 125 h 162"/>
                <a:gd name="T18" fmla="*/ 0 w 101"/>
                <a:gd name="T19" fmla="*/ 125 h 162"/>
                <a:gd name="T20" fmla="*/ 0 w 101"/>
                <a:gd name="T21" fmla="*/ 121 h 162"/>
                <a:gd name="T22" fmla="*/ 0 w 101"/>
                <a:gd name="T23" fmla="*/ 121 h 162"/>
                <a:gd name="T24" fmla="*/ 16 w 101"/>
                <a:gd name="T25" fmla="*/ 71 h 162"/>
                <a:gd name="T26" fmla="*/ 16 w 101"/>
                <a:gd name="T27" fmla="*/ 71 h 162"/>
                <a:gd name="T28" fmla="*/ 98 w 101"/>
                <a:gd name="T29" fmla="*/ 1 h 162"/>
                <a:gd name="T30" fmla="*/ 98 w 101"/>
                <a:gd name="T31" fmla="*/ 1 h 162"/>
                <a:gd name="T32" fmla="*/ 99 w 101"/>
                <a:gd name="T33" fmla="*/ 1 h 162"/>
                <a:gd name="T34" fmla="*/ 101 w 101"/>
                <a:gd name="T35" fmla="*/ 2 h 162"/>
                <a:gd name="T36" fmla="*/ 101 w 101"/>
                <a:gd name="T37" fmla="*/ 2 h 162"/>
                <a:gd name="T38" fmla="*/ 99 w 101"/>
                <a:gd name="T39" fmla="*/ 4 h 162"/>
                <a:gd name="T40" fmla="*/ 99 w 101"/>
                <a:gd name="T41" fmla="*/ 4 h 162"/>
                <a:gd name="T42" fmla="*/ 20 w 101"/>
                <a:gd name="T43" fmla="*/ 73 h 162"/>
                <a:gd name="T44" fmla="*/ 20 w 101"/>
                <a:gd name="T45" fmla="*/ 73 h 162"/>
                <a:gd name="T46" fmla="*/ 4 w 101"/>
                <a:gd name="T47" fmla="*/ 121 h 162"/>
                <a:gd name="T48" fmla="*/ 4 w 101"/>
                <a:gd name="T49" fmla="*/ 121 h 162"/>
                <a:gd name="T50" fmla="*/ 4 w 101"/>
                <a:gd name="T51" fmla="*/ 125 h 162"/>
                <a:gd name="T52" fmla="*/ 4 w 101"/>
                <a:gd name="T53" fmla="*/ 125 h 162"/>
                <a:gd name="T54" fmla="*/ 9 w 101"/>
                <a:gd name="T55" fmla="*/ 158 h 162"/>
                <a:gd name="T56" fmla="*/ 9 w 101"/>
                <a:gd name="T57" fmla="*/ 158 h 162"/>
                <a:gd name="T58" fmla="*/ 9 w 101"/>
                <a:gd name="T59" fmla="*/ 158 h 162"/>
                <a:gd name="T60" fmla="*/ 9 w 101"/>
                <a:gd name="T61" fmla="*/ 158 h 162"/>
                <a:gd name="T62" fmla="*/ 8 w 101"/>
                <a:gd name="T63" fmla="*/ 160 h 162"/>
                <a:gd name="T64" fmla="*/ 8 w 101"/>
                <a:gd name="T65" fmla="*/ 160 h 162"/>
                <a:gd name="T66" fmla="*/ 8 w 101"/>
                <a:gd name="T67" fmla="*/ 160 h 162"/>
                <a:gd name="T68" fmla="*/ 6 w 101"/>
                <a:gd name="T69" fmla="*/ 162 h 162"/>
                <a:gd name="T70" fmla="*/ 6 w 101"/>
                <a:gd name="T71" fmla="*/ 162 h 162"/>
                <a:gd name="T72" fmla="*/ 6 w 101"/>
                <a:gd name="T7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62">
                  <a:moveTo>
                    <a:pt x="6" y="162"/>
                  </a:moveTo>
                  <a:cubicBezTo>
                    <a:pt x="5" y="161"/>
                    <a:pt x="4" y="160"/>
                    <a:pt x="4" y="159"/>
                  </a:cubicBezTo>
                  <a:cubicBezTo>
                    <a:pt x="4" y="159"/>
                    <a:pt x="4" y="159"/>
                    <a:pt x="4" y="159"/>
                  </a:cubicBezTo>
                  <a:cubicBezTo>
                    <a:pt x="4" y="159"/>
                    <a:pt x="4" y="158"/>
                    <a:pt x="5" y="158"/>
                  </a:cubicBezTo>
                  <a:cubicBezTo>
                    <a:pt x="5" y="158"/>
                    <a:pt x="5" y="158"/>
                    <a:pt x="5" y="158"/>
                  </a:cubicBezTo>
                  <a:cubicBezTo>
                    <a:pt x="5" y="158"/>
                    <a:pt x="5" y="158"/>
                    <a:pt x="5" y="158"/>
                  </a:cubicBezTo>
                  <a:cubicBezTo>
                    <a:pt x="5" y="158"/>
                    <a:pt x="5" y="158"/>
                    <a:pt x="5" y="158"/>
                  </a:cubicBezTo>
                  <a:cubicBezTo>
                    <a:pt x="5" y="158"/>
                    <a:pt x="5" y="158"/>
                    <a:pt x="5" y="158"/>
                  </a:cubicBezTo>
                  <a:cubicBezTo>
                    <a:pt x="4" y="147"/>
                    <a:pt x="0" y="137"/>
                    <a:pt x="0" y="125"/>
                  </a:cubicBezTo>
                  <a:cubicBezTo>
                    <a:pt x="0" y="125"/>
                    <a:pt x="0" y="125"/>
                    <a:pt x="0" y="125"/>
                  </a:cubicBezTo>
                  <a:cubicBezTo>
                    <a:pt x="0" y="123"/>
                    <a:pt x="0" y="122"/>
                    <a:pt x="0" y="121"/>
                  </a:cubicBezTo>
                  <a:cubicBezTo>
                    <a:pt x="0" y="121"/>
                    <a:pt x="0" y="121"/>
                    <a:pt x="0" y="121"/>
                  </a:cubicBezTo>
                  <a:cubicBezTo>
                    <a:pt x="2" y="103"/>
                    <a:pt x="8" y="86"/>
                    <a:pt x="16" y="71"/>
                  </a:cubicBezTo>
                  <a:cubicBezTo>
                    <a:pt x="16" y="71"/>
                    <a:pt x="16" y="71"/>
                    <a:pt x="16" y="71"/>
                  </a:cubicBezTo>
                  <a:cubicBezTo>
                    <a:pt x="34" y="36"/>
                    <a:pt x="59" y="10"/>
                    <a:pt x="98" y="1"/>
                  </a:cubicBezTo>
                  <a:cubicBezTo>
                    <a:pt x="98" y="1"/>
                    <a:pt x="98" y="1"/>
                    <a:pt x="98" y="1"/>
                  </a:cubicBezTo>
                  <a:cubicBezTo>
                    <a:pt x="99" y="1"/>
                    <a:pt x="99" y="1"/>
                    <a:pt x="99" y="1"/>
                  </a:cubicBezTo>
                  <a:cubicBezTo>
                    <a:pt x="100" y="0"/>
                    <a:pt x="101" y="1"/>
                    <a:pt x="101" y="2"/>
                  </a:cubicBezTo>
                  <a:cubicBezTo>
                    <a:pt x="101" y="2"/>
                    <a:pt x="101" y="2"/>
                    <a:pt x="101" y="2"/>
                  </a:cubicBezTo>
                  <a:cubicBezTo>
                    <a:pt x="101" y="3"/>
                    <a:pt x="101" y="4"/>
                    <a:pt x="99" y="4"/>
                  </a:cubicBezTo>
                  <a:cubicBezTo>
                    <a:pt x="99" y="4"/>
                    <a:pt x="99" y="4"/>
                    <a:pt x="99" y="4"/>
                  </a:cubicBezTo>
                  <a:cubicBezTo>
                    <a:pt x="62" y="14"/>
                    <a:pt x="37" y="38"/>
                    <a:pt x="20" y="73"/>
                  </a:cubicBezTo>
                  <a:cubicBezTo>
                    <a:pt x="20" y="73"/>
                    <a:pt x="20" y="73"/>
                    <a:pt x="20" y="73"/>
                  </a:cubicBezTo>
                  <a:cubicBezTo>
                    <a:pt x="12" y="88"/>
                    <a:pt x="6" y="105"/>
                    <a:pt x="4" y="121"/>
                  </a:cubicBezTo>
                  <a:cubicBezTo>
                    <a:pt x="4" y="121"/>
                    <a:pt x="4" y="121"/>
                    <a:pt x="4" y="121"/>
                  </a:cubicBezTo>
                  <a:cubicBezTo>
                    <a:pt x="4" y="122"/>
                    <a:pt x="4" y="124"/>
                    <a:pt x="4" y="125"/>
                  </a:cubicBezTo>
                  <a:cubicBezTo>
                    <a:pt x="4" y="125"/>
                    <a:pt x="4" y="125"/>
                    <a:pt x="4" y="125"/>
                  </a:cubicBezTo>
                  <a:cubicBezTo>
                    <a:pt x="4" y="136"/>
                    <a:pt x="8" y="146"/>
                    <a:pt x="9" y="158"/>
                  </a:cubicBezTo>
                  <a:cubicBezTo>
                    <a:pt x="9" y="158"/>
                    <a:pt x="9" y="158"/>
                    <a:pt x="9" y="158"/>
                  </a:cubicBezTo>
                  <a:cubicBezTo>
                    <a:pt x="9" y="158"/>
                    <a:pt x="9" y="158"/>
                    <a:pt x="9" y="158"/>
                  </a:cubicBezTo>
                  <a:cubicBezTo>
                    <a:pt x="9" y="158"/>
                    <a:pt x="9" y="158"/>
                    <a:pt x="9" y="158"/>
                  </a:cubicBezTo>
                  <a:cubicBezTo>
                    <a:pt x="9" y="159"/>
                    <a:pt x="8" y="160"/>
                    <a:pt x="8" y="160"/>
                  </a:cubicBezTo>
                  <a:cubicBezTo>
                    <a:pt x="8" y="160"/>
                    <a:pt x="8" y="160"/>
                    <a:pt x="8" y="160"/>
                  </a:cubicBezTo>
                  <a:cubicBezTo>
                    <a:pt x="8" y="160"/>
                    <a:pt x="8" y="160"/>
                    <a:pt x="8" y="160"/>
                  </a:cubicBezTo>
                  <a:cubicBezTo>
                    <a:pt x="8" y="161"/>
                    <a:pt x="7" y="162"/>
                    <a:pt x="6" y="162"/>
                  </a:cubicBezTo>
                  <a:cubicBezTo>
                    <a:pt x="6" y="162"/>
                    <a:pt x="6" y="162"/>
                    <a:pt x="6" y="162"/>
                  </a:cubicBezTo>
                  <a:cubicBezTo>
                    <a:pt x="6" y="162"/>
                    <a:pt x="6" y="162"/>
                    <a:pt x="6" y="16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726">
              <a:extLst>
                <a:ext uri="{FF2B5EF4-FFF2-40B4-BE49-F238E27FC236}">
                  <a16:creationId xmlns:a16="http://schemas.microsoft.com/office/drawing/2014/main" id="{B638642A-B463-41EB-B902-9C04724FC54B}"/>
                </a:ext>
              </a:extLst>
            </p:cNvPr>
            <p:cNvSpPr>
              <a:spLocks noEditPoints="1"/>
            </p:cNvSpPr>
            <p:nvPr/>
          </p:nvSpPr>
          <p:spPr bwMode="auto">
            <a:xfrm rot="964014">
              <a:off x="8387415" y="-19754"/>
              <a:ext cx="477899" cy="800363"/>
            </a:xfrm>
            <a:custGeom>
              <a:avLst/>
              <a:gdLst>
                <a:gd name="T0" fmla="*/ 0 w 92"/>
                <a:gd name="T1" fmla="*/ 149 h 151"/>
                <a:gd name="T2" fmla="*/ 0 w 92"/>
                <a:gd name="T3" fmla="*/ 147 h 151"/>
                <a:gd name="T4" fmla="*/ 1 w 92"/>
                <a:gd name="T5" fmla="*/ 147 h 151"/>
                <a:gd name="T6" fmla="*/ 1 w 92"/>
                <a:gd name="T7" fmla="*/ 146 h 151"/>
                <a:gd name="T8" fmla="*/ 2 w 92"/>
                <a:gd name="T9" fmla="*/ 144 h 151"/>
                <a:gd name="T10" fmla="*/ 2 w 92"/>
                <a:gd name="T11" fmla="*/ 144 h 151"/>
                <a:gd name="T12" fmla="*/ 2 w 92"/>
                <a:gd name="T13" fmla="*/ 144 h 151"/>
                <a:gd name="T14" fmla="*/ 2 w 92"/>
                <a:gd name="T15" fmla="*/ 144 h 151"/>
                <a:gd name="T16" fmla="*/ 2 w 92"/>
                <a:gd name="T17" fmla="*/ 144 h 151"/>
                <a:gd name="T18" fmla="*/ 2 w 92"/>
                <a:gd name="T19" fmla="*/ 137 h 151"/>
                <a:gd name="T20" fmla="*/ 5 w 92"/>
                <a:gd name="T21" fmla="*/ 120 h 151"/>
                <a:gd name="T22" fmla="*/ 17 w 92"/>
                <a:gd name="T23" fmla="*/ 77 h 151"/>
                <a:gd name="T24" fmla="*/ 44 w 92"/>
                <a:gd name="T25" fmla="*/ 32 h 151"/>
                <a:gd name="T26" fmla="*/ 90 w 92"/>
                <a:gd name="T27" fmla="*/ 1 h 151"/>
                <a:gd name="T28" fmla="*/ 92 w 92"/>
                <a:gd name="T29" fmla="*/ 2 h 151"/>
                <a:gd name="T30" fmla="*/ 91 w 92"/>
                <a:gd name="T31" fmla="*/ 5 h 151"/>
                <a:gd name="T32" fmla="*/ 47 w 92"/>
                <a:gd name="T33" fmla="*/ 35 h 151"/>
                <a:gd name="T34" fmla="*/ 20 w 92"/>
                <a:gd name="T35" fmla="*/ 78 h 151"/>
                <a:gd name="T36" fmla="*/ 9 w 92"/>
                <a:gd name="T37" fmla="*/ 121 h 151"/>
                <a:gd name="T38" fmla="*/ 6 w 92"/>
                <a:gd name="T39" fmla="*/ 138 h 151"/>
                <a:gd name="T40" fmla="*/ 6 w 92"/>
                <a:gd name="T41" fmla="*/ 144 h 151"/>
                <a:gd name="T42" fmla="*/ 6 w 92"/>
                <a:gd name="T43" fmla="*/ 144 h 151"/>
                <a:gd name="T44" fmla="*/ 6 w 92"/>
                <a:gd name="T45" fmla="*/ 144 h 151"/>
                <a:gd name="T46" fmla="*/ 3 w 92"/>
                <a:gd name="T47" fmla="*/ 150 h 151"/>
                <a:gd name="T48" fmla="*/ 3 w 92"/>
                <a:gd name="T49" fmla="*/ 150 h 151"/>
                <a:gd name="T50" fmla="*/ 3 w 92"/>
                <a:gd name="T51" fmla="*/ 150 h 151"/>
                <a:gd name="T52" fmla="*/ 2 w 92"/>
                <a:gd name="T53" fmla="*/ 151 h 151"/>
                <a:gd name="T54" fmla="*/ 2 w 92"/>
                <a:gd name="T55" fmla="*/ 151 h 151"/>
                <a:gd name="T56" fmla="*/ 2 w 92"/>
                <a:gd name="T57" fmla="*/ 151 h 151"/>
                <a:gd name="T58" fmla="*/ 2 w 92"/>
                <a:gd name="T59" fmla="*/ 144 h 151"/>
                <a:gd name="T60" fmla="*/ 2 w 92"/>
                <a:gd name="T61" fmla="*/ 144 h 151"/>
                <a:gd name="T62" fmla="*/ 2 w 92"/>
                <a:gd name="T63" fmla="*/ 144 h 151"/>
                <a:gd name="T64" fmla="*/ 2 w 92"/>
                <a:gd name="T65" fmla="*/ 144 h 151"/>
                <a:gd name="T66" fmla="*/ 2 w 92"/>
                <a:gd name="T67"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151">
                  <a:moveTo>
                    <a:pt x="0" y="149"/>
                  </a:moveTo>
                  <a:cubicBezTo>
                    <a:pt x="0" y="149"/>
                    <a:pt x="0" y="149"/>
                    <a:pt x="0" y="149"/>
                  </a:cubicBezTo>
                  <a:cubicBezTo>
                    <a:pt x="0" y="149"/>
                    <a:pt x="0" y="149"/>
                    <a:pt x="0" y="149"/>
                  </a:cubicBezTo>
                  <a:cubicBezTo>
                    <a:pt x="0" y="147"/>
                    <a:pt x="0" y="148"/>
                    <a:pt x="0" y="147"/>
                  </a:cubicBezTo>
                  <a:cubicBezTo>
                    <a:pt x="0" y="147"/>
                    <a:pt x="0" y="147"/>
                    <a:pt x="0" y="147"/>
                  </a:cubicBezTo>
                  <a:cubicBezTo>
                    <a:pt x="0" y="147"/>
                    <a:pt x="0" y="147"/>
                    <a:pt x="1" y="147"/>
                  </a:cubicBezTo>
                  <a:cubicBezTo>
                    <a:pt x="1" y="147"/>
                    <a:pt x="1" y="147"/>
                    <a:pt x="1" y="147"/>
                  </a:cubicBezTo>
                  <a:cubicBezTo>
                    <a:pt x="1" y="147"/>
                    <a:pt x="1" y="146"/>
                    <a:pt x="1" y="146"/>
                  </a:cubicBezTo>
                  <a:cubicBezTo>
                    <a:pt x="1" y="146"/>
                    <a:pt x="1" y="146"/>
                    <a:pt x="1" y="146"/>
                  </a:cubicBezTo>
                  <a:cubicBezTo>
                    <a:pt x="1" y="145"/>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1"/>
                    <a:pt x="2" y="139"/>
                    <a:pt x="2" y="137"/>
                  </a:cubicBezTo>
                  <a:cubicBezTo>
                    <a:pt x="2" y="137"/>
                    <a:pt x="2" y="137"/>
                    <a:pt x="2" y="137"/>
                  </a:cubicBezTo>
                  <a:cubicBezTo>
                    <a:pt x="3" y="131"/>
                    <a:pt x="4" y="126"/>
                    <a:pt x="5" y="120"/>
                  </a:cubicBezTo>
                  <a:cubicBezTo>
                    <a:pt x="5" y="120"/>
                    <a:pt x="5" y="120"/>
                    <a:pt x="5" y="120"/>
                  </a:cubicBezTo>
                  <a:cubicBezTo>
                    <a:pt x="7" y="105"/>
                    <a:pt x="11" y="91"/>
                    <a:pt x="17" y="77"/>
                  </a:cubicBezTo>
                  <a:cubicBezTo>
                    <a:pt x="17" y="77"/>
                    <a:pt x="17" y="77"/>
                    <a:pt x="17" y="77"/>
                  </a:cubicBezTo>
                  <a:cubicBezTo>
                    <a:pt x="24" y="59"/>
                    <a:pt x="29" y="45"/>
                    <a:pt x="44" y="32"/>
                  </a:cubicBezTo>
                  <a:cubicBezTo>
                    <a:pt x="44" y="32"/>
                    <a:pt x="44" y="32"/>
                    <a:pt x="44" y="32"/>
                  </a:cubicBezTo>
                  <a:cubicBezTo>
                    <a:pt x="57" y="20"/>
                    <a:pt x="72" y="6"/>
                    <a:pt x="90" y="1"/>
                  </a:cubicBezTo>
                  <a:cubicBezTo>
                    <a:pt x="90" y="1"/>
                    <a:pt x="90" y="1"/>
                    <a:pt x="90" y="1"/>
                  </a:cubicBezTo>
                  <a:cubicBezTo>
                    <a:pt x="91" y="0"/>
                    <a:pt x="92" y="1"/>
                    <a:pt x="92" y="2"/>
                  </a:cubicBezTo>
                  <a:cubicBezTo>
                    <a:pt x="92" y="2"/>
                    <a:pt x="92" y="2"/>
                    <a:pt x="92" y="2"/>
                  </a:cubicBezTo>
                  <a:cubicBezTo>
                    <a:pt x="92" y="3"/>
                    <a:pt x="92" y="4"/>
                    <a:pt x="91" y="5"/>
                  </a:cubicBezTo>
                  <a:cubicBezTo>
                    <a:pt x="91" y="5"/>
                    <a:pt x="91" y="5"/>
                    <a:pt x="91" y="5"/>
                  </a:cubicBezTo>
                  <a:cubicBezTo>
                    <a:pt x="75" y="9"/>
                    <a:pt x="60" y="23"/>
                    <a:pt x="47" y="35"/>
                  </a:cubicBezTo>
                  <a:cubicBezTo>
                    <a:pt x="47" y="35"/>
                    <a:pt x="47" y="35"/>
                    <a:pt x="47" y="35"/>
                  </a:cubicBezTo>
                  <a:cubicBezTo>
                    <a:pt x="33" y="47"/>
                    <a:pt x="28" y="61"/>
                    <a:pt x="20" y="78"/>
                  </a:cubicBezTo>
                  <a:cubicBezTo>
                    <a:pt x="20" y="78"/>
                    <a:pt x="20" y="78"/>
                    <a:pt x="20" y="78"/>
                  </a:cubicBezTo>
                  <a:cubicBezTo>
                    <a:pt x="15" y="92"/>
                    <a:pt x="11" y="106"/>
                    <a:pt x="9" y="121"/>
                  </a:cubicBezTo>
                  <a:cubicBezTo>
                    <a:pt x="9" y="121"/>
                    <a:pt x="9" y="121"/>
                    <a:pt x="9" y="121"/>
                  </a:cubicBezTo>
                  <a:cubicBezTo>
                    <a:pt x="8" y="127"/>
                    <a:pt x="7" y="132"/>
                    <a:pt x="6" y="138"/>
                  </a:cubicBezTo>
                  <a:cubicBezTo>
                    <a:pt x="6" y="138"/>
                    <a:pt x="6" y="138"/>
                    <a:pt x="6" y="138"/>
                  </a:cubicBezTo>
                  <a:cubicBezTo>
                    <a:pt x="6" y="140"/>
                    <a:pt x="6" y="142"/>
                    <a:pt x="6" y="144"/>
                  </a:cubicBezTo>
                  <a:cubicBezTo>
                    <a:pt x="6" y="144"/>
                    <a:pt x="6" y="144"/>
                    <a:pt x="6" y="144"/>
                  </a:cubicBezTo>
                  <a:cubicBezTo>
                    <a:pt x="6" y="144"/>
                    <a:pt x="6" y="144"/>
                    <a:pt x="6" y="144"/>
                  </a:cubicBezTo>
                  <a:cubicBezTo>
                    <a:pt x="6" y="144"/>
                    <a:pt x="6" y="144"/>
                    <a:pt x="6" y="144"/>
                  </a:cubicBezTo>
                  <a:cubicBezTo>
                    <a:pt x="6" y="144"/>
                    <a:pt x="6" y="144"/>
                    <a:pt x="6" y="144"/>
                  </a:cubicBezTo>
                  <a:cubicBezTo>
                    <a:pt x="6" y="147"/>
                    <a:pt x="4" y="149"/>
                    <a:pt x="3" y="150"/>
                  </a:cubicBezTo>
                  <a:cubicBezTo>
                    <a:pt x="3" y="150"/>
                    <a:pt x="3" y="150"/>
                    <a:pt x="3" y="150"/>
                  </a:cubicBezTo>
                  <a:cubicBezTo>
                    <a:pt x="3" y="150"/>
                    <a:pt x="3" y="150"/>
                    <a:pt x="3" y="150"/>
                  </a:cubicBezTo>
                  <a:cubicBezTo>
                    <a:pt x="3" y="150"/>
                    <a:pt x="3" y="150"/>
                    <a:pt x="3" y="150"/>
                  </a:cubicBezTo>
                  <a:cubicBezTo>
                    <a:pt x="3" y="150"/>
                    <a:pt x="3" y="150"/>
                    <a:pt x="3" y="150"/>
                  </a:cubicBezTo>
                  <a:cubicBezTo>
                    <a:pt x="3" y="150"/>
                    <a:pt x="3" y="150"/>
                    <a:pt x="3" y="150"/>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1" y="151"/>
                    <a:pt x="0" y="150"/>
                    <a:pt x="0" y="149"/>
                  </a:cubicBezTo>
                  <a:close/>
                  <a:moveTo>
                    <a:pt x="2" y="144"/>
                  </a:move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lose/>
                  <a:moveTo>
                    <a:pt x="2" y="144"/>
                  </a:moveTo>
                  <a:cubicBezTo>
                    <a:pt x="2" y="144"/>
                    <a:pt x="2" y="144"/>
                    <a:pt x="2" y="144"/>
                  </a:cubicBezTo>
                  <a:cubicBezTo>
                    <a:pt x="2" y="144"/>
                    <a:pt x="2" y="144"/>
                    <a:pt x="2" y="144"/>
                  </a:cubicBezTo>
                  <a:cubicBezTo>
                    <a:pt x="2" y="144"/>
                    <a:pt x="2" y="144"/>
                    <a:pt x="2" y="14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727">
              <a:extLst>
                <a:ext uri="{FF2B5EF4-FFF2-40B4-BE49-F238E27FC236}">
                  <a16:creationId xmlns:a16="http://schemas.microsoft.com/office/drawing/2014/main" id="{24E259F9-1C41-4FED-A7F7-154718AAB7C4}"/>
                </a:ext>
              </a:extLst>
            </p:cNvPr>
            <p:cNvSpPr/>
            <p:nvPr/>
          </p:nvSpPr>
          <p:spPr bwMode="auto">
            <a:xfrm rot="964014">
              <a:off x="8475877" y="83802"/>
              <a:ext cx="420902" cy="683784"/>
            </a:xfrm>
            <a:custGeom>
              <a:avLst/>
              <a:gdLst>
                <a:gd name="T0" fmla="*/ 1 w 81"/>
                <a:gd name="T1" fmla="*/ 129 h 129"/>
                <a:gd name="T2" fmla="*/ 1 w 81"/>
                <a:gd name="T3" fmla="*/ 126 h 129"/>
                <a:gd name="T4" fmla="*/ 1 w 81"/>
                <a:gd name="T5" fmla="*/ 126 h 129"/>
                <a:gd name="T6" fmla="*/ 24 w 81"/>
                <a:gd name="T7" fmla="*/ 74 h 129"/>
                <a:gd name="T8" fmla="*/ 24 w 81"/>
                <a:gd name="T9" fmla="*/ 74 h 129"/>
                <a:gd name="T10" fmla="*/ 46 w 81"/>
                <a:gd name="T11" fmla="*/ 31 h 129"/>
                <a:gd name="T12" fmla="*/ 46 w 81"/>
                <a:gd name="T13" fmla="*/ 31 h 129"/>
                <a:gd name="T14" fmla="*/ 78 w 81"/>
                <a:gd name="T15" fmla="*/ 0 h 129"/>
                <a:gd name="T16" fmla="*/ 78 w 81"/>
                <a:gd name="T17" fmla="*/ 0 h 129"/>
                <a:gd name="T18" fmla="*/ 78 w 81"/>
                <a:gd name="T19" fmla="*/ 0 h 129"/>
                <a:gd name="T20" fmla="*/ 81 w 81"/>
                <a:gd name="T21" fmla="*/ 1 h 129"/>
                <a:gd name="T22" fmla="*/ 81 w 81"/>
                <a:gd name="T23" fmla="*/ 1 h 129"/>
                <a:gd name="T24" fmla="*/ 79 w 81"/>
                <a:gd name="T25" fmla="*/ 4 h 129"/>
                <a:gd name="T26" fmla="*/ 79 w 81"/>
                <a:gd name="T27" fmla="*/ 4 h 129"/>
                <a:gd name="T28" fmla="*/ 50 w 81"/>
                <a:gd name="T29" fmla="*/ 33 h 129"/>
                <a:gd name="T30" fmla="*/ 50 w 81"/>
                <a:gd name="T31" fmla="*/ 33 h 129"/>
                <a:gd name="T32" fmla="*/ 28 w 81"/>
                <a:gd name="T33" fmla="*/ 76 h 129"/>
                <a:gd name="T34" fmla="*/ 28 w 81"/>
                <a:gd name="T35" fmla="*/ 76 h 129"/>
                <a:gd name="T36" fmla="*/ 4 w 81"/>
                <a:gd name="T37" fmla="*/ 129 h 129"/>
                <a:gd name="T38" fmla="*/ 4 w 81"/>
                <a:gd name="T39" fmla="*/ 129 h 129"/>
                <a:gd name="T40" fmla="*/ 2 w 81"/>
                <a:gd name="T41" fmla="*/ 129 h 129"/>
                <a:gd name="T42" fmla="*/ 2 w 81"/>
                <a:gd name="T43" fmla="*/ 129 h 129"/>
                <a:gd name="T44" fmla="*/ 1 w 81"/>
                <a:gd name="T4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129">
                  <a:moveTo>
                    <a:pt x="1" y="129"/>
                  </a:moveTo>
                  <a:cubicBezTo>
                    <a:pt x="0" y="128"/>
                    <a:pt x="0" y="127"/>
                    <a:pt x="1" y="126"/>
                  </a:cubicBezTo>
                  <a:cubicBezTo>
                    <a:pt x="1" y="126"/>
                    <a:pt x="1" y="126"/>
                    <a:pt x="1" y="126"/>
                  </a:cubicBezTo>
                  <a:cubicBezTo>
                    <a:pt x="11" y="115"/>
                    <a:pt x="18" y="90"/>
                    <a:pt x="24" y="74"/>
                  </a:cubicBezTo>
                  <a:cubicBezTo>
                    <a:pt x="24" y="74"/>
                    <a:pt x="24" y="74"/>
                    <a:pt x="24" y="74"/>
                  </a:cubicBezTo>
                  <a:cubicBezTo>
                    <a:pt x="30" y="59"/>
                    <a:pt x="37" y="45"/>
                    <a:pt x="46" y="31"/>
                  </a:cubicBezTo>
                  <a:cubicBezTo>
                    <a:pt x="46" y="31"/>
                    <a:pt x="46" y="31"/>
                    <a:pt x="46" y="31"/>
                  </a:cubicBezTo>
                  <a:cubicBezTo>
                    <a:pt x="53" y="22"/>
                    <a:pt x="65" y="2"/>
                    <a:pt x="78" y="0"/>
                  </a:cubicBezTo>
                  <a:cubicBezTo>
                    <a:pt x="78" y="0"/>
                    <a:pt x="78" y="0"/>
                    <a:pt x="78" y="0"/>
                  </a:cubicBezTo>
                  <a:cubicBezTo>
                    <a:pt x="78" y="0"/>
                    <a:pt x="78" y="0"/>
                    <a:pt x="78" y="0"/>
                  </a:cubicBezTo>
                  <a:cubicBezTo>
                    <a:pt x="80" y="0"/>
                    <a:pt x="81" y="0"/>
                    <a:pt x="81" y="1"/>
                  </a:cubicBezTo>
                  <a:cubicBezTo>
                    <a:pt x="81" y="1"/>
                    <a:pt x="81" y="1"/>
                    <a:pt x="81" y="1"/>
                  </a:cubicBezTo>
                  <a:cubicBezTo>
                    <a:pt x="81" y="2"/>
                    <a:pt x="80" y="4"/>
                    <a:pt x="79" y="4"/>
                  </a:cubicBezTo>
                  <a:cubicBezTo>
                    <a:pt x="79" y="4"/>
                    <a:pt x="79" y="4"/>
                    <a:pt x="79" y="4"/>
                  </a:cubicBezTo>
                  <a:cubicBezTo>
                    <a:pt x="68" y="5"/>
                    <a:pt x="56" y="24"/>
                    <a:pt x="50" y="33"/>
                  </a:cubicBezTo>
                  <a:cubicBezTo>
                    <a:pt x="50" y="33"/>
                    <a:pt x="50" y="33"/>
                    <a:pt x="50" y="33"/>
                  </a:cubicBezTo>
                  <a:cubicBezTo>
                    <a:pt x="40" y="47"/>
                    <a:pt x="33" y="61"/>
                    <a:pt x="28" y="76"/>
                  </a:cubicBezTo>
                  <a:cubicBezTo>
                    <a:pt x="28" y="76"/>
                    <a:pt x="28" y="76"/>
                    <a:pt x="28" y="76"/>
                  </a:cubicBezTo>
                  <a:cubicBezTo>
                    <a:pt x="21" y="91"/>
                    <a:pt x="15" y="116"/>
                    <a:pt x="4" y="129"/>
                  </a:cubicBezTo>
                  <a:cubicBezTo>
                    <a:pt x="4" y="129"/>
                    <a:pt x="4" y="129"/>
                    <a:pt x="4" y="129"/>
                  </a:cubicBezTo>
                  <a:cubicBezTo>
                    <a:pt x="3" y="129"/>
                    <a:pt x="3" y="129"/>
                    <a:pt x="2" y="129"/>
                  </a:cubicBezTo>
                  <a:cubicBezTo>
                    <a:pt x="2" y="129"/>
                    <a:pt x="2" y="129"/>
                    <a:pt x="2" y="129"/>
                  </a:cubicBezTo>
                  <a:cubicBezTo>
                    <a:pt x="2" y="129"/>
                    <a:pt x="1" y="129"/>
                    <a:pt x="1" y="12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728">
              <a:extLst>
                <a:ext uri="{FF2B5EF4-FFF2-40B4-BE49-F238E27FC236}">
                  <a16:creationId xmlns:a16="http://schemas.microsoft.com/office/drawing/2014/main" id="{6B4647BF-46B8-4F2A-94E1-A6B4B2B22143}"/>
                </a:ext>
              </a:extLst>
            </p:cNvPr>
            <p:cNvSpPr/>
            <p:nvPr/>
          </p:nvSpPr>
          <p:spPr bwMode="auto">
            <a:xfrm rot="964014">
              <a:off x="8603566" y="220569"/>
              <a:ext cx="300331" cy="488737"/>
            </a:xfrm>
            <a:custGeom>
              <a:avLst/>
              <a:gdLst>
                <a:gd name="T0" fmla="*/ 1 w 58"/>
                <a:gd name="T1" fmla="*/ 92 h 92"/>
                <a:gd name="T2" fmla="*/ 0 w 58"/>
                <a:gd name="T3" fmla="*/ 89 h 92"/>
                <a:gd name="T4" fmla="*/ 0 w 58"/>
                <a:gd name="T5" fmla="*/ 89 h 92"/>
                <a:gd name="T6" fmla="*/ 16 w 58"/>
                <a:gd name="T7" fmla="*/ 64 h 92"/>
                <a:gd name="T8" fmla="*/ 16 w 58"/>
                <a:gd name="T9" fmla="*/ 64 h 92"/>
                <a:gd name="T10" fmla="*/ 30 w 58"/>
                <a:gd name="T11" fmla="*/ 38 h 92"/>
                <a:gd name="T12" fmla="*/ 30 w 58"/>
                <a:gd name="T13" fmla="*/ 38 h 92"/>
                <a:gd name="T14" fmla="*/ 54 w 58"/>
                <a:gd name="T15" fmla="*/ 0 h 92"/>
                <a:gd name="T16" fmla="*/ 54 w 58"/>
                <a:gd name="T17" fmla="*/ 0 h 92"/>
                <a:gd name="T18" fmla="*/ 57 w 58"/>
                <a:gd name="T19" fmla="*/ 1 h 92"/>
                <a:gd name="T20" fmla="*/ 57 w 58"/>
                <a:gd name="T21" fmla="*/ 1 h 92"/>
                <a:gd name="T22" fmla="*/ 57 w 58"/>
                <a:gd name="T23" fmla="*/ 4 h 92"/>
                <a:gd name="T24" fmla="*/ 57 w 58"/>
                <a:gd name="T25" fmla="*/ 4 h 92"/>
                <a:gd name="T26" fmla="*/ 33 w 58"/>
                <a:gd name="T27" fmla="*/ 40 h 92"/>
                <a:gd name="T28" fmla="*/ 33 w 58"/>
                <a:gd name="T29" fmla="*/ 40 h 92"/>
                <a:gd name="T30" fmla="*/ 20 w 58"/>
                <a:gd name="T31" fmla="*/ 66 h 92"/>
                <a:gd name="T32" fmla="*/ 20 w 58"/>
                <a:gd name="T33" fmla="*/ 66 h 92"/>
                <a:gd name="T34" fmla="*/ 4 w 58"/>
                <a:gd name="T35" fmla="*/ 91 h 92"/>
                <a:gd name="T36" fmla="*/ 4 w 58"/>
                <a:gd name="T37" fmla="*/ 91 h 92"/>
                <a:gd name="T38" fmla="*/ 2 w 58"/>
                <a:gd name="T39" fmla="*/ 92 h 92"/>
                <a:gd name="T40" fmla="*/ 2 w 58"/>
                <a:gd name="T41" fmla="*/ 92 h 92"/>
                <a:gd name="T42" fmla="*/ 1 w 58"/>
                <a:gd name="T4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92">
                  <a:moveTo>
                    <a:pt x="1" y="92"/>
                  </a:moveTo>
                  <a:cubicBezTo>
                    <a:pt x="0" y="91"/>
                    <a:pt x="0" y="90"/>
                    <a:pt x="0" y="89"/>
                  </a:cubicBezTo>
                  <a:cubicBezTo>
                    <a:pt x="0" y="89"/>
                    <a:pt x="0" y="89"/>
                    <a:pt x="0" y="89"/>
                  </a:cubicBezTo>
                  <a:cubicBezTo>
                    <a:pt x="4" y="80"/>
                    <a:pt x="11" y="73"/>
                    <a:pt x="16" y="64"/>
                  </a:cubicBezTo>
                  <a:cubicBezTo>
                    <a:pt x="16" y="64"/>
                    <a:pt x="16" y="64"/>
                    <a:pt x="16" y="64"/>
                  </a:cubicBezTo>
                  <a:cubicBezTo>
                    <a:pt x="21" y="56"/>
                    <a:pt x="25" y="47"/>
                    <a:pt x="30" y="38"/>
                  </a:cubicBezTo>
                  <a:cubicBezTo>
                    <a:pt x="30" y="38"/>
                    <a:pt x="30" y="38"/>
                    <a:pt x="30" y="38"/>
                  </a:cubicBezTo>
                  <a:cubicBezTo>
                    <a:pt x="36" y="26"/>
                    <a:pt x="42" y="9"/>
                    <a:pt x="54" y="0"/>
                  </a:cubicBezTo>
                  <a:cubicBezTo>
                    <a:pt x="54" y="0"/>
                    <a:pt x="54" y="0"/>
                    <a:pt x="54" y="0"/>
                  </a:cubicBezTo>
                  <a:cubicBezTo>
                    <a:pt x="55" y="0"/>
                    <a:pt x="56" y="0"/>
                    <a:pt x="57" y="1"/>
                  </a:cubicBezTo>
                  <a:cubicBezTo>
                    <a:pt x="57" y="1"/>
                    <a:pt x="57" y="1"/>
                    <a:pt x="57" y="1"/>
                  </a:cubicBezTo>
                  <a:cubicBezTo>
                    <a:pt x="58" y="2"/>
                    <a:pt x="58" y="3"/>
                    <a:pt x="57" y="4"/>
                  </a:cubicBezTo>
                  <a:cubicBezTo>
                    <a:pt x="57" y="4"/>
                    <a:pt x="57" y="4"/>
                    <a:pt x="57" y="4"/>
                  </a:cubicBezTo>
                  <a:cubicBezTo>
                    <a:pt x="46" y="11"/>
                    <a:pt x="40" y="27"/>
                    <a:pt x="33" y="40"/>
                  </a:cubicBezTo>
                  <a:cubicBezTo>
                    <a:pt x="33" y="40"/>
                    <a:pt x="33" y="40"/>
                    <a:pt x="33" y="40"/>
                  </a:cubicBezTo>
                  <a:cubicBezTo>
                    <a:pt x="29" y="48"/>
                    <a:pt x="25" y="58"/>
                    <a:pt x="20" y="66"/>
                  </a:cubicBezTo>
                  <a:cubicBezTo>
                    <a:pt x="20" y="66"/>
                    <a:pt x="20" y="66"/>
                    <a:pt x="20" y="66"/>
                  </a:cubicBezTo>
                  <a:cubicBezTo>
                    <a:pt x="14" y="75"/>
                    <a:pt x="8" y="82"/>
                    <a:pt x="4" y="91"/>
                  </a:cubicBezTo>
                  <a:cubicBezTo>
                    <a:pt x="4" y="91"/>
                    <a:pt x="4" y="91"/>
                    <a:pt x="4" y="91"/>
                  </a:cubicBezTo>
                  <a:cubicBezTo>
                    <a:pt x="3" y="92"/>
                    <a:pt x="3" y="92"/>
                    <a:pt x="2" y="92"/>
                  </a:cubicBezTo>
                  <a:cubicBezTo>
                    <a:pt x="2" y="92"/>
                    <a:pt x="2" y="92"/>
                    <a:pt x="2" y="92"/>
                  </a:cubicBezTo>
                  <a:cubicBezTo>
                    <a:pt x="2" y="92"/>
                    <a:pt x="1" y="92"/>
                    <a:pt x="1" y="9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729">
              <a:extLst>
                <a:ext uri="{FF2B5EF4-FFF2-40B4-BE49-F238E27FC236}">
                  <a16:creationId xmlns:a16="http://schemas.microsoft.com/office/drawing/2014/main" id="{B9E001DD-AF2D-4794-A9E8-9BA242C6DF8C}"/>
                </a:ext>
              </a:extLst>
            </p:cNvPr>
            <p:cNvSpPr/>
            <p:nvPr/>
          </p:nvSpPr>
          <p:spPr bwMode="auto">
            <a:xfrm rot="964014">
              <a:off x="8889398" y="358047"/>
              <a:ext cx="512973" cy="318352"/>
            </a:xfrm>
            <a:custGeom>
              <a:avLst/>
              <a:gdLst>
                <a:gd name="T0" fmla="*/ 95 w 99"/>
                <a:gd name="T1" fmla="*/ 59 h 60"/>
                <a:gd name="T2" fmla="*/ 68 w 99"/>
                <a:gd name="T3" fmla="*/ 33 h 60"/>
                <a:gd name="T4" fmla="*/ 68 w 99"/>
                <a:gd name="T5" fmla="*/ 33 h 60"/>
                <a:gd name="T6" fmla="*/ 0 w 99"/>
                <a:gd name="T7" fmla="*/ 4 h 60"/>
                <a:gd name="T8" fmla="*/ 0 w 99"/>
                <a:gd name="T9" fmla="*/ 4 h 60"/>
                <a:gd name="T10" fmla="*/ 0 w 99"/>
                <a:gd name="T11" fmla="*/ 1 h 60"/>
                <a:gd name="T12" fmla="*/ 0 w 99"/>
                <a:gd name="T13" fmla="*/ 1 h 60"/>
                <a:gd name="T14" fmla="*/ 3 w 99"/>
                <a:gd name="T15" fmla="*/ 1 h 60"/>
                <a:gd name="T16" fmla="*/ 3 w 99"/>
                <a:gd name="T17" fmla="*/ 1 h 60"/>
                <a:gd name="T18" fmla="*/ 69 w 99"/>
                <a:gd name="T19" fmla="*/ 29 h 60"/>
                <a:gd name="T20" fmla="*/ 69 w 99"/>
                <a:gd name="T21" fmla="*/ 29 h 60"/>
                <a:gd name="T22" fmla="*/ 98 w 99"/>
                <a:gd name="T23" fmla="*/ 57 h 60"/>
                <a:gd name="T24" fmla="*/ 98 w 99"/>
                <a:gd name="T25" fmla="*/ 57 h 60"/>
                <a:gd name="T26" fmla="*/ 98 w 99"/>
                <a:gd name="T27" fmla="*/ 60 h 60"/>
                <a:gd name="T28" fmla="*/ 98 w 99"/>
                <a:gd name="T29" fmla="*/ 60 h 60"/>
                <a:gd name="T30" fmla="*/ 96 w 99"/>
                <a:gd name="T31" fmla="*/ 60 h 60"/>
                <a:gd name="T32" fmla="*/ 96 w 99"/>
                <a:gd name="T33" fmla="*/ 60 h 60"/>
                <a:gd name="T34" fmla="*/ 95 w 99"/>
                <a:gd name="T3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60">
                  <a:moveTo>
                    <a:pt x="95" y="59"/>
                  </a:moveTo>
                  <a:cubicBezTo>
                    <a:pt x="87" y="49"/>
                    <a:pt x="80" y="36"/>
                    <a:pt x="68" y="33"/>
                  </a:cubicBezTo>
                  <a:cubicBezTo>
                    <a:pt x="68" y="33"/>
                    <a:pt x="68" y="33"/>
                    <a:pt x="68" y="33"/>
                  </a:cubicBezTo>
                  <a:cubicBezTo>
                    <a:pt x="44" y="25"/>
                    <a:pt x="20" y="23"/>
                    <a:pt x="0" y="4"/>
                  </a:cubicBezTo>
                  <a:cubicBezTo>
                    <a:pt x="0" y="4"/>
                    <a:pt x="0" y="4"/>
                    <a:pt x="0" y="4"/>
                  </a:cubicBezTo>
                  <a:cubicBezTo>
                    <a:pt x="0" y="3"/>
                    <a:pt x="0" y="2"/>
                    <a:pt x="0" y="1"/>
                  </a:cubicBezTo>
                  <a:cubicBezTo>
                    <a:pt x="0" y="1"/>
                    <a:pt x="0" y="1"/>
                    <a:pt x="0" y="1"/>
                  </a:cubicBezTo>
                  <a:cubicBezTo>
                    <a:pt x="1" y="0"/>
                    <a:pt x="2" y="0"/>
                    <a:pt x="3" y="1"/>
                  </a:cubicBezTo>
                  <a:cubicBezTo>
                    <a:pt x="3" y="1"/>
                    <a:pt x="3" y="1"/>
                    <a:pt x="3" y="1"/>
                  </a:cubicBezTo>
                  <a:cubicBezTo>
                    <a:pt x="22" y="19"/>
                    <a:pt x="44" y="21"/>
                    <a:pt x="69" y="29"/>
                  </a:cubicBezTo>
                  <a:cubicBezTo>
                    <a:pt x="69" y="29"/>
                    <a:pt x="69" y="29"/>
                    <a:pt x="69" y="29"/>
                  </a:cubicBezTo>
                  <a:cubicBezTo>
                    <a:pt x="83" y="33"/>
                    <a:pt x="91" y="46"/>
                    <a:pt x="98" y="57"/>
                  </a:cubicBezTo>
                  <a:cubicBezTo>
                    <a:pt x="98" y="57"/>
                    <a:pt x="98" y="57"/>
                    <a:pt x="98" y="57"/>
                  </a:cubicBezTo>
                  <a:cubicBezTo>
                    <a:pt x="99" y="58"/>
                    <a:pt x="99" y="59"/>
                    <a:pt x="98" y="60"/>
                  </a:cubicBezTo>
                  <a:cubicBezTo>
                    <a:pt x="98" y="60"/>
                    <a:pt x="98" y="60"/>
                    <a:pt x="98" y="60"/>
                  </a:cubicBezTo>
                  <a:cubicBezTo>
                    <a:pt x="97" y="60"/>
                    <a:pt x="97" y="60"/>
                    <a:pt x="96" y="60"/>
                  </a:cubicBezTo>
                  <a:cubicBezTo>
                    <a:pt x="96" y="60"/>
                    <a:pt x="96" y="60"/>
                    <a:pt x="96" y="60"/>
                  </a:cubicBezTo>
                  <a:cubicBezTo>
                    <a:pt x="96" y="60"/>
                    <a:pt x="95" y="60"/>
                    <a:pt x="95" y="5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730">
              <a:extLst>
                <a:ext uri="{FF2B5EF4-FFF2-40B4-BE49-F238E27FC236}">
                  <a16:creationId xmlns:a16="http://schemas.microsoft.com/office/drawing/2014/main" id="{4175CC0F-51E1-4B72-BE84-20F823D8D3AE}"/>
                </a:ext>
              </a:extLst>
            </p:cNvPr>
            <p:cNvSpPr/>
            <p:nvPr/>
          </p:nvSpPr>
          <p:spPr bwMode="auto">
            <a:xfrm rot="964014">
              <a:off x="8915064" y="261712"/>
              <a:ext cx="523935" cy="302658"/>
            </a:xfrm>
            <a:custGeom>
              <a:avLst/>
              <a:gdLst>
                <a:gd name="T0" fmla="*/ 97 w 101"/>
                <a:gd name="T1" fmla="*/ 55 h 57"/>
                <a:gd name="T2" fmla="*/ 72 w 101"/>
                <a:gd name="T3" fmla="*/ 27 h 57"/>
                <a:gd name="T4" fmla="*/ 72 w 101"/>
                <a:gd name="T5" fmla="*/ 27 h 57"/>
                <a:gd name="T6" fmla="*/ 45 w 101"/>
                <a:gd name="T7" fmla="*/ 16 h 57"/>
                <a:gd name="T8" fmla="*/ 45 w 101"/>
                <a:gd name="T9" fmla="*/ 16 h 57"/>
                <a:gd name="T10" fmla="*/ 23 w 101"/>
                <a:gd name="T11" fmla="*/ 10 h 57"/>
                <a:gd name="T12" fmla="*/ 23 w 101"/>
                <a:gd name="T13" fmla="*/ 10 h 57"/>
                <a:gd name="T14" fmla="*/ 2 w 101"/>
                <a:gd name="T15" fmla="*/ 4 h 57"/>
                <a:gd name="T16" fmla="*/ 2 w 101"/>
                <a:gd name="T17" fmla="*/ 4 h 57"/>
                <a:gd name="T18" fmla="*/ 0 w 101"/>
                <a:gd name="T19" fmla="*/ 2 h 57"/>
                <a:gd name="T20" fmla="*/ 0 w 101"/>
                <a:gd name="T21" fmla="*/ 2 h 57"/>
                <a:gd name="T22" fmla="*/ 2 w 101"/>
                <a:gd name="T23" fmla="*/ 0 h 57"/>
                <a:gd name="T24" fmla="*/ 2 w 101"/>
                <a:gd name="T25" fmla="*/ 0 h 57"/>
                <a:gd name="T26" fmla="*/ 24 w 101"/>
                <a:gd name="T27" fmla="*/ 6 h 57"/>
                <a:gd name="T28" fmla="*/ 24 w 101"/>
                <a:gd name="T29" fmla="*/ 6 h 57"/>
                <a:gd name="T30" fmla="*/ 46 w 101"/>
                <a:gd name="T31" fmla="*/ 12 h 57"/>
                <a:gd name="T32" fmla="*/ 46 w 101"/>
                <a:gd name="T33" fmla="*/ 12 h 57"/>
                <a:gd name="T34" fmla="*/ 75 w 101"/>
                <a:gd name="T35" fmla="*/ 24 h 57"/>
                <a:gd name="T36" fmla="*/ 75 w 101"/>
                <a:gd name="T37" fmla="*/ 24 h 57"/>
                <a:gd name="T38" fmla="*/ 100 w 101"/>
                <a:gd name="T39" fmla="*/ 54 h 57"/>
                <a:gd name="T40" fmla="*/ 100 w 101"/>
                <a:gd name="T41" fmla="*/ 54 h 57"/>
                <a:gd name="T42" fmla="*/ 99 w 101"/>
                <a:gd name="T43" fmla="*/ 56 h 57"/>
                <a:gd name="T44" fmla="*/ 99 w 101"/>
                <a:gd name="T45" fmla="*/ 56 h 57"/>
                <a:gd name="T46" fmla="*/ 98 w 101"/>
                <a:gd name="T47" fmla="*/ 57 h 57"/>
                <a:gd name="T48" fmla="*/ 98 w 101"/>
                <a:gd name="T49" fmla="*/ 57 h 57"/>
                <a:gd name="T50" fmla="*/ 97 w 101"/>
                <a:gd name="T5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57">
                  <a:moveTo>
                    <a:pt x="97" y="55"/>
                  </a:moveTo>
                  <a:cubicBezTo>
                    <a:pt x="92" y="45"/>
                    <a:pt x="82" y="33"/>
                    <a:pt x="72" y="27"/>
                  </a:cubicBezTo>
                  <a:cubicBezTo>
                    <a:pt x="72" y="27"/>
                    <a:pt x="72" y="27"/>
                    <a:pt x="72" y="27"/>
                  </a:cubicBezTo>
                  <a:cubicBezTo>
                    <a:pt x="64" y="22"/>
                    <a:pt x="55" y="19"/>
                    <a:pt x="45" y="16"/>
                  </a:cubicBezTo>
                  <a:cubicBezTo>
                    <a:pt x="45" y="16"/>
                    <a:pt x="45" y="16"/>
                    <a:pt x="45" y="16"/>
                  </a:cubicBezTo>
                  <a:cubicBezTo>
                    <a:pt x="38" y="14"/>
                    <a:pt x="30" y="12"/>
                    <a:pt x="23" y="10"/>
                  </a:cubicBezTo>
                  <a:cubicBezTo>
                    <a:pt x="23" y="10"/>
                    <a:pt x="23" y="10"/>
                    <a:pt x="23" y="10"/>
                  </a:cubicBezTo>
                  <a:cubicBezTo>
                    <a:pt x="16" y="8"/>
                    <a:pt x="8" y="4"/>
                    <a:pt x="2" y="4"/>
                  </a:cubicBez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10" y="0"/>
                    <a:pt x="17" y="5"/>
                    <a:pt x="24" y="6"/>
                  </a:cubicBezTo>
                  <a:cubicBezTo>
                    <a:pt x="24" y="6"/>
                    <a:pt x="24" y="6"/>
                    <a:pt x="24" y="6"/>
                  </a:cubicBezTo>
                  <a:cubicBezTo>
                    <a:pt x="31" y="8"/>
                    <a:pt x="39" y="10"/>
                    <a:pt x="46" y="12"/>
                  </a:cubicBezTo>
                  <a:cubicBezTo>
                    <a:pt x="46" y="12"/>
                    <a:pt x="46" y="12"/>
                    <a:pt x="46" y="12"/>
                  </a:cubicBezTo>
                  <a:cubicBezTo>
                    <a:pt x="56" y="15"/>
                    <a:pt x="66" y="18"/>
                    <a:pt x="75" y="24"/>
                  </a:cubicBezTo>
                  <a:cubicBezTo>
                    <a:pt x="75" y="24"/>
                    <a:pt x="75" y="24"/>
                    <a:pt x="75" y="24"/>
                  </a:cubicBezTo>
                  <a:cubicBezTo>
                    <a:pt x="85" y="31"/>
                    <a:pt x="95" y="43"/>
                    <a:pt x="100" y="54"/>
                  </a:cubicBezTo>
                  <a:cubicBezTo>
                    <a:pt x="100" y="54"/>
                    <a:pt x="100" y="54"/>
                    <a:pt x="100" y="54"/>
                  </a:cubicBezTo>
                  <a:cubicBezTo>
                    <a:pt x="101" y="55"/>
                    <a:pt x="100" y="56"/>
                    <a:pt x="99" y="56"/>
                  </a:cubicBezTo>
                  <a:cubicBezTo>
                    <a:pt x="99" y="56"/>
                    <a:pt x="99" y="56"/>
                    <a:pt x="99" y="56"/>
                  </a:cubicBezTo>
                  <a:cubicBezTo>
                    <a:pt x="99" y="57"/>
                    <a:pt x="99" y="57"/>
                    <a:pt x="98" y="57"/>
                  </a:cubicBezTo>
                  <a:cubicBezTo>
                    <a:pt x="98" y="57"/>
                    <a:pt x="98" y="57"/>
                    <a:pt x="98" y="57"/>
                  </a:cubicBezTo>
                  <a:cubicBezTo>
                    <a:pt x="98" y="57"/>
                    <a:pt x="97" y="56"/>
                    <a:pt x="97" y="5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731">
              <a:extLst>
                <a:ext uri="{FF2B5EF4-FFF2-40B4-BE49-F238E27FC236}">
                  <a16:creationId xmlns:a16="http://schemas.microsoft.com/office/drawing/2014/main" id="{69BE1BD4-659E-4AA8-A6C3-FE7BB6069CCA}"/>
                </a:ext>
              </a:extLst>
            </p:cNvPr>
            <p:cNvSpPr/>
            <p:nvPr/>
          </p:nvSpPr>
          <p:spPr bwMode="auto">
            <a:xfrm rot="964014">
              <a:off x="8938244" y="150641"/>
              <a:ext cx="482283" cy="199530"/>
            </a:xfrm>
            <a:custGeom>
              <a:avLst/>
              <a:gdLst>
                <a:gd name="T0" fmla="*/ 89 w 93"/>
                <a:gd name="T1" fmla="*/ 37 h 38"/>
                <a:gd name="T2" fmla="*/ 64 w 93"/>
                <a:gd name="T3" fmla="*/ 12 h 38"/>
                <a:gd name="T4" fmla="*/ 64 w 93"/>
                <a:gd name="T5" fmla="*/ 12 h 38"/>
                <a:gd name="T6" fmla="*/ 35 w 93"/>
                <a:gd name="T7" fmla="*/ 4 h 38"/>
                <a:gd name="T8" fmla="*/ 35 w 93"/>
                <a:gd name="T9" fmla="*/ 4 h 38"/>
                <a:gd name="T10" fmla="*/ 35 w 93"/>
                <a:gd name="T11" fmla="*/ 4 h 38"/>
                <a:gd name="T12" fmla="*/ 35 w 93"/>
                <a:gd name="T13" fmla="*/ 4 h 38"/>
                <a:gd name="T14" fmla="*/ 5 w 93"/>
                <a:gd name="T15" fmla="*/ 8 h 38"/>
                <a:gd name="T16" fmla="*/ 5 w 93"/>
                <a:gd name="T17" fmla="*/ 8 h 38"/>
                <a:gd name="T18" fmla="*/ 2 w 93"/>
                <a:gd name="T19" fmla="*/ 8 h 38"/>
                <a:gd name="T20" fmla="*/ 2 w 93"/>
                <a:gd name="T21" fmla="*/ 8 h 38"/>
                <a:gd name="T22" fmla="*/ 0 w 93"/>
                <a:gd name="T23" fmla="*/ 6 h 38"/>
                <a:gd name="T24" fmla="*/ 0 w 93"/>
                <a:gd name="T25" fmla="*/ 6 h 38"/>
                <a:gd name="T26" fmla="*/ 2 w 93"/>
                <a:gd name="T27" fmla="*/ 4 h 38"/>
                <a:gd name="T28" fmla="*/ 2 w 93"/>
                <a:gd name="T29" fmla="*/ 4 h 38"/>
                <a:gd name="T30" fmla="*/ 5 w 93"/>
                <a:gd name="T31" fmla="*/ 4 h 38"/>
                <a:gd name="T32" fmla="*/ 5 w 93"/>
                <a:gd name="T33" fmla="*/ 4 h 38"/>
                <a:gd name="T34" fmla="*/ 35 w 93"/>
                <a:gd name="T35" fmla="*/ 0 h 38"/>
                <a:gd name="T36" fmla="*/ 35 w 93"/>
                <a:gd name="T37" fmla="*/ 0 h 38"/>
                <a:gd name="T38" fmla="*/ 35 w 93"/>
                <a:gd name="T39" fmla="*/ 0 h 38"/>
                <a:gd name="T40" fmla="*/ 35 w 93"/>
                <a:gd name="T41" fmla="*/ 0 h 38"/>
                <a:gd name="T42" fmla="*/ 66 w 93"/>
                <a:gd name="T43" fmla="*/ 8 h 38"/>
                <a:gd name="T44" fmla="*/ 66 w 93"/>
                <a:gd name="T45" fmla="*/ 8 h 38"/>
                <a:gd name="T46" fmla="*/ 92 w 93"/>
                <a:gd name="T47" fmla="*/ 35 h 38"/>
                <a:gd name="T48" fmla="*/ 92 w 93"/>
                <a:gd name="T49" fmla="*/ 35 h 38"/>
                <a:gd name="T50" fmla="*/ 92 w 93"/>
                <a:gd name="T51" fmla="*/ 37 h 38"/>
                <a:gd name="T52" fmla="*/ 92 w 93"/>
                <a:gd name="T53" fmla="*/ 37 h 38"/>
                <a:gd name="T54" fmla="*/ 91 w 93"/>
                <a:gd name="T55" fmla="*/ 38 h 38"/>
                <a:gd name="T56" fmla="*/ 91 w 93"/>
                <a:gd name="T57" fmla="*/ 38 h 38"/>
                <a:gd name="T58" fmla="*/ 89 w 93"/>
                <a:gd name="T59"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 h="38">
                  <a:moveTo>
                    <a:pt x="89" y="37"/>
                  </a:moveTo>
                  <a:cubicBezTo>
                    <a:pt x="83" y="26"/>
                    <a:pt x="74" y="18"/>
                    <a:pt x="64" y="12"/>
                  </a:cubicBezTo>
                  <a:cubicBezTo>
                    <a:pt x="64" y="12"/>
                    <a:pt x="64" y="12"/>
                    <a:pt x="64" y="12"/>
                  </a:cubicBezTo>
                  <a:cubicBezTo>
                    <a:pt x="55" y="7"/>
                    <a:pt x="46" y="4"/>
                    <a:pt x="35" y="4"/>
                  </a:cubicBezTo>
                  <a:cubicBezTo>
                    <a:pt x="35" y="4"/>
                    <a:pt x="35" y="4"/>
                    <a:pt x="35" y="4"/>
                  </a:cubicBezTo>
                  <a:cubicBezTo>
                    <a:pt x="35" y="4"/>
                    <a:pt x="35" y="4"/>
                    <a:pt x="35" y="4"/>
                  </a:cubicBezTo>
                  <a:cubicBezTo>
                    <a:pt x="35" y="4"/>
                    <a:pt x="35" y="4"/>
                    <a:pt x="35" y="4"/>
                  </a:cubicBezTo>
                  <a:cubicBezTo>
                    <a:pt x="26" y="4"/>
                    <a:pt x="15" y="8"/>
                    <a:pt x="5" y="8"/>
                  </a:cubicBezTo>
                  <a:cubicBezTo>
                    <a:pt x="5" y="8"/>
                    <a:pt x="5" y="8"/>
                    <a:pt x="5" y="8"/>
                  </a:cubicBezTo>
                  <a:cubicBezTo>
                    <a:pt x="4" y="8"/>
                    <a:pt x="3" y="8"/>
                    <a:pt x="2" y="8"/>
                  </a:cubicBezTo>
                  <a:cubicBezTo>
                    <a:pt x="2" y="8"/>
                    <a:pt x="2" y="8"/>
                    <a:pt x="2" y="8"/>
                  </a:cubicBezTo>
                  <a:cubicBezTo>
                    <a:pt x="1" y="8"/>
                    <a:pt x="0" y="7"/>
                    <a:pt x="0" y="6"/>
                  </a:cubicBezTo>
                  <a:cubicBezTo>
                    <a:pt x="0" y="6"/>
                    <a:pt x="0" y="6"/>
                    <a:pt x="0" y="6"/>
                  </a:cubicBezTo>
                  <a:cubicBezTo>
                    <a:pt x="0" y="5"/>
                    <a:pt x="1" y="4"/>
                    <a:pt x="2" y="4"/>
                  </a:cubicBezTo>
                  <a:cubicBezTo>
                    <a:pt x="2" y="4"/>
                    <a:pt x="2" y="4"/>
                    <a:pt x="2" y="4"/>
                  </a:cubicBezTo>
                  <a:cubicBezTo>
                    <a:pt x="3" y="4"/>
                    <a:pt x="4" y="4"/>
                    <a:pt x="5" y="4"/>
                  </a:cubicBezTo>
                  <a:cubicBezTo>
                    <a:pt x="5" y="4"/>
                    <a:pt x="5" y="4"/>
                    <a:pt x="5" y="4"/>
                  </a:cubicBezTo>
                  <a:cubicBezTo>
                    <a:pt x="14" y="4"/>
                    <a:pt x="25" y="0"/>
                    <a:pt x="35" y="0"/>
                  </a:cubicBezTo>
                  <a:cubicBezTo>
                    <a:pt x="35" y="0"/>
                    <a:pt x="35" y="0"/>
                    <a:pt x="35" y="0"/>
                  </a:cubicBezTo>
                  <a:cubicBezTo>
                    <a:pt x="35" y="0"/>
                    <a:pt x="35" y="0"/>
                    <a:pt x="35" y="0"/>
                  </a:cubicBezTo>
                  <a:cubicBezTo>
                    <a:pt x="35" y="0"/>
                    <a:pt x="35" y="0"/>
                    <a:pt x="35" y="0"/>
                  </a:cubicBezTo>
                  <a:cubicBezTo>
                    <a:pt x="46" y="0"/>
                    <a:pt x="56" y="3"/>
                    <a:pt x="66" y="8"/>
                  </a:cubicBezTo>
                  <a:cubicBezTo>
                    <a:pt x="66" y="8"/>
                    <a:pt x="66" y="8"/>
                    <a:pt x="66" y="8"/>
                  </a:cubicBezTo>
                  <a:cubicBezTo>
                    <a:pt x="77" y="14"/>
                    <a:pt x="86" y="23"/>
                    <a:pt x="92" y="35"/>
                  </a:cubicBezTo>
                  <a:cubicBezTo>
                    <a:pt x="92" y="35"/>
                    <a:pt x="92" y="35"/>
                    <a:pt x="92" y="35"/>
                  </a:cubicBezTo>
                  <a:cubicBezTo>
                    <a:pt x="93" y="36"/>
                    <a:pt x="93" y="37"/>
                    <a:pt x="92" y="37"/>
                  </a:cubicBezTo>
                  <a:cubicBezTo>
                    <a:pt x="92" y="37"/>
                    <a:pt x="92" y="37"/>
                    <a:pt x="92" y="37"/>
                  </a:cubicBezTo>
                  <a:cubicBezTo>
                    <a:pt x="91" y="38"/>
                    <a:pt x="91" y="38"/>
                    <a:pt x="91" y="38"/>
                  </a:cubicBezTo>
                  <a:cubicBezTo>
                    <a:pt x="91" y="38"/>
                    <a:pt x="91" y="38"/>
                    <a:pt x="91" y="38"/>
                  </a:cubicBezTo>
                  <a:cubicBezTo>
                    <a:pt x="90" y="38"/>
                    <a:pt x="89" y="37"/>
                    <a:pt x="89" y="3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732">
              <a:extLst>
                <a:ext uri="{FF2B5EF4-FFF2-40B4-BE49-F238E27FC236}">
                  <a16:creationId xmlns:a16="http://schemas.microsoft.com/office/drawing/2014/main" id="{9B6FDD53-616F-484F-8704-3F32566005B5}"/>
                </a:ext>
              </a:extLst>
            </p:cNvPr>
            <p:cNvSpPr/>
            <p:nvPr/>
          </p:nvSpPr>
          <p:spPr bwMode="auto">
            <a:xfrm rot="964014">
              <a:off x="8979857" y="675000"/>
              <a:ext cx="124955" cy="47081"/>
            </a:xfrm>
            <a:custGeom>
              <a:avLst/>
              <a:gdLst>
                <a:gd name="T0" fmla="*/ 1 w 24"/>
                <a:gd name="T1" fmla="*/ 9 h 9"/>
                <a:gd name="T2" fmla="*/ 0 w 24"/>
                <a:gd name="T3" fmla="*/ 7 h 9"/>
                <a:gd name="T4" fmla="*/ 0 w 24"/>
                <a:gd name="T5" fmla="*/ 7 h 9"/>
                <a:gd name="T6" fmla="*/ 13 w 24"/>
                <a:gd name="T7" fmla="*/ 0 h 9"/>
                <a:gd name="T8" fmla="*/ 13 w 24"/>
                <a:gd name="T9" fmla="*/ 0 h 9"/>
                <a:gd name="T10" fmla="*/ 23 w 24"/>
                <a:gd name="T11" fmla="*/ 4 h 9"/>
                <a:gd name="T12" fmla="*/ 23 w 24"/>
                <a:gd name="T13" fmla="*/ 4 h 9"/>
                <a:gd name="T14" fmla="*/ 23 w 24"/>
                <a:gd name="T15" fmla="*/ 6 h 9"/>
                <a:gd name="T16" fmla="*/ 23 w 24"/>
                <a:gd name="T17" fmla="*/ 6 h 9"/>
                <a:gd name="T18" fmla="*/ 20 w 24"/>
                <a:gd name="T19" fmla="*/ 6 h 9"/>
                <a:gd name="T20" fmla="*/ 20 w 24"/>
                <a:gd name="T21" fmla="*/ 6 h 9"/>
                <a:gd name="T22" fmla="*/ 13 w 24"/>
                <a:gd name="T23" fmla="*/ 4 h 9"/>
                <a:gd name="T24" fmla="*/ 13 w 24"/>
                <a:gd name="T25" fmla="*/ 4 h 9"/>
                <a:gd name="T26" fmla="*/ 4 w 24"/>
                <a:gd name="T27" fmla="*/ 8 h 9"/>
                <a:gd name="T28" fmla="*/ 4 w 24"/>
                <a:gd name="T29" fmla="*/ 8 h 9"/>
                <a:gd name="T30" fmla="*/ 4 w 24"/>
                <a:gd name="T31" fmla="*/ 8 h 9"/>
                <a:gd name="T32" fmla="*/ 2 w 24"/>
                <a:gd name="T33" fmla="*/ 9 h 9"/>
                <a:gd name="T34" fmla="*/ 2 w 24"/>
                <a:gd name="T35" fmla="*/ 9 h 9"/>
                <a:gd name="T36" fmla="*/ 1 w 24"/>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1" y="9"/>
                  </a:moveTo>
                  <a:cubicBezTo>
                    <a:pt x="0" y="9"/>
                    <a:pt x="0" y="8"/>
                    <a:pt x="0" y="7"/>
                  </a:cubicBezTo>
                  <a:cubicBezTo>
                    <a:pt x="0" y="7"/>
                    <a:pt x="0" y="7"/>
                    <a:pt x="0" y="7"/>
                  </a:cubicBezTo>
                  <a:cubicBezTo>
                    <a:pt x="2" y="2"/>
                    <a:pt x="8" y="0"/>
                    <a:pt x="13" y="0"/>
                  </a:cubicBezTo>
                  <a:cubicBezTo>
                    <a:pt x="13" y="0"/>
                    <a:pt x="13" y="0"/>
                    <a:pt x="13" y="0"/>
                  </a:cubicBezTo>
                  <a:cubicBezTo>
                    <a:pt x="17" y="0"/>
                    <a:pt x="21" y="1"/>
                    <a:pt x="23" y="4"/>
                  </a:cubicBezTo>
                  <a:cubicBezTo>
                    <a:pt x="23" y="4"/>
                    <a:pt x="23" y="4"/>
                    <a:pt x="23" y="4"/>
                  </a:cubicBezTo>
                  <a:cubicBezTo>
                    <a:pt x="24" y="5"/>
                    <a:pt x="24" y="6"/>
                    <a:pt x="23" y="6"/>
                  </a:cubicBezTo>
                  <a:cubicBezTo>
                    <a:pt x="23" y="6"/>
                    <a:pt x="23" y="6"/>
                    <a:pt x="23" y="6"/>
                  </a:cubicBezTo>
                  <a:cubicBezTo>
                    <a:pt x="22" y="7"/>
                    <a:pt x="21" y="7"/>
                    <a:pt x="20" y="6"/>
                  </a:cubicBezTo>
                  <a:cubicBezTo>
                    <a:pt x="20" y="6"/>
                    <a:pt x="20" y="6"/>
                    <a:pt x="20" y="6"/>
                  </a:cubicBezTo>
                  <a:cubicBezTo>
                    <a:pt x="19" y="5"/>
                    <a:pt x="16" y="4"/>
                    <a:pt x="13" y="4"/>
                  </a:cubicBezTo>
                  <a:cubicBezTo>
                    <a:pt x="13" y="4"/>
                    <a:pt x="13" y="4"/>
                    <a:pt x="13" y="4"/>
                  </a:cubicBezTo>
                  <a:cubicBezTo>
                    <a:pt x="9" y="4"/>
                    <a:pt x="5" y="6"/>
                    <a:pt x="4" y="8"/>
                  </a:cubicBezTo>
                  <a:cubicBezTo>
                    <a:pt x="4" y="8"/>
                    <a:pt x="4" y="8"/>
                    <a:pt x="4" y="8"/>
                  </a:cubicBezTo>
                  <a:cubicBezTo>
                    <a:pt x="4" y="8"/>
                    <a:pt x="4" y="8"/>
                    <a:pt x="4" y="8"/>
                  </a:cubicBezTo>
                  <a:cubicBezTo>
                    <a:pt x="4" y="9"/>
                    <a:pt x="3" y="9"/>
                    <a:pt x="2" y="9"/>
                  </a:cubicBezTo>
                  <a:cubicBezTo>
                    <a:pt x="2" y="9"/>
                    <a:pt x="2" y="9"/>
                    <a:pt x="2" y="9"/>
                  </a:cubicBezTo>
                  <a:cubicBezTo>
                    <a:pt x="2" y="9"/>
                    <a:pt x="2" y="9"/>
                    <a:pt x="1" y="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733">
              <a:extLst>
                <a:ext uri="{FF2B5EF4-FFF2-40B4-BE49-F238E27FC236}">
                  <a16:creationId xmlns:a16="http://schemas.microsoft.com/office/drawing/2014/main" id="{6C9B7658-FAB0-4AEE-A65A-4D1F726A66BF}"/>
                </a:ext>
              </a:extLst>
            </p:cNvPr>
            <p:cNvSpPr/>
            <p:nvPr/>
          </p:nvSpPr>
          <p:spPr bwMode="auto">
            <a:xfrm rot="964014">
              <a:off x="8972095" y="816616"/>
              <a:ext cx="109610" cy="116579"/>
            </a:xfrm>
            <a:custGeom>
              <a:avLst/>
              <a:gdLst>
                <a:gd name="T0" fmla="*/ 8 w 21"/>
                <a:gd name="T1" fmla="*/ 1 h 22"/>
                <a:gd name="T2" fmla="*/ 1 w 21"/>
                <a:gd name="T3" fmla="*/ 10 h 22"/>
                <a:gd name="T4" fmla="*/ 15 w 21"/>
                <a:gd name="T5" fmla="*/ 17 h 22"/>
                <a:gd name="T6" fmla="*/ 8 w 21"/>
                <a:gd name="T7" fmla="*/ 1 h 22"/>
              </a:gdLst>
              <a:ahLst/>
              <a:cxnLst>
                <a:cxn ang="0">
                  <a:pos x="T0" y="T1"/>
                </a:cxn>
                <a:cxn ang="0">
                  <a:pos x="T2" y="T3"/>
                </a:cxn>
                <a:cxn ang="0">
                  <a:pos x="T4" y="T5"/>
                </a:cxn>
                <a:cxn ang="0">
                  <a:pos x="T6" y="T7"/>
                </a:cxn>
              </a:cxnLst>
              <a:rect l="0" t="0" r="r" b="b"/>
              <a:pathLst>
                <a:path w="21" h="22">
                  <a:moveTo>
                    <a:pt x="8" y="1"/>
                  </a:moveTo>
                  <a:cubicBezTo>
                    <a:pt x="8" y="1"/>
                    <a:pt x="0" y="2"/>
                    <a:pt x="1" y="10"/>
                  </a:cubicBezTo>
                  <a:cubicBezTo>
                    <a:pt x="2" y="18"/>
                    <a:pt x="10" y="22"/>
                    <a:pt x="15" y="17"/>
                  </a:cubicBezTo>
                  <a:cubicBezTo>
                    <a:pt x="21" y="13"/>
                    <a:pt x="18" y="0"/>
                    <a:pt x="8" y="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734">
              <a:extLst>
                <a:ext uri="{FF2B5EF4-FFF2-40B4-BE49-F238E27FC236}">
                  <a16:creationId xmlns:a16="http://schemas.microsoft.com/office/drawing/2014/main" id="{101674AA-7A03-4FAE-966F-0AB978CB09A9}"/>
                </a:ext>
              </a:extLst>
            </p:cNvPr>
            <p:cNvSpPr/>
            <p:nvPr/>
          </p:nvSpPr>
          <p:spPr bwMode="auto">
            <a:xfrm rot="964014">
              <a:off x="8304388" y="956969"/>
              <a:ext cx="219220" cy="210740"/>
            </a:xfrm>
            <a:custGeom>
              <a:avLst/>
              <a:gdLst>
                <a:gd name="T0" fmla="*/ 14 w 42"/>
                <a:gd name="T1" fmla="*/ 5 h 40"/>
                <a:gd name="T2" fmla="*/ 5 w 42"/>
                <a:gd name="T3" fmla="*/ 23 h 40"/>
                <a:gd name="T4" fmla="*/ 36 w 42"/>
                <a:gd name="T5" fmla="*/ 21 h 40"/>
                <a:gd name="T6" fmla="*/ 14 w 42"/>
                <a:gd name="T7" fmla="*/ 5 h 40"/>
              </a:gdLst>
              <a:ahLst/>
              <a:cxnLst>
                <a:cxn ang="0">
                  <a:pos x="T0" y="T1"/>
                </a:cxn>
                <a:cxn ang="0">
                  <a:pos x="T2" y="T3"/>
                </a:cxn>
                <a:cxn ang="0">
                  <a:pos x="T4" y="T5"/>
                </a:cxn>
                <a:cxn ang="0">
                  <a:pos x="T6" y="T7"/>
                </a:cxn>
              </a:cxnLst>
              <a:rect l="0" t="0" r="r" b="b"/>
              <a:pathLst>
                <a:path w="42" h="40">
                  <a:moveTo>
                    <a:pt x="14" y="5"/>
                  </a:moveTo>
                  <a:cubicBezTo>
                    <a:pt x="14" y="5"/>
                    <a:pt x="0" y="11"/>
                    <a:pt x="5" y="23"/>
                  </a:cubicBezTo>
                  <a:cubicBezTo>
                    <a:pt x="11" y="35"/>
                    <a:pt x="31" y="40"/>
                    <a:pt x="36" y="21"/>
                  </a:cubicBezTo>
                  <a:cubicBezTo>
                    <a:pt x="42" y="4"/>
                    <a:pt x="23" y="0"/>
                    <a:pt x="14" y="5"/>
                  </a:cubicBezTo>
                  <a:close/>
                </a:path>
              </a:pathLst>
            </a:custGeom>
            <a:solidFill>
              <a:srgbClr val="FAAF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735">
              <a:extLst>
                <a:ext uri="{FF2B5EF4-FFF2-40B4-BE49-F238E27FC236}">
                  <a16:creationId xmlns:a16="http://schemas.microsoft.com/office/drawing/2014/main" id="{08AE4361-08F1-4E74-AB35-FDC60C4F449D}"/>
                </a:ext>
              </a:extLst>
            </p:cNvPr>
            <p:cNvSpPr/>
            <p:nvPr/>
          </p:nvSpPr>
          <p:spPr bwMode="auto">
            <a:xfrm rot="964014">
              <a:off x="8866459" y="994208"/>
              <a:ext cx="212644" cy="208498"/>
            </a:xfrm>
            <a:custGeom>
              <a:avLst/>
              <a:gdLst>
                <a:gd name="T0" fmla="*/ 13 w 41"/>
                <a:gd name="T1" fmla="*/ 5 h 39"/>
                <a:gd name="T2" fmla="*/ 5 w 41"/>
                <a:gd name="T3" fmla="*/ 23 h 39"/>
                <a:gd name="T4" fmla="*/ 36 w 41"/>
                <a:gd name="T5" fmla="*/ 21 h 39"/>
                <a:gd name="T6" fmla="*/ 13 w 41"/>
                <a:gd name="T7" fmla="*/ 5 h 39"/>
              </a:gdLst>
              <a:ahLst/>
              <a:cxnLst>
                <a:cxn ang="0">
                  <a:pos x="T0" y="T1"/>
                </a:cxn>
                <a:cxn ang="0">
                  <a:pos x="T2" y="T3"/>
                </a:cxn>
                <a:cxn ang="0">
                  <a:pos x="T4" y="T5"/>
                </a:cxn>
                <a:cxn ang="0">
                  <a:pos x="T6" y="T7"/>
                </a:cxn>
              </a:cxnLst>
              <a:rect l="0" t="0" r="r" b="b"/>
              <a:pathLst>
                <a:path w="41" h="39">
                  <a:moveTo>
                    <a:pt x="13" y="5"/>
                  </a:moveTo>
                  <a:cubicBezTo>
                    <a:pt x="13" y="5"/>
                    <a:pt x="0" y="11"/>
                    <a:pt x="5" y="23"/>
                  </a:cubicBezTo>
                  <a:cubicBezTo>
                    <a:pt x="10" y="35"/>
                    <a:pt x="30" y="39"/>
                    <a:pt x="36" y="21"/>
                  </a:cubicBezTo>
                  <a:cubicBezTo>
                    <a:pt x="41" y="4"/>
                    <a:pt x="22" y="0"/>
                    <a:pt x="13" y="5"/>
                  </a:cubicBezTo>
                  <a:close/>
                </a:path>
              </a:pathLst>
            </a:custGeom>
            <a:solidFill>
              <a:srgbClr val="FAAF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736">
              <a:extLst>
                <a:ext uri="{FF2B5EF4-FFF2-40B4-BE49-F238E27FC236}">
                  <a16:creationId xmlns:a16="http://schemas.microsoft.com/office/drawing/2014/main" id="{21C87B6D-C571-47BB-AE68-98EDC03A3DAC}"/>
                </a:ext>
              </a:extLst>
            </p:cNvPr>
            <p:cNvSpPr/>
            <p:nvPr/>
          </p:nvSpPr>
          <p:spPr bwMode="auto">
            <a:xfrm rot="964014">
              <a:off x="8358605" y="661720"/>
              <a:ext cx="124955" cy="47081"/>
            </a:xfrm>
            <a:custGeom>
              <a:avLst/>
              <a:gdLst>
                <a:gd name="T0" fmla="*/ 2 w 24"/>
                <a:gd name="T1" fmla="*/ 9 h 9"/>
                <a:gd name="T2" fmla="*/ 0 w 24"/>
                <a:gd name="T3" fmla="*/ 7 h 9"/>
                <a:gd name="T4" fmla="*/ 0 w 24"/>
                <a:gd name="T5" fmla="*/ 7 h 9"/>
                <a:gd name="T6" fmla="*/ 13 w 24"/>
                <a:gd name="T7" fmla="*/ 0 h 9"/>
                <a:gd name="T8" fmla="*/ 13 w 24"/>
                <a:gd name="T9" fmla="*/ 0 h 9"/>
                <a:gd name="T10" fmla="*/ 23 w 24"/>
                <a:gd name="T11" fmla="*/ 4 h 9"/>
                <a:gd name="T12" fmla="*/ 23 w 24"/>
                <a:gd name="T13" fmla="*/ 4 h 9"/>
                <a:gd name="T14" fmla="*/ 23 w 24"/>
                <a:gd name="T15" fmla="*/ 7 h 9"/>
                <a:gd name="T16" fmla="*/ 23 w 24"/>
                <a:gd name="T17" fmla="*/ 7 h 9"/>
                <a:gd name="T18" fmla="*/ 20 w 24"/>
                <a:gd name="T19" fmla="*/ 6 h 9"/>
                <a:gd name="T20" fmla="*/ 20 w 24"/>
                <a:gd name="T21" fmla="*/ 6 h 9"/>
                <a:gd name="T22" fmla="*/ 13 w 24"/>
                <a:gd name="T23" fmla="*/ 4 h 9"/>
                <a:gd name="T24" fmla="*/ 13 w 24"/>
                <a:gd name="T25" fmla="*/ 4 h 9"/>
                <a:gd name="T26" fmla="*/ 4 w 24"/>
                <a:gd name="T27" fmla="*/ 8 h 9"/>
                <a:gd name="T28" fmla="*/ 4 w 24"/>
                <a:gd name="T29" fmla="*/ 8 h 9"/>
                <a:gd name="T30" fmla="*/ 2 w 24"/>
                <a:gd name="T31" fmla="*/ 9 h 9"/>
                <a:gd name="T32" fmla="*/ 2 w 24"/>
                <a:gd name="T33" fmla="*/ 9 h 9"/>
                <a:gd name="T34" fmla="*/ 2 w 2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9">
                  <a:moveTo>
                    <a:pt x="2" y="9"/>
                  </a:moveTo>
                  <a:cubicBezTo>
                    <a:pt x="0" y="9"/>
                    <a:pt x="0" y="8"/>
                    <a:pt x="0" y="7"/>
                  </a:cubicBezTo>
                  <a:cubicBezTo>
                    <a:pt x="0" y="7"/>
                    <a:pt x="0" y="7"/>
                    <a:pt x="0" y="7"/>
                  </a:cubicBezTo>
                  <a:cubicBezTo>
                    <a:pt x="2" y="2"/>
                    <a:pt x="8" y="0"/>
                    <a:pt x="13" y="0"/>
                  </a:cubicBezTo>
                  <a:cubicBezTo>
                    <a:pt x="13" y="0"/>
                    <a:pt x="13" y="0"/>
                    <a:pt x="13" y="0"/>
                  </a:cubicBezTo>
                  <a:cubicBezTo>
                    <a:pt x="17" y="0"/>
                    <a:pt x="21" y="1"/>
                    <a:pt x="23" y="4"/>
                  </a:cubicBezTo>
                  <a:cubicBezTo>
                    <a:pt x="23" y="4"/>
                    <a:pt x="23" y="4"/>
                    <a:pt x="23" y="4"/>
                  </a:cubicBezTo>
                  <a:cubicBezTo>
                    <a:pt x="24" y="5"/>
                    <a:pt x="24" y="6"/>
                    <a:pt x="23" y="7"/>
                  </a:cubicBezTo>
                  <a:cubicBezTo>
                    <a:pt x="23" y="7"/>
                    <a:pt x="23" y="7"/>
                    <a:pt x="23" y="7"/>
                  </a:cubicBezTo>
                  <a:cubicBezTo>
                    <a:pt x="22" y="7"/>
                    <a:pt x="21" y="7"/>
                    <a:pt x="20" y="6"/>
                  </a:cubicBezTo>
                  <a:cubicBezTo>
                    <a:pt x="20" y="6"/>
                    <a:pt x="20" y="6"/>
                    <a:pt x="20" y="6"/>
                  </a:cubicBezTo>
                  <a:cubicBezTo>
                    <a:pt x="19" y="5"/>
                    <a:pt x="16" y="4"/>
                    <a:pt x="13" y="4"/>
                  </a:cubicBezTo>
                  <a:cubicBezTo>
                    <a:pt x="13" y="4"/>
                    <a:pt x="13" y="4"/>
                    <a:pt x="13" y="4"/>
                  </a:cubicBezTo>
                  <a:cubicBezTo>
                    <a:pt x="9" y="4"/>
                    <a:pt x="5" y="6"/>
                    <a:pt x="4" y="8"/>
                  </a:cubicBezTo>
                  <a:cubicBezTo>
                    <a:pt x="4" y="8"/>
                    <a:pt x="4" y="8"/>
                    <a:pt x="4" y="8"/>
                  </a:cubicBezTo>
                  <a:cubicBezTo>
                    <a:pt x="4" y="9"/>
                    <a:pt x="3" y="9"/>
                    <a:pt x="2" y="9"/>
                  </a:cubicBezTo>
                  <a:cubicBezTo>
                    <a:pt x="2" y="9"/>
                    <a:pt x="2" y="9"/>
                    <a:pt x="2" y="9"/>
                  </a:cubicBezTo>
                  <a:cubicBezTo>
                    <a:pt x="2" y="9"/>
                    <a:pt x="2" y="9"/>
                    <a:pt x="2" y="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737">
              <a:extLst>
                <a:ext uri="{FF2B5EF4-FFF2-40B4-BE49-F238E27FC236}">
                  <a16:creationId xmlns:a16="http://schemas.microsoft.com/office/drawing/2014/main" id="{BB01B289-BE6C-4CD6-87B1-74DFCD39B22A}"/>
                </a:ext>
              </a:extLst>
            </p:cNvPr>
            <p:cNvSpPr/>
            <p:nvPr/>
          </p:nvSpPr>
          <p:spPr bwMode="auto">
            <a:xfrm rot="964014">
              <a:off x="8350885" y="803032"/>
              <a:ext cx="107417" cy="116579"/>
            </a:xfrm>
            <a:custGeom>
              <a:avLst/>
              <a:gdLst>
                <a:gd name="T0" fmla="*/ 9 w 21"/>
                <a:gd name="T1" fmla="*/ 1 h 22"/>
                <a:gd name="T2" fmla="*/ 1 w 21"/>
                <a:gd name="T3" fmla="*/ 10 h 22"/>
                <a:gd name="T4" fmla="*/ 15 w 21"/>
                <a:gd name="T5" fmla="*/ 18 h 22"/>
                <a:gd name="T6" fmla="*/ 9 w 21"/>
                <a:gd name="T7" fmla="*/ 1 h 22"/>
              </a:gdLst>
              <a:ahLst/>
              <a:cxnLst>
                <a:cxn ang="0">
                  <a:pos x="T0" y="T1"/>
                </a:cxn>
                <a:cxn ang="0">
                  <a:pos x="T2" y="T3"/>
                </a:cxn>
                <a:cxn ang="0">
                  <a:pos x="T4" y="T5"/>
                </a:cxn>
                <a:cxn ang="0">
                  <a:pos x="T6" y="T7"/>
                </a:cxn>
              </a:cxnLst>
              <a:rect l="0" t="0" r="r" b="b"/>
              <a:pathLst>
                <a:path w="21" h="22">
                  <a:moveTo>
                    <a:pt x="9" y="1"/>
                  </a:moveTo>
                  <a:cubicBezTo>
                    <a:pt x="9" y="1"/>
                    <a:pt x="0" y="2"/>
                    <a:pt x="1" y="10"/>
                  </a:cubicBezTo>
                  <a:cubicBezTo>
                    <a:pt x="2" y="18"/>
                    <a:pt x="10" y="22"/>
                    <a:pt x="15" y="18"/>
                  </a:cubicBezTo>
                  <a:cubicBezTo>
                    <a:pt x="21" y="13"/>
                    <a:pt x="18" y="0"/>
                    <a:pt x="9" y="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738">
              <a:extLst>
                <a:ext uri="{FF2B5EF4-FFF2-40B4-BE49-F238E27FC236}">
                  <a16:creationId xmlns:a16="http://schemas.microsoft.com/office/drawing/2014/main" id="{14D20C0E-2146-43AD-A584-F92727C6D1BE}"/>
                </a:ext>
              </a:extLst>
            </p:cNvPr>
            <p:cNvSpPr/>
            <p:nvPr/>
          </p:nvSpPr>
          <p:spPr bwMode="auto">
            <a:xfrm rot="964014">
              <a:off x="8635041" y="766313"/>
              <a:ext cx="72343" cy="271271"/>
            </a:xfrm>
            <a:custGeom>
              <a:avLst/>
              <a:gdLst>
                <a:gd name="T0" fmla="*/ 7 w 14"/>
                <a:gd name="T1" fmla="*/ 51 h 51"/>
                <a:gd name="T2" fmla="*/ 1 w 14"/>
                <a:gd name="T3" fmla="*/ 42 h 51"/>
                <a:gd name="T4" fmla="*/ 1 w 14"/>
                <a:gd name="T5" fmla="*/ 42 h 51"/>
                <a:gd name="T6" fmla="*/ 9 w 14"/>
                <a:gd name="T7" fmla="*/ 33 h 51"/>
                <a:gd name="T8" fmla="*/ 9 w 14"/>
                <a:gd name="T9" fmla="*/ 33 h 51"/>
                <a:gd name="T10" fmla="*/ 9 w 14"/>
                <a:gd name="T11" fmla="*/ 33 h 51"/>
                <a:gd name="T12" fmla="*/ 9 w 14"/>
                <a:gd name="T13" fmla="*/ 33 h 51"/>
                <a:gd name="T14" fmla="*/ 0 w 14"/>
                <a:gd name="T15" fmla="*/ 3 h 51"/>
                <a:gd name="T16" fmla="*/ 0 w 14"/>
                <a:gd name="T17" fmla="*/ 3 h 51"/>
                <a:gd name="T18" fmla="*/ 2 w 14"/>
                <a:gd name="T19" fmla="*/ 0 h 51"/>
                <a:gd name="T20" fmla="*/ 2 w 14"/>
                <a:gd name="T21" fmla="*/ 0 h 51"/>
                <a:gd name="T22" fmla="*/ 4 w 14"/>
                <a:gd name="T23" fmla="*/ 2 h 51"/>
                <a:gd name="T24" fmla="*/ 4 w 14"/>
                <a:gd name="T25" fmla="*/ 2 h 51"/>
                <a:gd name="T26" fmla="*/ 14 w 14"/>
                <a:gd name="T27" fmla="*/ 35 h 51"/>
                <a:gd name="T28" fmla="*/ 14 w 14"/>
                <a:gd name="T29" fmla="*/ 35 h 51"/>
                <a:gd name="T30" fmla="*/ 13 w 14"/>
                <a:gd name="T31" fmla="*/ 37 h 51"/>
                <a:gd name="T32" fmla="*/ 13 w 14"/>
                <a:gd name="T33" fmla="*/ 37 h 51"/>
                <a:gd name="T34" fmla="*/ 11 w 14"/>
                <a:gd name="T35" fmla="*/ 37 h 51"/>
                <a:gd name="T36" fmla="*/ 11 w 14"/>
                <a:gd name="T37" fmla="*/ 37 h 51"/>
                <a:gd name="T38" fmla="*/ 9 w 14"/>
                <a:gd name="T39" fmla="*/ 37 h 51"/>
                <a:gd name="T40" fmla="*/ 9 w 14"/>
                <a:gd name="T41" fmla="*/ 37 h 51"/>
                <a:gd name="T42" fmla="*/ 5 w 14"/>
                <a:gd name="T43" fmla="*/ 42 h 51"/>
                <a:gd name="T44" fmla="*/ 5 w 14"/>
                <a:gd name="T45" fmla="*/ 42 h 51"/>
                <a:gd name="T46" fmla="*/ 8 w 14"/>
                <a:gd name="T47" fmla="*/ 47 h 51"/>
                <a:gd name="T48" fmla="*/ 8 w 14"/>
                <a:gd name="T49" fmla="*/ 47 h 51"/>
                <a:gd name="T50" fmla="*/ 9 w 14"/>
                <a:gd name="T51" fmla="*/ 50 h 51"/>
                <a:gd name="T52" fmla="*/ 9 w 14"/>
                <a:gd name="T53" fmla="*/ 50 h 51"/>
                <a:gd name="T54" fmla="*/ 7 w 14"/>
                <a:gd name="T55" fmla="*/ 51 h 51"/>
                <a:gd name="T56" fmla="*/ 7 w 14"/>
                <a:gd name="T57" fmla="*/ 51 h 51"/>
                <a:gd name="T58" fmla="*/ 7 w 14"/>
                <a:gd name="T5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51">
                  <a:moveTo>
                    <a:pt x="7" y="51"/>
                  </a:moveTo>
                  <a:cubicBezTo>
                    <a:pt x="2" y="49"/>
                    <a:pt x="1" y="45"/>
                    <a:pt x="1" y="42"/>
                  </a:cubicBezTo>
                  <a:cubicBezTo>
                    <a:pt x="1" y="42"/>
                    <a:pt x="1" y="42"/>
                    <a:pt x="1" y="42"/>
                  </a:cubicBezTo>
                  <a:cubicBezTo>
                    <a:pt x="1" y="38"/>
                    <a:pt x="3" y="33"/>
                    <a:pt x="9" y="33"/>
                  </a:cubicBezTo>
                  <a:cubicBezTo>
                    <a:pt x="9" y="33"/>
                    <a:pt x="9" y="33"/>
                    <a:pt x="9" y="33"/>
                  </a:cubicBezTo>
                  <a:cubicBezTo>
                    <a:pt x="9" y="33"/>
                    <a:pt x="9" y="33"/>
                    <a:pt x="9" y="33"/>
                  </a:cubicBezTo>
                  <a:cubicBezTo>
                    <a:pt x="9" y="33"/>
                    <a:pt x="9" y="33"/>
                    <a:pt x="9" y="33"/>
                  </a:cubicBezTo>
                  <a:cubicBezTo>
                    <a:pt x="6" y="23"/>
                    <a:pt x="3" y="13"/>
                    <a:pt x="0" y="3"/>
                  </a:cubicBezTo>
                  <a:cubicBezTo>
                    <a:pt x="0" y="3"/>
                    <a:pt x="0" y="3"/>
                    <a:pt x="0" y="3"/>
                  </a:cubicBezTo>
                  <a:cubicBezTo>
                    <a:pt x="0" y="1"/>
                    <a:pt x="1" y="0"/>
                    <a:pt x="2" y="0"/>
                  </a:cubicBezTo>
                  <a:cubicBezTo>
                    <a:pt x="2" y="0"/>
                    <a:pt x="2" y="0"/>
                    <a:pt x="2" y="0"/>
                  </a:cubicBezTo>
                  <a:cubicBezTo>
                    <a:pt x="3" y="0"/>
                    <a:pt x="4" y="0"/>
                    <a:pt x="4" y="2"/>
                  </a:cubicBezTo>
                  <a:cubicBezTo>
                    <a:pt x="4" y="2"/>
                    <a:pt x="4" y="2"/>
                    <a:pt x="4" y="2"/>
                  </a:cubicBezTo>
                  <a:cubicBezTo>
                    <a:pt x="7" y="13"/>
                    <a:pt x="11" y="24"/>
                    <a:pt x="14" y="35"/>
                  </a:cubicBezTo>
                  <a:cubicBezTo>
                    <a:pt x="14" y="35"/>
                    <a:pt x="14" y="35"/>
                    <a:pt x="14" y="35"/>
                  </a:cubicBezTo>
                  <a:cubicBezTo>
                    <a:pt x="14" y="36"/>
                    <a:pt x="14" y="37"/>
                    <a:pt x="13" y="37"/>
                  </a:cubicBezTo>
                  <a:cubicBezTo>
                    <a:pt x="13" y="37"/>
                    <a:pt x="13" y="37"/>
                    <a:pt x="13" y="37"/>
                  </a:cubicBezTo>
                  <a:cubicBezTo>
                    <a:pt x="13" y="38"/>
                    <a:pt x="12" y="38"/>
                    <a:pt x="11" y="37"/>
                  </a:cubicBezTo>
                  <a:cubicBezTo>
                    <a:pt x="11" y="37"/>
                    <a:pt x="11" y="37"/>
                    <a:pt x="11" y="37"/>
                  </a:cubicBezTo>
                  <a:cubicBezTo>
                    <a:pt x="10" y="37"/>
                    <a:pt x="9" y="37"/>
                    <a:pt x="9" y="37"/>
                  </a:cubicBezTo>
                  <a:cubicBezTo>
                    <a:pt x="9" y="37"/>
                    <a:pt x="9" y="37"/>
                    <a:pt x="9" y="37"/>
                  </a:cubicBezTo>
                  <a:cubicBezTo>
                    <a:pt x="6" y="37"/>
                    <a:pt x="5" y="39"/>
                    <a:pt x="5" y="42"/>
                  </a:cubicBezTo>
                  <a:cubicBezTo>
                    <a:pt x="5" y="42"/>
                    <a:pt x="5" y="42"/>
                    <a:pt x="5" y="42"/>
                  </a:cubicBezTo>
                  <a:cubicBezTo>
                    <a:pt x="5" y="44"/>
                    <a:pt x="6" y="46"/>
                    <a:pt x="8" y="47"/>
                  </a:cubicBezTo>
                  <a:cubicBezTo>
                    <a:pt x="8" y="47"/>
                    <a:pt x="8" y="47"/>
                    <a:pt x="8" y="47"/>
                  </a:cubicBezTo>
                  <a:cubicBezTo>
                    <a:pt x="9" y="48"/>
                    <a:pt x="10" y="49"/>
                    <a:pt x="9" y="50"/>
                  </a:cubicBezTo>
                  <a:cubicBezTo>
                    <a:pt x="9" y="50"/>
                    <a:pt x="9" y="50"/>
                    <a:pt x="9" y="50"/>
                  </a:cubicBezTo>
                  <a:cubicBezTo>
                    <a:pt x="9" y="50"/>
                    <a:pt x="8" y="51"/>
                    <a:pt x="7" y="51"/>
                  </a:cubicBezTo>
                  <a:cubicBezTo>
                    <a:pt x="7" y="51"/>
                    <a:pt x="7" y="51"/>
                    <a:pt x="7" y="51"/>
                  </a:cubicBezTo>
                  <a:cubicBezTo>
                    <a:pt x="7" y="51"/>
                    <a:pt x="7" y="51"/>
                    <a:pt x="7" y="5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739">
              <a:extLst>
                <a:ext uri="{FF2B5EF4-FFF2-40B4-BE49-F238E27FC236}">
                  <a16:creationId xmlns:a16="http://schemas.microsoft.com/office/drawing/2014/main" id="{A92CD670-F602-453E-B349-06E6334B5414}"/>
                </a:ext>
              </a:extLst>
            </p:cNvPr>
            <p:cNvSpPr/>
            <p:nvPr/>
          </p:nvSpPr>
          <p:spPr bwMode="auto">
            <a:xfrm rot="964014">
              <a:off x="8457377" y="976116"/>
              <a:ext cx="431862" cy="233159"/>
            </a:xfrm>
            <a:custGeom>
              <a:avLst/>
              <a:gdLst>
                <a:gd name="T0" fmla="*/ 1 w 83"/>
                <a:gd name="T1" fmla="*/ 25 h 44"/>
                <a:gd name="T2" fmla="*/ 1 w 83"/>
                <a:gd name="T3" fmla="*/ 25 h 44"/>
                <a:gd name="T4" fmla="*/ 2 w 83"/>
                <a:gd name="T5" fmla="*/ 22 h 44"/>
                <a:gd name="T6" fmla="*/ 2 w 83"/>
                <a:gd name="T7" fmla="*/ 22 h 44"/>
                <a:gd name="T8" fmla="*/ 5 w 83"/>
                <a:gd name="T9" fmla="*/ 24 h 44"/>
                <a:gd name="T10" fmla="*/ 5 w 83"/>
                <a:gd name="T11" fmla="*/ 24 h 44"/>
                <a:gd name="T12" fmla="*/ 5 w 83"/>
                <a:gd name="T13" fmla="*/ 26 h 44"/>
                <a:gd name="T14" fmla="*/ 5 w 83"/>
                <a:gd name="T15" fmla="*/ 26 h 44"/>
                <a:gd name="T16" fmla="*/ 9 w 83"/>
                <a:gd name="T17" fmla="*/ 32 h 44"/>
                <a:gd name="T18" fmla="*/ 9 w 83"/>
                <a:gd name="T19" fmla="*/ 32 h 44"/>
                <a:gd name="T20" fmla="*/ 30 w 83"/>
                <a:gd name="T21" fmla="*/ 40 h 44"/>
                <a:gd name="T22" fmla="*/ 30 w 83"/>
                <a:gd name="T23" fmla="*/ 40 h 44"/>
                <a:gd name="T24" fmla="*/ 47 w 83"/>
                <a:gd name="T25" fmla="*/ 38 h 44"/>
                <a:gd name="T26" fmla="*/ 47 w 83"/>
                <a:gd name="T27" fmla="*/ 38 h 44"/>
                <a:gd name="T28" fmla="*/ 79 w 83"/>
                <a:gd name="T29" fmla="*/ 5 h 44"/>
                <a:gd name="T30" fmla="*/ 79 w 83"/>
                <a:gd name="T31" fmla="*/ 5 h 44"/>
                <a:gd name="T32" fmla="*/ 79 w 83"/>
                <a:gd name="T33" fmla="*/ 3 h 44"/>
                <a:gd name="T34" fmla="*/ 79 w 83"/>
                <a:gd name="T35" fmla="*/ 3 h 44"/>
                <a:gd name="T36" fmla="*/ 81 w 83"/>
                <a:gd name="T37" fmla="*/ 0 h 44"/>
                <a:gd name="T38" fmla="*/ 81 w 83"/>
                <a:gd name="T39" fmla="*/ 0 h 44"/>
                <a:gd name="T40" fmla="*/ 83 w 83"/>
                <a:gd name="T41" fmla="*/ 2 h 44"/>
                <a:gd name="T42" fmla="*/ 83 w 83"/>
                <a:gd name="T43" fmla="*/ 2 h 44"/>
                <a:gd name="T44" fmla="*/ 83 w 83"/>
                <a:gd name="T45" fmla="*/ 5 h 44"/>
                <a:gd name="T46" fmla="*/ 83 w 83"/>
                <a:gd name="T47" fmla="*/ 5 h 44"/>
                <a:gd name="T48" fmla="*/ 48 w 83"/>
                <a:gd name="T49" fmla="*/ 42 h 44"/>
                <a:gd name="T50" fmla="*/ 48 w 83"/>
                <a:gd name="T51" fmla="*/ 42 h 44"/>
                <a:gd name="T52" fmla="*/ 30 w 83"/>
                <a:gd name="T53" fmla="*/ 44 h 44"/>
                <a:gd name="T54" fmla="*/ 30 w 83"/>
                <a:gd name="T55" fmla="*/ 44 h 44"/>
                <a:gd name="T56" fmla="*/ 30 w 83"/>
                <a:gd name="T57" fmla="*/ 44 h 44"/>
                <a:gd name="T58" fmla="*/ 30 w 83"/>
                <a:gd name="T59" fmla="*/ 44 h 44"/>
                <a:gd name="T60" fmla="*/ 1 w 83"/>
                <a:gd name="T61"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44">
                  <a:moveTo>
                    <a:pt x="1" y="25"/>
                  </a:moveTo>
                  <a:cubicBezTo>
                    <a:pt x="1" y="25"/>
                    <a:pt x="1" y="25"/>
                    <a:pt x="1" y="25"/>
                  </a:cubicBezTo>
                  <a:cubicBezTo>
                    <a:pt x="0" y="24"/>
                    <a:pt x="1" y="23"/>
                    <a:pt x="2" y="22"/>
                  </a:cubicBezTo>
                  <a:cubicBezTo>
                    <a:pt x="2" y="22"/>
                    <a:pt x="2" y="22"/>
                    <a:pt x="2" y="22"/>
                  </a:cubicBezTo>
                  <a:cubicBezTo>
                    <a:pt x="3" y="22"/>
                    <a:pt x="4" y="23"/>
                    <a:pt x="5" y="24"/>
                  </a:cubicBezTo>
                  <a:cubicBezTo>
                    <a:pt x="5" y="24"/>
                    <a:pt x="5" y="24"/>
                    <a:pt x="5" y="24"/>
                  </a:cubicBezTo>
                  <a:cubicBezTo>
                    <a:pt x="5" y="24"/>
                    <a:pt x="5" y="25"/>
                    <a:pt x="5" y="26"/>
                  </a:cubicBezTo>
                  <a:cubicBezTo>
                    <a:pt x="5" y="26"/>
                    <a:pt x="5" y="26"/>
                    <a:pt x="5" y="26"/>
                  </a:cubicBezTo>
                  <a:cubicBezTo>
                    <a:pt x="6" y="28"/>
                    <a:pt x="7" y="30"/>
                    <a:pt x="9" y="32"/>
                  </a:cubicBezTo>
                  <a:cubicBezTo>
                    <a:pt x="9" y="32"/>
                    <a:pt x="9" y="32"/>
                    <a:pt x="9" y="32"/>
                  </a:cubicBezTo>
                  <a:cubicBezTo>
                    <a:pt x="13" y="36"/>
                    <a:pt x="19" y="40"/>
                    <a:pt x="30" y="40"/>
                  </a:cubicBezTo>
                  <a:cubicBezTo>
                    <a:pt x="30" y="40"/>
                    <a:pt x="30" y="40"/>
                    <a:pt x="30" y="40"/>
                  </a:cubicBezTo>
                  <a:cubicBezTo>
                    <a:pt x="35" y="40"/>
                    <a:pt x="40" y="39"/>
                    <a:pt x="47" y="38"/>
                  </a:cubicBezTo>
                  <a:cubicBezTo>
                    <a:pt x="47" y="38"/>
                    <a:pt x="47" y="38"/>
                    <a:pt x="47" y="38"/>
                  </a:cubicBezTo>
                  <a:cubicBezTo>
                    <a:pt x="77" y="29"/>
                    <a:pt x="79" y="12"/>
                    <a:pt x="79" y="5"/>
                  </a:cubicBezTo>
                  <a:cubicBezTo>
                    <a:pt x="79" y="5"/>
                    <a:pt x="79" y="5"/>
                    <a:pt x="79" y="5"/>
                  </a:cubicBezTo>
                  <a:cubicBezTo>
                    <a:pt x="79" y="3"/>
                    <a:pt x="79" y="3"/>
                    <a:pt x="79" y="3"/>
                  </a:cubicBezTo>
                  <a:cubicBezTo>
                    <a:pt x="79" y="3"/>
                    <a:pt x="79" y="3"/>
                    <a:pt x="79" y="3"/>
                  </a:cubicBezTo>
                  <a:cubicBezTo>
                    <a:pt x="79" y="1"/>
                    <a:pt x="80" y="0"/>
                    <a:pt x="81" y="0"/>
                  </a:cubicBezTo>
                  <a:cubicBezTo>
                    <a:pt x="81" y="0"/>
                    <a:pt x="81" y="0"/>
                    <a:pt x="81" y="0"/>
                  </a:cubicBezTo>
                  <a:cubicBezTo>
                    <a:pt x="82" y="0"/>
                    <a:pt x="83" y="1"/>
                    <a:pt x="83" y="2"/>
                  </a:cubicBezTo>
                  <a:cubicBezTo>
                    <a:pt x="83" y="2"/>
                    <a:pt x="83" y="2"/>
                    <a:pt x="83" y="2"/>
                  </a:cubicBezTo>
                  <a:cubicBezTo>
                    <a:pt x="83" y="2"/>
                    <a:pt x="83" y="3"/>
                    <a:pt x="83" y="5"/>
                  </a:cubicBezTo>
                  <a:cubicBezTo>
                    <a:pt x="83" y="5"/>
                    <a:pt x="83" y="5"/>
                    <a:pt x="83" y="5"/>
                  </a:cubicBezTo>
                  <a:cubicBezTo>
                    <a:pt x="83" y="13"/>
                    <a:pt x="80" y="33"/>
                    <a:pt x="48" y="42"/>
                  </a:cubicBezTo>
                  <a:cubicBezTo>
                    <a:pt x="48" y="42"/>
                    <a:pt x="48" y="42"/>
                    <a:pt x="48" y="42"/>
                  </a:cubicBezTo>
                  <a:cubicBezTo>
                    <a:pt x="41" y="43"/>
                    <a:pt x="35" y="44"/>
                    <a:pt x="30" y="44"/>
                  </a:cubicBezTo>
                  <a:cubicBezTo>
                    <a:pt x="30" y="44"/>
                    <a:pt x="30" y="44"/>
                    <a:pt x="30" y="44"/>
                  </a:cubicBezTo>
                  <a:cubicBezTo>
                    <a:pt x="30" y="44"/>
                    <a:pt x="30" y="44"/>
                    <a:pt x="30" y="44"/>
                  </a:cubicBezTo>
                  <a:cubicBezTo>
                    <a:pt x="30" y="44"/>
                    <a:pt x="30" y="44"/>
                    <a:pt x="30" y="44"/>
                  </a:cubicBezTo>
                  <a:cubicBezTo>
                    <a:pt x="5" y="44"/>
                    <a:pt x="1" y="25"/>
                    <a:pt x="1" y="2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740">
              <a:extLst>
                <a:ext uri="{FF2B5EF4-FFF2-40B4-BE49-F238E27FC236}">
                  <a16:creationId xmlns:a16="http://schemas.microsoft.com/office/drawing/2014/main" id="{F5C0A75C-F821-4390-AEEC-855CAAA8529A}"/>
                </a:ext>
              </a:extLst>
            </p:cNvPr>
            <p:cNvSpPr/>
            <p:nvPr/>
          </p:nvSpPr>
          <p:spPr bwMode="auto">
            <a:xfrm rot="964014">
              <a:off x="8320257" y="1338183"/>
              <a:ext cx="278408" cy="186078"/>
            </a:xfrm>
            <a:custGeom>
              <a:avLst/>
              <a:gdLst>
                <a:gd name="T0" fmla="*/ 31 w 54"/>
                <a:gd name="T1" fmla="*/ 35 h 35"/>
                <a:gd name="T2" fmla="*/ 15 w 54"/>
                <a:gd name="T3" fmla="*/ 22 h 35"/>
                <a:gd name="T4" fmla="*/ 15 w 54"/>
                <a:gd name="T5" fmla="*/ 22 h 35"/>
                <a:gd name="T6" fmla="*/ 1 w 54"/>
                <a:gd name="T7" fmla="*/ 3 h 35"/>
                <a:gd name="T8" fmla="*/ 1 w 54"/>
                <a:gd name="T9" fmla="*/ 3 h 35"/>
                <a:gd name="T10" fmla="*/ 1 w 54"/>
                <a:gd name="T11" fmla="*/ 0 h 35"/>
                <a:gd name="T12" fmla="*/ 1 w 54"/>
                <a:gd name="T13" fmla="*/ 0 h 35"/>
                <a:gd name="T14" fmla="*/ 4 w 54"/>
                <a:gd name="T15" fmla="*/ 1 h 35"/>
                <a:gd name="T16" fmla="*/ 4 w 54"/>
                <a:gd name="T17" fmla="*/ 1 h 35"/>
                <a:gd name="T18" fmla="*/ 18 w 54"/>
                <a:gd name="T19" fmla="*/ 19 h 35"/>
                <a:gd name="T20" fmla="*/ 18 w 54"/>
                <a:gd name="T21" fmla="*/ 19 h 35"/>
                <a:gd name="T22" fmla="*/ 32 w 54"/>
                <a:gd name="T23" fmla="*/ 31 h 35"/>
                <a:gd name="T24" fmla="*/ 32 w 54"/>
                <a:gd name="T25" fmla="*/ 31 h 35"/>
                <a:gd name="T26" fmla="*/ 33 w 54"/>
                <a:gd name="T27" fmla="*/ 31 h 35"/>
                <a:gd name="T28" fmla="*/ 33 w 54"/>
                <a:gd name="T29" fmla="*/ 31 h 35"/>
                <a:gd name="T30" fmla="*/ 42 w 54"/>
                <a:gd name="T31" fmla="*/ 24 h 35"/>
                <a:gd name="T32" fmla="*/ 42 w 54"/>
                <a:gd name="T33" fmla="*/ 24 h 35"/>
                <a:gd name="T34" fmla="*/ 49 w 54"/>
                <a:gd name="T35" fmla="*/ 11 h 35"/>
                <a:gd name="T36" fmla="*/ 49 w 54"/>
                <a:gd name="T37" fmla="*/ 11 h 35"/>
                <a:gd name="T38" fmla="*/ 49 w 54"/>
                <a:gd name="T39" fmla="*/ 11 h 35"/>
                <a:gd name="T40" fmla="*/ 52 w 54"/>
                <a:gd name="T41" fmla="*/ 10 h 35"/>
                <a:gd name="T42" fmla="*/ 52 w 54"/>
                <a:gd name="T43" fmla="*/ 10 h 35"/>
                <a:gd name="T44" fmla="*/ 53 w 54"/>
                <a:gd name="T45" fmla="*/ 13 h 35"/>
                <a:gd name="T46" fmla="*/ 53 w 54"/>
                <a:gd name="T47" fmla="*/ 13 h 35"/>
                <a:gd name="T48" fmla="*/ 45 w 54"/>
                <a:gd name="T49" fmla="*/ 26 h 35"/>
                <a:gd name="T50" fmla="*/ 45 w 54"/>
                <a:gd name="T51" fmla="*/ 26 h 35"/>
                <a:gd name="T52" fmla="*/ 33 w 54"/>
                <a:gd name="T53" fmla="*/ 35 h 35"/>
                <a:gd name="T54" fmla="*/ 33 w 54"/>
                <a:gd name="T55" fmla="*/ 35 h 35"/>
                <a:gd name="T56" fmla="*/ 31 w 54"/>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35">
                  <a:moveTo>
                    <a:pt x="31" y="35"/>
                  </a:moveTo>
                  <a:cubicBezTo>
                    <a:pt x="25" y="33"/>
                    <a:pt x="19" y="25"/>
                    <a:pt x="15" y="22"/>
                  </a:cubicBezTo>
                  <a:cubicBezTo>
                    <a:pt x="15" y="22"/>
                    <a:pt x="15" y="22"/>
                    <a:pt x="15" y="22"/>
                  </a:cubicBezTo>
                  <a:cubicBezTo>
                    <a:pt x="11" y="17"/>
                    <a:pt x="7" y="13"/>
                    <a:pt x="1" y="3"/>
                  </a:cubicBezTo>
                  <a:cubicBezTo>
                    <a:pt x="1" y="3"/>
                    <a:pt x="1" y="3"/>
                    <a:pt x="1" y="3"/>
                  </a:cubicBezTo>
                  <a:cubicBezTo>
                    <a:pt x="0" y="2"/>
                    <a:pt x="0" y="1"/>
                    <a:pt x="1" y="0"/>
                  </a:cubicBezTo>
                  <a:cubicBezTo>
                    <a:pt x="1" y="0"/>
                    <a:pt x="1" y="0"/>
                    <a:pt x="1" y="0"/>
                  </a:cubicBezTo>
                  <a:cubicBezTo>
                    <a:pt x="2" y="0"/>
                    <a:pt x="3" y="0"/>
                    <a:pt x="4" y="1"/>
                  </a:cubicBezTo>
                  <a:cubicBezTo>
                    <a:pt x="4" y="1"/>
                    <a:pt x="4" y="1"/>
                    <a:pt x="4" y="1"/>
                  </a:cubicBezTo>
                  <a:cubicBezTo>
                    <a:pt x="10" y="11"/>
                    <a:pt x="14" y="14"/>
                    <a:pt x="18" y="19"/>
                  </a:cubicBezTo>
                  <a:cubicBezTo>
                    <a:pt x="18" y="19"/>
                    <a:pt x="18" y="19"/>
                    <a:pt x="18" y="19"/>
                  </a:cubicBezTo>
                  <a:cubicBezTo>
                    <a:pt x="21" y="22"/>
                    <a:pt x="28" y="30"/>
                    <a:pt x="32" y="31"/>
                  </a:cubicBezTo>
                  <a:cubicBezTo>
                    <a:pt x="32" y="31"/>
                    <a:pt x="32" y="31"/>
                    <a:pt x="32" y="31"/>
                  </a:cubicBezTo>
                  <a:cubicBezTo>
                    <a:pt x="32" y="31"/>
                    <a:pt x="32" y="31"/>
                    <a:pt x="33" y="31"/>
                  </a:cubicBezTo>
                  <a:cubicBezTo>
                    <a:pt x="33" y="31"/>
                    <a:pt x="33" y="31"/>
                    <a:pt x="33" y="31"/>
                  </a:cubicBezTo>
                  <a:cubicBezTo>
                    <a:pt x="35" y="31"/>
                    <a:pt x="39" y="28"/>
                    <a:pt x="42" y="24"/>
                  </a:cubicBezTo>
                  <a:cubicBezTo>
                    <a:pt x="42" y="24"/>
                    <a:pt x="42" y="24"/>
                    <a:pt x="42" y="24"/>
                  </a:cubicBezTo>
                  <a:cubicBezTo>
                    <a:pt x="46" y="19"/>
                    <a:pt x="48" y="14"/>
                    <a:pt x="49" y="11"/>
                  </a:cubicBezTo>
                  <a:cubicBezTo>
                    <a:pt x="49" y="11"/>
                    <a:pt x="49" y="11"/>
                    <a:pt x="49" y="11"/>
                  </a:cubicBezTo>
                  <a:cubicBezTo>
                    <a:pt x="49" y="11"/>
                    <a:pt x="49" y="11"/>
                    <a:pt x="49" y="11"/>
                  </a:cubicBezTo>
                  <a:cubicBezTo>
                    <a:pt x="50" y="10"/>
                    <a:pt x="51" y="10"/>
                    <a:pt x="52" y="10"/>
                  </a:cubicBezTo>
                  <a:cubicBezTo>
                    <a:pt x="52" y="10"/>
                    <a:pt x="52" y="10"/>
                    <a:pt x="52" y="10"/>
                  </a:cubicBezTo>
                  <a:cubicBezTo>
                    <a:pt x="53" y="11"/>
                    <a:pt x="54" y="12"/>
                    <a:pt x="53" y="13"/>
                  </a:cubicBezTo>
                  <a:cubicBezTo>
                    <a:pt x="53" y="13"/>
                    <a:pt x="53" y="13"/>
                    <a:pt x="53" y="13"/>
                  </a:cubicBezTo>
                  <a:cubicBezTo>
                    <a:pt x="52" y="16"/>
                    <a:pt x="49" y="22"/>
                    <a:pt x="45" y="26"/>
                  </a:cubicBezTo>
                  <a:cubicBezTo>
                    <a:pt x="45" y="26"/>
                    <a:pt x="45" y="26"/>
                    <a:pt x="45" y="26"/>
                  </a:cubicBezTo>
                  <a:cubicBezTo>
                    <a:pt x="42" y="31"/>
                    <a:pt x="38" y="35"/>
                    <a:pt x="33" y="35"/>
                  </a:cubicBezTo>
                  <a:cubicBezTo>
                    <a:pt x="33" y="35"/>
                    <a:pt x="33" y="35"/>
                    <a:pt x="33" y="35"/>
                  </a:cubicBezTo>
                  <a:cubicBezTo>
                    <a:pt x="32" y="35"/>
                    <a:pt x="32" y="35"/>
                    <a:pt x="31" y="3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741">
              <a:extLst>
                <a:ext uri="{FF2B5EF4-FFF2-40B4-BE49-F238E27FC236}">
                  <a16:creationId xmlns:a16="http://schemas.microsoft.com/office/drawing/2014/main" id="{7004DBE9-36CF-46EF-8FE0-D6BD06AA720A}"/>
                </a:ext>
              </a:extLst>
            </p:cNvPr>
            <p:cNvSpPr/>
            <p:nvPr/>
          </p:nvSpPr>
          <p:spPr bwMode="auto">
            <a:xfrm rot="964014">
              <a:off x="8275393" y="1306323"/>
              <a:ext cx="65766" cy="531333"/>
            </a:xfrm>
            <a:custGeom>
              <a:avLst/>
              <a:gdLst>
                <a:gd name="T0" fmla="*/ 9 w 13"/>
                <a:gd name="T1" fmla="*/ 98 h 100"/>
                <a:gd name="T2" fmla="*/ 0 w 13"/>
                <a:gd name="T3" fmla="*/ 2 h 100"/>
                <a:gd name="T4" fmla="*/ 0 w 13"/>
                <a:gd name="T5" fmla="*/ 2 h 100"/>
                <a:gd name="T6" fmla="*/ 0 w 13"/>
                <a:gd name="T7" fmla="*/ 2 h 100"/>
                <a:gd name="T8" fmla="*/ 2 w 13"/>
                <a:gd name="T9" fmla="*/ 0 h 100"/>
                <a:gd name="T10" fmla="*/ 2 w 13"/>
                <a:gd name="T11" fmla="*/ 0 h 100"/>
                <a:gd name="T12" fmla="*/ 4 w 13"/>
                <a:gd name="T13" fmla="*/ 2 h 100"/>
                <a:gd name="T14" fmla="*/ 4 w 13"/>
                <a:gd name="T15" fmla="*/ 2 h 100"/>
                <a:gd name="T16" fmla="*/ 13 w 13"/>
                <a:gd name="T17" fmla="*/ 98 h 100"/>
                <a:gd name="T18" fmla="*/ 13 w 13"/>
                <a:gd name="T19" fmla="*/ 98 h 100"/>
                <a:gd name="T20" fmla="*/ 11 w 13"/>
                <a:gd name="T21" fmla="*/ 100 h 100"/>
                <a:gd name="T22" fmla="*/ 11 w 13"/>
                <a:gd name="T23" fmla="*/ 100 h 100"/>
                <a:gd name="T24" fmla="*/ 11 w 13"/>
                <a:gd name="T25" fmla="*/ 100 h 100"/>
                <a:gd name="T26" fmla="*/ 11 w 13"/>
                <a:gd name="T27" fmla="*/ 100 h 100"/>
                <a:gd name="T28" fmla="*/ 9 w 13"/>
                <a:gd name="T29"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00">
                  <a:moveTo>
                    <a:pt x="9" y="98"/>
                  </a:moveTo>
                  <a:cubicBezTo>
                    <a:pt x="6" y="75"/>
                    <a:pt x="0" y="2"/>
                    <a:pt x="0" y="2"/>
                  </a:cubicBezTo>
                  <a:cubicBezTo>
                    <a:pt x="0" y="2"/>
                    <a:pt x="0" y="2"/>
                    <a:pt x="0" y="2"/>
                  </a:cubicBezTo>
                  <a:cubicBezTo>
                    <a:pt x="0" y="2"/>
                    <a:pt x="0" y="2"/>
                    <a:pt x="0" y="2"/>
                  </a:cubicBezTo>
                  <a:cubicBezTo>
                    <a:pt x="0" y="1"/>
                    <a:pt x="1" y="0"/>
                    <a:pt x="2" y="0"/>
                  </a:cubicBezTo>
                  <a:cubicBezTo>
                    <a:pt x="2" y="0"/>
                    <a:pt x="2" y="0"/>
                    <a:pt x="2" y="0"/>
                  </a:cubicBezTo>
                  <a:cubicBezTo>
                    <a:pt x="3" y="0"/>
                    <a:pt x="4" y="1"/>
                    <a:pt x="4" y="2"/>
                  </a:cubicBezTo>
                  <a:cubicBezTo>
                    <a:pt x="4" y="2"/>
                    <a:pt x="4" y="2"/>
                    <a:pt x="4" y="2"/>
                  </a:cubicBezTo>
                  <a:cubicBezTo>
                    <a:pt x="4" y="2"/>
                    <a:pt x="10" y="75"/>
                    <a:pt x="13" y="98"/>
                  </a:cubicBezTo>
                  <a:cubicBezTo>
                    <a:pt x="13" y="98"/>
                    <a:pt x="13" y="98"/>
                    <a:pt x="13" y="98"/>
                  </a:cubicBezTo>
                  <a:cubicBezTo>
                    <a:pt x="13" y="99"/>
                    <a:pt x="12" y="100"/>
                    <a:pt x="11" y="100"/>
                  </a:cubicBezTo>
                  <a:cubicBezTo>
                    <a:pt x="11" y="100"/>
                    <a:pt x="11" y="100"/>
                    <a:pt x="11" y="100"/>
                  </a:cubicBezTo>
                  <a:cubicBezTo>
                    <a:pt x="11" y="100"/>
                    <a:pt x="11" y="100"/>
                    <a:pt x="11" y="100"/>
                  </a:cubicBezTo>
                  <a:cubicBezTo>
                    <a:pt x="11" y="100"/>
                    <a:pt x="11" y="100"/>
                    <a:pt x="11" y="100"/>
                  </a:cubicBezTo>
                  <a:cubicBezTo>
                    <a:pt x="10" y="100"/>
                    <a:pt x="9" y="99"/>
                    <a:pt x="9" y="9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742">
              <a:extLst>
                <a:ext uri="{FF2B5EF4-FFF2-40B4-BE49-F238E27FC236}">
                  <a16:creationId xmlns:a16="http://schemas.microsoft.com/office/drawing/2014/main" id="{E53B0444-CDC6-46E8-BB51-EF79C424834D}"/>
                </a:ext>
              </a:extLst>
            </p:cNvPr>
            <p:cNvSpPr/>
            <p:nvPr/>
          </p:nvSpPr>
          <p:spPr bwMode="auto">
            <a:xfrm rot="964014">
              <a:off x="8938980" y="1325978"/>
              <a:ext cx="201682" cy="544785"/>
            </a:xfrm>
            <a:custGeom>
              <a:avLst/>
              <a:gdLst>
                <a:gd name="T0" fmla="*/ 34 w 39"/>
                <a:gd name="T1" fmla="*/ 101 h 103"/>
                <a:gd name="T2" fmla="*/ 1 w 39"/>
                <a:gd name="T3" fmla="*/ 3 h 103"/>
                <a:gd name="T4" fmla="*/ 1 w 39"/>
                <a:gd name="T5" fmla="*/ 3 h 103"/>
                <a:gd name="T6" fmla="*/ 1 w 39"/>
                <a:gd name="T7" fmla="*/ 3 h 103"/>
                <a:gd name="T8" fmla="*/ 2 w 39"/>
                <a:gd name="T9" fmla="*/ 1 h 103"/>
                <a:gd name="T10" fmla="*/ 2 w 39"/>
                <a:gd name="T11" fmla="*/ 1 h 103"/>
                <a:gd name="T12" fmla="*/ 4 w 39"/>
                <a:gd name="T13" fmla="*/ 2 h 103"/>
                <a:gd name="T14" fmla="*/ 4 w 39"/>
                <a:gd name="T15" fmla="*/ 2 h 103"/>
                <a:gd name="T16" fmla="*/ 21 w 39"/>
                <a:gd name="T17" fmla="*/ 50 h 103"/>
                <a:gd name="T18" fmla="*/ 21 w 39"/>
                <a:gd name="T19" fmla="*/ 50 h 103"/>
                <a:gd name="T20" fmla="*/ 38 w 39"/>
                <a:gd name="T21" fmla="*/ 100 h 103"/>
                <a:gd name="T22" fmla="*/ 38 w 39"/>
                <a:gd name="T23" fmla="*/ 100 h 103"/>
                <a:gd name="T24" fmla="*/ 37 w 39"/>
                <a:gd name="T25" fmla="*/ 102 h 103"/>
                <a:gd name="T26" fmla="*/ 37 w 39"/>
                <a:gd name="T27" fmla="*/ 102 h 103"/>
                <a:gd name="T28" fmla="*/ 36 w 39"/>
                <a:gd name="T29" fmla="*/ 103 h 103"/>
                <a:gd name="T30" fmla="*/ 36 w 39"/>
                <a:gd name="T31" fmla="*/ 103 h 103"/>
                <a:gd name="T32" fmla="*/ 34 w 39"/>
                <a:gd name="T33" fmla="*/ 10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03">
                  <a:moveTo>
                    <a:pt x="34" y="101"/>
                  </a:moveTo>
                  <a:cubicBezTo>
                    <a:pt x="33" y="99"/>
                    <a:pt x="1" y="3"/>
                    <a:pt x="1" y="3"/>
                  </a:cubicBezTo>
                  <a:cubicBezTo>
                    <a:pt x="1" y="3"/>
                    <a:pt x="1" y="3"/>
                    <a:pt x="1" y="3"/>
                  </a:cubicBezTo>
                  <a:cubicBezTo>
                    <a:pt x="1" y="3"/>
                    <a:pt x="1" y="3"/>
                    <a:pt x="1" y="3"/>
                  </a:cubicBezTo>
                  <a:cubicBezTo>
                    <a:pt x="0" y="2"/>
                    <a:pt x="1" y="1"/>
                    <a:pt x="2" y="1"/>
                  </a:cubicBezTo>
                  <a:cubicBezTo>
                    <a:pt x="2" y="1"/>
                    <a:pt x="2" y="1"/>
                    <a:pt x="2" y="1"/>
                  </a:cubicBezTo>
                  <a:cubicBezTo>
                    <a:pt x="3" y="0"/>
                    <a:pt x="4" y="1"/>
                    <a:pt x="4" y="2"/>
                  </a:cubicBezTo>
                  <a:cubicBezTo>
                    <a:pt x="4" y="2"/>
                    <a:pt x="4" y="2"/>
                    <a:pt x="4" y="2"/>
                  </a:cubicBezTo>
                  <a:cubicBezTo>
                    <a:pt x="4" y="2"/>
                    <a:pt x="13" y="26"/>
                    <a:pt x="21" y="50"/>
                  </a:cubicBezTo>
                  <a:cubicBezTo>
                    <a:pt x="21" y="50"/>
                    <a:pt x="21" y="50"/>
                    <a:pt x="21" y="50"/>
                  </a:cubicBezTo>
                  <a:cubicBezTo>
                    <a:pt x="29" y="74"/>
                    <a:pt x="38" y="99"/>
                    <a:pt x="38" y="100"/>
                  </a:cubicBezTo>
                  <a:cubicBezTo>
                    <a:pt x="38" y="100"/>
                    <a:pt x="38" y="100"/>
                    <a:pt x="38" y="100"/>
                  </a:cubicBezTo>
                  <a:cubicBezTo>
                    <a:pt x="39" y="101"/>
                    <a:pt x="38" y="102"/>
                    <a:pt x="37" y="102"/>
                  </a:cubicBezTo>
                  <a:cubicBezTo>
                    <a:pt x="37" y="102"/>
                    <a:pt x="37" y="102"/>
                    <a:pt x="37" y="102"/>
                  </a:cubicBezTo>
                  <a:cubicBezTo>
                    <a:pt x="37" y="102"/>
                    <a:pt x="37" y="103"/>
                    <a:pt x="36" y="103"/>
                  </a:cubicBezTo>
                  <a:cubicBezTo>
                    <a:pt x="36" y="103"/>
                    <a:pt x="36" y="103"/>
                    <a:pt x="36" y="103"/>
                  </a:cubicBezTo>
                  <a:cubicBezTo>
                    <a:pt x="36" y="103"/>
                    <a:pt x="35" y="102"/>
                    <a:pt x="34" y="10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743">
              <a:extLst>
                <a:ext uri="{FF2B5EF4-FFF2-40B4-BE49-F238E27FC236}">
                  <a16:creationId xmlns:a16="http://schemas.microsoft.com/office/drawing/2014/main" id="{B8F91A0B-47CA-46C1-BF08-30419C071640}"/>
                </a:ext>
              </a:extLst>
            </p:cNvPr>
            <p:cNvSpPr/>
            <p:nvPr/>
          </p:nvSpPr>
          <p:spPr bwMode="auto">
            <a:xfrm rot="964014">
              <a:off x="8579127" y="1503056"/>
              <a:ext cx="76727" cy="89676"/>
            </a:xfrm>
            <a:custGeom>
              <a:avLst/>
              <a:gdLst>
                <a:gd name="T0" fmla="*/ 4 w 15"/>
                <a:gd name="T1" fmla="*/ 2 h 17"/>
                <a:gd name="T2" fmla="*/ 1 w 15"/>
                <a:gd name="T3" fmla="*/ 8 h 17"/>
                <a:gd name="T4" fmla="*/ 12 w 15"/>
                <a:gd name="T5" fmla="*/ 11 h 17"/>
                <a:gd name="T6" fmla="*/ 4 w 15"/>
                <a:gd name="T7" fmla="*/ 2 h 17"/>
              </a:gdLst>
              <a:ahLst/>
              <a:cxnLst>
                <a:cxn ang="0">
                  <a:pos x="T0" y="T1"/>
                </a:cxn>
                <a:cxn ang="0">
                  <a:pos x="T2" y="T3"/>
                </a:cxn>
                <a:cxn ang="0">
                  <a:pos x="T4" y="T5"/>
                </a:cxn>
                <a:cxn ang="0">
                  <a:pos x="T6" y="T7"/>
                </a:cxn>
              </a:cxnLst>
              <a:rect l="0" t="0" r="r" b="b"/>
              <a:pathLst>
                <a:path w="15" h="17">
                  <a:moveTo>
                    <a:pt x="4" y="2"/>
                  </a:moveTo>
                  <a:cubicBezTo>
                    <a:pt x="4" y="2"/>
                    <a:pt x="0" y="2"/>
                    <a:pt x="1" y="8"/>
                  </a:cubicBezTo>
                  <a:cubicBezTo>
                    <a:pt x="1" y="14"/>
                    <a:pt x="8" y="17"/>
                    <a:pt x="12" y="11"/>
                  </a:cubicBezTo>
                  <a:cubicBezTo>
                    <a:pt x="15" y="6"/>
                    <a:pt x="10" y="0"/>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744">
              <a:extLst>
                <a:ext uri="{FF2B5EF4-FFF2-40B4-BE49-F238E27FC236}">
                  <a16:creationId xmlns:a16="http://schemas.microsoft.com/office/drawing/2014/main" id="{9030A21C-FC33-4EE9-A266-AD89E1859B30}"/>
                </a:ext>
              </a:extLst>
            </p:cNvPr>
            <p:cNvSpPr>
              <a:spLocks noEditPoints="1"/>
            </p:cNvSpPr>
            <p:nvPr/>
          </p:nvSpPr>
          <p:spPr bwMode="auto">
            <a:xfrm rot="964014">
              <a:off x="8568999" y="1501626"/>
              <a:ext cx="87687" cy="85193"/>
            </a:xfrm>
            <a:custGeom>
              <a:avLst/>
              <a:gdLst>
                <a:gd name="T0" fmla="*/ 9 w 17"/>
                <a:gd name="T1" fmla="*/ 16 h 16"/>
                <a:gd name="T2" fmla="*/ 1 w 17"/>
                <a:gd name="T3" fmla="*/ 8 h 16"/>
                <a:gd name="T4" fmla="*/ 1 w 17"/>
                <a:gd name="T5" fmla="*/ 8 h 16"/>
                <a:gd name="T6" fmla="*/ 1 w 17"/>
                <a:gd name="T7" fmla="*/ 7 h 16"/>
                <a:gd name="T8" fmla="*/ 1 w 17"/>
                <a:gd name="T9" fmla="*/ 7 h 16"/>
                <a:gd name="T10" fmla="*/ 3 w 17"/>
                <a:gd name="T11" fmla="*/ 1 h 16"/>
                <a:gd name="T12" fmla="*/ 3 w 17"/>
                <a:gd name="T13" fmla="*/ 1 h 16"/>
                <a:gd name="T14" fmla="*/ 6 w 17"/>
                <a:gd name="T15" fmla="*/ 1 h 16"/>
                <a:gd name="T16" fmla="*/ 6 w 17"/>
                <a:gd name="T17" fmla="*/ 1 h 16"/>
                <a:gd name="T18" fmla="*/ 9 w 17"/>
                <a:gd name="T19" fmla="*/ 0 h 16"/>
                <a:gd name="T20" fmla="*/ 9 w 17"/>
                <a:gd name="T21" fmla="*/ 0 h 16"/>
                <a:gd name="T22" fmla="*/ 17 w 17"/>
                <a:gd name="T23" fmla="*/ 8 h 16"/>
                <a:gd name="T24" fmla="*/ 17 w 17"/>
                <a:gd name="T25" fmla="*/ 8 h 16"/>
                <a:gd name="T26" fmla="*/ 15 w 17"/>
                <a:gd name="T27" fmla="*/ 13 h 16"/>
                <a:gd name="T28" fmla="*/ 15 w 17"/>
                <a:gd name="T29" fmla="*/ 13 h 16"/>
                <a:gd name="T30" fmla="*/ 9 w 17"/>
                <a:gd name="T31" fmla="*/ 16 h 16"/>
                <a:gd name="T32" fmla="*/ 9 w 17"/>
                <a:gd name="T33" fmla="*/ 16 h 16"/>
                <a:gd name="T34" fmla="*/ 9 w 17"/>
                <a:gd name="T35" fmla="*/ 16 h 16"/>
                <a:gd name="T36" fmla="*/ 5 w 17"/>
                <a:gd name="T37" fmla="*/ 5 h 16"/>
                <a:gd name="T38" fmla="*/ 5 w 17"/>
                <a:gd name="T39" fmla="*/ 7 h 16"/>
                <a:gd name="T40" fmla="*/ 5 w 17"/>
                <a:gd name="T41" fmla="*/ 7 h 16"/>
                <a:gd name="T42" fmla="*/ 5 w 17"/>
                <a:gd name="T43" fmla="*/ 8 h 16"/>
                <a:gd name="T44" fmla="*/ 5 w 17"/>
                <a:gd name="T45" fmla="*/ 8 h 16"/>
                <a:gd name="T46" fmla="*/ 9 w 17"/>
                <a:gd name="T47" fmla="*/ 12 h 16"/>
                <a:gd name="T48" fmla="*/ 9 w 17"/>
                <a:gd name="T49" fmla="*/ 12 h 16"/>
                <a:gd name="T50" fmla="*/ 12 w 17"/>
                <a:gd name="T51" fmla="*/ 10 h 16"/>
                <a:gd name="T52" fmla="*/ 12 w 17"/>
                <a:gd name="T53" fmla="*/ 10 h 16"/>
                <a:gd name="T54" fmla="*/ 13 w 17"/>
                <a:gd name="T55" fmla="*/ 8 h 16"/>
                <a:gd name="T56" fmla="*/ 13 w 17"/>
                <a:gd name="T57" fmla="*/ 8 h 16"/>
                <a:gd name="T58" fmla="*/ 9 w 17"/>
                <a:gd name="T59" fmla="*/ 4 h 16"/>
                <a:gd name="T60" fmla="*/ 9 w 17"/>
                <a:gd name="T61" fmla="*/ 4 h 16"/>
                <a:gd name="T62" fmla="*/ 7 w 17"/>
                <a:gd name="T63" fmla="*/ 4 h 16"/>
                <a:gd name="T64" fmla="*/ 7 w 17"/>
                <a:gd name="T65" fmla="*/ 4 h 16"/>
                <a:gd name="T66" fmla="*/ 6 w 17"/>
                <a:gd name="T67" fmla="*/ 4 h 16"/>
                <a:gd name="T68" fmla="*/ 6 w 17"/>
                <a:gd name="T69" fmla="*/ 4 h 16"/>
                <a:gd name="T70" fmla="*/ 5 w 17"/>
                <a:gd name="T71" fmla="*/ 5 h 16"/>
                <a:gd name="T72" fmla="*/ 6 w 17"/>
                <a:gd name="T73" fmla="*/ 2 h 16"/>
                <a:gd name="T74" fmla="*/ 7 w 17"/>
                <a:gd name="T75" fmla="*/ 1 h 16"/>
                <a:gd name="T76" fmla="*/ 6 w 17"/>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16">
                  <a:moveTo>
                    <a:pt x="9" y="16"/>
                  </a:moveTo>
                  <a:cubicBezTo>
                    <a:pt x="4" y="16"/>
                    <a:pt x="1" y="13"/>
                    <a:pt x="1" y="8"/>
                  </a:cubicBezTo>
                  <a:cubicBezTo>
                    <a:pt x="1" y="8"/>
                    <a:pt x="1" y="8"/>
                    <a:pt x="1" y="8"/>
                  </a:cubicBezTo>
                  <a:cubicBezTo>
                    <a:pt x="1" y="8"/>
                    <a:pt x="1" y="7"/>
                    <a:pt x="1" y="7"/>
                  </a:cubicBezTo>
                  <a:cubicBezTo>
                    <a:pt x="1" y="7"/>
                    <a:pt x="1" y="7"/>
                    <a:pt x="1" y="7"/>
                  </a:cubicBezTo>
                  <a:cubicBezTo>
                    <a:pt x="0" y="4"/>
                    <a:pt x="2" y="2"/>
                    <a:pt x="3" y="1"/>
                  </a:cubicBezTo>
                  <a:cubicBezTo>
                    <a:pt x="3" y="1"/>
                    <a:pt x="3" y="1"/>
                    <a:pt x="3" y="1"/>
                  </a:cubicBezTo>
                  <a:cubicBezTo>
                    <a:pt x="4" y="1"/>
                    <a:pt x="5" y="1"/>
                    <a:pt x="6" y="1"/>
                  </a:cubicBezTo>
                  <a:cubicBezTo>
                    <a:pt x="6" y="1"/>
                    <a:pt x="6" y="1"/>
                    <a:pt x="6" y="1"/>
                  </a:cubicBezTo>
                  <a:cubicBezTo>
                    <a:pt x="7" y="0"/>
                    <a:pt x="8" y="0"/>
                    <a:pt x="9" y="0"/>
                  </a:cubicBezTo>
                  <a:cubicBezTo>
                    <a:pt x="9" y="0"/>
                    <a:pt x="9" y="0"/>
                    <a:pt x="9" y="0"/>
                  </a:cubicBezTo>
                  <a:cubicBezTo>
                    <a:pt x="13" y="0"/>
                    <a:pt x="17" y="4"/>
                    <a:pt x="17" y="8"/>
                  </a:cubicBezTo>
                  <a:cubicBezTo>
                    <a:pt x="17" y="8"/>
                    <a:pt x="17" y="8"/>
                    <a:pt x="17" y="8"/>
                  </a:cubicBezTo>
                  <a:cubicBezTo>
                    <a:pt x="17" y="9"/>
                    <a:pt x="16" y="11"/>
                    <a:pt x="15" y="13"/>
                  </a:cubicBezTo>
                  <a:cubicBezTo>
                    <a:pt x="15" y="13"/>
                    <a:pt x="15" y="13"/>
                    <a:pt x="15" y="13"/>
                  </a:cubicBezTo>
                  <a:cubicBezTo>
                    <a:pt x="14" y="15"/>
                    <a:pt x="11" y="16"/>
                    <a:pt x="9" y="16"/>
                  </a:cubicBezTo>
                  <a:cubicBezTo>
                    <a:pt x="9" y="16"/>
                    <a:pt x="9" y="16"/>
                    <a:pt x="9" y="16"/>
                  </a:cubicBezTo>
                  <a:cubicBezTo>
                    <a:pt x="9" y="16"/>
                    <a:pt x="9" y="16"/>
                    <a:pt x="9" y="16"/>
                  </a:cubicBezTo>
                  <a:close/>
                  <a:moveTo>
                    <a:pt x="5" y="5"/>
                  </a:moveTo>
                  <a:cubicBezTo>
                    <a:pt x="5" y="5"/>
                    <a:pt x="5" y="5"/>
                    <a:pt x="5" y="7"/>
                  </a:cubicBezTo>
                  <a:cubicBezTo>
                    <a:pt x="5" y="7"/>
                    <a:pt x="5" y="7"/>
                    <a:pt x="5" y="7"/>
                  </a:cubicBezTo>
                  <a:cubicBezTo>
                    <a:pt x="5" y="7"/>
                    <a:pt x="5" y="7"/>
                    <a:pt x="5" y="8"/>
                  </a:cubicBezTo>
                  <a:cubicBezTo>
                    <a:pt x="5" y="8"/>
                    <a:pt x="5" y="8"/>
                    <a:pt x="5" y="8"/>
                  </a:cubicBezTo>
                  <a:cubicBezTo>
                    <a:pt x="5" y="10"/>
                    <a:pt x="7" y="13"/>
                    <a:pt x="9" y="12"/>
                  </a:cubicBezTo>
                  <a:cubicBezTo>
                    <a:pt x="9" y="12"/>
                    <a:pt x="9" y="12"/>
                    <a:pt x="9" y="12"/>
                  </a:cubicBezTo>
                  <a:cubicBezTo>
                    <a:pt x="10" y="12"/>
                    <a:pt x="11" y="12"/>
                    <a:pt x="12" y="10"/>
                  </a:cubicBezTo>
                  <a:cubicBezTo>
                    <a:pt x="12" y="10"/>
                    <a:pt x="12" y="10"/>
                    <a:pt x="12" y="10"/>
                  </a:cubicBezTo>
                  <a:cubicBezTo>
                    <a:pt x="13" y="9"/>
                    <a:pt x="13" y="9"/>
                    <a:pt x="13" y="8"/>
                  </a:cubicBezTo>
                  <a:cubicBezTo>
                    <a:pt x="13" y="8"/>
                    <a:pt x="13" y="8"/>
                    <a:pt x="13" y="8"/>
                  </a:cubicBezTo>
                  <a:cubicBezTo>
                    <a:pt x="13" y="6"/>
                    <a:pt x="11" y="4"/>
                    <a:pt x="9" y="4"/>
                  </a:cubicBezTo>
                  <a:cubicBezTo>
                    <a:pt x="9" y="4"/>
                    <a:pt x="9" y="4"/>
                    <a:pt x="9" y="4"/>
                  </a:cubicBezTo>
                  <a:cubicBezTo>
                    <a:pt x="8" y="4"/>
                    <a:pt x="8" y="4"/>
                    <a:pt x="7" y="4"/>
                  </a:cubicBezTo>
                  <a:cubicBezTo>
                    <a:pt x="7" y="4"/>
                    <a:pt x="7" y="4"/>
                    <a:pt x="7" y="4"/>
                  </a:cubicBezTo>
                  <a:cubicBezTo>
                    <a:pt x="7" y="4"/>
                    <a:pt x="6" y="4"/>
                    <a:pt x="6" y="4"/>
                  </a:cubicBezTo>
                  <a:cubicBezTo>
                    <a:pt x="6" y="4"/>
                    <a:pt x="6" y="4"/>
                    <a:pt x="6" y="4"/>
                  </a:cubicBezTo>
                  <a:cubicBezTo>
                    <a:pt x="6" y="5"/>
                    <a:pt x="6" y="4"/>
                    <a:pt x="5" y="5"/>
                  </a:cubicBezTo>
                  <a:close/>
                  <a:moveTo>
                    <a:pt x="6" y="2"/>
                  </a:moveTo>
                  <a:cubicBezTo>
                    <a:pt x="7" y="1"/>
                    <a:pt x="7" y="1"/>
                    <a:pt x="7" y="1"/>
                  </a:cubicBezTo>
                  <a:cubicBezTo>
                    <a:pt x="6" y="2"/>
                    <a:pt x="6" y="2"/>
                    <a:pt x="6" y="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745">
              <a:extLst>
                <a:ext uri="{FF2B5EF4-FFF2-40B4-BE49-F238E27FC236}">
                  <a16:creationId xmlns:a16="http://schemas.microsoft.com/office/drawing/2014/main" id="{28E42D50-E3AD-44E3-BD98-6E11EFF617EA}"/>
                </a:ext>
              </a:extLst>
            </p:cNvPr>
            <p:cNvSpPr/>
            <p:nvPr/>
          </p:nvSpPr>
          <p:spPr bwMode="auto">
            <a:xfrm rot="964014">
              <a:off x="8568288" y="1649340"/>
              <a:ext cx="76727" cy="94161"/>
            </a:xfrm>
            <a:custGeom>
              <a:avLst/>
              <a:gdLst>
                <a:gd name="T0" fmla="*/ 4 w 15"/>
                <a:gd name="T1" fmla="*/ 3 h 18"/>
                <a:gd name="T2" fmla="*/ 0 w 15"/>
                <a:gd name="T3" fmla="*/ 8 h 18"/>
                <a:gd name="T4" fmla="*/ 11 w 15"/>
                <a:gd name="T5" fmla="*/ 12 h 18"/>
                <a:gd name="T6" fmla="*/ 4 w 15"/>
                <a:gd name="T7" fmla="*/ 3 h 18"/>
              </a:gdLst>
              <a:ahLst/>
              <a:cxnLst>
                <a:cxn ang="0">
                  <a:pos x="T0" y="T1"/>
                </a:cxn>
                <a:cxn ang="0">
                  <a:pos x="T2" y="T3"/>
                </a:cxn>
                <a:cxn ang="0">
                  <a:pos x="T4" y="T5"/>
                </a:cxn>
                <a:cxn ang="0">
                  <a:pos x="T6" y="T7"/>
                </a:cxn>
              </a:cxnLst>
              <a:rect l="0" t="0" r="r" b="b"/>
              <a:pathLst>
                <a:path w="15" h="18">
                  <a:moveTo>
                    <a:pt x="4" y="3"/>
                  </a:moveTo>
                  <a:cubicBezTo>
                    <a:pt x="4" y="3"/>
                    <a:pt x="0" y="3"/>
                    <a:pt x="0" y="8"/>
                  </a:cubicBezTo>
                  <a:cubicBezTo>
                    <a:pt x="1" y="14"/>
                    <a:pt x="7" y="18"/>
                    <a:pt x="11" y="12"/>
                  </a:cubicBezTo>
                  <a:cubicBezTo>
                    <a:pt x="15" y="6"/>
                    <a:pt x="9" y="0"/>
                    <a:pt x="4"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746">
              <a:extLst>
                <a:ext uri="{FF2B5EF4-FFF2-40B4-BE49-F238E27FC236}">
                  <a16:creationId xmlns:a16="http://schemas.microsoft.com/office/drawing/2014/main" id="{C7D37A73-5299-4002-B40E-F02B7B02D09F}"/>
                </a:ext>
              </a:extLst>
            </p:cNvPr>
            <p:cNvSpPr>
              <a:spLocks noEditPoints="1"/>
            </p:cNvSpPr>
            <p:nvPr/>
          </p:nvSpPr>
          <p:spPr bwMode="auto">
            <a:xfrm rot="964014">
              <a:off x="8558246" y="1647304"/>
              <a:ext cx="83304" cy="89676"/>
            </a:xfrm>
            <a:custGeom>
              <a:avLst/>
              <a:gdLst>
                <a:gd name="T0" fmla="*/ 8 w 16"/>
                <a:gd name="T1" fmla="*/ 17 h 17"/>
                <a:gd name="T2" fmla="*/ 0 w 16"/>
                <a:gd name="T3" fmla="*/ 9 h 17"/>
                <a:gd name="T4" fmla="*/ 0 w 16"/>
                <a:gd name="T5" fmla="*/ 9 h 17"/>
                <a:gd name="T6" fmla="*/ 0 w 16"/>
                <a:gd name="T7" fmla="*/ 7 h 17"/>
                <a:gd name="T8" fmla="*/ 0 w 16"/>
                <a:gd name="T9" fmla="*/ 7 h 17"/>
                <a:gd name="T10" fmla="*/ 3 w 16"/>
                <a:gd name="T11" fmla="*/ 2 h 17"/>
                <a:gd name="T12" fmla="*/ 3 w 16"/>
                <a:gd name="T13" fmla="*/ 2 h 17"/>
                <a:gd name="T14" fmla="*/ 5 w 16"/>
                <a:gd name="T15" fmla="*/ 1 h 17"/>
                <a:gd name="T16" fmla="*/ 5 w 16"/>
                <a:gd name="T17" fmla="*/ 1 h 17"/>
                <a:gd name="T18" fmla="*/ 8 w 16"/>
                <a:gd name="T19" fmla="*/ 0 h 17"/>
                <a:gd name="T20" fmla="*/ 8 w 16"/>
                <a:gd name="T21" fmla="*/ 0 h 17"/>
                <a:gd name="T22" fmla="*/ 16 w 16"/>
                <a:gd name="T23" fmla="*/ 8 h 17"/>
                <a:gd name="T24" fmla="*/ 16 w 16"/>
                <a:gd name="T25" fmla="*/ 8 h 17"/>
                <a:gd name="T26" fmla="*/ 15 w 16"/>
                <a:gd name="T27" fmla="*/ 13 h 17"/>
                <a:gd name="T28" fmla="*/ 15 w 16"/>
                <a:gd name="T29" fmla="*/ 13 h 17"/>
                <a:gd name="T30" fmla="*/ 8 w 16"/>
                <a:gd name="T31" fmla="*/ 17 h 17"/>
                <a:gd name="T32" fmla="*/ 8 w 16"/>
                <a:gd name="T33" fmla="*/ 17 h 17"/>
                <a:gd name="T34" fmla="*/ 8 w 16"/>
                <a:gd name="T35" fmla="*/ 17 h 17"/>
                <a:gd name="T36" fmla="*/ 5 w 16"/>
                <a:gd name="T37" fmla="*/ 5 h 17"/>
                <a:gd name="T38" fmla="*/ 4 w 16"/>
                <a:gd name="T39" fmla="*/ 7 h 17"/>
                <a:gd name="T40" fmla="*/ 4 w 16"/>
                <a:gd name="T41" fmla="*/ 7 h 17"/>
                <a:gd name="T42" fmla="*/ 4 w 16"/>
                <a:gd name="T43" fmla="*/ 8 h 17"/>
                <a:gd name="T44" fmla="*/ 4 w 16"/>
                <a:gd name="T45" fmla="*/ 8 h 17"/>
                <a:gd name="T46" fmla="*/ 8 w 16"/>
                <a:gd name="T47" fmla="*/ 13 h 17"/>
                <a:gd name="T48" fmla="*/ 8 w 16"/>
                <a:gd name="T49" fmla="*/ 13 h 17"/>
                <a:gd name="T50" fmla="*/ 12 w 16"/>
                <a:gd name="T51" fmla="*/ 11 h 17"/>
                <a:gd name="T52" fmla="*/ 12 w 16"/>
                <a:gd name="T53" fmla="*/ 11 h 17"/>
                <a:gd name="T54" fmla="*/ 12 w 16"/>
                <a:gd name="T55" fmla="*/ 8 h 17"/>
                <a:gd name="T56" fmla="*/ 12 w 16"/>
                <a:gd name="T57" fmla="*/ 8 h 17"/>
                <a:gd name="T58" fmla="*/ 8 w 16"/>
                <a:gd name="T59" fmla="*/ 4 h 17"/>
                <a:gd name="T60" fmla="*/ 8 w 16"/>
                <a:gd name="T61" fmla="*/ 4 h 17"/>
                <a:gd name="T62" fmla="*/ 6 w 16"/>
                <a:gd name="T63" fmla="*/ 5 h 17"/>
                <a:gd name="T64" fmla="*/ 6 w 16"/>
                <a:gd name="T65" fmla="*/ 5 h 17"/>
                <a:gd name="T66" fmla="*/ 6 w 16"/>
                <a:gd name="T67" fmla="*/ 5 h 17"/>
                <a:gd name="T68" fmla="*/ 6 w 16"/>
                <a:gd name="T69" fmla="*/ 5 h 17"/>
                <a:gd name="T70" fmla="*/ 6 w 16"/>
                <a:gd name="T71" fmla="*/ 5 h 17"/>
                <a:gd name="T72" fmla="*/ 5 w 16"/>
                <a:gd name="T73" fmla="*/ 5 h 17"/>
                <a:gd name="T74" fmla="*/ 6 w 16"/>
                <a:gd name="T75" fmla="*/ 3 h 17"/>
                <a:gd name="T76" fmla="*/ 7 w 16"/>
                <a:gd name="T77" fmla="*/ 1 h 17"/>
                <a:gd name="T78" fmla="*/ 6 w 16"/>
                <a:gd name="T7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8" y="17"/>
                  </a:moveTo>
                  <a:cubicBezTo>
                    <a:pt x="4" y="17"/>
                    <a:pt x="1" y="13"/>
                    <a:pt x="0" y="9"/>
                  </a:cubicBezTo>
                  <a:cubicBezTo>
                    <a:pt x="0" y="9"/>
                    <a:pt x="0" y="9"/>
                    <a:pt x="0" y="9"/>
                  </a:cubicBezTo>
                  <a:cubicBezTo>
                    <a:pt x="0" y="8"/>
                    <a:pt x="0" y="8"/>
                    <a:pt x="0" y="7"/>
                  </a:cubicBezTo>
                  <a:cubicBezTo>
                    <a:pt x="0" y="7"/>
                    <a:pt x="0" y="7"/>
                    <a:pt x="0" y="7"/>
                  </a:cubicBezTo>
                  <a:cubicBezTo>
                    <a:pt x="0" y="5"/>
                    <a:pt x="1" y="3"/>
                    <a:pt x="3" y="2"/>
                  </a:cubicBezTo>
                  <a:cubicBezTo>
                    <a:pt x="3" y="2"/>
                    <a:pt x="3" y="2"/>
                    <a:pt x="3" y="2"/>
                  </a:cubicBezTo>
                  <a:cubicBezTo>
                    <a:pt x="4" y="1"/>
                    <a:pt x="5" y="1"/>
                    <a:pt x="5" y="1"/>
                  </a:cubicBezTo>
                  <a:cubicBezTo>
                    <a:pt x="5" y="1"/>
                    <a:pt x="5" y="1"/>
                    <a:pt x="5" y="1"/>
                  </a:cubicBezTo>
                  <a:cubicBezTo>
                    <a:pt x="6" y="0"/>
                    <a:pt x="7" y="0"/>
                    <a:pt x="8" y="0"/>
                  </a:cubicBezTo>
                  <a:cubicBezTo>
                    <a:pt x="8" y="0"/>
                    <a:pt x="8" y="0"/>
                    <a:pt x="8" y="0"/>
                  </a:cubicBezTo>
                  <a:cubicBezTo>
                    <a:pt x="13" y="0"/>
                    <a:pt x="16" y="4"/>
                    <a:pt x="16" y="8"/>
                  </a:cubicBezTo>
                  <a:cubicBezTo>
                    <a:pt x="16" y="8"/>
                    <a:pt x="16" y="8"/>
                    <a:pt x="16" y="8"/>
                  </a:cubicBezTo>
                  <a:cubicBezTo>
                    <a:pt x="16" y="10"/>
                    <a:pt x="16" y="11"/>
                    <a:pt x="15" y="13"/>
                  </a:cubicBezTo>
                  <a:cubicBezTo>
                    <a:pt x="15" y="13"/>
                    <a:pt x="15" y="13"/>
                    <a:pt x="15" y="13"/>
                  </a:cubicBezTo>
                  <a:cubicBezTo>
                    <a:pt x="13" y="15"/>
                    <a:pt x="11" y="17"/>
                    <a:pt x="8" y="17"/>
                  </a:cubicBezTo>
                  <a:cubicBezTo>
                    <a:pt x="8" y="17"/>
                    <a:pt x="8" y="17"/>
                    <a:pt x="8" y="17"/>
                  </a:cubicBezTo>
                  <a:cubicBezTo>
                    <a:pt x="8" y="17"/>
                    <a:pt x="8" y="17"/>
                    <a:pt x="8" y="17"/>
                  </a:cubicBezTo>
                  <a:close/>
                  <a:moveTo>
                    <a:pt x="5" y="5"/>
                  </a:moveTo>
                  <a:cubicBezTo>
                    <a:pt x="5" y="5"/>
                    <a:pt x="4" y="6"/>
                    <a:pt x="4" y="7"/>
                  </a:cubicBezTo>
                  <a:cubicBezTo>
                    <a:pt x="4" y="7"/>
                    <a:pt x="4" y="7"/>
                    <a:pt x="4" y="7"/>
                  </a:cubicBezTo>
                  <a:cubicBezTo>
                    <a:pt x="4" y="7"/>
                    <a:pt x="4" y="8"/>
                    <a:pt x="4" y="8"/>
                  </a:cubicBezTo>
                  <a:cubicBezTo>
                    <a:pt x="4" y="8"/>
                    <a:pt x="4" y="8"/>
                    <a:pt x="4" y="8"/>
                  </a:cubicBezTo>
                  <a:cubicBezTo>
                    <a:pt x="4" y="11"/>
                    <a:pt x="7" y="13"/>
                    <a:pt x="8" y="13"/>
                  </a:cubicBezTo>
                  <a:cubicBezTo>
                    <a:pt x="8" y="13"/>
                    <a:pt x="8" y="13"/>
                    <a:pt x="8" y="13"/>
                  </a:cubicBezTo>
                  <a:cubicBezTo>
                    <a:pt x="9" y="13"/>
                    <a:pt x="10" y="12"/>
                    <a:pt x="12" y="11"/>
                  </a:cubicBezTo>
                  <a:cubicBezTo>
                    <a:pt x="12" y="11"/>
                    <a:pt x="12" y="11"/>
                    <a:pt x="12" y="11"/>
                  </a:cubicBezTo>
                  <a:cubicBezTo>
                    <a:pt x="12" y="10"/>
                    <a:pt x="12" y="9"/>
                    <a:pt x="12" y="8"/>
                  </a:cubicBezTo>
                  <a:cubicBezTo>
                    <a:pt x="12" y="8"/>
                    <a:pt x="12" y="8"/>
                    <a:pt x="12" y="8"/>
                  </a:cubicBezTo>
                  <a:cubicBezTo>
                    <a:pt x="12" y="6"/>
                    <a:pt x="10" y="4"/>
                    <a:pt x="8" y="4"/>
                  </a:cubicBezTo>
                  <a:cubicBezTo>
                    <a:pt x="8" y="4"/>
                    <a:pt x="8" y="4"/>
                    <a:pt x="8" y="4"/>
                  </a:cubicBezTo>
                  <a:cubicBezTo>
                    <a:pt x="8" y="4"/>
                    <a:pt x="7" y="4"/>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lose/>
                  <a:moveTo>
                    <a:pt x="6" y="3"/>
                  </a:moveTo>
                  <a:cubicBezTo>
                    <a:pt x="7" y="1"/>
                    <a:pt x="7" y="1"/>
                    <a:pt x="7" y="1"/>
                  </a:cubicBezTo>
                  <a:cubicBezTo>
                    <a:pt x="6" y="3"/>
                    <a:pt x="6" y="3"/>
                    <a:pt x="6"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747">
              <a:extLst>
                <a:ext uri="{FF2B5EF4-FFF2-40B4-BE49-F238E27FC236}">
                  <a16:creationId xmlns:a16="http://schemas.microsoft.com/office/drawing/2014/main" id="{24BEEFAC-3C96-49C1-AF51-4E800706D0CC}"/>
                </a:ext>
              </a:extLst>
            </p:cNvPr>
            <p:cNvSpPr/>
            <p:nvPr/>
          </p:nvSpPr>
          <p:spPr bwMode="auto">
            <a:xfrm rot="964014">
              <a:off x="8656133" y="1284422"/>
              <a:ext cx="337598" cy="282482"/>
            </a:xfrm>
            <a:custGeom>
              <a:avLst/>
              <a:gdLst>
                <a:gd name="T0" fmla="*/ 2 w 65"/>
                <a:gd name="T1" fmla="*/ 41 h 53"/>
                <a:gd name="T2" fmla="*/ 1 w 65"/>
                <a:gd name="T3" fmla="*/ 38 h 53"/>
                <a:gd name="T4" fmla="*/ 1 w 65"/>
                <a:gd name="T5" fmla="*/ 38 h 53"/>
                <a:gd name="T6" fmla="*/ 4 w 65"/>
                <a:gd name="T7" fmla="*/ 37 h 53"/>
                <a:gd name="T8" fmla="*/ 4 w 65"/>
                <a:gd name="T9" fmla="*/ 37 h 53"/>
                <a:gd name="T10" fmla="*/ 15 w 65"/>
                <a:gd name="T11" fmla="*/ 43 h 53"/>
                <a:gd name="T12" fmla="*/ 15 w 65"/>
                <a:gd name="T13" fmla="*/ 43 h 53"/>
                <a:gd name="T14" fmla="*/ 33 w 65"/>
                <a:gd name="T15" fmla="*/ 49 h 53"/>
                <a:gd name="T16" fmla="*/ 33 w 65"/>
                <a:gd name="T17" fmla="*/ 49 h 53"/>
                <a:gd name="T18" fmla="*/ 35 w 65"/>
                <a:gd name="T19" fmla="*/ 49 h 53"/>
                <a:gd name="T20" fmla="*/ 35 w 65"/>
                <a:gd name="T21" fmla="*/ 49 h 53"/>
                <a:gd name="T22" fmla="*/ 61 w 65"/>
                <a:gd name="T23" fmla="*/ 6 h 53"/>
                <a:gd name="T24" fmla="*/ 61 w 65"/>
                <a:gd name="T25" fmla="*/ 6 h 53"/>
                <a:gd name="T26" fmla="*/ 61 w 65"/>
                <a:gd name="T27" fmla="*/ 2 h 53"/>
                <a:gd name="T28" fmla="*/ 61 w 65"/>
                <a:gd name="T29" fmla="*/ 2 h 53"/>
                <a:gd name="T30" fmla="*/ 63 w 65"/>
                <a:gd name="T31" fmla="*/ 0 h 53"/>
                <a:gd name="T32" fmla="*/ 63 w 65"/>
                <a:gd name="T33" fmla="*/ 0 h 53"/>
                <a:gd name="T34" fmla="*/ 65 w 65"/>
                <a:gd name="T35" fmla="*/ 2 h 53"/>
                <a:gd name="T36" fmla="*/ 65 w 65"/>
                <a:gd name="T37" fmla="*/ 2 h 53"/>
                <a:gd name="T38" fmla="*/ 65 w 65"/>
                <a:gd name="T39" fmla="*/ 6 h 53"/>
                <a:gd name="T40" fmla="*/ 65 w 65"/>
                <a:gd name="T41" fmla="*/ 6 h 53"/>
                <a:gd name="T42" fmla="*/ 36 w 65"/>
                <a:gd name="T43" fmla="*/ 53 h 53"/>
                <a:gd name="T44" fmla="*/ 36 w 65"/>
                <a:gd name="T45" fmla="*/ 53 h 53"/>
                <a:gd name="T46" fmla="*/ 33 w 65"/>
                <a:gd name="T47" fmla="*/ 53 h 53"/>
                <a:gd name="T48" fmla="*/ 33 w 65"/>
                <a:gd name="T49" fmla="*/ 53 h 53"/>
                <a:gd name="T50" fmla="*/ 2 w 65"/>
                <a:gd name="T5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3">
                  <a:moveTo>
                    <a:pt x="2" y="41"/>
                  </a:moveTo>
                  <a:cubicBezTo>
                    <a:pt x="1" y="40"/>
                    <a:pt x="0" y="39"/>
                    <a:pt x="1" y="38"/>
                  </a:cubicBezTo>
                  <a:cubicBezTo>
                    <a:pt x="1" y="38"/>
                    <a:pt x="1" y="38"/>
                    <a:pt x="1" y="38"/>
                  </a:cubicBezTo>
                  <a:cubicBezTo>
                    <a:pt x="1" y="37"/>
                    <a:pt x="3" y="37"/>
                    <a:pt x="4" y="37"/>
                  </a:cubicBezTo>
                  <a:cubicBezTo>
                    <a:pt x="4" y="37"/>
                    <a:pt x="4" y="37"/>
                    <a:pt x="4" y="37"/>
                  </a:cubicBezTo>
                  <a:cubicBezTo>
                    <a:pt x="4" y="37"/>
                    <a:pt x="9" y="40"/>
                    <a:pt x="15" y="43"/>
                  </a:cubicBezTo>
                  <a:cubicBezTo>
                    <a:pt x="15" y="43"/>
                    <a:pt x="15" y="43"/>
                    <a:pt x="15" y="43"/>
                  </a:cubicBezTo>
                  <a:cubicBezTo>
                    <a:pt x="22" y="47"/>
                    <a:pt x="30" y="50"/>
                    <a:pt x="33" y="49"/>
                  </a:cubicBezTo>
                  <a:cubicBezTo>
                    <a:pt x="33" y="49"/>
                    <a:pt x="33" y="49"/>
                    <a:pt x="33" y="49"/>
                  </a:cubicBezTo>
                  <a:cubicBezTo>
                    <a:pt x="34" y="49"/>
                    <a:pt x="34" y="49"/>
                    <a:pt x="35" y="49"/>
                  </a:cubicBezTo>
                  <a:cubicBezTo>
                    <a:pt x="35" y="49"/>
                    <a:pt x="35" y="49"/>
                    <a:pt x="35" y="49"/>
                  </a:cubicBezTo>
                  <a:cubicBezTo>
                    <a:pt x="40" y="48"/>
                    <a:pt x="61" y="28"/>
                    <a:pt x="61" y="6"/>
                  </a:cubicBezTo>
                  <a:cubicBezTo>
                    <a:pt x="61" y="6"/>
                    <a:pt x="61" y="6"/>
                    <a:pt x="61" y="6"/>
                  </a:cubicBezTo>
                  <a:cubicBezTo>
                    <a:pt x="61" y="4"/>
                    <a:pt x="61" y="3"/>
                    <a:pt x="61" y="2"/>
                  </a:cubicBezTo>
                  <a:cubicBezTo>
                    <a:pt x="61" y="2"/>
                    <a:pt x="61" y="2"/>
                    <a:pt x="61" y="2"/>
                  </a:cubicBezTo>
                  <a:cubicBezTo>
                    <a:pt x="61" y="1"/>
                    <a:pt x="62" y="0"/>
                    <a:pt x="63" y="0"/>
                  </a:cubicBezTo>
                  <a:cubicBezTo>
                    <a:pt x="63" y="0"/>
                    <a:pt x="63" y="0"/>
                    <a:pt x="63" y="0"/>
                  </a:cubicBezTo>
                  <a:cubicBezTo>
                    <a:pt x="64" y="0"/>
                    <a:pt x="65" y="1"/>
                    <a:pt x="65" y="2"/>
                  </a:cubicBezTo>
                  <a:cubicBezTo>
                    <a:pt x="65" y="2"/>
                    <a:pt x="65" y="2"/>
                    <a:pt x="65" y="2"/>
                  </a:cubicBezTo>
                  <a:cubicBezTo>
                    <a:pt x="65" y="3"/>
                    <a:pt x="65" y="4"/>
                    <a:pt x="65" y="6"/>
                  </a:cubicBezTo>
                  <a:cubicBezTo>
                    <a:pt x="65" y="6"/>
                    <a:pt x="65" y="6"/>
                    <a:pt x="65" y="6"/>
                  </a:cubicBezTo>
                  <a:cubicBezTo>
                    <a:pt x="65" y="30"/>
                    <a:pt x="44" y="50"/>
                    <a:pt x="36" y="53"/>
                  </a:cubicBezTo>
                  <a:cubicBezTo>
                    <a:pt x="36" y="53"/>
                    <a:pt x="36" y="53"/>
                    <a:pt x="36" y="53"/>
                  </a:cubicBezTo>
                  <a:cubicBezTo>
                    <a:pt x="35" y="53"/>
                    <a:pt x="34" y="53"/>
                    <a:pt x="33" y="53"/>
                  </a:cubicBezTo>
                  <a:cubicBezTo>
                    <a:pt x="33" y="53"/>
                    <a:pt x="33" y="53"/>
                    <a:pt x="33" y="53"/>
                  </a:cubicBezTo>
                  <a:cubicBezTo>
                    <a:pt x="23" y="53"/>
                    <a:pt x="2" y="41"/>
                    <a:pt x="2" y="4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748">
              <a:extLst>
                <a:ext uri="{FF2B5EF4-FFF2-40B4-BE49-F238E27FC236}">
                  <a16:creationId xmlns:a16="http://schemas.microsoft.com/office/drawing/2014/main" id="{3D78A5F7-C01A-4464-AFAB-CF26D9F80431}"/>
                </a:ext>
              </a:extLst>
            </p:cNvPr>
            <p:cNvSpPr/>
            <p:nvPr/>
          </p:nvSpPr>
          <p:spPr bwMode="auto">
            <a:xfrm rot="964014">
              <a:off x="8346144" y="1107059"/>
              <a:ext cx="368289" cy="322835"/>
            </a:xfrm>
            <a:custGeom>
              <a:avLst/>
              <a:gdLst>
                <a:gd name="T0" fmla="*/ 10 w 71"/>
                <a:gd name="T1" fmla="*/ 46 h 61"/>
                <a:gd name="T2" fmla="*/ 34 w 71"/>
                <a:gd name="T3" fmla="*/ 1 h 61"/>
                <a:gd name="T4" fmla="*/ 52 w 71"/>
                <a:gd name="T5" fmla="*/ 54 h 61"/>
                <a:gd name="T6" fmla="*/ 30 w 71"/>
                <a:gd name="T7" fmla="*/ 61 h 61"/>
                <a:gd name="T8" fmla="*/ 10 w 71"/>
                <a:gd name="T9" fmla="*/ 46 h 61"/>
              </a:gdLst>
              <a:ahLst/>
              <a:cxnLst>
                <a:cxn ang="0">
                  <a:pos x="T0" y="T1"/>
                </a:cxn>
                <a:cxn ang="0">
                  <a:pos x="T2" y="T3"/>
                </a:cxn>
                <a:cxn ang="0">
                  <a:pos x="T4" y="T5"/>
                </a:cxn>
                <a:cxn ang="0">
                  <a:pos x="T6" y="T7"/>
                </a:cxn>
                <a:cxn ang="0">
                  <a:pos x="T8" y="T9"/>
                </a:cxn>
              </a:cxnLst>
              <a:rect l="0" t="0" r="r" b="b"/>
              <a:pathLst>
                <a:path w="71" h="61">
                  <a:moveTo>
                    <a:pt x="10" y="46"/>
                  </a:moveTo>
                  <a:cubicBezTo>
                    <a:pt x="10" y="46"/>
                    <a:pt x="0" y="0"/>
                    <a:pt x="34" y="1"/>
                  </a:cubicBezTo>
                  <a:cubicBezTo>
                    <a:pt x="69" y="3"/>
                    <a:pt x="71" y="33"/>
                    <a:pt x="52" y="54"/>
                  </a:cubicBezTo>
                  <a:cubicBezTo>
                    <a:pt x="30" y="61"/>
                    <a:pt x="30" y="61"/>
                    <a:pt x="30" y="61"/>
                  </a:cubicBezTo>
                  <a:lnTo>
                    <a:pt x="10" y="4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749">
              <a:extLst>
                <a:ext uri="{FF2B5EF4-FFF2-40B4-BE49-F238E27FC236}">
                  <a16:creationId xmlns:a16="http://schemas.microsoft.com/office/drawing/2014/main" id="{8C12367B-F137-4B8D-8925-D89C378FBB9F}"/>
                </a:ext>
              </a:extLst>
            </p:cNvPr>
            <p:cNvSpPr/>
            <p:nvPr/>
          </p:nvSpPr>
          <p:spPr bwMode="auto">
            <a:xfrm rot="964014">
              <a:off x="8505782" y="1114967"/>
              <a:ext cx="65766" cy="248853"/>
            </a:xfrm>
            <a:custGeom>
              <a:avLst/>
              <a:gdLst>
                <a:gd name="T0" fmla="*/ 1 w 13"/>
                <a:gd name="T1" fmla="*/ 47 h 47"/>
                <a:gd name="T2" fmla="*/ 0 w 13"/>
                <a:gd name="T3" fmla="*/ 45 h 47"/>
                <a:gd name="T4" fmla="*/ 0 w 13"/>
                <a:gd name="T5" fmla="*/ 45 h 47"/>
                <a:gd name="T6" fmla="*/ 9 w 13"/>
                <a:gd name="T7" fmla="*/ 1 h 47"/>
                <a:gd name="T8" fmla="*/ 11 w 13"/>
                <a:gd name="T9" fmla="*/ 0 h 47"/>
                <a:gd name="T10" fmla="*/ 11 w 13"/>
                <a:gd name="T11" fmla="*/ 0 h 47"/>
                <a:gd name="T12" fmla="*/ 13 w 13"/>
                <a:gd name="T13" fmla="*/ 2 h 47"/>
                <a:gd name="T14" fmla="*/ 13 w 13"/>
                <a:gd name="T15" fmla="*/ 2 h 47"/>
                <a:gd name="T16" fmla="*/ 4 w 13"/>
                <a:gd name="T17" fmla="*/ 46 h 47"/>
                <a:gd name="T18" fmla="*/ 2 w 13"/>
                <a:gd name="T19" fmla="*/ 47 h 47"/>
                <a:gd name="T20" fmla="*/ 2 w 13"/>
                <a:gd name="T21" fmla="*/ 47 h 47"/>
                <a:gd name="T22" fmla="*/ 1 w 13"/>
                <a:gd name="T2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7">
                  <a:moveTo>
                    <a:pt x="1" y="47"/>
                  </a:moveTo>
                  <a:cubicBezTo>
                    <a:pt x="0" y="47"/>
                    <a:pt x="0" y="46"/>
                    <a:pt x="0" y="45"/>
                  </a:cubicBezTo>
                  <a:cubicBezTo>
                    <a:pt x="0" y="45"/>
                    <a:pt x="0" y="45"/>
                    <a:pt x="0" y="45"/>
                  </a:cubicBezTo>
                  <a:cubicBezTo>
                    <a:pt x="9" y="1"/>
                    <a:pt x="9" y="1"/>
                    <a:pt x="9" y="1"/>
                  </a:cubicBezTo>
                  <a:cubicBezTo>
                    <a:pt x="9" y="0"/>
                    <a:pt x="10" y="0"/>
                    <a:pt x="11" y="0"/>
                  </a:cubicBezTo>
                  <a:cubicBezTo>
                    <a:pt x="11" y="0"/>
                    <a:pt x="11" y="0"/>
                    <a:pt x="11" y="0"/>
                  </a:cubicBezTo>
                  <a:cubicBezTo>
                    <a:pt x="13" y="0"/>
                    <a:pt x="13" y="1"/>
                    <a:pt x="13" y="2"/>
                  </a:cubicBezTo>
                  <a:cubicBezTo>
                    <a:pt x="13" y="2"/>
                    <a:pt x="13" y="2"/>
                    <a:pt x="13" y="2"/>
                  </a:cubicBezTo>
                  <a:cubicBezTo>
                    <a:pt x="4" y="46"/>
                    <a:pt x="4" y="46"/>
                    <a:pt x="4" y="46"/>
                  </a:cubicBezTo>
                  <a:cubicBezTo>
                    <a:pt x="4" y="47"/>
                    <a:pt x="3" y="47"/>
                    <a:pt x="2" y="47"/>
                  </a:cubicBezTo>
                  <a:cubicBezTo>
                    <a:pt x="2" y="47"/>
                    <a:pt x="2" y="47"/>
                    <a:pt x="2" y="47"/>
                  </a:cubicBezTo>
                  <a:cubicBezTo>
                    <a:pt x="2" y="47"/>
                    <a:pt x="2" y="47"/>
                    <a:pt x="1" y="47"/>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750">
              <a:extLst>
                <a:ext uri="{FF2B5EF4-FFF2-40B4-BE49-F238E27FC236}">
                  <a16:creationId xmlns:a16="http://schemas.microsoft.com/office/drawing/2014/main" id="{0CF49022-CBAC-4607-9D8F-E14DCC172867}"/>
                </a:ext>
              </a:extLst>
            </p:cNvPr>
            <p:cNvSpPr>
              <a:spLocks noEditPoints="1"/>
            </p:cNvSpPr>
            <p:nvPr/>
          </p:nvSpPr>
          <p:spPr bwMode="auto">
            <a:xfrm rot="964014">
              <a:off x="8375818" y="1103051"/>
              <a:ext cx="311292" cy="338529"/>
            </a:xfrm>
            <a:custGeom>
              <a:avLst/>
              <a:gdLst>
                <a:gd name="T0" fmla="*/ 22 w 60"/>
                <a:gd name="T1" fmla="*/ 63 h 64"/>
                <a:gd name="T2" fmla="*/ 2 w 60"/>
                <a:gd name="T3" fmla="*/ 48 h 64"/>
                <a:gd name="T4" fmla="*/ 4 w 60"/>
                <a:gd name="T5" fmla="*/ 47 h 64"/>
                <a:gd name="T6" fmla="*/ 6 w 60"/>
                <a:gd name="T7" fmla="*/ 46 h 64"/>
                <a:gd name="T8" fmla="*/ 4 w 60"/>
                <a:gd name="T9" fmla="*/ 47 h 64"/>
                <a:gd name="T10" fmla="*/ 2 w 60"/>
                <a:gd name="T11" fmla="*/ 48 h 64"/>
                <a:gd name="T12" fmla="*/ 2 w 60"/>
                <a:gd name="T13" fmla="*/ 47 h 64"/>
                <a:gd name="T14" fmla="*/ 2 w 60"/>
                <a:gd name="T15" fmla="*/ 47 h 64"/>
                <a:gd name="T16" fmla="*/ 0 w 60"/>
                <a:gd name="T17" fmla="*/ 33 h 64"/>
                <a:gd name="T18" fmla="*/ 0 w 60"/>
                <a:gd name="T19" fmla="*/ 33 h 64"/>
                <a:gd name="T20" fmla="*/ 5 w 60"/>
                <a:gd name="T21" fmla="*/ 12 h 64"/>
                <a:gd name="T22" fmla="*/ 5 w 60"/>
                <a:gd name="T23" fmla="*/ 12 h 64"/>
                <a:gd name="T24" fmla="*/ 26 w 60"/>
                <a:gd name="T25" fmla="*/ 0 h 64"/>
                <a:gd name="T26" fmla="*/ 26 w 60"/>
                <a:gd name="T27" fmla="*/ 0 h 64"/>
                <a:gd name="T28" fmla="*/ 28 w 60"/>
                <a:gd name="T29" fmla="*/ 0 h 64"/>
                <a:gd name="T30" fmla="*/ 28 w 60"/>
                <a:gd name="T31" fmla="*/ 0 h 64"/>
                <a:gd name="T32" fmla="*/ 60 w 60"/>
                <a:gd name="T33" fmla="*/ 28 h 64"/>
                <a:gd name="T34" fmla="*/ 60 w 60"/>
                <a:gd name="T35" fmla="*/ 28 h 64"/>
                <a:gd name="T36" fmla="*/ 48 w 60"/>
                <a:gd name="T37" fmla="*/ 56 h 64"/>
                <a:gd name="T38" fmla="*/ 48 w 60"/>
                <a:gd name="T39" fmla="*/ 56 h 64"/>
                <a:gd name="T40" fmla="*/ 47 w 60"/>
                <a:gd name="T41" fmla="*/ 57 h 64"/>
                <a:gd name="T42" fmla="*/ 24 w 60"/>
                <a:gd name="T43" fmla="*/ 64 h 64"/>
                <a:gd name="T44" fmla="*/ 24 w 60"/>
                <a:gd name="T45" fmla="*/ 64 h 64"/>
                <a:gd name="T46" fmla="*/ 24 w 60"/>
                <a:gd name="T47" fmla="*/ 64 h 64"/>
                <a:gd name="T48" fmla="*/ 22 w 60"/>
                <a:gd name="T49" fmla="*/ 63 h 64"/>
                <a:gd name="T50" fmla="*/ 24 w 60"/>
                <a:gd name="T51" fmla="*/ 60 h 64"/>
                <a:gd name="T52" fmla="*/ 45 w 60"/>
                <a:gd name="T53" fmla="*/ 53 h 64"/>
                <a:gd name="T54" fmla="*/ 56 w 60"/>
                <a:gd name="T55" fmla="*/ 28 h 64"/>
                <a:gd name="T56" fmla="*/ 56 w 60"/>
                <a:gd name="T57" fmla="*/ 28 h 64"/>
                <a:gd name="T58" fmla="*/ 28 w 60"/>
                <a:gd name="T59" fmla="*/ 4 h 64"/>
                <a:gd name="T60" fmla="*/ 28 w 60"/>
                <a:gd name="T61" fmla="*/ 4 h 64"/>
                <a:gd name="T62" fmla="*/ 26 w 60"/>
                <a:gd name="T63" fmla="*/ 4 h 64"/>
                <a:gd name="T64" fmla="*/ 26 w 60"/>
                <a:gd name="T65" fmla="*/ 4 h 64"/>
                <a:gd name="T66" fmla="*/ 8 w 60"/>
                <a:gd name="T67" fmla="*/ 14 h 64"/>
                <a:gd name="T68" fmla="*/ 8 w 60"/>
                <a:gd name="T69" fmla="*/ 14 h 64"/>
                <a:gd name="T70" fmla="*/ 4 w 60"/>
                <a:gd name="T71" fmla="*/ 33 h 64"/>
                <a:gd name="T72" fmla="*/ 4 w 60"/>
                <a:gd name="T73" fmla="*/ 33 h 64"/>
                <a:gd name="T74" fmla="*/ 5 w 60"/>
                <a:gd name="T75" fmla="*/ 45 h 64"/>
                <a:gd name="T76" fmla="*/ 5 w 60"/>
                <a:gd name="T77" fmla="*/ 45 h 64"/>
                <a:gd name="T78" fmla="*/ 24 w 60"/>
                <a:gd name="T79"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4">
                  <a:moveTo>
                    <a:pt x="22" y="63"/>
                  </a:moveTo>
                  <a:cubicBezTo>
                    <a:pt x="2" y="48"/>
                    <a:pt x="2" y="48"/>
                    <a:pt x="2" y="48"/>
                  </a:cubicBezTo>
                  <a:cubicBezTo>
                    <a:pt x="4" y="47"/>
                    <a:pt x="4" y="47"/>
                    <a:pt x="4" y="47"/>
                  </a:cubicBezTo>
                  <a:cubicBezTo>
                    <a:pt x="6" y="46"/>
                    <a:pt x="6" y="46"/>
                    <a:pt x="6" y="46"/>
                  </a:cubicBezTo>
                  <a:cubicBezTo>
                    <a:pt x="4" y="47"/>
                    <a:pt x="4" y="47"/>
                    <a:pt x="4" y="47"/>
                  </a:cubicBezTo>
                  <a:cubicBezTo>
                    <a:pt x="2" y="48"/>
                    <a:pt x="2" y="48"/>
                    <a:pt x="2" y="48"/>
                  </a:cubicBezTo>
                  <a:cubicBezTo>
                    <a:pt x="2" y="48"/>
                    <a:pt x="2" y="47"/>
                    <a:pt x="2" y="47"/>
                  </a:cubicBezTo>
                  <a:cubicBezTo>
                    <a:pt x="2" y="47"/>
                    <a:pt x="2" y="47"/>
                    <a:pt x="2" y="47"/>
                  </a:cubicBezTo>
                  <a:cubicBezTo>
                    <a:pt x="2" y="47"/>
                    <a:pt x="0" y="41"/>
                    <a:pt x="0" y="33"/>
                  </a:cubicBezTo>
                  <a:cubicBezTo>
                    <a:pt x="0" y="33"/>
                    <a:pt x="0" y="33"/>
                    <a:pt x="0" y="33"/>
                  </a:cubicBezTo>
                  <a:cubicBezTo>
                    <a:pt x="0" y="26"/>
                    <a:pt x="1" y="18"/>
                    <a:pt x="5" y="12"/>
                  </a:cubicBezTo>
                  <a:cubicBezTo>
                    <a:pt x="5" y="12"/>
                    <a:pt x="5" y="12"/>
                    <a:pt x="5" y="12"/>
                  </a:cubicBezTo>
                  <a:cubicBezTo>
                    <a:pt x="9" y="5"/>
                    <a:pt x="16" y="0"/>
                    <a:pt x="26" y="0"/>
                  </a:cubicBezTo>
                  <a:cubicBezTo>
                    <a:pt x="26" y="0"/>
                    <a:pt x="26" y="0"/>
                    <a:pt x="26" y="0"/>
                  </a:cubicBezTo>
                  <a:cubicBezTo>
                    <a:pt x="27" y="0"/>
                    <a:pt x="28" y="0"/>
                    <a:pt x="28" y="0"/>
                  </a:cubicBezTo>
                  <a:cubicBezTo>
                    <a:pt x="28" y="0"/>
                    <a:pt x="28" y="0"/>
                    <a:pt x="28" y="0"/>
                  </a:cubicBezTo>
                  <a:cubicBezTo>
                    <a:pt x="49" y="1"/>
                    <a:pt x="60" y="13"/>
                    <a:pt x="60" y="28"/>
                  </a:cubicBezTo>
                  <a:cubicBezTo>
                    <a:pt x="60" y="28"/>
                    <a:pt x="60" y="28"/>
                    <a:pt x="60" y="28"/>
                  </a:cubicBezTo>
                  <a:cubicBezTo>
                    <a:pt x="60" y="37"/>
                    <a:pt x="56" y="48"/>
                    <a:pt x="48" y="56"/>
                  </a:cubicBezTo>
                  <a:cubicBezTo>
                    <a:pt x="48" y="56"/>
                    <a:pt x="48" y="56"/>
                    <a:pt x="48" y="56"/>
                  </a:cubicBezTo>
                  <a:cubicBezTo>
                    <a:pt x="47" y="57"/>
                    <a:pt x="47" y="57"/>
                    <a:pt x="47" y="57"/>
                  </a:cubicBezTo>
                  <a:cubicBezTo>
                    <a:pt x="24" y="64"/>
                    <a:pt x="24" y="64"/>
                    <a:pt x="24" y="64"/>
                  </a:cubicBezTo>
                  <a:cubicBezTo>
                    <a:pt x="24" y="64"/>
                    <a:pt x="24" y="64"/>
                    <a:pt x="24" y="64"/>
                  </a:cubicBezTo>
                  <a:cubicBezTo>
                    <a:pt x="24" y="64"/>
                    <a:pt x="24" y="64"/>
                    <a:pt x="24" y="64"/>
                  </a:cubicBezTo>
                  <a:cubicBezTo>
                    <a:pt x="23" y="64"/>
                    <a:pt x="23" y="64"/>
                    <a:pt x="22" y="63"/>
                  </a:cubicBezTo>
                  <a:close/>
                  <a:moveTo>
                    <a:pt x="24" y="60"/>
                  </a:moveTo>
                  <a:cubicBezTo>
                    <a:pt x="45" y="53"/>
                    <a:pt x="45" y="53"/>
                    <a:pt x="45" y="53"/>
                  </a:cubicBezTo>
                  <a:cubicBezTo>
                    <a:pt x="52" y="45"/>
                    <a:pt x="56" y="36"/>
                    <a:pt x="56" y="28"/>
                  </a:cubicBezTo>
                  <a:cubicBezTo>
                    <a:pt x="56" y="28"/>
                    <a:pt x="56" y="28"/>
                    <a:pt x="56" y="28"/>
                  </a:cubicBezTo>
                  <a:cubicBezTo>
                    <a:pt x="56" y="15"/>
                    <a:pt x="48" y="5"/>
                    <a:pt x="28" y="4"/>
                  </a:cubicBezTo>
                  <a:cubicBezTo>
                    <a:pt x="28" y="4"/>
                    <a:pt x="28" y="4"/>
                    <a:pt x="28" y="4"/>
                  </a:cubicBezTo>
                  <a:cubicBezTo>
                    <a:pt x="27" y="4"/>
                    <a:pt x="27" y="4"/>
                    <a:pt x="26" y="4"/>
                  </a:cubicBezTo>
                  <a:cubicBezTo>
                    <a:pt x="26" y="4"/>
                    <a:pt x="26" y="4"/>
                    <a:pt x="26" y="4"/>
                  </a:cubicBezTo>
                  <a:cubicBezTo>
                    <a:pt x="17" y="4"/>
                    <a:pt x="12" y="8"/>
                    <a:pt x="8" y="14"/>
                  </a:cubicBezTo>
                  <a:cubicBezTo>
                    <a:pt x="8" y="14"/>
                    <a:pt x="8" y="14"/>
                    <a:pt x="8" y="14"/>
                  </a:cubicBezTo>
                  <a:cubicBezTo>
                    <a:pt x="5" y="19"/>
                    <a:pt x="4" y="26"/>
                    <a:pt x="4" y="33"/>
                  </a:cubicBezTo>
                  <a:cubicBezTo>
                    <a:pt x="4" y="33"/>
                    <a:pt x="4" y="33"/>
                    <a:pt x="4" y="33"/>
                  </a:cubicBezTo>
                  <a:cubicBezTo>
                    <a:pt x="4" y="39"/>
                    <a:pt x="5" y="44"/>
                    <a:pt x="5" y="45"/>
                  </a:cubicBezTo>
                  <a:cubicBezTo>
                    <a:pt x="5" y="45"/>
                    <a:pt x="5" y="45"/>
                    <a:pt x="5" y="45"/>
                  </a:cubicBezTo>
                  <a:cubicBezTo>
                    <a:pt x="24" y="60"/>
                    <a:pt x="24" y="60"/>
                    <a:pt x="24" y="6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751">
              <a:extLst>
                <a:ext uri="{FF2B5EF4-FFF2-40B4-BE49-F238E27FC236}">
                  <a16:creationId xmlns:a16="http://schemas.microsoft.com/office/drawing/2014/main" id="{CF242D39-BE0C-437E-A90B-C42DEB7E05F1}"/>
                </a:ext>
              </a:extLst>
            </p:cNvPr>
            <p:cNvSpPr/>
            <p:nvPr/>
          </p:nvSpPr>
          <p:spPr bwMode="auto">
            <a:xfrm rot="964014">
              <a:off x="7998537" y="995587"/>
              <a:ext cx="394595" cy="381125"/>
            </a:xfrm>
            <a:custGeom>
              <a:avLst/>
              <a:gdLst>
                <a:gd name="T0" fmla="*/ 40 w 76"/>
                <a:gd name="T1" fmla="*/ 72 h 72"/>
                <a:gd name="T2" fmla="*/ 26 w 76"/>
                <a:gd name="T3" fmla="*/ 23 h 72"/>
                <a:gd name="T4" fmla="*/ 76 w 76"/>
                <a:gd name="T5" fmla="*/ 48 h 72"/>
                <a:gd name="T6" fmla="*/ 65 w 76"/>
                <a:gd name="T7" fmla="*/ 69 h 72"/>
                <a:gd name="T8" fmla="*/ 40 w 76"/>
                <a:gd name="T9" fmla="*/ 72 h 72"/>
              </a:gdLst>
              <a:ahLst/>
              <a:cxnLst>
                <a:cxn ang="0">
                  <a:pos x="T0" y="T1"/>
                </a:cxn>
                <a:cxn ang="0">
                  <a:pos x="T2" y="T3"/>
                </a:cxn>
                <a:cxn ang="0">
                  <a:pos x="T4" y="T5"/>
                </a:cxn>
                <a:cxn ang="0">
                  <a:pos x="T6" y="T7"/>
                </a:cxn>
                <a:cxn ang="0">
                  <a:pos x="T8" y="T9"/>
                </a:cxn>
              </a:cxnLst>
              <a:rect l="0" t="0" r="r" b="b"/>
              <a:pathLst>
                <a:path w="76" h="72">
                  <a:moveTo>
                    <a:pt x="40" y="72"/>
                  </a:moveTo>
                  <a:cubicBezTo>
                    <a:pt x="40" y="72"/>
                    <a:pt x="0" y="47"/>
                    <a:pt x="26" y="23"/>
                  </a:cubicBezTo>
                  <a:cubicBezTo>
                    <a:pt x="51" y="0"/>
                    <a:pt x="74" y="19"/>
                    <a:pt x="76" y="48"/>
                  </a:cubicBezTo>
                  <a:cubicBezTo>
                    <a:pt x="65" y="69"/>
                    <a:pt x="65" y="69"/>
                    <a:pt x="65" y="69"/>
                  </a:cubicBezTo>
                  <a:lnTo>
                    <a:pt x="40" y="7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752">
              <a:extLst>
                <a:ext uri="{FF2B5EF4-FFF2-40B4-BE49-F238E27FC236}">
                  <a16:creationId xmlns:a16="http://schemas.microsoft.com/office/drawing/2014/main" id="{DF47D45E-E5EE-41E7-90C0-784C9D750F5C}"/>
                </a:ext>
              </a:extLst>
            </p:cNvPr>
            <p:cNvSpPr/>
            <p:nvPr/>
          </p:nvSpPr>
          <p:spPr bwMode="auto">
            <a:xfrm rot="964014">
              <a:off x="8142503" y="1099004"/>
              <a:ext cx="151261" cy="217466"/>
            </a:xfrm>
            <a:custGeom>
              <a:avLst/>
              <a:gdLst>
                <a:gd name="T0" fmla="*/ 25 w 29"/>
                <a:gd name="T1" fmla="*/ 41 h 41"/>
                <a:gd name="T2" fmla="*/ 0 w 29"/>
                <a:gd name="T3" fmla="*/ 3 h 41"/>
                <a:gd name="T4" fmla="*/ 1 w 29"/>
                <a:gd name="T5" fmla="*/ 1 h 41"/>
                <a:gd name="T6" fmla="*/ 1 w 29"/>
                <a:gd name="T7" fmla="*/ 1 h 41"/>
                <a:gd name="T8" fmla="*/ 4 w 29"/>
                <a:gd name="T9" fmla="*/ 1 h 41"/>
                <a:gd name="T10" fmla="*/ 4 w 29"/>
                <a:gd name="T11" fmla="*/ 1 h 41"/>
                <a:gd name="T12" fmla="*/ 28 w 29"/>
                <a:gd name="T13" fmla="*/ 38 h 41"/>
                <a:gd name="T14" fmla="*/ 27 w 29"/>
                <a:gd name="T15" fmla="*/ 41 h 41"/>
                <a:gd name="T16" fmla="*/ 27 w 29"/>
                <a:gd name="T17" fmla="*/ 41 h 41"/>
                <a:gd name="T18" fmla="*/ 26 w 29"/>
                <a:gd name="T19" fmla="*/ 41 h 41"/>
                <a:gd name="T20" fmla="*/ 26 w 29"/>
                <a:gd name="T21" fmla="*/ 41 h 41"/>
                <a:gd name="T22" fmla="*/ 25 w 29"/>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1">
                  <a:moveTo>
                    <a:pt x="25" y="41"/>
                  </a:move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8" y="38"/>
                    <a:pt x="28" y="38"/>
                    <a:pt x="28" y="38"/>
                  </a:cubicBezTo>
                  <a:cubicBezTo>
                    <a:pt x="29" y="39"/>
                    <a:pt x="28" y="41"/>
                    <a:pt x="27" y="41"/>
                  </a:cubicBezTo>
                  <a:cubicBezTo>
                    <a:pt x="27" y="41"/>
                    <a:pt x="27" y="41"/>
                    <a:pt x="27" y="41"/>
                  </a:cubicBezTo>
                  <a:cubicBezTo>
                    <a:pt x="27" y="41"/>
                    <a:pt x="27" y="41"/>
                    <a:pt x="26" y="41"/>
                  </a:cubicBezTo>
                  <a:cubicBezTo>
                    <a:pt x="26" y="41"/>
                    <a:pt x="26" y="41"/>
                    <a:pt x="26" y="41"/>
                  </a:cubicBezTo>
                  <a:cubicBezTo>
                    <a:pt x="26" y="41"/>
                    <a:pt x="25" y="41"/>
                    <a:pt x="25" y="41"/>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753">
              <a:extLst>
                <a:ext uri="{FF2B5EF4-FFF2-40B4-BE49-F238E27FC236}">
                  <a16:creationId xmlns:a16="http://schemas.microsoft.com/office/drawing/2014/main" id="{52D6971F-04D4-4F46-BF98-074D0E822DB2}"/>
                </a:ext>
              </a:extLst>
            </p:cNvPr>
            <p:cNvSpPr>
              <a:spLocks noEditPoints="1"/>
            </p:cNvSpPr>
            <p:nvPr/>
          </p:nvSpPr>
          <p:spPr bwMode="auto">
            <a:xfrm rot="964014">
              <a:off x="8063977" y="1064350"/>
              <a:ext cx="326638" cy="334046"/>
            </a:xfrm>
            <a:custGeom>
              <a:avLst/>
              <a:gdLst>
                <a:gd name="T0" fmla="*/ 24 w 63"/>
                <a:gd name="T1" fmla="*/ 63 h 63"/>
                <a:gd name="T2" fmla="*/ 0 w 63"/>
                <a:gd name="T3" fmla="*/ 29 h 63"/>
                <a:gd name="T4" fmla="*/ 0 w 63"/>
                <a:gd name="T5" fmla="*/ 29 h 63"/>
                <a:gd name="T6" fmla="*/ 9 w 63"/>
                <a:gd name="T7" fmla="*/ 11 h 63"/>
                <a:gd name="T8" fmla="*/ 9 w 63"/>
                <a:gd name="T9" fmla="*/ 11 h 63"/>
                <a:gd name="T10" fmla="*/ 33 w 63"/>
                <a:gd name="T11" fmla="*/ 0 h 63"/>
                <a:gd name="T12" fmla="*/ 33 w 63"/>
                <a:gd name="T13" fmla="*/ 0 h 63"/>
                <a:gd name="T14" fmla="*/ 63 w 63"/>
                <a:gd name="T15" fmla="*/ 37 h 63"/>
                <a:gd name="T16" fmla="*/ 63 w 63"/>
                <a:gd name="T17" fmla="*/ 37 h 63"/>
                <a:gd name="T18" fmla="*/ 63 w 63"/>
                <a:gd name="T19" fmla="*/ 38 h 63"/>
                <a:gd name="T20" fmla="*/ 51 w 63"/>
                <a:gd name="T21" fmla="*/ 59 h 63"/>
                <a:gd name="T22" fmla="*/ 50 w 63"/>
                <a:gd name="T23" fmla="*/ 60 h 63"/>
                <a:gd name="T24" fmla="*/ 50 w 63"/>
                <a:gd name="T25" fmla="*/ 60 h 63"/>
                <a:gd name="T26" fmla="*/ 25 w 63"/>
                <a:gd name="T27" fmla="*/ 63 h 63"/>
                <a:gd name="T28" fmla="*/ 25 w 63"/>
                <a:gd name="T29" fmla="*/ 63 h 63"/>
                <a:gd name="T30" fmla="*/ 25 w 63"/>
                <a:gd name="T31" fmla="*/ 63 h 63"/>
                <a:gd name="T32" fmla="*/ 24 w 63"/>
                <a:gd name="T33" fmla="*/ 63 h 63"/>
                <a:gd name="T34" fmla="*/ 25 w 63"/>
                <a:gd name="T35" fmla="*/ 61 h 63"/>
                <a:gd name="T36" fmla="*/ 26 w 63"/>
                <a:gd name="T37" fmla="*/ 59 h 63"/>
                <a:gd name="T38" fmla="*/ 25 w 63"/>
                <a:gd name="T39" fmla="*/ 61 h 63"/>
                <a:gd name="T40" fmla="*/ 12 w 63"/>
                <a:gd name="T41" fmla="*/ 14 h 63"/>
                <a:gd name="T42" fmla="*/ 4 w 63"/>
                <a:gd name="T43" fmla="*/ 29 h 63"/>
                <a:gd name="T44" fmla="*/ 4 w 63"/>
                <a:gd name="T45" fmla="*/ 29 h 63"/>
                <a:gd name="T46" fmla="*/ 15 w 63"/>
                <a:gd name="T47" fmla="*/ 50 h 63"/>
                <a:gd name="T48" fmla="*/ 15 w 63"/>
                <a:gd name="T49" fmla="*/ 50 h 63"/>
                <a:gd name="T50" fmla="*/ 25 w 63"/>
                <a:gd name="T51" fmla="*/ 59 h 63"/>
                <a:gd name="T52" fmla="*/ 25 w 63"/>
                <a:gd name="T53" fmla="*/ 59 h 63"/>
                <a:gd name="T54" fmla="*/ 48 w 63"/>
                <a:gd name="T55" fmla="*/ 56 h 63"/>
                <a:gd name="T56" fmla="*/ 59 w 63"/>
                <a:gd name="T57" fmla="*/ 37 h 63"/>
                <a:gd name="T58" fmla="*/ 33 w 63"/>
                <a:gd name="T59" fmla="*/ 4 h 63"/>
                <a:gd name="T60" fmla="*/ 33 w 63"/>
                <a:gd name="T61" fmla="*/ 4 h 63"/>
                <a:gd name="T62" fmla="*/ 33 w 63"/>
                <a:gd name="T63" fmla="*/ 4 h 63"/>
                <a:gd name="T64" fmla="*/ 33 w 63"/>
                <a:gd name="T65" fmla="*/ 4 h 63"/>
                <a:gd name="T66" fmla="*/ 12 w 63"/>
                <a:gd name="T6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63">
                  <a:moveTo>
                    <a:pt x="24" y="63"/>
                  </a:moveTo>
                  <a:cubicBezTo>
                    <a:pt x="24" y="63"/>
                    <a:pt x="0" y="48"/>
                    <a:pt x="0" y="29"/>
                  </a:cubicBezTo>
                  <a:cubicBezTo>
                    <a:pt x="0" y="29"/>
                    <a:pt x="0" y="29"/>
                    <a:pt x="0" y="29"/>
                  </a:cubicBezTo>
                  <a:cubicBezTo>
                    <a:pt x="0" y="23"/>
                    <a:pt x="3" y="17"/>
                    <a:pt x="9" y="11"/>
                  </a:cubicBezTo>
                  <a:cubicBezTo>
                    <a:pt x="9" y="11"/>
                    <a:pt x="9" y="11"/>
                    <a:pt x="9" y="11"/>
                  </a:cubicBezTo>
                  <a:cubicBezTo>
                    <a:pt x="18" y="4"/>
                    <a:pt x="26" y="0"/>
                    <a:pt x="33" y="0"/>
                  </a:cubicBezTo>
                  <a:cubicBezTo>
                    <a:pt x="33" y="0"/>
                    <a:pt x="33" y="0"/>
                    <a:pt x="33" y="0"/>
                  </a:cubicBezTo>
                  <a:cubicBezTo>
                    <a:pt x="50" y="0"/>
                    <a:pt x="62" y="17"/>
                    <a:pt x="63" y="37"/>
                  </a:cubicBezTo>
                  <a:cubicBezTo>
                    <a:pt x="63" y="37"/>
                    <a:pt x="63" y="37"/>
                    <a:pt x="63" y="37"/>
                  </a:cubicBezTo>
                  <a:cubicBezTo>
                    <a:pt x="63" y="38"/>
                    <a:pt x="63" y="38"/>
                    <a:pt x="63" y="38"/>
                  </a:cubicBezTo>
                  <a:cubicBezTo>
                    <a:pt x="51" y="59"/>
                    <a:pt x="51" y="59"/>
                    <a:pt x="51" y="59"/>
                  </a:cubicBezTo>
                  <a:cubicBezTo>
                    <a:pt x="51" y="59"/>
                    <a:pt x="50" y="60"/>
                    <a:pt x="50" y="60"/>
                  </a:cubicBezTo>
                  <a:cubicBezTo>
                    <a:pt x="50" y="60"/>
                    <a:pt x="50" y="60"/>
                    <a:pt x="50" y="60"/>
                  </a:cubicBezTo>
                  <a:cubicBezTo>
                    <a:pt x="25" y="63"/>
                    <a:pt x="25" y="63"/>
                    <a:pt x="25" y="63"/>
                  </a:cubicBezTo>
                  <a:cubicBezTo>
                    <a:pt x="25" y="63"/>
                    <a:pt x="25" y="63"/>
                    <a:pt x="25" y="63"/>
                  </a:cubicBezTo>
                  <a:cubicBezTo>
                    <a:pt x="25" y="63"/>
                    <a:pt x="25" y="63"/>
                    <a:pt x="25" y="63"/>
                  </a:cubicBezTo>
                  <a:cubicBezTo>
                    <a:pt x="24" y="63"/>
                    <a:pt x="24" y="63"/>
                    <a:pt x="24" y="63"/>
                  </a:cubicBezTo>
                  <a:close/>
                  <a:moveTo>
                    <a:pt x="25" y="61"/>
                  </a:moveTo>
                  <a:cubicBezTo>
                    <a:pt x="26" y="59"/>
                    <a:pt x="26" y="59"/>
                    <a:pt x="26" y="59"/>
                  </a:cubicBezTo>
                  <a:cubicBezTo>
                    <a:pt x="25" y="61"/>
                    <a:pt x="25" y="61"/>
                    <a:pt x="25" y="61"/>
                  </a:cubicBezTo>
                  <a:close/>
                  <a:moveTo>
                    <a:pt x="12" y="14"/>
                  </a:moveTo>
                  <a:cubicBezTo>
                    <a:pt x="6" y="19"/>
                    <a:pt x="4" y="25"/>
                    <a:pt x="4" y="29"/>
                  </a:cubicBezTo>
                  <a:cubicBezTo>
                    <a:pt x="4" y="29"/>
                    <a:pt x="4" y="29"/>
                    <a:pt x="4" y="29"/>
                  </a:cubicBezTo>
                  <a:cubicBezTo>
                    <a:pt x="4" y="37"/>
                    <a:pt x="9" y="45"/>
                    <a:pt x="15" y="50"/>
                  </a:cubicBezTo>
                  <a:cubicBezTo>
                    <a:pt x="15" y="50"/>
                    <a:pt x="15" y="50"/>
                    <a:pt x="15" y="50"/>
                  </a:cubicBezTo>
                  <a:cubicBezTo>
                    <a:pt x="19" y="55"/>
                    <a:pt x="24" y="58"/>
                    <a:pt x="25" y="59"/>
                  </a:cubicBezTo>
                  <a:cubicBezTo>
                    <a:pt x="25" y="59"/>
                    <a:pt x="25" y="59"/>
                    <a:pt x="25" y="59"/>
                  </a:cubicBezTo>
                  <a:cubicBezTo>
                    <a:pt x="48" y="56"/>
                    <a:pt x="48" y="56"/>
                    <a:pt x="48" y="56"/>
                  </a:cubicBezTo>
                  <a:cubicBezTo>
                    <a:pt x="59" y="37"/>
                    <a:pt x="59" y="37"/>
                    <a:pt x="59" y="37"/>
                  </a:cubicBezTo>
                  <a:cubicBezTo>
                    <a:pt x="58" y="18"/>
                    <a:pt x="47" y="4"/>
                    <a:pt x="33" y="4"/>
                  </a:cubicBezTo>
                  <a:cubicBezTo>
                    <a:pt x="33" y="4"/>
                    <a:pt x="33" y="4"/>
                    <a:pt x="33" y="4"/>
                  </a:cubicBezTo>
                  <a:cubicBezTo>
                    <a:pt x="33" y="4"/>
                    <a:pt x="33" y="4"/>
                    <a:pt x="33" y="4"/>
                  </a:cubicBezTo>
                  <a:cubicBezTo>
                    <a:pt x="33" y="4"/>
                    <a:pt x="33" y="4"/>
                    <a:pt x="33" y="4"/>
                  </a:cubicBezTo>
                  <a:cubicBezTo>
                    <a:pt x="27" y="4"/>
                    <a:pt x="20" y="7"/>
                    <a:pt x="12" y="1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754">
              <a:extLst>
                <a:ext uri="{FF2B5EF4-FFF2-40B4-BE49-F238E27FC236}">
                  <a16:creationId xmlns:a16="http://schemas.microsoft.com/office/drawing/2014/main" id="{8347B34A-1E9C-4AF6-9F2E-23AAE49BA4A0}"/>
                </a:ext>
              </a:extLst>
            </p:cNvPr>
            <p:cNvSpPr/>
            <p:nvPr/>
          </p:nvSpPr>
          <p:spPr bwMode="auto">
            <a:xfrm rot="964014">
              <a:off x="7836396" y="1236154"/>
              <a:ext cx="315676" cy="381125"/>
            </a:xfrm>
            <a:custGeom>
              <a:avLst/>
              <a:gdLst>
                <a:gd name="T0" fmla="*/ 46 w 61"/>
                <a:gd name="T1" fmla="*/ 62 h 72"/>
                <a:gd name="T2" fmla="*/ 2 w 61"/>
                <a:gd name="T3" fmla="*/ 38 h 72"/>
                <a:gd name="T4" fmla="*/ 54 w 61"/>
                <a:gd name="T5" fmla="*/ 20 h 72"/>
                <a:gd name="T6" fmla="*/ 61 w 61"/>
                <a:gd name="T7" fmla="*/ 42 h 72"/>
                <a:gd name="T8" fmla="*/ 46 w 61"/>
                <a:gd name="T9" fmla="*/ 62 h 72"/>
              </a:gdLst>
              <a:ahLst/>
              <a:cxnLst>
                <a:cxn ang="0">
                  <a:pos x="T0" y="T1"/>
                </a:cxn>
                <a:cxn ang="0">
                  <a:pos x="T2" y="T3"/>
                </a:cxn>
                <a:cxn ang="0">
                  <a:pos x="T4" y="T5"/>
                </a:cxn>
                <a:cxn ang="0">
                  <a:pos x="T6" y="T7"/>
                </a:cxn>
                <a:cxn ang="0">
                  <a:pos x="T8" y="T9"/>
                </a:cxn>
              </a:cxnLst>
              <a:rect l="0" t="0" r="r" b="b"/>
              <a:pathLst>
                <a:path w="61" h="72">
                  <a:moveTo>
                    <a:pt x="46" y="62"/>
                  </a:moveTo>
                  <a:cubicBezTo>
                    <a:pt x="46" y="62"/>
                    <a:pt x="0" y="72"/>
                    <a:pt x="2" y="38"/>
                  </a:cubicBezTo>
                  <a:cubicBezTo>
                    <a:pt x="3" y="3"/>
                    <a:pt x="33" y="0"/>
                    <a:pt x="54" y="20"/>
                  </a:cubicBezTo>
                  <a:cubicBezTo>
                    <a:pt x="61" y="42"/>
                    <a:pt x="61" y="42"/>
                    <a:pt x="61" y="42"/>
                  </a:cubicBezTo>
                  <a:lnTo>
                    <a:pt x="46" y="62"/>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755">
              <a:extLst>
                <a:ext uri="{FF2B5EF4-FFF2-40B4-BE49-F238E27FC236}">
                  <a16:creationId xmlns:a16="http://schemas.microsoft.com/office/drawing/2014/main" id="{078FE0F2-8FC8-4F37-899D-99E5033C422F}"/>
                </a:ext>
              </a:extLst>
            </p:cNvPr>
            <p:cNvSpPr/>
            <p:nvPr/>
          </p:nvSpPr>
          <p:spPr bwMode="auto">
            <a:xfrm rot="964014">
              <a:off x="7840962" y="1387310"/>
              <a:ext cx="249911" cy="69499"/>
            </a:xfrm>
            <a:custGeom>
              <a:avLst/>
              <a:gdLst>
                <a:gd name="T0" fmla="*/ 45 w 48"/>
                <a:gd name="T1" fmla="*/ 13 h 13"/>
                <a:gd name="T2" fmla="*/ 2 w 48"/>
                <a:gd name="T3" fmla="*/ 4 h 13"/>
                <a:gd name="T4" fmla="*/ 0 w 48"/>
                <a:gd name="T5" fmla="*/ 1 h 13"/>
                <a:gd name="T6" fmla="*/ 0 w 48"/>
                <a:gd name="T7" fmla="*/ 1 h 13"/>
                <a:gd name="T8" fmla="*/ 2 w 48"/>
                <a:gd name="T9" fmla="*/ 0 h 13"/>
                <a:gd name="T10" fmla="*/ 2 w 48"/>
                <a:gd name="T11" fmla="*/ 0 h 13"/>
                <a:gd name="T12" fmla="*/ 46 w 48"/>
                <a:gd name="T13" fmla="*/ 9 h 13"/>
                <a:gd name="T14" fmla="*/ 47 w 48"/>
                <a:gd name="T15" fmla="*/ 11 h 13"/>
                <a:gd name="T16" fmla="*/ 47 w 48"/>
                <a:gd name="T17" fmla="*/ 11 h 13"/>
                <a:gd name="T18" fmla="*/ 46 w 48"/>
                <a:gd name="T19" fmla="*/ 13 h 13"/>
                <a:gd name="T20" fmla="*/ 46 w 48"/>
                <a:gd name="T21" fmla="*/ 13 h 13"/>
                <a:gd name="T22" fmla="*/ 45 w 48"/>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3">
                  <a:moveTo>
                    <a:pt x="45" y="13"/>
                  </a:moveTo>
                  <a:cubicBezTo>
                    <a:pt x="2" y="4"/>
                    <a:pt x="2" y="4"/>
                    <a:pt x="2" y="4"/>
                  </a:cubicBezTo>
                  <a:cubicBezTo>
                    <a:pt x="1" y="3"/>
                    <a:pt x="0" y="2"/>
                    <a:pt x="0" y="1"/>
                  </a:cubicBezTo>
                  <a:cubicBezTo>
                    <a:pt x="0" y="1"/>
                    <a:pt x="0" y="1"/>
                    <a:pt x="0" y="1"/>
                  </a:cubicBezTo>
                  <a:cubicBezTo>
                    <a:pt x="0" y="0"/>
                    <a:pt x="1" y="0"/>
                    <a:pt x="2" y="0"/>
                  </a:cubicBezTo>
                  <a:cubicBezTo>
                    <a:pt x="2" y="0"/>
                    <a:pt x="2" y="0"/>
                    <a:pt x="2" y="0"/>
                  </a:cubicBezTo>
                  <a:cubicBezTo>
                    <a:pt x="46" y="9"/>
                    <a:pt x="46" y="9"/>
                    <a:pt x="46" y="9"/>
                  </a:cubicBezTo>
                  <a:cubicBezTo>
                    <a:pt x="47" y="9"/>
                    <a:pt x="48" y="10"/>
                    <a:pt x="47" y="11"/>
                  </a:cubicBezTo>
                  <a:cubicBezTo>
                    <a:pt x="47" y="11"/>
                    <a:pt x="47" y="11"/>
                    <a:pt x="47" y="11"/>
                  </a:cubicBezTo>
                  <a:cubicBezTo>
                    <a:pt x="47" y="12"/>
                    <a:pt x="46" y="13"/>
                    <a:pt x="46" y="13"/>
                  </a:cubicBezTo>
                  <a:cubicBezTo>
                    <a:pt x="46" y="13"/>
                    <a:pt x="46" y="13"/>
                    <a:pt x="46" y="13"/>
                  </a:cubicBezTo>
                  <a:cubicBezTo>
                    <a:pt x="45" y="13"/>
                    <a:pt x="45" y="13"/>
                    <a:pt x="45" y="13"/>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756">
              <a:extLst>
                <a:ext uri="{FF2B5EF4-FFF2-40B4-BE49-F238E27FC236}">
                  <a16:creationId xmlns:a16="http://schemas.microsoft.com/office/drawing/2014/main" id="{972B0AC0-CB76-42B2-AFE4-51C532AAE50E}"/>
                </a:ext>
              </a:extLst>
            </p:cNvPr>
            <p:cNvSpPr>
              <a:spLocks noEditPoints="1"/>
            </p:cNvSpPr>
            <p:nvPr/>
          </p:nvSpPr>
          <p:spPr bwMode="auto">
            <a:xfrm rot="964014">
              <a:off x="7836802" y="1269145"/>
              <a:ext cx="326638" cy="313868"/>
            </a:xfrm>
            <a:custGeom>
              <a:avLst/>
              <a:gdLst>
                <a:gd name="T0" fmla="*/ 11 w 63"/>
                <a:gd name="T1" fmla="*/ 55 h 59"/>
                <a:gd name="T2" fmla="*/ 0 w 63"/>
                <a:gd name="T3" fmla="*/ 33 h 59"/>
                <a:gd name="T4" fmla="*/ 0 w 63"/>
                <a:gd name="T5" fmla="*/ 33 h 59"/>
                <a:gd name="T6" fmla="*/ 0 w 63"/>
                <a:gd name="T7" fmla="*/ 32 h 59"/>
                <a:gd name="T8" fmla="*/ 0 w 63"/>
                <a:gd name="T9" fmla="*/ 32 h 59"/>
                <a:gd name="T10" fmla="*/ 27 w 63"/>
                <a:gd name="T11" fmla="*/ 0 h 59"/>
                <a:gd name="T12" fmla="*/ 27 w 63"/>
                <a:gd name="T13" fmla="*/ 0 h 59"/>
                <a:gd name="T14" fmla="*/ 56 w 63"/>
                <a:gd name="T15" fmla="*/ 12 h 59"/>
                <a:gd name="T16" fmla="*/ 56 w 63"/>
                <a:gd name="T17" fmla="*/ 12 h 59"/>
                <a:gd name="T18" fmla="*/ 56 w 63"/>
                <a:gd name="T19" fmla="*/ 13 h 59"/>
                <a:gd name="T20" fmla="*/ 63 w 63"/>
                <a:gd name="T21" fmla="*/ 36 h 59"/>
                <a:gd name="T22" fmla="*/ 63 w 63"/>
                <a:gd name="T23" fmla="*/ 37 h 59"/>
                <a:gd name="T24" fmla="*/ 63 w 63"/>
                <a:gd name="T25" fmla="*/ 37 h 59"/>
                <a:gd name="T26" fmla="*/ 47 w 63"/>
                <a:gd name="T27" fmla="*/ 57 h 59"/>
                <a:gd name="T28" fmla="*/ 46 w 63"/>
                <a:gd name="T29" fmla="*/ 58 h 59"/>
                <a:gd name="T30" fmla="*/ 46 w 63"/>
                <a:gd name="T31" fmla="*/ 58 h 59"/>
                <a:gd name="T32" fmla="*/ 32 w 63"/>
                <a:gd name="T33" fmla="*/ 59 h 59"/>
                <a:gd name="T34" fmla="*/ 32 w 63"/>
                <a:gd name="T35" fmla="*/ 59 h 59"/>
                <a:gd name="T36" fmla="*/ 11 w 63"/>
                <a:gd name="T37" fmla="*/ 55 h 59"/>
                <a:gd name="T38" fmla="*/ 4 w 63"/>
                <a:gd name="T39" fmla="*/ 32 h 59"/>
                <a:gd name="T40" fmla="*/ 4 w 63"/>
                <a:gd name="T41" fmla="*/ 33 h 59"/>
                <a:gd name="T42" fmla="*/ 4 w 63"/>
                <a:gd name="T43" fmla="*/ 33 h 59"/>
                <a:gd name="T44" fmla="*/ 13 w 63"/>
                <a:gd name="T45" fmla="*/ 51 h 59"/>
                <a:gd name="T46" fmla="*/ 13 w 63"/>
                <a:gd name="T47" fmla="*/ 51 h 59"/>
                <a:gd name="T48" fmla="*/ 32 w 63"/>
                <a:gd name="T49" fmla="*/ 55 h 59"/>
                <a:gd name="T50" fmla="*/ 32 w 63"/>
                <a:gd name="T51" fmla="*/ 55 h 59"/>
                <a:gd name="T52" fmla="*/ 45 w 63"/>
                <a:gd name="T53" fmla="*/ 54 h 59"/>
                <a:gd name="T54" fmla="*/ 45 w 63"/>
                <a:gd name="T55" fmla="*/ 54 h 59"/>
                <a:gd name="T56" fmla="*/ 59 w 63"/>
                <a:gd name="T57" fmla="*/ 36 h 59"/>
                <a:gd name="T58" fmla="*/ 53 w 63"/>
                <a:gd name="T59" fmla="*/ 15 h 59"/>
                <a:gd name="T60" fmla="*/ 27 w 63"/>
                <a:gd name="T61" fmla="*/ 4 h 59"/>
                <a:gd name="T62" fmla="*/ 27 w 63"/>
                <a:gd name="T63" fmla="*/ 4 h 59"/>
                <a:gd name="T64" fmla="*/ 4 w 63"/>
                <a:gd name="T65"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59">
                  <a:moveTo>
                    <a:pt x="11" y="55"/>
                  </a:moveTo>
                  <a:cubicBezTo>
                    <a:pt x="4" y="51"/>
                    <a:pt x="0" y="44"/>
                    <a:pt x="0" y="33"/>
                  </a:cubicBezTo>
                  <a:cubicBezTo>
                    <a:pt x="0" y="33"/>
                    <a:pt x="0" y="33"/>
                    <a:pt x="0" y="33"/>
                  </a:cubicBezTo>
                  <a:cubicBezTo>
                    <a:pt x="0" y="33"/>
                    <a:pt x="0" y="32"/>
                    <a:pt x="0" y="32"/>
                  </a:cubicBezTo>
                  <a:cubicBezTo>
                    <a:pt x="0" y="32"/>
                    <a:pt x="0" y="32"/>
                    <a:pt x="0" y="32"/>
                  </a:cubicBezTo>
                  <a:cubicBezTo>
                    <a:pt x="0" y="10"/>
                    <a:pt x="13" y="0"/>
                    <a:pt x="27" y="0"/>
                  </a:cubicBezTo>
                  <a:cubicBezTo>
                    <a:pt x="27" y="0"/>
                    <a:pt x="27" y="0"/>
                    <a:pt x="27" y="0"/>
                  </a:cubicBezTo>
                  <a:cubicBezTo>
                    <a:pt x="37" y="0"/>
                    <a:pt x="47" y="4"/>
                    <a:pt x="56" y="12"/>
                  </a:cubicBezTo>
                  <a:cubicBezTo>
                    <a:pt x="56" y="12"/>
                    <a:pt x="56" y="12"/>
                    <a:pt x="56" y="12"/>
                  </a:cubicBezTo>
                  <a:cubicBezTo>
                    <a:pt x="56" y="13"/>
                    <a:pt x="56" y="13"/>
                    <a:pt x="56" y="13"/>
                  </a:cubicBezTo>
                  <a:cubicBezTo>
                    <a:pt x="63" y="36"/>
                    <a:pt x="63" y="36"/>
                    <a:pt x="63" y="36"/>
                  </a:cubicBezTo>
                  <a:cubicBezTo>
                    <a:pt x="63" y="36"/>
                    <a:pt x="63" y="37"/>
                    <a:pt x="63" y="37"/>
                  </a:cubicBezTo>
                  <a:cubicBezTo>
                    <a:pt x="63" y="37"/>
                    <a:pt x="63" y="37"/>
                    <a:pt x="63" y="37"/>
                  </a:cubicBezTo>
                  <a:cubicBezTo>
                    <a:pt x="47" y="57"/>
                    <a:pt x="47" y="57"/>
                    <a:pt x="47" y="57"/>
                  </a:cubicBezTo>
                  <a:cubicBezTo>
                    <a:pt x="47" y="58"/>
                    <a:pt x="47" y="58"/>
                    <a:pt x="46" y="58"/>
                  </a:cubicBezTo>
                  <a:cubicBezTo>
                    <a:pt x="46" y="58"/>
                    <a:pt x="46" y="58"/>
                    <a:pt x="46" y="58"/>
                  </a:cubicBezTo>
                  <a:cubicBezTo>
                    <a:pt x="46" y="58"/>
                    <a:pt x="40" y="59"/>
                    <a:pt x="32" y="59"/>
                  </a:cubicBezTo>
                  <a:cubicBezTo>
                    <a:pt x="32" y="59"/>
                    <a:pt x="32" y="59"/>
                    <a:pt x="32" y="59"/>
                  </a:cubicBezTo>
                  <a:cubicBezTo>
                    <a:pt x="25" y="59"/>
                    <a:pt x="17" y="59"/>
                    <a:pt x="11" y="55"/>
                  </a:cubicBezTo>
                  <a:close/>
                  <a:moveTo>
                    <a:pt x="4" y="32"/>
                  </a:moveTo>
                  <a:cubicBezTo>
                    <a:pt x="4" y="32"/>
                    <a:pt x="4" y="33"/>
                    <a:pt x="4" y="33"/>
                  </a:cubicBezTo>
                  <a:cubicBezTo>
                    <a:pt x="4" y="33"/>
                    <a:pt x="4" y="33"/>
                    <a:pt x="4" y="33"/>
                  </a:cubicBezTo>
                  <a:cubicBezTo>
                    <a:pt x="4" y="43"/>
                    <a:pt x="7" y="48"/>
                    <a:pt x="13" y="51"/>
                  </a:cubicBezTo>
                  <a:cubicBezTo>
                    <a:pt x="13" y="51"/>
                    <a:pt x="13" y="51"/>
                    <a:pt x="13" y="51"/>
                  </a:cubicBezTo>
                  <a:cubicBezTo>
                    <a:pt x="18" y="55"/>
                    <a:pt x="26" y="55"/>
                    <a:pt x="32" y="55"/>
                  </a:cubicBezTo>
                  <a:cubicBezTo>
                    <a:pt x="32" y="55"/>
                    <a:pt x="32" y="55"/>
                    <a:pt x="32" y="55"/>
                  </a:cubicBezTo>
                  <a:cubicBezTo>
                    <a:pt x="38" y="55"/>
                    <a:pt x="43" y="55"/>
                    <a:pt x="45" y="54"/>
                  </a:cubicBezTo>
                  <a:cubicBezTo>
                    <a:pt x="45" y="54"/>
                    <a:pt x="45" y="54"/>
                    <a:pt x="45" y="54"/>
                  </a:cubicBezTo>
                  <a:cubicBezTo>
                    <a:pt x="59" y="36"/>
                    <a:pt x="59" y="36"/>
                    <a:pt x="59" y="36"/>
                  </a:cubicBezTo>
                  <a:cubicBezTo>
                    <a:pt x="53" y="15"/>
                    <a:pt x="53" y="15"/>
                    <a:pt x="53" y="15"/>
                  </a:cubicBezTo>
                  <a:cubicBezTo>
                    <a:pt x="45" y="8"/>
                    <a:pt x="35" y="4"/>
                    <a:pt x="27" y="4"/>
                  </a:cubicBezTo>
                  <a:cubicBezTo>
                    <a:pt x="27" y="4"/>
                    <a:pt x="27" y="4"/>
                    <a:pt x="27" y="4"/>
                  </a:cubicBezTo>
                  <a:cubicBezTo>
                    <a:pt x="15" y="4"/>
                    <a:pt x="5" y="12"/>
                    <a:pt x="4" y="3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757">
              <a:extLst>
                <a:ext uri="{FF2B5EF4-FFF2-40B4-BE49-F238E27FC236}">
                  <a16:creationId xmlns:a16="http://schemas.microsoft.com/office/drawing/2014/main" id="{B0C4CF4F-54F4-4087-9601-3580664BA63D}"/>
                </a:ext>
              </a:extLst>
            </p:cNvPr>
            <p:cNvSpPr/>
            <p:nvPr/>
          </p:nvSpPr>
          <p:spPr bwMode="auto">
            <a:xfrm rot="964014">
              <a:off x="7726490" y="1571775"/>
              <a:ext cx="368289" cy="401302"/>
            </a:xfrm>
            <a:custGeom>
              <a:avLst/>
              <a:gdLst>
                <a:gd name="T0" fmla="*/ 71 w 71"/>
                <a:gd name="T1" fmla="*/ 36 h 76"/>
                <a:gd name="T2" fmla="*/ 23 w 71"/>
                <a:gd name="T3" fmla="*/ 50 h 76"/>
                <a:gd name="T4" fmla="*/ 47 w 71"/>
                <a:gd name="T5" fmla="*/ 0 h 76"/>
                <a:gd name="T6" fmla="*/ 68 w 71"/>
                <a:gd name="T7" fmla="*/ 11 h 76"/>
                <a:gd name="T8" fmla="*/ 71 w 71"/>
                <a:gd name="T9" fmla="*/ 36 h 76"/>
              </a:gdLst>
              <a:ahLst/>
              <a:cxnLst>
                <a:cxn ang="0">
                  <a:pos x="T0" y="T1"/>
                </a:cxn>
                <a:cxn ang="0">
                  <a:pos x="T2" y="T3"/>
                </a:cxn>
                <a:cxn ang="0">
                  <a:pos x="T4" y="T5"/>
                </a:cxn>
                <a:cxn ang="0">
                  <a:pos x="T6" y="T7"/>
                </a:cxn>
                <a:cxn ang="0">
                  <a:pos x="T8" y="T9"/>
                </a:cxn>
              </a:cxnLst>
              <a:rect l="0" t="0" r="r" b="b"/>
              <a:pathLst>
                <a:path w="71" h="76">
                  <a:moveTo>
                    <a:pt x="71" y="36"/>
                  </a:moveTo>
                  <a:cubicBezTo>
                    <a:pt x="71" y="36"/>
                    <a:pt x="46" y="76"/>
                    <a:pt x="23" y="50"/>
                  </a:cubicBezTo>
                  <a:cubicBezTo>
                    <a:pt x="0" y="25"/>
                    <a:pt x="19" y="1"/>
                    <a:pt x="47" y="0"/>
                  </a:cubicBezTo>
                  <a:cubicBezTo>
                    <a:pt x="68" y="11"/>
                    <a:pt x="68" y="11"/>
                    <a:pt x="68" y="11"/>
                  </a:cubicBezTo>
                  <a:lnTo>
                    <a:pt x="71" y="36"/>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758">
              <a:extLst>
                <a:ext uri="{FF2B5EF4-FFF2-40B4-BE49-F238E27FC236}">
                  <a16:creationId xmlns:a16="http://schemas.microsoft.com/office/drawing/2014/main" id="{86238E92-017E-48BC-90EF-17BA95E22080}"/>
                </a:ext>
              </a:extLst>
            </p:cNvPr>
            <p:cNvSpPr/>
            <p:nvPr/>
          </p:nvSpPr>
          <p:spPr bwMode="auto">
            <a:xfrm rot="964014">
              <a:off x="7821774" y="1670411"/>
              <a:ext cx="217027" cy="154692"/>
            </a:xfrm>
            <a:custGeom>
              <a:avLst/>
              <a:gdLst>
                <a:gd name="T0" fmla="*/ 1 w 42"/>
                <a:gd name="T1" fmla="*/ 28 h 29"/>
                <a:gd name="T2" fmla="*/ 1 w 42"/>
                <a:gd name="T3" fmla="*/ 25 h 29"/>
                <a:gd name="T4" fmla="*/ 1 w 42"/>
                <a:gd name="T5" fmla="*/ 25 h 29"/>
                <a:gd name="T6" fmla="*/ 39 w 42"/>
                <a:gd name="T7" fmla="*/ 1 h 29"/>
                <a:gd name="T8" fmla="*/ 41 w 42"/>
                <a:gd name="T9" fmla="*/ 1 h 29"/>
                <a:gd name="T10" fmla="*/ 41 w 42"/>
                <a:gd name="T11" fmla="*/ 1 h 29"/>
                <a:gd name="T12" fmla="*/ 41 w 42"/>
                <a:gd name="T13" fmla="*/ 4 h 29"/>
                <a:gd name="T14" fmla="*/ 41 w 42"/>
                <a:gd name="T15" fmla="*/ 4 h 29"/>
                <a:gd name="T16" fmla="*/ 4 w 42"/>
                <a:gd name="T17" fmla="*/ 28 h 29"/>
                <a:gd name="T18" fmla="*/ 3 w 42"/>
                <a:gd name="T19" fmla="*/ 29 h 29"/>
                <a:gd name="T20" fmla="*/ 3 w 42"/>
                <a:gd name="T21" fmla="*/ 29 h 29"/>
                <a:gd name="T22" fmla="*/ 1 w 42"/>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1" y="28"/>
                  </a:moveTo>
                  <a:cubicBezTo>
                    <a:pt x="0" y="27"/>
                    <a:pt x="1" y="26"/>
                    <a:pt x="1" y="25"/>
                  </a:cubicBezTo>
                  <a:cubicBezTo>
                    <a:pt x="1" y="25"/>
                    <a:pt x="1" y="25"/>
                    <a:pt x="1" y="25"/>
                  </a:cubicBezTo>
                  <a:cubicBezTo>
                    <a:pt x="39" y="1"/>
                    <a:pt x="39" y="1"/>
                    <a:pt x="39" y="1"/>
                  </a:cubicBezTo>
                  <a:cubicBezTo>
                    <a:pt x="40" y="0"/>
                    <a:pt x="41" y="1"/>
                    <a:pt x="41" y="1"/>
                  </a:cubicBezTo>
                  <a:cubicBezTo>
                    <a:pt x="41" y="1"/>
                    <a:pt x="41" y="1"/>
                    <a:pt x="41" y="1"/>
                  </a:cubicBezTo>
                  <a:cubicBezTo>
                    <a:pt x="42" y="2"/>
                    <a:pt x="42" y="4"/>
                    <a:pt x="41" y="4"/>
                  </a:cubicBezTo>
                  <a:cubicBezTo>
                    <a:pt x="41" y="4"/>
                    <a:pt x="41" y="4"/>
                    <a:pt x="41" y="4"/>
                  </a:cubicBezTo>
                  <a:cubicBezTo>
                    <a:pt x="4" y="28"/>
                    <a:pt x="4" y="28"/>
                    <a:pt x="4" y="28"/>
                  </a:cubicBezTo>
                  <a:cubicBezTo>
                    <a:pt x="3" y="29"/>
                    <a:pt x="3" y="29"/>
                    <a:pt x="3" y="29"/>
                  </a:cubicBezTo>
                  <a:cubicBezTo>
                    <a:pt x="3" y="29"/>
                    <a:pt x="3" y="29"/>
                    <a:pt x="3" y="29"/>
                  </a:cubicBezTo>
                  <a:cubicBezTo>
                    <a:pt x="2" y="29"/>
                    <a:pt x="1" y="28"/>
                    <a:pt x="1" y="2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759">
              <a:extLst>
                <a:ext uri="{FF2B5EF4-FFF2-40B4-BE49-F238E27FC236}">
                  <a16:creationId xmlns:a16="http://schemas.microsoft.com/office/drawing/2014/main" id="{D6EEAFAF-0EDE-4EC6-8285-170E2E702764}"/>
                </a:ext>
              </a:extLst>
            </p:cNvPr>
            <p:cNvSpPr>
              <a:spLocks noEditPoints="1"/>
            </p:cNvSpPr>
            <p:nvPr/>
          </p:nvSpPr>
          <p:spPr bwMode="auto">
            <a:xfrm rot="964014">
              <a:off x="7790271" y="1571114"/>
              <a:ext cx="326638" cy="334046"/>
            </a:xfrm>
            <a:custGeom>
              <a:avLst/>
              <a:gdLst>
                <a:gd name="T0" fmla="*/ 11 w 63"/>
                <a:gd name="T1" fmla="*/ 53 h 63"/>
                <a:gd name="T2" fmla="*/ 0 w 63"/>
                <a:gd name="T3" fmla="*/ 29 h 63"/>
                <a:gd name="T4" fmla="*/ 0 w 63"/>
                <a:gd name="T5" fmla="*/ 29 h 63"/>
                <a:gd name="T6" fmla="*/ 37 w 63"/>
                <a:gd name="T7" fmla="*/ 0 h 63"/>
                <a:gd name="T8" fmla="*/ 37 w 63"/>
                <a:gd name="T9" fmla="*/ 0 h 63"/>
                <a:gd name="T10" fmla="*/ 38 w 63"/>
                <a:gd name="T11" fmla="*/ 0 h 63"/>
                <a:gd name="T12" fmla="*/ 59 w 63"/>
                <a:gd name="T13" fmla="*/ 11 h 63"/>
                <a:gd name="T14" fmla="*/ 60 w 63"/>
                <a:gd name="T15" fmla="*/ 13 h 63"/>
                <a:gd name="T16" fmla="*/ 60 w 63"/>
                <a:gd name="T17" fmla="*/ 13 h 63"/>
                <a:gd name="T18" fmla="*/ 63 w 63"/>
                <a:gd name="T19" fmla="*/ 38 h 63"/>
                <a:gd name="T20" fmla="*/ 61 w 63"/>
                <a:gd name="T21" fmla="*/ 38 h 63"/>
                <a:gd name="T22" fmla="*/ 63 w 63"/>
                <a:gd name="T23" fmla="*/ 38 h 63"/>
                <a:gd name="T24" fmla="*/ 63 w 63"/>
                <a:gd name="T25" fmla="*/ 39 h 63"/>
                <a:gd name="T26" fmla="*/ 63 w 63"/>
                <a:gd name="T27" fmla="*/ 39 h 63"/>
                <a:gd name="T28" fmla="*/ 30 w 63"/>
                <a:gd name="T29" fmla="*/ 63 h 63"/>
                <a:gd name="T30" fmla="*/ 30 w 63"/>
                <a:gd name="T31" fmla="*/ 63 h 63"/>
                <a:gd name="T32" fmla="*/ 30 w 63"/>
                <a:gd name="T33" fmla="*/ 63 h 63"/>
                <a:gd name="T34" fmla="*/ 30 w 63"/>
                <a:gd name="T35" fmla="*/ 63 h 63"/>
                <a:gd name="T36" fmla="*/ 11 w 63"/>
                <a:gd name="T37" fmla="*/ 53 h 63"/>
                <a:gd name="T38" fmla="*/ 4 w 63"/>
                <a:gd name="T39" fmla="*/ 29 h 63"/>
                <a:gd name="T40" fmla="*/ 14 w 63"/>
                <a:gd name="T41" fmla="*/ 51 h 63"/>
                <a:gd name="T42" fmla="*/ 14 w 63"/>
                <a:gd name="T43" fmla="*/ 51 h 63"/>
                <a:gd name="T44" fmla="*/ 30 w 63"/>
                <a:gd name="T45" fmla="*/ 59 h 63"/>
                <a:gd name="T46" fmla="*/ 30 w 63"/>
                <a:gd name="T47" fmla="*/ 59 h 63"/>
                <a:gd name="T48" fmla="*/ 51 w 63"/>
                <a:gd name="T49" fmla="*/ 48 h 63"/>
                <a:gd name="T50" fmla="*/ 51 w 63"/>
                <a:gd name="T51" fmla="*/ 48 h 63"/>
                <a:gd name="T52" fmla="*/ 59 w 63"/>
                <a:gd name="T53" fmla="*/ 37 h 63"/>
                <a:gd name="T54" fmla="*/ 59 w 63"/>
                <a:gd name="T55" fmla="*/ 37 h 63"/>
                <a:gd name="T56" fmla="*/ 56 w 63"/>
                <a:gd name="T57" fmla="*/ 14 h 63"/>
                <a:gd name="T58" fmla="*/ 37 w 63"/>
                <a:gd name="T59" fmla="*/ 4 h 63"/>
                <a:gd name="T60" fmla="*/ 4 w 63"/>
                <a:gd name="T61"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63">
                  <a:moveTo>
                    <a:pt x="11" y="53"/>
                  </a:moveTo>
                  <a:cubicBezTo>
                    <a:pt x="4" y="45"/>
                    <a:pt x="0" y="37"/>
                    <a:pt x="0" y="29"/>
                  </a:cubicBezTo>
                  <a:cubicBezTo>
                    <a:pt x="0" y="29"/>
                    <a:pt x="0" y="29"/>
                    <a:pt x="0" y="29"/>
                  </a:cubicBezTo>
                  <a:cubicBezTo>
                    <a:pt x="0" y="13"/>
                    <a:pt x="17" y="1"/>
                    <a:pt x="37" y="0"/>
                  </a:cubicBezTo>
                  <a:cubicBezTo>
                    <a:pt x="37" y="0"/>
                    <a:pt x="37" y="0"/>
                    <a:pt x="37" y="0"/>
                  </a:cubicBezTo>
                  <a:cubicBezTo>
                    <a:pt x="38" y="0"/>
                    <a:pt x="38" y="0"/>
                    <a:pt x="38" y="0"/>
                  </a:cubicBezTo>
                  <a:cubicBezTo>
                    <a:pt x="59" y="11"/>
                    <a:pt x="59" y="11"/>
                    <a:pt x="59" y="11"/>
                  </a:cubicBezTo>
                  <a:cubicBezTo>
                    <a:pt x="59" y="12"/>
                    <a:pt x="60" y="12"/>
                    <a:pt x="60" y="13"/>
                  </a:cubicBezTo>
                  <a:cubicBezTo>
                    <a:pt x="60" y="13"/>
                    <a:pt x="60" y="13"/>
                    <a:pt x="60" y="13"/>
                  </a:cubicBezTo>
                  <a:cubicBezTo>
                    <a:pt x="63" y="38"/>
                    <a:pt x="63" y="38"/>
                    <a:pt x="63" y="38"/>
                  </a:cubicBezTo>
                  <a:cubicBezTo>
                    <a:pt x="61" y="38"/>
                    <a:pt x="61" y="38"/>
                    <a:pt x="61" y="38"/>
                  </a:cubicBezTo>
                  <a:cubicBezTo>
                    <a:pt x="63" y="38"/>
                    <a:pt x="63" y="38"/>
                    <a:pt x="63" y="38"/>
                  </a:cubicBezTo>
                  <a:cubicBezTo>
                    <a:pt x="63" y="38"/>
                    <a:pt x="63" y="39"/>
                    <a:pt x="63" y="39"/>
                  </a:cubicBezTo>
                  <a:cubicBezTo>
                    <a:pt x="63" y="39"/>
                    <a:pt x="63" y="39"/>
                    <a:pt x="63" y="39"/>
                  </a:cubicBezTo>
                  <a:cubicBezTo>
                    <a:pt x="63" y="39"/>
                    <a:pt x="49" y="62"/>
                    <a:pt x="30" y="63"/>
                  </a:cubicBezTo>
                  <a:cubicBezTo>
                    <a:pt x="30" y="63"/>
                    <a:pt x="30" y="63"/>
                    <a:pt x="30" y="63"/>
                  </a:cubicBezTo>
                  <a:cubicBezTo>
                    <a:pt x="30" y="63"/>
                    <a:pt x="30" y="63"/>
                    <a:pt x="30" y="63"/>
                  </a:cubicBezTo>
                  <a:cubicBezTo>
                    <a:pt x="30" y="63"/>
                    <a:pt x="30" y="63"/>
                    <a:pt x="30" y="63"/>
                  </a:cubicBezTo>
                  <a:cubicBezTo>
                    <a:pt x="24" y="63"/>
                    <a:pt x="17" y="60"/>
                    <a:pt x="11" y="53"/>
                  </a:cubicBezTo>
                  <a:close/>
                  <a:moveTo>
                    <a:pt x="4" y="29"/>
                  </a:moveTo>
                  <a:cubicBezTo>
                    <a:pt x="4" y="36"/>
                    <a:pt x="7" y="43"/>
                    <a:pt x="14" y="51"/>
                  </a:cubicBezTo>
                  <a:cubicBezTo>
                    <a:pt x="14" y="51"/>
                    <a:pt x="14" y="51"/>
                    <a:pt x="14" y="51"/>
                  </a:cubicBezTo>
                  <a:cubicBezTo>
                    <a:pt x="20" y="57"/>
                    <a:pt x="25" y="59"/>
                    <a:pt x="30" y="59"/>
                  </a:cubicBezTo>
                  <a:cubicBezTo>
                    <a:pt x="30" y="59"/>
                    <a:pt x="30" y="59"/>
                    <a:pt x="30" y="59"/>
                  </a:cubicBezTo>
                  <a:cubicBezTo>
                    <a:pt x="37" y="59"/>
                    <a:pt x="45" y="53"/>
                    <a:pt x="51" y="48"/>
                  </a:cubicBezTo>
                  <a:cubicBezTo>
                    <a:pt x="51" y="48"/>
                    <a:pt x="51" y="48"/>
                    <a:pt x="51" y="48"/>
                  </a:cubicBezTo>
                  <a:cubicBezTo>
                    <a:pt x="55" y="43"/>
                    <a:pt x="58" y="39"/>
                    <a:pt x="59" y="37"/>
                  </a:cubicBezTo>
                  <a:cubicBezTo>
                    <a:pt x="59" y="37"/>
                    <a:pt x="59" y="37"/>
                    <a:pt x="59" y="37"/>
                  </a:cubicBezTo>
                  <a:cubicBezTo>
                    <a:pt x="56" y="14"/>
                    <a:pt x="56" y="14"/>
                    <a:pt x="56" y="14"/>
                  </a:cubicBezTo>
                  <a:cubicBezTo>
                    <a:pt x="37" y="4"/>
                    <a:pt x="37" y="4"/>
                    <a:pt x="37" y="4"/>
                  </a:cubicBezTo>
                  <a:cubicBezTo>
                    <a:pt x="18" y="5"/>
                    <a:pt x="4" y="16"/>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760">
              <a:extLst>
                <a:ext uri="{FF2B5EF4-FFF2-40B4-BE49-F238E27FC236}">
                  <a16:creationId xmlns:a16="http://schemas.microsoft.com/office/drawing/2014/main" id="{5806F06E-FD31-4D1C-9616-D55FFE63DE5D}"/>
                </a:ext>
              </a:extLst>
            </p:cNvPr>
            <p:cNvSpPr/>
            <p:nvPr/>
          </p:nvSpPr>
          <p:spPr bwMode="auto">
            <a:xfrm rot="964014">
              <a:off x="7960143" y="1812499"/>
              <a:ext cx="368289" cy="325077"/>
            </a:xfrm>
            <a:custGeom>
              <a:avLst/>
              <a:gdLst>
                <a:gd name="T0" fmla="*/ 61 w 71"/>
                <a:gd name="T1" fmla="*/ 15 h 61"/>
                <a:gd name="T2" fmla="*/ 37 w 71"/>
                <a:gd name="T3" fmla="*/ 59 h 61"/>
                <a:gd name="T4" fmla="*/ 19 w 71"/>
                <a:gd name="T5" fmla="*/ 6 h 61"/>
                <a:gd name="T6" fmla="*/ 42 w 71"/>
                <a:gd name="T7" fmla="*/ 0 h 61"/>
                <a:gd name="T8" fmla="*/ 61 w 71"/>
                <a:gd name="T9" fmla="*/ 15 h 61"/>
              </a:gdLst>
              <a:ahLst/>
              <a:cxnLst>
                <a:cxn ang="0">
                  <a:pos x="T0" y="T1"/>
                </a:cxn>
                <a:cxn ang="0">
                  <a:pos x="T2" y="T3"/>
                </a:cxn>
                <a:cxn ang="0">
                  <a:pos x="T4" y="T5"/>
                </a:cxn>
                <a:cxn ang="0">
                  <a:pos x="T6" y="T7"/>
                </a:cxn>
                <a:cxn ang="0">
                  <a:pos x="T8" y="T9"/>
                </a:cxn>
              </a:cxnLst>
              <a:rect l="0" t="0" r="r" b="b"/>
              <a:pathLst>
                <a:path w="71" h="61">
                  <a:moveTo>
                    <a:pt x="61" y="15"/>
                  </a:moveTo>
                  <a:cubicBezTo>
                    <a:pt x="61" y="15"/>
                    <a:pt x="71" y="61"/>
                    <a:pt x="37" y="59"/>
                  </a:cubicBezTo>
                  <a:cubicBezTo>
                    <a:pt x="3" y="58"/>
                    <a:pt x="0" y="28"/>
                    <a:pt x="19" y="6"/>
                  </a:cubicBezTo>
                  <a:cubicBezTo>
                    <a:pt x="42" y="0"/>
                    <a:pt x="42" y="0"/>
                    <a:pt x="42" y="0"/>
                  </a:cubicBezTo>
                  <a:lnTo>
                    <a:pt x="61" y="1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761">
              <a:extLst>
                <a:ext uri="{FF2B5EF4-FFF2-40B4-BE49-F238E27FC236}">
                  <a16:creationId xmlns:a16="http://schemas.microsoft.com/office/drawing/2014/main" id="{28A176D6-1EA2-4D9F-B2D5-CC999733FC92}"/>
                </a:ext>
              </a:extLst>
            </p:cNvPr>
            <p:cNvSpPr/>
            <p:nvPr/>
          </p:nvSpPr>
          <p:spPr bwMode="auto">
            <a:xfrm rot="964014">
              <a:off x="8101189" y="1876072"/>
              <a:ext cx="67958" cy="253336"/>
            </a:xfrm>
            <a:custGeom>
              <a:avLst/>
              <a:gdLst>
                <a:gd name="T0" fmla="*/ 2 w 13"/>
                <a:gd name="T1" fmla="*/ 48 h 48"/>
                <a:gd name="T2" fmla="*/ 0 w 13"/>
                <a:gd name="T3" fmla="*/ 45 h 48"/>
                <a:gd name="T4" fmla="*/ 0 w 13"/>
                <a:gd name="T5" fmla="*/ 45 h 48"/>
                <a:gd name="T6" fmla="*/ 9 w 13"/>
                <a:gd name="T7" fmla="*/ 2 h 48"/>
                <a:gd name="T8" fmla="*/ 12 w 13"/>
                <a:gd name="T9" fmla="*/ 0 h 48"/>
                <a:gd name="T10" fmla="*/ 12 w 13"/>
                <a:gd name="T11" fmla="*/ 0 h 48"/>
                <a:gd name="T12" fmla="*/ 13 w 13"/>
                <a:gd name="T13" fmla="*/ 3 h 48"/>
                <a:gd name="T14" fmla="*/ 13 w 13"/>
                <a:gd name="T15" fmla="*/ 3 h 48"/>
                <a:gd name="T16" fmla="*/ 4 w 13"/>
                <a:gd name="T17" fmla="*/ 46 h 48"/>
                <a:gd name="T18" fmla="*/ 2 w 13"/>
                <a:gd name="T19" fmla="*/ 48 h 48"/>
                <a:gd name="T20" fmla="*/ 2 w 13"/>
                <a:gd name="T21" fmla="*/ 48 h 48"/>
                <a:gd name="T22" fmla="*/ 2 w 13"/>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8">
                  <a:moveTo>
                    <a:pt x="2" y="48"/>
                  </a:moveTo>
                  <a:cubicBezTo>
                    <a:pt x="0" y="47"/>
                    <a:pt x="0" y="46"/>
                    <a:pt x="0" y="45"/>
                  </a:cubicBezTo>
                  <a:cubicBezTo>
                    <a:pt x="0" y="45"/>
                    <a:pt x="0" y="45"/>
                    <a:pt x="0" y="45"/>
                  </a:cubicBezTo>
                  <a:cubicBezTo>
                    <a:pt x="9" y="2"/>
                    <a:pt x="9" y="2"/>
                    <a:pt x="9" y="2"/>
                  </a:cubicBezTo>
                  <a:cubicBezTo>
                    <a:pt x="9" y="1"/>
                    <a:pt x="11" y="0"/>
                    <a:pt x="12" y="0"/>
                  </a:cubicBezTo>
                  <a:cubicBezTo>
                    <a:pt x="12" y="0"/>
                    <a:pt x="12" y="0"/>
                    <a:pt x="12" y="0"/>
                  </a:cubicBezTo>
                  <a:cubicBezTo>
                    <a:pt x="13" y="1"/>
                    <a:pt x="13" y="2"/>
                    <a:pt x="13" y="3"/>
                  </a:cubicBezTo>
                  <a:cubicBezTo>
                    <a:pt x="13" y="3"/>
                    <a:pt x="13" y="3"/>
                    <a:pt x="13" y="3"/>
                  </a:cubicBezTo>
                  <a:cubicBezTo>
                    <a:pt x="4" y="46"/>
                    <a:pt x="4" y="46"/>
                    <a:pt x="4" y="46"/>
                  </a:cubicBezTo>
                  <a:cubicBezTo>
                    <a:pt x="4" y="47"/>
                    <a:pt x="3" y="48"/>
                    <a:pt x="2" y="48"/>
                  </a:cubicBezTo>
                  <a:cubicBezTo>
                    <a:pt x="2" y="48"/>
                    <a:pt x="2" y="48"/>
                    <a:pt x="2" y="48"/>
                  </a:cubicBezTo>
                  <a:cubicBezTo>
                    <a:pt x="2" y="48"/>
                    <a:pt x="2" y="48"/>
                    <a:pt x="2" y="48"/>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762">
              <a:extLst>
                <a:ext uri="{FF2B5EF4-FFF2-40B4-BE49-F238E27FC236}">
                  <a16:creationId xmlns:a16="http://schemas.microsoft.com/office/drawing/2014/main" id="{5B724780-8F9D-4FA9-BED5-4635692193DA}"/>
                </a:ext>
              </a:extLst>
            </p:cNvPr>
            <p:cNvSpPr>
              <a:spLocks noEditPoints="1"/>
            </p:cNvSpPr>
            <p:nvPr/>
          </p:nvSpPr>
          <p:spPr bwMode="auto">
            <a:xfrm rot="964014">
              <a:off x="7985670" y="1802492"/>
              <a:ext cx="311292" cy="334046"/>
            </a:xfrm>
            <a:custGeom>
              <a:avLst/>
              <a:gdLst>
                <a:gd name="T0" fmla="*/ 34 w 60"/>
                <a:gd name="T1" fmla="*/ 63 h 63"/>
                <a:gd name="T2" fmla="*/ 32 w 60"/>
                <a:gd name="T3" fmla="*/ 63 h 63"/>
                <a:gd name="T4" fmla="*/ 32 w 60"/>
                <a:gd name="T5" fmla="*/ 63 h 63"/>
                <a:gd name="T6" fmla="*/ 0 w 60"/>
                <a:gd name="T7" fmla="*/ 36 h 63"/>
                <a:gd name="T8" fmla="*/ 0 w 60"/>
                <a:gd name="T9" fmla="*/ 36 h 63"/>
                <a:gd name="T10" fmla="*/ 12 w 60"/>
                <a:gd name="T11" fmla="*/ 7 h 63"/>
                <a:gd name="T12" fmla="*/ 12 w 60"/>
                <a:gd name="T13" fmla="*/ 7 h 63"/>
                <a:gd name="T14" fmla="*/ 13 w 60"/>
                <a:gd name="T15" fmla="*/ 6 h 63"/>
                <a:gd name="T16" fmla="*/ 36 w 60"/>
                <a:gd name="T17" fmla="*/ 0 h 63"/>
                <a:gd name="T18" fmla="*/ 38 w 60"/>
                <a:gd name="T19" fmla="*/ 0 h 63"/>
                <a:gd name="T20" fmla="*/ 38 w 60"/>
                <a:gd name="T21" fmla="*/ 0 h 63"/>
                <a:gd name="T22" fmla="*/ 58 w 60"/>
                <a:gd name="T23" fmla="*/ 15 h 63"/>
                <a:gd name="T24" fmla="*/ 56 w 60"/>
                <a:gd name="T25" fmla="*/ 17 h 63"/>
                <a:gd name="T26" fmla="*/ 58 w 60"/>
                <a:gd name="T27" fmla="*/ 15 h 63"/>
                <a:gd name="T28" fmla="*/ 58 w 60"/>
                <a:gd name="T29" fmla="*/ 16 h 63"/>
                <a:gd name="T30" fmla="*/ 58 w 60"/>
                <a:gd name="T31" fmla="*/ 16 h 63"/>
                <a:gd name="T32" fmla="*/ 60 w 60"/>
                <a:gd name="T33" fmla="*/ 31 h 63"/>
                <a:gd name="T34" fmla="*/ 60 w 60"/>
                <a:gd name="T35" fmla="*/ 31 h 63"/>
                <a:gd name="T36" fmla="*/ 55 w 60"/>
                <a:gd name="T37" fmla="*/ 52 h 63"/>
                <a:gd name="T38" fmla="*/ 55 w 60"/>
                <a:gd name="T39" fmla="*/ 52 h 63"/>
                <a:gd name="T40" fmla="*/ 34 w 60"/>
                <a:gd name="T41" fmla="*/ 63 h 63"/>
                <a:gd name="T42" fmla="*/ 34 w 60"/>
                <a:gd name="T43" fmla="*/ 63 h 63"/>
                <a:gd name="T44" fmla="*/ 34 w 60"/>
                <a:gd name="T45" fmla="*/ 63 h 63"/>
                <a:gd name="T46" fmla="*/ 4 w 60"/>
                <a:gd name="T47" fmla="*/ 36 h 63"/>
                <a:gd name="T48" fmla="*/ 32 w 60"/>
                <a:gd name="T49" fmla="*/ 59 h 63"/>
                <a:gd name="T50" fmla="*/ 32 w 60"/>
                <a:gd name="T51" fmla="*/ 59 h 63"/>
                <a:gd name="T52" fmla="*/ 34 w 60"/>
                <a:gd name="T53" fmla="*/ 59 h 63"/>
                <a:gd name="T54" fmla="*/ 34 w 60"/>
                <a:gd name="T55" fmla="*/ 59 h 63"/>
                <a:gd name="T56" fmla="*/ 52 w 60"/>
                <a:gd name="T57" fmla="*/ 50 h 63"/>
                <a:gd name="T58" fmla="*/ 52 w 60"/>
                <a:gd name="T59" fmla="*/ 50 h 63"/>
                <a:gd name="T60" fmla="*/ 56 w 60"/>
                <a:gd name="T61" fmla="*/ 31 h 63"/>
                <a:gd name="T62" fmla="*/ 56 w 60"/>
                <a:gd name="T63" fmla="*/ 31 h 63"/>
                <a:gd name="T64" fmla="*/ 55 w 60"/>
                <a:gd name="T65" fmla="*/ 18 h 63"/>
                <a:gd name="T66" fmla="*/ 55 w 60"/>
                <a:gd name="T67" fmla="*/ 18 h 63"/>
                <a:gd name="T68" fmla="*/ 36 w 60"/>
                <a:gd name="T69" fmla="*/ 4 h 63"/>
                <a:gd name="T70" fmla="*/ 15 w 60"/>
                <a:gd name="T71" fmla="*/ 10 h 63"/>
                <a:gd name="T72" fmla="*/ 4 w 60"/>
                <a:gd name="T7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63">
                  <a:moveTo>
                    <a:pt x="34" y="63"/>
                  </a:moveTo>
                  <a:cubicBezTo>
                    <a:pt x="33" y="63"/>
                    <a:pt x="33" y="63"/>
                    <a:pt x="32" y="63"/>
                  </a:cubicBezTo>
                  <a:cubicBezTo>
                    <a:pt x="32" y="63"/>
                    <a:pt x="32" y="63"/>
                    <a:pt x="32" y="63"/>
                  </a:cubicBezTo>
                  <a:cubicBezTo>
                    <a:pt x="11" y="62"/>
                    <a:pt x="0" y="50"/>
                    <a:pt x="0" y="36"/>
                  </a:cubicBezTo>
                  <a:cubicBezTo>
                    <a:pt x="0" y="36"/>
                    <a:pt x="0" y="36"/>
                    <a:pt x="0" y="36"/>
                  </a:cubicBezTo>
                  <a:cubicBezTo>
                    <a:pt x="0" y="26"/>
                    <a:pt x="4" y="16"/>
                    <a:pt x="12" y="7"/>
                  </a:cubicBezTo>
                  <a:cubicBezTo>
                    <a:pt x="12" y="7"/>
                    <a:pt x="12" y="7"/>
                    <a:pt x="12" y="7"/>
                  </a:cubicBezTo>
                  <a:cubicBezTo>
                    <a:pt x="13" y="6"/>
                    <a:pt x="13" y="6"/>
                    <a:pt x="13" y="6"/>
                  </a:cubicBezTo>
                  <a:cubicBezTo>
                    <a:pt x="36" y="0"/>
                    <a:pt x="36" y="0"/>
                    <a:pt x="36" y="0"/>
                  </a:cubicBezTo>
                  <a:cubicBezTo>
                    <a:pt x="37" y="0"/>
                    <a:pt x="37" y="0"/>
                    <a:pt x="38" y="0"/>
                  </a:cubicBezTo>
                  <a:cubicBezTo>
                    <a:pt x="38" y="0"/>
                    <a:pt x="38" y="0"/>
                    <a:pt x="38" y="0"/>
                  </a:cubicBezTo>
                  <a:cubicBezTo>
                    <a:pt x="58" y="15"/>
                    <a:pt x="58" y="15"/>
                    <a:pt x="58" y="15"/>
                  </a:cubicBezTo>
                  <a:cubicBezTo>
                    <a:pt x="56" y="17"/>
                    <a:pt x="56" y="17"/>
                    <a:pt x="56" y="17"/>
                  </a:cubicBezTo>
                  <a:cubicBezTo>
                    <a:pt x="58" y="15"/>
                    <a:pt x="58" y="15"/>
                    <a:pt x="58" y="15"/>
                  </a:cubicBezTo>
                  <a:cubicBezTo>
                    <a:pt x="58" y="16"/>
                    <a:pt x="58" y="16"/>
                    <a:pt x="58" y="16"/>
                  </a:cubicBezTo>
                  <a:cubicBezTo>
                    <a:pt x="58" y="16"/>
                    <a:pt x="58" y="16"/>
                    <a:pt x="58" y="16"/>
                  </a:cubicBezTo>
                  <a:cubicBezTo>
                    <a:pt x="58" y="17"/>
                    <a:pt x="60" y="23"/>
                    <a:pt x="60" y="31"/>
                  </a:cubicBezTo>
                  <a:cubicBezTo>
                    <a:pt x="60" y="31"/>
                    <a:pt x="60" y="31"/>
                    <a:pt x="60" y="31"/>
                  </a:cubicBezTo>
                  <a:cubicBezTo>
                    <a:pt x="60" y="38"/>
                    <a:pt x="59" y="45"/>
                    <a:pt x="55" y="52"/>
                  </a:cubicBezTo>
                  <a:cubicBezTo>
                    <a:pt x="55" y="52"/>
                    <a:pt x="55" y="52"/>
                    <a:pt x="55" y="52"/>
                  </a:cubicBezTo>
                  <a:cubicBezTo>
                    <a:pt x="51" y="58"/>
                    <a:pt x="44" y="63"/>
                    <a:pt x="34" y="63"/>
                  </a:cubicBezTo>
                  <a:cubicBezTo>
                    <a:pt x="34" y="63"/>
                    <a:pt x="34" y="63"/>
                    <a:pt x="34" y="63"/>
                  </a:cubicBezTo>
                  <a:cubicBezTo>
                    <a:pt x="34" y="63"/>
                    <a:pt x="34" y="63"/>
                    <a:pt x="34" y="63"/>
                  </a:cubicBezTo>
                  <a:close/>
                  <a:moveTo>
                    <a:pt x="4" y="36"/>
                  </a:moveTo>
                  <a:cubicBezTo>
                    <a:pt x="4" y="48"/>
                    <a:pt x="12" y="58"/>
                    <a:pt x="32" y="59"/>
                  </a:cubicBezTo>
                  <a:cubicBezTo>
                    <a:pt x="32" y="59"/>
                    <a:pt x="32" y="59"/>
                    <a:pt x="32" y="59"/>
                  </a:cubicBezTo>
                  <a:cubicBezTo>
                    <a:pt x="33" y="59"/>
                    <a:pt x="33" y="59"/>
                    <a:pt x="34" y="59"/>
                  </a:cubicBezTo>
                  <a:cubicBezTo>
                    <a:pt x="34" y="59"/>
                    <a:pt x="34" y="59"/>
                    <a:pt x="34" y="59"/>
                  </a:cubicBezTo>
                  <a:cubicBezTo>
                    <a:pt x="43" y="59"/>
                    <a:pt x="48" y="55"/>
                    <a:pt x="52" y="50"/>
                  </a:cubicBezTo>
                  <a:cubicBezTo>
                    <a:pt x="52" y="50"/>
                    <a:pt x="52" y="50"/>
                    <a:pt x="52" y="50"/>
                  </a:cubicBezTo>
                  <a:cubicBezTo>
                    <a:pt x="55" y="44"/>
                    <a:pt x="56" y="37"/>
                    <a:pt x="56" y="31"/>
                  </a:cubicBezTo>
                  <a:cubicBezTo>
                    <a:pt x="56" y="31"/>
                    <a:pt x="56" y="31"/>
                    <a:pt x="56" y="31"/>
                  </a:cubicBezTo>
                  <a:cubicBezTo>
                    <a:pt x="56" y="25"/>
                    <a:pt x="55" y="20"/>
                    <a:pt x="55" y="18"/>
                  </a:cubicBezTo>
                  <a:cubicBezTo>
                    <a:pt x="55" y="18"/>
                    <a:pt x="55" y="18"/>
                    <a:pt x="55" y="18"/>
                  </a:cubicBezTo>
                  <a:cubicBezTo>
                    <a:pt x="36" y="4"/>
                    <a:pt x="36" y="4"/>
                    <a:pt x="36" y="4"/>
                  </a:cubicBezTo>
                  <a:cubicBezTo>
                    <a:pt x="15" y="10"/>
                    <a:pt x="15" y="10"/>
                    <a:pt x="15" y="10"/>
                  </a:cubicBezTo>
                  <a:cubicBezTo>
                    <a:pt x="8" y="18"/>
                    <a:pt x="4" y="28"/>
                    <a:pt x="4" y="3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763">
              <a:extLst>
                <a:ext uri="{FF2B5EF4-FFF2-40B4-BE49-F238E27FC236}">
                  <a16:creationId xmlns:a16="http://schemas.microsoft.com/office/drawing/2014/main" id="{EC43E054-3DE7-441E-95CA-72D02037A058}"/>
                </a:ext>
              </a:extLst>
            </p:cNvPr>
            <p:cNvSpPr/>
            <p:nvPr/>
          </p:nvSpPr>
          <p:spPr bwMode="auto">
            <a:xfrm rot="964014">
              <a:off x="8282995" y="1861416"/>
              <a:ext cx="394595" cy="381125"/>
            </a:xfrm>
            <a:custGeom>
              <a:avLst/>
              <a:gdLst>
                <a:gd name="T0" fmla="*/ 36 w 76"/>
                <a:gd name="T1" fmla="*/ 0 h 72"/>
                <a:gd name="T2" fmla="*/ 50 w 76"/>
                <a:gd name="T3" fmla="*/ 49 h 72"/>
                <a:gd name="T4" fmla="*/ 0 w 76"/>
                <a:gd name="T5" fmla="*/ 24 h 72"/>
                <a:gd name="T6" fmla="*/ 11 w 76"/>
                <a:gd name="T7" fmla="*/ 4 h 72"/>
                <a:gd name="T8" fmla="*/ 36 w 76"/>
                <a:gd name="T9" fmla="*/ 0 h 72"/>
              </a:gdLst>
              <a:ahLst/>
              <a:cxnLst>
                <a:cxn ang="0">
                  <a:pos x="T0" y="T1"/>
                </a:cxn>
                <a:cxn ang="0">
                  <a:pos x="T2" y="T3"/>
                </a:cxn>
                <a:cxn ang="0">
                  <a:pos x="T4" y="T5"/>
                </a:cxn>
                <a:cxn ang="0">
                  <a:pos x="T6" y="T7"/>
                </a:cxn>
                <a:cxn ang="0">
                  <a:pos x="T8" y="T9"/>
                </a:cxn>
              </a:cxnLst>
              <a:rect l="0" t="0" r="r" b="b"/>
              <a:pathLst>
                <a:path w="76" h="72">
                  <a:moveTo>
                    <a:pt x="36" y="0"/>
                  </a:moveTo>
                  <a:cubicBezTo>
                    <a:pt x="36" y="0"/>
                    <a:pt x="76" y="26"/>
                    <a:pt x="50" y="49"/>
                  </a:cubicBezTo>
                  <a:cubicBezTo>
                    <a:pt x="25" y="72"/>
                    <a:pt x="2" y="53"/>
                    <a:pt x="0" y="24"/>
                  </a:cubicBezTo>
                  <a:cubicBezTo>
                    <a:pt x="11" y="4"/>
                    <a:pt x="11" y="4"/>
                    <a:pt x="11" y="4"/>
                  </a:cubicBezTo>
                  <a:lnTo>
                    <a:pt x="36"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764">
              <a:extLst>
                <a:ext uri="{FF2B5EF4-FFF2-40B4-BE49-F238E27FC236}">
                  <a16:creationId xmlns:a16="http://schemas.microsoft.com/office/drawing/2014/main" id="{20933D79-C10B-41A5-995B-535FF3FE997F}"/>
                </a:ext>
              </a:extLst>
            </p:cNvPr>
            <p:cNvSpPr/>
            <p:nvPr/>
          </p:nvSpPr>
          <p:spPr bwMode="auto">
            <a:xfrm rot="964014">
              <a:off x="8386084" y="1924116"/>
              <a:ext cx="144684" cy="217466"/>
            </a:xfrm>
            <a:custGeom>
              <a:avLst/>
              <a:gdLst>
                <a:gd name="T0" fmla="*/ 24 w 28"/>
                <a:gd name="T1" fmla="*/ 40 h 41"/>
                <a:gd name="T2" fmla="*/ 0 w 28"/>
                <a:gd name="T3" fmla="*/ 3 h 41"/>
                <a:gd name="T4" fmla="*/ 1 w 28"/>
                <a:gd name="T5" fmla="*/ 0 h 41"/>
                <a:gd name="T6" fmla="*/ 1 w 28"/>
                <a:gd name="T7" fmla="*/ 0 h 41"/>
                <a:gd name="T8" fmla="*/ 4 w 28"/>
                <a:gd name="T9" fmla="*/ 1 h 41"/>
                <a:gd name="T10" fmla="*/ 4 w 28"/>
                <a:gd name="T11" fmla="*/ 1 h 41"/>
                <a:gd name="T12" fmla="*/ 28 w 28"/>
                <a:gd name="T13" fmla="*/ 38 h 41"/>
                <a:gd name="T14" fmla="*/ 27 w 28"/>
                <a:gd name="T15" fmla="*/ 41 h 41"/>
                <a:gd name="T16" fmla="*/ 27 w 28"/>
                <a:gd name="T17" fmla="*/ 41 h 41"/>
                <a:gd name="T18" fmla="*/ 26 w 28"/>
                <a:gd name="T19" fmla="*/ 41 h 41"/>
                <a:gd name="T20" fmla="*/ 26 w 28"/>
                <a:gd name="T21" fmla="*/ 41 h 41"/>
                <a:gd name="T22" fmla="*/ 24 w 28"/>
                <a:gd name="T23"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1">
                  <a:moveTo>
                    <a:pt x="24" y="40"/>
                  </a:move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28" y="38"/>
                    <a:pt x="28" y="38"/>
                    <a:pt x="28" y="38"/>
                  </a:cubicBezTo>
                  <a:cubicBezTo>
                    <a:pt x="28" y="39"/>
                    <a:pt x="28" y="40"/>
                    <a:pt x="27" y="41"/>
                  </a:cubicBezTo>
                  <a:cubicBezTo>
                    <a:pt x="27" y="41"/>
                    <a:pt x="27" y="41"/>
                    <a:pt x="27" y="41"/>
                  </a:cubicBezTo>
                  <a:cubicBezTo>
                    <a:pt x="27" y="41"/>
                    <a:pt x="26" y="41"/>
                    <a:pt x="26" y="41"/>
                  </a:cubicBezTo>
                  <a:cubicBezTo>
                    <a:pt x="26" y="41"/>
                    <a:pt x="26" y="41"/>
                    <a:pt x="26" y="41"/>
                  </a:cubicBezTo>
                  <a:cubicBezTo>
                    <a:pt x="25" y="41"/>
                    <a:pt x="25" y="41"/>
                    <a:pt x="24" y="40"/>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765">
              <a:extLst>
                <a:ext uri="{FF2B5EF4-FFF2-40B4-BE49-F238E27FC236}">
                  <a16:creationId xmlns:a16="http://schemas.microsoft.com/office/drawing/2014/main" id="{2734917D-6B17-4D39-B938-EE16C4D14A82}"/>
                </a:ext>
              </a:extLst>
            </p:cNvPr>
            <p:cNvSpPr>
              <a:spLocks noEditPoints="1"/>
            </p:cNvSpPr>
            <p:nvPr/>
          </p:nvSpPr>
          <p:spPr bwMode="auto">
            <a:xfrm rot="964014">
              <a:off x="8283407" y="1839127"/>
              <a:ext cx="326638" cy="334046"/>
            </a:xfrm>
            <a:custGeom>
              <a:avLst/>
              <a:gdLst>
                <a:gd name="T0" fmla="*/ 0 w 63"/>
                <a:gd name="T1" fmla="*/ 27 h 63"/>
                <a:gd name="T2" fmla="*/ 0 w 63"/>
                <a:gd name="T3" fmla="*/ 25 h 63"/>
                <a:gd name="T4" fmla="*/ 12 w 63"/>
                <a:gd name="T5" fmla="*/ 5 h 63"/>
                <a:gd name="T6" fmla="*/ 13 w 63"/>
                <a:gd name="T7" fmla="*/ 4 h 63"/>
                <a:gd name="T8" fmla="*/ 13 w 63"/>
                <a:gd name="T9" fmla="*/ 4 h 63"/>
                <a:gd name="T10" fmla="*/ 38 w 63"/>
                <a:gd name="T11" fmla="*/ 0 h 63"/>
                <a:gd name="T12" fmla="*/ 39 w 63"/>
                <a:gd name="T13" fmla="*/ 1 h 63"/>
                <a:gd name="T14" fmla="*/ 39 w 63"/>
                <a:gd name="T15" fmla="*/ 1 h 63"/>
                <a:gd name="T16" fmla="*/ 63 w 63"/>
                <a:gd name="T17" fmla="*/ 34 h 63"/>
                <a:gd name="T18" fmla="*/ 63 w 63"/>
                <a:gd name="T19" fmla="*/ 34 h 63"/>
                <a:gd name="T20" fmla="*/ 54 w 63"/>
                <a:gd name="T21" fmla="*/ 52 h 63"/>
                <a:gd name="T22" fmla="*/ 54 w 63"/>
                <a:gd name="T23" fmla="*/ 52 h 63"/>
                <a:gd name="T24" fmla="*/ 30 w 63"/>
                <a:gd name="T25" fmla="*/ 63 h 63"/>
                <a:gd name="T26" fmla="*/ 30 w 63"/>
                <a:gd name="T27" fmla="*/ 63 h 63"/>
                <a:gd name="T28" fmla="*/ 0 w 63"/>
                <a:gd name="T29" fmla="*/ 27 h 63"/>
                <a:gd name="T30" fmla="*/ 30 w 63"/>
                <a:gd name="T31" fmla="*/ 59 h 63"/>
                <a:gd name="T32" fmla="*/ 51 w 63"/>
                <a:gd name="T33" fmla="*/ 50 h 63"/>
                <a:gd name="T34" fmla="*/ 51 w 63"/>
                <a:gd name="T35" fmla="*/ 50 h 63"/>
                <a:gd name="T36" fmla="*/ 59 w 63"/>
                <a:gd name="T37" fmla="*/ 34 h 63"/>
                <a:gd name="T38" fmla="*/ 59 w 63"/>
                <a:gd name="T39" fmla="*/ 34 h 63"/>
                <a:gd name="T40" fmla="*/ 48 w 63"/>
                <a:gd name="T41" fmla="*/ 13 h 63"/>
                <a:gd name="T42" fmla="*/ 48 w 63"/>
                <a:gd name="T43" fmla="*/ 13 h 63"/>
                <a:gd name="T44" fmla="*/ 38 w 63"/>
                <a:gd name="T45" fmla="*/ 5 h 63"/>
                <a:gd name="T46" fmla="*/ 38 w 63"/>
                <a:gd name="T47" fmla="*/ 5 h 63"/>
                <a:gd name="T48" fmla="*/ 15 w 63"/>
                <a:gd name="T49" fmla="*/ 8 h 63"/>
                <a:gd name="T50" fmla="*/ 4 w 63"/>
                <a:gd name="T51" fmla="*/ 27 h 63"/>
                <a:gd name="T52" fmla="*/ 30 w 63"/>
                <a:gd name="T5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3">
                  <a:moveTo>
                    <a:pt x="0" y="27"/>
                  </a:moveTo>
                  <a:cubicBezTo>
                    <a:pt x="0" y="25"/>
                    <a:pt x="0" y="25"/>
                    <a:pt x="0" y="25"/>
                  </a:cubicBezTo>
                  <a:cubicBezTo>
                    <a:pt x="12" y="5"/>
                    <a:pt x="12" y="5"/>
                    <a:pt x="12" y="5"/>
                  </a:cubicBezTo>
                  <a:cubicBezTo>
                    <a:pt x="12" y="4"/>
                    <a:pt x="13" y="4"/>
                    <a:pt x="13" y="4"/>
                  </a:cubicBezTo>
                  <a:cubicBezTo>
                    <a:pt x="13" y="4"/>
                    <a:pt x="13" y="4"/>
                    <a:pt x="13" y="4"/>
                  </a:cubicBezTo>
                  <a:cubicBezTo>
                    <a:pt x="38" y="0"/>
                    <a:pt x="38" y="0"/>
                    <a:pt x="38" y="0"/>
                  </a:cubicBezTo>
                  <a:cubicBezTo>
                    <a:pt x="38" y="0"/>
                    <a:pt x="39" y="1"/>
                    <a:pt x="39" y="1"/>
                  </a:cubicBezTo>
                  <a:cubicBezTo>
                    <a:pt x="39" y="1"/>
                    <a:pt x="39" y="1"/>
                    <a:pt x="39" y="1"/>
                  </a:cubicBezTo>
                  <a:cubicBezTo>
                    <a:pt x="39" y="1"/>
                    <a:pt x="63" y="15"/>
                    <a:pt x="63" y="34"/>
                  </a:cubicBezTo>
                  <a:cubicBezTo>
                    <a:pt x="63" y="34"/>
                    <a:pt x="63" y="34"/>
                    <a:pt x="63" y="34"/>
                  </a:cubicBezTo>
                  <a:cubicBezTo>
                    <a:pt x="63" y="40"/>
                    <a:pt x="60" y="47"/>
                    <a:pt x="54" y="52"/>
                  </a:cubicBezTo>
                  <a:cubicBezTo>
                    <a:pt x="54" y="52"/>
                    <a:pt x="54" y="52"/>
                    <a:pt x="54" y="52"/>
                  </a:cubicBezTo>
                  <a:cubicBezTo>
                    <a:pt x="45" y="60"/>
                    <a:pt x="37" y="63"/>
                    <a:pt x="30" y="63"/>
                  </a:cubicBezTo>
                  <a:cubicBezTo>
                    <a:pt x="30" y="63"/>
                    <a:pt x="30" y="63"/>
                    <a:pt x="30" y="63"/>
                  </a:cubicBezTo>
                  <a:cubicBezTo>
                    <a:pt x="13" y="63"/>
                    <a:pt x="1" y="47"/>
                    <a:pt x="0" y="27"/>
                  </a:cubicBezTo>
                  <a:close/>
                  <a:moveTo>
                    <a:pt x="30" y="59"/>
                  </a:moveTo>
                  <a:cubicBezTo>
                    <a:pt x="36" y="59"/>
                    <a:pt x="43" y="57"/>
                    <a:pt x="51" y="50"/>
                  </a:cubicBezTo>
                  <a:cubicBezTo>
                    <a:pt x="51" y="50"/>
                    <a:pt x="51" y="50"/>
                    <a:pt x="51" y="50"/>
                  </a:cubicBezTo>
                  <a:cubicBezTo>
                    <a:pt x="57" y="44"/>
                    <a:pt x="59" y="39"/>
                    <a:pt x="59" y="34"/>
                  </a:cubicBezTo>
                  <a:cubicBezTo>
                    <a:pt x="59" y="34"/>
                    <a:pt x="59" y="34"/>
                    <a:pt x="59" y="34"/>
                  </a:cubicBezTo>
                  <a:cubicBezTo>
                    <a:pt x="59" y="26"/>
                    <a:pt x="54" y="19"/>
                    <a:pt x="48" y="13"/>
                  </a:cubicBezTo>
                  <a:cubicBezTo>
                    <a:pt x="48" y="13"/>
                    <a:pt x="48" y="13"/>
                    <a:pt x="48" y="13"/>
                  </a:cubicBezTo>
                  <a:cubicBezTo>
                    <a:pt x="44" y="9"/>
                    <a:pt x="39" y="6"/>
                    <a:pt x="38" y="5"/>
                  </a:cubicBezTo>
                  <a:cubicBezTo>
                    <a:pt x="38" y="5"/>
                    <a:pt x="38" y="5"/>
                    <a:pt x="38" y="5"/>
                  </a:cubicBezTo>
                  <a:cubicBezTo>
                    <a:pt x="15" y="8"/>
                    <a:pt x="15" y="8"/>
                    <a:pt x="15" y="8"/>
                  </a:cubicBezTo>
                  <a:cubicBezTo>
                    <a:pt x="4" y="27"/>
                    <a:pt x="4" y="27"/>
                    <a:pt x="4" y="27"/>
                  </a:cubicBezTo>
                  <a:cubicBezTo>
                    <a:pt x="5" y="46"/>
                    <a:pt x="16" y="59"/>
                    <a:pt x="30" y="5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766">
              <a:extLst>
                <a:ext uri="{FF2B5EF4-FFF2-40B4-BE49-F238E27FC236}">
                  <a16:creationId xmlns:a16="http://schemas.microsoft.com/office/drawing/2014/main" id="{F9D66866-AC4A-449D-BAE8-F9598DD99458}"/>
                </a:ext>
              </a:extLst>
            </p:cNvPr>
            <p:cNvSpPr/>
            <p:nvPr/>
          </p:nvSpPr>
          <p:spPr bwMode="auto">
            <a:xfrm rot="964014">
              <a:off x="8523745" y="1620806"/>
              <a:ext cx="315676" cy="383367"/>
            </a:xfrm>
            <a:custGeom>
              <a:avLst/>
              <a:gdLst>
                <a:gd name="T0" fmla="*/ 15 w 61"/>
                <a:gd name="T1" fmla="*/ 10 h 72"/>
                <a:gd name="T2" fmla="*/ 59 w 61"/>
                <a:gd name="T3" fmla="*/ 35 h 72"/>
                <a:gd name="T4" fmla="*/ 7 w 61"/>
                <a:gd name="T5" fmla="*/ 53 h 72"/>
                <a:gd name="T6" fmla="*/ 0 w 61"/>
                <a:gd name="T7" fmla="*/ 30 h 72"/>
                <a:gd name="T8" fmla="*/ 15 w 61"/>
                <a:gd name="T9" fmla="*/ 10 h 72"/>
              </a:gdLst>
              <a:ahLst/>
              <a:cxnLst>
                <a:cxn ang="0">
                  <a:pos x="T0" y="T1"/>
                </a:cxn>
                <a:cxn ang="0">
                  <a:pos x="T2" y="T3"/>
                </a:cxn>
                <a:cxn ang="0">
                  <a:pos x="T4" y="T5"/>
                </a:cxn>
                <a:cxn ang="0">
                  <a:pos x="T6" y="T7"/>
                </a:cxn>
                <a:cxn ang="0">
                  <a:pos x="T8" y="T9"/>
                </a:cxn>
              </a:cxnLst>
              <a:rect l="0" t="0" r="r" b="b"/>
              <a:pathLst>
                <a:path w="61" h="72">
                  <a:moveTo>
                    <a:pt x="15" y="10"/>
                  </a:moveTo>
                  <a:cubicBezTo>
                    <a:pt x="15" y="10"/>
                    <a:pt x="61" y="0"/>
                    <a:pt x="59" y="35"/>
                  </a:cubicBezTo>
                  <a:cubicBezTo>
                    <a:pt x="58" y="69"/>
                    <a:pt x="28" y="72"/>
                    <a:pt x="7" y="53"/>
                  </a:cubicBezTo>
                  <a:cubicBezTo>
                    <a:pt x="0" y="30"/>
                    <a:pt x="0" y="30"/>
                    <a:pt x="0" y="30"/>
                  </a:cubicBezTo>
                  <a:lnTo>
                    <a:pt x="15" y="1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767">
              <a:extLst>
                <a:ext uri="{FF2B5EF4-FFF2-40B4-BE49-F238E27FC236}">
                  <a16:creationId xmlns:a16="http://schemas.microsoft.com/office/drawing/2014/main" id="{DE52ECAE-BF2F-4B27-ACB5-34B621DB0110}"/>
                </a:ext>
              </a:extLst>
            </p:cNvPr>
            <p:cNvSpPr/>
            <p:nvPr/>
          </p:nvSpPr>
          <p:spPr bwMode="auto">
            <a:xfrm rot="964014">
              <a:off x="8584015" y="1783385"/>
              <a:ext cx="249911" cy="73984"/>
            </a:xfrm>
            <a:custGeom>
              <a:avLst/>
              <a:gdLst>
                <a:gd name="T0" fmla="*/ 46 w 48"/>
                <a:gd name="T1" fmla="*/ 14 h 14"/>
                <a:gd name="T2" fmla="*/ 2 w 48"/>
                <a:gd name="T3" fmla="*/ 5 h 14"/>
                <a:gd name="T4" fmla="*/ 1 w 48"/>
                <a:gd name="T5" fmla="*/ 2 h 14"/>
                <a:gd name="T6" fmla="*/ 1 w 48"/>
                <a:gd name="T7" fmla="*/ 2 h 14"/>
                <a:gd name="T8" fmla="*/ 3 w 48"/>
                <a:gd name="T9" fmla="*/ 1 h 14"/>
                <a:gd name="T10" fmla="*/ 3 w 48"/>
                <a:gd name="T11" fmla="*/ 1 h 14"/>
                <a:gd name="T12" fmla="*/ 46 w 48"/>
                <a:gd name="T13" fmla="*/ 10 h 14"/>
                <a:gd name="T14" fmla="*/ 48 w 48"/>
                <a:gd name="T15" fmla="*/ 12 h 14"/>
                <a:gd name="T16" fmla="*/ 48 w 48"/>
                <a:gd name="T17" fmla="*/ 12 h 14"/>
                <a:gd name="T18" fmla="*/ 46 w 48"/>
                <a:gd name="T19" fmla="*/ 14 h 14"/>
                <a:gd name="T20" fmla="*/ 46 w 48"/>
                <a:gd name="T21" fmla="*/ 14 h 14"/>
                <a:gd name="T22" fmla="*/ 46 w 48"/>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4">
                  <a:moveTo>
                    <a:pt x="46" y="14"/>
                  </a:moveTo>
                  <a:cubicBezTo>
                    <a:pt x="2" y="5"/>
                    <a:pt x="2" y="5"/>
                    <a:pt x="2" y="5"/>
                  </a:cubicBezTo>
                  <a:cubicBezTo>
                    <a:pt x="1" y="4"/>
                    <a:pt x="0" y="3"/>
                    <a:pt x="1" y="2"/>
                  </a:cubicBezTo>
                  <a:cubicBezTo>
                    <a:pt x="1" y="2"/>
                    <a:pt x="1" y="2"/>
                    <a:pt x="1" y="2"/>
                  </a:cubicBezTo>
                  <a:cubicBezTo>
                    <a:pt x="1" y="1"/>
                    <a:pt x="2" y="0"/>
                    <a:pt x="3" y="1"/>
                  </a:cubicBezTo>
                  <a:cubicBezTo>
                    <a:pt x="3" y="1"/>
                    <a:pt x="3" y="1"/>
                    <a:pt x="3" y="1"/>
                  </a:cubicBezTo>
                  <a:cubicBezTo>
                    <a:pt x="46" y="10"/>
                    <a:pt x="46" y="10"/>
                    <a:pt x="46" y="10"/>
                  </a:cubicBezTo>
                  <a:cubicBezTo>
                    <a:pt x="48" y="10"/>
                    <a:pt x="48" y="11"/>
                    <a:pt x="48" y="12"/>
                  </a:cubicBezTo>
                  <a:cubicBezTo>
                    <a:pt x="48" y="12"/>
                    <a:pt x="48" y="12"/>
                    <a:pt x="48" y="12"/>
                  </a:cubicBezTo>
                  <a:cubicBezTo>
                    <a:pt x="48" y="13"/>
                    <a:pt x="47" y="14"/>
                    <a:pt x="46" y="14"/>
                  </a:cubicBezTo>
                  <a:cubicBezTo>
                    <a:pt x="46" y="14"/>
                    <a:pt x="46" y="14"/>
                    <a:pt x="46" y="14"/>
                  </a:cubicBezTo>
                  <a:cubicBezTo>
                    <a:pt x="46" y="14"/>
                    <a:pt x="46" y="14"/>
                    <a:pt x="46" y="1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768">
              <a:extLst>
                <a:ext uri="{FF2B5EF4-FFF2-40B4-BE49-F238E27FC236}">
                  <a16:creationId xmlns:a16="http://schemas.microsoft.com/office/drawing/2014/main" id="{9DB95494-9785-44D4-BCDD-682B67FF5474}"/>
                </a:ext>
              </a:extLst>
            </p:cNvPr>
            <p:cNvSpPr>
              <a:spLocks noEditPoints="1"/>
            </p:cNvSpPr>
            <p:nvPr/>
          </p:nvSpPr>
          <p:spPr bwMode="auto">
            <a:xfrm rot="964014">
              <a:off x="8511319" y="1658093"/>
              <a:ext cx="333214" cy="318352"/>
            </a:xfrm>
            <a:custGeom>
              <a:avLst/>
              <a:gdLst>
                <a:gd name="T0" fmla="*/ 36 w 64"/>
                <a:gd name="T1" fmla="*/ 60 h 60"/>
                <a:gd name="T2" fmla="*/ 7 w 64"/>
                <a:gd name="T3" fmla="*/ 47 h 60"/>
                <a:gd name="T4" fmla="*/ 7 w 64"/>
                <a:gd name="T5" fmla="*/ 47 h 60"/>
                <a:gd name="T6" fmla="*/ 7 w 64"/>
                <a:gd name="T7" fmla="*/ 46 h 60"/>
                <a:gd name="T8" fmla="*/ 0 w 64"/>
                <a:gd name="T9" fmla="*/ 24 h 60"/>
                <a:gd name="T10" fmla="*/ 0 w 64"/>
                <a:gd name="T11" fmla="*/ 22 h 60"/>
                <a:gd name="T12" fmla="*/ 0 w 64"/>
                <a:gd name="T13" fmla="*/ 22 h 60"/>
                <a:gd name="T14" fmla="*/ 16 w 64"/>
                <a:gd name="T15" fmla="*/ 2 h 60"/>
                <a:gd name="T16" fmla="*/ 17 w 64"/>
                <a:gd name="T17" fmla="*/ 1 h 60"/>
                <a:gd name="T18" fmla="*/ 17 w 64"/>
                <a:gd name="T19" fmla="*/ 1 h 60"/>
                <a:gd name="T20" fmla="*/ 31 w 64"/>
                <a:gd name="T21" fmla="*/ 0 h 60"/>
                <a:gd name="T22" fmla="*/ 31 w 64"/>
                <a:gd name="T23" fmla="*/ 0 h 60"/>
                <a:gd name="T24" fmla="*/ 52 w 64"/>
                <a:gd name="T25" fmla="*/ 5 h 60"/>
                <a:gd name="T26" fmla="*/ 52 w 64"/>
                <a:gd name="T27" fmla="*/ 5 h 60"/>
                <a:gd name="T28" fmla="*/ 63 w 64"/>
                <a:gd name="T29" fmla="*/ 26 h 60"/>
                <a:gd name="T30" fmla="*/ 63 w 64"/>
                <a:gd name="T31" fmla="*/ 26 h 60"/>
                <a:gd name="T32" fmla="*/ 63 w 64"/>
                <a:gd name="T33" fmla="*/ 28 h 60"/>
                <a:gd name="T34" fmla="*/ 63 w 64"/>
                <a:gd name="T35" fmla="*/ 28 h 60"/>
                <a:gd name="T36" fmla="*/ 36 w 64"/>
                <a:gd name="T37" fmla="*/ 60 h 60"/>
                <a:gd name="T38" fmla="*/ 36 w 64"/>
                <a:gd name="T39" fmla="*/ 60 h 60"/>
                <a:gd name="T40" fmla="*/ 36 w 64"/>
                <a:gd name="T41" fmla="*/ 60 h 60"/>
                <a:gd name="T42" fmla="*/ 36 w 64"/>
                <a:gd name="T43" fmla="*/ 56 h 60"/>
                <a:gd name="T44" fmla="*/ 59 w 64"/>
                <a:gd name="T45" fmla="*/ 28 h 60"/>
                <a:gd name="T46" fmla="*/ 59 w 64"/>
                <a:gd name="T47" fmla="*/ 28 h 60"/>
                <a:gd name="T48" fmla="*/ 59 w 64"/>
                <a:gd name="T49" fmla="*/ 26 h 60"/>
                <a:gd name="T50" fmla="*/ 59 w 64"/>
                <a:gd name="T51" fmla="*/ 26 h 60"/>
                <a:gd name="T52" fmla="*/ 50 w 64"/>
                <a:gd name="T53" fmla="*/ 8 h 60"/>
                <a:gd name="T54" fmla="*/ 50 w 64"/>
                <a:gd name="T55" fmla="*/ 8 h 60"/>
                <a:gd name="T56" fmla="*/ 31 w 64"/>
                <a:gd name="T57" fmla="*/ 4 h 60"/>
                <a:gd name="T58" fmla="*/ 31 w 64"/>
                <a:gd name="T59" fmla="*/ 4 h 60"/>
                <a:gd name="T60" fmla="*/ 18 w 64"/>
                <a:gd name="T61" fmla="*/ 5 h 60"/>
                <a:gd name="T62" fmla="*/ 18 w 64"/>
                <a:gd name="T63" fmla="*/ 5 h 60"/>
                <a:gd name="T64" fmla="*/ 4 w 64"/>
                <a:gd name="T65" fmla="*/ 24 h 60"/>
                <a:gd name="T66" fmla="*/ 10 w 64"/>
                <a:gd name="T67" fmla="*/ 45 h 60"/>
                <a:gd name="T68" fmla="*/ 36 w 64"/>
                <a:gd name="T6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60">
                  <a:moveTo>
                    <a:pt x="36" y="60"/>
                  </a:moveTo>
                  <a:cubicBezTo>
                    <a:pt x="26" y="60"/>
                    <a:pt x="16" y="55"/>
                    <a:pt x="7" y="47"/>
                  </a:cubicBezTo>
                  <a:cubicBezTo>
                    <a:pt x="7" y="47"/>
                    <a:pt x="7" y="47"/>
                    <a:pt x="7" y="47"/>
                  </a:cubicBezTo>
                  <a:cubicBezTo>
                    <a:pt x="7" y="46"/>
                    <a:pt x="7" y="46"/>
                    <a:pt x="7" y="46"/>
                  </a:cubicBezTo>
                  <a:cubicBezTo>
                    <a:pt x="0" y="24"/>
                    <a:pt x="0" y="24"/>
                    <a:pt x="0" y="24"/>
                  </a:cubicBezTo>
                  <a:cubicBezTo>
                    <a:pt x="0" y="23"/>
                    <a:pt x="0" y="23"/>
                    <a:pt x="0" y="22"/>
                  </a:cubicBezTo>
                  <a:cubicBezTo>
                    <a:pt x="0" y="22"/>
                    <a:pt x="0" y="22"/>
                    <a:pt x="0" y="22"/>
                  </a:cubicBezTo>
                  <a:cubicBezTo>
                    <a:pt x="16" y="2"/>
                    <a:pt x="16" y="2"/>
                    <a:pt x="16" y="2"/>
                  </a:cubicBezTo>
                  <a:cubicBezTo>
                    <a:pt x="16" y="2"/>
                    <a:pt x="16" y="2"/>
                    <a:pt x="17" y="1"/>
                  </a:cubicBezTo>
                  <a:cubicBezTo>
                    <a:pt x="17" y="1"/>
                    <a:pt x="17" y="1"/>
                    <a:pt x="17" y="1"/>
                  </a:cubicBezTo>
                  <a:cubicBezTo>
                    <a:pt x="17" y="1"/>
                    <a:pt x="23" y="0"/>
                    <a:pt x="31" y="0"/>
                  </a:cubicBezTo>
                  <a:cubicBezTo>
                    <a:pt x="31" y="0"/>
                    <a:pt x="31" y="0"/>
                    <a:pt x="31" y="0"/>
                  </a:cubicBezTo>
                  <a:cubicBezTo>
                    <a:pt x="38" y="0"/>
                    <a:pt x="46" y="1"/>
                    <a:pt x="52" y="5"/>
                  </a:cubicBezTo>
                  <a:cubicBezTo>
                    <a:pt x="52" y="5"/>
                    <a:pt x="52" y="5"/>
                    <a:pt x="52" y="5"/>
                  </a:cubicBezTo>
                  <a:cubicBezTo>
                    <a:pt x="59" y="8"/>
                    <a:pt x="64" y="15"/>
                    <a:pt x="63" y="26"/>
                  </a:cubicBezTo>
                  <a:cubicBezTo>
                    <a:pt x="63" y="26"/>
                    <a:pt x="63" y="26"/>
                    <a:pt x="63" y="26"/>
                  </a:cubicBezTo>
                  <a:cubicBezTo>
                    <a:pt x="63" y="27"/>
                    <a:pt x="63" y="27"/>
                    <a:pt x="63" y="28"/>
                  </a:cubicBezTo>
                  <a:cubicBezTo>
                    <a:pt x="63" y="28"/>
                    <a:pt x="63" y="28"/>
                    <a:pt x="63" y="28"/>
                  </a:cubicBezTo>
                  <a:cubicBezTo>
                    <a:pt x="63" y="49"/>
                    <a:pt x="51" y="60"/>
                    <a:pt x="36" y="60"/>
                  </a:cubicBezTo>
                  <a:cubicBezTo>
                    <a:pt x="36" y="60"/>
                    <a:pt x="36" y="60"/>
                    <a:pt x="36" y="60"/>
                  </a:cubicBezTo>
                  <a:cubicBezTo>
                    <a:pt x="36" y="60"/>
                    <a:pt x="36" y="60"/>
                    <a:pt x="36" y="60"/>
                  </a:cubicBezTo>
                  <a:close/>
                  <a:moveTo>
                    <a:pt x="36" y="56"/>
                  </a:moveTo>
                  <a:cubicBezTo>
                    <a:pt x="48" y="56"/>
                    <a:pt x="58" y="48"/>
                    <a:pt x="59" y="28"/>
                  </a:cubicBezTo>
                  <a:cubicBezTo>
                    <a:pt x="59" y="28"/>
                    <a:pt x="59" y="28"/>
                    <a:pt x="59" y="28"/>
                  </a:cubicBezTo>
                  <a:cubicBezTo>
                    <a:pt x="59" y="27"/>
                    <a:pt x="59" y="27"/>
                    <a:pt x="59" y="26"/>
                  </a:cubicBezTo>
                  <a:cubicBezTo>
                    <a:pt x="59" y="26"/>
                    <a:pt x="59" y="26"/>
                    <a:pt x="59" y="26"/>
                  </a:cubicBezTo>
                  <a:cubicBezTo>
                    <a:pt x="59" y="17"/>
                    <a:pt x="56" y="11"/>
                    <a:pt x="50" y="8"/>
                  </a:cubicBezTo>
                  <a:cubicBezTo>
                    <a:pt x="50" y="8"/>
                    <a:pt x="50" y="8"/>
                    <a:pt x="50" y="8"/>
                  </a:cubicBezTo>
                  <a:cubicBezTo>
                    <a:pt x="45" y="5"/>
                    <a:pt x="37" y="4"/>
                    <a:pt x="31" y="4"/>
                  </a:cubicBezTo>
                  <a:cubicBezTo>
                    <a:pt x="31" y="4"/>
                    <a:pt x="31" y="4"/>
                    <a:pt x="31" y="4"/>
                  </a:cubicBezTo>
                  <a:cubicBezTo>
                    <a:pt x="25" y="4"/>
                    <a:pt x="20" y="5"/>
                    <a:pt x="18" y="5"/>
                  </a:cubicBezTo>
                  <a:cubicBezTo>
                    <a:pt x="18" y="5"/>
                    <a:pt x="18" y="5"/>
                    <a:pt x="18" y="5"/>
                  </a:cubicBezTo>
                  <a:cubicBezTo>
                    <a:pt x="4" y="24"/>
                    <a:pt x="4" y="24"/>
                    <a:pt x="4" y="24"/>
                  </a:cubicBezTo>
                  <a:cubicBezTo>
                    <a:pt x="10" y="45"/>
                    <a:pt x="10" y="45"/>
                    <a:pt x="10" y="45"/>
                  </a:cubicBezTo>
                  <a:cubicBezTo>
                    <a:pt x="19" y="52"/>
                    <a:pt x="28" y="56"/>
                    <a:pt x="36" y="5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769">
              <a:extLst>
                <a:ext uri="{FF2B5EF4-FFF2-40B4-BE49-F238E27FC236}">
                  <a16:creationId xmlns:a16="http://schemas.microsoft.com/office/drawing/2014/main" id="{76C2B2F9-B773-470F-8882-34D3F5EDDF98}"/>
                </a:ext>
              </a:extLst>
            </p:cNvPr>
            <p:cNvSpPr/>
            <p:nvPr/>
          </p:nvSpPr>
          <p:spPr bwMode="auto">
            <a:xfrm rot="964014">
              <a:off x="8579712" y="1269923"/>
              <a:ext cx="372673" cy="403544"/>
            </a:xfrm>
            <a:custGeom>
              <a:avLst/>
              <a:gdLst>
                <a:gd name="T0" fmla="*/ 0 w 72"/>
                <a:gd name="T1" fmla="*/ 40 h 76"/>
                <a:gd name="T2" fmla="*/ 48 w 72"/>
                <a:gd name="T3" fmla="*/ 25 h 76"/>
                <a:gd name="T4" fmla="*/ 24 w 72"/>
                <a:gd name="T5" fmla="*/ 76 h 76"/>
                <a:gd name="T6" fmla="*/ 3 w 72"/>
                <a:gd name="T7" fmla="*/ 64 h 76"/>
                <a:gd name="T8" fmla="*/ 0 w 72"/>
                <a:gd name="T9" fmla="*/ 40 h 76"/>
              </a:gdLst>
              <a:ahLst/>
              <a:cxnLst>
                <a:cxn ang="0">
                  <a:pos x="T0" y="T1"/>
                </a:cxn>
                <a:cxn ang="0">
                  <a:pos x="T2" y="T3"/>
                </a:cxn>
                <a:cxn ang="0">
                  <a:pos x="T4" y="T5"/>
                </a:cxn>
                <a:cxn ang="0">
                  <a:pos x="T6" y="T7"/>
                </a:cxn>
                <a:cxn ang="0">
                  <a:pos x="T8" y="T9"/>
                </a:cxn>
              </a:cxnLst>
              <a:rect l="0" t="0" r="r" b="b"/>
              <a:pathLst>
                <a:path w="72" h="76">
                  <a:moveTo>
                    <a:pt x="0" y="40"/>
                  </a:moveTo>
                  <a:cubicBezTo>
                    <a:pt x="0" y="40"/>
                    <a:pt x="25" y="0"/>
                    <a:pt x="48" y="25"/>
                  </a:cubicBezTo>
                  <a:cubicBezTo>
                    <a:pt x="72" y="51"/>
                    <a:pt x="52" y="74"/>
                    <a:pt x="24" y="76"/>
                  </a:cubicBezTo>
                  <a:cubicBezTo>
                    <a:pt x="3" y="64"/>
                    <a:pt x="3" y="64"/>
                    <a:pt x="3" y="64"/>
                  </a:cubicBezTo>
                  <a:lnTo>
                    <a:pt x="0" y="4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770">
              <a:extLst>
                <a:ext uri="{FF2B5EF4-FFF2-40B4-BE49-F238E27FC236}">
                  <a16:creationId xmlns:a16="http://schemas.microsoft.com/office/drawing/2014/main" id="{06E2D44D-D2B0-4822-8B46-E91ECD0F9162}"/>
                </a:ext>
              </a:extLst>
            </p:cNvPr>
            <p:cNvSpPr/>
            <p:nvPr/>
          </p:nvSpPr>
          <p:spPr bwMode="auto">
            <a:xfrm rot="964014">
              <a:off x="8634867" y="1414921"/>
              <a:ext cx="219220" cy="152451"/>
            </a:xfrm>
            <a:custGeom>
              <a:avLst/>
              <a:gdLst>
                <a:gd name="T0" fmla="*/ 1 w 42"/>
                <a:gd name="T1" fmla="*/ 28 h 29"/>
                <a:gd name="T2" fmla="*/ 1 w 42"/>
                <a:gd name="T3" fmla="*/ 25 h 29"/>
                <a:gd name="T4" fmla="*/ 1 w 42"/>
                <a:gd name="T5" fmla="*/ 25 h 29"/>
                <a:gd name="T6" fmla="*/ 38 w 42"/>
                <a:gd name="T7" fmla="*/ 1 h 29"/>
                <a:gd name="T8" fmla="*/ 41 w 42"/>
                <a:gd name="T9" fmla="*/ 2 h 29"/>
                <a:gd name="T10" fmla="*/ 41 w 42"/>
                <a:gd name="T11" fmla="*/ 2 h 29"/>
                <a:gd name="T12" fmla="*/ 41 w 42"/>
                <a:gd name="T13" fmla="*/ 4 h 29"/>
                <a:gd name="T14" fmla="*/ 41 w 42"/>
                <a:gd name="T15" fmla="*/ 4 h 29"/>
                <a:gd name="T16" fmla="*/ 3 w 42"/>
                <a:gd name="T17" fmla="*/ 29 h 29"/>
                <a:gd name="T18" fmla="*/ 2 w 42"/>
                <a:gd name="T19" fmla="*/ 29 h 29"/>
                <a:gd name="T20" fmla="*/ 2 w 42"/>
                <a:gd name="T21" fmla="*/ 29 h 29"/>
                <a:gd name="T22" fmla="*/ 1 w 42"/>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1" y="28"/>
                  </a:moveTo>
                  <a:cubicBezTo>
                    <a:pt x="0" y="27"/>
                    <a:pt x="0" y="26"/>
                    <a:pt x="1" y="25"/>
                  </a:cubicBezTo>
                  <a:cubicBezTo>
                    <a:pt x="1" y="25"/>
                    <a:pt x="1" y="25"/>
                    <a:pt x="1" y="25"/>
                  </a:cubicBezTo>
                  <a:cubicBezTo>
                    <a:pt x="38" y="1"/>
                    <a:pt x="38" y="1"/>
                    <a:pt x="38" y="1"/>
                  </a:cubicBezTo>
                  <a:cubicBezTo>
                    <a:pt x="39" y="0"/>
                    <a:pt x="41" y="1"/>
                    <a:pt x="41" y="2"/>
                  </a:cubicBezTo>
                  <a:cubicBezTo>
                    <a:pt x="41" y="2"/>
                    <a:pt x="41" y="2"/>
                    <a:pt x="41" y="2"/>
                  </a:cubicBezTo>
                  <a:cubicBezTo>
                    <a:pt x="42" y="3"/>
                    <a:pt x="42" y="4"/>
                    <a:pt x="41" y="4"/>
                  </a:cubicBezTo>
                  <a:cubicBezTo>
                    <a:pt x="41" y="4"/>
                    <a:pt x="41" y="4"/>
                    <a:pt x="41" y="4"/>
                  </a:cubicBezTo>
                  <a:cubicBezTo>
                    <a:pt x="3" y="29"/>
                    <a:pt x="3" y="29"/>
                    <a:pt x="3" y="29"/>
                  </a:cubicBezTo>
                  <a:cubicBezTo>
                    <a:pt x="3" y="29"/>
                    <a:pt x="3" y="29"/>
                    <a:pt x="2" y="29"/>
                  </a:cubicBezTo>
                  <a:cubicBezTo>
                    <a:pt x="2" y="29"/>
                    <a:pt x="2" y="29"/>
                    <a:pt x="2" y="29"/>
                  </a:cubicBezTo>
                  <a:cubicBezTo>
                    <a:pt x="2" y="29"/>
                    <a:pt x="1" y="29"/>
                    <a:pt x="1" y="2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771">
              <a:extLst>
                <a:ext uri="{FF2B5EF4-FFF2-40B4-BE49-F238E27FC236}">
                  <a16:creationId xmlns:a16="http://schemas.microsoft.com/office/drawing/2014/main" id="{676193D1-542F-43AC-ACAF-63F813845D55}"/>
                </a:ext>
              </a:extLst>
            </p:cNvPr>
            <p:cNvSpPr>
              <a:spLocks noEditPoints="1"/>
            </p:cNvSpPr>
            <p:nvPr/>
          </p:nvSpPr>
          <p:spPr bwMode="auto">
            <a:xfrm rot="964014">
              <a:off x="8557357" y="1339432"/>
              <a:ext cx="326638" cy="334046"/>
            </a:xfrm>
            <a:custGeom>
              <a:avLst/>
              <a:gdLst>
                <a:gd name="T0" fmla="*/ 25 w 63"/>
                <a:gd name="T1" fmla="*/ 62 h 63"/>
                <a:gd name="T2" fmla="*/ 4 w 63"/>
                <a:gd name="T3" fmla="*/ 51 h 63"/>
                <a:gd name="T4" fmla="*/ 3 w 63"/>
                <a:gd name="T5" fmla="*/ 50 h 63"/>
                <a:gd name="T6" fmla="*/ 3 w 63"/>
                <a:gd name="T7" fmla="*/ 50 h 63"/>
                <a:gd name="T8" fmla="*/ 0 w 63"/>
                <a:gd name="T9" fmla="*/ 25 h 63"/>
                <a:gd name="T10" fmla="*/ 2 w 63"/>
                <a:gd name="T11" fmla="*/ 25 h 63"/>
                <a:gd name="T12" fmla="*/ 3 w 63"/>
                <a:gd name="T13" fmla="*/ 26 h 63"/>
                <a:gd name="T14" fmla="*/ 2 w 63"/>
                <a:gd name="T15" fmla="*/ 25 h 63"/>
                <a:gd name="T16" fmla="*/ 0 w 63"/>
                <a:gd name="T17" fmla="*/ 25 h 63"/>
                <a:gd name="T18" fmla="*/ 0 w 63"/>
                <a:gd name="T19" fmla="*/ 23 h 63"/>
                <a:gd name="T20" fmla="*/ 0 w 63"/>
                <a:gd name="T21" fmla="*/ 23 h 63"/>
                <a:gd name="T22" fmla="*/ 33 w 63"/>
                <a:gd name="T23" fmla="*/ 0 h 63"/>
                <a:gd name="T24" fmla="*/ 33 w 63"/>
                <a:gd name="T25" fmla="*/ 0 h 63"/>
                <a:gd name="T26" fmla="*/ 52 w 63"/>
                <a:gd name="T27" fmla="*/ 9 h 63"/>
                <a:gd name="T28" fmla="*/ 52 w 63"/>
                <a:gd name="T29" fmla="*/ 9 h 63"/>
                <a:gd name="T30" fmla="*/ 63 w 63"/>
                <a:gd name="T31" fmla="*/ 33 h 63"/>
                <a:gd name="T32" fmla="*/ 63 w 63"/>
                <a:gd name="T33" fmla="*/ 33 h 63"/>
                <a:gd name="T34" fmla="*/ 26 w 63"/>
                <a:gd name="T35" fmla="*/ 63 h 63"/>
                <a:gd name="T36" fmla="*/ 26 w 63"/>
                <a:gd name="T37" fmla="*/ 63 h 63"/>
                <a:gd name="T38" fmla="*/ 25 w 63"/>
                <a:gd name="T39" fmla="*/ 62 h 63"/>
                <a:gd name="T40" fmla="*/ 7 w 63"/>
                <a:gd name="T41" fmla="*/ 48 h 63"/>
                <a:gd name="T42" fmla="*/ 26 w 63"/>
                <a:gd name="T43" fmla="*/ 59 h 63"/>
                <a:gd name="T44" fmla="*/ 59 w 63"/>
                <a:gd name="T45" fmla="*/ 33 h 63"/>
                <a:gd name="T46" fmla="*/ 59 w 63"/>
                <a:gd name="T47" fmla="*/ 33 h 63"/>
                <a:gd name="T48" fmla="*/ 49 w 63"/>
                <a:gd name="T49" fmla="*/ 12 h 63"/>
                <a:gd name="T50" fmla="*/ 49 w 63"/>
                <a:gd name="T51" fmla="*/ 12 h 63"/>
                <a:gd name="T52" fmla="*/ 33 w 63"/>
                <a:gd name="T53" fmla="*/ 4 h 63"/>
                <a:gd name="T54" fmla="*/ 33 w 63"/>
                <a:gd name="T55" fmla="*/ 4 h 63"/>
                <a:gd name="T56" fmla="*/ 13 w 63"/>
                <a:gd name="T57" fmla="*/ 15 h 63"/>
                <a:gd name="T58" fmla="*/ 13 w 63"/>
                <a:gd name="T59" fmla="*/ 15 h 63"/>
                <a:gd name="T60" fmla="*/ 4 w 63"/>
                <a:gd name="T61" fmla="*/ 25 h 63"/>
                <a:gd name="T62" fmla="*/ 4 w 63"/>
                <a:gd name="T63" fmla="*/ 25 h 63"/>
                <a:gd name="T64" fmla="*/ 7 w 63"/>
                <a:gd name="T65"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3">
                  <a:moveTo>
                    <a:pt x="25" y="62"/>
                  </a:moveTo>
                  <a:cubicBezTo>
                    <a:pt x="4" y="51"/>
                    <a:pt x="4" y="51"/>
                    <a:pt x="4" y="51"/>
                  </a:cubicBezTo>
                  <a:cubicBezTo>
                    <a:pt x="4" y="51"/>
                    <a:pt x="3" y="50"/>
                    <a:pt x="3" y="50"/>
                  </a:cubicBezTo>
                  <a:cubicBezTo>
                    <a:pt x="3" y="50"/>
                    <a:pt x="3" y="50"/>
                    <a:pt x="3" y="50"/>
                  </a:cubicBezTo>
                  <a:cubicBezTo>
                    <a:pt x="0" y="25"/>
                    <a:pt x="0" y="25"/>
                    <a:pt x="0" y="25"/>
                  </a:cubicBezTo>
                  <a:cubicBezTo>
                    <a:pt x="2" y="25"/>
                    <a:pt x="2" y="25"/>
                    <a:pt x="2" y="25"/>
                  </a:cubicBezTo>
                  <a:cubicBezTo>
                    <a:pt x="3" y="26"/>
                    <a:pt x="3" y="26"/>
                    <a:pt x="3" y="26"/>
                  </a:cubicBezTo>
                  <a:cubicBezTo>
                    <a:pt x="2" y="25"/>
                    <a:pt x="2" y="25"/>
                    <a:pt x="2" y="25"/>
                  </a:cubicBezTo>
                  <a:cubicBezTo>
                    <a:pt x="0" y="25"/>
                    <a:pt x="0" y="25"/>
                    <a:pt x="0" y="25"/>
                  </a:cubicBezTo>
                  <a:cubicBezTo>
                    <a:pt x="0" y="24"/>
                    <a:pt x="0" y="24"/>
                    <a:pt x="0" y="23"/>
                  </a:cubicBezTo>
                  <a:cubicBezTo>
                    <a:pt x="0" y="23"/>
                    <a:pt x="0" y="23"/>
                    <a:pt x="0" y="23"/>
                  </a:cubicBezTo>
                  <a:cubicBezTo>
                    <a:pt x="0" y="23"/>
                    <a:pt x="14" y="0"/>
                    <a:pt x="33" y="0"/>
                  </a:cubicBezTo>
                  <a:cubicBezTo>
                    <a:pt x="33" y="0"/>
                    <a:pt x="33" y="0"/>
                    <a:pt x="33" y="0"/>
                  </a:cubicBezTo>
                  <a:cubicBezTo>
                    <a:pt x="39" y="0"/>
                    <a:pt x="46" y="3"/>
                    <a:pt x="52" y="9"/>
                  </a:cubicBezTo>
                  <a:cubicBezTo>
                    <a:pt x="52" y="9"/>
                    <a:pt x="52" y="9"/>
                    <a:pt x="52" y="9"/>
                  </a:cubicBezTo>
                  <a:cubicBezTo>
                    <a:pt x="59" y="17"/>
                    <a:pt x="63" y="26"/>
                    <a:pt x="63" y="33"/>
                  </a:cubicBezTo>
                  <a:cubicBezTo>
                    <a:pt x="63" y="33"/>
                    <a:pt x="63" y="33"/>
                    <a:pt x="63" y="33"/>
                  </a:cubicBezTo>
                  <a:cubicBezTo>
                    <a:pt x="63" y="50"/>
                    <a:pt x="46" y="62"/>
                    <a:pt x="26" y="63"/>
                  </a:cubicBezTo>
                  <a:cubicBezTo>
                    <a:pt x="26" y="63"/>
                    <a:pt x="26" y="63"/>
                    <a:pt x="26" y="63"/>
                  </a:cubicBezTo>
                  <a:cubicBezTo>
                    <a:pt x="25" y="62"/>
                    <a:pt x="25" y="62"/>
                    <a:pt x="25" y="62"/>
                  </a:cubicBezTo>
                  <a:close/>
                  <a:moveTo>
                    <a:pt x="7" y="48"/>
                  </a:moveTo>
                  <a:cubicBezTo>
                    <a:pt x="26" y="59"/>
                    <a:pt x="26" y="59"/>
                    <a:pt x="26" y="59"/>
                  </a:cubicBezTo>
                  <a:cubicBezTo>
                    <a:pt x="45" y="57"/>
                    <a:pt x="59" y="47"/>
                    <a:pt x="59" y="33"/>
                  </a:cubicBezTo>
                  <a:cubicBezTo>
                    <a:pt x="59" y="33"/>
                    <a:pt x="59" y="33"/>
                    <a:pt x="59" y="33"/>
                  </a:cubicBezTo>
                  <a:cubicBezTo>
                    <a:pt x="59" y="27"/>
                    <a:pt x="56" y="20"/>
                    <a:pt x="49" y="12"/>
                  </a:cubicBezTo>
                  <a:cubicBezTo>
                    <a:pt x="49" y="12"/>
                    <a:pt x="49" y="12"/>
                    <a:pt x="49" y="12"/>
                  </a:cubicBezTo>
                  <a:cubicBezTo>
                    <a:pt x="43" y="6"/>
                    <a:pt x="38" y="4"/>
                    <a:pt x="33" y="4"/>
                  </a:cubicBezTo>
                  <a:cubicBezTo>
                    <a:pt x="33" y="4"/>
                    <a:pt x="33" y="4"/>
                    <a:pt x="33" y="4"/>
                  </a:cubicBezTo>
                  <a:cubicBezTo>
                    <a:pt x="26" y="4"/>
                    <a:pt x="18" y="9"/>
                    <a:pt x="13" y="15"/>
                  </a:cubicBezTo>
                  <a:cubicBezTo>
                    <a:pt x="13" y="15"/>
                    <a:pt x="13" y="15"/>
                    <a:pt x="13" y="15"/>
                  </a:cubicBezTo>
                  <a:cubicBezTo>
                    <a:pt x="8" y="19"/>
                    <a:pt x="5" y="23"/>
                    <a:pt x="4" y="25"/>
                  </a:cubicBezTo>
                  <a:cubicBezTo>
                    <a:pt x="4" y="25"/>
                    <a:pt x="4" y="25"/>
                    <a:pt x="4" y="25"/>
                  </a:cubicBezTo>
                  <a:cubicBezTo>
                    <a:pt x="7" y="48"/>
                    <a:pt x="7" y="48"/>
                    <a:pt x="7" y="4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772">
              <a:extLst>
                <a:ext uri="{FF2B5EF4-FFF2-40B4-BE49-F238E27FC236}">
                  <a16:creationId xmlns:a16="http://schemas.microsoft.com/office/drawing/2014/main" id="{6DF421F1-35EB-4261-B498-865C0DDAE6C9}"/>
                </a:ext>
              </a:extLst>
            </p:cNvPr>
            <p:cNvSpPr/>
            <p:nvPr/>
          </p:nvSpPr>
          <p:spPr bwMode="auto">
            <a:xfrm rot="964014">
              <a:off x="8418447" y="1512612"/>
              <a:ext cx="170991" cy="217466"/>
            </a:xfrm>
            <a:custGeom>
              <a:avLst/>
              <a:gdLst>
                <a:gd name="T0" fmla="*/ 14 w 78"/>
                <a:gd name="T1" fmla="*/ 0 h 97"/>
                <a:gd name="T2" fmla="*/ 0 w 78"/>
                <a:gd name="T3" fmla="*/ 82 h 97"/>
                <a:gd name="T4" fmla="*/ 62 w 78"/>
                <a:gd name="T5" fmla="*/ 97 h 97"/>
                <a:gd name="T6" fmla="*/ 78 w 78"/>
                <a:gd name="T7" fmla="*/ 11 h 97"/>
                <a:gd name="T8" fmla="*/ 14 w 78"/>
                <a:gd name="T9" fmla="*/ 0 h 97"/>
              </a:gdLst>
              <a:ahLst/>
              <a:cxnLst>
                <a:cxn ang="0">
                  <a:pos x="T0" y="T1"/>
                </a:cxn>
                <a:cxn ang="0">
                  <a:pos x="T2" y="T3"/>
                </a:cxn>
                <a:cxn ang="0">
                  <a:pos x="T4" y="T5"/>
                </a:cxn>
                <a:cxn ang="0">
                  <a:pos x="T6" y="T7"/>
                </a:cxn>
                <a:cxn ang="0">
                  <a:pos x="T8" y="T9"/>
                </a:cxn>
              </a:cxnLst>
              <a:rect l="0" t="0" r="r" b="b"/>
              <a:pathLst>
                <a:path w="78" h="97">
                  <a:moveTo>
                    <a:pt x="14" y="0"/>
                  </a:moveTo>
                  <a:lnTo>
                    <a:pt x="0" y="82"/>
                  </a:lnTo>
                  <a:lnTo>
                    <a:pt x="62" y="97"/>
                  </a:lnTo>
                  <a:lnTo>
                    <a:pt x="78" y="11"/>
                  </a:lnTo>
                  <a:lnTo>
                    <a:pt x="1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773">
              <a:extLst>
                <a:ext uri="{FF2B5EF4-FFF2-40B4-BE49-F238E27FC236}">
                  <a16:creationId xmlns:a16="http://schemas.microsoft.com/office/drawing/2014/main" id="{642952FB-60AC-4CBA-9046-343CA26B267F}"/>
                </a:ext>
              </a:extLst>
            </p:cNvPr>
            <p:cNvSpPr/>
            <p:nvPr/>
          </p:nvSpPr>
          <p:spPr bwMode="auto">
            <a:xfrm rot="964014">
              <a:off x="8543257" y="1566645"/>
              <a:ext cx="118378" cy="217466"/>
            </a:xfrm>
            <a:custGeom>
              <a:avLst/>
              <a:gdLst>
                <a:gd name="T0" fmla="*/ 0 w 23"/>
                <a:gd name="T1" fmla="*/ 36 h 41"/>
                <a:gd name="T2" fmla="*/ 20 w 23"/>
                <a:gd name="T3" fmla="*/ 41 h 41"/>
                <a:gd name="T4" fmla="*/ 17 w 23"/>
                <a:gd name="T5" fmla="*/ 2 h 41"/>
                <a:gd name="T6" fmla="*/ 7 w 23"/>
                <a:gd name="T7" fmla="*/ 0 h 41"/>
                <a:gd name="T8" fmla="*/ 0 w 23"/>
                <a:gd name="T9" fmla="*/ 36 h 41"/>
              </a:gdLst>
              <a:ahLst/>
              <a:cxnLst>
                <a:cxn ang="0">
                  <a:pos x="T0" y="T1"/>
                </a:cxn>
                <a:cxn ang="0">
                  <a:pos x="T2" y="T3"/>
                </a:cxn>
                <a:cxn ang="0">
                  <a:pos x="T4" y="T5"/>
                </a:cxn>
                <a:cxn ang="0">
                  <a:pos x="T6" y="T7"/>
                </a:cxn>
                <a:cxn ang="0">
                  <a:pos x="T8" y="T9"/>
                </a:cxn>
              </a:cxnLst>
              <a:rect l="0" t="0" r="r" b="b"/>
              <a:pathLst>
                <a:path w="23" h="41">
                  <a:moveTo>
                    <a:pt x="0" y="36"/>
                  </a:moveTo>
                  <a:cubicBezTo>
                    <a:pt x="20" y="41"/>
                    <a:pt x="20" y="41"/>
                    <a:pt x="20" y="41"/>
                  </a:cubicBezTo>
                  <a:cubicBezTo>
                    <a:pt x="23" y="28"/>
                    <a:pt x="22" y="14"/>
                    <a:pt x="17" y="2"/>
                  </a:cubicBezTo>
                  <a:cubicBezTo>
                    <a:pt x="7" y="0"/>
                    <a:pt x="7" y="0"/>
                    <a:pt x="7" y="0"/>
                  </a:cubicBezTo>
                  <a:lnTo>
                    <a:pt x="0"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774">
              <a:extLst>
                <a:ext uri="{FF2B5EF4-FFF2-40B4-BE49-F238E27FC236}">
                  <a16:creationId xmlns:a16="http://schemas.microsoft.com/office/drawing/2014/main" id="{B0C34A84-100D-4659-89B4-E0BF262C4777}"/>
                </a:ext>
              </a:extLst>
            </p:cNvPr>
            <p:cNvSpPr/>
            <p:nvPr/>
          </p:nvSpPr>
          <p:spPr bwMode="auto">
            <a:xfrm rot="964014">
              <a:off x="8494239" y="1385856"/>
              <a:ext cx="151261" cy="163660"/>
            </a:xfrm>
            <a:custGeom>
              <a:avLst/>
              <a:gdLst>
                <a:gd name="T0" fmla="*/ 27 w 29"/>
                <a:gd name="T1" fmla="*/ 31 h 31"/>
                <a:gd name="T2" fmla="*/ 29 w 29"/>
                <a:gd name="T3" fmla="*/ 19 h 31"/>
                <a:gd name="T4" fmla="*/ 5 w 29"/>
                <a:gd name="T5" fmla="*/ 0 h 31"/>
                <a:gd name="T6" fmla="*/ 0 w 29"/>
                <a:gd name="T7" fmla="*/ 26 h 31"/>
                <a:gd name="T8" fmla="*/ 27 w 29"/>
                <a:gd name="T9" fmla="*/ 31 h 31"/>
              </a:gdLst>
              <a:ahLst/>
              <a:cxnLst>
                <a:cxn ang="0">
                  <a:pos x="T0" y="T1"/>
                </a:cxn>
                <a:cxn ang="0">
                  <a:pos x="T2" y="T3"/>
                </a:cxn>
                <a:cxn ang="0">
                  <a:pos x="T4" y="T5"/>
                </a:cxn>
                <a:cxn ang="0">
                  <a:pos x="T6" y="T7"/>
                </a:cxn>
                <a:cxn ang="0">
                  <a:pos x="T8" y="T9"/>
                </a:cxn>
              </a:cxnLst>
              <a:rect l="0" t="0" r="r" b="b"/>
              <a:pathLst>
                <a:path w="29" h="31">
                  <a:moveTo>
                    <a:pt x="27" y="31"/>
                  </a:moveTo>
                  <a:cubicBezTo>
                    <a:pt x="29" y="19"/>
                    <a:pt x="29" y="19"/>
                    <a:pt x="29" y="19"/>
                  </a:cubicBezTo>
                  <a:cubicBezTo>
                    <a:pt x="23" y="11"/>
                    <a:pt x="15" y="4"/>
                    <a:pt x="5" y="0"/>
                  </a:cubicBezTo>
                  <a:cubicBezTo>
                    <a:pt x="0" y="26"/>
                    <a:pt x="0" y="26"/>
                    <a:pt x="0" y="26"/>
                  </a:cubicBezTo>
                  <a:lnTo>
                    <a:pt x="27" y="3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775">
              <a:extLst>
                <a:ext uri="{FF2B5EF4-FFF2-40B4-BE49-F238E27FC236}">
                  <a16:creationId xmlns:a16="http://schemas.microsoft.com/office/drawing/2014/main" id="{18B70B6D-502F-4627-9F20-6E1C7F1C2EAD}"/>
                </a:ext>
              </a:extLst>
            </p:cNvPr>
            <p:cNvSpPr/>
            <p:nvPr/>
          </p:nvSpPr>
          <p:spPr bwMode="auto">
            <a:xfrm rot="964014">
              <a:off x="8615474" y="1509732"/>
              <a:ext cx="52613" cy="73984"/>
            </a:xfrm>
            <a:custGeom>
              <a:avLst/>
              <a:gdLst>
                <a:gd name="T0" fmla="*/ 10 w 10"/>
                <a:gd name="T1" fmla="*/ 14 h 14"/>
                <a:gd name="T2" fmla="*/ 2 w 10"/>
                <a:gd name="T3" fmla="*/ 0 h 14"/>
                <a:gd name="T4" fmla="*/ 0 w 10"/>
                <a:gd name="T5" fmla="*/ 12 h 14"/>
                <a:gd name="T6" fmla="*/ 10 w 10"/>
                <a:gd name="T7" fmla="*/ 14 h 14"/>
              </a:gdLst>
              <a:ahLst/>
              <a:cxnLst>
                <a:cxn ang="0">
                  <a:pos x="T0" y="T1"/>
                </a:cxn>
                <a:cxn ang="0">
                  <a:pos x="T2" y="T3"/>
                </a:cxn>
                <a:cxn ang="0">
                  <a:pos x="T4" y="T5"/>
                </a:cxn>
                <a:cxn ang="0">
                  <a:pos x="T6" y="T7"/>
                </a:cxn>
              </a:cxnLst>
              <a:rect l="0" t="0" r="r" b="b"/>
              <a:pathLst>
                <a:path w="10" h="14">
                  <a:moveTo>
                    <a:pt x="10" y="14"/>
                  </a:moveTo>
                  <a:cubicBezTo>
                    <a:pt x="8" y="9"/>
                    <a:pt x="5" y="4"/>
                    <a:pt x="2" y="0"/>
                  </a:cubicBezTo>
                  <a:cubicBezTo>
                    <a:pt x="0" y="12"/>
                    <a:pt x="0" y="12"/>
                    <a:pt x="0" y="12"/>
                  </a:cubicBezTo>
                  <a:lnTo>
                    <a:pt x="10"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776">
              <a:extLst>
                <a:ext uri="{FF2B5EF4-FFF2-40B4-BE49-F238E27FC236}">
                  <a16:creationId xmlns:a16="http://schemas.microsoft.com/office/drawing/2014/main" id="{A6F14D07-3C54-47B7-A579-5D6EE02EA459}"/>
                </a:ext>
              </a:extLst>
            </p:cNvPr>
            <p:cNvSpPr/>
            <p:nvPr/>
          </p:nvSpPr>
          <p:spPr bwMode="auto">
            <a:xfrm rot="964014">
              <a:off x="8340333" y="1680474"/>
              <a:ext cx="166607" cy="201772"/>
            </a:xfrm>
            <a:custGeom>
              <a:avLst/>
              <a:gdLst>
                <a:gd name="T0" fmla="*/ 0 w 32"/>
                <a:gd name="T1" fmla="*/ 32 h 38"/>
                <a:gd name="T2" fmla="*/ 27 w 32"/>
                <a:gd name="T3" fmla="*/ 38 h 38"/>
                <a:gd name="T4" fmla="*/ 32 w 32"/>
                <a:gd name="T5" fmla="*/ 6 h 38"/>
                <a:gd name="T6" fmla="*/ 6 w 32"/>
                <a:gd name="T7" fmla="*/ 0 h 38"/>
                <a:gd name="T8" fmla="*/ 0 w 32"/>
                <a:gd name="T9" fmla="*/ 32 h 38"/>
              </a:gdLst>
              <a:ahLst/>
              <a:cxnLst>
                <a:cxn ang="0">
                  <a:pos x="T0" y="T1"/>
                </a:cxn>
                <a:cxn ang="0">
                  <a:pos x="T2" y="T3"/>
                </a:cxn>
                <a:cxn ang="0">
                  <a:pos x="T4" y="T5"/>
                </a:cxn>
                <a:cxn ang="0">
                  <a:pos x="T6" y="T7"/>
                </a:cxn>
                <a:cxn ang="0">
                  <a:pos x="T8" y="T9"/>
                </a:cxn>
              </a:cxnLst>
              <a:rect l="0" t="0" r="r" b="b"/>
              <a:pathLst>
                <a:path w="32" h="38">
                  <a:moveTo>
                    <a:pt x="0" y="32"/>
                  </a:moveTo>
                  <a:cubicBezTo>
                    <a:pt x="9" y="34"/>
                    <a:pt x="18" y="36"/>
                    <a:pt x="27" y="38"/>
                  </a:cubicBezTo>
                  <a:cubicBezTo>
                    <a:pt x="32" y="6"/>
                    <a:pt x="32" y="6"/>
                    <a:pt x="32" y="6"/>
                  </a:cubicBezTo>
                  <a:cubicBezTo>
                    <a:pt x="6" y="0"/>
                    <a:pt x="6" y="0"/>
                    <a:pt x="6" y="0"/>
                  </a:cubicBezTo>
                  <a:lnTo>
                    <a:pt x="0" y="3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777">
              <a:extLst>
                <a:ext uri="{FF2B5EF4-FFF2-40B4-BE49-F238E27FC236}">
                  <a16:creationId xmlns:a16="http://schemas.microsoft.com/office/drawing/2014/main" id="{627F3F53-DE5E-42D9-BE77-E60CA84FD4C0}"/>
                </a:ext>
              </a:extLst>
            </p:cNvPr>
            <p:cNvSpPr/>
            <p:nvPr/>
          </p:nvSpPr>
          <p:spPr bwMode="auto">
            <a:xfrm rot="964014">
              <a:off x="8065280" y="1522037"/>
              <a:ext cx="181952" cy="212981"/>
            </a:xfrm>
            <a:custGeom>
              <a:avLst/>
              <a:gdLst>
                <a:gd name="T0" fmla="*/ 7 w 35"/>
                <a:gd name="T1" fmla="*/ 0 h 40"/>
                <a:gd name="T2" fmla="*/ 0 w 35"/>
                <a:gd name="T3" fmla="*/ 34 h 40"/>
                <a:gd name="T4" fmla="*/ 28 w 35"/>
                <a:gd name="T5" fmla="*/ 40 h 40"/>
                <a:gd name="T6" fmla="*/ 35 w 35"/>
                <a:gd name="T7" fmla="*/ 7 h 40"/>
                <a:gd name="T8" fmla="*/ 7 w 35"/>
                <a:gd name="T9" fmla="*/ 0 h 40"/>
              </a:gdLst>
              <a:ahLst/>
              <a:cxnLst>
                <a:cxn ang="0">
                  <a:pos x="T0" y="T1"/>
                </a:cxn>
                <a:cxn ang="0">
                  <a:pos x="T2" y="T3"/>
                </a:cxn>
                <a:cxn ang="0">
                  <a:pos x="T4" y="T5"/>
                </a:cxn>
                <a:cxn ang="0">
                  <a:pos x="T6" y="T7"/>
                </a:cxn>
                <a:cxn ang="0">
                  <a:pos x="T8" y="T9"/>
                </a:cxn>
              </a:cxnLst>
              <a:rect l="0" t="0" r="r" b="b"/>
              <a:pathLst>
                <a:path w="35" h="40">
                  <a:moveTo>
                    <a:pt x="7" y="0"/>
                  </a:moveTo>
                  <a:cubicBezTo>
                    <a:pt x="0" y="34"/>
                    <a:pt x="0" y="34"/>
                    <a:pt x="0" y="34"/>
                  </a:cubicBezTo>
                  <a:cubicBezTo>
                    <a:pt x="8" y="36"/>
                    <a:pt x="18" y="38"/>
                    <a:pt x="28" y="40"/>
                  </a:cubicBezTo>
                  <a:cubicBezTo>
                    <a:pt x="35" y="7"/>
                    <a:pt x="35" y="7"/>
                    <a:pt x="35" y="7"/>
                  </a:cubicBezTo>
                  <a:lnTo>
                    <a:pt x="7"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778">
              <a:extLst>
                <a:ext uri="{FF2B5EF4-FFF2-40B4-BE49-F238E27FC236}">
                  <a16:creationId xmlns:a16="http://schemas.microsoft.com/office/drawing/2014/main" id="{F2519421-BF9F-4B32-BBB5-CD96EB6205A7}"/>
                </a:ext>
              </a:extLst>
            </p:cNvPr>
            <p:cNvSpPr/>
            <p:nvPr/>
          </p:nvSpPr>
          <p:spPr bwMode="auto">
            <a:xfrm rot="964014">
              <a:off x="8149306" y="1367842"/>
              <a:ext cx="175375" cy="206256"/>
            </a:xfrm>
            <a:custGeom>
              <a:avLst/>
              <a:gdLst>
                <a:gd name="T0" fmla="*/ 80 w 80"/>
                <a:gd name="T1" fmla="*/ 14 h 92"/>
                <a:gd name="T2" fmla="*/ 14 w 80"/>
                <a:gd name="T3" fmla="*/ 0 h 92"/>
                <a:gd name="T4" fmla="*/ 0 w 80"/>
                <a:gd name="T5" fmla="*/ 76 h 92"/>
                <a:gd name="T6" fmla="*/ 66 w 80"/>
                <a:gd name="T7" fmla="*/ 92 h 92"/>
                <a:gd name="T8" fmla="*/ 80 w 80"/>
                <a:gd name="T9" fmla="*/ 14 h 92"/>
              </a:gdLst>
              <a:ahLst/>
              <a:cxnLst>
                <a:cxn ang="0">
                  <a:pos x="T0" y="T1"/>
                </a:cxn>
                <a:cxn ang="0">
                  <a:pos x="T2" y="T3"/>
                </a:cxn>
                <a:cxn ang="0">
                  <a:pos x="T4" y="T5"/>
                </a:cxn>
                <a:cxn ang="0">
                  <a:pos x="T6" y="T7"/>
                </a:cxn>
                <a:cxn ang="0">
                  <a:pos x="T8" y="T9"/>
                </a:cxn>
              </a:cxnLst>
              <a:rect l="0" t="0" r="r" b="b"/>
              <a:pathLst>
                <a:path w="80" h="92">
                  <a:moveTo>
                    <a:pt x="80" y="14"/>
                  </a:moveTo>
                  <a:lnTo>
                    <a:pt x="14" y="0"/>
                  </a:lnTo>
                  <a:lnTo>
                    <a:pt x="0" y="76"/>
                  </a:lnTo>
                  <a:lnTo>
                    <a:pt x="66" y="92"/>
                  </a:lnTo>
                  <a:lnTo>
                    <a:pt x="80"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779">
              <a:extLst>
                <a:ext uri="{FF2B5EF4-FFF2-40B4-BE49-F238E27FC236}">
                  <a16:creationId xmlns:a16="http://schemas.microsoft.com/office/drawing/2014/main" id="{8EE2F52D-7A7C-4282-9BE1-7C4076CA1A25}"/>
                </a:ext>
              </a:extLst>
            </p:cNvPr>
            <p:cNvSpPr/>
            <p:nvPr/>
          </p:nvSpPr>
          <p:spPr bwMode="auto">
            <a:xfrm rot="964014">
              <a:off x="8277887" y="1439343"/>
              <a:ext cx="186337" cy="217466"/>
            </a:xfrm>
            <a:custGeom>
              <a:avLst/>
              <a:gdLst>
                <a:gd name="T0" fmla="*/ 71 w 85"/>
                <a:gd name="T1" fmla="*/ 97 h 97"/>
                <a:gd name="T2" fmla="*/ 85 w 85"/>
                <a:gd name="T3" fmla="*/ 15 h 97"/>
                <a:gd name="T4" fmla="*/ 14 w 85"/>
                <a:gd name="T5" fmla="*/ 0 h 97"/>
                <a:gd name="T6" fmla="*/ 0 w 85"/>
                <a:gd name="T7" fmla="*/ 78 h 97"/>
                <a:gd name="T8" fmla="*/ 71 w 85"/>
                <a:gd name="T9" fmla="*/ 97 h 97"/>
              </a:gdLst>
              <a:ahLst/>
              <a:cxnLst>
                <a:cxn ang="0">
                  <a:pos x="T0" y="T1"/>
                </a:cxn>
                <a:cxn ang="0">
                  <a:pos x="T2" y="T3"/>
                </a:cxn>
                <a:cxn ang="0">
                  <a:pos x="T4" y="T5"/>
                </a:cxn>
                <a:cxn ang="0">
                  <a:pos x="T6" y="T7"/>
                </a:cxn>
                <a:cxn ang="0">
                  <a:pos x="T8" y="T9"/>
                </a:cxn>
              </a:cxnLst>
              <a:rect l="0" t="0" r="r" b="b"/>
              <a:pathLst>
                <a:path w="85" h="97">
                  <a:moveTo>
                    <a:pt x="71" y="97"/>
                  </a:moveTo>
                  <a:lnTo>
                    <a:pt x="85" y="15"/>
                  </a:lnTo>
                  <a:lnTo>
                    <a:pt x="14" y="0"/>
                  </a:lnTo>
                  <a:lnTo>
                    <a:pt x="0" y="78"/>
                  </a:lnTo>
                  <a:lnTo>
                    <a:pt x="71" y="9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780">
              <a:extLst>
                <a:ext uri="{FF2B5EF4-FFF2-40B4-BE49-F238E27FC236}">
                  <a16:creationId xmlns:a16="http://schemas.microsoft.com/office/drawing/2014/main" id="{B58091BE-E10F-490C-9760-E6B388A80908}"/>
                </a:ext>
              </a:extLst>
            </p:cNvPr>
            <p:cNvSpPr/>
            <p:nvPr/>
          </p:nvSpPr>
          <p:spPr bwMode="auto">
            <a:xfrm rot="964014">
              <a:off x="8351830" y="1316735"/>
              <a:ext cx="181952" cy="170386"/>
            </a:xfrm>
            <a:custGeom>
              <a:avLst/>
              <a:gdLst>
                <a:gd name="T0" fmla="*/ 30 w 35"/>
                <a:gd name="T1" fmla="*/ 32 h 32"/>
                <a:gd name="T2" fmla="*/ 35 w 35"/>
                <a:gd name="T3" fmla="*/ 6 h 32"/>
                <a:gd name="T4" fmla="*/ 24 w 35"/>
                <a:gd name="T5" fmla="*/ 3 h 32"/>
                <a:gd name="T6" fmla="*/ 5 w 35"/>
                <a:gd name="T7" fmla="*/ 1 h 32"/>
                <a:gd name="T8" fmla="*/ 0 w 35"/>
                <a:gd name="T9" fmla="*/ 26 h 32"/>
                <a:gd name="T10" fmla="*/ 30 w 35"/>
                <a:gd name="T11" fmla="*/ 32 h 32"/>
              </a:gdLst>
              <a:ahLst/>
              <a:cxnLst>
                <a:cxn ang="0">
                  <a:pos x="T0" y="T1"/>
                </a:cxn>
                <a:cxn ang="0">
                  <a:pos x="T2" y="T3"/>
                </a:cxn>
                <a:cxn ang="0">
                  <a:pos x="T4" y="T5"/>
                </a:cxn>
                <a:cxn ang="0">
                  <a:pos x="T6" y="T7"/>
                </a:cxn>
                <a:cxn ang="0">
                  <a:pos x="T8" y="T9"/>
                </a:cxn>
                <a:cxn ang="0">
                  <a:pos x="T10" y="T11"/>
                </a:cxn>
              </a:cxnLst>
              <a:rect l="0" t="0" r="r" b="b"/>
              <a:pathLst>
                <a:path w="35" h="32">
                  <a:moveTo>
                    <a:pt x="30" y="32"/>
                  </a:moveTo>
                  <a:cubicBezTo>
                    <a:pt x="35" y="6"/>
                    <a:pt x="35" y="6"/>
                    <a:pt x="35" y="6"/>
                  </a:cubicBezTo>
                  <a:cubicBezTo>
                    <a:pt x="31" y="4"/>
                    <a:pt x="28" y="3"/>
                    <a:pt x="24" y="3"/>
                  </a:cubicBezTo>
                  <a:cubicBezTo>
                    <a:pt x="24" y="3"/>
                    <a:pt x="16" y="0"/>
                    <a:pt x="5" y="1"/>
                  </a:cubicBezTo>
                  <a:cubicBezTo>
                    <a:pt x="0" y="26"/>
                    <a:pt x="0" y="26"/>
                    <a:pt x="0" y="26"/>
                  </a:cubicBezTo>
                  <a:lnTo>
                    <a:pt x="30" y="32"/>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781">
              <a:extLst>
                <a:ext uri="{FF2B5EF4-FFF2-40B4-BE49-F238E27FC236}">
                  <a16:creationId xmlns:a16="http://schemas.microsoft.com/office/drawing/2014/main" id="{9453C13C-6DCA-4B73-BC81-9A885FCCD819}"/>
                </a:ext>
              </a:extLst>
            </p:cNvPr>
            <p:cNvSpPr/>
            <p:nvPr/>
          </p:nvSpPr>
          <p:spPr bwMode="auto">
            <a:xfrm rot="964014">
              <a:off x="8196321" y="1598369"/>
              <a:ext cx="190721" cy="212981"/>
            </a:xfrm>
            <a:custGeom>
              <a:avLst/>
              <a:gdLst>
                <a:gd name="T0" fmla="*/ 7 w 37"/>
                <a:gd name="T1" fmla="*/ 0 h 40"/>
                <a:gd name="T2" fmla="*/ 0 w 37"/>
                <a:gd name="T3" fmla="*/ 33 h 40"/>
                <a:gd name="T4" fmla="*/ 31 w 37"/>
                <a:gd name="T5" fmla="*/ 40 h 40"/>
                <a:gd name="T6" fmla="*/ 37 w 37"/>
                <a:gd name="T7" fmla="*/ 8 h 40"/>
                <a:gd name="T8" fmla="*/ 7 w 37"/>
                <a:gd name="T9" fmla="*/ 0 h 40"/>
              </a:gdLst>
              <a:ahLst/>
              <a:cxnLst>
                <a:cxn ang="0">
                  <a:pos x="T0" y="T1"/>
                </a:cxn>
                <a:cxn ang="0">
                  <a:pos x="T2" y="T3"/>
                </a:cxn>
                <a:cxn ang="0">
                  <a:pos x="T4" y="T5"/>
                </a:cxn>
                <a:cxn ang="0">
                  <a:pos x="T6" y="T7"/>
                </a:cxn>
                <a:cxn ang="0">
                  <a:pos x="T8" y="T9"/>
                </a:cxn>
              </a:cxnLst>
              <a:rect l="0" t="0" r="r" b="b"/>
              <a:pathLst>
                <a:path w="37" h="40">
                  <a:moveTo>
                    <a:pt x="7" y="0"/>
                  </a:moveTo>
                  <a:cubicBezTo>
                    <a:pt x="0" y="33"/>
                    <a:pt x="0" y="33"/>
                    <a:pt x="0" y="33"/>
                  </a:cubicBezTo>
                  <a:cubicBezTo>
                    <a:pt x="10" y="35"/>
                    <a:pt x="21" y="38"/>
                    <a:pt x="31" y="40"/>
                  </a:cubicBezTo>
                  <a:cubicBezTo>
                    <a:pt x="37" y="8"/>
                    <a:pt x="37" y="8"/>
                    <a:pt x="37" y="8"/>
                  </a:cubicBezTo>
                  <a:lnTo>
                    <a:pt x="7"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782">
              <a:extLst>
                <a:ext uri="{FF2B5EF4-FFF2-40B4-BE49-F238E27FC236}">
                  <a16:creationId xmlns:a16="http://schemas.microsoft.com/office/drawing/2014/main" id="{00C458BF-B3F9-4407-9472-98D036DCD337}"/>
                </a:ext>
              </a:extLst>
            </p:cNvPr>
            <p:cNvSpPr/>
            <p:nvPr/>
          </p:nvSpPr>
          <p:spPr bwMode="auto">
            <a:xfrm rot="964014">
              <a:off x="8469056" y="1746812"/>
              <a:ext cx="129340" cy="183837"/>
            </a:xfrm>
            <a:custGeom>
              <a:avLst/>
              <a:gdLst>
                <a:gd name="T0" fmla="*/ 25 w 25"/>
                <a:gd name="T1" fmla="*/ 5 h 35"/>
                <a:gd name="T2" fmla="*/ 5 w 25"/>
                <a:gd name="T3" fmla="*/ 0 h 35"/>
                <a:gd name="T4" fmla="*/ 0 w 25"/>
                <a:gd name="T5" fmla="*/ 32 h 35"/>
                <a:gd name="T6" fmla="*/ 11 w 25"/>
                <a:gd name="T7" fmla="*/ 35 h 35"/>
                <a:gd name="T8" fmla="*/ 25 w 25"/>
                <a:gd name="T9" fmla="*/ 5 h 35"/>
              </a:gdLst>
              <a:ahLst/>
              <a:cxnLst>
                <a:cxn ang="0">
                  <a:pos x="T0" y="T1"/>
                </a:cxn>
                <a:cxn ang="0">
                  <a:pos x="T2" y="T3"/>
                </a:cxn>
                <a:cxn ang="0">
                  <a:pos x="T4" y="T5"/>
                </a:cxn>
                <a:cxn ang="0">
                  <a:pos x="T6" y="T7"/>
                </a:cxn>
                <a:cxn ang="0">
                  <a:pos x="T8" y="T9"/>
                </a:cxn>
              </a:cxnLst>
              <a:rect l="0" t="0" r="r" b="b"/>
              <a:pathLst>
                <a:path w="25" h="35">
                  <a:moveTo>
                    <a:pt x="25" y="5"/>
                  </a:moveTo>
                  <a:cubicBezTo>
                    <a:pt x="5" y="0"/>
                    <a:pt x="5" y="0"/>
                    <a:pt x="5" y="0"/>
                  </a:cubicBezTo>
                  <a:cubicBezTo>
                    <a:pt x="0" y="32"/>
                    <a:pt x="0" y="32"/>
                    <a:pt x="0" y="32"/>
                  </a:cubicBezTo>
                  <a:cubicBezTo>
                    <a:pt x="4" y="33"/>
                    <a:pt x="8" y="34"/>
                    <a:pt x="11" y="35"/>
                  </a:cubicBezTo>
                  <a:cubicBezTo>
                    <a:pt x="18" y="25"/>
                    <a:pt x="23" y="15"/>
                    <a:pt x="25" y="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783">
              <a:extLst>
                <a:ext uri="{FF2B5EF4-FFF2-40B4-BE49-F238E27FC236}">
                  <a16:creationId xmlns:a16="http://schemas.microsoft.com/office/drawing/2014/main" id="{FBB15BC4-DB9C-442D-92A2-EC0F856B6639}"/>
                </a:ext>
              </a:extLst>
            </p:cNvPr>
            <p:cNvSpPr/>
            <p:nvPr/>
          </p:nvSpPr>
          <p:spPr bwMode="auto">
            <a:xfrm rot="964014">
              <a:off x="8274414" y="1837843"/>
              <a:ext cx="166607" cy="154692"/>
            </a:xfrm>
            <a:custGeom>
              <a:avLst/>
              <a:gdLst>
                <a:gd name="T0" fmla="*/ 5 w 32"/>
                <a:gd name="T1" fmla="*/ 0 h 29"/>
                <a:gd name="T2" fmla="*/ 0 w 32"/>
                <a:gd name="T3" fmla="*/ 29 h 29"/>
                <a:gd name="T4" fmla="*/ 29 w 32"/>
                <a:gd name="T5" fmla="*/ 21 h 29"/>
                <a:gd name="T6" fmla="*/ 32 w 32"/>
                <a:gd name="T7" fmla="*/ 6 h 29"/>
                <a:gd name="T8" fmla="*/ 5 w 32"/>
                <a:gd name="T9" fmla="*/ 0 h 29"/>
              </a:gdLst>
              <a:ahLst/>
              <a:cxnLst>
                <a:cxn ang="0">
                  <a:pos x="T0" y="T1"/>
                </a:cxn>
                <a:cxn ang="0">
                  <a:pos x="T2" y="T3"/>
                </a:cxn>
                <a:cxn ang="0">
                  <a:pos x="T4" y="T5"/>
                </a:cxn>
                <a:cxn ang="0">
                  <a:pos x="T6" y="T7"/>
                </a:cxn>
                <a:cxn ang="0">
                  <a:pos x="T8" y="T9"/>
                </a:cxn>
              </a:cxnLst>
              <a:rect l="0" t="0" r="r" b="b"/>
              <a:pathLst>
                <a:path w="32" h="29">
                  <a:moveTo>
                    <a:pt x="5" y="0"/>
                  </a:moveTo>
                  <a:cubicBezTo>
                    <a:pt x="0" y="29"/>
                    <a:pt x="0" y="29"/>
                    <a:pt x="0" y="29"/>
                  </a:cubicBezTo>
                  <a:cubicBezTo>
                    <a:pt x="10" y="29"/>
                    <a:pt x="21" y="27"/>
                    <a:pt x="29" y="21"/>
                  </a:cubicBezTo>
                  <a:cubicBezTo>
                    <a:pt x="32" y="6"/>
                    <a:pt x="32" y="6"/>
                    <a:pt x="32" y="6"/>
                  </a:cubicBezTo>
                  <a:cubicBezTo>
                    <a:pt x="23" y="4"/>
                    <a:pt x="14" y="2"/>
                    <a:pt x="5"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784">
              <a:extLst>
                <a:ext uri="{FF2B5EF4-FFF2-40B4-BE49-F238E27FC236}">
                  <a16:creationId xmlns:a16="http://schemas.microsoft.com/office/drawing/2014/main" id="{5C15C1F4-9531-4E85-9472-602ACCE42644}"/>
                </a:ext>
              </a:extLst>
            </p:cNvPr>
            <p:cNvSpPr/>
            <p:nvPr/>
          </p:nvSpPr>
          <p:spPr bwMode="auto">
            <a:xfrm rot="964014">
              <a:off x="8004383" y="1687844"/>
              <a:ext cx="162223" cy="190563"/>
            </a:xfrm>
            <a:custGeom>
              <a:avLst/>
              <a:gdLst>
                <a:gd name="T0" fmla="*/ 3 w 31"/>
                <a:gd name="T1" fmla="*/ 0 h 36"/>
                <a:gd name="T2" fmla="*/ 0 w 31"/>
                <a:gd name="T3" fmla="*/ 16 h 36"/>
                <a:gd name="T4" fmla="*/ 26 w 31"/>
                <a:gd name="T5" fmla="*/ 36 h 36"/>
                <a:gd name="T6" fmla="*/ 31 w 31"/>
                <a:gd name="T7" fmla="*/ 6 h 36"/>
                <a:gd name="T8" fmla="*/ 3 w 31"/>
                <a:gd name="T9" fmla="*/ 0 h 36"/>
              </a:gdLst>
              <a:ahLst/>
              <a:cxnLst>
                <a:cxn ang="0">
                  <a:pos x="T0" y="T1"/>
                </a:cxn>
                <a:cxn ang="0">
                  <a:pos x="T2" y="T3"/>
                </a:cxn>
                <a:cxn ang="0">
                  <a:pos x="T4" y="T5"/>
                </a:cxn>
                <a:cxn ang="0">
                  <a:pos x="T6" y="T7"/>
                </a:cxn>
                <a:cxn ang="0">
                  <a:pos x="T8" y="T9"/>
                </a:cxn>
              </a:cxnLst>
              <a:rect l="0" t="0" r="r" b="b"/>
              <a:pathLst>
                <a:path w="31" h="36">
                  <a:moveTo>
                    <a:pt x="3" y="0"/>
                  </a:moveTo>
                  <a:cubicBezTo>
                    <a:pt x="0" y="16"/>
                    <a:pt x="0" y="16"/>
                    <a:pt x="0" y="16"/>
                  </a:cubicBezTo>
                  <a:cubicBezTo>
                    <a:pt x="7" y="24"/>
                    <a:pt x="16" y="31"/>
                    <a:pt x="26" y="36"/>
                  </a:cubicBezTo>
                  <a:cubicBezTo>
                    <a:pt x="31" y="6"/>
                    <a:pt x="31" y="6"/>
                    <a:pt x="31" y="6"/>
                  </a:cubicBezTo>
                  <a:cubicBezTo>
                    <a:pt x="21" y="4"/>
                    <a:pt x="11" y="2"/>
                    <a:pt x="3"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785">
              <a:extLst>
                <a:ext uri="{FF2B5EF4-FFF2-40B4-BE49-F238E27FC236}">
                  <a16:creationId xmlns:a16="http://schemas.microsoft.com/office/drawing/2014/main" id="{7581ED8D-64BE-4C70-9E0E-C64B17259472}"/>
                </a:ext>
              </a:extLst>
            </p:cNvPr>
            <p:cNvSpPr/>
            <p:nvPr/>
          </p:nvSpPr>
          <p:spPr bwMode="auto">
            <a:xfrm rot="964014">
              <a:off x="8125213" y="1761113"/>
              <a:ext cx="186337" cy="190563"/>
            </a:xfrm>
            <a:custGeom>
              <a:avLst/>
              <a:gdLst>
                <a:gd name="T0" fmla="*/ 5 w 36"/>
                <a:gd name="T1" fmla="*/ 0 h 36"/>
                <a:gd name="T2" fmla="*/ 0 w 36"/>
                <a:gd name="T3" fmla="*/ 30 h 36"/>
                <a:gd name="T4" fmla="*/ 31 w 36"/>
                <a:gd name="T5" fmla="*/ 36 h 36"/>
                <a:gd name="T6" fmla="*/ 36 w 36"/>
                <a:gd name="T7" fmla="*/ 7 h 36"/>
                <a:gd name="T8" fmla="*/ 5 w 36"/>
                <a:gd name="T9" fmla="*/ 0 h 36"/>
              </a:gdLst>
              <a:ahLst/>
              <a:cxnLst>
                <a:cxn ang="0">
                  <a:pos x="T0" y="T1"/>
                </a:cxn>
                <a:cxn ang="0">
                  <a:pos x="T2" y="T3"/>
                </a:cxn>
                <a:cxn ang="0">
                  <a:pos x="T4" y="T5"/>
                </a:cxn>
                <a:cxn ang="0">
                  <a:pos x="T6" y="T7"/>
                </a:cxn>
                <a:cxn ang="0">
                  <a:pos x="T8" y="T9"/>
                </a:cxn>
              </a:cxnLst>
              <a:rect l="0" t="0" r="r" b="b"/>
              <a:pathLst>
                <a:path w="36" h="36">
                  <a:moveTo>
                    <a:pt x="5" y="0"/>
                  </a:moveTo>
                  <a:cubicBezTo>
                    <a:pt x="0" y="30"/>
                    <a:pt x="0" y="30"/>
                    <a:pt x="0" y="30"/>
                  </a:cubicBezTo>
                  <a:cubicBezTo>
                    <a:pt x="10" y="34"/>
                    <a:pt x="20" y="36"/>
                    <a:pt x="31" y="36"/>
                  </a:cubicBezTo>
                  <a:cubicBezTo>
                    <a:pt x="36" y="7"/>
                    <a:pt x="36" y="7"/>
                    <a:pt x="36" y="7"/>
                  </a:cubicBezTo>
                  <a:cubicBezTo>
                    <a:pt x="26" y="5"/>
                    <a:pt x="15" y="2"/>
                    <a:pt x="5"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786">
              <a:extLst>
                <a:ext uri="{FF2B5EF4-FFF2-40B4-BE49-F238E27FC236}">
                  <a16:creationId xmlns:a16="http://schemas.microsoft.com/office/drawing/2014/main" id="{5C73D54C-708F-401D-9991-1E7C2FD2CED1}"/>
                </a:ext>
              </a:extLst>
            </p:cNvPr>
            <p:cNvSpPr/>
            <p:nvPr/>
          </p:nvSpPr>
          <p:spPr bwMode="auto">
            <a:xfrm rot="964014">
              <a:off x="8423158" y="1898267"/>
              <a:ext cx="72343" cy="80709"/>
            </a:xfrm>
            <a:custGeom>
              <a:avLst/>
              <a:gdLst>
                <a:gd name="T0" fmla="*/ 0 w 14"/>
                <a:gd name="T1" fmla="*/ 15 h 15"/>
                <a:gd name="T2" fmla="*/ 10 w 14"/>
                <a:gd name="T3" fmla="*/ 8 h 15"/>
                <a:gd name="T4" fmla="*/ 14 w 14"/>
                <a:gd name="T5" fmla="*/ 3 h 15"/>
                <a:gd name="T6" fmla="*/ 3 w 14"/>
                <a:gd name="T7" fmla="*/ 0 h 15"/>
                <a:gd name="T8" fmla="*/ 0 w 14"/>
                <a:gd name="T9" fmla="*/ 15 h 15"/>
              </a:gdLst>
              <a:ahLst/>
              <a:cxnLst>
                <a:cxn ang="0">
                  <a:pos x="T0" y="T1"/>
                </a:cxn>
                <a:cxn ang="0">
                  <a:pos x="T2" y="T3"/>
                </a:cxn>
                <a:cxn ang="0">
                  <a:pos x="T4" y="T5"/>
                </a:cxn>
                <a:cxn ang="0">
                  <a:pos x="T6" y="T7"/>
                </a:cxn>
                <a:cxn ang="0">
                  <a:pos x="T8" y="T9"/>
                </a:cxn>
              </a:cxnLst>
              <a:rect l="0" t="0" r="r" b="b"/>
              <a:pathLst>
                <a:path w="14" h="15">
                  <a:moveTo>
                    <a:pt x="0" y="15"/>
                  </a:moveTo>
                  <a:cubicBezTo>
                    <a:pt x="4" y="13"/>
                    <a:pt x="7" y="11"/>
                    <a:pt x="10" y="8"/>
                  </a:cubicBezTo>
                  <a:cubicBezTo>
                    <a:pt x="11" y="6"/>
                    <a:pt x="13" y="4"/>
                    <a:pt x="14" y="3"/>
                  </a:cubicBezTo>
                  <a:cubicBezTo>
                    <a:pt x="11" y="2"/>
                    <a:pt x="7" y="1"/>
                    <a:pt x="3" y="0"/>
                  </a:cubicBezTo>
                  <a:lnTo>
                    <a:pt x="0" y="1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787">
              <a:extLst>
                <a:ext uri="{FF2B5EF4-FFF2-40B4-BE49-F238E27FC236}">
                  <a16:creationId xmlns:a16="http://schemas.microsoft.com/office/drawing/2014/main" id="{6B9C11DD-7681-4550-A0E4-AE2F96F6AA15}"/>
                </a:ext>
              </a:extLst>
            </p:cNvPr>
            <p:cNvSpPr/>
            <p:nvPr/>
          </p:nvSpPr>
          <p:spPr bwMode="auto">
            <a:xfrm rot="964014">
              <a:off x="8065293" y="1331081"/>
              <a:ext cx="124955" cy="174869"/>
            </a:xfrm>
            <a:custGeom>
              <a:avLst/>
              <a:gdLst>
                <a:gd name="T0" fmla="*/ 24 w 24"/>
                <a:gd name="T1" fmla="*/ 1 h 33"/>
                <a:gd name="T2" fmla="*/ 16 w 24"/>
                <a:gd name="T3" fmla="*/ 0 h 33"/>
                <a:gd name="T4" fmla="*/ 0 w 24"/>
                <a:gd name="T5" fmla="*/ 29 h 33"/>
                <a:gd name="T6" fmla="*/ 18 w 24"/>
                <a:gd name="T7" fmla="*/ 33 h 33"/>
                <a:gd name="T8" fmla="*/ 24 w 24"/>
                <a:gd name="T9" fmla="*/ 1 h 33"/>
              </a:gdLst>
              <a:ahLst/>
              <a:cxnLst>
                <a:cxn ang="0">
                  <a:pos x="T0" y="T1"/>
                </a:cxn>
                <a:cxn ang="0">
                  <a:pos x="T2" y="T3"/>
                </a:cxn>
                <a:cxn ang="0">
                  <a:pos x="T4" y="T5"/>
                </a:cxn>
                <a:cxn ang="0">
                  <a:pos x="T6" y="T7"/>
                </a:cxn>
                <a:cxn ang="0">
                  <a:pos x="T8" y="T9"/>
                </a:cxn>
              </a:cxnLst>
              <a:rect l="0" t="0" r="r" b="b"/>
              <a:pathLst>
                <a:path w="24" h="33">
                  <a:moveTo>
                    <a:pt x="24" y="1"/>
                  </a:moveTo>
                  <a:cubicBezTo>
                    <a:pt x="16" y="0"/>
                    <a:pt x="16" y="0"/>
                    <a:pt x="16" y="0"/>
                  </a:cubicBezTo>
                  <a:cubicBezTo>
                    <a:pt x="10" y="7"/>
                    <a:pt x="4" y="16"/>
                    <a:pt x="0" y="29"/>
                  </a:cubicBezTo>
                  <a:cubicBezTo>
                    <a:pt x="18" y="33"/>
                    <a:pt x="18" y="33"/>
                    <a:pt x="18" y="33"/>
                  </a:cubicBezTo>
                  <a:lnTo>
                    <a:pt x="24" y="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788">
              <a:extLst>
                <a:ext uri="{FF2B5EF4-FFF2-40B4-BE49-F238E27FC236}">
                  <a16:creationId xmlns:a16="http://schemas.microsoft.com/office/drawing/2014/main" id="{2B937ADA-2F33-4802-9671-33B8187D2352}"/>
                </a:ext>
              </a:extLst>
            </p:cNvPr>
            <p:cNvSpPr/>
            <p:nvPr/>
          </p:nvSpPr>
          <p:spPr bwMode="auto">
            <a:xfrm rot="964014">
              <a:off x="8217042" y="1280229"/>
              <a:ext cx="170991" cy="132273"/>
            </a:xfrm>
            <a:custGeom>
              <a:avLst/>
              <a:gdLst>
                <a:gd name="T0" fmla="*/ 28 w 33"/>
                <a:gd name="T1" fmla="*/ 25 h 25"/>
                <a:gd name="T2" fmla="*/ 33 w 33"/>
                <a:gd name="T3" fmla="*/ 0 h 25"/>
                <a:gd name="T4" fmla="*/ 2 w 33"/>
                <a:gd name="T5" fmla="*/ 10 h 25"/>
                <a:gd name="T6" fmla="*/ 0 w 33"/>
                <a:gd name="T7" fmla="*/ 19 h 25"/>
                <a:gd name="T8" fmla="*/ 28 w 33"/>
                <a:gd name="T9" fmla="*/ 25 h 25"/>
              </a:gdLst>
              <a:ahLst/>
              <a:cxnLst>
                <a:cxn ang="0">
                  <a:pos x="T0" y="T1"/>
                </a:cxn>
                <a:cxn ang="0">
                  <a:pos x="T2" y="T3"/>
                </a:cxn>
                <a:cxn ang="0">
                  <a:pos x="T4" y="T5"/>
                </a:cxn>
                <a:cxn ang="0">
                  <a:pos x="T6" y="T7"/>
                </a:cxn>
                <a:cxn ang="0">
                  <a:pos x="T8" y="T9"/>
                </a:cxn>
              </a:cxnLst>
              <a:rect l="0" t="0" r="r" b="b"/>
              <a:pathLst>
                <a:path w="33" h="25">
                  <a:moveTo>
                    <a:pt x="28" y="25"/>
                  </a:moveTo>
                  <a:cubicBezTo>
                    <a:pt x="33" y="0"/>
                    <a:pt x="33" y="0"/>
                    <a:pt x="33" y="0"/>
                  </a:cubicBezTo>
                  <a:cubicBezTo>
                    <a:pt x="24" y="0"/>
                    <a:pt x="12" y="3"/>
                    <a:pt x="2" y="10"/>
                  </a:cubicBezTo>
                  <a:cubicBezTo>
                    <a:pt x="0" y="19"/>
                    <a:pt x="0" y="19"/>
                    <a:pt x="0" y="19"/>
                  </a:cubicBezTo>
                  <a:lnTo>
                    <a:pt x="28" y="2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789">
              <a:extLst>
                <a:ext uri="{FF2B5EF4-FFF2-40B4-BE49-F238E27FC236}">
                  <a16:creationId xmlns:a16="http://schemas.microsoft.com/office/drawing/2014/main" id="{E0F34075-C23A-46B7-AC4E-F692C1A7B194}"/>
                </a:ext>
              </a:extLst>
            </p:cNvPr>
            <p:cNvSpPr/>
            <p:nvPr/>
          </p:nvSpPr>
          <p:spPr bwMode="auto">
            <a:xfrm rot="964014">
              <a:off x="8176228" y="1305688"/>
              <a:ext cx="52613" cy="47081"/>
            </a:xfrm>
            <a:custGeom>
              <a:avLst/>
              <a:gdLst>
                <a:gd name="T0" fmla="*/ 10 w 10"/>
                <a:gd name="T1" fmla="*/ 0 h 9"/>
                <a:gd name="T2" fmla="*/ 0 w 10"/>
                <a:gd name="T3" fmla="*/ 8 h 9"/>
                <a:gd name="T4" fmla="*/ 8 w 10"/>
                <a:gd name="T5" fmla="*/ 9 h 9"/>
                <a:gd name="T6" fmla="*/ 10 w 10"/>
                <a:gd name="T7" fmla="*/ 0 h 9"/>
              </a:gdLst>
              <a:ahLst/>
              <a:cxnLst>
                <a:cxn ang="0">
                  <a:pos x="T0" y="T1"/>
                </a:cxn>
                <a:cxn ang="0">
                  <a:pos x="T2" y="T3"/>
                </a:cxn>
                <a:cxn ang="0">
                  <a:pos x="T4" y="T5"/>
                </a:cxn>
                <a:cxn ang="0">
                  <a:pos x="T6" y="T7"/>
                </a:cxn>
              </a:cxnLst>
              <a:rect l="0" t="0" r="r" b="b"/>
              <a:pathLst>
                <a:path w="10" h="9">
                  <a:moveTo>
                    <a:pt x="10" y="0"/>
                  </a:moveTo>
                  <a:cubicBezTo>
                    <a:pt x="6" y="2"/>
                    <a:pt x="3" y="5"/>
                    <a:pt x="0" y="8"/>
                  </a:cubicBezTo>
                  <a:cubicBezTo>
                    <a:pt x="8" y="9"/>
                    <a:pt x="8" y="9"/>
                    <a:pt x="8" y="9"/>
                  </a:cubicBezTo>
                  <a:lnTo>
                    <a:pt x="10"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790">
              <a:extLst>
                <a:ext uri="{FF2B5EF4-FFF2-40B4-BE49-F238E27FC236}">
                  <a16:creationId xmlns:a16="http://schemas.microsoft.com/office/drawing/2014/main" id="{8823EBFD-6676-474A-A983-2470DBD1E788}"/>
                </a:ext>
              </a:extLst>
            </p:cNvPr>
            <p:cNvSpPr/>
            <p:nvPr/>
          </p:nvSpPr>
          <p:spPr bwMode="auto">
            <a:xfrm rot="964014">
              <a:off x="7974569" y="1647214"/>
              <a:ext cx="65766" cy="100885"/>
            </a:xfrm>
            <a:custGeom>
              <a:avLst/>
              <a:gdLst>
                <a:gd name="T0" fmla="*/ 0 w 13"/>
                <a:gd name="T1" fmla="*/ 0 h 19"/>
                <a:gd name="T2" fmla="*/ 10 w 13"/>
                <a:gd name="T3" fmla="*/ 19 h 19"/>
                <a:gd name="T4" fmla="*/ 13 w 13"/>
                <a:gd name="T5" fmla="*/ 3 h 19"/>
                <a:gd name="T6" fmla="*/ 0 w 13"/>
                <a:gd name="T7" fmla="*/ 0 h 19"/>
              </a:gdLst>
              <a:ahLst/>
              <a:cxnLst>
                <a:cxn ang="0">
                  <a:pos x="T0" y="T1"/>
                </a:cxn>
                <a:cxn ang="0">
                  <a:pos x="T2" y="T3"/>
                </a:cxn>
                <a:cxn ang="0">
                  <a:pos x="T4" y="T5"/>
                </a:cxn>
                <a:cxn ang="0">
                  <a:pos x="T6" y="T7"/>
                </a:cxn>
              </a:cxnLst>
              <a:rect l="0" t="0" r="r" b="b"/>
              <a:pathLst>
                <a:path w="13" h="19">
                  <a:moveTo>
                    <a:pt x="0" y="0"/>
                  </a:moveTo>
                  <a:cubicBezTo>
                    <a:pt x="2" y="7"/>
                    <a:pt x="6" y="13"/>
                    <a:pt x="10" y="19"/>
                  </a:cubicBezTo>
                  <a:cubicBezTo>
                    <a:pt x="13" y="3"/>
                    <a:pt x="13" y="3"/>
                    <a:pt x="13" y="3"/>
                  </a:cubicBezTo>
                  <a:cubicBezTo>
                    <a:pt x="8" y="2"/>
                    <a:pt x="4" y="1"/>
                    <a:pt x="0"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791">
              <a:extLst>
                <a:ext uri="{FF2B5EF4-FFF2-40B4-BE49-F238E27FC236}">
                  <a16:creationId xmlns:a16="http://schemas.microsoft.com/office/drawing/2014/main" id="{14EDA818-F9D4-4B89-AA9F-5613E1A86228}"/>
                </a:ext>
              </a:extLst>
            </p:cNvPr>
            <p:cNvSpPr/>
            <p:nvPr/>
          </p:nvSpPr>
          <p:spPr bwMode="auto">
            <a:xfrm rot="964014">
              <a:off x="8000633" y="1470073"/>
              <a:ext cx="113994" cy="201772"/>
            </a:xfrm>
            <a:custGeom>
              <a:avLst/>
              <a:gdLst>
                <a:gd name="T0" fmla="*/ 22 w 22"/>
                <a:gd name="T1" fmla="*/ 4 h 38"/>
                <a:gd name="T2" fmla="*/ 4 w 22"/>
                <a:gd name="T3" fmla="*/ 0 h 38"/>
                <a:gd name="T4" fmla="*/ 3 w 22"/>
                <a:gd name="T5" fmla="*/ 2 h 38"/>
                <a:gd name="T6" fmla="*/ 2 w 22"/>
                <a:gd name="T7" fmla="*/ 35 h 38"/>
                <a:gd name="T8" fmla="*/ 15 w 22"/>
                <a:gd name="T9" fmla="*/ 38 h 38"/>
                <a:gd name="T10" fmla="*/ 22 w 22"/>
                <a:gd name="T11" fmla="*/ 4 h 38"/>
              </a:gdLst>
              <a:ahLst/>
              <a:cxnLst>
                <a:cxn ang="0">
                  <a:pos x="T0" y="T1"/>
                </a:cxn>
                <a:cxn ang="0">
                  <a:pos x="T2" y="T3"/>
                </a:cxn>
                <a:cxn ang="0">
                  <a:pos x="T4" y="T5"/>
                </a:cxn>
                <a:cxn ang="0">
                  <a:pos x="T6" y="T7"/>
                </a:cxn>
                <a:cxn ang="0">
                  <a:pos x="T8" y="T9"/>
                </a:cxn>
                <a:cxn ang="0">
                  <a:pos x="T10" y="T11"/>
                </a:cxn>
              </a:cxnLst>
              <a:rect l="0" t="0" r="r" b="b"/>
              <a:pathLst>
                <a:path w="22" h="38">
                  <a:moveTo>
                    <a:pt x="22" y="4"/>
                  </a:moveTo>
                  <a:cubicBezTo>
                    <a:pt x="4" y="0"/>
                    <a:pt x="4" y="0"/>
                    <a:pt x="4" y="0"/>
                  </a:cubicBezTo>
                  <a:cubicBezTo>
                    <a:pt x="4" y="1"/>
                    <a:pt x="3" y="1"/>
                    <a:pt x="3" y="2"/>
                  </a:cubicBezTo>
                  <a:cubicBezTo>
                    <a:pt x="0" y="14"/>
                    <a:pt x="0" y="25"/>
                    <a:pt x="2" y="35"/>
                  </a:cubicBezTo>
                  <a:cubicBezTo>
                    <a:pt x="6" y="36"/>
                    <a:pt x="10" y="37"/>
                    <a:pt x="15" y="38"/>
                  </a:cubicBezTo>
                  <a:lnTo>
                    <a:pt x="22" y="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792">
              <a:extLst>
                <a:ext uri="{FF2B5EF4-FFF2-40B4-BE49-F238E27FC236}">
                  <a16:creationId xmlns:a16="http://schemas.microsoft.com/office/drawing/2014/main" id="{2D773A00-F35A-4FF9-991D-79D4DBF9F472}"/>
                </a:ext>
              </a:extLst>
            </p:cNvPr>
            <p:cNvSpPr>
              <a:spLocks noEditPoints="1"/>
            </p:cNvSpPr>
            <p:nvPr/>
          </p:nvSpPr>
          <p:spPr bwMode="auto">
            <a:xfrm rot="964014">
              <a:off x="8265785" y="1292439"/>
              <a:ext cx="83304" cy="89676"/>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2 w 16"/>
                <a:gd name="T15" fmla="*/ 1 h 17"/>
                <a:gd name="T16" fmla="*/ 2 w 16"/>
                <a:gd name="T17" fmla="*/ 1 h 17"/>
                <a:gd name="T18" fmla="*/ 3 w 16"/>
                <a:gd name="T19" fmla="*/ 0 h 17"/>
                <a:gd name="T20" fmla="*/ 3 w 16"/>
                <a:gd name="T21" fmla="*/ 0 h 17"/>
                <a:gd name="T22" fmla="*/ 15 w 16"/>
                <a:gd name="T23" fmla="*/ 2 h 17"/>
                <a:gd name="T24" fmla="*/ 16 w 16"/>
                <a:gd name="T25" fmla="*/ 4 h 17"/>
                <a:gd name="T26" fmla="*/ 16 w 16"/>
                <a:gd name="T27" fmla="*/ 4 h 17"/>
                <a:gd name="T28" fmla="*/ 14 w 16"/>
                <a:gd name="T29" fmla="*/ 16 h 17"/>
                <a:gd name="T30" fmla="*/ 14 w 16"/>
                <a:gd name="T31" fmla="*/ 16 h 17"/>
                <a:gd name="T32" fmla="*/ 13 w 16"/>
                <a:gd name="T33" fmla="*/ 17 h 17"/>
                <a:gd name="T34" fmla="*/ 13 w 16"/>
                <a:gd name="T35" fmla="*/ 17 h 17"/>
                <a:gd name="T36" fmla="*/ 13 w 16"/>
                <a:gd name="T37" fmla="*/ 17 h 17"/>
                <a:gd name="T38" fmla="*/ 13 w 16"/>
                <a:gd name="T39" fmla="*/ 17 h 17"/>
                <a:gd name="T40" fmla="*/ 12 w 16"/>
                <a:gd name="T41" fmla="*/ 17 h 17"/>
                <a:gd name="T42" fmla="*/ 3 w 16"/>
                <a:gd name="T43" fmla="*/ 13 h 17"/>
                <a:gd name="T44" fmla="*/ 7 w 16"/>
                <a:gd name="T45" fmla="*/ 14 h 17"/>
                <a:gd name="T46" fmla="*/ 7 w 16"/>
                <a:gd name="T47" fmla="*/ 14 h 17"/>
                <a:gd name="T48" fmla="*/ 12 w 16"/>
                <a:gd name="T49" fmla="*/ 15 h 17"/>
                <a:gd name="T50" fmla="*/ 12 w 16"/>
                <a:gd name="T51" fmla="*/ 15 h 17"/>
                <a:gd name="T52" fmla="*/ 12 w 16"/>
                <a:gd name="T53" fmla="*/ 14 h 17"/>
                <a:gd name="T54" fmla="*/ 12 w 16"/>
                <a:gd name="T55" fmla="*/ 14 h 17"/>
                <a:gd name="T56" fmla="*/ 13 w 16"/>
                <a:gd name="T57" fmla="*/ 10 h 17"/>
                <a:gd name="T58" fmla="*/ 13 w 16"/>
                <a:gd name="T59" fmla="*/ 10 h 17"/>
                <a:gd name="T60" fmla="*/ 14 w 16"/>
                <a:gd name="T61" fmla="*/ 4 h 17"/>
                <a:gd name="T62" fmla="*/ 14 w 16"/>
                <a:gd name="T63" fmla="*/ 4 h 17"/>
                <a:gd name="T64" fmla="*/ 4 w 16"/>
                <a:gd name="T65" fmla="*/ 2 h 17"/>
                <a:gd name="T66" fmla="*/ 2 w 16"/>
                <a:gd name="T67" fmla="*/ 13 h 17"/>
                <a:gd name="T68" fmla="*/ 2 w 16"/>
                <a:gd name="T69" fmla="*/ 13 h 17"/>
                <a:gd name="T70" fmla="*/ 3 w 16"/>
                <a:gd name="T71" fmla="*/ 13 h 17"/>
                <a:gd name="T72" fmla="*/ 3 w 16"/>
                <a:gd name="T73" fmla="*/ 2 h 17"/>
                <a:gd name="T74" fmla="*/ 3 w 16"/>
                <a:gd name="T75" fmla="*/ 1 h 17"/>
                <a:gd name="T76" fmla="*/ 3 w 16"/>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7">
                  <a:moveTo>
                    <a:pt x="12"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0"/>
                  </a:cubicBezTo>
                  <a:cubicBezTo>
                    <a:pt x="3" y="0"/>
                    <a:pt x="3" y="0"/>
                    <a:pt x="3" y="0"/>
                  </a:cubicBezTo>
                  <a:cubicBezTo>
                    <a:pt x="15" y="2"/>
                    <a:pt x="15" y="2"/>
                    <a:pt x="15" y="2"/>
                  </a:cubicBezTo>
                  <a:cubicBezTo>
                    <a:pt x="16" y="3"/>
                    <a:pt x="16" y="3"/>
                    <a:pt x="16" y="4"/>
                  </a:cubicBezTo>
                  <a:cubicBezTo>
                    <a:pt x="16" y="4"/>
                    <a:pt x="16" y="4"/>
                    <a:pt x="16" y="4"/>
                  </a:cubicBezTo>
                  <a:cubicBezTo>
                    <a:pt x="16" y="4"/>
                    <a:pt x="14" y="14"/>
                    <a:pt x="14" y="16"/>
                  </a:cubicBezTo>
                  <a:cubicBezTo>
                    <a:pt x="14" y="16"/>
                    <a:pt x="14" y="16"/>
                    <a:pt x="14" y="16"/>
                  </a:cubicBezTo>
                  <a:cubicBezTo>
                    <a:pt x="13" y="16"/>
                    <a:pt x="14" y="17"/>
                    <a:pt x="13" y="17"/>
                  </a:cubicBezTo>
                  <a:cubicBezTo>
                    <a:pt x="13" y="17"/>
                    <a:pt x="13" y="17"/>
                    <a:pt x="13" y="17"/>
                  </a:cubicBezTo>
                  <a:cubicBezTo>
                    <a:pt x="13" y="17"/>
                    <a:pt x="13" y="17"/>
                    <a:pt x="13" y="17"/>
                  </a:cubicBezTo>
                  <a:cubicBezTo>
                    <a:pt x="13" y="17"/>
                    <a:pt x="13" y="17"/>
                    <a:pt x="13" y="17"/>
                  </a:cubicBezTo>
                  <a:cubicBezTo>
                    <a:pt x="13" y="17"/>
                    <a:pt x="12" y="17"/>
                    <a:pt x="12" y="17"/>
                  </a:cubicBezTo>
                  <a:close/>
                  <a:moveTo>
                    <a:pt x="3" y="13"/>
                  </a:moveTo>
                  <a:cubicBezTo>
                    <a:pt x="4" y="13"/>
                    <a:pt x="5" y="14"/>
                    <a:pt x="7" y="14"/>
                  </a:cubicBezTo>
                  <a:cubicBezTo>
                    <a:pt x="7" y="14"/>
                    <a:pt x="7" y="14"/>
                    <a:pt x="7" y="14"/>
                  </a:cubicBezTo>
                  <a:cubicBezTo>
                    <a:pt x="9" y="14"/>
                    <a:pt x="11" y="15"/>
                    <a:pt x="12" y="15"/>
                  </a:cubicBezTo>
                  <a:cubicBezTo>
                    <a:pt x="12" y="15"/>
                    <a:pt x="12" y="15"/>
                    <a:pt x="12" y="15"/>
                  </a:cubicBezTo>
                  <a:cubicBezTo>
                    <a:pt x="12" y="15"/>
                    <a:pt x="12" y="14"/>
                    <a:pt x="12" y="14"/>
                  </a:cubicBezTo>
                  <a:cubicBezTo>
                    <a:pt x="12" y="14"/>
                    <a:pt x="12" y="14"/>
                    <a:pt x="12" y="14"/>
                  </a:cubicBezTo>
                  <a:cubicBezTo>
                    <a:pt x="12" y="13"/>
                    <a:pt x="13" y="11"/>
                    <a:pt x="13" y="10"/>
                  </a:cubicBezTo>
                  <a:cubicBezTo>
                    <a:pt x="13" y="10"/>
                    <a:pt x="13" y="10"/>
                    <a:pt x="13" y="10"/>
                  </a:cubicBezTo>
                  <a:cubicBezTo>
                    <a:pt x="13" y="8"/>
                    <a:pt x="14" y="5"/>
                    <a:pt x="14" y="4"/>
                  </a:cubicBezTo>
                  <a:cubicBezTo>
                    <a:pt x="14" y="4"/>
                    <a:pt x="14" y="4"/>
                    <a:pt x="14" y="4"/>
                  </a:cubicBezTo>
                  <a:cubicBezTo>
                    <a:pt x="4" y="2"/>
                    <a:pt x="4" y="2"/>
                    <a:pt x="4" y="2"/>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793">
              <a:extLst>
                <a:ext uri="{FF2B5EF4-FFF2-40B4-BE49-F238E27FC236}">
                  <a16:creationId xmlns:a16="http://schemas.microsoft.com/office/drawing/2014/main" id="{3D8FC48F-93E2-445C-9C02-4CF6C1734E10}"/>
                </a:ext>
              </a:extLst>
            </p:cNvPr>
            <p:cNvSpPr>
              <a:spLocks noEditPoints="1"/>
            </p:cNvSpPr>
            <p:nvPr/>
          </p:nvSpPr>
          <p:spPr bwMode="auto">
            <a:xfrm rot="964014">
              <a:off x="8399479" y="1358941"/>
              <a:ext cx="83304" cy="89676"/>
            </a:xfrm>
            <a:custGeom>
              <a:avLst/>
              <a:gdLst>
                <a:gd name="T0" fmla="*/ 12 w 16"/>
                <a:gd name="T1" fmla="*/ 17 h 17"/>
                <a:gd name="T2" fmla="*/ 1 w 16"/>
                <a:gd name="T3" fmla="*/ 14 h 17"/>
                <a:gd name="T4" fmla="*/ 1 w 16"/>
                <a:gd name="T5" fmla="*/ 14 h 17"/>
                <a:gd name="T6" fmla="*/ 0 w 16"/>
                <a:gd name="T7" fmla="*/ 12 h 17"/>
                <a:gd name="T8" fmla="*/ 0 w 16"/>
                <a:gd name="T9" fmla="*/ 12 h 17"/>
                <a:gd name="T10" fmla="*/ 0 w 16"/>
                <a:gd name="T11" fmla="*/ 12 h 17"/>
                <a:gd name="T12" fmla="*/ 0 w 16"/>
                <a:gd name="T13" fmla="*/ 12 h 17"/>
                <a:gd name="T14" fmla="*/ 2 w 16"/>
                <a:gd name="T15" fmla="*/ 1 h 17"/>
                <a:gd name="T16" fmla="*/ 2 w 16"/>
                <a:gd name="T17" fmla="*/ 1 h 17"/>
                <a:gd name="T18" fmla="*/ 3 w 16"/>
                <a:gd name="T19" fmla="*/ 0 h 17"/>
                <a:gd name="T20" fmla="*/ 3 w 16"/>
                <a:gd name="T21" fmla="*/ 0 h 17"/>
                <a:gd name="T22" fmla="*/ 15 w 16"/>
                <a:gd name="T23" fmla="*/ 2 h 17"/>
                <a:gd name="T24" fmla="*/ 16 w 16"/>
                <a:gd name="T25" fmla="*/ 3 h 17"/>
                <a:gd name="T26" fmla="*/ 16 w 16"/>
                <a:gd name="T27" fmla="*/ 3 h 17"/>
                <a:gd name="T28" fmla="*/ 14 w 16"/>
                <a:gd name="T29" fmla="*/ 16 h 17"/>
                <a:gd name="T30" fmla="*/ 14 w 16"/>
                <a:gd name="T31" fmla="*/ 16 h 17"/>
                <a:gd name="T32" fmla="*/ 13 w 16"/>
                <a:gd name="T33" fmla="*/ 17 h 17"/>
                <a:gd name="T34" fmla="*/ 13 w 16"/>
                <a:gd name="T35" fmla="*/ 17 h 17"/>
                <a:gd name="T36" fmla="*/ 12 w 16"/>
                <a:gd name="T37" fmla="*/ 17 h 17"/>
                <a:gd name="T38" fmla="*/ 3 w 16"/>
                <a:gd name="T39" fmla="*/ 12 h 17"/>
                <a:gd name="T40" fmla="*/ 7 w 16"/>
                <a:gd name="T41" fmla="*/ 13 h 17"/>
                <a:gd name="T42" fmla="*/ 7 w 16"/>
                <a:gd name="T43" fmla="*/ 13 h 17"/>
                <a:gd name="T44" fmla="*/ 12 w 16"/>
                <a:gd name="T45" fmla="*/ 15 h 17"/>
                <a:gd name="T46" fmla="*/ 12 w 16"/>
                <a:gd name="T47" fmla="*/ 15 h 17"/>
                <a:gd name="T48" fmla="*/ 12 w 16"/>
                <a:gd name="T49" fmla="*/ 13 h 17"/>
                <a:gd name="T50" fmla="*/ 12 w 16"/>
                <a:gd name="T51" fmla="*/ 13 h 17"/>
                <a:gd name="T52" fmla="*/ 13 w 16"/>
                <a:gd name="T53" fmla="*/ 9 h 17"/>
                <a:gd name="T54" fmla="*/ 13 w 16"/>
                <a:gd name="T55" fmla="*/ 9 h 17"/>
                <a:gd name="T56" fmla="*/ 14 w 16"/>
                <a:gd name="T57" fmla="*/ 4 h 17"/>
                <a:gd name="T58" fmla="*/ 14 w 16"/>
                <a:gd name="T59" fmla="*/ 4 h 17"/>
                <a:gd name="T60" fmla="*/ 4 w 16"/>
                <a:gd name="T61" fmla="*/ 2 h 17"/>
                <a:gd name="T62" fmla="*/ 2 w 16"/>
                <a:gd name="T63" fmla="*/ 12 h 17"/>
                <a:gd name="T64" fmla="*/ 2 w 16"/>
                <a:gd name="T65" fmla="*/ 12 h 17"/>
                <a:gd name="T66" fmla="*/ 3 w 16"/>
                <a:gd name="T67" fmla="*/ 12 h 17"/>
                <a:gd name="T68" fmla="*/ 3 w 16"/>
                <a:gd name="T69" fmla="*/ 2 h 17"/>
                <a:gd name="T70" fmla="*/ 3 w 16"/>
                <a:gd name="T71" fmla="*/ 1 h 17"/>
                <a:gd name="T72" fmla="*/ 3 w 16"/>
                <a:gd name="T7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7">
                  <a:moveTo>
                    <a:pt x="12" y="17"/>
                  </a:moveTo>
                  <a:cubicBezTo>
                    <a:pt x="11" y="16"/>
                    <a:pt x="3" y="15"/>
                    <a:pt x="1" y="14"/>
                  </a:cubicBezTo>
                  <a:cubicBezTo>
                    <a:pt x="1" y="14"/>
                    <a:pt x="1" y="14"/>
                    <a:pt x="1" y="14"/>
                  </a:cubicBezTo>
                  <a:cubicBezTo>
                    <a:pt x="0" y="14"/>
                    <a:pt x="0" y="14"/>
                    <a:pt x="0" y="12"/>
                  </a:cubicBezTo>
                  <a:cubicBezTo>
                    <a:pt x="0" y="12"/>
                    <a:pt x="0" y="12"/>
                    <a:pt x="0" y="12"/>
                  </a:cubicBezTo>
                  <a:cubicBezTo>
                    <a:pt x="0" y="12"/>
                    <a:pt x="0" y="12"/>
                    <a:pt x="0" y="12"/>
                  </a:cubicBezTo>
                  <a:cubicBezTo>
                    <a:pt x="0" y="12"/>
                    <a:pt x="0" y="12"/>
                    <a:pt x="0" y="12"/>
                  </a:cubicBezTo>
                  <a:cubicBezTo>
                    <a:pt x="0" y="11"/>
                    <a:pt x="2" y="1"/>
                    <a:pt x="2" y="1"/>
                  </a:cubicBezTo>
                  <a:cubicBezTo>
                    <a:pt x="2" y="1"/>
                    <a:pt x="2" y="1"/>
                    <a:pt x="2" y="1"/>
                  </a:cubicBezTo>
                  <a:cubicBezTo>
                    <a:pt x="2" y="0"/>
                    <a:pt x="3" y="0"/>
                    <a:pt x="3" y="0"/>
                  </a:cubicBezTo>
                  <a:cubicBezTo>
                    <a:pt x="3" y="0"/>
                    <a:pt x="3" y="0"/>
                    <a:pt x="3" y="0"/>
                  </a:cubicBezTo>
                  <a:cubicBezTo>
                    <a:pt x="15" y="2"/>
                    <a:pt x="15" y="2"/>
                    <a:pt x="15" y="2"/>
                  </a:cubicBezTo>
                  <a:cubicBezTo>
                    <a:pt x="16" y="2"/>
                    <a:pt x="16" y="3"/>
                    <a:pt x="16" y="3"/>
                  </a:cubicBezTo>
                  <a:cubicBezTo>
                    <a:pt x="16" y="3"/>
                    <a:pt x="16" y="3"/>
                    <a:pt x="16" y="3"/>
                  </a:cubicBezTo>
                  <a:cubicBezTo>
                    <a:pt x="16" y="3"/>
                    <a:pt x="14" y="14"/>
                    <a:pt x="14" y="16"/>
                  </a:cubicBezTo>
                  <a:cubicBezTo>
                    <a:pt x="14" y="16"/>
                    <a:pt x="14" y="16"/>
                    <a:pt x="14" y="16"/>
                  </a:cubicBezTo>
                  <a:cubicBezTo>
                    <a:pt x="13" y="16"/>
                    <a:pt x="14" y="16"/>
                    <a:pt x="13" y="17"/>
                  </a:cubicBezTo>
                  <a:cubicBezTo>
                    <a:pt x="13" y="17"/>
                    <a:pt x="13" y="17"/>
                    <a:pt x="13" y="17"/>
                  </a:cubicBezTo>
                  <a:cubicBezTo>
                    <a:pt x="13" y="17"/>
                    <a:pt x="12" y="17"/>
                    <a:pt x="12" y="17"/>
                  </a:cubicBezTo>
                  <a:close/>
                  <a:moveTo>
                    <a:pt x="3" y="12"/>
                  </a:moveTo>
                  <a:cubicBezTo>
                    <a:pt x="4" y="13"/>
                    <a:pt x="5" y="13"/>
                    <a:pt x="7" y="13"/>
                  </a:cubicBezTo>
                  <a:cubicBezTo>
                    <a:pt x="7" y="13"/>
                    <a:pt x="7" y="13"/>
                    <a:pt x="7" y="13"/>
                  </a:cubicBezTo>
                  <a:cubicBezTo>
                    <a:pt x="9" y="14"/>
                    <a:pt x="11" y="14"/>
                    <a:pt x="12" y="15"/>
                  </a:cubicBezTo>
                  <a:cubicBezTo>
                    <a:pt x="12" y="15"/>
                    <a:pt x="12" y="15"/>
                    <a:pt x="12" y="15"/>
                  </a:cubicBezTo>
                  <a:cubicBezTo>
                    <a:pt x="12" y="14"/>
                    <a:pt x="12" y="14"/>
                    <a:pt x="12" y="13"/>
                  </a:cubicBezTo>
                  <a:cubicBezTo>
                    <a:pt x="12" y="13"/>
                    <a:pt x="12" y="13"/>
                    <a:pt x="12" y="13"/>
                  </a:cubicBezTo>
                  <a:cubicBezTo>
                    <a:pt x="12" y="12"/>
                    <a:pt x="13" y="11"/>
                    <a:pt x="13" y="9"/>
                  </a:cubicBezTo>
                  <a:cubicBezTo>
                    <a:pt x="13" y="9"/>
                    <a:pt x="13" y="9"/>
                    <a:pt x="13" y="9"/>
                  </a:cubicBezTo>
                  <a:cubicBezTo>
                    <a:pt x="13" y="7"/>
                    <a:pt x="14" y="5"/>
                    <a:pt x="14" y="4"/>
                  </a:cubicBezTo>
                  <a:cubicBezTo>
                    <a:pt x="14" y="4"/>
                    <a:pt x="14" y="4"/>
                    <a:pt x="14" y="4"/>
                  </a:cubicBezTo>
                  <a:cubicBezTo>
                    <a:pt x="4" y="2"/>
                    <a:pt x="4" y="2"/>
                    <a:pt x="4" y="2"/>
                  </a:cubicBezTo>
                  <a:cubicBezTo>
                    <a:pt x="3" y="4"/>
                    <a:pt x="2" y="10"/>
                    <a:pt x="2" y="12"/>
                  </a:cubicBezTo>
                  <a:cubicBezTo>
                    <a:pt x="2" y="12"/>
                    <a:pt x="2" y="12"/>
                    <a:pt x="2" y="12"/>
                  </a:cubicBezTo>
                  <a:cubicBezTo>
                    <a:pt x="2" y="12"/>
                    <a:pt x="2" y="12"/>
                    <a:pt x="3" y="12"/>
                  </a:cubicBezTo>
                  <a:close/>
                  <a:moveTo>
                    <a:pt x="3" y="2"/>
                  </a:moveTo>
                  <a:cubicBezTo>
                    <a:pt x="3" y="1"/>
                    <a:pt x="3" y="1"/>
                    <a:pt x="3"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794">
              <a:extLst>
                <a:ext uri="{FF2B5EF4-FFF2-40B4-BE49-F238E27FC236}">
                  <a16:creationId xmlns:a16="http://schemas.microsoft.com/office/drawing/2014/main" id="{9279D309-445B-4B84-AD55-6B78BF6B18DE}"/>
                </a:ext>
              </a:extLst>
            </p:cNvPr>
            <p:cNvSpPr>
              <a:spLocks noEditPoints="1"/>
            </p:cNvSpPr>
            <p:nvPr/>
          </p:nvSpPr>
          <p:spPr bwMode="auto">
            <a:xfrm rot="964014">
              <a:off x="8525528" y="1428538"/>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3 h 17"/>
                <a:gd name="T12" fmla="*/ 0 w 17"/>
                <a:gd name="T13" fmla="*/ 13 h 17"/>
                <a:gd name="T14" fmla="*/ 3 w 17"/>
                <a:gd name="T15" fmla="*/ 1 h 17"/>
                <a:gd name="T16" fmla="*/ 3 w 17"/>
                <a:gd name="T17" fmla="*/ 1 h 17"/>
                <a:gd name="T18" fmla="*/ 4 w 17"/>
                <a:gd name="T19" fmla="*/ 0 h 17"/>
                <a:gd name="T20" fmla="*/ 4 w 17"/>
                <a:gd name="T21" fmla="*/ 0 h 17"/>
                <a:gd name="T22" fmla="*/ 16 w 17"/>
                <a:gd name="T23" fmla="*/ 2 h 17"/>
                <a:gd name="T24" fmla="*/ 17 w 17"/>
                <a:gd name="T25" fmla="*/ 4 h 17"/>
                <a:gd name="T26" fmla="*/ 17 w 17"/>
                <a:gd name="T27" fmla="*/ 4 h 17"/>
                <a:gd name="T28" fmla="*/ 14 w 17"/>
                <a:gd name="T29" fmla="*/ 16 h 17"/>
                <a:gd name="T30" fmla="*/ 14 w 17"/>
                <a:gd name="T31" fmla="*/ 16 h 17"/>
                <a:gd name="T32" fmla="*/ 14 w 17"/>
                <a:gd name="T33" fmla="*/ 17 h 17"/>
                <a:gd name="T34" fmla="*/ 14 w 17"/>
                <a:gd name="T35" fmla="*/ 17 h 17"/>
                <a:gd name="T36" fmla="*/ 13 w 17"/>
                <a:gd name="T37" fmla="*/ 17 h 17"/>
                <a:gd name="T38" fmla="*/ 13 w 17"/>
                <a:gd name="T39" fmla="*/ 17 h 17"/>
                <a:gd name="T40" fmla="*/ 13 w 17"/>
                <a:gd name="T41" fmla="*/ 17 h 17"/>
                <a:gd name="T42" fmla="*/ 13 w 17"/>
                <a:gd name="T43" fmla="*/ 17 h 17"/>
                <a:gd name="T44" fmla="*/ 13 w 17"/>
                <a:gd name="T45" fmla="*/ 17 h 17"/>
                <a:gd name="T46" fmla="*/ 13 w 17"/>
                <a:gd name="T47" fmla="*/ 17 h 17"/>
                <a:gd name="T48" fmla="*/ 13 w 17"/>
                <a:gd name="T49" fmla="*/ 17 h 17"/>
                <a:gd name="T50" fmla="*/ 13 w 17"/>
                <a:gd name="T51" fmla="*/ 17 h 17"/>
                <a:gd name="T52" fmla="*/ 13 w 17"/>
                <a:gd name="T53" fmla="*/ 17 h 17"/>
                <a:gd name="T54" fmla="*/ 13 w 17"/>
                <a:gd name="T55" fmla="*/ 17 h 17"/>
                <a:gd name="T56" fmla="*/ 13 w 17"/>
                <a:gd name="T57" fmla="*/ 17 h 17"/>
                <a:gd name="T58" fmla="*/ 13 w 17"/>
                <a:gd name="T59" fmla="*/ 17 h 17"/>
                <a:gd name="T60" fmla="*/ 13 w 17"/>
                <a:gd name="T61" fmla="*/ 17 h 17"/>
                <a:gd name="T62" fmla="*/ 14 w 17"/>
                <a:gd name="T63" fmla="*/ 17 h 17"/>
                <a:gd name="T64" fmla="*/ 14 w 17"/>
                <a:gd name="T65" fmla="*/ 17 h 17"/>
                <a:gd name="T66" fmla="*/ 14 w 17"/>
                <a:gd name="T67" fmla="*/ 17 h 17"/>
                <a:gd name="T68" fmla="*/ 14 w 17"/>
                <a:gd name="T69" fmla="*/ 17 h 17"/>
                <a:gd name="T70" fmla="*/ 14 w 17"/>
                <a:gd name="T71" fmla="*/ 17 h 17"/>
                <a:gd name="T72" fmla="*/ 3 w 17"/>
                <a:gd name="T73" fmla="*/ 13 h 17"/>
                <a:gd name="T74" fmla="*/ 7 w 17"/>
                <a:gd name="T75" fmla="*/ 14 h 17"/>
                <a:gd name="T76" fmla="*/ 7 w 17"/>
                <a:gd name="T77" fmla="*/ 14 h 17"/>
                <a:gd name="T78" fmla="*/ 13 w 17"/>
                <a:gd name="T79" fmla="*/ 15 h 17"/>
                <a:gd name="T80" fmla="*/ 13 w 17"/>
                <a:gd name="T81" fmla="*/ 15 h 17"/>
                <a:gd name="T82" fmla="*/ 13 w 17"/>
                <a:gd name="T83" fmla="*/ 14 h 17"/>
                <a:gd name="T84" fmla="*/ 13 w 17"/>
                <a:gd name="T85" fmla="*/ 14 h 17"/>
                <a:gd name="T86" fmla="*/ 14 w 17"/>
                <a:gd name="T87" fmla="*/ 10 h 17"/>
                <a:gd name="T88" fmla="*/ 14 w 17"/>
                <a:gd name="T89" fmla="*/ 10 h 17"/>
                <a:gd name="T90" fmla="*/ 15 w 17"/>
                <a:gd name="T91" fmla="*/ 4 h 17"/>
                <a:gd name="T92" fmla="*/ 15 w 17"/>
                <a:gd name="T93" fmla="*/ 4 h 17"/>
                <a:gd name="T94" fmla="*/ 5 w 17"/>
                <a:gd name="T95" fmla="*/ 2 h 17"/>
                <a:gd name="T96" fmla="*/ 2 w 17"/>
                <a:gd name="T97" fmla="*/ 13 h 17"/>
                <a:gd name="T98" fmla="*/ 2 w 17"/>
                <a:gd name="T99" fmla="*/ 13 h 17"/>
                <a:gd name="T100" fmla="*/ 3 w 17"/>
                <a:gd name="T101" fmla="*/ 13 h 17"/>
                <a:gd name="T102" fmla="*/ 4 w 17"/>
                <a:gd name="T103" fmla="*/ 2 h 17"/>
                <a:gd name="T104" fmla="*/ 4 w 17"/>
                <a:gd name="T105" fmla="*/ 1 h 17"/>
                <a:gd name="T106" fmla="*/ 4 w 17"/>
                <a:gd name="T10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7">
                  <a:moveTo>
                    <a:pt x="13" y="17"/>
                  </a:moveTo>
                  <a:cubicBezTo>
                    <a:pt x="12" y="17"/>
                    <a:pt x="4" y="15"/>
                    <a:pt x="1" y="14"/>
                  </a:cubicBezTo>
                  <a:cubicBezTo>
                    <a:pt x="1" y="14"/>
                    <a:pt x="1" y="14"/>
                    <a:pt x="1" y="14"/>
                  </a:cubicBezTo>
                  <a:cubicBezTo>
                    <a:pt x="1" y="14"/>
                    <a:pt x="1" y="14"/>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1"/>
                    <a:pt x="4" y="0"/>
                    <a:pt x="4" y="0"/>
                  </a:cubicBezTo>
                  <a:cubicBezTo>
                    <a:pt x="4" y="0"/>
                    <a:pt x="4" y="0"/>
                    <a:pt x="4" y="0"/>
                  </a:cubicBezTo>
                  <a:cubicBezTo>
                    <a:pt x="16" y="2"/>
                    <a:pt x="16" y="2"/>
                    <a:pt x="16" y="2"/>
                  </a:cubicBezTo>
                  <a:cubicBezTo>
                    <a:pt x="16" y="3"/>
                    <a:pt x="17" y="3"/>
                    <a:pt x="17" y="4"/>
                  </a:cubicBezTo>
                  <a:cubicBezTo>
                    <a:pt x="17" y="4"/>
                    <a:pt x="17" y="4"/>
                    <a:pt x="17" y="4"/>
                  </a:cubicBezTo>
                  <a:cubicBezTo>
                    <a:pt x="17" y="4"/>
                    <a:pt x="15" y="15"/>
                    <a:pt x="14" y="16"/>
                  </a:cubicBezTo>
                  <a:cubicBezTo>
                    <a:pt x="14" y="16"/>
                    <a:pt x="14" y="16"/>
                    <a:pt x="14" y="16"/>
                  </a:cubicBezTo>
                  <a:cubicBezTo>
                    <a:pt x="14" y="16"/>
                    <a:pt x="14" y="17"/>
                    <a:pt x="14" y="17"/>
                  </a:cubicBezTo>
                  <a:cubicBezTo>
                    <a:pt x="14" y="17"/>
                    <a:pt x="14" y="17"/>
                    <a:pt x="14" y="17"/>
                  </a:cubicBezTo>
                  <a:cubicBezTo>
                    <a:pt x="14" y="17"/>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4" y="17"/>
                  </a:moveTo>
                  <a:cubicBezTo>
                    <a:pt x="14" y="17"/>
                    <a:pt x="14" y="17"/>
                    <a:pt x="14" y="17"/>
                  </a:cubicBezTo>
                  <a:cubicBezTo>
                    <a:pt x="14" y="17"/>
                    <a:pt x="14" y="17"/>
                    <a:pt x="14" y="17"/>
                  </a:cubicBezTo>
                  <a:cubicBezTo>
                    <a:pt x="14" y="17"/>
                    <a:pt x="14" y="17"/>
                    <a:pt x="14" y="17"/>
                  </a:cubicBezTo>
                  <a:cubicBezTo>
                    <a:pt x="14" y="17"/>
                    <a:pt x="14" y="17"/>
                    <a:pt x="14" y="17"/>
                  </a:cubicBezTo>
                  <a:close/>
                  <a:moveTo>
                    <a:pt x="3" y="13"/>
                  </a:moveTo>
                  <a:cubicBezTo>
                    <a:pt x="5" y="13"/>
                    <a:pt x="6" y="14"/>
                    <a:pt x="7" y="14"/>
                  </a:cubicBezTo>
                  <a:cubicBezTo>
                    <a:pt x="7" y="14"/>
                    <a:pt x="7" y="14"/>
                    <a:pt x="7" y="14"/>
                  </a:cubicBezTo>
                  <a:cubicBezTo>
                    <a:pt x="9" y="14"/>
                    <a:pt x="12" y="15"/>
                    <a:pt x="13" y="15"/>
                  </a:cubicBezTo>
                  <a:cubicBezTo>
                    <a:pt x="13" y="15"/>
                    <a:pt x="13" y="15"/>
                    <a:pt x="13" y="15"/>
                  </a:cubicBezTo>
                  <a:cubicBezTo>
                    <a:pt x="13" y="15"/>
                    <a:pt x="13" y="14"/>
                    <a:pt x="13" y="14"/>
                  </a:cubicBezTo>
                  <a:cubicBezTo>
                    <a:pt x="13" y="14"/>
                    <a:pt x="13" y="14"/>
                    <a:pt x="13" y="14"/>
                  </a:cubicBezTo>
                  <a:cubicBezTo>
                    <a:pt x="13" y="13"/>
                    <a:pt x="14" y="11"/>
                    <a:pt x="14" y="10"/>
                  </a:cubicBezTo>
                  <a:cubicBezTo>
                    <a:pt x="14" y="10"/>
                    <a:pt x="14" y="10"/>
                    <a:pt x="14" y="10"/>
                  </a:cubicBezTo>
                  <a:cubicBezTo>
                    <a:pt x="14" y="8"/>
                    <a:pt x="14" y="5"/>
                    <a:pt x="15" y="4"/>
                  </a:cubicBezTo>
                  <a:cubicBezTo>
                    <a:pt x="15" y="4"/>
                    <a:pt x="15" y="4"/>
                    <a:pt x="15" y="4"/>
                  </a:cubicBezTo>
                  <a:cubicBezTo>
                    <a:pt x="5" y="2"/>
                    <a:pt x="5" y="2"/>
                    <a:pt x="5" y="2"/>
                  </a:cubicBezTo>
                  <a:cubicBezTo>
                    <a:pt x="4" y="5"/>
                    <a:pt x="3" y="11"/>
                    <a:pt x="2" y="13"/>
                  </a:cubicBezTo>
                  <a:cubicBezTo>
                    <a:pt x="2" y="13"/>
                    <a:pt x="2" y="13"/>
                    <a:pt x="2" y="13"/>
                  </a:cubicBezTo>
                  <a:cubicBezTo>
                    <a:pt x="3" y="13"/>
                    <a:pt x="3" y="13"/>
                    <a:pt x="3" y="13"/>
                  </a:cubicBezTo>
                  <a:close/>
                  <a:moveTo>
                    <a:pt x="4" y="2"/>
                  </a:moveTo>
                  <a:cubicBezTo>
                    <a:pt x="4" y="1"/>
                    <a:pt x="4" y="1"/>
                    <a:pt x="4" y="1"/>
                  </a:cubicBezTo>
                  <a:cubicBezTo>
                    <a:pt x="4" y="2"/>
                    <a:pt x="4" y="2"/>
                    <a:pt x="4"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795">
              <a:extLst>
                <a:ext uri="{FF2B5EF4-FFF2-40B4-BE49-F238E27FC236}">
                  <a16:creationId xmlns:a16="http://schemas.microsoft.com/office/drawing/2014/main" id="{7D41060C-5DD6-45F3-A94B-230A190D5DBB}"/>
                </a:ext>
              </a:extLst>
            </p:cNvPr>
            <p:cNvSpPr>
              <a:spLocks noEditPoints="1"/>
            </p:cNvSpPr>
            <p:nvPr/>
          </p:nvSpPr>
          <p:spPr bwMode="auto">
            <a:xfrm rot="964014">
              <a:off x="8191130" y="1424918"/>
              <a:ext cx="83304" cy="89676"/>
            </a:xfrm>
            <a:custGeom>
              <a:avLst/>
              <a:gdLst>
                <a:gd name="T0" fmla="*/ 13 w 16"/>
                <a:gd name="T1" fmla="*/ 17 h 17"/>
                <a:gd name="T2" fmla="*/ 13 w 16"/>
                <a:gd name="T3" fmla="*/ 17 h 17"/>
                <a:gd name="T4" fmla="*/ 13 w 16"/>
                <a:gd name="T5" fmla="*/ 17 h 17"/>
                <a:gd name="T6" fmla="*/ 13 w 16"/>
                <a:gd name="T7" fmla="*/ 17 h 17"/>
                <a:gd name="T8" fmla="*/ 1 w 16"/>
                <a:gd name="T9" fmla="*/ 14 h 17"/>
                <a:gd name="T10" fmla="*/ 1 w 16"/>
                <a:gd name="T11" fmla="*/ 14 h 17"/>
                <a:gd name="T12" fmla="*/ 0 w 16"/>
                <a:gd name="T13" fmla="*/ 13 h 17"/>
                <a:gd name="T14" fmla="*/ 0 w 16"/>
                <a:gd name="T15" fmla="*/ 13 h 17"/>
                <a:gd name="T16" fmla="*/ 0 w 16"/>
                <a:gd name="T17" fmla="*/ 13 h 17"/>
                <a:gd name="T18" fmla="*/ 0 w 16"/>
                <a:gd name="T19" fmla="*/ 13 h 17"/>
                <a:gd name="T20" fmla="*/ 3 w 16"/>
                <a:gd name="T21" fmla="*/ 1 h 17"/>
                <a:gd name="T22" fmla="*/ 3 w 16"/>
                <a:gd name="T23" fmla="*/ 1 h 17"/>
                <a:gd name="T24" fmla="*/ 4 w 16"/>
                <a:gd name="T25" fmla="*/ 0 h 17"/>
                <a:gd name="T26" fmla="*/ 4 w 16"/>
                <a:gd name="T27" fmla="*/ 0 h 17"/>
                <a:gd name="T28" fmla="*/ 15 w 16"/>
                <a:gd name="T29" fmla="*/ 3 h 17"/>
                <a:gd name="T30" fmla="*/ 16 w 16"/>
                <a:gd name="T31" fmla="*/ 4 h 17"/>
                <a:gd name="T32" fmla="*/ 16 w 16"/>
                <a:gd name="T33" fmla="*/ 4 h 17"/>
                <a:gd name="T34" fmla="*/ 14 w 16"/>
                <a:gd name="T35" fmla="*/ 16 h 17"/>
                <a:gd name="T36" fmla="*/ 14 w 16"/>
                <a:gd name="T37" fmla="*/ 16 h 17"/>
                <a:gd name="T38" fmla="*/ 13 w 16"/>
                <a:gd name="T39" fmla="*/ 17 h 17"/>
                <a:gd name="T40" fmla="*/ 13 w 16"/>
                <a:gd name="T41" fmla="*/ 17 h 17"/>
                <a:gd name="T42" fmla="*/ 13 w 16"/>
                <a:gd name="T43" fmla="*/ 17 h 17"/>
                <a:gd name="T44" fmla="*/ 3 w 16"/>
                <a:gd name="T45" fmla="*/ 13 h 17"/>
                <a:gd name="T46" fmla="*/ 7 w 16"/>
                <a:gd name="T47" fmla="*/ 14 h 17"/>
                <a:gd name="T48" fmla="*/ 7 w 16"/>
                <a:gd name="T49" fmla="*/ 14 h 17"/>
                <a:gd name="T50" fmla="*/ 12 w 16"/>
                <a:gd name="T51" fmla="*/ 15 h 17"/>
                <a:gd name="T52" fmla="*/ 12 w 16"/>
                <a:gd name="T53" fmla="*/ 15 h 17"/>
                <a:gd name="T54" fmla="*/ 13 w 16"/>
                <a:gd name="T55" fmla="*/ 14 h 17"/>
                <a:gd name="T56" fmla="*/ 13 w 16"/>
                <a:gd name="T57" fmla="*/ 14 h 17"/>
                <a:gd name="T58" fmla="*/ 13 w 16"/>
                <a:gd name="T59" fmla="*/ 10 h 17"/>
                <a:gd name="T60" fmla="*/ 13 w 16"/>
                <a:gd name="T61" fmla="*/ 10 h 17"/>
                <a:gd name="T62" fmla="*/ 14 w 16"/>
                <a:gd name="T63" fmla="*/ 4 h 17"/>
                <a:gd name="T64" fmla="*/ 14 w 16"/>
                <a:gd name="T65" fmla="*/ 4 h 17"/>
                <a:gd name="T66" fmla="*/ 4 w 16"/>
                <a:gd name="T67" fmla="*/ 3 h 17"/>
                <a:gd name="T68" fmla="*/ 2 w 16"/>
                <a:gd name="T69" fmla="*/ 13 h 17"/>
                <a:gd name="T70" fmla="*/ 2 w 16"/>
                <a:gd name="T71" fmla="*/ 13 h 17"/>
                <a:gd name="T72" fmla="*/ 3 w 16"/>
                <a:gd name="T73" fmla="*/ 13 h 17"/>
                <a:gd name="T74" fmla="*/ 3 w 16"/>
                <a:gd name="T75" fmla="*/ 2 h 17"/>
                <a:gd name="T76" fmla="*/ 4 w 16"/>
                <a:gd name="T77" fmla="*/ 1 h 17"/>
                <a:gd name="T78" fmla="*/ 3 w 16"/>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13" y="17"/>
                  </a:moveTo>
                  <a:cubicBezTo>
                    <a:pt x="13" y="17"/>
                    <a:pt x="13" y="17"/>
                    <a:pt x="13" y="17"/>
                  </a:cubicBezTo>
                  <a:cubicBezTo>
                    <a:pt x="13" y="17"/>
                    <a:pt x="13" y="17"/>
                    <a:pt x="13" y="17"/>
                  </a:cubicBezTo>
                  <a:cubicBezTo>
                    <a:pt x="13" y="17"/>
                    <a:pt x="13" y="17"/>
                    <a:pt x="13" y="17"/>
                  </a:cubicBezTo>
                  <a:cubicBezTo>
                    <a:pt x="11" y="17"/>
                    <a:pt x="3" y="16"/>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0" y="11"/>
                    <a:pt x="3" y="1"/>
                    <a:pt x="3" y="1"/>
                  </a:cubicBezTo>
                  <a:cubicBezTo>
                    <a:pt x="3" y="1"/>
                    <a:pt x="3" y="1"/>
                    <a:pt x="3" y="1"/>
                  </a:cubicBezTo>
                  <a:cubicBezTo>
                    <a:pt x="3" y="1"/>
                    <a:pt x="3" y="0"/>
                    <a:pt x="4" y="0"/>
                  </a:cubicBezTo>
                  <a:cubicBezTo>
                    <a:pt x="4" y="0"/>
                    <a:pt x="4" y="0"/>
                    <a:pt x="4" y="0"/>
                  </a:cubicBezTo>
                  <a:cubicBezTo>
                    <a:pt x="15" y="3"/>
                    <a:pt x="15" y="3"/>
                    <a:pt x="15" y="3"/>
                  </a:cubicBezTo>
                  <a:cubicBezTo>
                    <a:pt x="16" y="3"/>
                    <a:pt x="16" y="3"/>
                    <a:pt x="16" y="4"/>
                  </a:cubicBezTo>
                  <a:cubicBezTo>
                    <a:pt x="16" y="4"/>
                    <a:pt x="16" y="4"/>
                    <a:pt x="16" y="4"/>
                  </a:cubicBezTo>
                  <a:cubicBezTo>
                    <a:pt x="16" y="4"/>
                    <a:pt x="15" y="15"/>
                    <a:pt x="14" y="16"/>
                  </a:cubicBezTo>
                  <a:cubicBezTo>
                    <a:pt x="14" y="16"/>
                    <a:pt x="14" y="16"/>
                    <a:pt x="14" y="16"/>
                  </a:cubicBezTo>
                  <a:cubicBezTo>
                    <a:pt x="14" y="17"/>
                    <a:pt x="14" y="17"/>
                    <a:pt x="13" y="17"/>
                  </a:cubicBezTo>
                  <a:cubicBezTo>
                    <a:pt x="13" y="17"/>
                    <a:pt x="13" y="17"/>
                    <a:pt x="13" y="17"/>
                  </a:cubicBezTo>
                  <a:cubicBezTo>
                    <a:pt x="13" y="17"/>
                    <a:pt x="13" y="17"/>
                    <a:pt x="13"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3" y="14"/>
                  </a:cubicBezTo>
                  <a:cubicBezTo>
                    <a:pt x="13" y="14"/>
                    <a:pt x="13" y="14"/>
                    <a:pt x="13" y="14"/>
                  </a:cubicBezTo>
                  <a:cubicBezTo>
                    <a:pt x="13" y="13"/>
                    <a:pt x="13" y="11"/>
                    <a:pt x="13" y="10"/>
                  </a:cubicBezTo>
                  <a:cubicBezTo>
                    <a:pt x="13" y="10"/>
                    <a:pt x="13" y="10"/>
                    <a:pt x="13" y="10"/>
                  </a:cubicBezTo>
                  <a:cubicBezTo>
                    <a:pt x="14" y="8"/>
                    <a:pt x="14" y="6"/>
                    <a:pt x="14" y="4"/>
                  </a:cubicBezTo>
                  <a:cubicBezTo>
                    <a:pt x="14" y="4"/>
                    <a:pt x="14" y="4"/>
                    <a:pt x="14" y="4"/>
                  </a:cubicBezTo>
                  <a:cubicBezTo>
                    <a:pt x="4" y="3"/>
                    <a:pt x="4" y="3"/>
                    <a:pt x="4" y="3"/>
                  </a:cubicBezTo>
                  <a:cubicBezTo>
                    <a:pt x="4" y="5"/>
                    <a:pt x="2" y="11"/>
                    <a:pt x="2" y="13"/>
                  </a:cubicBezTo>
                  <a:cubicBezTo>
                    <a:pt x="2" y="13"/>
                    <a:pt x="2" y="13"/>
                    <a:pt x="2" y="13"/>
                  </a:cubicBezTo>
                  <a:cubicBezTo>
                    <a:pt x="2" y="13"/>
                    <a:pt x="3" y="13"/>
                    <a:pt x="3" y="13"/>
                  </a:cubicBezTo>
                  <a:close/>
                  <a:moveTo>
                    <a:pt x="3" y="2"/>
                  </a:moveTo>
                  <a:cubicBezTo>
                    <a:pt x="4" y="1"/>
                    <a:pt x="4" y="1"/>
                    <a:pt x="4"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796">
              <a:extLst>
                <a:ext uri="{FF2B5EF4-FFF2-40B4-BE49-F238E27FC236}">
                  <a16:creationId xmlns:a16="http://schemas.microsoft.com/office/drawing/2014/main" id="{45789556-0D45-400A-B504-874C4D4DE4E7}"/>
                </a:ext>
              </a:extLst>
            </p:cNvPr>
            <p:cNvSpPr>
              <a:spLocks noEditPoints="1"/>
            </p:cNvSpPr>
            <p:nvPr/>
          </p:nvSpPr>
          <p:spPr bwMode="auto">
            <a:xfrm rot="964014">
              <a:off x="8115016" y="1580849"/>
              <a:ext cx="87687" cy="85193"/>
            </a:xfrm>
            <a:custGeom>
              <a:avLst/>
              <a:gdLst>
                <a:gd name="T0" fmla="*/ 13 w 17"/>
                <a:gd name="T1" fmla="*/ 16 h 16"/>
                <a:gd name="T2" fmla="*/ 13 w 17"/>
                <a:gd name="T3" fmla="*/ 16 h 16"/>
                <a:gd name="T4" fmla="*/ 13 w 17"/>
                <a:gd name="T5" fmla="*/ 16 h 16"/>
                <a:gd name="T6" fmla="*/ 1 w 17"/>
                <a:gd name="T7" fmla="*/ 14 h 16"/>
                <a:gd name="T8" fmla="*/ 1 w 17"/>
                <a:gd name="T9" fmla="*/ 14 h 16"/>
                <a:gd name="T10" fmla="*/ 0 w 17"/>
                <a:gd name="T11" fmla="*/ 12 h 16"/>
                <a:gd name="T12" fmla="*/ 0 w 17"/>
                <a:gd name="T13" fmla="*/ 12 h 16"/>
                <a:gd name="T14" fmla="*/ 0 w 17"/>
                <a:gd name="T15" fmla="*/ 12 h 16"/>
                <a:gd name="T16" fmla="*/ 0 w 17"/>
                <a:gd name="T17" fmla="*/ 12 h 16"/>
                <a:gd name="T18" fmla="*/ 3 w 17"/>
                <a:gd name="T19" fmla="*/ 1 h 16"/>
                <a:gd name="T20" fmla="*/ 3 w 17"/>
                <a:gd name="T21" fmla="*/ 1 h 16"/>
                <a:gd name="T22" fmla="*/ 4 w 17"/>
                <a:gd name="T23" fmla="*/ 0 h 16"/>
                <a:gd name="T24" fmla="*/ 4 w 17"/>
                <a:gd name="T25" fmla="*/ 0 h 16"/>
                <a:gd name="T26" fmla="*/ 16 w 17"/>
                <a:gd name="T27" fmla="*/ 2 h 16"/>
                <a:gd name="T28" fmla="*/ 17 w 17"/>
                <a:gd name="T29" fmla="*/ 3 h 16"/>
                <a:gd name="T30" fmla="*/ 17 w 17"/>
                <a:gd name="T31" fmla="*/ 3 h 16"/>
                <a:gd name="T32" fmla="*/ 14 w 17"/>
                <a:gd name="T33" fmla="*/ 16 h 16"/>
                <a:gd name="T34" fmla="*/ 14 w 17"/>
                <a:gd name="T35" fmla="*/ 16 h 16"/>
                <a:gd name="T36" fmla="*/ 13 w 17"/>
                <a:gd name="T37" fmla="*/ 16 h 16"/>
                <a:gd name="T38" fmla="*/ 13 w 17"/>
                <a:gd name="T39" fmla="*/ 16 h 16"/>
                <a:gd name="T40" fmla="*/ 13 w 17"/>
                <a:gd name="T41" fmla="*/ 16 h 16"/>
                <a:gd name="T42" fmla="*/ 13 w 17"/>
                <a:gd name="T43" fmla="*/ 16 h 16"/>
                <a:gd name="T44" fmla="*/ 13 w 17"/>
                <a:gd name="T45" fmla="*/ 16 h 16"/>
                <a:gd name="T46" fmla="*/ 13 w 17"/>
                <a:gd name="T47" fmla="*/ 16 h 16"/>
                <a:gd name="T48" fmla="*/ 13 w 17"/>
                <a:gd name="T49" fmla="*/ 16 h 16"/>
                <a:gd name="T50" fmla="*/ 4 w 17"/>
                <a:gd name="T51" fmla="*/ 12 h 16"/>
                <a:gd name="T52" fmla="*/ 7 w 17"/>
                <a:gd name="T53" fmla="*/ 13 h 16"/>
                <a:gd name="T54" fmla="*/ 7 w 17"/>
                <a:gd name="T55" fmla="*/ 13 h 16"/>
                <a:gd name="T56" fmla="*/ 13 w 17"/>
                <a:gd name="T57" fmla="*/ 14 h 16"/>
                <a:gd name="T58" fmla="*/ 13 w 17"/>
                <a:gd name="T59" fmla="*/ 14 h 16"/>
                <a:gd name="T60" fmla="*/ 13 w 17"/>
                <a:gd name="T61" fmla="*/ 13 h 16"/>
                <a:gd name="T62" fmla="*/ 13 w 17"/>
                <a:gd name="T63" fmla="*/ 13 h 16"/>
                <a:gd name="T64" fmla="*/ 14 w 17"/>
                <a:gd name="T65" fmla="*/ 9 h 16"/>
                <a:gd name="T66" fmla="*/ 14 w 17"/>
                <a:gd name="T67" fmla="*/ 9 h 16"/>
                <a:gd name="T68" fmla="*/ 15 w 17"/>
                <a:gd name="T69" fmla="*/ 4 h 16"/>
                <a:gd name="T70" fmla="*/ 15 w 17"/>
                <a:gd name="T71" fmla="*/ 4 h 16"/>
                <a:gd name="T72" fmla="*/ 5 w 17"/>
                <a:gd name="T73" fmla="*/ 2 h 16"/>
                <a:gd name="T74" fmla="*/ 2 w 17"/>
                <a:gd name="T75" fmla="*/ 12 h 16"/>
                <a:gd name="T76" fmla="*/ 2 w 17"/>
                <a:gd name="T77" fmla="*/ 12 h 16"/>
                <a:gd name="T78" fmla="*/ 4 w 17"/>
                <a:gd name="T79" fmla="*/ 12 h 16"/>
                <a:gd name="T80" fmla="*/ 4 w 17"/>
                <a:gd name="T81" fmla="*/ 2 h 16"/>
                <a:gd name="T82" fmla="*/ 4 w 17"/>
                <a:gd name="T83" fmla="*/ 1 h 16"/>
                <a:gd name="T84" fmla="*/ 4 w 17"/>
                <a:gd name="T8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6">
                  <a:moveTo>
                    <a:pt x="13" y="16"/>
                  </a:moveTo>
                  <a:cubicBezTo>
                    <a:pt x="13" y="16"/>
                    <a:pt x="13" y="16"/>
                    <a:pt x="13" y="16"/>
                  </a:cubicBezTo>
                  <a:cubicBezTo>
                    <a:pt x="13" y="16"/>
                    <a:pt x="13" y="16"/>
                    <a:pt x="13" y="16"/>
                  </a:cubicBezTo>
                  <a:cubicBezTo>
                    <a:pt x="12" y="16"/>
                    <a:pt x="4" y="15"/>
                    <a:pt x="1" y="14"/>
                  </a:cubicBezTo>
                  <a:cubicBezTo>
                    <a:pt x="1" y="14"/>
                    <a:pt x="1" y="14"/>
                    <a:pt x="1" y="14"/>
                  </a:cubicBezTo>
                  <a:cubicBezTo>
                    <a:pt x="1" y="13"/>
                    <a:pt x="1" y="13"/>
                    <a:pt x="0" y="12"/>
                  </a:cubicBezTo>
                  <a:cubicBezTo>
                    <a:pt x="0" y="12"/>
                    <a:pt x="0" y="12"/>
                    <a:pt x="0" y="12"/>
                  </a:cubicBezTo>
                  <a:cubicBezTo>
                    <a:pt x="0" y="12"/>
                    <a:pt x="0" y="12"/>
                    <a:pt x="0" y="12"/>
                  </a:cubicBezTo>
                  <a:cubicBezTo>
                    <a:pt x="0" y="12"/>
                    <a:pt x="0" y="12"/>
                    <a:pt x="0" y="12"/>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7" y="2"/>
                    <a:pt x="17" y="3"/>
                  </a:cubicBezTo>
                  <a:cubicBezTo>
                    <a:pt x="17" y="3"/>
                    <a:pt x="17" y="3"/>
                    <a:pt x="17" y="3"/>
                  </a:cubicBezTo>
                  <a:cubicBezTo>
                    <a:pt x="17" y="3"/>
                    <a:pt x="15" y="14"/>
                    <a:pt x="14" y="16"/>
                  </a:cubicBezTo>
                  <a:cubicBezTo>
                    <a:pt x="14" y="16"/>
                    <a:pt x="14" y="16"/>
                    <a:pt x="14" y="16"/>
                  </a:cubicBezTo>
                  <a:cubicBezTo>
                    <a:pt x="14" y="16"/>
                    <a:pt x="14" y="16"/>
                    <a:pt x="13" y="16"/>
                  </a:cubicBezTo>
                  <a:cubicBezTo>
                    <a:pt x="13" y="16"/>
                    <a:pt x="13" y="16"/>
                    <a:pt x="13" y="16"/>
                  </a:cubicBezTo>
                  <a:cubicBezTo>
                    <a:pt x="13" y="16"/>
                    <a:pt x="13" y="16"/>
                    <a:pt x="13" y="16"/>
                  </a:cubicBezTo>
                  <a:close/>
                  <a:moveTo>
                    <a:pt x="13" y="16"/>
                  </a:moveTo>
                  <a:cubicBezTo>
                    <a:pt x="13" y="16"/>
                    <a:pt x="13" y="16"/>
                    <a:pt x="13" y="16"/>
                  </a:cubicBezTo>
                  <a:cubicBezTo>
                    <a:pt x="13" y="16"/>
                    <a:pt x="13" y="16"/>
                    <a:pt x="13" y="16"/>
                  </a:cubicBezTo>
                  <a:cubicBezTo>
                    <a:pt x="13" y="16"/>
                    <a:pt x="13" y="16"/>
                    <a:pt x="13" y="16"/>
                  </a:cubicBezTo>
                  <a:close/>
                  <a:moveTo>
                    <a:pt x="4" y="12"/>
                  </a:moveTo>
                  <a:cubicBezTo>
                    <a:pt x="5" y="13"/>
                    <a:pt x="6" y="13"/>
                    <a:pt x="7" y="13"/>
                  </a:cubicBezTo>
                  <a:cubicBezTo>
                    <a:pt x="7" y="13"/>
                    <a:pt x="7" y="13"/>
                    <a:pt x="7" y="13"/>
                  </a:cubicBezTo>
                  <a:cubicBezTo>
                    <a:pt x="10" y="14"/>
                    <a:pt x="12" y="14"/>
                    <a:pt x="13" y="14"/>
                  </a:cubicBezTo>
                  <a:cubicBezTo>
                    <a:pt x="13" y="14"/>
                    <a:pt x="13" y="14"/>
                    <a:pt x="13" y="14"/>
                  </a:cubicBezTo>
                  <a:cubicBezTo>
                    <a:pt x="13" y="14"/>
                    <a:pt x="13" y="14"/>
                    <a:pt x="13" y="13"/>
                  </a:cubicBezTo>
                  <a:cubicBezTo>
                    <a:pt x="13" y="13"/>
                    <a:pt x="13" y="13"/>
                    <a:pt x="13" y="13"/>
                  </a:cubicBezTo>
                  <a:cubicBezTo>
                    <a:pt x="13" y="12"/>
                    <a:pt x="14" y="11"/>
                    <a:pt x="14" y="9"/>
                  </a:cubicBezTo>
                  <a:cubicBezTo>
                    <a:pt x="14" y="9"/>
                    <a:pt x="14" y="9"/>
                    <a:pt x="14" y="9"/>
                  </a:cubicBezTo>
                  <a:cubicBezTo>
                    <a:pt x="14" y="7"/>
                    <a:pt x="14" y="5"/>
                    <a:pt x="15" y="4"/>
                  </a:cubicBezTo>
                  <a:cubicBezTo>
                    <a:pt x="15" y="4"/>
                    <a:pt x="15" y="4"/>
                    <a:pt x="15" y="4"/>
                  </a:cubicBezTo>
                  <a:cubicBezTo>
                    <a:pt x="5" y="2"/>
                    <a:pt x="5" y="2"/>
                    <a:pt x="5" y="2"/>
                  </a:cubicBezTo>
                  <a:cubicBezTo>
                    <a:pt x="4" y="4"/>
                    <a:pt x="3" y="10"/>
                    <a:pt x="2" y="12"/>
                  </a:cubicBezTo>
                  <a:cubicBezTo>
                    <a:pt x="2" y="12"/>
                    <a:pt x="2" y="12"/>
                    <a:pt x="2" y="12"/>
                  </a:cubicBezTo>
                  <a:cubicBezTo>
                    <a:pt x="3" y="12"/>
                    <a:pt x="3" y="12"/>
                    <a:pt x="4" y="12"/>
                  </a:cubicBezTo>
                  <a:close/>
                  <a:moveTo>
                    <a:pt x="4" y="2"/>
                  </a:moveTo>
                  <a:cubicBezTo>
                    <a:pt x="4" y="1"/>
                    <a:pt x="4" y="1"/>
                    <a:pt x="4" y="1"/>
                  </a:cubicBezTo>
                  <a:cubicBezTo>
                    <a:pt x="4" y="2"/>
                    <a:pt x="4" y="2"/>
                    <a:pt x="4"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797">
              <a:extLst>
                <a:ext uri="{FF2B5EF4-FFF2-40B4-BE49-F238E27FC236}">
                  <a16:creationId xmlns:a16="http://schemas.microsoft.com/office/drawing/2014/main" id="{322CF267-8CF8-4013-91D0-2D49B304F14C}"/>
                </a:ext>
              </a:extLst>
            </p:cNvPr>
            <p:cNvSpPr>
              <a:spLocks noEditPoints="1"/>
            </p:cNvSpPr>
            <p:nvPr/>
          </p:nvSpPr>
          <p:spPr bwMode="auto">
            <a:xfrm rot="964014">
              <a:off x="8038830" y="1724012"/>
              <a:ext cx="83304" cy="89676"/>
            </a:xfrm>
            <a:custGeom>
              <a:avLst/>
              <a:gdLst>
                <a:gd name="T0" fmla="*/ 1 w 16"/>
                <a:gd name="T1" fmla="*/ 14 h 17"/>
                <a:gd name="T2" fmla="*/ 0 w 16"/>
                <a:gd name="T3" fmla="*/ 13 h 17"/>
                <a:gd name="T4" fmla="*/ 0 w 16"/>
                <a:gd name="T5" fmla="*/ 12 h 17"/>
                <a:gd name="T6" fmla="*/ 2 w 16"/>
                <a:gd name="T7" fmla="*/ 1 h 17"/>
                <a:gd name="T8" fmla="*/ 3 w 16"/>
                <a:gd name="T9" fmla="*/ 0 h 17"/>
                <a:gd name="T10" fmla="*/ 15 w 16"/>
                <a:gd name="T11" fmla="*/ 2 h 17"/>
                <a:gd name="T12" fmla="*/ 16 w 16"/>
                <a:gd name="T13" fmla="*/ 3 h 17"/>
                <a:gd name="T14" fmla="*/ 14 w 16"/>
                <a:gd name="T15" fmla="*/ 16 h 17"/>
                <a:gd name="T16" fmla="*/ 13 w 16"/>
                <a:gd name="T17" fmla="*/ 17 h 17"/>
                <a:gd name="T18" fmla="*/ 13 w 16"/>
                <a:gd name="T19" fmla="*/ 17 h 17"/>
                <a:gd name="T20" fmla="*/ 13 w 16"/>
                <a:gd name="T21" fmla="*/ 17 h 17"/>
                <a:gd name="T22" fmla="*/ 13 w 16"/>
                <a:gd name="T23" fmla="*/ 17 h 17"/>
                <a:gd name="T24" fmla="*/ 13 w 16"/>
                <a:gd name="T25" fmla="*/ 17 h 17"/>
                <a:gd name="T26" fmla="*/ 13 w 16"/>
                <a:gd name="T27" fmla="*/ 17 h 17"/>
                <a:gd name="T28" fmla="*/ 13 w 16"/>
                <a:gd name="T29" fmla="*/ 17 h 17"/>
                <a:gd name="T30" fmla="*/ 13 w 16"/>
                <a:gd name="T31" fmla="*/ 17 h 17"/>
                <a:gd name="T32" fmla="*/ 12 w 16"/>
                <a:gd name="T33" fmla="*/ 17 h 17"/>
                <a:gd name="T34" fmla="*/ 12 w 16"/>
                <a:gd name="T35" fmla="*/ 17 h 17"/>
                <a:gd name="T36" fmla="*/ 12 w 16"/>
                <a:gd name="T37" fmla="*/ 17 h 17"/>
                <a:gd name="T38" fmla="*/ 12 w 16"/>
                <a:gd name="T39" fmla="*/ 17 h 17"/>
                <a:gd name="T40" fmla="*/ 12 w 16"/>
                <a:gd name="T41" fmla="*/ 17 h 17"/>
                <a:gd name="T42" fmla="*/ 12 w 16"/>
                <a:gd name="T43" fmla="*/ 17 h 17"/>
                <a:gd name="T44" fmla="*/ 3 w 16"/>
                <a:gd name="T45" fmla="*/ 13 h 17"/>
                <a:gd name="T46" fmla="*/ 7 w 16"/>
                <a:gd name="T47" fmla="*/ 14 h 17"/>
                <a:gd name="T48" fmla="*/ 12 w 16"/>
                <a:gd name="T49" fmla="*/ 15 h 17"/>
                <a:gd name="T50" fmla="*/ 12 w 16"/>
                <a:gd name="T51" fmla="*/ 14 h 17"/>
                <a:gd name="T52" fmla="*/ 13 w 16"/>
                <a:gd name="T53" fmla="*/ 9 h 17"/>
                <a:gd name="T54" fmla="*/ 14 w 16"/>
                <a:gd name="T55" fmla="*/ 4 h 17"/>
                <a:gd name="T56" fmla="*/ 2 w 16"/>
                <a:gd name="T57" fmla="*/ 12 h 17"/>
                <a:gd name="T58" fmla="*/ 3 w 16"/>
                <a:gd name="T59" fmla="*/ 13 h 17"/>
                <a:gd name="T60" fmla="*/ 3 w 16"/>
                <a:gd name="T61" fmla="*/ 1 h 17"/>
                <a:gd name="T62" fmla="*/ 13 w 16"/>
                <a:gd name="T63" fmla="*/ 17 h 17"/>
                <a:gd name="T64" fmla="*/ 13 w 16"/>
                <a:gd name="T65" fmla="*/ 17 h 17"/>
                <a:gd name="T66" fmla="*/ 13 w 16"/>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7">
                  <a:moveTo>
                    <a:pt x="12"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2"/>
                  </a:cubicBezTo>
                  <a:cubicBezTo>
                    <a:pt x="0" y="12"/>
                    <a:pt x="0" y="12"/>
                    <a:pt x="0" y="12"/>
                  </a:cubicBezTo>
                  <a:cubicBezTo>
                    <a:pt x="0" y="11"/>
                    <a:pt x="2" y="1"/>
                    <a:pt x="2" y="1"/>
                  </a:cubicBezTo>
                  <a:cubicBezTo>
                    <a:pt x="2" y="1"/>
                    <a:pt x="2" y="1"/>
                    <a:pt x="2" y="1"/>
                  </a:cubicBezTo>
                  <a:cubicBezTo>
                    <a:pt x="2" y="0"/>
                    <a:pt x="3" y="0"/>
                    <a:pt x="3" y="0"/>
                  </a:cubicBezTo>
                  <a:cubicBezTo>
                    <a:pt x="3" y="0"/>
                    <a:pt x="3" y="0"/>
                    <a:pt x="3" y="0"/>
                  </a:cubicBezTo>
                  <a:cubicBezTo>
                    <a:pt x="15" y="2"/>
                    <a:pt x="15" y="2"/>
                    <a:pt x="15" y="2"/>
                  </a:cubicBezTo>
                  <a:cubicBezTo>
                    <a:pt x="16" y="2"/>
                    <a:pt x="16" y="3"/>
                    <a:pt x="16" y="3"/>
                  </a:cubicBezTo>
                  <a:cubicBezTo>
                    <a:pt x="16" y="3"/>
                    <a:pt x="16" y="3"/>
                    <a:pt x="16" y="3"/>
                  </a:cubicBezTo>
                  <a:cubicBezTo>
                    <a:pt x="16" y="4"/>
                    <a:pt x="14" y="14"/>
                    <a:pt x="14" y="16"/>
                  </a:cubicBezTo>
                  <a:cubicBezTo>
                    <a:pt x="14" y="16"/>
                    <a:pt x="14" y="16"/>
                    <a:pt x="14" y="16"/>
                  </a:cubicBezTo>
                  <a:cubicBezTo>
                    <a:pt x="14" y="16"/>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2" y="17"/>
                    <a:pt x="12" y="17"/>
                  </a:cubicBezTo>
                  <a:close/>
                  <a:moveTo>
                    <a:pt x="12" y="17"/>
                  </a:move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lose/>
                  <a:moveTo>
                    <a:pt x="12" y="17"/>
                  </a:move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lose/>
                  <a:moveTo>
                    <a:pt x="3" y="13"/>
                  </a:moveTo>
                  <a:cubicBezTo>
                    <a:pt x="4" y="13"/>
                    <a:pt x="5" y="13"/>
                    <a:pt x="7" y="14"/>
                  </a:cubicBezTo>
                  <a:cubicBezTo>
                    <a:pt x="7" y="14"/>
                    <a:pt x="7" y="14"/>
                    <a:pt x="7" y="14"/>
                  </a:cubicBezTo>
                  <a:cubicBezTo>
                    <a:pt x="9" y="14"/>
                    <a:pt x="11" y="15"/>
                    <a:pt x="12" y="15"/>
                  </a:cubicBezTo>
                  <a:cubicBezTo>
                    <a:pt x="12" y="15"/>
                    <a:pt x="12" y="15"/>
                    <a:pt x="12" y="15"/>
                  </a:cubicBezTo>
                  <a:cubicBezTo>
                    <a:pt x="12" y="15"/>
                    <a:pt x="12" y="14"/>
                    <a:pt x="12" y="14"/>
                  </a:cubicBezTo>
                  <a:cubicBezTo>
                    <a:pt x="12" y="14"/>
                    <a:pt x="12" y="14"/>
                    <a:pt x="12" y="14"/>
                  </a:cubicBezTo>
                  <a:cubicBezTo>
                    <a:pt x="12" y="13"/>
                    <a:pt x="13" y="11"/>
                    <a:pt x="13" y="9"/>
                  </a:cubicBezTo>
                  <a:cubicBezTo>
                    <a:pt x="13" y="9"/>
                    <a:pt x="13" y="9"/>
                    <a:pt x="13" y="9"/>
                  </a:cubicBezTo>
                  <a:cubicBezTo>
                    <a:pt x="13" y="7"/>
                    <a:pt x="14" y="5"/>
                    <a:pt x="14" y="4"/>
                  </a:cubicBezTo>
                  <a:cubicBezTo>
                    <a:pt x="14" y="4"/>
                    <a:pt x="14" y="4"/>
                    <a:pt x="14" y="4"/>
                  </a:cubicBezTo>
                  <a:cubicBezTo>
                    <a:pt x="4" y="2"/>
                    <a:pt x="4" y="2"/>
                    <a:pt x="4" y="2"/>
                  </a:cubicBezTo>
                  <a:cubicBezTo>
                    <a:pt x="3" y="5"/>
                    <a:pt x="2" y="11"/>
                    <a:pt x="2" y="12"/>
                  </a:cubicBezTo>
                  <a:cubicBezTo>
                    <a:pt x="2" y="12"/>
                    <a:pt x="2" y="12"/>
                    <a:pt x="2" y="12"/>
                  </a:cubicBezTo>
                  <a:cubicBezTo>
                    <a:pt x="2" y="12"/>
                    <a:pt x="2" y="13"/>
                    <a:pt x="3" y="13"/>
                  </a:cubicBezTo>
                  <a:close/>
                  <a:moveTo>
                    <a:pt x="3" y="2"/>
                  </a:moveTo>
                  <a:cubicBezTo>
                    <a:pt x="3" y="1"/>
                    <a:pt x="3" y="1"/>
                    <a:pt x="3" y="1"/>
                  </a:cubicBezTo>
                  <a:cubicBezTo>
                    <a:pt x="3" y="2"/>
                    <a:pt x="3" y="2"/>
                    <a:pt x="3" y="2"/>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798">
              <a:extLst>
                <a:ext uri="{FF2B5EF4-FFF2-40B4-BE49-F238E27FC236}">
                  <a16:creationId xmlns:a16="http://schemas.microsoft.com/office/drawing/2014/main" id="{FDDD6A8D-E2CD-4A34-990A-4F5AA58DE7FC}"/>
                </a:ext>
              </a:extLst>
            </p:cNvPr>
            <p:cNvSpPr>
              <a:spLocks noEditPoints="1"/>
            </p:cNvSpPr>
            <p:nvPr/>
          </p:nvSpPr>
          <p:spPr bwMode="auto">
            <a:xfrm rot="964014">
              <a:off x="8076553" y="1371553"/>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2 h 17"/>
                <a:gd name="T12" fmla="*/ 0 w 17"/>
                <a:gd name="T13" fmla="*/ 12 h 17"/>
                <a:gd name="T14" fmla="*/ 6 w 17"/>
                <a:gd name="T15" fmla="*/ 0 h 17"/>
                <a:gd name="T16" fmla="*/ 6 w 17"/>
                <a:gd name="T17" fmla="*/ 0 h 17"/>
                <a:gd name="T18" fmla="*/ 7 w 17"/>
                <a:gd name="T19" fmla="*/ 0 h 17"/>
                <a:gd name="T20" fmla="*/ 7 w 17"/>
                <a:gd name="T21" fmla="*/ 0 h 17"/>
                <a:gd name="T22" fmla="*/ 16 w 17"/>
                <a:gd name="T23" fmla="*/ 2 h 17"/>
                <a:gd name="T24" fmla="*/ 17 w 17"/>
                <a:gd name="T25" fmla="*/ 3 h 17"/>
                <a:gd name="T26" fmla="*/ 17 w 17"/>
                <a:gd name="T27" fmla="*/ 3 h 17"/>
                <a:gd name="T28" fmla="*/ 14 w 17"/>
                <a:gd name="T29" fmla="*/ 16 h 17"/>
                <a:gd name="T30" fmla="*/ 14 w 17"/>
                <a:gd name="T31" fmla="*/ 16 h 17"/>
                <a:gd name="T32" fmla="*/ 14 w 17"/>
                <a:gd name="T33" fmla="*/ 17 h 17"/>
                <a:gd name="T34" fmla="*/ 14 w 17"/>
                <a:gd name="T35" fmla="*/ 17 h 17"/>
                <a:gd name="T36" fmla="*/ 14 w 17"/>
                <a:gd name="T37" fmla="*/ 17 h 17"/>
                <a:gd name="T38" fmla="*/ 14 w 17"/>
                <a:gd name="T39" fmla="*/ 17 h 17"/>
                <a:gd name="T40" fmla="*/ 13 w 17"/>
                <a:gd name="T41" fmla="*/ 17 h 17"/>
                <a:gd name="T42" fmla="*/ 13 w 17"/>
                <a:gd name="T43" fmla="*/ 17 h 17"/>
                <a:gd name="T44" fmla="*/ 13 w 17"/>
                <a:gd name="T45" fmla="*/ 17 h 17"/>
                <a:gd name="T46" fmla="*/ 13 w 17"/>
                <a:gd name="T47" fmla="*/ 17 h 17"/>
                <a:gd name="T48" fmla="*/ 13 w 17"/>
                <a:gd name="T49" fmla="*/ 17 h 17"/>
                <a:gd name="T50" fmla="*/ 13 w 17"/>
                <a:gd name="T51" fmla="*/ 17 h 17"/>
                <a:gd name="T52" fmla="*/ 13 w 17"/>
                <a:gd name="T53" fmla="*/ 17 h 17"/>
                <a:gd name="T54" fmla="*/ 13 w 17"/>
                <a:gd name="T55" fmla="*/ 17 h 17"/>
                <a:gd name="T56" fmla="*/ 13 w 17"/>
                <a:gd name="T57" fmla="*/ 17 h 17"/>
                <a:gd name="T58" fmla="*/ 4 w 17"/>
                <a:gd name="T59" fmla="*/ 13 h 17"/>
                <a:gd name="T60" fmla="*/ 7 w 17"/>
                <a:gd name="T61" fmla="*/ 14 h 17"/>
                <a:gd name="T62" fmla="*/ 7 w 17"/>
                <a:gd name="T63" fmla="*/ 14 h 17"/>
                <a:gd name="T64" fmla="*/ 13 w 17"/>
                <a:gd name="T65" fmla="*/ 15 h 17"/>
                <a:gd name="T66" fmla="*/ 13 w 17"/>
                <a:gd name="T67" fmla="*/ 15 h 17"/>
                <a:gd name="T68" fmla="*/ 13 w 17"/>
                <a:gd name="T69" fmla="*/ 14 h 17"/>
                <a:gd name="T70" fmla="*/ 13 w 17"/>
                <a:gd name="T71" fmla="*/ 14 h 17"/>
                <a:gd name="T72" fmla="*/ 14 w 17"/>
                <a:gd name="T73" fmla="*/ 9 h 17"/>
                <a:gd name="T74" fmla="*/ 14 w 17"/>
                <a:gd name="T75" fmla="*/ 9 h 17"/>
                <a:gd name="T76" fmla="*/ 15 w 17"/>
                <a:gd name="T77" fmla="*/ 4 h 17"/>
                <a:gd name="T78" fmla="*/ 15 w 17"/>
                <a:gd name="T79" fmla="*/ 4 h 17"/>
                <a:gd name="T80" fmla="*/ 7 w 17"/>
                <a:gd name="T81" fmla="*/ 2 h 17"/>
                <a:gd name="T82" fmla="*/ 3 w 17"/>
                <a:gd name="T83" fmla="*/ 12 h 17"/>
                <a:gd name="T84" fmla="*/ 3 w 17"/>
                <a:gd name="T85" fmla="*/ 12 h 17"/>
                <a:gd name="T86" fmla="*/ 4 w 17"/>
                <a:gd name="T87" fmla="*/ 13 h 17"/>
                <a:gd name="T88" fmla="*/ 7 w 17"/>
                <a:gd name="T89" fmla="*/ 2 h 17"/>
                <a:gd name="T90" fmla="*/ 7 w 17"/>
                <a:gd name="T91" fmla="*/ 1 h 17"/>
                <a:gd name="T92" fmla="*/ 7 w 17"/>
                <a:gd name="T9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17">
                  <a:moveTo>
                    <a:pt x="13" y="17"/>
                  </a:moveTo>
                  <a:cubicBezTo>
                    <a:pt x="12" y="16"/>
                    <a:pt x="4" y="15"/>
                    <a:pt x="1" y="14"/>
                  </a:cubicBezTo>
                  <a:cubicBezTo>
                    <a:pt x="1" y="14"/>
                    <a:pt x="1" y="14"/>
                    <a:pt x="1" y="14"/>
                  </a:cubicBezTo>
                  <a:cubicBezTo>
                    <a:pt x="1" y="14"/>
                    <a:pt x="1" y="14"/>
                    <a:pt x="0" y="13"/>
                  </a:cubicBezTo>
                  <a:cubicBezTo>
                    <a:pt x="0" y="13"/>
                    <a:pt x="0" y="13"/>
                    <a:pt x="0" y="13"/>
                  </a:cubicBezTo>
                  <a:cubicBezTo>
                    <a:pt x="0" y="12"/>
                    <a:pt x="0" y="12"/>
                    <a:pt x="0" y="12"/>
                  </a:cubicBezTo>
                  <a:cubicBezTo>
                    <a:pt x="0" y="12"/>
                    <a:pt x="0" y="12"/>
                    <a:pt x="0" y="12"/>
                  </a:cubicBezTo>
                  <a:cubicBezTo>
                    <a:pt x="1" y="10"/>
                    <a:pt x="6" y="1"/>
                    <a:pt x="6" y="0"/>
                  </a:cubicBezTo>
                  <a:cubicBezTo>
                    <a:pt x="6" y="0"/>
                    <a:pt x="6" y="0"/>
                    <a:pt x="6" y="0"/>
                  </a:cubicBezTo>
                  <a:cubicBezTo>
                    <a:pt x="6" y="0"/>
                    <a:pt x="7" y="0"/>
                    <a:pt x="7" y="0"/>
                  </a:cubicBezTo>
                  <a:cubicBezTo>
                    <a:pt x="7" y="0"/>
                    <a:pt x="7" y="0"/>
                    <a:pt x="7" y="0"/>
                  </a:cubicBezTo>
                  <a:cubicBezTo>
                    <a:pt x="16" y="2"/>
                    <a:pt x="16" y="2"/>
                    <a:pt x="16" y="2"/>
                  </a:cubicBezTo>
                  <a:cubicBezTo>
                    <a:pt x="17" y="2"/>
                    <a:pt x="17" y="3"/>
                    <a:pt x="17" y="3"/>
                  </a:cubicBezTo>
                  <a:cubicBezTo>
                    <a:pt x="17" y="3"/>
                    <a:pt x="17" y="3"/>
                    <a:pt x="17" y="3"/>
                  </a:cubicBezTo>
                  <a:cubicBezTo>
                    <a:pt x="17" y="3"/>
                    <a:pt x="15" y="14"/>
                    <a:pt x="14" y="16"/>
                  </a:cubicBezTo>
                  <a:cubicBezTo>
                    <a:pt x="14" y="16"/>
                    <a:pt x="14" y="16"/>
                    <a:pt x="14" y="16"/>
                  </a:cubicBezTo>
                  <a:cubicBezTo>
                    <a:pt x="14" y="16"/>
                    <a:pt x="14" y="16"/>
                    <a:pt x="14" y="17"/>
                  </a:cubicBezTo>
                  <a:cubicBezTo>
                    <a:pt x="14" y="17"/>
                    <a:pt x="14" y="17"/>
                    <a:pt x="14" y="17"/>
                  </a:cubicBezTo>
                  <a:cubicBezTo>
                    <a:pt x="14" y="17"/>
                    <a:pt x="14" y="17"/>
                    <a:pt x="14" y="17"/>
                  </a:cubicBezTo>
                  <a:cubicBezTo>
                    <a:pt x="14" y="17"/>
                    <a:pt x="14" y="17"/>
                    <a:pt x="14" y="17"/>
                  </a:cubicBezTo>
                  <a:cubicBezTo>
                    <a:pt x="14" y="17"/>
                    <a:pt x="14" y="17"/>
                    <a:pt x="13" y="17"/>
                  </a:cubicBezTo>
                  <a:cubicBezTo>
                    <a:pt x="13" y="17"/>
                    <a:pt x="13" y="17"/>
                    <a:pt x="13" y="17"/>
                  </a:cubicBezTo>
                  <a:cubicBezTo>
                    <a:pt x="13" y="17"/>
                    <a:pt x="13" y="17"/>
                    <a:pt x="13" y="17"/>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4" y="13"/>
                  </a:moveTo>
                  <a:cubicBezTo>
                    <a:pt x="5" y="13"/>
                    <a:pt x="6" y="13"/>
                    <a:pt x="7" y="14"/>
                  </a:cubicBezTo>
                  <a:cubicBezTo>
                    <a:pt x="7" y="14"/>
                    <a:pt x="7" y="14"/>
                    <a:pt x="7" y="14"/>
                  </a:cubicBezTo>
                  <a:cubicBezTo>
                    <a:pt x="10" y="14"/>
                    <a:pt x="12" y="14"/>
                    <a:pt x="13" y="15"/>
                  </a:cubicBezTo>
                  <a:cubicBezTo>
                    <a:pt x="13" y="15"/>
                    <a:pt x="13" y="15"/>
                    <a:pt x="13" y="15"/>
                  </a:cubicBezTo>
                  <a:cubicBezTo>
                    <a:pt x="13" y="14"/>
                    <a:pt x="13" y="14"/>
                    <a:pt x="13" y="14"/>
                  </a:cubicBezTo>
                  <a:cubicBezTo>
                    <a:pt x="13" y="14"/>
                    <a:pt x="13" y="14"/>
                    <a:pt x="13" y="14"/>
                  </a:cubicBezTo>
                  <a:cubicBezTo>
                    <a:pt x="13" y="12"/>
                    <a:pt x="14" y="11"/>
                    <a:pt x="14" y="9"/>
                  </a:cubicBezTo>
                  <a:cubicBezTo>
                    <a:pt x="14" y="9"/>
                    <a:pt x="14" y="9"/>
                    <a:pt x="14" y="9"/>
                  </a:cubicBezTo>
                  <a:cubicBezTo>
                    <a:pt x="14" y="7"/>
                    <a:pt x="15" y="5"/>
                    <a:pt x="15" y="4"/>
                  </a:cubicBezTo>
                  <a:cubicBezTo>
                    <a:pt x="15" y="4"/>
                    <a:pt x="15" y="4"/>
                    <a:pt x="15" y="4"/>
                  </a:cubicBezTo>
                  <a:cubicBezTo>
                    <a:pt x="7" y="2"/>
                    <a:pt x="7" y="2"/>
                    <a:pt x="7" y="2"/>
                  </a:cubicBezTo>
                  <a:cubicBezTo>
                    <a:pt x="6" y="4"/>
                    <a:pt x="3" y="10"/>
                    <a:pt x="3" y="12"/>
                  </a:cubicBezTo>
                  <a:cubicBezTo>
                    <a:pt x="3" y="12"/>
                    <a:pt x="3" y="12"/>
                    <a:pt x="3" y="12"/>
                  </a:cubicBezTo>
                  <a:cubicBezTo>
                    <a:pt x="3" y="12"/>
                    <a:pt x="3" y="12"/>
                    <a:pt x="4" y="13"/>
                  </a:cubicBezTo>
                  <a:close/>
                  <a:moveTo>
                    <a:pt x="7" y="2"/>
                  </a:moveTo>
                  <a:cubicBezTo>
                    <a:pt x="7" y="1"/>
                    <a:pt x="7" y="1"/>
                    <a:pt x="7" y="1"/>
                  </a:cubicBezTo>
                  <a:cubicBezTo>
                    <a:pt x="7" y="2"/>
                    <a:pt x="7" y="2"/>
                    <a:pt x="7"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799">
              <a:extLst>
                <a:ext uri="{FF2B5EF4-FFF2-40B4-BE49-F238E27FC236}">
                  <a16:creationId xmlns:a16="http://schemas.microsoft.com/office/drawing/2014/main" id="{99BB39FC-01D7-4899-84A9-5EDD5FF18D41}"/>
                </a:ext>
              </a:extLst>
            </p:cNvPr>
            <p:cNvSpPr>
              <a:spLocks noEditPoints="1"/>
            </p:cNvSpPr>
            <p:nvPr/>
          </p:nvSpPr>
          <p:spPr bwMode="auto">
            <a:xfrm rot="964014">
              <a:off x="8003008" y="1516018"/>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3 h 17"/>
                <a:gd name="T12" fmla="*/ 0 w 17"/>
                <a:gd name="T13" fmla="*/ 13 h 17"/>
                <a:gd name="T14" fmla="*/ 3 w 17"/>
                <a:gd name="T15" fmla="*/ 1 h 17"/>
                <a:gd name="T16" fmla="*/ 3 w 17"/>
                <a:gd name="T17" fmla="*/ 1 h 17"/>
                <a:gd name="T18" fmla="*/ 4 w 17"/>
                <a:gd name="T19" fmla="*/ 0 h 17"/>
                <a:gd name="T20" fmla="*/ 4 w 17"/>
                <a:gd name="T21" fmla="*/ 0 h 17"/>
                <a:gd name="T22" fmla="*/ 16 w 17"/>
                <a:gd name="T23" fmla="*/ 2 h 17"/>
                <a:gd name="T24" fmla="*/ 17 w 17"/>
                <a:gd name="T25" fmla="*/ 4 h 17"/>
                <a:gd name="T26" fmla="*/ 17 w 17"/>
                <a:gd name="T27" fmla="*/ 4 h 17"/>
                <a:gd name="T28" fmla="*/ 14 w 17"/>
                <a:gd name="T29" fmla="*/ 16 h 17"/>
                <a:gd name="T30" fmla="*/ 14 w 17"/>
                <a:gd name="T31" fmla="*/ 16 h 17"/>
                <a:gd name="T32" fmla="*/ 13 w 17"/>
                <a:gd name="T33" fmla="*/ 17 h 17"/>
                <a:gd name="T34" fmla="*/ 13 w 17"/>
                <a:gd name="T35" fmla="*/ 17 h 17"/>
                <a:gd name="T36" fmla="*/ 13 w 17"/>
                <a:gd name="T37" fmla="*/ 17 h 17"/>
                <a:gd name="T38" fmla="*/ 3 w 17"/>
                <a:gd name="T39" fmla="*/ 13 h 17"/>
                <a:gd name="T40" fmla="*/ 7 w 17"/>
                <a:gd name="T41" fmla="*/ 14 h 17"/>
                <a:gd name="T42" fmla="*/ 7 w 17"/>
                <a:gd name="T43" fmla="*/ 14 h 17"/>
                <a:gd name="T44" fmla="*/ 13 w 17"/>
                <a:gd name="T45" fmla="*/ 15 h 17"/>
                <a:gd name="T46" fmla="*/ 13 w 17"/>
                <a:gd name="T47" fmla="*/ 15 h 17"/>
                <a:gd name="T48" fmla="*/ 13 w 17"/>
                <a:gd name="T49" fmla="*/ 14 h 17"/>
                <a:gd name="T50" fmla="*/ 13 w 17"/>
                <a:gd name="T51" fmla="*/ 14 h 17"/>
                <a:gd name="T52" fmla="*/ 14 w 17"/>
                <a:gd name="T53" fmla="*/ 10 h 17"/>
                <a:gd name="T54" fmla="*/ 14 w 17"/>
                <a:gd name="T55" fmla="*/ 10 h 17"/>
                <a:gd name="T56" fmla="*/ 15 w 17"/>
                <a:gd name="T57" fmla="*/ 4 h 17"/>
                <a:gd name="T58" fmla="*/ 15 w 17"/>
                <a:gd name="T59" fmla="*/ 4 h 17"/>
                <a:gd name="T60" fmla="*/ 5 w 17"/>
                <a:gd name="T61" fmla="*/ 2 h 17"/>
                <a:gd name="T62" fmla="*/ 2 w 17"/>
                <a:gd name="T63" fmla="*/ 12 h 17"/>
                <a:gd name="T64" fmla="*/ 2 w 17"/>
                <a:gd name="T65" fmla="*/ 12 h 17"/>
                <a:gd name="T66" fmla="*/ 3 w 17"/>
                <a:gd name="T67" fmla="*/ 13 h 17"/>
                <a:gd name="T68" fmla="*/ 4 w 17"/>
                <a:gd name="T69" fmla="*/ 2 h 17"/>
                <a:gd name="T70" fmla="*/ 4 w 17"/>
                <a:gd name="T71" fmla="*/ 1 h 17"/>
                <a:gd name="T72" fmla="*/ 4 w 17"/>
                <a:gd name="T7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7">
                  <a:moveTo>
                    <a:pt x="13" y="17"/>
                  </a:moveTo>
                  <a:cubicBezTo>
                    <a:pt x="11" y="17"/>
                    <a:pt x="4" y="15"/>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7" y="3"/>
                    <a:pt x="17" y="4"/>
                  </a:cubicBezTo>
                  <a:cubicBezTo>
                    <a:pt x="17" y="4"/>
                    <a:pt x="17" y="4"/>
                    <a:pt x="17" y="4"/>
                  </a:cubicBezTo>
                  <a:cubicBezTo>
                    <a:pt x="17" y="4"/>
                    <a:pt x="15" y="14"/>
                    <a:pt x="14" y="16"/>
                  </a:cubicBezTo>
                  <a:cubicBezTo>
                    <a:pt x="14" y="16"/>
                    <a:pt x="14" y="16"/>
                    <a:pt x="14" y="16"/>
                  </a:cubicBezTo>
                  <a:cubicBezTo>
                    <a:pt x="14" y="16"/>
                    <a:pt x="14" y="17"/>
                    <a:pt x="13" y="17"/>
                  </a:cubicBezTo>
                  <a:cubicBezTo>
                    <a:pt x="13" y="17"/>
                    <a:pt x="13" y="17"/>
                    <a:pt x="13" y="17"/>
                  </a:cubicBezTo>
                  <a:cubicBezTo>
                    <a:pt x="13" y="17"/>
                    <a:pt x="13" y="17"/>
                    <a:pt x="13" y="17"/>
                  </a:cubicBezTo>
                  <a:close/>
                  <a:moveTo>
                    <a:pt x="3" y="13"/>
                  </a:moveTo>
                  <a:cubicBezTo>
                    <a:pt x="4" y="13"/>
                    <a:pt x="6" y="14"/>
                    <a:pt x="7" y="14"/>
                  </a:cubicBezTo>
                  <a:cubicBezTo>
                    <a:pt x="7" y="14"/>
                    <a:pt x="7" y="14"/>
                    <a:pt x="7" y="14"/>
                  </a:cubicBezTo>
                  <a:cubicBezTo>
                    <a:pt x="9" y="14"/>
                    <a:pt x="12" y="15"/>
                    <a:pt x="13" y="15"/>
                  </a:cubicBezTo>
                  <a:cubicBezTo>
                    <a:pt x="13" y="15"/>
                    <a:pt x="13" y="15"/>
                    <a:pt x="13" y="15"/>
                  </a:cubicBezTo>
                  <a:cubicBezTo>
                    <a:pt x="13" y="15"/>
                    <a:pt x="13" y="14"/>
                    <a:pt x="13" y="14"/>
                  </a:cubicBezTo>
                  <a:cubicBezTo>
                    <a:pt x="13" y="14"/>
                    <a:pt x="13" y="14"/>
                    <a:pt x="13" y="14"/>
                  </a:cubicBezTo>
                  <a:cubicBezTo>
                    <a:pt x="13" y="13"/>
                    <a:pt x="13" y="11"/>
                    <a:pt x="14" y="10"/>
                  </a:cubicBezTo>
                  <a:cubicBezTo>
                    <a:pt x="14" y="10"/>
                    <a:pt x="14" y="10"/>
                    <a:pt x="14" y="10"/>
                  </a:cubicBezTo>
                  <a:cubicBezTo>
                    <a:pt x="14" y="7"/>
                    <a:pt x="14" y="5"/>
                    <a:pt x="15" y="4"/>
                  </a:cubicBezTo>
                  <a:cubicBezTo>
                    <a:pt x="15" y="4"/>
                    <a:pt x="15" y="4"/>
                    <a:pt x="15" y="4"/>
                  </a:cubicBezTo>
                  <a:cubicBezTo>
                    <a:pt x="5" y="2"/>
                    <a:pt x="5" y="2"/>
                    <a:pt x="5" y="2"/>
                  </a:cubicBezTo>
                  <a:cubicBezTo>
                    <a:pt x="4" y="5"/>
                    <a:pt x="3" y="11"/>
                    <a:pt x="2" y="12"/>
                  </a:cubicBezTo>
                  <a:cubicBezTo>
                    <a:pt x="2" y="12"/>
                    <a:pt x="2" y="12"/>
                    <a:pt x="2" y="12"/>
                  </a:cubicBezTo>
                  <a:cubicBezTo>
                    <a:pt x="3" y="13"/>
                    <a:pt x="3" y="13"/>
                    <a:pt x="3"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800">
              <a:extLst>
                <a:ext uri="{FF2B5EF4-FFF2-40B4-BE49-F238E27FC236}">
                  <a16:creationId xmlns:a16="http://schemas.microsoft.com/office/drawing/2014/main" id="{8F6062F4-4B55-4DA0-939E-AC89A2A08AEC}"/>
                </a:ext>
              </a:extLst>
            </p:cNvPr>
            <p:cNvSpPr/>
            <p:nvPr/>
          </p:nvSpPr>
          <p:spPr bwMode="auto">
            <a:xfrm rot="964014">
              <a:off x="7974740" y="1657210"/>
              <a:ext cx="56997" cy="78467"/>
            </a:xfrm>
            <a:custGeom>
              <a:avLst/>
              <a:gdLst>
                <a:gd name="T0" fmla="*/ 7 w 11"/>
                <a:gd name="T1" fmla="*/ 14 h 15"/>
                <a:gd name="T2" fmla="*/ 7 w 11"/>
                <a:gd name="T3" fmla="*/ 13 h 15"/>
                <a:gd name="T4" fmla="*/ 7 w 11"/>
                <a:gd name="T5" fmla="*/ 13 h 15"/>
                <a:gd name="T6" fmla="*/ 7 w 11"/>
                <a:gd name="T7" fmla="*/ 13 h 15"/>
                <a:gd name="T8" fmla="*/ 7 w 11"/>
                <a:gd name="T9" fmla="*/ 13 h 15"/>
                <a:gd name="T10" fmla="*/ 7 w 11"/>
                <a:gd name="T11" fmla="*/ 12 h 15"/>
                <a:gd name="T12" fmla="*/ 7 w 11"/>
                <a:gd name="T13" fmla="*/ 12 h 15"/>
                <a:gd name="T14" fmla="*/ 8 w 11"/>
                <a:gd name="T15" fmla="*/ 8 h 15"/>
                <a:gd name="T16" fmla="*/ 8 w 11"/>
                <a:gd name="T17" fmla="*/ 8 h 15"/>
                <a:gd name="T18" fmla="*/ 9 w 11"/>
                <a:gd name="T19" fmla="*/ 4 h 15"/>
                <a:gd name="T20" fmla="*/ 9 w 11"/>
                <a:gd name="T21" fmla="*/ 4 h 15"/>
                <a:gd name="T22" fmla="*/ 1 w 11"/>
                <a:gd name="T23" fmla="*/ 2 h 15"/>
                <a:gd name="T24" fmla="*/ 0 w 11"/>
                <a:gd name="T25" fmla="*/ 1 h 15"/>
                <a:gd name="T26" fmla="*/ 0 w 11"/>
                <a:gd name="T27" fmla="*/ 1 h 15"/>
                <a:gd name="T28" fmla="*/ 1 w 11"/>
                <a:gd name="T29" fmla="*/ 0 h 15"/>
                <a:gd name="T30" fmla="*/ 1 w 11"/>
                <a:gd name="T31" fmla="*/ 0 h 15"/>
                <a:gd name="T32" fmla="*/ 10 w 11"/>
                <a:gd name="T33" fmla="*/ 2 h 15"/>
                <a:gd name="T34" fmla="*/ 11 w 11"/>
                <a:gd name="T35" fmla="*/ 3 h 15"/>
                <a:gd name="T36" fmla="*/ 11 w 11"/>
                <a:gd name="T37" fmla="*/ 3 h 15"/>
                <a:gd name="T38" fmla="*/ 9 w 11"/>
                <a:gd name="T39" fmla="*/ 13 h 15"/>
                <a:gd name="T40" fmla="*/ 9 w 11"/>
                <a:gd name="T41" fmla="*/ 13 h 15"/>
                <a:gd name="T42" fmla="*/ 8 w 11"/>
                <a:gd name="T43" fmla="*/ 15 h 15"/>
                <a:gd name="T44" fmla="*/ 8 w 11"/>
                <a:gd name="T45" fmla="*/ 15 h 15"/>
                <a:gd name="T46" fmla="*/ 8 w 11"/>
                <a:gd name="T47" fmla="*/ 15 h 15"/>
                <a:gd name="T48" fmla="*/ 7 w 11"/>
                <a:gd name="T4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5">
                  <a:moveTo>
                    <a:pt x="7" y="14"/>
                  </a:move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1"/>
                    <a:pt x="8" y="10"/>
                    <a:pt x="8" y="8"/>
                  </a:cubicBezTo>
                  <a:cubicBezTo>
                    <a:pt x="8" y="8"/>
                    <a:pt x="8" y="8"/>
                    <a:pt x="8" y="8"/>
                  </a:cubicBezTo>
                  <a:cubicBezTo>
                    <a:pt x="8" y="7"/>
                    <a:pt x="8" y="5"/>
                    <a:pt x="9" y="4"/>
                  </a:cubicBezTo>
                  <a:cubicBezTo>
                    <a:pt x="9" y="4"/>
                    <a:pt x="9" y="4"/>
                    <a:pt x="9" y="4"/>
                  </a:cubicBezTo>
                  <a:cubicBezTo>
                    <a:pt x="1" y="2"/>
                    <a:pt x="1" y="2"/>
                    <a:pt x="1" y="2"/>
                  </a:cubicBezTo>
                  <a:cubicBezTo>
                    <a:pt x="0" y="2"/>
                    <a:pt x="0" y="2"/>
                    <a:pt x="0" y="1"/>
                  </a:cubicBezTo>
                  <a:cubicBezTo>
                    <a:pt x="0" y="1"/>
                    <a:pt x="0" y="1"/>
                    <a:pt x="0" y="1"/>
                  </a:cubicBezTo>
                  <a:cubicBezTo>
                    <a:pt x="0" y="1"/>
                    <a:pt x="1" y="0"/>
                    <a:pt x="1" y="0"/>
                  </a:cubicBezTo>
                  <a:cubicBezTo>
                    <a:pt x="1" y="0"/>
                    <a:pt x="1" y="0"/>
                    <a:pt x="1" y="0"/>
                  </a:cubicBezTo>
                  <a:cubicBezTo>
                    <a:pt x="10" y="2"/>
                    <a:pt x="10" y="2"/>
                    <a:pt x="10" y="2"/>
                  </a:cubicBezTo>
                  <a:cubicBezTo>
                    <a:pt x="10" y="2"/>
                    <a:pt x="11" y="3"/>
                    <a:pt x="11" y="3"/>
                  </a:cubicBezTo>
                  <a:cubicBezTo>
                    <a:pt x="11" y="3"/>
                    <a:pt x="11" y="3"/>
                    <a:pt x="11" y="3"/>
                  </a:cubicBezTo>
                  <a:cubicBezTo>
                    <a:pt x="11" y="3"/>
                    <a:pt x="10" y="11"/>
                    <a:pt x="9" y="13"/>
                  </a:cubicBezTo>
                  <a:cubicBezTo>
                    <a:pt x="9" y="13"/>
                    <a:pt x="9" y="13"/>
                    <a:pt x="9" y="13"/>
                  </a:cubicBezTo>
                  <a:cubicBezTo>
                    <a:pt x="9" y="14"/>
                    <a:pt x="9" y="14"/>
                    <a:pt x="8" y="15"/>
                  </a:cubicBezTo>
                  <a:cubicBezTo>
                    <a:pt x="8" y="15"/>
                    <a:pt x="8" y="15"/>
                    <a:pt x="8" y="15"/>
                  </a:cubicBezTo>
                  <a:cubicBezTo>
                    <a:pt x="8" y="15"/>
                    <a:pt x="8" y="15"/>
                    <a:pt x="8" y="15"/>
                  </a:cubicBezTo>
                  <a:cubicBezTo>
                    <a:pt x="7" y="15"/>
                    <a:pt x="7" y="14"/>
                    <a:pt x="7" y="14"/>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801">
              <a:extLst>
                <a:ext uri="{FF2B5EF4-FFF2-40B4-BE49-F238E27FC236}">
                  <a16:creationId xmlns:a16="http://schemas.microsoft.com/office/drawing/2014/main" id="{4076A84F-2198-4585-BD47-CED3A6038182}"/>
                </a:ext>
              </a:extLst>
            </p:cNvPr>
            <p:cNvSpPr>
              <a:spLocks noEditPoints="1"/>
            </p:cNvSpPr>
            <p:nvPr/>
          </p:nvSpPr>
          <p:spPr bwMode="auto">
            <a:xfrm rot="964014">
              <a:off x="8331698" y="1498111"/>
              <a:ext cx="83304" cy="91919"/>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0 w 16"/>
                <a:gd name="T15" fmla="*/ 13 h 17"/>
                <a:gd name="T16" fmla="*/ 2 w 16"/>
                <a:gd name="T17" fmla="*/ 1 h 17"/>
                <a:gd name="T18" fmla="*/ 2 w 16"/>
                <a:gd name="T19" fmla="*/ 1 h 17"/>
                <a:gd name="T20" fmla="*/ 3 w 16"/>
                <a:gd name="T21" fmla="*/ 0 h 17"/>
                <a:gd name="T22" fmla="*/ 3 w 16"/>
                <a:gd name="T23" fmla="*/ 0 h 17"/>
                <a:gd name="T24" fmla="*/ 15 w 16"/>
                <a:gd name="T25" fmla="*/ 3 h 17"/>
                <a:gd name="T26" fmla="*/ 16 w 16"/>
                <a:gd name="T27" fmla="*/ 4 h 17"/>
                <a:gd name="T28" fmla="*/ 16 w 16"/>
                <a:gd name="T29" fmla="*/ 4 h 17"/>
                <a:gd name="T30" fmla="*/ 14 w 16"/>
                <a:gd name="T31" fmla="*/ 17 h 17"/>
                <a:gd name="T32" fmla="*/ 14 w 16"/>
                <a:gd name="T33" fmla="*/ 17 h 17"/>
                <a:gd name="T34" fmla="*/ 13 w 16"/>
                <a:gd name="T35" fmla="*/ 17 h 17"/>
                <a:gd name="T36" fmla="*/ 13 w 16"/>
                <a:gd name="T37" fmla="*/ 17 h 17"/>
                <a:gd name="T38" fmla="*/ 13 w 16"/>
                <a:gd name="T39" fmla="*/ 17 h 17"/>
                <a:gd name="T40" fmla="*/ 13 w 16"/>
                <a:gd name="T41" fmla="*/ 17 h 17"/>
                <a:gd name="T42" fmla="*/ 12 w 16"/>
                <a:gd name="T43" fmla="*/ 17 h 17"/>
                <a:gd name="T44" fmla="*/ 3 w 16"/>
                <a:gd name="T45" fmla="*/ 13 h 17"/>
                <a:gd name="T46" fmla="*/ 7 w 16"/>
                <a:gd name="T47" fmla="*/ 14 h 17"/>
                <a:gd name="T48" fmla="*/ 7 w 16"/>
                <a:gd name="T49" fmla="*/ 14 h 17"/>
                <a:gd name="T50" fmla="*/ 12 w 16"/>
                <a:gd name="T51" fmla="*/ 15 h 17"/>
                <a:gd name="T52" fmla="*/ 12 w 16"/>
                <a:gd name="T53" fmla="*/ 15 h 17"/>
                <a:gd name="T54" fmla="*/ 12 w 16"/>
                <a:gd name="T55" fmla="*/ 14 h 17"/>
                <a:gd name="T56" fmla="*/ 12 w 16"/>
                <a:gd name="T57" fmla="*/ 14 h 17"/>
                <a:gd name="T58" fmla="*/ 13 w 16"/>
                <a:gd name="T59" fmla="*/ 10 h 17"/>
                <a:gd name="T60" fmla="*/ 13 w 16"/>
                <a:gd name="T61" fmla="*/ 10 h 17"/>
                <a:gd name="T62" fmla="*/ 14 w 16"/>
                <a:gd name="T63" fmla="*/ 4 h 17"/>
                <a:gd name="T64" fmla="*/ 14 w 16"/>
                <a:gd name="T65" fmla="*/ 4 h 17"/>
                <a:gd name="T66" fmla="*/ 4 w 16"/>
                <a:gd name="T67" fmla="*/ 3 h 17"/>
                <a:gd name="T68" fmla="*/ 2 w 16"/>
                <a:gd name="T69" fmla="*/ 13 h 17"/>
                <a:gd name="T70" fmla="*/ 2 w 16"/>
                <a:gd name="T71" fmla="*/ 13 h 17"/>
                <a:gd name="T72" fmla="*/ 3 w 16"/>
                <a:gd name="T73" fmla="*/ 13 h 17"/>
                <a:gd name="T74" fmla="*/ 3 w 16"/>
                <a:gd name="T75" fmla="*/ 2 h 17"/>
                <a:gd name="T76" fmla="*/ 3 w 16"/>
                <a:gd name="T77" fmla="*/ 1 h 17"/>
                <a:gd name="T78" fmla="*/ 3 w 16"/>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0" y="13"/>
                  </a:cubicBezTo>
                  <a:cubicBezTo>
                    <a:pt x="0" y="12"/>
                    <a:pt x="2" y="1"/>
                    <a:pt x="2" y="1"/>
                  </a:cubicBezTo>
                  <a:cubicBezTo>
                    <a:pt x="2" y="1"/>
                    <a:pt x="2" y="1"/>
                    <a:pt x="2" y="1"/>
                  </a:cubicBezTo>
                  <a:cubicBezTo>
                    <a:pt x="2" y="1"/>
                    <a:pt x="3" y="0"/>
                    <a:pt x="3" y="0"/>
                  </a:cubicBezTo>
                  <a:cubicBezTo>
                    <a:pt x="3" y="0"/>
                    <a:pt x="3" y="0"/>
                    <a:pt x="3" y="0"/>
                  </a:cubicBezTo>
                  <a:cubicBezTo>
                    <a:pt x="15" y="3"/>
                    <a:pt x="15" y="3"/>
                    <a:pt x="15" y="3"/>
                  </a:cubicBezTo>
                  <a:cubicBezTo>
                    <a:pt x="16" y="3"/>
                    <a:pt x="16" y="3"/>
                    <a:pt x="16" y="4"/>
                  </a:cubicBezTo>
                  <a:cubicBezTo>
                    <a:pt x="16" y="4"/>
                    <a:pt x="16" y="4"/>
                    <a:pt x="16" y="4"/>
                  </a:cubicBezTo>
                  <a:cubicBezTo>
                    <a:pt x="16" y="4"/>
                    <a:pt x="14" y="15"/>
                    <a:pt x="14" y="17"/>
                  </a:cubicBezTo>
                  <a:cubicBezTo>
                    <a:pt x="14" y="17"/>
                    <a:pt x="14" y="17"/>
                    <a:pt x="14" y="17"/>
                  </a:cubicBezTo>
                  <a:cubicBezTo>
                    <a:pt x="13" y="17"/>
                    <a:pt x="14" y="17"/>
                    <a:pt x="13" y="17"/>
                  </a:cubicBezTo>
                  <a:cubicBezTo>
                    <a:pt x="13" y="17"/>
                    <a:pt x="13" y="17"/>
                    <a:pt x="13" y="17"/>
                  </a:cubicBezTo>
                  <a:cubicBezTo>
                    <a:pt x="13" y="17"/>
                    <a:pt x="13" y="17"/>
                    <a:pt x="13" y="17"/>
                  </a:cubicBezTo>
                  <a:cubicBezTo>
                    <a:pt x="13" y="17"/>
                    <a:pt x="13" y="17"/>
                    <a:pt x="13" y="17"/>
                  </a:cubicBezTo>
                  <a:cubicBezTo>
                    <a:pt x="12" y="17"/>
                    <a:pt x="12"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2" y="14"/>
                  </a:cubicBezTo>
                  <a:cubicBezTo>
                    <a:pt x="12" y="14"/>
                    <a:pt x="12" y="14"/>
                    <a:pt x="12" y="14"/>
                  </a:cubicBezTo>
                  <a:cubicBezTo>
                    <a:pt x="12" y="13"/>
                    <a:pt x="13" y="11"/>
                    <a:pt x="13" y="10"/>
                  </a:cubicBezTo>
                  <a:cubicBezTo>
                    <a:pt x="13" y="10"/>
                    <a:pt x="13" y="10"/>
                    <a:pt x="13" y="10"/>
                  </a:cubicBezTo>
                  <a:cubicBezTo>
                    <a:pt x="13" y="8"/>
                    <a:pt x="14" y="6"/>
                    <a:pt x="14" y="4"/>
                  </a:cubicBezTo>
                  <a:cubicBezTo>
                    <a:pt x="14" y="4"/>
                    <a:pt x="14" y="4"/>
                    <a:pt x="14" y="4"/>
                  </a:cubicBezTo>
                  <a:cubicBezTo>
                    <a:pt x="4" y="3"/>
                    <a:pt x="4" y="3"/>
                    <a:pt x="4" y="3"/>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802">
              <a:extLst>
                <a:ext uri="{FF2B5EF4-FFF2-40B4-BE49-F238E27FC236}">
                  <a16:creationId xmlns:a16="http://schemas.microsoft.com/office/drawing/2014/main" id="{245D42F9-6499-4927-A5FE-50EB8BEDC4F9}"/>
                </a:ext>
              </a:extLst>
            </p:cNvPr>
            <p:cNvSpPr>
              <a:spLocks noEditPoints="1"/>
            </p:cNvSpPr>
            <p:nvPr/>
          </p:nvSpPr>
          <p:spPr bwMode="auto">
            <a:xfrm rot="964014">
              <a:off x="8457436" y="1569907"/>
              <a:ext cx="87687" cy="89676"/>
            </a:xfrm>
            <a:custGeom>
              <a:avLst/>
              <a:gdLst>
                <a:gd name="T0" fmla="*/ 13 w 17"/>
                <a:gd name="T1" fmla="*/ 17 h 17"/>
                <a:gd name="T2" fmla="*/ 13 w 17"/>
                <a:gd name="T3" fmla="*/ 17 h 17"/>
                <a:gd name="T4" fmla="*/ 13 w 17"/>
                <a:gd name="T5" fmla="*/ 17 h 17"/>
                <a:gd name="T6" fmla="*/ 1 w 17"/>
                <a:gd name="T7" fmla="*/ 14 h 17"/>
                <a:gd name="T8" fmla="*/ 1 w 17"/>
                <a:gd name="T9" fmla="*/ 14 h 17"/>
                <a:gd name="T10" fmla="*/ 0 w 17"/>
                <a:gd name="T11" fmla="*/ 13 h 17"/>
                <a:gd name="T12" fmla="*/ 0 w 17"/>
                <a:gd name="T13" fmla="*/ 13 h 17"/>
                <a:gd name="T14" fmla="*/ 0 w 17"/>
                <a:gd name="T15" fmla="*/ 12 h 17"/>
                <a:gd name="T16" fmla="*/ 0 w 17"/>
                <a:gd name="T17" fmla="*/ 12 h 17"/>
                <a:gd name="T18" fmla="*/ 3 w 17"/>
                <a:gd name="T19" fmla="*/ 1 h 17"/>
                <a:gd name="T20" fmla="*/ 3 w 17"/>
                <a:gd name="T21" fmla="*/ 1 h 17"/>
                <a:gd name="T22" fmla="*/ 4 w 17"/>
                <a:gd name="T23" fmla="*/ 0 h 17"/>
                <a:gd name="T24" fmla="*/ 4 w 17"/>
                <a:gd name="T25" fmla="*/ 0 h 17"/>
                <a:gd name="T26" fmla="*/ 16 w 17"/>
                <a:gd name="T27" fmla="*/ 2 h 17"/>
                <a:gd name="T28" fmla="*/ 17 w 17"/>
                <a:gd name="T29" fmla="*/ 3 h 17"/>
                <a:gd name="T30" fmla="*/ 17 w 17"/>
                <a:gd name="T31" fmla="*/ 3 h 17"/>
                <a:gd name="T32" fmla="*/ 14 w 17"/>
                <a:gd name="T33" fmla="*/ 16 h 17"/>
                <a:gd name="T34" fmla="*/ 14 w 17"/>
                <a:gd name="T35" fmla="*/ 16 h 17"/>
                <a:gd name="T36" fmla="*/ 14 w 17"/>
                <a:gd name="T37" fmla="*/ 17 h 17"/>
                <a:gd name="T38" fmla="*/ 14 w 17"/>
                <a:gd name="T39" fmla="*/ 17 h 17"/>
                <a:gd name="T40" fmla="*/ 14 w 17"/>
                <a:gd name="T41" fmla="*/ 17 h 17"/>
                <a:gd name="T42" fmla="*/ 14 w 17"/>
                <a:gd name="T43" fmla="*/ 17 h 17"/>
                <a:gd name="T44" fmla="*/ 14 w 17"/>
                <a:gd name="T45" fmla="*/ 17 h 17"/>
                <a:gd name="T46" fmla="*/ 14 w 17"/>
                <a:gd name="T47" fmla="*/ 17 h 17"/>
                <a:gd name="T48" fmla="*/ 14 w 17"/>
                <a:gd name="T49" fmla="*/ 17 h 17"/>
                <a:gd name="T50" fmla="*/ 13 w 17"/>
                <a:gd name="T51" fmla="*/ 17 h 17"/>
                <a:gd name="T52" fmla="*/ 13 w 17"/>
                <a:gd name="T53" fmla="*/ 17 h 17"/>
                <a:gd name="T54" fmla="*/ 13 w 17"/>
                <a:gd name="T55" fmla="*/ 17 h 17"/>
                <a:gd name="T56" fmla="*/ 4 w 17"/>
                <a:gd name="T57" fmla="*/ 13 h 17"/>
                <a:gd name="T58" fmla="*/ 7 w 17"/>
                <a:gd name="T59" fmla="*/ 14 h 17"/>
                <a:gd name="T60" fmla="*/ 7 w 17"/>
                <a:gd name="T61" fmla="*/ 14 h 17"/>
                <a:gd name="T62" fmla="*/ 13 w 17"/>
                <a:gd name="T63" fmla="*/ 15 h 17"/>
                <a:gd name="T64" fmla="*/ 13 w 17"/>
                <a:gd name="T65" fmla="*/ 15 h 17"/>
                <a:gd name="T66" fmla="*/ 13 w 17"/>
                <a:gd name="T67" fmla="*/ 13 h 17"/>
                <a:gd name="T68" fmla="*/ 13 w 17"/>
                <a:gd name="T69" fmla="*/ 13 h 17"/>
                <a:gd name="T70" fmla="*/ 14 w 17"/>
                <a:gd name="T71" fmla="*/ 9 h 17"/>
                <a:gd name="T72" fmla="*/ 14 w 17"/>
                <a:gd name="T73" fmla="*/ 9 h 17"/>
                <a:gd name="T74" fmla="*/ 15 w 17"/>
                <a:gd name="T75" fmla="*/ 4 h 17"/>
                <a:gd name="T76" fmla="*/ 15 w 17"/>
                <a:gd name="T77" fmla="*/ 4 h 17"/>
                <a:gd name="T78" fmla="*/ 5 w 17"/>
                <a:gd name="T79" fmla="*/ 2 h 17"/>
                <a:gd name="T80" fmla="*/ 3 w 17"/>
                <a:gd name="T81" fmla="*/ 12 h 17"/>
                <a:gd name="T82" fmla="*/ 3 w 17"/>
                <a:gd name="T83" fmla="*/ 12 h 17"/>
                <a:gd name="T84" fmla="*/ 4 w 17"/>
                <a:gd name="T85" fmla="*/ 13 h 17"/>
                <a:gd name="T86" fmla="*/ 4 w 17"/>
                <a:gd name="T87" fmla="*/ 2 h 17"/>
                <a:gd name="T88" fmla="*/ 4 w 17"/>
                <a:gd name="T89" fmla="*/ 1 h 17"/>
                <a:gd name="T90" fmla="*/ 4 w 17"/>
                <a:gd name="T9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7">
                  <a:moveTo>
                    <a:pt x="13" y="17"/>
                  </a:moveTo>
                  <a:cubicBezTo>
                    <a:pt x="13" y="17"/>
                    <a:pt x="13" y="17"/>
                    <a:pt x="13" y="17"/>
                  </a:cubicBezTo>
                  <a:cubicBezTo>
                    <a:pt x="13" y="17"/>
                    <a:pt x="13" y="17"/>
                    <a:pt x="13" y="17"/>
                  </a:cubicBezTo>
                  <a:cubicBezTo>
                    <a:pt x="13" y="17"/>
                    <a:pt x="4" y="15"/>
                    <a:pt x="1" y="14"/>
                  </a:cubicBezTo>
                  <a:cubicBezTo>
                    <a:pt x="1" y="14"/>
                    <a:pt x="1" y="14"/>
                    <a:pt x="1" y="14"/>
                  </a:cubicBezTo>
                  <a:cubicBezTo>
                    <a:pt x="1" y="14"/>
                    <a:pt x="1" y="14"/>
                    <a:pt x="0" y="13"/>
                  </a:cubicBezTo>
                  <a:cubicBezTo>
                    <a:pt x="0" y="13"/>
                    <a:pt x="0" y="13"/>
                    <a:pt x="0" y="13"/>
                  </a:cubicBezTo>
                  <a:cubicBezTo>
                    <a:pt x="0" y="12"/>
                    <a:pt x="0" y="12"/>
                    <a:pt x="0" y="12"/>
                  </a:cubicBezTo>
                  <a:cubicBezTo>
                    <a:pt x="0" y="12"/>
                    <a:pt x="0" y="12"/>
                    <a:pt x="0" y="12"/>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7" y="2"/>
                    <a:pt x="17" y="3"/>
                    <a:pt x="17" y="3"/>
                  </a:cubicBezTo>
                  <a:cubicBezTo>
                    <a:pt x="17" y="3"/>
                    <a:pt x="17" y="3"/>
                    <a:pt x="17" y="3"/>
                  </a:cubicBezTo>
                  <a:cubicBezTo>
                    <a:pt x="17" y="3"/>
                    <a:pt x="15" y="14"/>
                    <a:pt x="14" y="16"/>
                  </a:cubicBezTo>
                  <a:cubicBezTo>
                    <a:pt x="14" y="16"/>
                    <a:pt x="14" y="16"/>
                    <a:pt x="14" y="16"/>
                  </a:cubicBezTo>
                  <a:cubicBezTo>
                    <a:pt x="14" y="16"/>
                    <a:pt x="14" y="16"/>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3" y="17"/>
                    <a:pt x="13" y="17"/>
                  </a:cubicBezTo>
                  <a:cubicBezTo>
                    <a:pt x="13" y="17"/>
                    <a:pt x="13" y="17"/>
                    <a:pt x="13" y="17"/>
                  </a:cubicBezTo>
                  <a:cubicBezTo>
                    <a:pt x="13" y="17"/>
                    <a:pt x="13" y="17"/>
                    <a:pt x="13" y="17"/>
                  </a:cubicBezTo>
                  <a:close/>
                  <a:moveTo>
                    <a:pt x="4" y="13"/>
                  </a:moveTo>
                  <a:cubicBezTo>
                    <a:pt x="5" y="13"/>
                    <a:pt x="6" y="13"/>
                    <a:pt x="7" y="14"/>
                  </a:cubicBezTo>
                  <a:cubicBezTo>
                    <a:pt x="7" y="14"/>
                    <a:pt x="7" y="14"/>
                    <a:pt x="7" y="14"/>
                  </a:cubicBezTo>
                  <a:cubicBezTo>
                    <a:pt x="10" y="14"/>
                    <a:pt x="12" y="14"/>
                    <a:pt x="13" y="15"/>
                  </a:cubicBezTo>
                  <a:cubicBezTo>
                    <a:pt x="13" y="15"/>
                    <a:pt x="13" y="15"/>
                    <a:pt x="13" y="15"/>
                  </a:cubicBezTo>
                  <a:cubicBezTo>
                    <a:pt x="13" y="14"/>
                    <a:pt x="13" y="14"/>
                    <a:pt x="13" y="13"/>
                  </a:cubicBezTo>
                  <a:cubicBezTo>
                    <a:pt x="13" y="13"/>
                    <a:pt x="13" y="13"/>
                    <a:pt x="13" y="13"/>
                  </a:cubicBezTo>
                  <a:cubicBezTo>
                    <a:pt x="13" y="12"/>
                    <a:pt x="14" y="11"/>
                    <a:pt x="14" y="9"/>
                  </a:cubicBezTo>
                  <a:cubicBezTo>
                    <a:pt x="14" y="9"/>
                    <a:pt x="14" y="9"/>
                    <a:pt x="14" y="9"/>
                  </a:cubicBezTo>
                  <a:cubicBezTo>
                    <a:pt x="14" y="7"/>
                    <a:pt x="15" y="5"/>
                    <a:pt x="15" y="4"/>
                  </a:cubicBezTo>
                  <a:cubicBezTo>
                    <a:pt x="15" y="4"/>
                    <a:pt x="15" y="4"/>
                    <a:pt x="15" y="4"/>
                  </a:cubicBezTo>
                  <a:cubicBezTo>
                    <a:pt x="5" y="2"/>
                    <a:pt x="5" y="2"/>
                    <a:pt x="5" y="2"/>
                  </a:cubicBezTo>
                  <a:cubicBezTo>
                    <a:pt x="4" y="4"/>
                    <a:pt x="3" y="10"/>
                    <a:pt x="3" y="12"/>
                  </a:cubicBezTo>
                  <a:cubicBezTo>
                    <a:pt x="3" y="12"/>
                    <a:pt x="3" y="12"/>
                    <a:pt x="3" y="12"/>
                  </a:cubicBezTo>
                  <a:cubicBezTo>
                    <a:pt x="3" y="12"/>
                    <a:pt x="3" y="12"/>
                    <a:pt x="4"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803">
              <a:extLst>
                <a:ext uri="{FF2B5EF4-FFF2-40B4-BE49-F238E27FC236}">
                  <a16:creationId xmlns:a16="http://schemas.microsoft.com/office/drawing/2014/main" id="{F320539A-F928-4323-99B2-0CA5395D8A24}"/>
                </a:ext>
              </a:extLst>
            </p:cNvPr>
            <p:cNvSpPr>
              <a:spLocks noEditPoints="1"/>
            </p:cNvSpPr>
            <p:nvPr/>
          </p:nvSpPr>
          <p:spPr bwMode="auto">
            <a:xfrm rot="964014">
              <a:off x="8578973" y="1629356"/>
              <a:ext cx="78920" cy="91919"/>
            </a:xfrm>
            <a:custGeom>
              <a:avLst/>
              <a:gdLst>
                <a:gd name="T0" fmla="*/ 12 w 15"/>
                <a:gd name="T1" fmla="*/ 17 h 17"/>
                <a:gd name="T2" fmla="*/ 1 w 15"/>
                <a:gd name="T3" fmla="*/ 14 h 17"/>
                <a:gd name="T4" fmla="*/ 1 w 15"/>
                <a:gd name="T5" fmla="*/ 14 h 17"/>
                <a:gd name="T6" fmla="*/ 0 w 15"/>
                <a:gd name="T7" fmla="*/ 13 h 17"/>
                <a:gd name="T8" fmla="*/ 0 w 15"/>
                <a:gd name="T9" fmla="*/ 13 h 17"/>
                <a:gd name="T10" fmla="*/ 0 w 15"/>
                <a:gd name="T11" fmla="*/ 13 h 17"/>
                <a:gd name="T12" fmla="*/ 0 w 15"/>
                <a:gd name="T13" fmla="*/ 13 h 17"/>
                <a:gd name="T14" fmla="*/ 2 w 15"/>
                <a:gd name="T15" fmla="*/ 1 h 17"/>
                <a:gd name="T16" fmla="*/ 2 w 15"/>
                <a:gd name="T17" fmla="*/ 1 h 17"/>
                <a:gd name="T18" fmla="*/ 3 w 15"/>
                <a:gd name="T19" fmla="*/ 1 h 17"/>
                <a:gd name="T20" fmla="*/ 3 w 15"/>
                <a:gd name="T21" fmla="*/ 1 h 17"/>
                <a:gd name="T22" fmla="*/ 14 w 15"/>
                <a:gd name="T23" fmla="*/ 2 h 17"/>
                <a:gd name="T24" fmla="*/ 15 w 15"/>
                <a:gd name="T25" fmla="*/ 3 h 17"/>
                <a:gd name="T26" fmla="*/ 15 w 15"/>
                <a:gd name="T27" fmla="*/ 3 h 17"/>
                <a:gd name="T28" fmla="*/ 14 w 15"/>
                <a:gd name="T29" fmla="*/ 16 h 17"/>
                <a:gd name="T30" fmla="*/ 14 w 15"/>
                <a:gd name="T31" fmla="*/ 16 h 17"/>
                <a:gd name="T32" fmla="*/ 13 w 15"/>
                <a:gd name="T33" fmla="*/ 17 h 17"/>
                <a:gd name="T34" fmla="*/ 13 w 15"/>
                <a:gd name="T35" fmla="*/ 17 h 17"/>
                <a:gd name="T36" fmla="*/ 12 w 15"/>
                <a:gd name="T37" fmla="*/ 17 h 17"/>
                <a:gd name="T38" fmla="*/ 3 w 15"/>
                <a:gd name="T39" fmla="*/ 13 h 17"/>
                <a:gd name="T40" fmla="*/ 7 w 15"/>
                <a:gd name="T41" fmla="*/ 14 h 17"/>
                <a:gd name="T42" fmla="*/ 7 w 15"/>
                <a:gd name="T43" fmla="*/ 14 h 17"/>
                <a:gd name="T44" fmla="*/ 12 w 15"/>
                <a:gd name="T45" fmla="*/ 15 h 17"/>
                <a:gd name="T46" fmla="*/ 12 w 15"/>
                <a:gd name="T47" fmla="*/ 15 h 17"/>
                <a:gd name="T48" fmla="*/ 12 w 15"/>
                <a:gd name="T49" fmla="*/ 14 h 17"/>
                <a:gd name="T50" fmla="*/ 12 w 15"/>
                <a:gd name="T51" fmla="*/ 14 h 17"/>
                <a:gd name="T52" fmla="*/ 13 w 15"/>
                <a:gd name="T53" fmla="*/ 10 h 17"/>
                <a:gd name="T54" fmla="*/ 13 w 15"/>
                <a:gd name="T55" fmla="*/ 10 h 17"/>
                <a:gd name="T56" fmla="*/ 13 w 15"/>
                <a:gd name="T57" fmla="*/ 4 h 17"/>
                <a:gd name="T58" fmla="*/ 13 w 15"/>
                <a:gd name="T59" fmla="*/ 4 h 17"/>
                <a:gd name="T60" fmla="*/ 4 w 15"/>
                <a:gd name="T61" fmla="*/ 3 h 17"/>
                <a:gd name="T62" fmla="*/ 2 w 15"/>
                <a:gd name="T63" fmla="*/ 13 h 17"/>
                <a:gd name="T64" fmla="*/ 2 w 15"/>
                <a:gd name="T65" fmla="*/ 13 h 17"/>
                <a:gd name="T66" fmla="*/ 3 w 15"/>
                <a:gd name="T67" fmla="*/ 13 h 17"/>
                <a:gd name="T68" fmla="*/ 3 w 15"/>
                <a:gd name="T69" fmla="*/ 3 h 17"/>
                <a:gd name="T70" fmla="*/ 3 w 15"/>
                <a:gd name="T71" fmla="*/ 2 h 17"/>
                <a:gd name="T72" fmla="*/ 3 w 15"/>
                <a:gd name="T7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1"/>
                  </a:cubicBezTo>
                  <a:cubicBezTo>
                    <a:pt x="3" y="1"/>
                    <a:pt x="3" y="1"/>
                    <a:pt x="3" y="1"/>
                  </a:cubicBezTo>
                  <a:cubicBezTo>
                    <a:pt x="14" y="2"/>
                    <a:pt x="14" y="2"/>
                    <a:pt x="14" y="2"/>
                  </a:cubicBezTo>
                  <a:cubicBezTo>
                    <a:pt x="15" y="2"/>
                    <a:pt x="15" y="3"/>
                    <a:pt x="15" y="3"/>
                  </a:cubicBezTo>
                  <a:cubicBezTo>
                    <a:pt x="15" y="3"/>
                    <a:pt x="15" y="3"/>
                    <a:pt x="15" y="3"/>
                  </a:cubicBezTo>
                  <a:cubicBezTo>
                    <a:pt x="15" y="3"/>
                    <a:pt x="14" y="15"/>
                    <a:pt x="14" y="16"/>
                  </a:cubicBezTo>
                  <a:cubicBezTo>
                    <a:pt x="14" y="16"/>
                    <a:pt x="14" y="16"/>
                    <a:pt x="14" y="16"/>
                  </a:cubicBezTo>
                  <a:cubicBezTo>
                    <a:pt x="14" y="17"/>
                    <a:pt x="14" y="17"/>
                    <a:pt x="13" y="17"/>
                  </a:cubicBezTo>
                  <a:cubicBezTo>
                    <a:pt x="13" y="17"/>
                    <a:pt x="13" y="17"/>
                    <a:pt x="13" y="17"/>
                  </a:cubicBezTo>
                  <a:cubicBezTo>
                    <a:pt x="13" y="17"/>
                    <a:pt x="12"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5"/>
                    <a:pt x="12" y="14"/>
                  </a:cubicBezTo>
                  <a:cubicBezTo>
                    <a:pt x="12" y="14"/>
                    <a:pt x="12" y="14"/>
                    <a:pt x="12" y="14"/>
                  </a:cubicBezTo>
                  <a:cubicBezTo>
                    <a:pt x="12" y="13"/>
                    <a:pt x="12" y="11"/>
                    <a:pt x="13" y="10"/>
                  </a:cubicBezTo>
                  <a:cubicBezTo>
                    <a:pt x="13" y="10"/>
                    <a:pt x="13" y="10"/>
                    <a:pt x="13" y="10"/>
                  </a:cubicBezTo>
                  <a:cubicBezTo>
                    <a:pt x="13" y="7"/>
                    <a:pt x="13" y="5"/>
                    <a:pt x="13" y="4"/>
                  </a:cubicBezTo>
                  <a:cubicBezTo>
                    <a:pt x="13" y="4"/>
                    <a:pt x="13" y="4"/>
                    <a:pt x="13" y="4"/>
                  </a:cubicBezTo>
                  <a:cubicBezTo>
                    <a:pt x="4" y="3"/>
                    <a:pt x="4" y="3"/>
                    <a:pt x="4" y="3"/>
                  </a:cubicBezTo>
                  <a:cubicBezTo>
                    <a:pt x="3" y="5"/>
                    <a:pt x="2" y="11"/>
                    <a:pt x="2" y="13"/>
                  </a:cubicBezTo>
                  <a:cubicBezTo>
                    <a:pt x="2" y="13"/>
                    <a:pt x="2" y="13"/>
                    <a:pt x="2" y="13"/>
                  </a:cubicBezTo>
                  <a:cubicBezTo>
                    <a:pt x="2" y="13"/>
                    <a:pt x="2" y="13"/>
                    <a:pt x="3" y="13"/>
                  </a:cubicBezTo>
                  <a:close/>
                  <a:moveTo>
                    <a:pt x="3" y="3"/>
                  </a:moveTo>
                  <a:cubicBezTo>
                    <a:pt x="3" y="2"/>
                    <a:pt x="3" y="2"/>
                    <a:pt x="3" y="2"/>
                  </a:cubicBezTo>
                  <a:cubicBezTo>
                    <a:pt x="3" y="3"/>
                    <a:pt x="3" y="3"/>
                    <a:pt x="3" y="3"/>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804">
              <a:extLst>
                <a:ext uri="{FF2B5EF4-FFF2-40B4-BE49-F238E27FC236}">
                  <a16:creationId xmlns:a16="http://schemas.microsoft.com/office/drawing/2014/main" id="{BA3A6301-C707-4CC5-9ED5-8757D7EFD68C}"/>
                </a:ext>
              </a:extLst>
            </p:cNvPr>
            <p:cNvSpPr>
              <a:spLocks noEditPoints="1"/>
            </p:cNvSpPr>
            <p:nvPr/>
          </p:nvSpPr>
          <p:spPr bwMode="auto">
            <a:xfrm rot="964014">
              <a:off x="8253810" y="1657656"/>
              <a:ext cx="83304" cy="91919"/>
            </a:xfrm>
            <a:custGeom>
              <a:avLst/>
              <a:gdLst>
                <a:gd name="T0" fmla="*/ 13 w 16"/>
                <a:gd name="T1" fmla="*/ 17 h 17"/>
                <a:gd name="T2" fmla="*/ 1 w 16"/>
                <a:gd name="T3" fmla="*/ 14 h 17"/>
                <a:gd name="T4" fmla="*/ 1 w 16"/>
                <a:gd name="T5" fmla="*/ 14 h 17"/>
                <a:gd name="T6" fmla="*/ 0 w 16"/>
                <a:gd name="T7" fmla="*/ 13 h 17"/>
                <a:gd name="T8" fmla="*/ 0 w 16"/>
                <a:gd name="T9" fmla="*/ 13 h 17"/>
                <a:gd name="T10" fmla="*/ 0 w 16"/>
                <a:gd name="T11" fmla="*/ 12 h 17"/>
                <a:gd name="T12" fmla="*/ 0 w 16"/>
                <a:gd name="T13" fmla="*/ 12 h 17"/>
                <a:gd name="T14" fmla="*/ 2 w 16"/>
                <a:gd name="T15" fmla="*/ 1 h 17"/>
                <a:gd name="T16" fmla="*/ 2 w 16"/>
                <a:gd name="T17" fmla="*/ 1 h 17"/>
                <a:gd name="T18" fmla="*/ 4 w 16"/>
                <a:gd name="T19" fmla="*/ 0 h 17"/>
                <a:gd name="T20" fmla="*/ 4 w 16"/>
                <a:gd name="T21" fmla="*/ 0 h 17"/>
                <a:gd name="T22" fmla="*/ 15 w 16"/>
                <a:gd name="T23" fmla="*/ 2 h 17"/>
                <a:gd name="T24" fmla="*/ 16 w 16"/>
                <a:gd name="T25" fmla="*/ 3 h 17"/>
                <a:gd name="T26" fmla="*/ 16 w 16"/>
                <a:gd name="T27" fmla="*/ 3 h 17"/>
                <a:gd name="T28" fmla="*/ 14 w 16"/>
                <a:gd name="T29" fmla="*/ 16 h 17"/>
                <a:gd name="T30" fmla="*/ 14 w 16"/>
                <a:gd name="T31" fmla="*/ 16 h 17"/>
                <a:gd name="T32" fmla="*/ 13 w 16"/>
                <a:gd name="T33" fmla="*/ 17 h 17"/>
                <a:gd name="T34" fmla="*/ 13 w 16"/>
                <a:gd name="T35" fmla="*/ 17 h 17"/>
                <a:gd name="T36" fmla="*/ 13 w 16"/>
                <a:gd name="T37" fmla="*/ 17 h 17"/>
                <a:gd name="T38" fmla="*/ 13 w 16"/>
                <a:gd name="T39" fmla="*/ 17 h 17"/>
                <a:gd name="T40" fmla="*/ 13 w 16"/>
                <a:gd name="T41" fmla="*/ 17 h 17"/>
                <a:gd name="T42" fmla="*/ 13 w 16"/>
                <a:gd name="T43" fmla="*/ 17 h 17"/>
                <a:gd name="T44" fmla="*/ 13 w 16"/>
                <a:gd name="T45" fmla="*/ 17 h 17"/>
                <a:gd name="T46" fmla="*/ 13 w 16"/>
                <a:gd name="T47" fmla="*/ 17 h 17"/>
                <a:gd name="T48" fmla="*/ 13 w 16"/>
                <a:gd name="T49" fmla="*/ 17 h 17"/>
                <a:gd name="T50" fmla="*/ 13 w 16"/>
                <a:gd name="T51" fmla="*/ 17 h 17"/>
                <a:gd name="T52" fmla="*/ 13 w 16"/>
                <a:gd name="T53" fmla="*/ 17 h 17"/>
                <a:gd name="T54" fmla="*/ 13 w 16"/>
                <a:gd name="T55" fmla="*/ 17 h 17"/>
                <a:gd name="T56" fmla="*/ 3 w 16"/>
                <a:gd name="T57" fmla="*/ 13 h 17"/>
                <a:gd name="T58" fmla="*/ 7 w 16"/>
                <a:gd name="T59" fmla="*/ 14 h 17"/>
                <a:gd name="T60" fmla="*/ 7 w 16"/>
                <a:gd name="T61" fmla="*/ 14 h 17"/>
                <a:gd name="T62" fmla="*/ 12 w 16"/>
                <a:gd name="T63" fmla="*/ 15 h 17"/>
                <a:gd name="T64" fmla="*/ 12 w 16"/>
                <a:gd name="T65" fmla="*/ 15 h 17"/>
                <a:gd name="T66" fmla="*/ 12 w 16"/>
                <a:gd name="T67" fmla="*/ 14 h 17"/>
                <a:gd name="T68" fmla="*/ 12 w 16"/>
                <a:gd name="T69" fmla="*/ 14 h 17"/>
                <a:gd name="T70" fmla="*/ 13 w 16"/>
                <a:gd name="T71" fmla="*/ 9 h 17"/>
                <a:gd name="T72" fmla="*/ 13 w 16"/>
                <a:gd name="T73" fmla="*/ 9 h 17"/>
                <a:gd name="T74" fmla="*/ 14 w 16"/>
                <a:gd name="T75" fmla="*/ 4 h 17"/>
                <a:gd name="T76" fmla="*/ 14 w 16"/>
                <a:gd name="T77" fmla="*/ 4 h 17"/>
                <a:gd name="T78" fmla="*/ 4 w 16"/>
                <a:gd name="T79" fmla="*/ 2 h 17"/>
                <a:gd name="T80" fmla="*/ 2 w 16"/>
                <a:gd name="T81" fmla="*/ 12 h 17"/>
                <a:gd name="T82" fmla="*/ 2 w 16"/>
                <a:gd name="T83" fmla="*/ 12 h 17"/>
                <a:gd name="T84" fmla="*/ 3 w 16"/>
                <a:gd name="T85" fmla="*/ 13 h 17"/>
                <a:gd name="T86" fmla="*/ 3 w 16"/>
                <a:gd name="T87" fmla="*/ 2 h 17"/>
                <a:gd name="T88" fmla="*/ 3 w 16"/>
                <a:gd name="T89" fmla="*/ 1 h 17"/>
                <a:gd name="T90" fmla="*/ 3 w 16"/>
                <a:gd name="T9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17">
                  <a:moveTo>
                    <a:pt x="13"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2"/>
                  </a:cubicBezTo>
                  <a:cubicBezTo>
                    <a:pt x="0" y="12"/>
                    <a:pt x="0" y="12"/>
                    <a:pt x="0" y="12"/>
                  </a:cubicBezTo>
                  <a:cubicBezTo>
                    <a:pt x="0" y="11"/>
                    <a:pt x="2" y="1"/>
                    <a:pt x="2" y="1"/>
                  </a:cubicBezTo>
                  <a:cubicBezTo>
                    <a:pt x="2" y="1"/>
                    <a:pt x="2" y="1"/>
                    <a:pt x="2" y="1"/>
                  </a:cubicBezTo>
                  <a:cubicBezTo>
                    <a:pt x="3" y="0"/>
                    <a:pt x="3" y="0"/>
                    <a:pt x="4" y="0"/>
                  </a:cubicBezTo>
                  <a:cubicBezTo>
                    <a:pt x="4" y="0"/>
                    <a:pt x="4" y="0"/>
                    <a:pt x="4" y="0"/>
                  </a:cubicBezTo>
                  <a:cubicBezTo>
                    <a:pt x="15" y="2"/>
                    <a:pt x="15" y="2"/>
                    <a:pt x="15" y="2"/>
                  </a:cubicBezTo>
                  <a:cubicBezTo>
                    <a:pt x="16" y="2"/>
                    <a:pt x="16" y="3"/>
                    <a:pt x="16" y="3"/>
                  </a:cubicBezTo>
                  <a:cubicBezTo>
                    <a:pt x="16" y="3"/>
                    <a:pt x="16" y="3"/>
                    <a:pt x="16" y="3"/>
                  </a:cubicBezTo>
                  <a:cubicBezTo>
                    <a:pt x="16" y="3"/>
                    <a:pt x="15" y="14"/>
                    <a:pt x="14" y="16"/>
                  </a:cubicBezTo>
                  <a:cubicBezTo>
                    <a:pt x="14" y="16"/>
                    <a:pt x="14" y="16"/>
                    <a:pt x="14" y="16"/>
                  </a:cubicBezTo>
                  <a:cubicBezTo>
                    <a:pt x="14" y="16"/>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3" y="13"/>
                  </a:moveTo>
                  <a:cubicBezTo>
                    <a:pt x="4" y="13"/>
                    <a:pt x="5" y="13"/>
                    <a:pt x="7" y="14"/>
                  </a:cubicBezTo>
                  <a:cubicBezTo>
                    <a:pt x="7" y="14"/>
                    <a:pt x="7" y="14"/>
                    <a:pt x="7" y="14"/>
                  </a:cubicBezTo>
                  <a:cubicBezTo>
                    <a:pt x="9" y="14"/>
                    <a:pt x="11" y="14"/>
                    <a:pt x="12" y="15"/>
                  </a:cubicBezTo>
                  <a:cubicBezTo>
                    <a:pt x="12" y="15"/>
                    <a:pt x="12" y="15"/>
                    <a:pt x="12" y="15"/>
                  </a:cubicBezTo>
                  <a:cubicBezTo>
                    <a:pt x="12" y="14"/>
                    <a:pt x="12" y="14"/>
                    <a:pt x="12" y="14"/>
                  </a:cubicBezTo>
                  <a:cubicBezTo>
                    <a:pt x="12" y="14"/>
                    <a:pt x="12" y="14"/>
                    <a:pt x="12" y="14"/>
                  </a:cubicBezTo>
                  <a:cubicBezTo>
                    <a:pt x="13" y="12"/>
                    <a:pt x="13" y="11"/>
                    <a:pt x="13" y="9"/>
                  </a:cubicBezTo>
                  <a:cubicBezTo>
                    <a:pt x="13" y="9"/>
                    <a:pt x="13" y="9"/>
                    <a:pt x="13" y="9"/>
                  </a:cubicBezTo>
                  <a:cubicBezTo>
                    <a:pt x="14" y="7"/>
                    <a:pt x="14" y="5"/>
                    <a:pt x="14" y="4"/>
                  </a:cubicBezTo>
                  <a:cubicBezTo>
                    <a:pt x="14" y="4"/>
                    <a:pt x="14" y="4"/>
                    <a:pt x="14" y="4"/>
                  </a:cubicBezTo>
                  <a:cubicBezTo>
                    <a:pt x="4" y="2"/>
                    <a:pt x="4" y="2"/>
                    <a:pt x="4" y="2"/>
                  </a:cubicBezTo>
                  <a:cubicBezTo>
                    <a:pt x="4" y="4"/>
                    <a:pt x="2" y="10"/>
                    <a:pt x="2" y="12"/>
                  </a:cubicBezTo>
                  <a:cubicBezTo>
                    <a:pt x="2" y="12"/>
                    <a:pt x="2" y="12"/>
                    <a:pt x="2" y="12"/>
                  </a:cubicBezTo>
                  <a:cubicBezTo>
                    <a:pt x="2" y="12"/>
                    <a:pt x="2" y="12"/>
                    <a:pt x="3" y="13"/>
                  </a:cubicBezTo>
                  <a:close/>
                  <a:moveTo>
                    <a:pt x="3" y="2"/>
                  </a:moveTo>
                  <a:cubicBezTo>
                    <a:pt x="3" y="1"/>
                    <a:pt x="3" y="1"/>
                    <a:pt x="3"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805">
              <a:extLst>
                <a:ext uri="{FF2B5EF4-FFF2-40B4-BE49-F238E27FC236}">
                  <a16:creationId xmlns:a16="http://schemas.microsoft.com/office/drawing/2014/main" id="{2DA7CC5A-07C5-4866-BF92-D1FFE68CF2EC}"/>
                </a:ext>
              </a:extLst>
            </p:cNvPr>
            <p:cNvSpPr>
              <a:spLocks noEditPoints="1"/>
            </p:cNvSpPr>
            <p:nvPr/>
          </p:nvSpPr>
          <p:spPr bwMode="auto">
            <a:xfrm rot="964014">
              <a:off x="8175366" y="1812329"/>
              <a:ext cx="83304" cy="89676"/>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0 w 16"/>
                <a:gd name="T15" fmla="*/ 13 h 17"/>
                <a:gd name="T16" fmla="*/ 0 w 16"/>
                <a:gd name="T17" fmla="*/ 13 h 17"/>
                <a:gd name="T18" fmla="*/ 0 w 16"/>
                <a:gd name="T19" fmla="*/ 13 h 17"/>
                <a:gd name="T20" fmla="*/ 0 w 16"/>
                <a:gd name="T21" fmla="*/ 13 h 17"/>
                <a:gd name="T22" fmla="*/ 0 w 16"/>
                <a:gd name="T23" fmla="*/ 13 h 17"/>
                <a:gd name="T24" fmla="*/ 2 w 16"/>
                <a:gd name="T25" fmla="*/ 1 h 17"/>
                <a:gd name="T26" fmla="*/ 2 w 16"/>
                <a:gd name="T27" fmla="*/ 1 h 17"/>
                <a:gd name="T28" fmla="*/ 3 w 16"/>
                <a:gd name="T29" fmla="*/ 0 h 17"/>
                <a:gd name="T30" fmla="*/ 3 w 16"/>
                <a:gd name="T31" fmla="*/ 0 h 17"/>
                <a:gd name="T32" fmla="*/ 15 w 16"/>
                <a:gd name="T33" fmla="*/ 3 h 17"/>
                <a:gd name="T34" fmla="*/ 16 w 16"/>
                <a:gd name="T35" fmla="*/ 4 h 17"/>
                <a:gd name="T36" fmla="*/ 16 w 16"/>
                <a:gd name="T37" fmla="*/ 4 h 17"/>
                <a:gd name="T38" fmla="*/ 14 w 16"/>
                <a:gd name="T39" fmla="*/ 17 h 17"/>
                <a:gd name="T40" fmla="*/ 14 w 16"/>
                <a:gd name="T41" fmla="*/ 17 h 17"/>
                <a:gd name="T42" fmla="*/ 13 w 16"/>
                <a:gd name="T43" fmla="*/ 17 h 17"/>
                <a:gd name="T44" fmla="*/ 13 w 16"/>
                <a:gd name="T45" fmla="*/ 17 h 17"/>
                <a:gd name="T46" fmla="*/ 12 w 16"/>
                <a:gd name="T47" fmla="*/ 17 h 17"/>
                <a:gd name="T48" fmla="*/ 3 w 16"/>
                <a:gd name="T49" fmla="*/ 13 h 17"/>
                <a:gd name="T50" fmla="*/ 7 w 16"/>
                <a:gd name="T51" fmla="*/ 14 h 17"/>
                <a:gd name="T52" fmla="*/ 7 w 16"/>
                <a:gd name="T53" fmla="*/ 14 h 17"/>
                <a:gd name="T54" fmla="*/ 12 w 16"/>
                <a:gd name="T55" fmla="*/ 15 h 17"/>
                <a:gd name="T56" fmla="*/ 12 w 16"/>
                <a:gd name="T57" fmla="*/ 15 h 17"/>
                <a:gd name="T58" fmla="*/ 12 w 16"/>
                <a:gd name="T59" fmla="*/ 14 h 17"/>
                <a:gd name="T60" fmla="*/ 12 w 16"/>
                <a:gd name="T61" fmla="*/ 14 h 17"/>
                <a:gd name="T62" fmla="*/ 13 w 16"/>
                <a:gd name="T63" fmla="*/ 10 h 17"/>
                <a:gd name="T64" fmla="*/ 13 w 16"/>
                <a:gd name="T65" fmla="*/ 10 h 17"/>
                <a:gd name="T66" fmla="*/ 14 w 16"/>
                <a:gd name="T67" fmla="*/ 4 h 17"/>
                <a:gd name="T68" fmla="*/ 14 w 16"/>
                <a:gd name="T69" fmla="*/ 4 h 17"/>
                <a:gd name="T70" fmla="*/ 4 w 16"/>
                <a:gd name="T71" fmla="*/ 3 h 17"/>
                <a:gd name="T72" fmla="*/ 2 w 16"/>
                <a:gd name="T73" fmla="*/ 13 h 17"/>
                <a:gd name="T74" fmla="*/ 2 w 16"/>
                <a:gd name="T75" fmla="*/ 13 h 17"/>
                <a:gd name="T76" fmla="*/ 3 w 16"/>
                <a:gd name="T77" fmla="*/ 13 h 17"/>
                <a:gd name="T78" fmla="*/ 3 w 16"/>
                <a:gd name="T79" fmla="*/ 2 h 17"/>
                <a:gd name="T80" fmla="*/ 3 w 16"/>
                <a:gd name="T81" fmla="*/ 1 h 17"/>
                <a:gd name="T82" fmla="*/ 3 w 16"/>
                <a:gd name="T8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0"/>
                  </a:cubicBezTo>
                  <a:cubicBezTo>
                    <a:pt x="3" y="0"/>
                    <a:pt x="3" y="0"/>
                    <a:pt x="3" y="0"/>
                  </a:cubicBezTo>
                  <a:cubicBezTo>
                    <a:pt x="15" y="3"/>
                    <a:pt x="15" y="3"/>
                    <a:pt x="15" y="3"/>
                  </a:cubicBezTo>
                  <a:cubicBezTo>
                    <a:pt x="16" y="3"/>
                    <a:pt x="16" y="3"/>
                    <a:pt x="16" y="4"/>
                  </a:cubicBezTo>
                  <a:cubicBezTo>
                    <a:pt x="16" y="4"/>
                    <a:pt x="16" y="4"/>
                    <a:pt x="16" y="4"/>
                  </a:cubicBezTo>
                  <a:cubicBezTo>
                    <a:pt x="16" y="4"/>
                    <a:pt x="14" y="15"/>
                    <a:pt x="14" y="17"/>
                  </a:cubicBezTo>
                  <a:cubicBezTo>
                    <a:pt x="14" y="17"/>
                    <a:pt x="14" y="17"/>
                    <a:pt x="14" y="17"/>
                  </a:cubicBezTo>
                  <a:cubicBezTo>
                    <a:pt x="14" y="17"/>
                    <a:pt x="14" y="17"/>
                    <a:pt x="13" y="17"/>
                  </a:cubicBezTo>
                  <a:cubicBezTo>
                    <a:pt x="13" y="17"/>
                    <a:pt x="13" y="17"/>
                    <a:pt x="13" y="17"/>
                  </a:cubicBezTo>
                  <a:cubicBezTo>
                    <a:pt x="13" y="17"/>
                    <a:pt x="13"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2" y="14"/>
                  </a:cubicBezTo>
                  <a:cubicBezTo>
                    <a:pt x="12" y="14"/>
                    <a:pt x="12" y="14"/>
                    <a:pt x="12" y="14"/>
                  </a:cubicBezTo>
                  <a:cubicBezTo>
                    <a:pt x="13" y="13"/>
                    <a:pt x="13" y="11"/>
                    <a:pt x="13" y="10"/>
                  </a:cubicBezTo>
                  <a:cubicBezTo>
                    <a:pt x="13" y="10"/>
                    <a:pt x="13" y="10"/>
                    <a:pt x="13" y="10"/>
                  </a:cubicBezTo>
                  <a:cubicBezTo>
                    <a:pt x="13" y="8"/>
                    <a:pt x="14" y="6"/>
                    <a:pt x="14" y="4"/>
                  </a:cubicBezTo>
                  <a:cubicBezTo>
                    <a:pt x="14" y="4"/>
                    <a:pt x="14" y="4"/>
                    <a:pt x="14" y="4"/>
                  </a:cubicBezTo>
                  <a:cubicBezTo>
                    <a:pt x="4" y="3"/>
                    <a:pt x="4" y="3"/>
                    <a:pt x="4" y="3"/>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806">
              <a:extLst>
                <a:ext uri="{FF2B5EF4-FFF2-40B4-BE49-F238E27FC236}">
                  <a16:creationId xmlns:a16="http://schemas.microsoft.com/office/drawing/2014/main" id="{8335C8AD-EE56-4674-963A-12B562879ECD}"/>
                </a:ext>
              </a:extLst>
            </p:cNvPr>
            <p:cNvSpPr>
              <a:spLocks noEditPoints="1"/>
            </p:cNvSpPr>
            <p:nvPr/>
          </p:nvSpPr>
          <p:spPr bwMode="auto">
            <a:xfrm rot="964014">
              <a:off x="8374865" y="1720518"/>
              <a:ext cx="83304" cy="91919"/>
            </a:xfrm>
            <a:custGeom>
              <a:avLst/>
              <a:gdLst>
                <a:gd name="T0" fmla="*/ 13 w 16"/>
                <a:gd name="T1" fmla="*/ 17 h 17"/>
                <a:gd name="T2" fmla="*/ 13 w 16"/>
                <a:gd name="T3" fmla="*/ 17 h 17"/>
                <a:gd name="T4" fmla="*/ 13 w 16"/>
                <a:gd name="T5" fmla="*/ 17 h 17"/>
                <a:gd name="T6" fmla="*/ 1 w 16"/>
                <a:gd name="T7" fmla="*/ 14 h 17"/>
                <a:gd name="T8" fmla="*/ 1 w 16"/>
                <a:gd name="T9" fmla="*/ 14 h 17"/>
                <a:gd name="T10" fmla="*/ 0 w 16"/>
                <a:gd name="T11" fmla="*/ 13 h 17"/>
                <a:gd name="T12" fmla="*/ 0 w 16"/>
                <a:gd name="T13" fmla="*/ 13 h 17"/>
                <a:gd name="T14" fmla="*/ 0 w 16"/>
                <a:gd name="T15" fmla="*/ 12 h 17"/>
                <a:gd name="T16" fmla="*/ 0 w 16"/>
                <a:gd name="T17" fmla="*/ 12 h 17"/>
                <a:gd name="T18" fmla="*/ 3 w 16"/>
                <a:gd name="T19" fmla="*/ 1 h 17"/>
                <a:gd name="T20" fmla="*/ 3 w 16"/>
                <a:gd name="T21" fmla="*/ 1 h 17"/>
                <a:gd name="T22" fmla="*/ 4 w 16"/>
                <a:gd name="T23" fmla="*/ 0 h 17"/>
                <a:gd name="T24" fmla="*/ 4 w 16"/>
                <a:gd name="T25" fmla="*/ 0 h 17"/>
                <a:gd name="T26" fmla="*/ 15 w 16"/>
                <a:gd name="T27" fmla="*/ 2 h 17"/>
                <a:gd name="T28" fmla="*/ 16 w 16"/>
                <a:gd name="T29" fmla="*/ 3 h 17"/>
                <a:gd name="T30" fmla="*/ 16 w 16"/>
                <a:gd name="T31" fmla="*/ 3 h 17"/>
                <a:gd name="T32" fmla="*/ 14 w 16"/>
                <a:gd name="T33" fmla="*/ 16 h 17"/>
                <a:gd name="T34" fmla="*/ 14 w 16"/>
                <a:gd name="T35" fmla="*/ 16 h 17"/>
                <a:gd name="T36" fmla="*/ 13 w 16"/>
                <a:gd name="T37" fmla="*/ 17 h 17"/>
                <a:gd name="T38" fmla="*/ 13 w 16"/>
                <a:gd name="T39" fmla="*/ 17 h 17"/>
                <a:gd name="T40" fmla="*/ 13 w 16"/>
                <a:gd name="T41" fmla="*/ 17 h 17"/>
                <a:gd name="T42" fmla="*/ 3 w 16"/>
                <a:gd name="T43" fmla="*/ 13 h 17"/>
                <a:gd name="T44" fmla="*/ 7 w 16"/>
                <a:gd name="T45" fmla="*/ 14 h 17"/>
                <a:gd name="T46" fmla="*/ 7 w 16"/>
                <a:gd name="T47" fmla="*/ 14 h 17"/>
                <a:gd name="T48" fmla="*/ 12 w 16"/>
                <a:gd name="T49" fmla="*/ 15 h 17"/>
                <a:gd name="T50" fmla="*/ 12 w 16"/>
                <a:gd name="T51" fmla="*/ 15 h 17"/>
                <a:gd name="T52" fmla="*/ 13 w 16"/>
                <a:gd name="T53" fmla="*/ 14 h 17"/>
                <a:gd name="T54" fmla="*/ 13 w 16"/>
                <a:gd name="T55" fmla="*/ 14 h 17"/>
                <a:gd name="T56" fmla="*/ 13 w 16"/>
                <a:gd name="T57" fmla="*/ 9 h 17"/>
                <a:gd name="T58" fmla="*/ 13 w 16"/>
                <a:gd name="T59" fmla="*/ 9 h 17"/>
                <a:gd name="T60" fmla="*/ 14 w 16"/>
                <a:gd name="T61" fmla="*/ 4 h 17"/>
                <a:gd name="T62" fmla="*/ 14 w 16"/>
                <a:gd name="T63" fmla="*/ 4 h 17"/>
                <a:gd name="T64" fmla="*/ 4 w 16"/>
                <a:gd name="T65" fmla="*/ 2 h 17"/>
                <a:gd name="T66" fmla="*/ 2 w 16"/>
                <a:gd name="T67" fmla="*/ 12 h 17"/>
                <a:gd name="T68" fmla="*/ 2 w 16"/>
                <a:gd name="T69" fmla="*/ 12 h 17"/>
                <a:gd name="T70" fmla="*/ 3 w 16"/>
                <a:gd name="T71" fmla="*/ 13 h 17"/>
                <a:gd name="T72" fmla="*/ 3 w 16"/>
                <a:gd name="T73" fmla="*/ 2 h 17"/>
                <a:gd name="T74" fmla="*/ 4 w 16"/>
                <a:gd name="T75" fmla="*/ 1 h 17"/>
                <a:gd name="T76" fmla="*/ 3 w 16"/>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7">
                  <a:moveTo>
                    <a:pt x="13" y="17"/>
                  </a:moveTo>
                  <a:cubicBezTo>
                    <a:pt x="13" y="17"/>
                    <a:pt x="13" y="17"/>
                    <a:pt x="13" y="17"/>
                  </a:cubicBezTo>
                  <a:cubicBezTo>
                    <a:pt x="13" y="17"/>
                    <a:pt x="13" y="17"/>
                    <a:pt x="13" y="17"/>
                  </a:cubicBezTo>
                  <a:cubicBezTo>
                    <a:pt x="11" y="17"/>
                    <a:pt x="3" y="15"/>
                    <a:pt x="1" y="14"/>
                  </a:cubicBezTo>
                  <a:cubicBezTo>
                    <a:pt x="1" y="14"/>
                    <a:pt x="1" y="14"/>
                    <a:pt x="1" y="14"/>
                  </a:cubicBezTo>
                  <a:cubicBezTo>
                    <a:pt x="1" y="14"/>
                    <a:pt x="0" y="14"/>
                    <a:pt x="0" y="13"/>
                  </a:cubicBezTo>
                  <a:cubicBezTo>
                    <a:pt x="0" y="13"/>
                    <a:pt x="0" y="13"/>
                    <a:pt x="0" y="13"/>
                  </a:cubicBezTo>
                  <a:cubicBezTo>
                    <a:pt x="0" y="13"/>
                    <a:pt x="0" y="13"/>
                    <a:pt x="0" y="12"/>
                  </a:cubicBezTo>
                  <a:cubicBezTo>
                    <a:pt x="0" y="12"/>
                    <a:pt x="0" y="12"/>
                    <a:pt x="0" y="12"/>
                  </a:cubicBezTo>
                  <a:cubicBezTo>
                    <a:pt x="0" y="11"/>
                    <a:pt x="3" y="1"/>
                    <a:pt x="3" y="1"/>
                  </a:cubicBezTo>
                  <a:cubicBezTo>
                    <a:pt x="3" y="1"/>
                    <a:pt x="3" y="1"/>
                    <a:pt x="3" y="1"/>
                  </a:cubicBezTo>
                  <a:cubicBezTo>
                    <a:pt x="3" y="0"/>
                    <a:pt x="3" y="0"/>
                    <a:pt x="4" y="0"/>
                  </a:cubicBezTo>
                  <a:cubicBezTo>
                    <a:pt x="4" y="0"/>
                    <a:pt x="4" y="0"/>
                    <a:pt x="4" y="0"/>
                  </a:cubicBezTo>
                  <a:cubicBezTo>
                    <a:pt x="15" y="2"/>
                    <a:pt x="15" y="2"/>
                    <a:pt x="15" y="2"/>
                  </a:cubicBezTo>
                  <a:cubicBezTo>
                    <a:pt x="16" y="2"/>
                    <a:pt x="16" y="3"/>
                    <a:pt x="16" y="3"/>
                  </a:cubicBezTo>
                  <a:cubicBezTo>
                    <a:pt x="16" y="3"/>
                    <a:pt x="16" y="3"/>
                    <a:pt x="16" y="3"/>
                  </a:cubicBezTo>
                  <a:cubicBezTo>
                    <a:pt x="16" y="3"/>
                    <a:pt x="15" y="14"/>
                    <a:pt x="14" y="16"/>
                  </a:cubicBezTo>
                  <a:cubicBezTo>
                    <a:pt x="14" y="16"/>
                    <a:pt x="14" y="16"/>
                    <a:pt x="14" y="16"/>
                  </a:cubicBezTo>
                  <a:cubicBezTo>
                    <a:pt x="14" y="16"/>
                    <a:pt x="14" y="17"/>
                    <a:pt x="13" y="17"/>
                  </a:cubicBezTo>
                  <a:cubicBezTo>
                    <a:pt x="13" y="17"/>
                    <a:pt x="13" y="17"/>
                    <a:pt x="13" y="17"/>
                  </a:cubicBezTo>
                  <a:cubicBezTo>
                    <a:pt x="13" y="17"/>
                    <a:pt x="13" y="17"/>
                    <a:pt x="13" y="17"/>
                  </a:cubicBezTo>
                  <a:close/>
                  <a:moveTo>
                    <a:pt x="3" y="13"/>
                  </a:moveTo>
                  <a:cubicBezTo>
                    <a:pt x="4" y="13"/>
                    <a:pt x="5" y="13"/>
                    <a:pt x="7" y="14"/>
                  </a:cubicBezTo>
                  <a:cubicBezTo>
                    <a:pt x="7" y="14"/>
                    <a:pt x="7" y="14"/>
                    <a:pt x="7" y="14"/>
                  </a:cubicBezTo>
                  <a:cubicBezTo>
                    <a:pt x="9" y="14"/>
                    <a:pt x="11" y="15"/>
                    <a:pt x="12" y="15"/>
                  </a:cubicBezTo>
                  <a:cubicBezTo>
                    <a:pt x="12" y="15"/>
                    <a:pt x="12" y="15"/>
                    <a:pt x="12" y="15"/>
                  </a:cubicBezTo>
                  <a:cubicBezTo>
                    <a:pt x="12" y="14"/>
                    <a:pt x="12" y="14"/>
                    <a:pt x="13" y="14"/>
                  </a:cubicBezTo>
                  <a:cubicBezTo>
                    <a:pt x="13" y="14"/>
                    <a:pt x="13" y="14"/>
                    <a:pt x="13" y="14"/>
                  </a:cubicBezTo>
                  <a:cubicBezTo>
                    <a:pt x="13" y="12"/>
                    <a:pt x="13" y="11"/>
                    <a:pt x="13" y="9"/>
                  </a:cubicBezTo>
                  <a:cubicBezTo>
                    <a:pt x="13" y="9"/>
                    <a:pt x="13" y="9"/>
                    <a:pt x="13" y="9"/>
                  </a:cubicBezTo>
                  <a:cubicBezTo>
                    <a:pt x="14" y="7"/>
                    <a:pt x="14" y="5"/>
                    <a:pt x="14" y="4"/>
                  </a:cubicBezTo>
                  <a:cubicBezTo>
                    <a:pt x="14" y="4"/>
                    <a:pt x="14" y="4"/>
                    <a:pt x="14" y="4"/>
                  </a:cubicBezTo>
                  <a:cubicBezTo>
                    <a:pt x="4" y="2"/>
                    <a:pt x="4" y="2"/>
                    <a:pt x="4" y="2"/>
                  </a:cubicBezTo>
                  <a:cubicBezTo>
                    <a:pt x="4" y="4"/>
                    <a:pt x="2" y="10"/>
                    <a:pt x="2" y="12"/>
                  </a:cubicBezTo>
                  <a:cubicBezTo>
                    <a:pt x="2" y="12"/>
                    <a:pt x="2" y="12"/>
                    <a:pt x="2" y="12"/>
                  </a:cubicBezTo>
                  <a:cubicBezTo>
                    <a:pt x="2" y="12"/>
                    <a:pt x="3" y="13"/>
                    <a:pt x="3" y="13"/>
                  </a:cubicBezTo>
                  <a:close/>
                  <a:moveTo>
                    <a:pt x="3" y="2"/>
                  </a:moveTo>
                  <a:cubicBezTo>
                    <a:pt x="4" y="1"/>
                    <a:pt x="4" y="1"/>
                    <a:pt x="4"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807">
              <a:extLst>
                <a:ext uri="{FF2B5EF4-FFF2-40B4-BE49-F238E27FC236}">
                  <a16:creationId xmlns:a16="http://schemas.microsoft.com/office/drawing/2014/main" id="{22ADFA86-68A7-49BE-B4E1-2BE1A49B429C}"/>
                </a:ext>
              </a:extLst>
            </p:cNvPr>
            <p:cNvSpPr>
              <a:spLocks noEditPoints="1"/>
            </p:cNvSpPr>
            <p:nvPr/>
          </p:nvSpPr>
          <p:spPr bwMode="auto">
            <a:xfrm rot="964014">
              <a:off x="8310301" y="1874523"/>
              <a:ext cx="83304" cy="89676"/>
            </a:xfrm>
            <a:custGeom>
              <a:avLst/>
              <a:gdLst>
                <a:gd name="T0" fmla="*/ 13 w 16"/>
                <a:gd name="T1" fmla="*/ 17 h 17"/>
                <a:gd name="T2" fmla="*/ 13 w 16"/>
                <a:gd name="T3" fmla="*/ 17 h 17"/>
                <a:gd name="T4" fmla="*/ 13 w 16"/>
                <a:gd name="T5" fmla="*/ 17 h 17"/>
                <a:gd name="T6" fmla="*/ 1 w 16"/>
                <a:gd name="T7" fmla="*/ 14 h 17"/>
                <a:gd name="T8" fmla="*/ 1 w 16"/>
                <a:gd name="T9" fmla="*/ 14 h 17"/>
                <a:gd name="T10" fmla="*/ 0 w 16"/>
                <a:gd name="T11" fmla="*/ 13 h 17"/>
                <a:gd name="T12" fmla="*/ 0 w 16"/>
                <a:gd name="T13" fmla="*/ 13 h 17"/>
                <a:gd name="T14" fmla="*/ 0 w 16"/>
                <a:gd name="T15" fmla="*/ 13 h 17"/>
                <a:gd name="T16" fmla="*/ 0 w 16"/>
                <a:gd name="T17" fmla="*/ 13 h 17"/>
                <a:gd name="T18" fmla="*/ 3 w 16"/>
                <a:gd name="T19" fmla="*/ 1 h 17"/>
                <a:gd name="T20" fmla="*/ 3 w 16"/>
                <a:gd name="T21" fmla="*/ 1 h 17"/>
                <a:gd name="T22" fmla="*/ 4 w 16"/>
                <a:gd name="T23" fmla="*/ 0 h 17"/>
                <a:gd name="T24" fmla="*/ 4 w 16"/>
                <a:gd name="T25" fmla="*/ 0 h 17"/>
                <a:gd name="T26" fmla="*/ 15 w 16"/>
                <a:gd name="T27" fmla="*/ 3 h 17"/>
                <a:gd name="T28" fmla="*/ 16 w 16"/>
                <a:gd name="T29" fmla="*/ 4 h 17"/>
                <a:gd name="T30" fmla="*/ 16 w 16"/>
                <a:gd name="T31" fmla="*/ 4 h 17"/>
                <a:gd name="T32" fmla="*/ 14 w 16"/>
                <a:gd name="T33" fmla="*/ 16 h 17"/>
                <a:gd name="T34" fmla="*/ 14 w 16"/>
                <a:gd name="T35" fmla="*/ 16 h 17"/>
                <a:gd name="T36" fmla="*/ 13 w 16"/>
                <a:gd name="T37" fmla="*/ 17 h 17"/>
                <a:gd name="T38" fmla="*/ 13 w 16"/>
                <a:gd name="T39" fmla="*/ 17 h 17"/>
                <a:gd name="T40" fmla="*/ 13 w 16"/>
                <a:gd name="T41" fmla="*/ 17 h 17"/>
                <a:gd name="T42" fmla="*/ 13 w 16"/>
                <a:gd name="T43" fmla="*/ 17 h 17"/>
                <a:gd name="T44" fmla="*/ 13 w 16"/>
                <a:gd name="T45" fmla="*/ 17 h 17"/>
                <a:gd name="T46" fmla="*/ 13 w 16"/>
                <a:gd name="T47" fmla="*/ 17 h 17"/>
                <a:gd name="T48" fmla="*/ 13 w 16"/>
                <a:gd name="T49" fmla="*/ 17 h 17"/>
                <a:gd name="T50" fmla="*/ 13 w 16"/>
                <a:gd name="T51" fmla="*/ 17 h 17"/>
                <a:gd name="T52" fmla="*/ 13 w 16"/>
                <a:gd name="T53" fmla="*/ 17 h 17"/>
                <a:gd name="T54" fmla="*/ 13 w 16"/>
                <a:gd name="T55" fmla="*/ 17 h 17"/>
                <a:gd name="T56" fmla="*/ 13 w 16"/>
                <a:gd name="T57" fmla="*/ 15 h 17"/>
                <a:gd name="T58" fmla="*/ 13 w 16"/>
                <a:gd name="T59" fmla="*/ 15 h 17"/>
                <a:gd name="T60" fmla="*/ 13 w 16"/>
                <a:gd name="T61" fmla="*/ 15 h 17"/>
                <a:gd name="T62" fmla="*/ 13 w 16"/>
                <a:gd name="T63" fmla="*/ 15 h 17"/>
                <a:gd name="T64" fmla="*/ 3 w 16"/>
                <a:gd name="T65" fmla="*/ 13 h 17"/>
                <a:gd name="T66" fmla="*/ 7 w 16"/>
                <a:gd name="T67" fmla="*/ 14 h 17"/>
                <a:gd name="T68" fmla="*/ 7 w 16"/>
                <a:gd name="T69" fmla="*/ 14 h 17"/>
                <a:gd name="T70" fmla="*/ 12 w 16"/>
                <a:gd name="T71" fmla="*/ 15 h 17"/>
                <a:gd name="T72" fmla="*/ 12 w 16"/>
                <a:gd name="T73" fmla="*/ 15 h 17"/>
                <a:gd name="T74" fmla="*/ 13 w 16"/>
                <a:gd name="T75" fmla="*/ 14 h 17"/>
                <a:gd name="T76" fmla="*/ 13 w 16"/>
                <a:gd name="T77" fmla="*/ 14 h 17"/>
                <a:gd name="T78" fmla="*/ 13 w 16"/>
                <a:gd name="T79" fmla="*/ 10 h 17"/>
                <a:gd name="T80" fmla="*/ 13 w 16"/>
                <a:gd name="T81" fmla="*/ 10 h 17"/>
                <a:gd name="T82" fmla="*/ 14 w 16"/>
                <a:gd name="T83" fmla="*/ 4 h 17"/>
                <a:gd name="T84" fmla="*/ 14 w 16"/>
                <a:gd name="T85" fmla="*/ 4 h 17"/>
                <a:gd name="T86" fmla="*/ 4 w 16"/>
                <a:gd name="T87" fmla="*/ 3 h 17"/>
                <a:gd name="T88" fmla="*/ 2 w 16"/>
                <a:gd name="T89" fmla="*/ 13 h 17"/>
                <a:gd name="T90" fmla="*/ 2 w 16"/>
                <a:gd name="T91" fmla="*/ 13 h 17"/>
                <a:gd name="T92" fmla="*/ 3 w 16"/>
                <a:gd name="T93" fmla="*/ 13 h 17"/>
                <a:gd name="T94" fmla="*/ 3 w 16"/>
                <a:gd name="T95" fmla="*/ 2 h 17"/>
                <a:gd name="T96" fmla="*/ 4 w 16"/>
                <a:gd name="T97" fmla="*/ 1 h 17"/>
                <a:gd name="T98" fmla="*/ 3 w 16"/>
                <a:gd name="T9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7">
                  <a:moveTo>
                    <a:pt x="13" y="17"/>
                  </a:moveTo>
                  <a:cubicBezTo>
                    <a:pt x="13" y="17"/>
                    <a:pt x="13" y="17"/>
                    <a:pt x="13" y="17"/>
                  </a:cubicBezTo>
                  <a:cubicBezTo>
                    <a:pt x="13" y="17"/>
                    <a:pt x="13" y="17"/>
                    <a:pt x="13" y="17"/>
                  </a:cubicBezTo>
                  <a:cubicBezTo>
                    <a:pt x="12" y="17"/>
                    <a:pt x="4" y="16"/>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0" y="11"/>
                    <a:pt x="3" y="1"/>
                    <a:pt x="3" y="1"/>
                  </a:cubicBezTo>
                  <a:cubicBezTo>
                    <a:pt x="3" y="1"/>
                    <a:pt x="3" y="1"/>
                    <a:pt x="3" y="1"/>
                  </a:cubicBezTo>
                  <a:cubicBezTo>
                    <a:pt x="3" y="1"/>
                    <a:pt x="3" y="0"/>
                    <a:pt x="4" y="0"/>
                  </a:cubicBezTo>
                  <a:cubicBezTo>
                    <a:pt x="4" y="0"/>
                    <a:pt x="4" y="0"/>
                    <a:pt x="4" y="0"/>
                  </a:cubicBezTo>
                  <a:cubicBezTo>
                    <a:pt x="15" y="3"/>
                    <a:pt x="15" y="3"/>
                    <a:pt x="15" y="3"/>
                  </a:cubicBezTo>
                  <a:cubicBezTo>
                    <a:pt x="16" y="3"/>
                    <a:pt x="16" y="3"/>
                    <a:pt x="16" y="4"/>
                  </a:cubicBezTo>
                  <a:cubicBezTo>
                    <a:pt x="16" y="4"/>
                    <a:pt x="16" y="4"/>
                    <a:pt x="16" y="4"/>
                  </a:cubicBezTo>
                  <a:cubicBezTo>
                    <a:pt x="16" y="4"/>
                    <a:pt x="15" y="15"/>
                    <a:pt x="14" y="16"/>
                  </a:cubicBezTo>
                  <a:cubicBezTo>
                    <a:pt x="14" y="16"/>
                    <a:pt x="14" y="16"/>
                    <a:pt x="14" y="16"/>
                  </a:cubicBezTo>
                  <a:cubicBezTo>
                    <a:pt x="14" y="17"/>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3" y="15"/>
                  </a:moveTo>
                  <a:cubicBezTo>
                    <a:pt x="13" y="15"/>
                    <a:pt x="13" y="15"/>
                    <a:pt x="13" y="15"/>
                  </a:cubicBezTo>
                  <a:cubicBezTo>
                    <a:pt x="13" y="15"/>
                    <a:pt x="13" y="15"/>
                    <a:pt x="13" y="15"/>
                  </a:cubicBezTo>
                  <a:cubicBezTo>
                    <a:pt x="13" y="15"/>
                    <a:pt x="13" y="15"/>
                    <a:pt x="13" y="15"/>
                  </a:cubicBezTo>
                  <a:close/>
                  <a:moveTo>
                    <a:pt x="3" y="13"/>
                  </a:moveTo>
                  <a:cubicBezTo>
                    <a:pt x="4" y="13"/>
                    <a:pt x="5" y="14"/>
                    <a:pt x="7" y="14"/>
                  </a:cubicBezTo>
                  <a:cubicBezTo>
                    <a:pt x="7" y="14"/>
                    <a:pt x="7" y="14"/>
                    <a:pt x="7" y="14"/>
                  </a:cubicBezTo>
                  <a:cubicBezTo>
                    <a:pt x="9" y="14"/>
                    <a:pt x="11" y="15"/>
                    <a:pt x="12" y="15"/>
                  </a:cubicBezTo>
                  <a:cubicBezTo>
                    <a:pt x="12" y="15"/>
                    <a:pt x="12" y="15"/>
                    <a:pt x="12" y="15"/>
                  </a:cubicBezTo>
                  <a:cubicBezTo>
                    <a:pt x="12" y="15"/>
                    <a:pt x="12" y="14"/>
                    <a:pt x="13" y="14"/>
                  </a:cubicBezTo>
                  <a:cubicBezTo>
                    <a:pt x="13" y="14"/>
                    <a:pt x="13" y="14"/>
                    <a:pt x="13" y="14"/>
                  </a:cubicBezTo>
                  <a:cubicBezTo>
                    <a:pt x="13" y="13"/>
                    <a:pt x="13" y="11"/>
                    <a:pt x="13" y="10"/>
                  </a:cubicBezTo>
                  <a:cubicBezTo>
                    <a:pt x="13" y="10"/>
                    <a:pt x="13" y="10"/>
                    <a:pt x="13" y="10"/>
                  </a:cubicBezTo>
                  <a:cubicBezTo>
                    <a:pt x="14" y="8"/>
                    <a:pt x="14" y="5"/>
                    <a:pt x="14" y="4"/>
                  </a:cubicBezTo>
                  <a:cubicBezTo>
                    <a:pt x="14" y="4"/>
                    <a:pt x="14" y="4"/>
                    <a:pt x="14" y="4"/>
                  </a:cubicBezTo>
                  <a:cubicBezTo>
                    <a:pt x="4" y="3"/>
                    <a:pt x="4" y="3"/>
                    <a:pt x="4" y="3"/>
                  </a:cubicBezTo>
                  <a:cubicBezTo>
                    <a:pt x="4" y="5"/>
                    <a:pt x="2" y="11"/>
                    <a:pt x="2" y="13"/>
                  </a:cubicBezTo>
                  <a:cubicBezTo>
                    <a:pt x="2" y="13"/>
                    <a:pt x="2" y="13"/>
                    <a:pt x="2" y="13"/>
                  </a:cubicBezTo>
                  <a:cubicBezTo>
                    <a:pt x="2" y="13"/>
                    <a:pt x="3" y="13"/>
                    <a:pt x="3" y="13"/>
                  </a:cubicBezTo>
                  <a:close/>
                  <a:moveTo>
                    <a:pt x="3" y="2"/>
                  </a:moveTo>
                  <a:cubicBezTo>
                    <a:pt x="4" y="1"/>
                    <a:pt x="4" y="1"/>
                    <a:pt x="4"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809">
              <a:extLst>
                <a:ext uri="{FF2B5EF4-FFF2-40B4-BE49-F238E27FC236}">
                  <a16:creationId xmlns:a16="http://schemas.microsoft.com/office/drawing/2014/main" id="{101D3BA0-C732-417E-A91E-7C6A71ED266C}"/>
                </a:ext>
              </a:extLst>
            </p:cNvPr>
            <p:cNvSpPr>
              <a:spLocks noEditPoints="1"/>
            </p:cNvSpPr>
            <p:nvPr/>
          </p:nvSpPr>
          <p:spPr bwMode="auto">
            <a:xfrm rot="964014">
              <a:off x="8504773" y="1793830"/>
              <a:ext cx="89880" cy="89676"/>
            </a:xfrm>
            <a:custGeom>
              <a:avLst/>
              <a:gdLst>
                <a:gd name="T0" fmla="*/ 11 w 17"/>
                <a:gd name="T1" fmla="*/ 17 h 17"/>
                <a:gd name="T2" fmla="*/ 2 w 17"/>
                <a:gd name="T3" fmla="*/ 15 h 17"/>
                <a:gd name="T4" fmla="*/ 2 w 17"/>
                <a:gd name="T5" fmla="*/ 15 h 17"/>
                <a:gd name="T6" fmla="*/ 0 w 17"/>
                <a:gd name="T7" fmla="*/ 13 h 17"/>
                <a:gd name="T8" fmla="*/ 0 w 17"/>
                <a:gd name="T9" fmla="*/ 13 h 17"/>
                <a:gd name="T10" fmla="*/ 0 w 17"/>
                <a:gd name="T11" fmla="*/ 13 h 17"/>
                <a:gd name="T12" fmla="*/ 0 w 17"/>
                <a:gd name="T13" fmla="*/ 13 h 17"/>
                <a:gd name="T14" fmla="*/ 0 w 17"/>
                <a:gd name="T15" fmla="*/ 13 h 17"/>
                <a:gd name="T16" fmla="*/ 3 w 17"/>
                <a:gd name="T17" fmla="*/ 1 h 17"/>
                <a:gd name="T18" fmla="*/ 3 w 17"/>
                <a:gd name="T19" fmla="*/ 1 h 17"/>
                <a:gd name="T20" fmla="*/ 4 w 17"/>
                <a:gd name="T21" fmla="*/ 0 h 17"/>
                <a:gd name="T22" fmla="*/ 4 w 17"/>
                <a:gd name="T23" fmla="*/ 0 h 17"/>
                <a:gd name="T24" fmla="*/ 16 w 17"/>
                <a:gd name="T25" fmla="*/ 2 h 17"/>
                <a:gd name="T26" fmla="*/ 17 w 17"/>
                <a:gd name="T27" fmla="*/ 3 h 17"/>
                <a:gd name="T28" fmla="*/ 17 w 17"/>
                <a:gd name="T29" fmla="*/ 3 h 17"/>
                <a:gd name="T30" fmla="*/ 17 w 17"/>
                <a:gd name="T31" fmla="*/ 3 h 17"/>
                <a:gd name="T32" fmla="*/ 17 w 17"/>
                <a:gd name="T33" fmla="*/ 3 h 17"/>
                <a:gd name="T34" fmla="*/ 13 w 17"/>
                <a:gd name="T35" fmla="*/ 16 h 17"/>
                <a:gd name="T36" fmla="*/ 13 w 17"/>
                <a:gd name="T37" fmla="*/ 16 h 17"/>
                <a:gd name="T38" fmla="*/ 11 w 17"/>
                <a:gd name="T39" fmla="*/ 17 h 17"/>
                <a:gd name="T40" fmla="*/ 11 w 17"/>
                <a:gd name="T41" fmla="*/ 17 h 17"/>
                <a:gd name="T42" fmla="*/ 11 w 17"/>
                <a:gd name="T43" fmla="*/ 17 h 17"/>
                <a:gd name="T44" fmla="*/ 3 w 17"/>
                <a:gd name="T45" fmla="*/ 13 h 17"/>
                <a:gd name="T46" fmla="*/ 6 w 17"/>
                <a:gd name="T47" fmla="*/ 14 h 17"/>
                <a:gd name="T48" fmla="*/ 6 w 17"/>
                <a:gd name="T49" fmla="*/ 14 h 17"/>
                <a:gd name="T50" fmla="*/ 11 w 17"/>
                <a:gd name="T51" fmla="*/ 15 h 17"/>
                <a:gd name="T52" fmla="*/ 11 w 17"/>
                <a:gd name="T53" fmla="*/ 15 h 17"/>
                <a:gd name="T54" fmla="*/ 11 w 17"/>
                <a:gd name="T55" fmla="*/ 13 h 17"/>
                <a:gd name="T56" fmla="*/ 11 w 17"/>
                <a:gd name="T57" fmla="*/ 13 h 17"/>
                <a:gd name="T58" fmla="*/ 13 w 17"/>
                <a:gd name="T59" fmla="*/ 9 h 17"/>
                <a:gd name="T60" fmla="*/ 13 w 17"/>
                <a:gd name="T61" fmla="*/ 9 h 17"/>
                <a:gd name="T62" fmla="*/ 14 w 17"/>
                <a:gd name="T63" fmla="*/ 4 h 17"/>
                <a:gd name="T64" fmla="*/ 14 w 17"/>
                <a:gd name="T65" fmla="*/ 4 h 17"/>
                <a:gd name="T66" fmla="*/ 5 w 17"/>
                <a:gd name="T67" fmla="*/ 2 h 17"/>
                <a:gd name="T68" fmla="*/ 2 w 17"/>
                <a:gd name="T69" fmla="*/ 12 h 17"/>
                <a:gd name="T70" fmla="*/ 2 w 17"/>
                <a:gd name="T71" fmla="*/ 12 h 17"/>
                <a:gd name="T72" fmla="*/ 3 w 17"/>
                <a:gd name="T73" fmla="*/ 13 h 17"/>
                <a:gd name="T74" fmla="*/ 4 w 17"/>
                <a:gd name="T75" fmla="*/ 2 h 17"/>
                <a:gd name="T76" fmla="*/ 4 w 17"/>
                <a:gd name="T77" fmla="*/ 1 h 17"/>
                <a:gd name="T78" fmla="*/ 4 w 17"/>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1" y="17"/>
                  </a:moveTo>
                  <a:cubicBezTo>
                    <a:pt x="10" y="16"/>
                    <a:pt x="5" y="15"/>
                    <a:pt x="2" y="15"/>
                  </a:cubicBezTo>
                  <a:cubicBezTo>
                    <a:pt x="2" y="15"/>
                    <a:pt x="2" y="15"/>
                    <a:pt x="2" y="15"/>
                  </a:cubicBezTo>
                  <a:cubicBezTo>
                    <a:pt x="2" y="14"/>
                    <a:pt x="1" y="14"/>
                    <a:pt x="0" y="13"/>
                  </a:cubicBezTo>
                  <a:cubicBezTo>
                    <a:pt x="0" y="13"/>
                    <a:pt x="0" y="13"/>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6" y="2"/>
                    <a:pt x="17" y="3"/>
                  </a:cubicBezTo>
                  <a:cubicBezTo>
                    <a:pt x="17" y="3"/>
                    <a:pt x="17" y="3"/>
                    <a:pt x="17" y="3"/>
                  </a:cubicBezTo>
                  <a:cubicBezTo>
                    <a:pt x="17" y="3"/>
                    <a:pt x="17" y="3"/>
                    <a:pt x="17" y="3"/>
                  </a:cubicBezTo>
                  <a:cubicBezTo>
                    <a:pt x="17" y="3"/>
                    <a:pt x="17" y="3"/>
                    <a:pt x="17" y="3"/>
                  </a:cubicBezTo>
                  <a:cubicBezTo>
                    <a:pt x="17" y="3"/>
                    <a:pt x="14" y="13"/>
                    <a:pt x="13" y="16"/>
                  </a:cubicBezTo>
                  <a:cubicBezTo>
                    <a:pt x="13" y="16"/>
                    <a:pt x="13" y="16"/>
                    <a:pt x="13" y="16"/>
                  </a:cubicBezTo>
                  <a:cubicBezTo>
                    <a:pt x="12" y="16"/>
                    <a:pt x="13" y="16"/>
                    <a:pt x="11" y="17"/>
                  </a:cubicBezTo>
                  <a:cubicBezTo>
                    <a:pt x="11" y="17"/>
                    <a:pt x="11" y="17"/>
                    <a:pt x="11" y="17"/>
                  </a:cubicBezTo>
                  <a:cubicBezTo>
                    <a:pt x="11" y="17"/>
                    <a:pt x="11" y="17"/>
                    <a:pt x="11" y="17"/>
                  </a:cubicBezTo>
                  <a:close/>
                  <a:moveTo>
                    <a:pt x="3" y="13"/>
                  </a:moveTo>
                  <a:cubicBezTo>
                    <a:pt x="4" y="13"/>
                    <a:pt x="5" y="13"/>
                    <a:pt x="6" y="14"/>
                  </a:cubicBezTo>
                  <a:cubicBezTo>
                    <a:pt x="6" y="14"/>
                    <a:pt x="6" y="14"/>
                    <a:pt x="6" y="14"/>
                  </a:cubicBezTo>
                  <a:cubicBezTo>
                    <a:pt x="8" y="14"/>
                    <a:pt x="10" y="14"/>
                    <a:pt x="11" y="15"/>
                  </a:cubicBezTo>
                  <a:cubicBezTo>
                    <a:pt x="11" y="15"/>
                    <a:pt x="11" y="15"/>
                    <a:pt x="11" y="15"/>
                  </a:cubicBezTo>
                  <a:cubicBezTo>
                    <a:pt x="11" y="14"/>
                    <a:pt x="11" y="14"/>
                    <a:pt x="11" y="13"/>
                  </a:cubicBezTo>
                  <a:cubicBezTo>
                    <a:pt x="11" y="13"/>
                    <a:pt x="11" y="13"/>
                    <a:pt x="11" y="13"/>
                  </a:cubicBezTo>
                  <a:cubicBezTo>
                    <a:pt x="12" y="12"/>
                    <a:pt x="12" y="11"/>
                    <a:pt x="13" y="9"/>
                  </a:cubicBezTo>
                  <a:cubicBezTo>
                    <a:pt x="13" y="9"/>
                    <a:pt x="13" y="9"/>
                    <a:pt x="13" y="9"/>
                  </a:cubicBezTo>
                  <a:cubicBezTo>
                    <a:pt x="13" y="7"/>
                    <a:pt x="14" y="5"/>
                    <a:pt x="14" y="4"/>
                  </a:cubicBezTo>
                  <a:cubicBezTo>
                    <a:pt x="14" y="4"/>
                    <a:pt x="14" y="4"/>
                    <a:pt x="14" y="4"/>
                  </a:cubicBezTo>
                  <a:cubicBezTo>
                    <a:pt x="5" y="2"/>
                    <a:pt x="5" y="2"/>
                    <a:pt x="5" y="2"/>
                  </a:cubicBezTo>
                  <a:cubicBezTo>
                    <a:pt x="4" y="4"/>
                    <a:pt x="3" y="10"/>
                    <a:pt x="2" y="12"/>
                  </a:cubicBezTo>
                  <a:cubicBezTo>
                    <a:pt x="2" y="12"/>
                    <a:pt x="2" y="12"/>
                    <a:pt x="2" y="12"/>
                  </a:cubicBezTo>
                  <a:cubicBezTo>
                    <a:pt x="3" y="12"/>
                    <a:pt x="3" y="13"/>
                    <a:pt x="3"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810">
              <a:extLst>
                <a:ext uri="{FF2B5EF4-FFF2-40B4-BE49-F238E27FC236}">
                  <a16:creationId xmlns:a16="http://schemas.microsoft.com/office/drawing/2014/main" id="{C2D2FD6B-B784-4EB4-B3AB-84751BFFD6C1}"/>
                </a:ext>
              </a:extLst>
            </p:cNvPr>
            <p:cNvSpPr/>
            <p:nvPr/>
          </p:nvSpPr>
          <p:spPr bwMode="auto">
            <a:xfrm rot="964014">
              <a:off x="8441883" y="1916603"/>
              <a:ext cx="52613" cy="53806"/>
            </a:xfrm>
            <a:custGeom>
              <a:avLst/>
              <a:gdLst>
                <a:gd name="T0" fmla="*/ 1 w 10"/>
                <a:gd name="T1" fmla="*/ 10 h 10"/>
                <a:gd name="T2" fmla="*/ 0 w 10"/>
                <a:gd name="T3" fmla="*/ 9 h 10"/>
                <a:gd name="T4" fmla="*/ 0 w 10"/>
                <a:gd name="T5" fmla="*/ 9 h 10"/>
                <a:gd name="T6" fmla="*/ 2 w 10"/>
                <a:gd name="T7" fmla="*/ 1 h 10"/>
                <a:gd name="T8" fmla="*/ 2 w 10"/>
                <a:gd name="T9" fmla="*/ 1 h 10"/>
                <a:gd name="T10" fmla="*/ 3 w 10"/>
                <a:gd name="T11" fmla="*/ 0 h 10"/>
                <a:gd name="T12" fmla="*/ 3 w 10"/>
                <a:gd name="T13" fmla="*/ 0 h 10"/>
                <a:gd name="T14" fmla="*/ 9 w 10"/>
                <a:gd name="T15" fmla="*/ 1 h 10"/>
                <a:gd name="T16" fmla="*/ 9 w 10"/>
                <a:gd name="T17" fmla="*/ 1 h 10"/>
                <a:gd name="T18" fmla="*/ 10 w 10"/>
                <a:gd name="T19" fmla="*/ 2 h 10"/>
                <a:gd name="T20" fmla="*/ 10 w 10"/>
                <a:gd name="T21" fmla="*/ 2 h 10"/>
                <a:gd name="T22" fmla="*/ 9 w 10"/>
                <a:gd name="T23" fmla="*/ 3 h 10"/>
                <a:gd name="T24" fmla="*/ 9 w 10"/>
                <a:gd name="T25" fmla="*/ 3 h 10"/>
                <a:gd name="T26" fmla="*/ 3 w 10"/>
                <a:gd name="T27" fmla="*/ 2 h 10"/>
                <a:gd name="T28" fmla="*/ 2 w 10"/>
                <a:gd name="T29" fmla="*/ 10 h 10"/>
                <a:gd name="T30" fmla="*/ 2 w 10"/>
                <a:gd name="T31" fmla="*/ 10 h 10"/>
                <a:gd name="T32" fmla="*/ 1 w 10"/>
                <a:gd name="T33" fmla="*/ 10 h 10"/>
                <a:gd name="T34" fmla="*/ 1 w 10"/>
                <a:gd name="T35" fmla="*/ 10 h 10"/>
                <a:gd name="T36" fmla="*/ 1 w 10"/>
                <a:gd name="T3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1" y="10"/>
                  </a:moveTo>
                  <a:cubicBezTo>
                    <a:pt x="0" y="10"/>
                    <a:pt x="0" y="10"/>
                    <a:pt x="0" y="9"/>
                  </a:cubicBezTo>
                  <a:cubicBezTo>
                    <a:pt x="0" y="9"/>
                    <a:pt x="0" y="9"/>
                    <a:pt x="0" y="9"/>
                  </a:cubicBezTo>
                  <a:cubicBezTo>
                    <a:pt x="0" y="8"/>
                    <a:pt x="2" y="1"/>
                    <a:pt x="2" y="1"/>
                  </a:cubicBezTo>
                  <a:cubicBezTo>
                    <a:pt x="2" y="1"/>
                    <a:pt x="2" y="1"/>
                    <a:pt x="2" y="1"/>
                  </a:cubicBezTo>
                  <a:cubicBezTo>
                    <a:pt x="2" y="0"/>
                    <a:pt x="2" y="0"/>
                    <a:pt x="3" y="0"/>
                  </a:cubicBezTo>
                  <a:cubicBezTo>
                    <a:pt x="3" y="0"/>
                    <a:pt x="3" y="0"/>
                    <a:pt x="3" y="0"/>
                  </a:cubicBezTo>
                  <a:cubicBezTo>
                    <a:pt x="9" y="1"/>
                    <a:pt x="9" y="1"/>
                    <a:pt x="9" y="1"/>
                  </a:cubicBezTo>
                  <a:cubicBezTo>
                    <a:pt x="9" y="1"/>
                    <a:pt x="9" y="1"/>
                    <a:pt x="9" y="1"/>
                  </a:cubicBezTo>
                  <a:cubicBezTo>
                    <a:pt x="10" y="1"/>
                    <a:pt x="10" y="2"/>
                    <a:pt x="10" y="2"/>
                  </a:cubicBezTo>
                  <a:cubicBezTo>
                    <a:pt x="10" y="2"/>
                    <a:pt x="10" y="2"/>
                    <a:pt x="10" y="2"/>
                  </a:cubicBezTo>
                  <a:cubicBezTo>
                    <a:pt x="10" y="3"/>
                    <a:pt x="10" y="3"/>
                    <a:pt x="9" y="3"/>
                  </a:cubicBezTo>
                  <a:cubicBezTo>
                    <a:pt x="9" y="3"/>
                    <a:pt x="9" y="3"/>
                    <a:pt x="9" y="3"/>
                  </a:cubicBezTo>
                  <a:cubicBezTo>
                    <a:pt x="3" y="2"/>
                    <a:pt x="3" y="2"/>
                    <a:pt x="3" y="2"/>
                  </a:cubicBezTo>
                  <a:cubicBezTo>
                    <a:pt x="3" y="4"/>
                    <a:pt x="2" y="9"/>
                    <a:pt x="2" y="10"/>
                  </a:cubicBezTo>
                  <a:cubicBezTo>
                    <a:pt x="2" y="10"/>
                    <a:pt x="2" y="10"/>
                    <a:pt x="2" y="10"/>
                  </a:cubicBezTo>
                  <a:cubicBezTo>
                    <a:pt x="2" y="10"/>
                    <a:pt x="1" y="10"/>
                    <a:pt x="1" y="10"/>
                  </a:cubicBezTo>
                  <a:cubicBezTo>
                    <a:pt x="1" y="10"/>
                    <a:pt x="1" y="10"/>
                    <a:pt x="1" y="10"/>
                  </a:cubicBezTo>
                  <a:cubicBezTo>
                    <a:pt x="1" y="10"/>
                    <a:pt x="1" y="10"/>
                    <a:pt x="1" y="10"/>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811">
              <a:extLst>
                <a:ext uri="{FF2B5EF4-FFF2-40B4-BE49-F238E27FC236}">
                  <a16:creationId xmlns:a16="http://schemas.microsoft.com/office/drawing/2014/main" id="{047BA02E-5204-4F90-922D-09FE4D4652DD}"/>
                </a:ext>
              </a:extLst>
            </p:cNvPr>
            <p:cNvSpPr>
              <a:spLocks noEditPoints="1"/>
            </p:cNvSpPr>
            <p:nvPr/>
          </p:nvSpPr>
          <p:spPr bwMode="auto">
            <a:xfrm rot="964014">
              <a:off x="7982381" y="1288574"/>
              <a:ext cx="683964" cy="692752"/>
            </a:xfrm>
            <a:custGeom>
              <a:avLst/>
              <a:gdLst>
                <a:gd name="T0" fmla="*/ 70 w 132"/>
                <a:gd name="T1" fmla="*/ 131 h 131"/>
                <a:gd name="T2" fmla="*/ 0 w 132"/>
                <a:gd name="T3" fmla="*/ 69 h 131"/>
                <a:gd name="T4" fmla="*/ 0 w 132"/>
                <a:gd name="T5" fmla="*/ 69 h 131"/>
                <a:gd name="T6" fmla="*/ 3 w 132"/>
                <a:gd name="T7" fmla="*/ 51 h 131"/>
                <a:gd name="T8" fmla="*/ 3 w 132"/>
                <a:gd name="T9" fmla="*/ 51 h 131"/>
                <a:gd name="T10" fmla="*/ 66 w 132"/>
                <a:gd name="T11" fmla="*/ 0 h 131"/>
                <a:gd name="T12" fmla="*/ 66 w 132"/>
                <a:gd name="T13" fmla="*/ 0 h 131"/>
                <a:gd name="T14" fmla="*/ 82 w 132"/>
                <a:gd name="T15" fmla="*/ 2 h 131"/>
                <a:gd name="T16" fmla="*/ 82 w 132"/>
                <a:gd name="T17" fmla="*/ 2 h 131"/>
                <a:gd name="T18" fmla="*/ 82 w 132"/>
                <a:gd name="T19" fmla="*/ 2 h 131"/>
                <a:gd name="T20" fmla="*/ 132 w 132"/>
                <a:gd name="T21" fmla="*/ 65 h 131"/>
                <a:gd name="T22" fmla="*/ 132 w 132"/>
                <a:gd name="T23" fmla="*/ 65 h 131"/>
                <a:gd name="T24" fmla="*/ 111 w 132"/>
                <a:gd name="T25" fmla="*/ 115 h 131"/>
                <a:gd name="T26" fmla="*/ 111 w 132"/>
                <a:gd name="T27" fmla="*/ 115 h 131"/>
                <a:gd name="T28" fmla="*/ 70 w 132"/>
                <a:gd name="T29" fmla="*/ 131 h 131"/>
                <a:gd name="T30" fmla="*/ 70 w 132"/>
                <a:gd name="T31" fmla="*/ 131 h 131"/>
                <a:gd name="T32" fmla="*/ 70 w 132"/>
                <a:gd name="T33" fmla="*/ 131 h 131"/>
                <a:gd name="T34" fmla="*/ 7 w 132"/>
                <a:gd name="T35" fmla="*/ 52 h 131"/>
                <a:gd name="T36" fmla="*/ 4 w 132"/>
                <a:gd name="T37" fmla="*/ 69 h 131"/>
                <a:gd name="T38" fmla="*/ 4 w 132"/>
                <a:gd name="T39" fmla="*/ 69 h 131"/>
                <a:gd name="T40" fmla="*/ 70 w 132"/>
                <a:gd name="T41" fmla="*/ 127 h 131"/>
                <a:gd name="T42" fmla="*/ 70 w 132"/>
                <a:gd name="T43" fmla="*/ 127 h 131"/>
                <a:gd name="T44" fmla="*/ 108 w 132"/>
                <a:gd name="T45" fmla="*/ 112 h 131"/>
                <a:gd name="T46" fmla="*/ 108 w 132"/>
                <a:gd name="T47" fmla="*/ 112 h 131"/>
                <a:gd name="T48" fmla="*/ 128 w 132"/>
                <a:gd name="T49" fmla="*/ 65 h 131"/>
                <a:gd name="T50" fmla="*/ 128 w 132"/>
                <a:gd name="T51" fmla="*/ 65 h 131"/>
                <a:gd name="T52" fmla="*/ 82 w 132"/>
                <a:gd name="T53" fmla="*/ 5 h 131"/>
                <a:gd name="T54" fmla="*/ 82 w 132"/>
                <a:gd name="T55" fmla="*/ 5 h 131"/>
                <a:gd name="T56" fmla="*/ 82 w 132"/>
                <a:gd name="T57" fmla="*/ 3 h 131"/>
                <a:gd name="T58" fmla="*/ 81 w 132"/>
                <a:gd name="T59" fmla="*/ 5 h 131"/>
                <a:gd name="T60" fmla="*/ 66 w 132"/>
                <a:gd name="T61" fmla="*/ 4 h 131"/>
                <a:gd name="T62" fmla="*/ 66 w 132"/>
                <a:gd name="T63" fmla="*/ 4 h 131"/>
                <a:gd name="T64" fmla="*/ 7 w 132"/>
                <a:gd name="T65" fmla="*/ 5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31">
                  <a:moveTo>
                    <a:pt x="70" y="131"/>
                  </a:moveTo>
                  <a:cubicBezTo>
                    <a:pt x="37" y="131"/>
                    <a:pt x="0" y="107"/>
                    <a:pt x="0" y="69"/>
                  </a:cubicBezTo>
                  <a:cubicBezTo>
                    <a:pt x="0" y="69"/>
                    <a:pt x="0" y="69"/>
                    <a:pt x="0" y="69"/>
                  </a:cubicBezTo>
                  <a:cubicBezTo>
                    <a:pt x="0" y="63"/>
                    <a:pt x="1" y="57"/>
                    <a:pt x="3" y="51"/>
                  </a:cubicBezTo>
                  <a:cubicBezTo>
                    <a:pt x="3" y="51"/>
                    <a:pt x="3" y="51"/>
                    <a:pt x="3" y="51"/>
                  </a:cubicBezTo>
                  <a:cubicBezTo>
                    <a:pt x="16" y="7"/>
                    <a:pt x="47" y="0"/>
                    <a:pt x="66" y="0"/>
                  </a:cubicBezTo>
                  <a:cubicBezTo>
                    <a:pt x="66" y="0"/>
                    <a:pt x="66" y="0"/>
                    <a:pt x="66" y="0"/>
                  </a:cubicBezTo>
                  <a:cubicBezTo>
                    <a:pt x="75" y="0"/>
                    <a:pt x="81" y="1"/>
                    <a:pt x="82" y="2"/>
                  </a:cubicBezTo>
                  <a:cubicBezTo>
                    <a:pt x="82" y="2"/>
                    <a:pt x="82" y="2"/>
                    <a:pt x="82" y="2"/>
                  </a:cubicBezTo>
                  <a:cubicBezTo>
                    <a:pt x="82" y="2"/>
                    <a:pt x="82" y="2"/>
                    <a:pt x="82" y="2"/>
                  </a:cubicBezTo>
                  <a:cubicBezTo>
                    <a:pt x="113" y="8"/>
                    <a:pt x="132" y="35"/>
                    <a:pt x="132" y="65"/>
                  </a:cubicBezTo>
                  <a:cubicBezTo>
                    <a:pt x="132" y="65"/>
                    <a:pt x="132" y="65"/>
                    <a:pt x="132" y="65"/>
                  </a:cubicBezTo>
                  <a:cubicBezTo>
                    <a:pt x="132" y="82"/>
                    <a:pt x="125" y="100"/>
                    <a:pt x="111" y="115"/>
                  </a:cubicBezTo>
                  <a:cubicBezTo>
                    <a:pt x="111" y="115"/>
                    <a:pt x="111" y="115"/>
                    <a:pt x="111" y="115"/>
                  </a:cubicBezTo>
                  <a:cubicBezTo>
                    <a:pt x="100" y="126"/>
                    <a:pt x="86" y="131"/>
                    <a:pt x="70" y="131"/>
                  </a:cubicBezTo>
                  <a:cubicBezTo>
                    <a:pt x="70" y="131"/>
                    <a:pt x="70" y="131"/>
                    <a:pt x="70" y="131"/>
                  </a:cubicBezTo>
                  <a:cubicBezTo>
                    <a:pt x="70" y="131"/>
                    <a:pt x="70" y="131"/>
                    <a:pt x="70" y="131"/>
                  </a:cubicBezTo>
                  <a:close/>
                  <a:moveTo>
                    <a:pt x="7" y="52"/>
                  </a:moveTo>
                  <a:cubicBezTo>
                    <a:pt x="5" y="58"/>
                    <a:pt x="4" y="64"/>
                    <a:pt x="4" y="69"/>
                  </a:cubicBezTo>
                  <a:cubicBezTo>
                    <a:pt x="4" y="69"/>
                    <a:pt x="4" y="69"/>
                    <a:pt x="4" y="69"/>
                  </a:cubicBezTo>
                  <a:cubicBezTo>
                    <a:pt x="4" y="104"/>
                    <a:pt x="38" y="127"/>
                    <a:pt x="70" y="127"/>
                  </a:cubicBezTo>
                  <a:cubicBezTo>
                    <a:pt x="70" y="127"/>
                    <a:pt x="70" y="127"/>
                    <a:pt x="70" y="127"/>
                  </a:cubicBezTo>
                  <a:cubicBezTo>
                    <a:pt x="85" y="127"/>
                    <a:pt x="98" y="123"/>
                    <a:pt x="108" y="112"/>
                  </a:cubicBezTo>
                  <a:cubicBezTo>
                    <a:pt x="108" y="112"/>
                    <a:pt x="108" y="112"/>
                    <a:pt x="108" y="112"/>
                  </a:cubicBezTo>
                  <a:cubicBezTo>
                    <a:pt x="122" y="98"/>
                    <a:pt x="128" y="81"/>
                    <a:pt x="128" y="65"/>
                  </a:cubicBezTo>
                  <a:cubicBezTo>
                    <a:pt x="128" y="65"/>
                    <a:pt x="128" y="65"/>
                    <a:pt x="128" y="65"/>
                  </a:cubicBezTo>
                  <a:cubicBezTo>
                    <a:pt x="128" y="37"/>
                    <a:pt x="110" y="11"/>
                    <a:pt x="82" y="5"/>
                  </a:cubicBezTo>
                  <a:cubicBezTo>
                    <a:pt x="82" y="5"/>
                    <a:pt x="82" y="5"/>
                    <a:pt x="82" y="5"/>
                  </a:cubicBezTo>
                  <a:cubicBezTo>
                    <a:pt x="82" y="3"/>
                    <a:pt x="82" y="3"/>
                    <a:pt x="82" y="3"/>
                  </a:cubicBezTo>
                  <a:cubicBezTo>
                    <a:pt x="81" y="5"/>
                    <a:pt x="81" y="5"/>
                    <a:pt x="81" y="5"/>
                  </a:cubicBezTo>
                  <a:cubicBezTo>
                    <a:pt x="81" y="5"/>
                    <a:pt x="75" y="4"/>
                    <a:pt x="66" y="4"/>
                  </a:cubicBezTo>
                  <a:cubicBezTo>
                    <a:pt x="66" y="4"/>
                    <a:pt x="66" y="4"/>
                    <a:pt x="66" y="4"/>
                  </a:cubicBezTo>
                  <a:cubicBezTo>
                    <a:pt x="48" y="4"/>
                    <a:pt x="20" y="10"/>
                    <a:pt x="7"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812">
              <a:extLst>
                <a:ext uri="{FF2B5EF4-FFF2-40B4-BE49-F238E27FC236}">
                  <a16:creationId xmlns:a16="http://schemas.microsoft.com/office/drawing/2014/main" id="{9381B600-5E5B-418B-863A-E2B0A0B1B910}"/>
                </a:ext>
              </a:extLst>
            </p:cNvPr>
            <p:cNvSpPr/>
            <p:nvPr/>
          </p:nvSpPr>
          <p:spPr bwMode="auto">
            <a:xfrm rot="964014">
              <a:off x="7535399" y="1680562"/>
              <a:ext cx="611623" cy="309383"/>
            </a:xfrm>
            <a:custGeom>
              <a:avLst/>
              <a:gdLst>
                <a:gd name="T0" fmla="*/ 38 w 118"/>
                <a:gd name="T1" fmla="*/ 18 h 58"/>
                <a:gd name="T2" fmla="*/ 0 w 118"/>
                <a:gd name="T3" fmla="*/ 51 h 58"/>
                <a:gd name="T4" fmla="*/ 18 w 118"/>
                <a:gd name="T5" fmla="*/ 58 h 58"/>
                <a:gd name="T6" fmla="*/ 77 w 118"/>
                <a:gd name="T7" fmla="*/ 47 h 58"/>
                <a:gd name="T8" fmla="*/ 117 w 118"/>
                <a:gd name="T9" fmla="*/ 34 h 58"/>
                <a:gd name="T10" fmla="*/ 104 w 118"/>
                <a:gd name="T11" fmla="*/ 0 h 58"/>
                <a:gd name="T12" fmla="*/ 38 w 118"/>
                <a:gd name="T13" fmla="*/ 18 h 58"/>
              </a:gdLst>
              <a:ahLst/>
              <a:cxnLst>
                <a:cxn ang="0">
                  <a:pos x="T0" y="T1"/>
                </a:cxn>
                <a:cxn ang="0">
                  <a:pos x="T2" y="T3"/>
                </a:cxn>
                <a:cxn ang="0">
                  <a:pos x="T4" y="T5"/>
                </a:cxn>
                <a:cxn ang="0">
                  <a:pos x="T6" y="T7"/>
                </a:cxn>
                <a:cxn ang="0">
                  <a:pos x="T8" y="T9"/>
                </a:cxn>
                <a:cxn ang="0">
                  <a:pos x="T10" y="T11"/>
                </a:cxn>
                <a:cxn ang="0">
                  <a:pos x="T12" y="T13"/>
                </a:cxn>
              </a:cxnLst>
              <a:rect l="0" t="0" r="r" b="b"/>
              <a:pathLst>
                <a:path w="118" h="58">
                  <a:moveTo>
                    <a:pt x="38" y="18"/>
                  </a:moveTo>
                  <a:cubicBezTo>
                    <a:pt x="38" y="18"/>
                    <a:pt x="1" y="42"/>
                    <a:pt x="0" y="51"/>
                  </a:cubicBezTo>
                  <a:cubicBezTo>
                    <a:pt x="0" y="51"/>
                    <a:pt x="2" y="58"/>
                    <a:pt x="18" y="58"/>
                  </a:cubicBezTo>
                  <a:cubicBezTo>
                    <a:pt x="35" y="58"/>
                    <a:pt x="72" y="48"/>
                    <a:pt x="77" y="47"/>
                  </a:cubicBezTo>
                  <a:cubicBezTo>
                    <a:pt x="83" y="45"/>
                    <a:pt x="118" y="34"/>
                    <a:pt x="117" y="34"/>
                  </a:cubicBezTo>
                  <a:cubicBezTo>
                    <a:pt x="117" y="33"/>
                    <a:pt x="104" y="0"/>
                    <a:pt x="104" y="0"/>
                  </a:cubicBezTo>
                  <a:cubicBezTo>
                    <a:pt x="104" y="0"/>
                    <a:pt x="62" y="21"/>
                    <a:pt x="38"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813">
              <a:extLst>
                <a:ext uri="{FF2B5EF4-FFF2-40B4-BE49-F238E27FC236}">
                  <a16:creationId xmlns:a16="http://schemas.microsoft.com/office/drawing/2014/main" id="{D29AB90E-1528-4CA9-99EF-DD8DEB6CA361}"/>
                </a:ext>
              </a:extLst>
            </p:cNvPr>
            <p:cNvSpPr/>
            <p:nvPr/>
          </p:nvSpPr>
          <p:spPr bwMode="auto">
            <a:xfrm rot="964014">
              <a:off x="8227169" y="1725028"/>
              <a:ext cx="201682" cy="190563"/>
            </a:xfrm>
            <a:custGeom>
              <a:avLst/>
              <a:gdLst>
                <a:gd name="T0" fmla="*/ 0 w 39"/>
                <a:gd name="T1" fmla="*/ 16 h 36"/>
                <a:gd name="T2" fmla="*/ 8 w 39"/>
                <a:gd name="T3" fmla="*/ 3 h 36"/>
                <a:gd name="T4" fmla="*/ 10 w 39"/>
                <a:gd name="T5" fmla="*/ 13 h 36"/>
                <a:gd name="T6" fmla="*/ 25 w 39"/>
                <a:gd name="T7" fmla="*/ 4 h 36"/>
                <a:gd name="T8" fmla="*/ 21 w 39"/>
                <a:gd name="T9" fmla="*/ 13 h 36"/>
                <a:gd name="T10" fmla="*/ 34 w 39"/>
                <a:gd name="T11" fmla="*/ 9 h 36"/>
                <a:gd name="T12" fmla="*/ 27 w 39"/>
                <a:gd name="T13" fmla="*/ 18 h 36"/>
                <a:gd name="T14" fmla="*/ 38 w 39"/>
                <a:gd name="T15" fmla="*/ 19 h 36"/>
                <a:gd name="T16" fmla="*/ 30 w 39"/>
                <a:gd name="T17" fmla="*/ 24 h 36"/>
                <a:gd name="T18" fmla="*/ 38 w 39"/>
                <a:gd name="T19" fmla="*/ 27 h 36"/>
                <a:gd name="T20" fmla="*/ 9 w 39"/>
                <a:gd name="T21" fmla="*/ 36 h 36"/>
                <a:gd name="T22" fmla="*/ 0 w 39"/>
                <a:gd name="T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6">
                  <a:moveTo>
                    <a:pt x="0" y="16"/>
                  </a:moveTo>
                  <a:cubicBezTo>
                    <a:pt x="0" y="16"/>
                    <a:pt x="5" y="2"/>
                    <a:pt x="8" y="3"/>
                  </a:cubicBezTo>
                  <a:cubicBezTo>
                    <a:pt x="12" y="4"/>
                    <a:pt x="10" y="13"/>
                    <a:pt x="10" y="13"/>
                  </a:cubicBezTo>
                  <a:cubicBezTo>
                    <a:pt x="10" y="13"/>
                    <a:pt x="23" y="0"/>
                    <a:pt x="25" y="4"/>
                  </a:cubicBezTo>
                  <a:cubicBezTo>
                    <a:pt x="28" y="7"/>
                    <a:pt x="21" y="13"/>
                    <a:pt x="21" y="13"/>
                  </a:cubicBezTo>
                  <a:cubicBezTo>
                    <a:pt x="21" y="13"/>
                    <a:pt x="33" y="5"/>
                    <a:pt x="34" y="9"/>
                  </a:cubicBezTo>
                  <a:cubicBezTo>
                    <a:pt x="36" y="13"/>
                    <a:pt x="27" y="18"/>
                    <a:pt x="27" y="18"/>
                  </a:cubicBezTo>
                  <a:cubicBezTo>
                    <a:pt x="27" y="18"/>
                    <a:pt x="38" y="16"/>
                    <a:pt x="38" y="19"/>
                  </a:cubicBezTo>
                  <a:cubicBezTo>
                    <a:pt x="38" y="22"/>
                    <a:pt x="30" y="24"/>
                    <a:pt x="30" y="24"/>
                  </a:cubicBezTo>
                  <a:cubicBezTo>
                    <a:pt x="30" y="24"/>
                    <a:pt x="39" y="24"/>
                    <a:pt x="38" y="27"/>
                  </a:cubicBezTo>
                  <a:cubicBezTo>
                    <a:pt x="37" y="31"/>
                    <a:pt x="11" y="36"/>
                    <a:pt x="9" y="36"/>
                  </a:cubicBezTo>
                  <a:lnTo>
                    <a:pt x="0" y="16"/>
                  </a:ln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814">
              <a:extLst>
                <a:ext uri="{FF2B5EF4-FFF2-40B4-BE49-F238E27FC236}">
                  <a16:creationId xmlns:a16="http://schemas.microsoft.com/office/drawing/2014/main" id="{D4D47443-E01D-46FC-B078-2EA6A3DDBA2F}"/>
                </a:ext>
              </a:extLst>
            </p:cNvPr>
            <p:cNvSpPr/>
            <p:nvPr/>
          </p:nvSpPr>
          <p:spPr bwMode="auto">
            <a:xfrm rot="964014">
              <a:off x="8078965" y="1731389"/>
              <a:ext cx="197298" cy="224192"/>
            </a:xfrm>
            <a:custGeom>
              <a:avLst/>
              <a:gdLst>
                <a:gd name="T0" fmla="*/ 0 w 38"/>
                <a:gd name="T1" fmla="*/ 8 h 42"/>
                <a:gd name="T2" fmla="*/ 14 w 38"/>
                <a:gd name="T3" fmla="*/ 42 h 42"/>
                <a:gd name="T4" fmla="*/ 38 w 38"/>
                <a:gd name="T5" fmla="*/ 33 h 42"/>
                <a:gd name="T6" fmla="*/ 21 w 38"/>
                <a:gd name="T7" fmla="*/ 0 h 42"/>
                <a:gd name="T8" fmla="*/ 0 w 38"/>
                <a:gd name="T9" fmla="*/ 8 h 42"/>
              </a:gdLst>
              <a:ahLst/>
              <a:cxnLst>
                <a:cxn ang="0">
                  <a:pos x="T0" y="T1"/>
                </a:cxn>
                <a:cxn ang="0">
                  <a:pos x="T2" y="T3"/>
                </a:cxn>
                <a:cxn ang="0">
                  <a:pos x="T4" y="T5"/>
                </a:cxn>
                <a:cxn ang="0">
                  <a:pos x="T6" y="T7"/>
                </a:cxn>
                <a:cxn ang="0">
                  <a:pos x="T8" y="T9"/>
                </a:cxn>
              </a:cxnLst>
              <a:rect l="0" t="0" r="r" b="b"/>
              <a:pathLst>
                <a:path w="38" h="42">
                  <a:moveTo>
                    <a:pt x="0" y="8"/>
                  </a:moveTo>
                  <a:cubicBezTo>
                    <a:pt x="14" y="42"/>
                    <a:pt x="14" y="42"/>
                    <a:pt x="14" y="42"/>
                  </a:cubicBezTo>
                  <a:cubicBezTo>
                    <a:pt x="14" y="42"/>
                    <a:pt x="38" y="33"/>
                    <a:pt x="38" y="33"/>
                  </a:cubicBezTo>
                  <a:cubicBezTo>
                    <a:pt x="37" y="33"/>
                    <a:pt x="21" y="0"/>
                    <a:pt x="21" y="0"/>
                  </a:cubicBezTo>
                  <a:lnTo>
                    <a:pt x="0" y="8"/>
                  </a:ln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815">
              <a:extLst>
                <a:ext uri="{FF2B5EF4-FFF2-40B4-BE49-F238E27FC236}">
                  <a16:creationId xmlns:a16="http://schemas.microsoft.com/office/drawing/2014/main" id="{96612D9C-4EC0-46F7-ADD6-B34330E47935}"/>
                </a:ext>
              </a:extLst>
            </p:cNvPr>
            <p:cNvSpPr/>
            <p:nvPr/>
          </p:nvSpPr>
          <p:spPr bwMode="auto">
            <a:xfrm rot="964014">
              <a:off x="7538879" y="1562551"/>
              <a:ext cx="751923" cy="461834"/>
            </a:xfrm>
            <a:custGeom>
              <a:avLst/>
              <a:gdLst>
                <a:gd name="T0" fmla="*/ 2 w 145"/>
                <a:gd name="T1" fmla="*/ 79 h 87"/>
                <a:gd name="T2" fmla="*/ 0 w 145"/>
                <a:gd name="T3" fmla="*/ 72 h 87"/>
                <a:gd name="T4" fmla="*/ 0 w 145"/>
                <a:gd name="T5" fmla="*/ 72 h 87"/>
                <a:gd name="T6" fmla="*/ 27 w 145"/>
                <a:gd name="T7" fmla="*/ 26 h 87"/>
                <a:gd name="T8" fmla="*/ 27 w 145"/>
                <a:gd name="T9" fmla="*/ 26 h 87"/>
                <a:gd name="T10" fmla="*/ 54 w 145"/>
                <a:gd name="T11" fmla="*/ 1 h 87"/>
                <a:gd name="T12" fmla="*/ 54 w 145"/>
                <a:gd name="T13" fmla="*/ 1 h 87"/>
                <a:gd name="T14" fmla="*/ 54 w 145"/>
                <a:gd name="T15" fmla="*/ 1 h 87"/>
                <a:gd name="T16" fmla="*/ 57 w 145"/>
                <a:gd name="T17" fmla="*/ 1 h 87"/>
                <a:gd name="T18" fmla="*/ 57 w 145"/>
                <a:gd name="T19" fmla="*/ 1 h 87"/>
                <a:gd name="T20" fmla="*/ 57 w 145"/>
                <a:gd name="T21" fmla="*/ 4 h 87"/>
                <a:gd name="T22" fmla="*/ 57 w 145"/>
                <a:gd name="T23" fmla="*/ 4 h 87"/>
                <a:gd name="T24" fmla="*/ 30 w 145"/>
                <a:gd name="T25" fmla="*/ 29 h 87"/>
                <a:gd name="T26" fmla="*/ 30 w 145"/>
                <a:gd name="T27" fmla="*/ 29 h 87"/>
                <a:gd name="T28" fmla="*/ 4 w 145"/>
                <a:gd name="T29" fmla="*/ 72 h 87"/>
                <a:gd name="T30" fmla="*/ 4 w 145"/>
                <a:gd name="T31" fmla="*/ 72 h 87"/>
                <a:gd name="T32" fmla="*/ 5 w 145"/>
                <a:gd name="T33" fmla="*/ 77 h 87"/>
                <a:gd name="T34" fmla="*/ 5 w 145"/>
                <a:gd name="T35" fmla="*/ 77 h 87"/>
                <a:gd name="T36" fmla="*/ 21 w 145"/>
                <a:gd name="T37" fmla="*/ 83 h 87"/>
                <a:gd name="T38" fmla="*/ 21 w 145"/>
                <a:gd name="T39" fmla="*/ 83 h 87"/>
                <a:gd name="T40" fmla="*/ 95 w 145"/>
                <a:gd name="T41" fmla="*/ 66 h 87"/>
                <a:gd name="T42" fmla="*/ 95 w 145"/>
                <a:gd name="T43" fmla="*/ 66 h 87"/>
                <a:gd name="T44" fmla="*/ 140 w 145"/>
                <a:gd name="T45" fmla="*/ 50 h 87"/>
                <a:gd name="T46" fmla="*/ 140 w 145"/>
                <a:gd name="T47" fmla="*/ 50 h 87"/>
                <a:gd name="T48" fmla="*/ 126 w 145"/>
                <a:gd name="T49" fmla="*/ 20 h 87"/>
                <a:gd name="T50" fmla="*/ 43 w 145"/>
                <a:gd name="T51" fmla="*/ 47 h 87"/>
                <a:gd name="T52" fmla="*/ 43 w 145"/>
                <a:gd name="T53" fmla="*/ 47 h 87"/>
                <a:gd name="T54" fmla="*/ 37 w 145"/>
                <a:gd name="T55" fmla="*/ 45 h 87"/>
                <a:gd name="T56" fmla="*/ 37 w 145"/>
                <a:gd name="T57" fmla="*/ 45 h 87"/>
                <a:gd name="T58" fmla="*/ 37 w 145"/>
                <a:gd name="T59" fmla="*/ 42 h 87"/>
                <a:gd name="T60" fmla="*/ 37 w 145"/>
                <a:gd name="T61" fmla="*/ 42 h 87"/>
                <a:gd name="T62" fmla="*/ 40 w 145"/>
                <a:gd name="T63" fmla="*/ 42 h 87"/>
                <a:gd name="T64" fmla="*/ 40 w 145"/>
                <a:gd name="T65" fmla="*/ 42 h 87"/>
                <a:gd name="T66" fmla="*/ 43 w 145"/>
                <a:gd name="T67" fmla="*/ 43 h 87"/>
                <a:gd name="T68" fmla="*/ 43 w 145"/>
                <a:gd name="T69" fmla="*/ 43 h 87"/>
                <a:gd name="T70" fmla="*/ 91 w 145"/>
                <a:gd name="T71" fmla="*/ 29 h 87"/>
                <a:gd name="T72" fmla="*/ 91 w 145"/>
                <a:gd name="T73" fmla="*/ 29 h 87"/>
                <a:gd name="T74" fmla="*/ 126 w 145"/>
                <a:gd name="T75" fmla="*/ 15 h 87"/>
                <a:gd name="T76" fmla="*/ 126 w 145"/>
                <a:gd name="T77" fmla="*/ 15 h 87"/>
                <a:gd name="T78" fmla="*/ 128 w 145"/>
                <a:gd name="T79" fmla="*/ 16 h 87"/>
                <a:gd name="T80" fmla="*/ 128 w 145"/>
                <a:gd name="T81" fmla="*/ 16 h 87"/>
                <a:gd name="T82" fmla="*/ 144 w 145"/>
                <a:gd name="T83" fmla="*/ 50 h 87"/>
                <a:gd name="T84" fmla="*/ 145 w 145"/>
                <a:gd name="T85" fmla="*/ 52 h 87"/>
                <a:gd name="T86" fmla="*/ 145 w 145"/>
                <a:gd name="T87" fmla="*/ 52 h 87"/>
                <a:gd name="T88" fmla="*/ 143 w 145"/>
                <a:gd name="T89" fmla="*/ 53 h 87"/>
                <a:gd name="T90" fmla="*/ 143 w 145"/>
                <a:gd name="T91" fmla="*/ 53 h 87"/>
                <a:gd name="T92" fmla="*/ 21 w 145"/>
                <a:gd name="T93" fmla="*/ 87 h 87"/>
                <a:gd name="T94" fmla="*/ 21 w 145"/>
                <a:gd name="T95" fmla="*/ 87 h 87"/>
                <a:gd name="T96" fmla="*/ 2 w 145"/>
                <a:gd name="T9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7">
                  <a:moveTo>
                    <a:pt x="2" y="79"/>
                  </a:moveTo>
                  <a:cubicBezTo>
                    <a:pt x="1" y="77"/>
                    <a:pt x="0" y="74"/>
                    <a:pt x="0" y="72"/>
                  </a:cubicBezTo>
                  <a:cubicBezTo>
                    <a:pt x="0" y="72"/>
                    <a:pt x="0" y="72"/>
                    <a:pt x="0" y="72"/>
                  </a:cubicBezTo>
                  <a:cubicBezTo>
                    <a:pt x="0" y="58"/>
                    <a:pt x="14" y="40"/>
                    <a:pt x="27" y="26"/>
                  </a:cubicBezTo>
                  <a:cubicBezTo>
                    <a:pt x="27" y="26"/>
                    <a:pt x="27" y="26"/>
                    <a:pt x="27" y="26"/>
                  </a:cubicBezTo>
                  <a:cubicBezTo>
                    <a:pt x="41" y="12"/>
                    <a:pt x="54" y="1"/>
                    <a:pt x="54" y="1"/>
                  </a:cubicBezTo>
                  <a:cubicBezTo>
                    <a:pt x="54" y="1"/>
                    <a:pt x="54" y="1"/>
                    <a:pt x="54" y="1"/>
                  </a:cubicBezTo>
                  <a:cubicBezTo>
                    <a:pt x="54" y="1"/>
                    <a:pt x="54" y="1"/>
                    <a:pt x="54" y="1"/>
                  </a:cubicBezTo>
                  <a:cubicBezTo>
                    <a:pt x="55" y="0"/>
                    <a:pt x="57" y="0"/>
                    <a:pt x="57" y="1"/>
                  </a:cubicBezTo>
                  <a:cubicBezTo>
                    <a:pt x="57" y="1"/>
                    <a:pt x="57" y="1"/>
                    <a:pt x="57" y="1"/>
                  </a:cubicBezTo>
                  <a:cubicBezTo>
                    <a:pt x="58" y="2"/>
                    <a:pt x="58" y="3"/>
                    <a:pt x="57" y="4"/>
                  </a:cubicBezTo>
                  <a:cubicBezTo>
                    <a:pt x="57" y="4"/>
                    <a:pt x="57" y="4"/>
                    <a:pt x="57" y="4"/>
                  </a:cubicBezTo>
                  <a:cubicBezTo>
                    <a:pt x="57" y="4"/>
                    <a:pt x="44" y="15"/>
                    <a:pt x="30" y="29"/>
                  </a:cubicBezTo>
                  <a:cubicBezTo>
                    <a:pt x="30" y="29"/>
                    <a:pt x="30" y="29"/>
                    <a:pt x="30" y="29"/>
                  </a:cubicBezTo>
                  <a:cubicBezTo>
                    <a:pt x="17" y="43"/>
                    <a:pt x="4" y="60"/>
                    <a:pt x="4" y="72"/>
                  </a:cubicBezTo>
                  <a:cubicBezTo>
                    <a:pt x="4" y="72"/>
                    <a:pt x="4" y="72"/>
                    <a:pt x="4" y="72"/>
                  </a:cubicBezTo>
                  <a:cubicBezTo>
                    <a:pt x="4" y="74"/>
                    <a:pt x="5" y="76"/>
                    <a:pt x="5" y="77"/>
                  </a:cubicBezTo>
                  <a:cubicBezTo>
                    <a:pt x="5" y="77"/>
                    <a:pt x="5" y="77"/>
                    <a:pt x="5" y="77"/>
                  </a:cubicBezTo>
                  <a:cubicBezTo>
                    <a:pt x="7" y="81"/>
                    <a:pt x="12" y="83"/>
                    <a:pt x="21" y="83"/>
                  </a:cubicBezTo>
                  <a:cubicBezTo>
                    <a:pt x="21" y="83"/>
                    <a:pt x="21" y="83"/>
                    <a:pt x="21" y="83"/>
                  </a:cubicBezTo>
                  <a:cubicBezTo>
                    <a:pt x="39" y="83"/>
                    <a:pt x="70" y="74"/>
                    <a:pt x="95" y="66"/>
                  </a:cubicBezTo>
                  <a:cubicBezTo>
                    <a:pt x="95" y="66"/>
                    <a:pt x="95" y="66"/>
                    <a:pt x="95" y="66"/>
                  </a:cubicBezTo>
                  <a:cubicBezTo>
                    <a:pt x="116" y="59"/>
                    <a:pt x="134" y="52"/>
                    <a:pt x="140" y="50"/>
                  </a:cubicBezTo>
                  <a:cubicBezTo>
                    <a:pt x="140" y="50"/>
                    <a:pt x="140" y="50"/>
                    <a:pt x="140" y="50"/>
                  </a:cubicBezTo>
                  <a:cubicBezTo>
                    <a:pt x="126" y="20"/>
                    <a:pt x="126" y="20"/>
                    <a:pt x="126" y="20"/>
                  </a:cubicBezTo>
                  <a:cubicBezTo>
                    <a:pt x="115" y="24"/>
                    <a:pt x="62" y="47"/>
                    <a:pt x="43" y="47"/>
                  </a:cubicBezTo>
                  <a:cubicBezTo>
                    <a:pt x="43" y="47"/>
                    <a:pt x="43" y="47"/>
                    <a:pt x="43" y="47"/>
                  </a:cubicBezTo>
                  <a:cubicBezTo>
                    <a:pt x="41" y="47"/>
                    <a:pt x="39" y="47"/>
                    <a:pt x="37" y="45"/>
                  </a:cubicBezTo>
                  <a:cubicBezTo>
                    <a:pt x="37" y="45"/>
                    <a:pt x="37" y="45"/>
                    <a:pt x="37" y="45"/>
                  </a:cubicBezTo>
                  <a:cubicBezTo>
                    <a:pt x="37" y="44"/>
                    <a:pt x="37" y="43"/>
                    <a:pt x="37" y="42"/>
                  </a:cubicBezTo>
                  <a:cubicBezTo>
                    <a:pt x="37" y="42"/>
                    <a:pt x="37" y="42"/>
                    <a:pt x="37" y="42"/>
                  </a:cubicBezTo>
                  <a:cubicBezTo>
                    <a:pt x="38" y="42"/>
                    <a:pt x="39" y="42"/>
                    <a:pt x="40" y="42"/>
                  </a:cubicBezTo>
                  <a:cubicBezTo>
                    <a:pt x="40" y="42"/>
                    <a:pt x="40" y="42"/>
                    <a:pt x="40" y="42"/>
                  </a:cubicBezTo>
                  <a:cubicBezTo>
                    <a:pt x="40" y="43"/>
                    <a:pt x="41" y="43"/>
                    <a:pt x="43" y="43"/>
                  </a:cubicBezTo>
                  <a:cubicBezTo>
                    <a:pt x="43" y="43"/>
                    <a:pt x="43" y="43"/>
                    <a:pt x="43" y="43"/>
                  </a:cubicBezTo>
                  <a:cubicBezTo>
                    <a:pt x="52" y="43"/>
                    <a:pt x="73" y="36"/>
                    <a:pt x="91" y="29"/>
                  </a:cubicBezTo>
                  <a:cubicBezTo>
                    <a:pt x="91" y="29"/>
                    <a:pt x="91" y="29"/>
                    <a:pt x="91" y="29"/>
                  </a:cubicBezTo>
                  <a:cubicBezTo>
                    <a:pt x="110" y="22"/>
                    <a:pt x="126" y="15"/>
                    <a:pt x="126" y="15"/>
                  </a:cubicBezTo>
                  <a:cubicBezTo>
                    <a:pt x="126" y="15"/>
                    <a:pt x="126" y="15"/>
                    <a:pt x="126" y="15"/>
                  </a:cubicBezTo>
                  <a:cubicBezTo>
                    <a:pt x="127" y="15"/>
                    <a:pt x="128" y="15"/>
                    <a:pt x="128" y="16"/>
                  </a:cubicBezTo>
                  <a:cubicBezTo>
                    <a:pt x="128" y="16"/>
                    <a:pt x="128" y="16"/>
                    <a:pt x="128" y="16"/>
                  </a:cubicBezTo>
                  <a:cubicBezTo>
                    <a:pt x="144" y="50"/>
                    <a:pt x="144" y="50"/>
                    <a:pt x="144" y="50"/>
                  </a:cubicBezTo>
                  <a:cubicBezTo>
                    <a:pt x="145" y="51"/>
                    <a:pt x="145" y="51"/>
                    <a:pt x="145" y="52"/>
                  </a:cubicBezTo>
                  <a:cubicBezTo>
                    <a:pt x="145" y="52"/>
                    <a:pt x="145" y="52"/>
                    <a:pt x="145" y="52"/>
                  </a:cubicBezTo>
                  <a:cubicBezTo>
                    <a:pt x="144" y="52"/>
                    <a:pt x="144" y="53"/>
                    <a:pt x="143" y="53"/>
                  </a:cubicBezTo>
                  <a:cubicBezTo>
                    <a:pt x="143" y="53"/>
                    <a:pt x="143" y="53"/>
                    <a:pt x="143" y="53"/>
                  </a:cubicBezTo>
                  <a:cubicBezTo>
                    <a:pt x="143" y="53"/>
                    <a:pt x="60" y="86"/>
                    <a:pt x="21" y="87"/>
                  </a:cubicBezTo>
                  <a:cubicBezTo>
                    <a:pt x="21" y="87"/>
                    <a:pt x="21" y="87"/>
                    <a:pt x="21" y="87"/>
                  </a:cubicBezTo>
                  <a:cubicBezTo>
                    <a:pt x="12" y="87"/>
                    <a:pt x="5" y="85"/>
                    <a:pt x="2" y="7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816">
              <a:extLst>
                <a:ext uri="{FF2B5EF4-FFF2-40B4-BE49-F238E27FC236}">
                  <a16:creationId xmlns:a16="http://schemas.microsoft.com/office/drawing/2014/main" id="{8B54196E-324F-4F45-A106-3278B9326DFD}"/>
                </a:ext>
              </a:extLst>
            </p:cNvPr>
            <p:cNvSpPr/>
            <p:nvPr/>
          </p:nvSpPr>
          <p:spPr bwMode="auto">
            <a:xfrm rot="964014">
              <a:off x="8067319" y="1751771"/>
              <a:ext cx="92073" cy="186078"/>
            </a:xfrm>
            <a:custGeom>
              <a:avLst/>
              <a:gdLst>
                <a:gd name="T0" fmla="*/ 14 w 18"/>
                <a:gd name="T1" fmla="*/ 34 h 35"/>
                <a:gd name="T2" fmla="*/ 0 w 18"/>
                <a:gd name="T3" fmla="*/ 3 h 35"/>
                <a:gd name="T4" fmla="*/ 0 w 18"/>
                <a:gd name="T5" fmla="*/ 3 h 35"/>
                <a:gd name="T6" fmla="*/ 1 w 18"/>
                <a:gd name="T7" fmla="*/ 0 h 35"/>
                <a:gd name="T8" fmla="*/ 1 w 18"/>
                <a:gd name="T9" fmla="*/ 0 h 35"/>
                <a:gd name="T10" fmla="*/ 4 w 18"/>
                <a:gd name="T11" fmla="*/ 1 h 35"/>
                <a:gd name="T12" fmla="*/ 4 w 18"/>
                <a:gd name="T13" fmla="*/ 1 h 35"/>
                <a:gd name="T14" fmla="*/ 18 w 18"/>
                <a:gd name="T15" fmla="*/ 32 h 35"/>
                <a:gd name="T16" fmla="*/ 18 w 18"/>
                <a:gd name="T17" fmla="*/ 32 h 35"/>
                <a:gd name="T18" fmla="*/ 17 w 18"/>
                <a:gd name="T19" fmla="*/ 35 h 35"/>
                <a:gd name="T20" fmla="*/ 17 w 18"/>
                <a:gd name="T21" fmla="*/ 35 h 35"/>
                <a:gd name="T22" fmla="*/ 16 w 18"/>
                <a:gd name="T23" fmla="*/ 35 h 35"/>
                <a:gd name="T24" fmla="*/ 16 w 18"/>
                <a:gd name="T25" fmla="*/ 35 h 35"/>
                <a:gd name="T26" fmla="*/ 14 w 18"/>
                <a:gd name="T2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5">
                  <a:moveTo>
                    <a:pt x="14" y="34"/>
                  </a:moveTo>
                  <a:cubicBezTo>
                    <a:pt x="13" y="32"/>
                    <a:pt x="0" y="3"/>
                    <a:pt x="0"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4" y="1"/>
                    <a:pt x="17" y="31"/>
                    <a:pt x="18" y="32"/>
                  </a:cubicBezTo>
                  <a:cubicBezTo>
                    <a:pt x="18" y="32"/>
                    <a:pt x="18" y="32"/>
                    <a:pt x="18" y="32"/>
                  </a:cubicBezTo>
                  <a:cubicBezTo>
                    <a:pt x="18" y="33"/>
                    <a:pt x="18" y="34"/>
                    <a:pt x="17" y="35"/>
                  </a:cubicBezTo>
                  <a:cubicBezTo>
                    <a:pt x="17" y="35"/>
                    <a:pt x="17" y="35"/>
                    <a:pt x="17" y="35"/>
                  </a:cubicBezTo>
                  <a:cubicBezTo>
                    <a:pt x="16" y="35"/>
                    <a:pt x="16" y="35"/>
                    <a:pt x="16" y="35"/>
                  </a:cubicBezTo>
                  <a:cubicBezTo>
                    <a:pt x="16" y="35"/>
                    <a:pt x="16" y="35"/>
                    <a:pt x="16" y="35"/>
                  </a:cubicBezTo>
                  <a:cubicBezTo>
                    <a:pt x="15" y="35"/>
                    <a:pt x="14" y="35"/>
                    <a:pt x="14" y="3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817">
              <a:extLst>
                <a:ext uri="{FF2B5EF4-FFF2-40B4-BE49-F238E27FC236}">
                  <a16:creationId xmlns:a16="http://schemas.microsoft.com/office/drawing/2014/main" id="{DACA9A99-6DCD-4C3A-A3C5-20E0BE330591}"/>
                </a:ext>
              </a:extLst>
            </p:cNvPr>
            <p:cNvSpPr/>
            <p:nvPr/>
          </p:nvSpPr>
          <p:spPr bwMode="auto">
            <a:xfrm rot="964014">
              <a:off x="8102434" y="1743975"/>
              <a:ext cx="129340" cy="73984"/>
            </a:xfrm>
            <a:custGeom>
              <a:avLst/>
              <a:gdLst>
                <a:gd name="T0" fmla="*/ 1 w 25"/>
                <a:gd name="T1" fmla="*/ 13 h 14"/>
                <a:gd name="T2" fmla="*/ 2 w 25"/>
                <a:gd name="T3" fmla="*/ 10 h 14"/>
                <a:gd name="T4" fmla="*/ 2 w 25"/>
                <a:gd name="T5" fmla="*/ 10 h 14"/>
                <a:gd name="T6" fmla="*/ 22 w 25"/>
                <a:gd name="T7" fmla="*/ 0 h 14"/>
                <a:gd name="T8" fmla="*/ 25 w 25"/>
                <a:gd name="T9" fmla="*/ 1 h 14"/>
                <a:gd name="T10" fmla="*/ 25 w 25"/>
                <a:gd name="T11" fmla="*/ 1 h 14"/>
                <a:gd name="T12" fmla="*/ 24 w 25"/>
                <a:gd name="T13" fmla="*/ 4 h 14"/>
                <a:gd name="T14" fmla="*/ 24 w 25"/>
                <a:gd name="T15" fmla="*/ 4 h 14"/>
                <a:gd name="T16" fmla="*/ 4 w 25"/>
                <a:gd name="T17" fmla="*/ 14 h 14"/>
                <a:gd name="T18" fmla="*/ 3 w 25"/>
                <a:gd name="T19" fmla="*/ 14 h 14"/>
                <a:gd name="T20" fmla="*/ 3 w 25"/>
                <a:gd name="T21" fmla="*/ 14 h 14"/>
                <a:gd name="T22" fmla="*/ 1 w 25"/>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4">
                  <a:moveTo>
                    <a:pt x="1" y="13"/>
                  </a:moveTo>
                  <a:cubicBezTo>
                    <a:pt x="0" y="12"/>
                    <a:pt x="1" y="11"/>
                    <a:pt x="2" y="10"/>
                  </a:cubicBezTo>
                  <a:cubicBezTo>
                    <a:pt x="2" y="10"/>
                    <a:pt x="2" y="10"/>
                    <a:pt x="2" y="10"/>
                  </a:cubicBezTo>
                  <a:cubicBezTo>
                    <a:pt x="22" y="0"/>
                    <a:pt x="22" y="0"/>
                    <a:pt x="22" y="0"/>
                  </a:cubicBezTo>
                  <a:cubicBezTo>
                    <a:pt x="23" y="0"/>
                    <a:pt x="24" y="0"/>
                    <a:pt x="25" y="1"/>
                  </a:cubicBezTo>
                  <a:cubicBezTo>
                    <a:pt x="25" y="1"/>
                    <a:pt x="25" y="1"/>
                    <a:pt x="25" y="1"/>
                  </a:cubicBezTo>
                  <a:cubicBezTo>
                    <a:pt x="25" y="2"/>
                    <a:pt x="25" y="4"/>
                    <a:pt x="24" y="4"/>
                  </a:cubicBezTo>
                  <a:cubicBezTo>
                    <a:pt x="24" y="4"/>
                    <a:pt x="24" y="4"/>
                    <a:pt x="24" y="4"/>
                  </a:cubicBezTo>
                  <a:cubicBezTo>
                    <a:pt x="4" y="14"/>
                    <a:pt x="4" y="14"/>
                    <a:pt x="4" y="14"/>
                  </a:cubicBezTo>
                  <a:cubicBezTo>
                    <a:pt x="3" y="14"/>
                    <a:pt x="3" y="14"/>
                    <a:pt x="3" y="14"/>
                  </a:cubicBezTo>
                  <a:cubicBezTo>
                    <a:pt x="3" y="14"/>
                    <a:pt x="3" y="14"/>
                    <a:pt x="3" y="14"/>
                  </a:cubicBezTo>
                  <a:cubicBezTo>
                    <a:pt x="2" y="14"/>
                    <a:pt x="1" y="14"/>
                    <a:pt x="1" y="1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818">
              <a:extLst>
                <a:ext uri="{FF2B5EF4-FFF2-40B4-BE49-F238E27FC236}">
                  <a16:creationId xmlns:a16="http://schemas.microsoft.com/office/drawing/2014/main" id="{BE2E737F-8659-46B1-9FE9-932A9ABAE2D8}"/>
                </a:ext>
              </a:extLst>
            </p:cNvPr>
            <p:cNvSpPr/>
            <p:nvPr/>
          </p:nvSpPr>
          <p:spPr bwMode="auto">
            <a:xfrm rot="964014">
              <a:off x="8106682" y="1811060"/>
              <a:ext cx="135917" cy="53806"/>
            </a:xfrm>
            <a:custGeom>
              <a:avLst/>
              <a:gdLst>
                <a:gd name="T0" fmla="*/ 0 w 26"/>
                <a:gd name="T1" fmla="*/ 8 h 10"/>
                <a:gd name="T2" fmla="*/ 2 w 26"/>
                <a:gd name="T3" fmla="*/ 6 h 10"/>
                <a:gd name="T4" fmla="*/ 2 w 26"/>
                <a:gd name="T5" fmla="*/ 6 h 10"/>
                <a:gd name="T6" fmla="*/ 2 w 26"/>
                <a:gd name="T7" fmla="*/ 6 h 10"/>
                <a:gd name="T8" fmla="*/ 3 w 26"/>
                <a:gd name="T9" fmla="*/ 6 h 10"/>
                <a:gd name="T10" fmla="*/ 3 w 26"/>
                <a:gd name="T11" fmla="*/ 6 h 10"/>
                <a:gd name="T12" fmla="*/ 5 w 26"/>
                <a:gd name="T13" fmla="*/ 6 h 10"/>
                <a:gd name="T14" fmla="*/ 5 w 26"/>
                <a:gd name="T15" fmla="*/ 6 h 10"/>
                <a:gd name="T16" fmla="*/ 13 w 26"/>
                <a:gd name="T17" fmla="*/ 3 h 10"/>
                <a:gd name="T18" fmla="*/ 13 w 26"/>
                <a:gd name="T19" fmla="*/ 3 h 10"/>
                <a:gd name="T20" fmla="*/ 23 w 26"/>
                <a:gd name="T21" fmla="*/ 0 h 10"/>
                <a:gd name="T22" fmla="*/ 23 w 26"/>
                <a:gd name="T23" fmla="*/ 0 h 10"/>
                <a:gd name="T24" fmla="*/ 26 w 26"/>
                <a:gd name="T25" fmla="*/ 1 h 10"/>
                <a:gd name="T26" fmla="*/ 26 w 26"/>
                <a:gd name="T27" fmla="*/ 1 h 10"/>
                <a:gd name="T28" fmla="*/ 24 w 26"/>
                <a:gd name="T29" fmla="*/ 4 h 10"/>
                <a:gd name="T30" fmla="*/ 24 w 26"/>
                <a:gd name="T31" fmla="*/ 4 h 10"/>
                <a:gd name="T32" fmla="*/ 6 w 26"/>
                <a:gd name="T33" fmla="*/ 9 h 10"/>
                <a:gd name="T34" fmla="*/ 6 w 26"/>
                <a:gd name="T35" fmla="*/ 9 h 10"/>
                <a:gd name="T36" fmla="*/ 2 w 26"/>
                <a:gd name="T37" fmla="*/ 10 h 10"/>
                <a:gd name="T38" fmla="*/ 2 w 26"/>
                <a:gd name="T39" fmla="*/ 10 h 10"/>
                <a:gd name="T40" fmla="*/ 2 w 26"/>
                <a:gd name="T41" fmla="*/ 10 h 10"/>
                <a:gd name="T42" fmla="*/ 0 w 26"/>
                <a:gd name="T4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0">
                  <a:moveTo>
                    <a:pt x="0" y="8"/>
                  </a:moveTo>
                  <a:cubicBezTo>
                    <a:pt x="0" y="7"/>
                    <a:pt x="1" y="6"/>
                    <a:pt x="2" y="6"/>
                  </a:cubicBezTo>
                  <a:cubicBezTo>
                    <a:pt x="2" y="6"/>
                    <a:pt x="2" y="6"/>
                    <a:pt x="2" y="6"/>
                  </a:cubicBezTo>
                  <a:cubicBezTo>
                    <a:pt x="2" y="6"/>
                    <a:pt x="2" y="6"/>
                    <a:pt x="2" y="6"/>
                  </a:cubicBezTo>
                  <a:cubicBezTo>
                    <a:pt x="2" y="6"/>
                    <a:pt x="2" y="6"/>
                    <a:pt x="3" y="6"/>
                  </a:cubicBezTo>
                  <a:cubicBezTo>
                    <a:pt x="3" y="6"/>
                    <a:pt x="3" y="6"/>
                    <a:pt x="3" y="6"/>
                  </a:cubicBezTo>
                  <a:cubicBezTo>
                    <a:pt x="3" y="6"/>
                    <a:pt x="4" y="6"/>
                    <a:pt x="5" y="6"/>
                  </a:cubicBezTo>
                  <a:cubicBezTo>
                    <a:pt x="5" y="6"/>
                    <a:pt x="5" y="6"/>
                    <a:pt x="5" y="6"/>
                  </a:cubicBezTo>
                  <a:cubicBezTo>
                    <a:pt x="7" y="5"/>
                    <a:pt x="10" y="4"/>
                    <a:pt x="13" y="3"/>
                  </a:cubicBezTo>
                  <a:cubicBezTo>
                    <a:pt x="13" y="3"/>
                    <a:pt x="13" y="3"/>
                    <a:pt x="13" y="3"/>
                  </a:cubicBezTo>
                  <a:cubicBezTo>
                    <a:pt x="18" y="2"/>
                    <a:pt x="23" y="0"/>
                    <a:pt x="23" y="0"/>
                  </a:cubicBezTo>
                  <a:cubicBezTo>
                    <a:pt x="23" y="0"/>
                    <a:pt x="23" y="0"/>
                    <a:pt x="23" y="0"/>
                  </a:cubicBezTo>
                  <a:cubicBezTo>
                    <a:pt x="24" y="0"/>
                    <a:pt x="25" y="0"/>
                    <a:pt x="26" y="1"/>
                  </a:cubicBezTo>
                  <a:cubicBezTo>
                    <a:pt x="26" y="1"/>
                    <a:pt x="26" y="1"/>
                    <a:pt x="26" y="1"/>
                  </a:cubicBezTo>
                  <a:cubicBezTo>
                    <a:pt x="26" y="3"/>
                    <a:pt x="25" y="4"/>
                    <a:pt x="24" y="4"/>
                  </a:cubicBezTo>
                  <a:cubicBezTo>
                    <a:pt x="24" y="4"/>
                    <a:pt x="24" y="4"/>
                    <a:pt x="24" y="4"/>
                  </a:cubicBezTo>
                  <a:cubicBezTo>
                    <a:pt x="24" y="4"/>
                    <a:pt x="13" y="8"/>
                    <a:pt x="6" y="9"/>
                  </a:cubicBezTo>
                  <a:cubicBezTo>
                    <a:pt x="6" y="9"/>
                    <a:pt x="6" y="9"/>
                    <a:pt x="6" y="9"/>
                  </a:cubicBezTo>
                  <a:cubicBezTo>
                    <a:pt x="4" y="10"/>
                    <a:pt x="3" y="10"/>
                    <a:pt x="2" y="10"/>
                  </a:cubicBezTo>
                  <a:cubicBezTo>
                    <a:pt x="2" y="10"/>
                    <a:pt x="2" y="10"/>
                    <a:pt x="2" y="10"/>
                  </a:cubicBezTo>
                  <a:cubicBezTo>
                    <a:pt x="2" y="10"/>
                    <a:pt x="2" y="10"/>
                    <a:pt x="2" y="10"/>
                  </a:cubicBezTo>
                  <a:cubicBezTo>
                    <a:pt x="1" y="10"/>
                    <a:pt x="0" y="10"/>
                    <a:pt x="0" y="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819">
              <a:extLst>
                <a:ext uri="{FF2B5EF4-FFF2-40B4-BE49-F238E27FC236}">
                  <a16:creationId xmlns:a16="http://schemas.microsoft.com/office/drawing/2014/main" id="{1249BFCE-1AAA-4CE8-8224-336D015BE46D}"/>
                </a:ext>
              </a:extLst>
            </p:cNvPr>
            <p:cNvSpPr/>
            <p:nvPr/>
          </p:nvSpPr>
          <p:spPr bwMode="auto">
            <a:xfrm rot="964014">
              <a:off x="8116888" y="1862366"/>
              <a:ext cx="129340" cy="69499"/>
            </a:xfrm>
            <a:custGeom>
              <a:avLst/>
              <a:gdLst>
                <a:gd name="T0" fmla="*/ 1 w 25"/>
                <a:gd name="T1" fmla="*/ 12 h 13"/>
                <a:gd name="T2" fmla="*/ 2 w 25"/>
                <a:gd name="T3" fmla="*/ 9 h 13"/>
                <a:gd name="T4" fmla="*/ 2 w 25"/>
                <a:gd name="T5" fmla="*/ 9 h 13"/>
                <a:gd name="T6" fmla="*/ 22 w 25"/>
                <a:gd name="T7" fmla="*/ 1 h 13"/>
                <a:gd name="T8" fmla="*/ 22 w 25"/>
                <a:gd name="T9" fmla="*/ 1 h 13"/>
                <a:gd name="T10" fmla="*/ 25 w 25"/>
                <a:gd name="T11" fmla="*/ 2 h 13"/>
                <a:gd name="T12" fmla="*/ 25 w 25"/>
                <a:gd name="T13" fmla="*/ 2 h 13"/>
                <a:gd name="T14" fmla="*/ 24 w 25"/>
                <a:gd name="T15" fmla="*/ 4 h 13"/>
                <a:gd name="T16" fmla="*/ 24 w 25"/>
                <a:gd name="T17" fmla="*/ 4 h 13"/>
                <a:gd name="T18" fmla="*/ 3 w 25"/>
                <a:gd name="T19" fmla="*/ 13 h 13"/>
                <a:gd name="T20" fmla="*/ 3 w 25"/>
                <a:gd name="T21" fmla="*/ 13 h 13"/>
                <a:gd name="T22" fmla="*/ 2 w 25"/>
                <a:gd name="T23" fmla="*/ 13 h 13"/>
                <a:gd name="T24" fmla="*/ 2 w 25"/>
                <a:gd name="T25" fmla="*/ 13 h 13"/>
                <a:gd name="T26" fmla="*/ 1 w 25"/>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3">
                  <a:moveTo>
                    <a:pt x="1" y="12"/>
                  </a:moveTo>
                  <a:cubicBezTo>
                    <a:pt x="0" y="10"/>
                    <a:pt x="1" y="9"/>
                    <a:pt x="2" y="9"/>
                  </a:cubicBezTo>
                  <a:cubicBezTo>
                    <a:pt x="2" y="9"/>
                    <a:pt x="2" y="9"/>
                    <a:pt x="2" y="9"/>
                  </a:cubicBezTo>
                  <a:cubicBezTo>
                    <a:pt x="3" y="9"/>
                    <a:pt x="22" y="1"/>
                    <a:pt x="22" y="1"/>
                  </a:cubicBezTo>
                  <a:cubicBezTo>
                    <a:pt x="22" y="1"/>
                    <a:pt x="22" y="1"/>
                    <a:pt x="22" y="1"/>
                  </a:cubicBezTo>
                  <a:cubicBezTo>
                    <a:pt x="23" y="0"/>
                    <a:pt x="24" y="1"/>
                    <a:pt x="25" y="2"/>
                  </a:cubicBezTo>
                  <a:cubicBezTo>
                    <a:pt x="25" y="2"/>
                    <a:pt x="25" y="2"/>
                    <a:pt x="25" y="2"/>
                  </a:cubicBezTo>
                  <a:cubicBezTo>
                    <a:pt x="25" y="3"/>
                    <a:pt x="25" y="4"/>
                    <a:pt x="24" y="4"/>
                  </a:cubicBezTo>
                  <a:cubicBezTo>
                    <a:pt x="24" y="4"/>
                    <a:pt x="24" y="4"/>
                    <a:pt x="24" y="4"/>
                  </a:cubicBezTo>
                  <a:cubicBezTo>
                    <a:pt x="24" y="4"/>
                    <a:pt x="4" y="12"/>
                    <a:pt x="3" y="13"/>
                  </a:cubicBezTo>
                  <a:cubicBezTo>
                    <a:pt x="3" y="13"/>
                    <a:pt x="3" y="13"/>
                    <a:pt x="3" y="13"/>
                  </a:cubicBezTo>
                  <a:cubicBezTo>
                    <a:pt x="3" y="13"/>
                    <a:pt x="3" y="13"/>
                    <a:pt x="2" y="13"/>
                  </a:cubicBezTo>
                  <a:cubicBezTo>
                    <a:pt x="2" y="13"/>
                    <a:pt x="2" y="13"/>
                    <a:pt x="2" y="13"/>
                  </a:cubicBezTo>
                  <a:cubicBezTo>
                    <a:pt x="2" y="13"/>
                    <a:pt x="1" y="12"/>
                    <a:pt x="1" y="1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820">
              <a:extLst>
                <a:ext uri="{FF2B5EF4-FFF2-40B4-BE49-F238E27FC236}">
                  <a16:creationId xmlns:a16="http://schemas.microsoft.com/office/drawing/2014/main" id="{296CF051-F889-43AC-9E76-38BCA60F7B3E}"/>
                </a:ext>
              </a:extLst>
            </p:cNvPr>
            <p:cNvSpPr/>
            <p:nvPr/>
          </p:nvSpPr>
          <p:spPr bwMode="auto">
            <a:xfrm rot="964014">
              <a:off x="8214743" y="1724203"/>
              <a:ext cx="219220" cy="201772"/>
            </a:xfrm>
            <a:custGeom>
              <a:avLst/>
              <a:gdLst>
                <a:gd name="T0" fmla="*/ 12 w 42"/>
                <a:gd name="T1" fmla="*/ 34 h 38"/>
                <a:gd name="T2" fmla="*/ 38 w 42"/>
                <a:gd name="T3" fmla="*/ 27 h 38"/>
                <a:gd name="T4" fmla="*/ 35 w 42"/>
                <a:gd name="T5" fmla="*/ 27 h 38"/>
                <a:gd name="T6" fmla="*/ 28 w 42"/>
                <a:gd name="T7" fmla="*/ 28 h 38"/>
                <a:gd name="T8" fmla="*/ 28 w 42"/>
                <a:gd name="T9" fmla="*/ 28 h 38"/>
                <a:gd name="T10" fmla="*/ 27 w 42"/>
                <a:gd name="T11" fmla="*/ 28 h 38"/>
                <a:gd name="T12" fmla="*/ 27 w 42"/>
                <a:gd name="T13" fmla="*/ 24 h 38"/>
                <a:gd name="T14" fmla="*/ 27 w 42"/>
                <a:gd name="T15" fmla="*/ 24 h 38"/>
                <a:gd name="T16" fmla="*/ 38 w 42"/>
                <a:gd name="T17" fmla="*/ 20 h 38"/>
                <a:gd name="T18" fmla="*/ 37 w 42"/>
                <a:gd name="T19" fmla="*/ 19 h 38"/>
                <a:gd name="T20" fmla="*/ 25 w 42"/>
                <a:gd name="T21" fmla="*/ 22 h 38"/>
                <a:gd name="T22" fmla="*/ 25 w 42"/>
                <a:gd name="T23" fmla="*/ 22 h 38"/>
                <a:gd name="T24" fmla="*/ 23 w 42"/>
                <a:gd name="T25" fmla="*/ 21 h 38"/>
                <a:gd name="T26" fmla="*/ 29 w 42"/>
                <a:gd name="T27" fmla="*/ 15 h 38"/>
                <a:gd name="T28" fmla="*/ 34 w 42"/>
                <a:gd name="T29" fmla="*/ 10 h 38"/>
                <a:gd name="T30" fmla="*/ 34 w 42"/>
                <a:gd name="T31" fmla="*/ 10 h 38"/>
                <a:gd name="T32" fmla="*/ 27 w 42"/>
                <a:gd name="T33" fmla="*/ 13 h 38"/>
                <a:gd name="T34" fmla="*/ 22 w 42"/>
                <a:gd name="T35" fmla="*/ 17 h 38"/>
                <a:gd name="T36" fmla="*/ 22 w 42"/>
                <a:gd name="T37" fmla="*/ 17 h 38"/>
                <a:gd name="T38" fmla="*/ 22 w 42"/>
                <a:gd name="T39" fmla="*/ 17 h 38"/>
                <a:gd name="T40" fmla="*/ 19 w 42"/>
                <a:gd name="T41" fmla="*/ 13 h 38"/>
                <a:gd name="T42" fmla="*/ 19 w 42"/>
                <a:gd name="T43" fmla="*/ 13 h 38"/>
                <a:gd name="T44" fmla="*/ 23 w 42"/>
                <a:gd name="T45" fmla="*/ 10 h 38"/>
                <a:gd name="T46" fmla="*/ 26 w 42"/>
                <a:gd name="T47" fmla="*/ 5 h 38"/>
                <a:gd name="T48" fmla="*/ 26 w 42"/>
                <a:gd name="T49" fmla="*/ 5 h 38"/>
                <a:gd name="T50" fmla="*/ 12 w 42"/>
                <a:gd name="T51" fmla="*/ 15 h 38"/>
                <a:gd name="T52" fmla="*/ 10 w 42"/>
                <a:gd name="T53" fmla="*/ 15 h 38"/>
                <a:gd name="T54" fmla="*/ 11 w 42"/>
                <a:gd name="T55" fmla="*/ 6 h 38"/>
                <a:gd name="T56" fmla="*/ 10 w 42"/>
                <a:gd name="T57" fmla="*/ 4 h 38"/>
                <a:gd name="T58" fmla="*/ 9 w 42"/>
                <a:gd name="T59" fmla="*/ 5 h 38"/>
                <a:gd name="T60" fmla="*/ 4 w 42"/>
                <a:gd name="T61" fmla="*/ 15 h 38"/>
                <a:gd name="T62" fmla="*/ 1 w 42"/>
                <a:gd name="T63" fmla="*/ 17 h 38"/>
                <a:gd name="T64" fmla="*/ 0 w 42"/>
                <a:gd name="T65" fmla="*/ 14 h 38"/>
                <a:gd name="T66" fmla="*/ 10 w 42"/>
                <a:gd name="T67" fmla="*/ 0 h 38"/>
                <a:gd name="T68" fmla="*/ 12 w 42"/>
                <a:gd name="T69" fmla="*/ 0 h 38"/>
                <a:gd name="T70" fmla="*/ 15 w 42"/>
                <a:gd name="T71" fmla="*/ 7 h 38"/>
                <a:gd name="T72" fmla="*/ 16 w 42"/>
                <a:gd name="T73" fmla="*/ 7 h 38"/>
                <a:gd name="T74" fmla="*/ 29 w 42"/>
                <a:gd name="T75" fmla="*/ 3 h 38"/>
                <a:gd name="T76" fmla="*/ 30 w 42"/>
                <a:gd name="T77" fmla="*/ 6 h 38"/>
                <a:gd name="T78" fmla="*/ 34 w 42"/>
                <a:gd name="T79" fmla="*/ 6 h 38"/>
                <a:gd name="T80" fmla="*/ 38 w 42"/>
                <a:gd name="T81" fmla="*/ 9 h 38"/>
                <a:gd name="T82" fmla="*/ 36 w 42"/>
                <a:gd name="T83" fmla="*/ 15 h 38"/>
                <a:gd name="T84" fmla="*/ 37 w 42"/>
                <a:gd name="T85" fmla="*/ 15 h 38"/>
                <a:gd name="T86" fmla="*/ 42 w 42"/>
                <a:gd name="T87" fmla="*/ 19 h 38"/>
                <a:gd name="T88" fmla="*/ 42 w 42"/>
                <a:gd name="T89" fmla="*/ 19 h 38"/>
                <a:gd name="T90" fmla="*/ 42 w 42"/>
                <a:gd name="T91" fmla="*/ 27 h 38"/>
                <a:gd name="T92" fmla="*/ 42 w 42"/>
                <a:gd name="T93" fmla="*/ 28 h 38"/>
                <a:gd name="T94" fmla="*/ 12 w 42"/>
                <a:gd name="T95" fmla="*/ 38 h 38"/>
                <a:gd name="T96" fmla="*/ 12 w 42"/>
                <a:gd name="T9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8">
                  <a:moveTo>
                    <a:pt x="10" y="36"/>
                  </a:moveTo>
                  <a:cubicBezTo>
                    <a:pt x="10" y="35"/>
                    <a:pt x="11" y="34"/>
                    <a:pt x="12" y="34"/>
                  </a:cubicBezTo>
                  <a:cubicBezTo>
                    <a:pt x="12" y="34"/>
                    <a:pt x="12" y="34"/>
                    <a:pt x="12" y="34"/>
                  </a:cubicBezTo>
                  <a:cubicBezTo>
                    <a:pt x="17" y="33"/>
                    <a:pt x="29" y="31"/>
                    <a:pt x="35" y="29"/>
                  </a:cubicBezTo>
                  <a:cubicBezTo>
                    <a:pt x="35" y="29"/>
                    <a:pt x="35" y="29"/>
                    <a:pt x="35" y="29"/>
                  </a:cubicBezTo>
                  <a:cubicBezTo>
                    <a:pt x="36" y="28"/>
                    <a:pt x="37" y="28"/>
                    <a:pt x="38" y="27"/>
                  </a:cubicBezTo>
                  <a:cubicBezTo>
                    <a:pt x="38" y="27"/>
                    <a:pt x="38" y="27"/>
                    <a:pt x="38" y="27"/>
                  </a:cubicBezTo>
                  <a:cubicBezTo>
                    <a:pt x="37" y="27"/>
                    <a:pt x="36" y="27"/>
                    <a:pt x="35" y="27"/>
                  </a:cubicBezTo>
                  <a:cubicBezTo>
                    <a:pt x="35" y="27"/>
                    <a:pt x="35" y="27"/>
                    <a:pt x="35" y="27"/>
                  </a:cubicBezTo>
                  <a:cubicBezTo>
                    <a:pt x="32" y="27"/>
                    <a:pt x="29"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7" y="28"/>
                    <a:pt x="27" y="28"/>
                    <a:pt x="27" y="28"/>
                  </a:cubicBezTo>
                  <a:cubicBezTo>
                    <a:pt x="27" y="28"/>
                    <a:pt x="27" y="28"/>
                    <a:pt x="27" y="28"/>
                  </a:cubicBezTo>
                  <a:cubicBezTo>
                    <a:pt x="26" y="28"/>
                    <a:pt x="25" y="27"/>
                    <a:pt x="25" y="26"/>
                  </a:cubicBezTo>
                  <a:cubicBezTo>
                    <a:pt x="25" y="26"/>
                    <a:pt x="25" y="26"/>
                    <a:pt x="25" y="26"/>
                  </a:cubicBezTo>
                  <a:cubicBezTo>
                    <a:pt x="25" y="25"/>
                    <a:pt x="26" y="24"/>
                    <a:pt x="27" y="24"/>
                  </a:cubicBezTo>
                  <a:cubicBezTo>
                    <a:pt x="27" y="24"/>
                    <a:pt x="27" y="24"/>
                    <a:pt x="27" y="24"/>
                  </a:cubicBezTo>
                  <a:cubicBezTo>
                    <a:pt x="27" y="24"/>
                    <a:pt x="27" y="24"/>
                    <a:pt x="27" y="24"/>
                  </a:cubicBezTo>
                  <a:cubicBezTo>
                    <a:pt x="27" y="24"/>
                    <a:pt x="27" y="24"/>
                    <a:pt x="27" y="24"/>
                  </a:cubicBezTo>
                  <a:cubicBezTo>
                    <a:pt x="27" y="24"/>
                    <a:pt x="30" y="24"/>
                    <a:pt x="33" y="23"/>
                  </a:cubicBezTo>
                  <a:cubicBezTo>
                    <a:pt x="33" y="23"/>
                    <a:pt x="33" y="23"/>
                    <a:pt x="33" y="23"/>
                  </a:cubicBezTo>
                  <a:cubicBezTo>
                    <a:pt x="35" y="22"/>
                    <a:pt x="38" y="20"/>
                    <a:pt x="38" y="20"/>
                  </a:cubicBezTo>
                  <a:cubicBezTo>
                    <a:pt x="38" y="20"/>
                    <a:pt x="38" y="20"/>
                    <a:pt x="38" y="20"/>
                  </a:cubicBezTo>
                  <a:cubicBezTo>
                    <a:pt x="38" y="19"/>
                    <a:pt x="37" y="19"/>
                    <a:pt x="37" y="19"/>
                  </a:cubicBezTo>
                  <a:cubicBezTo>
                    <a:pt x="37" y="19"/>
                    <a:pt x="37" y="19"/>
                    <a:pt x="37" y="19"/>
                  </a:cubicBezTo>
                  <a:cubicBezTo>
                    <a:pt x="33" y="19"/>
                    <a:pt x="26" y="21"/>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3" y="22"/>
                    <a:pt x="23" y="21"/>
                  </a:cubicBezTo>
                  <a:cubicBezTo>
                    <a:pt x="23" y="21"/>
                    <a:pt x="23" y="21"/>
                    <a:pt x="23" y="21"/>
                  </a:cubicBezTo>
                  <a:cubicBezTo>
                    <a:pt x="22" y="20"/>
                    <a:pt x="23" y="19"/>
                    <a:pt x="24" y="18"/>
                  </a:cubicBezTo>
                  <a:cubicBezTo>
                    <a:pt x="24" y="18"/>
                    <a:pt x="24" y="18"/>
                    <a:pt x="24" y="18"/>
                  </a:cubicBezTo>
                  <a:cubicBezTo>
                    <a:pt x="24" y="18"/>
                    <a:pt x="27" y="17"/>
                    <a:pt x="29" y="15"/>
                  </a:cubicBezTo>
                  <a:cubicBezTo>
                    <a:pt x="29" y="15"/>
                    <a:pt x="29" y="15"/>
                    <a:pt x="29" y="15"/>
                  </a:cubicBezTo>
                  <a:cubicBezTo>
                    <a:pt x="32" y="14"/>
                    <a:pt x="35" y="11"/>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3" y="10"/>
                    <a:pt x="29" y="12"/>
                    <a:pt x="27" y="13"/>
                  </a:cubicBezTo>
                  <a:cubicBezTo>
                    <a:pt x="27" y="13"/>
                    <a:pt x="27" y="13"/>
                    <a:pt x="27" y="13"/>
                  </a:cubicBezTo>
                  <a:cubicBezTo>
                    <a:pt x="25" y="15"/>
                    <a:pt x="23" y="16"/>
                    <a:pt x="22" y="16"/>
                  </a:cubicBezTo>
                  <a:cubicBezTo>
                    <a:pt x="22" y="16"/>
                    <a:pt x="22" y="16"/>
                    <a:pt x="22" y="16"/>
                  </a:cubicBezTo>
                  <a:cubicBezTo>
                    <a:pt x="22" y="16"/>
                    <a:pt x="22" y="16"/>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19" y="17"/>
                    <a:pt x="19" y="16"/>
                  </a:cubicBezTo>
                  <a:cubicBezTo>
                    <a:pt x="19" y="16"/>
                    <a:pt x="19" y="16"/>
                    <a:pt x="19" y="16"/>
                  </a:cubicBezTo>
                  <a:cubicBezTo>
                    <a:pt x="18" y="15"/>
                    <a:pt x="18" y="14"/>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21" y="12"/>
                    <a:pt x="23" y="10"/>
                  </a:cubicBezTo>
                  <a:cubicBezTo>
                    <a:pt x="23" y="10"/>
                    <a:pt x="23" y="10"/>
                    <a:pt x="23" y="10"/>
                  </a:cubicBezTo>
                  <a:cubicBezTo>
                    <a:pt x="25" y="9"/>
                    <a:pt x="26" y="6"/>
                    <a:pt x="26" y="6"/>
                  </a:cubicBezTo>
                  <a:cubicBezTo>
                    <a:pt x="26" y="6"/>
                    <a:pt x="26" y="6"/>
                    <a:pt x="26" y="6"/>
                  </a:cubicBezTo>
                  <a:cubicBezTo>
                    <a:pt x="26" y="6"/>
                    <a:pt x="26" y="6"/>
                    <a:pt x="26" y="5"/>
                  </a:cubicBezTo>
                  <a:cubicBezTo>
                    <a:pt x="26" y="5"/>
                    <a:pt x="26" y="5"/>
                    <a:pt x="26" y="5"/>
                  </a:cubicBezTo>
                  <a:cubicBezTo>
                    <a:pt x="26" y="5"/>
                    <a:pt x="26" y="5"/>
                    <a:pt x="26" y="5"/>
                  </a:cubicBezTo>
                  <a:cubicBezTo>
                    <a:pt x="26" y="5"/>
                    <a:pt x="26" y="5"/>
                    <a:pt x="26" y="5"/>
                  </a:cubicBezTo>
                  <a:cubicBezTo>
                    <a:pt x="25" y="5"/>
                    <a:pt x="21" y="8"/>
                    <a:pt x="18" y="10"/>
                  </a:cubicBezTo>
                  <a:cubicBezTo>
                    <a:pt x="18" y="10"/>
                    <a:pt x="18" y="10"/>
                    <a:pt x="18" y="10"/>
                  </a:cubicBezTo>
                  <a:cubicBezTo>
                    <a:pt x="15" y="12"/>
                    <a:pt x="12" y="15"/>
                    <a:pt x="12" y="15"/>
                  </a:cubicBezTo>
                  <a:cubicBezTo>
                    <a:pt x="12" y="15"/>
                    <a:pt x="12" y="15"/>
                    <a:pt x="12" y="15"/>
                  </a:cubicBezTo>
                  <a:cubicBezTo>
                    <a:pt x="12" y="15"/>
                    <a:pt x="11" y="15"/>
                    <a:pt x="10" y="15"/>
                  </a:cubicBezTo>
                  <a:cubicBezTo>
                    <a:pt x="10" y="15"/>
                    <a:pt x="10" y="15"/>
                    <a:pt x="10" y="15"/>
                  </a:cubicBezTo>
                  <a:cubicBezTo>
                    <a:pt x="9" y="14"/>
                    <a:pt x="9" y="13"/>
                    <a:pt x="9" y="12"/>
                  </a:cubicBezTo>
                  <a:cubicBezTo>
                    <a:pt x="9" y="12"/>
                    <a:pt x="9" y="12"/>
                    <a:pt x="9" y="12"/>
                  </a:cubicBezTo>
                  <a:cubicBezTo>
                    <a:pt x="9" y="12"/>
                    <a:pt x="11" y="9"/>
                    <a:pt x="11" y="6"/>
                  </a:cubicBezTo>
                  <a:cubicBezTo>
                    <a:pt x="11" y="6"/>
                    <a:pt x="11" y="6"/>
                    <a:pt x="11" y="6"/>
                  </a:cubicBezTo>
                  <a:cubicBezTo>
                    <a:pt x="11" y="5"/>
                    <a:pt x="11" y="4"/>
                    <a:pt x="10" y="4"/>
                  </a:cubicBezTo>
                  <a:cubicBezTo>
                    <a:pt x="10" y="4"/>
                    <a:pt x="10" y="4"/>
                    <a:pt x="10" y="4"/>
                  </a:cubicBezTo>
                  <a:cubicBezTo>
                    <a:pt x="10" y="4"/>
                    <a:pt x="10" y="4"/>
                    <a:pt x="10" y="4"/>
                  </a:cubicBezTo>
                  <a:cubicBezTo>
                    <a:pt x="10" y="4"/>
                    <a:pt x="9" y="4"/>
                    <a:pt x="9" y="5"/>
                  </a:cubicBezTo>
                  <a:cubicBezTo>
                    <a:pt x="9" y="5"/>
                    <a:pt x="9" y="5"/>
                    <a:pt x="9" y="5"/>
                  </a:cubicBezTo>
                  <a:cubicBezTo>
                    <a:pt x="8" y="6"/>
                    <a:pt x="7" y="8"/>
                    <a:pt x="6" y="9"/>
                  </a:cubicBezTo>
                  <a:cubicBezTo>
                    <a:pt x="6" y="9"/>
                    <a:pt x="6" y="9"/>
                    <a:pt x="6" y="9"/>
                  </a:cubicBezTo>
                  <a:cubicBezTo>
                    <a:pt x="5" y="12"/>
                    <a:pt x="4" y="15"/>
                    <a:pt x="4" y="15"/>
                  </a:cubicBezTo>
                  <a:cubicBezTo>
                    <a:pt x="4" y="15"/>
                    <a:pt x="4" y="15"/>
                    <a:pt x="4" y="15"/>
                  </a:cubicBezTo>
                  <a:cubicBezTo>
                    <a:pt x="4" y="15"/>
                    <a:pt x="4" y="15"/>
                    <a:pt x="4" y="15"/>
                  </a:cubicBezTo>
                  <a:cubicBezTo>
                    <a:pt x="3" y="16"/>
                    <a:pt x="2" y="17"/>
                    <a:pt x="1" y="17"/>
                  </a:cubicBezTo>
                  <a:cubicBezTo>
                    <a:pt x="1" y="17"/>
                    <a:pt x="1" y="17"/>
                    <a:pt x="1" y="17"/>
                  </a:cubicBezTo>
                  <a:cubicBezTo>
                    <a:pt x="0" y="16"/>
                    <a:pt x="0" y="15"/>
                    <a:pt x="0" y="14"/>
                  </a:cubicBezTo>
                  <a:cubicBezTo>
                    <a:pt x="0" y="14"/>
                    <a:pt x="0" y="14"/>
                    <a:pt x="0" y="14"/>
                  </a:cubicBezTo>
                  <a:cubicBezTo>
                    <a:pt x="0" y="14"/>
                    <a:pt x="1" y="11"/>
                    <a:pt x="3" y="7"/>
                  </a:cubicBezTo>
                  <a:cubicBezTo>
                    <a:pt x="3" y="7"/>
                    <a:pt x="3" y="7"/>
                    <a:pt x="3" y="7"/>
                  </a:cubicBezTo>
                  <a:cubicBezTo>
                    <a:pt x="4" y="4"/>
                    <a:pt x="6" y="0"/>
                    <a:pt x="10" y="0"/>
                  </a:cubicBezTo>
                  <a:cubicBezTo>
                    <a:pt x="10" y="0"/>
                    <a:pt x="10" y="0"/>
                    <a:pt x="10" y="0"/>
                  </a:cubicBezTo>
                  <a:cubicBezTo>
                    <a:pt x="11" y="0"/>
                    <a:pt x="11" y="0"/>
                    <a:pt x="12" y="0"/>
                  </a:cubicBezTo>
                  <a:cubicBezTo>
                    <a:pt x="12" y="0"/>
                    <a:pt x="12" y="0"/>
                    <a:pt x="12" y="0"/>
                  </a:cubicBezTo>
                  <a:cubicBezTo>
                    <a:pt x="14" y="1"/>
                    <a:pt x="15" y="4"/>
                    <a:pt x="15" y="6"/>
                  </a:cubicBezTo>
                  <a:cubicBezTo>
                    <a:pt x="15" y="6"/>
                    <a:pt x="15" y="6"/>
                    <a:pt x="15" y="6"/>
                  </a:cubicBezTo>
                  <a:cubicBezTo>
                    <a:pt x="15" y="6"/>
                    <a:pt x="15" y="7"/>
                    <a:pt x="15" y="7"/>
                  </a:cubicBezTo>
                  <a:cubicBezTo>
                    <a:pt x="15" y="7"/>
                    <a:pt x="15" y="7"/>
                    <a:pt x="15" y="7"/>
                  </a:cubicBezTo>
                  <a:cubicBezTo>
                    <a:pt x="15" y="7"/>
                    <a:pt x="15" y="7"/>
                    <a:pt x="16" y="7"/>
                  </a:cubicBezTo>
                  <a:cubicBezTo>
                    <a:pt x="16" y="7"/>
                    <a:pt x="16" y="7"/>
                    <a:pt x="16" y="7"/>
                  </a:cubicBezTo>
                  <a:cubicBezTo>
                    <a:pt x="19" y="4"/>
                    <a:pt x="23" y="2"/>
                    <a:pt x="26" y="1"/>
                  </a:cubicBezTo>
                  <a:cubicBezTo>
                    <a:pt x="26" y="1"/>
                    <a:pt x="26" y="1"/>
                    <a:pt x="26" y="1"/>
                  </a:cubicBezTo>
                  <a:cubicBezTo>
                    <a:pt x="27" y="1"/>
                    <a:pt x="29" y="2"/>
                    <a:pt x="29" y="3"/>
                  </a:cubicBezTo>
                  <a:cubicBezTo>
                    <a:pt x="29" y="3"/>
                    <a:pt x="29" y="3"/>
                    <a:pt x="29" y="3"/>
                  </a:cubicBezTo>
                  <a:cubicBezTo>
                    <a:pt x="30" y="4"/>
                    <a:pt x="30" y="5"/>
                    <a:pt x="30" y="6"/>
                  </a:cubicBezTo>
                  <a:cubicBezTo>
                    <a:pt x="30" y="6"/>
                    <a:pt x="30" y="6"/>
                    <a:pt x="30" y="6"/>
                  </a:cubicBezTo>
                  <a:cubicBezTo>
                    <a:pt x="30" y="6"/>
                    <a:pt x="30" y="7"/>
                    <a:pt x="30" y="7"/>
                  </a:cubicBezTo>
                  <a:cubicBezTo>
                    <a:pt x="30" y="7"/>
                    <a:pt x="30" y="7"/>
                    <a:pt x="30" y="7"/>
                  </a:cubicBezTo>
                  <a:cubicBezTo>
                    <a:pt x="31" y="7"/>
                    <a:pt x="33" y="6"/>
                    <a:pt x="34" y="6"/>
                  </a:cubicBezTo>
                  <a:cubicBezTo>
                    <a:pt x="34" y="6"/>
                    <a:pt x="34" y="6"/>
                    <a:pt x="34" y="6"/>
                  </a:cubicBezTo>
                  <a:cubicBezTo>
                    <a:pt x="36" y="6"/>
                    <a:pt x="38" y="7"/>
                    <a:pt x="38" y="9"/>
                  </a:cubicBezTo>
                  <a:cubicBezTo>
                    <a:pt x="38" y="9"/>
                    <a:pt x="38" y="9"/>
                    <a:pt x="38" y="9"/>
                  </a:cubicBezTo>
                  <a:cubicBezTo>
                    <a:pt x="38" y="9"/>
                    <a:pt x="38" y="10"/>
                    <a:pt x="38" y="10"/>
                  </a:cubicBezTo>
                  <a:cubicBezTo>
                    <a:pt x="38" y="10"/>
                    <a:pt x="38" y="10"/>
                    <a:pt x="38" y="10"/>
                  </a:cubicBezTo>
                  <a:cubicBezTo>
                    <a:pt x="38" y="13"/>
                    <a:pt x="37" y="14"/>
                    <a:pt x="36" y="15"/>
                  </a:cubicBezTo>
                  <a:cubicBezTo>
                    <a:pt x="36" y="15"/>
                    <a:pt x="36" y="15"/>
                    <a:pt x="36" y="15"/>
                  </a:cubicBezTo>
                  <a:cubicBezTo>
                    <a:pt x="36" y="15"/>
                    <a:pt x="36" y="15"/>
                    <a:pt x="37" y="15"/>
                  </a:cubicBezTo>
                  <a:cubicBezTo>
                    <a:pt x="37" y="15"/>
                    <a:pt x="37" y="15"/>
                    <a:pt x="37" y="15"/>
                  </a:cubicBezTo>
                  <a:cubicBezTo>
                    <a:pt x="38" y="15"/>
                    <a:pt x="39" y="16"/>
                    <a:pt x="40" y="16"/>
                  </a:cubicBezTo>
                  <a:cubicBezTo>
                    <a:pt x="40" y="16"/>
                    <a:pt x="40" y="16"/>
                    <a:pt x="40" y="16"/>
                  </a:cubicBezTo>
                  <a:cubicBezTo>
                    <a:pt x="41" y="16"/>
                    <a:pt x="42" y="18"/>
                    <a:pt x="42" y="19"/>
                  </a:cubicBezTo>
                  <a:cubicBezTo>
                    <a:pt x="42" y="19"/>
                    <a:pt x="42" y="19"/>
                    <a:pt x="42" y="19"/>
                  </a:cubicBezTo>
                  <a:cubicBezTo>
                    <a:pt x="42" y="19"/>
                    <a:pt x="42" y="19"/>
                    <a:pt x="42" y="19"/>
                  </a:cubicBezTo>
                  <a:cubicBezTo>
                    <a:pt x="42" y="19"/>
                    <a:pt x="42" y="19"/>
                    <a:pt x="42" y="19"/>
                  </a:cubicBezTo>
                  <a:cubicBezTo>
                    <a:pt x="42" y="21"/>
                    <a:pt x="41" y="23"/>
                    <a:pt x="39" y="24"/>
                  </a:cubicBezTo>
                  <a:cubicBezTo>
                    <a:pt x="39" y="24"/>
                    <a:pt x="39" y="24"/>
                    <a:pt x="39" y="24"/>
                  </a:cubicBezTo>
                  <a:cubicBezTo>
                    <a:pt x="40" y="24"/>
                    <a:pt x="42" y="25"/>
                    <a:pt x="42" y="27"/>
                  </a:cubicBezTo>
                  <a:cubicBezTo>
                    <a:pt x="42" y="27"/>
                    <a:pt x="42" y="27"/>
                    <a:pt x="42" y="27"/>
                  </a:cubicBezTo>
                  <a:cubicBezTo>
                    <a:pt x="42" y="28"/>
                    <a:pt x="42" y="28"/>
                    <a:pt x="42" y="28"/>
                  </a:cubicBezTo>
                  <a:cubicBezTo>
                    <a:pt x="42" y="28"/>
                    <a:pt x="42" y="28"/>
                    <a:pt x="42" y="28"/>
                  </a:cubicBezTo>
                  <a:cubicBezTo>
                    <a:pt x="40" y="32"/>
                    <a:pt x="35" y="33"/>
                    <a:pt x="29" y="35"/>
                  </a:cubicBezTo>
                  <a:cubicBezTo>
                    <a:pt x="29" y="35"/>
                    <a:pt x="29" y="35"/>
                    <a:pt x="29" y="35"/>
                  </a:cubicBezTo>
                  <a:cubicBezTo>
                    <a:pt x="23" y="36"/>
                    <a:pt x="16" y="37"/>
                    <a:pt x="12" y="38"/>
                  </a:cubicBezTo>
                  <a:cubicBezTo>
                    <a:pt x="12" y="38"/>
                    <a:pt x="12" y="38"/>
                    <a:pt x="12" y="38"/>
                  </a:cubicBezTo>
                  <a:cubicBezTo>
                    <a:pt x="12" y="38"/>
                    <a:pt x="12" y="38"/>
                    <a:pt x="12" y="38"/>
                  </a:cubicBezTo>
                  <a:cubicBezTo>
                    <a:pt x="12" y="38"/>
                    <a:pt x="12" y="38"/>
                    <a:pt x="12" y="38"/>
                  </a:cubicBezTo>
                  <a:cubicBezTo>
                    <a:pt x="11" y="38"/>
                    <a:pt x="10" y="37"/>
                    <a:pt x="10" y="3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821">
              <a:extLst>
                <a:ext uri="{FF2B5EF4-FFF2-40B4-BE49-F238E27FC236}">
                  <a16:creationId xmlns:a16="http://schemas.microsoft.com/office/drawing/2014/main" id="{E0720F39-F5E3-4923-8672-6C43D392CBE5}"/>
                </a:ext>
              </a:extLst>
            </p:cNvPr>
            <p:cNvSpPr/>
            <p:nvPr/>
          </p:nvSpPr>
          <p:spPr bwMode="auto">
            <a:xfrm rot="964014">
              <a:off x="9034396" y="2075359"/>
              <a:ext cx="258679" cy="419238"/>
            </a:xfrm>
            <a:custGeom>
              <a:avLst/>
              <a:gdLst>
                <a:gd name="T0" fmla="*/ 46 w 50"/>
                <a:gd name="T1" fmla="*/ 78 h 79"/>
                <a:gd name="T2" fmla="*/ 1 w 50"/>
                <a:gd name="T3" fmla="*/ 3 h 79"/>
                <a:gd name="T4" fmla="*/ 1 w 50"/>
                <a:gd name="T5" fmla="*/ 1 h 79"/>
                <a:gd name="T6" fmla="*/ 1 w 50"/>
                <a:gd name="T7" fmla="*/ 1 h 79"/>
                <a:gd name="T8" fmla="*/ 4 w 50"/>
                <a:gd name="T9" fmla="*/ 1 h 79"/>
                <a:gd name="T10" fmla="*/ 4 w 50"/>
                <a:gd name="T11" fmla="*/ 1 h 79"/>
                <a:gd name="T12" fmla="*/ 49 w 50"/>
                <a:gd name="T13" fmla="*/ 76 h 79"/>
                <a:gd name="T14" fmla="*/ 49 w 50"/>
                <a:gd name="T15" fmla="*/ 78 h 79"/>
                <a:gd name="T16" fmla="*/ 49 w 50"/>
                <a:gd name="T17" fmla="*/ 78 h 79"/>
                <a:gd name="T18" fmla="*/ 48 w 50"/>
                <a:gd name="T19" fmla="*/ 79 h 79"/>
                <a:gd name="T20" fmla="*/ 48 w 50"/>
                <a:gd name="T21" fmla="*/ 79 h 79"/>
                <a:gd name="T22" fmla="*/ 46 w 50"/>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79">
                  <a:moveTo>
                    <a:pt x="46" y="78"/>
                  </a:moveTo>
                  <a:cubicBezTo>
                    <a:pt x="1" y="3"/>
                    <a:pt x="1" y="3"/>
                    <a:pt x="1" y="3"/>
                  </a:cubicBezTo>
                  <a:cubicBezTo>
                    <a:pt x="0" y="2"/>
                    <a:pt x="0" y="1"/>
                    <a:pt x="1" y="1"/>
                  </a:cubicBezTo>
                  <a:cubicBezTo>
                    <a:pt x="1" y="1"/>
                    <a:pt x="1" y="1"/>
                    <a:pt x="1" y="1"/>
                  </a:cubicBezTo>
                  <a:cubicBezTo>
                    <a:pt x="2" y="0"/>
                    <a:pt x="4" y="0"/>
                    <a:pt x="4" y="1"/>
                  </a:cubicBezTo>
                  <a:cubicBezTo>
                    <a:pt x="4" y="1"/>
                    <a:pt x="4" y="1"/>
                    <a:pt x="4" y="1"/>
                  </a:cubicBezTo>
                  <a:cubicBezTo>
                    <a:pt x="49" y="76"/>
                    <a:pt x="49" y="76"/>
                    <a:pt x="49" y="76"/>
                  </a:cubicBezTo>
                  <a:cubicBezTo>
                    <a:pt x="50" y="77"/>
                    <a:pt x="49" y="78"/>
                    <a:pt x="49" y="78"/>
                  </a:cubicBezTo>
                  <a:cubicBezTo>
                    <a:pt x="49" y="78"/>
                    <a:pt x="49" y="78"/>
                    <a:pt x="49" y="78"/>
                  </a:cubicBezTo>
                  <a:cubicBezTo>
                    <a:pt x="48" y="79"/>
                    <a:pt x="48" y="79"/>
                    <a:pt x="48" y="79"/>
                  </a:cubicBezTo>
                  <a:cubicBezTo>
                    <a:pt x="48" y="79"/>
                    <a:pt x="48" y="79"/>
                    <a:pt x="48" y="79"/>
                  </a:cubicBezTo>
                  <a:cubicBezTo>
                    <a:pt x="47" y="79"/>
                    <a:pt x="46" y="78"/>
                    <a:pt x="46" y="7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822">
              <a:extLst>
                <a:ext uri="{FF2B5EF4-FFF2-40B4-BE49-F238E27FC236}">
                  <a16:creationId xmlns:a16="http://schemas.microsoft.com/office/drawing/2014/main" id="{6B4F2783-2452-48F1-A056-B9D69EF38883}"/>
                </a:ext>
              </a:extLst>
            </p:cNvPr>
            <p:cNvSpPr/>
            <p:nvPr/>
          </p:nvSpPr>
          <p:spPr bwMode="auto">
            <a:xfrm rot="964014">
              <a:off x="8836102" y="1817588"/>
              <a:ext cx="186337" cy="242127"/>
            </a:xfrm>
            <a:custGeom>
              <a:avLst/>
              <a:gdLst>
                <a:gd name="T0" fmla="*/ 33 w 36"/>
                <a:gd name="T1" fmla="*/ 6 h 46"/>
                <a:gd name="T2" fmla="*/ 17 w 36"/>
                <a:gd name="T3" fmla="*/ 4 h 46"/>
                <a:gd name="T4" fmla="*/ 21 w 36"/>
                <a:gd name="T5" fmla="*/ 13 h 46"/>
                <a:gd name="T6" fmla="*/ 2 w 36"/>
                <a:gd name="T7" fmla="*/ 20 h 46"/>
                <a:gd name="T8" fmla="*/ 12 w 36"/>
                <a:gd name="T9" fmla="*/ 22 h 46"/>
                <a:gd name="T10" fmla="*/ 1 w 36"/>
                <a:gd name="T11" fmla="*/ 31 h 46"/>
                <a:gd name="T12" fmla="*/ 14 w 36"/>
                <a:gd name="T13" fmla="*/ 32 h 46"/>
                <a:gd name="T14" fmla="*/ 8 w 36"/>
                <a:gd name="T15" fmla="*/ 39 h 46"/>
                <a:gd name="T16" fmla="*/ 20 w 36"/>
                <a:gd name="T17" fmla="*/ 38 h 46"/>
                <a:gd name="T18" fmla="*/ 20 w 36"/>
                <a:gd name="T19" fmla="*/ 44 h 46"/>
                <a:gd name="T20" fmla="*/ 36 w 36"/>
                <a:gd name="T21" fmla="*/ 34 h 46"/>
                <a:gd name="T22" fmla="*/ 33 w 36"/>
                <a:gd name="T23"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6">
                  <a:moveTo>
                    <a:pt x="33" y="6"/>
                  </a:moveTo>
                  <a:cubicBezTo>
                    <a:pt x="33" y="6"/>
                    <a:pt x="18" y="0"/>
                    <a:pt x="17" y="4"/>
                  </a:cubicBezTo>
                  <a:cubicBezTo>
                    <a:pt x="16" y="7"/>
                    <a:pt x="21" y="13"/>
                    <a:pt x="21" y="13"/>
                  </a:cubicBezTo>
                  <a:cubicBezTo>
                    <a:pt x="21" y="13"/>
                    <a:pt x="0" y="16"/>
                    <a:pt x="2" y="20"/>
                  </a:cubicBezTo>
                  <a:cubicBezTo>
                    <a:pt x="3" y="23"/>
                    <a:pt x="12" y="22"/>
                    <a:pt x="12" y="22"/>
                  </a:cubicBezTo>
                  <a:cubicBezTo>
                    <a:pt x="12" y="22"/>
                    <a:pt x="0" y="27"/>
                    <a:pt x="1" y="31"/>
                  </a:cubicBezTo>
                  <a:cubicBezTo>
                    <a:pt x="3" y="35"/>
                    <a:pt x="14" y="32"/>
                    <a:pt x="14" y="32"/>
                  </a:cubicBezTo>
                  <a:cubicBezTo>
                    <a:pt x="14" y="32"/>
                    <a:pt x="6" y="36"/>
                    <a:pt x="8" y="39"/>
                  </a:cubicBezTo>
                  <a:cubicBezTo>
                    <a:pt x="10" y="43"/>
                    <a:pt x="20" y="38"/>
                    <a:pt x="20" y="38"/>
                  </a:cubicBezTo>
                  <a:cubicBezTo>
                    <a:pt x="20" y="38"/>
                    <a:pt x="16" y="43"/>
                    <a:pt x="20" y="44"/>
                  </a:cubicBezTo>
                  <a:cubicBezTo>
                    <a:pt x="24" y="46"/>
                    <a:pt x="36" y="34"/>
                    <a:pt x="36" y="34"/>
                  </a:cubicBezTo>
                  <a:lnTo>
                    <a:pt x="33" y="6"/>
                  </a:ln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823">
              <a:extLst>
                <a:ext uri="{FF2B5EF4-FFF2-40B4-BE49-F238E27FC236}">
                  <a16:creationId xmlns:a16="http://schemas.microsoft.com/office/drawing/2014/main" id="{35592560-AEF0-49D2-BA3F-4C63BE6BAA8D}"/>
                </a:ext>
              </a:extLst>
            </p:cNvPr>
            <p:cNvSpPr/>
            <p:nvPr/>
          </p:nvSpPr>
          <p:spPr bwMode="auto">
            <a:xfrm rot="964014">
              <a:off x="9013613" y="1842808"/>
              <a:ext cx="170991" cy="224192"/>
            </a:xfrm>
            <a:custGeom>
              <a:avLst/>
              <a:gdLst>
                <a:gd name="T0" fmla="*/ 0 w 33"/>
                <a:gd name="T1" fmla="*/ 4 h 42"/>
                <a:gd name="T2" fmla="*/ 3 w 33"/>
                <a:gd name="T3" fmla="*/ 42 h 42"/>
                <a:gd name="T4" fmla="*/ 33 w 33"/>
                <a:gd name="T5" fmla="*/ 36 h 42"/>
                <a:gd name="T6" fmla="*/ 27 w 33"/>
                <a:gd name="T7" fmla="*/ 0 h 42"/>
                <a:gd name="T8" fmla="*/ 0 w 33"/>
                <a:gd name="T9" fmla="*/ 4 h 42"/>
              </a:gdLst>
              <a:ahLst/>
              <a:cxnLst>
                <a:cxn ang="0">
                  <a:pos x="T0" y="T1"/>
                </a:cxn>
                <a:cxn ang="0">
                  <a:pos x="T2" y="T3"/>
                </a:cxn>
                <a:cxn ang="0">
                  <a:pos x="T4" y="T5"/>
                </a:cxn>
                <a:cxn ang="0">
                  <a:pos x="T6" y="T7"/>
                </a:cxn>
                <a:cxn ang="0">
                  <a:pos x="T8" y="T9"/>
                </a:cxn>
              </a:cxnLst>
              <a:rect l="0" t="0" r="r" b="b"/>
              <a:pathLst>
                <a:path w="33" h="42">
                  <a:moveTo>
                    <a:pt x="0" y="4"/>
                  </a:moveTo>
                  <a:cubicBezTo>
                    <a:pt x="0" y="4"/>
                    <a:pt x="2" y="41"/>
                    <a:pt x="3" y="42"/>
                  </a:cubicBezTo>
                  <a:cubicBezTo>
                    <a:pt x="4" y="42"/>
                    <a:pt x="33" y="36"/>
                    <a:pt x="33" y="36"/>
                  </a:cubicBezTo>
                  <a:cubicBezTo>
                    <a:pt x="27" y="0"/>
                    <a:pt x="27" y="0"/>
                    <a:pt x="27" y="0"/>
                  </a:cubicBezTo>
                  <a:lnTo>
                    <a:pt x="0" y="4"/>
                  </a:ln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824">
              <a:extLst>
                <a:ext uri="{FF2B5EF4-FFF2-40B4-BE49-F238E27FC236}">
                  <a16:creationId xmlns:a16="http://schemas.microsoft.com/office/drawing/2014/main" id="{F33D3EA3-70E8-45D1-8F7E-1C39CC673206}"/>
                </a:ext>
              </a:extLst>
            </p:cNvPr>
            <p:cNvSpPr/>
            <p:nvPr/>
          </p:nvSpPr>
          <p:spPr bwMode="auto">
            <a:xfrm rot="964014">
              <a:off x="9185163" y="1655020"/>
              <a:ext cx="736577" cy="502189"/>
            </a:xfrm>
            <a:custGeom>
              <a:avLst/>
              <a:gdLst>
                <a:gd name="T0" fmla="*/ 72 w 142"/>
                <a:gd name="T1" fmla="*/ 22 h 95"/>
                <a:gd name="T2" fmla="*/ 115 w 142"/>
                <a:gd name="T3" fmla="*/ 0 h 95"/>
                <a:gd name="T4" fmla="*/ 138 w 142"/>
                <a:gd name="T5" fmla="*/ 27 h 95"/>
                <a:gd name="T6" fmla="*/ 98 w 142"/>
                <a:gd name="T7" fmla="*/ 65 h 95"/>
                <a:gd name="T8" fmla="*/ 6 w 142"/>
                <a:gd name="T9" fmla="*/ 95 h 95"/>
                <a:gd name="T10" fmla="*/ 0 w 142"/>
                <a:gd name="T11" fmla="*/ 59 h 95"/>
                <a:gd name="T12" fmla="*/ 68 w 142"/>
                <a:gd name="T13" fmla="*/ 40 h 95"/>
                <a:gd name="T14" fmla="*/ 72 w 142"/>
                <a:gd name="T15" fmla="*/ 2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95">
                  <a:moveTo>
                    <a:pt x="72" y="22"/>
                  </a:moveTo>
                  <a:cubicBezTo>
                    <a:pt x="72" y="22"/>
                    <a:pt x="114" y="1"/>
                    <a:pt x="115" y="0"/>
                  </a:cubicBezTo>
                  <a:cubicBezTo>
                    <a:pt x="116" y="0"/>
                    <a:pt x="142" y="15"/>
                    <a:pt x="138" y="27"/>
                  </a:cubicBezTo>
                  <a:cubicBezTo>
                    <a:pt x="135" y="40"/>
                    <a:pt x="129" y="49"/>
                    <a:pt x="98" y="65"/>
                  </a:cubicBezTo>
                  <a:cubicBezTo>
                    <a:pt x="66" y="82"/>
                    <a:pt x="6" y="95"/>
                    <a:pt x="6" y="95"/>
                  </a:cubicBezTo>
                  <a:cubicBezTo>
                    <a:pt x="0" y="59"/>
                    <a:pt x="0" y="59"/>
                    <a:pt x="0" y="59"/>
                  </a:cubicBezTo>
                  <a:cubicBezTo>
                    <a:pt x="0" y="59"/>
                    <a:pt x="58" y="46"/>
                    <a:pt x="68" y="40"/>
                  </a:cubicBezTo>
                  <a:cubicBezTo>
                    <a:pt x="78" y="34"/>
                    <a:pt x="82" y="28"/>
                    <a:pt x="72" y="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825">
              <a:extLst>
                <a:ext uri="{FF2B5EF4-FFF2-40B4-BE49-F238E27FC236}">
                  <a16:creationId xmlns:a16="http://schemas.microsoft.com/office/drawing/2014/main" id="{CFABFBE1-69D1-4369-B7C9-0BB7E56C70C1}"/>
                </a:ext>
              </a:extLst>
            </p:cNvPr>
            <p:cNvSpPr/>
            <p:nvPr/>
          </p:nvSpPr>
          <p:spPr bwMode="auto">
            <a:xfrm rot="964014">
              <a:off x="8953154" y="1485595"/>
              <a:ext cx="971142" cy="679300"/>
            </a:xfrm>
            <a:custGeom>
              <a:avLst/>
              <a:gdLst>
                <a:gd name="T0" fmla="*/ 22 w 187"/>
                <a:gd name="T1" fmla="*/ 126 h 128"/>
                <a:gd name="T2" fmla="*/ 18 w 187"/>
                <a:gd name="T3" fmla="*/ 89 h 128"/>
                <a:gd name="T4" fmla="*/ 20 w 187"/>
                <a:gd name="T5" fmla="*/ 86 h 128"/>
                <a:gd name="T6" fmla="*/ 53 w 187"/>
                <a:gd name="T7" fmla="*/ 81 h 128"/>
                <a:gd name="T8" fmla="*/ 108 w 187"/>
                <a:gd name="T9" fmla="*/ 66 h 128"/>
                <a:gd name="T10" fmla="*/ 123 w 187"/>
                <a:gd name="T11" fmla="*/ 55 h 128"/>
                <a:gd name="T12" fmla="*/ 123 w 187"/>
                <a:gd name="T13" fmla="*/ 54 h 128"/>
                <a:gd name="T14" fmla="*/ 105 w 187"/>
                <a:gd name="T15" fmla="*/ 44 h 128"/>
                <a:gd name="T16" fmla="*/ 71 w 187"/>
                <a:gd name="T17" fmla="*/ 38 h 128"/>
                <a:gd name="T18" fmla="*/ 22 w 187"/>
                <a:gd name="T19" fmla="*/ 36 h 128"/>
                <a:gd name="T20" fmla="*/ 20 w 187"/>
                <a:gd name="T21" fmla="*/ 34 h 128"/>
                <a:gd name="T22" fmla="*/ 22 w 187"/>
                <a:gd name="T23" fmla="*/ 32 h 128"/>
                <a:gd name="T24" fmla="*/ 106 w 187"/>
                <a:gd name="T25" fmla="*/ 40 h 128"/>
                <a:gd name="T26" fmla="*/ 127 w 187"/>
                <a:gd name="T27" fmla="*/ 52 h 128"/>
                <a:gd name="T28" fmla="*/ 127 w 187"/>
                <a:gd name="T29" fmla="*/ 55 h 128"/>
                <a:gd name="T30" fmla="*/ 109 w 187"/>
                <a:gd name="T31" fmla="*/ 70 h 128"/>
                <a:gd name="T32" fmla="*/ 73 w 187"/>
                <a:gd name="T33" fmla="*/ 80 h 128"/>
                <a:gd name="T34" fmla="*/ 22 w 187"/>
                <a:gd name="T35" fmla="*/ 90 h 128"/>
                <a:gd name="T36" fmla="*/ 75 w 187"/>
                <a:gd name="T37" fmla="*/ 113 h 128"/>
                <a:gd name="T38" fmla="*/ 159 w 187"/>
                <a:gd name="T39" fmla="*/ 81 h 128"/>
                <a:gd name="T40" fmla="*/ 183 w 187"/>
                <a:gd name="T41" fmla="*/ 51 h 128"/>
                <a:gd name="T42" fmla="*/ 183 w 187"/>
                <a:gd name="T43" fmla="*/ 50 h 128"/>
                <a:gd name="T44" fmla="*/ 155 w 187"/>
                <a:gd name="T45" fmla="*/ 24 h 128"/>
                <a:gd name="T46" fmla="*/ 92 w 187"/>
                <a:gd name="T47" fmla="*/ 10 h 128"/>
                <a:gd name="T48" fmla="*/ 2 w 187"/>
                <a:gd name="T49" fmla="*/ 4 h 128"/>
                <a:gd name="T50" fmla="*/ 0 w 187"/>
                <a:gd name="T51" fmla="*/ 2 h 128"/>
                <a:gd name="T52" fmla="*/ 2 w 187"/>
                <a:gd name="T53" fmla="*/ 0 h 128"/>
                <a:gd name="T54" fmla="*/ 156 w 187"/>
                <a:gd name="T55" fmla="*/ 21 h 128"/>
                <a:gd name="T56" fmla="*/ 187 w 187"/>
                <a:gd name="T57" fmla="*/ 50 h 128"/>
                <a:gd name="T58" fmla="*/ 187 w 187"/>
                <a:gd name="T59" fmla="*/ 51 h 128"/>
                <a:gd name="T60" fmla="*/ 161 w 187"/>
                <a:gd name="T61" fmla="*/ 84 h 128"/>
                <a:gd name="T62" fmla="*/ 105 w 187"/>
                <a:gd name="T63" fmla="*/ 108 h 128"/>
                <a:gd name="T64" fmla="*/ 24 w 187"/>
                <a:gd name="T65" fmla="*/ 128 h 128"/>
                <a:gd name="T66" fmla="*/ 24 w 187"/>
                <a:gd name="T67" fmla="*/ 128 h 128"/>
                <a:gd name="T68" fmla="*/ 23 w 187"/>
                <a:gd name="T6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128">
                  <a:moveTo>
                    <a:pt x="23" y="127"/>
                  </a:moveTo>
                  <a:cubicBezTo>
                    <a:pt x="22" y="127"/>
                    <a:pt x="22" y="126"/>
                    <a:pt x="22" y="126"/>
                  </a:cubicBezTo>
                  <a:cubicBezTo>
                    <a:pt x="22" y="126"/>
                    <a:pt x="22" y="126"/>
                    <a:pt x="22" y="126"/>
                  </a:cubicBezTo>
                  <a:cubicBezTo>
                    <a:pt x="18" y="89"/>
                    <a:pt x="18" y="89"/>
                    <a:pt x="18" y="89"/>
                  </a:cubicBezTo>
                  <a:cubicBezTo>
                    <a:pt x="18" y="88"/>
                    <a:pt x="19" y="87"/>
                    <a:pt x="20" y="86"/>
                  </a:cubicBezTo>
                  <a:cubicBezTo>
                    <a:pt x="20" y="86"/>
                    <a:pt x="20" y="86"/>
                    <a:pt x="20" y="86"/>
                  </a:cubicBezTo>
                  <a:cubicBezTo>
                    <a:pt x="20" y="86"/>
                    <a:pt x="34" y="84"/>
                    <a:pt x="53" y="81"/>
                  </a:cubicBezTo>
                  <a:cubicBezTo>
                    <a:pt x="53" y="81"/>
                    <a:pt x="53" y="81"/>
                    <a:pt x="53" y="81"/>
                  </a:cubicBezTo>
                  <a:cubicBezTo>
                    <a:pt x="71" y="77"/>
                    <a:pt x="93" y="72"/>
                    <a:pt x="108" y="66"/>
                  </a:cubicBezTo>
                  <a:cubicBezTo>
                    <a:pt x="108" y="66"/>
                    <a:pt x="108" y="66"/>
                    <a:pt x="108" y="66"/>
                  </a:cubicBezTo>
                  <a:cubicBezTo>
                    <a:pt x="118" y="62"/>
                    <a:pt x="124" y="57"/>
                    <a:pt x="123" y="55"/>
                  </a:cubicBezTo>
                  <a:cubicBezTo>
                    <a:pt x="123" y="55"/>
                    <a:pt x="123" y="55"/>
                    <a:pt x="123" y="55"/>
                  </a:cubicBezTo>
                  <a:cubicBezTo>
                    <a:pt x="123" y="54"/>
                    <a:pt x="123" y="54"/>
                    <a:pt x="123" y="54"/>
                  </a:cubicBezTo>
                  <a:cubicBezTo>
                    <a:pt x="123" y="54"/>
                    <a:pt x="123" y="54"/>
                    <a:pt x="123" y="54"/>
                  </a:cubicBezTo>
                  <a:cubicBezTo>
                    <a:pt x="122" y="50"/>
                    <a:pt x="115" y="46"/>
                    <a:pt x="105" y="44"/>
                  </a:cubicBezTo>
                  <a:cubicBezTo>
                    <a:pt x="105" y="44"/>
                    <a:pt x="105" y="44"/>
                    <a:pt x="105" y="44"/>
                  </a:cubicBezTo>
                  <a:cubicBezTo>
                    <a:pt x="95" y="41"/>
                    <a:pt x="83" y="39"/>
                    <a:pt x="71" y="38"/>
                  </a:cubicBezTo>
                  <a:cubicBezTo>
                    <a:pt x="71" y="38"/>
                    <a:pt x="71" y="38"/>
                    <a:pt x="71" y="38"/>
                  </a:cubicBezTo>
                  <a:cubicBezTo>
                    <a:pt x="46" y="36"/>
                    <a:pt x="22" y="36"/>
                    <a:pt x="22" y="36"/>
                  </a:cubicBezTo>
                  <a:cubicBezTo>
                    <a:pt x="22" y="36"/>
                    <a:pt x="22" y="36"/>
                    <a:pt x="22" y="36"/>
                  </a:cubicBezTo>
                  <a:cubicBezTo>
                    <a:pt x="21" y="36"/>
                    <a:pt x="20" y="35"/>
                    <a:pt x="20" y="34"/>
                  </a:cubicBezTo>
                  <a:cubicBezTo>
                    <a:pt x="20" y="34"/>
                    <a:pt x="20" y="34"/>
                    <a:pt x="20" y="34"/>
                  </a:cubicBezTo>
                  <a:cubicBezTo>
                    <a:pt x="20" y="33"/>
                    <a:pt x="21" y="32"/>
                    <a:pt x="22" y="32"/>
                  </a:cubicBezTo>
                  <a:cubicBezTo>
                    <a:pt x="22" y="32"/>
                    <a:pt x="22" y="32"/>
                    <a:pt x="22" y="32"/>
                  </a:cubicBezTo>
                  <a:cubicBezTo>
                    <a:pt x="22" y="32"/>
                    <a:pt x="76" y="32"/>
                    <a:pt x="106" y="40"/>
                  </a:cubicBezTo>
                  <a:cubicBezTo>
                    <a:pt x="106" y="40"/>
                    <a:pt x="106" y="40"/>
                    <a:pt x="106" y="40"/>
                  </a:cubicBezTo>
                  <a:cubicBezTo>
                    <a:pt x="116" y="43"/>
                    <a:pt x="124" y="46"/>
                    <a:pt x="127" y="52"/>
                  </a:cubicBezTo>
                  <a:cubicBezTo>
                    <a:pt x="127" y="52"/>
                    <a:pt x="127" y="52"/>
                    <a:pt x="127" y="52"/>
                  </a:cubicBezTo>
                  <a:cubicBezTo>
                    <a:pt x="127" y="53"/>
                    <a:pt x="127" y="54"/>
                    <a:pt x="127" y="55"/>
                  </a:cubicBezTo>
                  <a:cubicBezTo>
                    <a:pt x="127" y="55"/>
                    <a:pt x="127" y="55"/>
                    <a:pt x="127" y="55"/>
                  </a:cubicBezTo>
                  <a:cubicBezTo>
                    <a:pt x="127" y="61"/>
                    <a:pt x="119" y="65"/>
                    <a:pt x="109" y="70"/>
                  </a:cubicBezTo>
                  <a:cubicBezTo>
                    <a:pt x="109" y="70"/>
                    <a:pt x="109" y="70"/>
                    <a:pt x="109" y="70"/>
                  </a:cubicBezTo>
                  <a:cubicBezTo>
                    <a:pt x="99" y="74"/>
                    <a:pt x="86" y="77"/>
                    <a:pt x="73" y="80"/>
                  </a:cubicBezTo>
                  <a:cubicBezTo>
                    <a:pt x="73" y="80"/>
                    <a:pt x="73" y="80"/>
                    <a:pt x="73" y="80"/>
                  </a:cubicBezTo>
                  <a:cubicBezTo>
                    <a:pt x="51" y="86"/>
                    <a:pt x="29" y="89"/>
                    <a:pt x="22" y="90"/>
                  </a:cubicBezTo>
                  <a:cubicBezTo>
                    <a:pt x="22" y="90"/>
                    <a:pt x="22" y="90"/>
                    <a:pt x="22" y="90"/>
                  </a:cubicBezTo>
                  <a:cubicBezTo>
                    <a:pt x="26" y="123"/>
                    <a:pt x="26" y="123"/>
                    <a:pt x="26" y="123"/>
                  </a:cubicBezTo>
                  <a:cubicBezTo>
                    <a:pt x="32" y="122"/>
                    <a:pt x="51" y="119"/>
                    <a:pt x="75" y="113"/>
                  </a:cubicBezTo>
                  <a:cubicBezTo>
                    <a:pt x="75" y="113"/>
                    <a:pt x="75" y="113"/>
                    <a:pt x="75" y="113"/>
                  </a:cubicBezTo>
                  <a:cubicBezTo>
                    <a:pt x="103" y="105"/>
                    <a:pt x="137" y="94"/>
                    <a:pt x="159" y="81"/>
                  </a:cubicBezTo>
                  <a:cubicBezTo>
                    <a:pt x="159" y="81"/>
                    <a:pt x="159" y="81"/>
                    <a:pt x="159" y="81"/>
                  </a:cubicBezTo>
                  <a:cubicBezTo>
                    <a:pt x="174" y="72"/>
                    <a:pt x="183" y="62"/>
                    <a:pt x="183" y="51"/>
                  </a:cubicBezTo>
                  <a:cubicBezTo>
                    <a:pt x="183" y="51"/>
                    <a:pt x="183" y="51"/>
                    <a:pt x="183" y="51"/>
                  </a:cubicBezTo>
                  <a:cubicBezTo>
                    <a:pt x="183" y="51"/>
                    <a:pt x="183" y="51"/>
                    <a:pt x="183" y="50"/>
                  </a:cubicBezTo>
                  <a:cubicBezTo>
                    <a:pt x="183" y="50"/>
                    <a:pt x="183" y="50"/>
                    <a:pt x="183" y="50"/>
                  </a:cubicBezTo>
                  <a:cubicBezTo>
                    <a:pt x="183" y="40"/>
                    <a:pt x="172" y="31"/>
                    <a:pt x="155" y="24"/>
                  </a:cubicBezTo>
                  <a:cubicBezTo>
                    <a:pt x="155" y="24"/>
                    <a:pt x="155" y="24"/>
                    <a:pt x="155" y="24"/>
                  </a:cubicBezTo>
                  <a:cubicBezTo>
                    <a:pt x="138" y="18"/>
                    <a:pt x="115" y="13"/>
                    <a:pt x="92" y="10"/>
                  </a:cubicBezTo>
                  <a:cubicBezTo>
                    <a:pt x="92" y="10"/>
                    <a:pt x="92" y="10"/>
                    <a:pt x="92" y="10"/>
                  </a:cubicBezTo>
                  <a:cubicBezTo>
                    <a:pt x="47" y="4"/>
                    <a:pt x="2" y="4"/>
                    <a:pt x="2" y="4"/>
                  </a:cubicBezTo>
                  <a:cubicBezTo>
                    <a:pt x="2" y="4"/>
                    <a:pt x="2" y="4"/>
                    <a:pt x="2" y="4"/>
                  </a:cubicBezTo>
                  <a:cubicBezTo>
                    <a:pt x="1" y="4"/>
                    <a:pt x="0" y="3"/>
                    <a:pt x="0" y="2"/>
                  </a:cubicBezTo>
                  <a:cubicBezTo>
                    <a:pt x="0" y="2"/>
                    <a:pt x="0" y="2"/>
                    <a:pt x="0" y="2"/>
                  </a:cubicBezTo>
                  <a:cubicBezTo>
                    <a:pt x="0" y="1"/>
                    <a:pt x="1" y="0"/>
                    <a:pt x="2" y="0"/>
                  </a:cubicBezTo>
                  <a:cubicBezTo>
                    <a:pt x="2" y="0"/>
                    <a:pt x="2" y="0"/>
                    <a:pt x="2" y="0"/>
                  </a:cubicBezTo>
                  <a:cubicBezTo>
                    <a:pt x="2" y="0"/>
                    <a:pt x="103" y="0"/>
                    <a:pt x="156" y="21"/>
                  </a:cubicBezTo>
                  <a:cubicBezTo>
                    <a:pt x="156" y="21"/>
                    <a:pt x="156" y="21"/>
                    <a:pt x="156" y="21"/>
                  </a:cubicBezTo>
                  <a:cubicBezTo>
                    <a:pt x="174" y="27"/>
                    <a:pt x="186" y="37"/>
                    <a:pt x="187" y="50"/>
                  </a:cubicBezTo>
                  <a:cubicBezTo>
                    <a:pt x="187" y="50"/>
                    <a:pt x="187" y="50"/>
                    <a:pt x="187" y="50"/>
                  </a:cubicBezTo>
                  <a:cubicBezTo>
                    <a:pt x="187" y="50"/>
                    <a:pt x="187" y="51"/>
                    <a:pt x="187" y="51"/>
                  </a:cubicBezTo>
                  <a:cubicBezTo>
                    <a:pt x="187" y="51"/>
                    <a:pt x="187" y="51"/>
                    <a:pt x="187" y="51"/>
                  </a:cubicBezTo>
                  <a:cubicBezTo>
                    <a:pt x="187" y="64"/>
                    <a:pt x="176" y="75"/>
                    <a:pt x="161" y="84"/>
                  </a:cubicBezTo>
                  <a:cubicBezTo>
                    <a:pt x="161" y="84"/>
                    <a:pt x="161" y="84"/>
                    <a:pt x="161" y="84"/>
                  </a:cubicBezTo>
                  <a:cubicBezTo>
                    <a:pt x="146" y="94"/>
                    <a:pt x="126" y="102"/>
                    <a:pt x="105" y="108"/>
                  </a:cubicBezTo>
                  <a:cubicBezTo>
                    <a:pt x="105" y="108"/>
                    <a:pt x="105" y="108"/>
                    <a:pt x="105" y="108"/>
                  </a:cubicBezTo>
                  <a:cubicBezTo>
                    <a:pt x="65" y="121"/>
                    <a:pt x="24" y="128"/>
                    <a:pt x="24" y="128"/>
                  </a:cubicBezTo>
                  <a:cubicBezTo>
                    <a:pt x="24" y="128"/>
                    <a:pt x="24" y="128"/>
                    <a:pt x="24" y="128"/>
                  </a:cubicBezTo>
                  <a:cubicBezTo>
                    <a:pt x="24" y="128"/>
                    <a:pt x="24" y="128"/>
                    <a:pt x="24" y="128"/>
                  </a:cubicBezTo>
                  <a:cubicBezTo>
                    <a:pt x="24" y="128"/>
                    <a:pt x="24" y="128"/>
                    <a:pt x="24" y="128"/>
                  </a:cubicBezTo>
                  <a:cubicBezTo>
                    <a:pt x="24" y="128"/>
                    <a:pt x="23" y="128"/>
                    <a:pt x="23" y="12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826">
              <a:extLst>
                <a:ext uri="{FF2B5EF4-FFF2-40B4-BE49-F238E27FC236}">
                  <a16:creationId xmlns:a16="http://schemas.microsoft.com/office/drawing/2014/main" id="{484BE155-76EE-45AF-AB87-4DD29CB1AAB1}"/>
                </a:ext>
              </a:extLst>
            </p:cNvPr>
            <p:cNvSpPr/>
            <p:nvPr/>
          </p:nvSpPr>
          <p:spPr bwMode="auto">
            <a:xfrm rot="964014">
              <a:off x="9145572" y="1857877"/>
              <a:ext cx="48228" cy="195046"/>
            </a:xfrm>
            <a:custGeom>
              <a:avLst/>
              <a:gdLst>
                <a:gd name="T0" fmla="*/ 5 w 9"/>
                <a:gd name="T1" fmla="*/ 36 h 37"/>
                <a:gd name="T2" fmla="*/ 0 w 9"/>
                <a:gd name="T3" fmla="*/ 2 h 37"/>
                <a:gd name="T4" fmla="*/ 0 w 9"/>
                <a:gd name="T5" fmla="*/ 2 h 37"/>
                <a:gd name="T6" fmla="*/ 2 w 9"/>
                <a:gd name="T7" fmla="*/ 0 h 37"/>
                <a:gd name="T8" fmla="*/ 2 w 9"/>
                <a:gd name="T9" fmla="*/ 0 h 37"/>
                <a:gd name="T10" fmla="*/ 4 w 9"/>
                <a:gd name="T11" fmla="*/ 2 h 37"/>
                <a:gd name="T12" fmla="*/ 4 w 9"/>
                <a:gd name="T13" fmla="*/ 2 h 37"/>
                <a:gd name="T14" fmla="*/ 9 w 9"/>
                <a:gd name="T15" fmla="*/ 35 h 37"/>
                <a:gd name="T16" fmla="*/ 9 w 9"/>
                <a:gd name="T17" fmla="*/ 35 h 37"/>
                <a:gd name="T18" fmla="*/ 8 w 9"/>
                <a:gd name="T19" fmla="*/ 37 h 37"/>
                <a:gd name="T20" fmla="*/ 8 w 9"/>
                <a:gd name="T21" fmla="*/ 37 h 37"/>
                <a:gd name="T22" fmla="*/ 7 w 9"/>
                <a:gd name="T23" fmla="*/ 37 h 37"/>
                <a:gd name="T24" fmla="*/ 7 w 9"/>
                <a:gd name="T25" fmla="*/ 37 h 37"/>
                <a:gd name="T26" fmla="*/ 5 w 9"/>
                <a:gd name="T27"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37">
                  <a:moveTo>
                    <a:pt x="5" y="36"/>
                  </a:moveTo>
                  <a:cubicBezTo>
                    <a:pt x="4" y="30"/>
                    <a:pt x="0" y="5"/>
                    <a:pt x="0" y="2"/>
                  </a:cubicBezTo>
                  <a:cubicBezTo>
                    <a:pt x="0" y="2"/>
                    <a:pt x="0" y="2"/>
                    <a:pt x="0" y="2"/>
                  </a:cubicBezTo>
                  <a:cubicBezTo>
                    <a:pt x="0" y="1"/>
                    <a:pt x="1" y="0"/>
                    <a:pt x="2" y="0"/>
                  </a:cubicBezTo>
                  <a:cubicBezTo>
                    <a:pt x="2" y="0"/>
                    <a:pt x="2" y="0"/>
                    <a:pt x="2" y="0"/>
                  </a:cubicBezTo>
                  <a:cubicBezTo>
                    <a:pt x="3" y="0"/>
                    <a:pt x="4" y="1"/>
                    <a:pt x="4" y="2"/>
                  </a:cubicBezTo>
                  <a:cubicBezTo>
                    <a:pt x="4" y="2"/>
                    <a:pt x="4" y="2"/>
                    <a:pt x="4" y="2"/>
                  </a:cubicBezTo>
                  <a:cubicBezTo>
                    <a:pt x="4" y="3"/>
                    <a:pt x="8" y="30"/>
                    <a:pt x="9" y="35"/>
                  </a:cubicBezTo>
                  <a:cubicBezTo>
                    <a:pt x="9" y="35"/>
                    <a:pt x="9" y="35"/>
                    <a:pt x="9" y="35"/>
                  </a:cubicBezTo>
                  <a:cubicBezTo>
                    <a:pt x="9" y="36"/>
                    <a:pt x="9" y="37"/>
                    <a:pt x="8" y="37"/>
                  </a:cubicBezTo>
                  <a:cubicBezTo>
                    <a:pt x="8" y="37"/>
                    <a:pt x="8" y="37"/>
                    <a:pt x="8" y="37"/>
                  </a:cubicBezTo>
                  <a:cubicBezTo>
                    <a:pt x="7" y="37"/>
                    <a:pt x="7" y="37"/>
                    <a:pt x="7" y="37"/>
                  </a:cubicBezTo>
                  <a:cubicBezTo>
                    <a:pt x="7" y="37"/>
                    <a:pt x="7" y="37"/>
                    <a:pt x="7" y="37"/>
                  </a:cubicBezTo>
                  <a:cubicBezTo>
                    <a:pt x="6" y="37"/>
                    <a:pt x="5" y="36"/>
                    <a:pt x="5" y="3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827">
              <a:extLst>
                <a:ext uri="{FF2B5EF4-FFF2-40B4-BE49-F238E27FC236}">
                  <a16:creationId xmlns:a16="http://schemas.microsoft.com/office/drawing/2014/main" id="{1431E9B2-061A-46F8-9370-7EA6135CC3CA}"/>
                </a:ext>
              </a:extLst>
            </p:cNvPr>
            <p:cNvSpPr/>
            <p:nvPr/>
          </p:nvSpPr>
          <p:spPr bwMode="auto">
            <a:xfrm rot="964014">
              <a:off x="9019384" y="1878950"/>
              <a:ext cx="162222" cy="31387"/>
            </a:xfrm>
            <a:custGeom>
              <a:avLst/>
              <a:gdLst>
                <a:gd name="T0" fmla="*/ 0 w 31"/>
                <a:gd name="T1" fmla="*/ 4 h 6"/>
                <a:gd name="T2" fmla="*/ 2 w 31"/>
                <a:gd name="T3" fmla="*/ 2 h 6"/>
                <a:gd name="T4" fmla="*/ 2 w 31"/>
                <a:gd name="T5" fmla="*/ 2 h 6"/>
                <a:gd name="T6" fmla="*/ 29 w 31"/>
                <a:gd name="T7" fmla="*/ 0 h 6"/>
                <a:gd name="T8" fmla="*/ 31 w 31"/>
                <a:gd name="T9" fmla="*/ 2 h 6"/>
                <a:gd name="T10" fmla="*/ 31 w 31"/>
                <a:gd name="T11" fmla="*/ 2 h 6"/>
                <a:gd name="T12" fmla="*/ 29 w 31"/>
                <a:gd name="T13" fmla="*/ 4 h 6"/>
                <a:gd name="T14" fmla="*/ 29 w 31"/>
                <a:gd name="T15" fmla="*/ 4 h 6"/>
                <a:gd name="T16" fmla="*/ 3 w 31"/>
                <a:gd name="T17" fmla="*/ 6 h 6"/>
                <a:gd name="T18" fmla="*/ 2 w 31"/>
                <a:gd name="T19" fmla="*/ 6 h 6"/>
                <a:gd name="T20" fmla="*/ 2 w 31"/>
                <a:gd name="T21" fmla="*/ 6 h 6"/>
                <a:gd name="T22" fmla="*/ 0 w 31"/>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6">
                  <a:moveTo>
                    <a:pt x="0" y="4"/>
                  </a:moveTo>
                  <a:cubicBezTo>
                    <a:pt x="0" y="3"/>
                    <a:pt x="1" y="2"/>
                    <a:pt x="2" y="2"/>
                  </a:cubicBezTo>
                  <a:cubicBezTo>
                    <a:pt x="2" y="2"/>
                    <a:pt x="2" y="2"/>
                    <a:pt x="2" y="2"/>
                  </a:cubicBezTo>
                  <a:cubicBezTo>
                    <a:pt x="29" y="0"/>
                    <a:pt x="29" y="0"/>
                    <a:pt x="29" y="0"/>
                  </a:cubicBezTo>
                  <a:cubicBezTo>
                    <a:pt x="30" y="0"/>
                    <a:pt x="31" y="1"/>
                    <a:pt x="31" y="2"/>
                  </a:cubicBezTo>
                  <a:cubicBezTo>
                    <a:pt x="31" y="2"/>
                    <a:pt x="31" y="2"/>
                    <a:pt x="31" y="2"/>
                  </a:cubicBezTo>
                  <a:cubicBezTo>
                    <a:pt x="31" y="3"/>
                    <a:pt x="30" y="4"/>
                    <a:pt x="29" y="4"/>
                  </a:cubicBezTo>
                  <a:cubicBezTo>
                    <a:pt x="29" y="4"/>
                    <a:pt x="29" y="4"/>
                    <a:pt x="29" y="4"/>
                  </a:cubicBezTo>
                  <a:cubicBezTo>
                    <a:pt x="3" y="6"/>
                    <a:pt x="3" y="6"/>
                    <a:pt x="3" y="6"/>
                  </a:cubicBezTo>
                  <a:cubicBezTo>
                    <a:pt x="2" y="6"/>
                    <a:pt x="2" y="6"/>
                    <a:pt x="2" y="6"/>
                  </a:cubicBezTo>
                  <a:cubicBezTo>
                    <a:pt x="2" y="6"/>
                    <a:pt x="2" y="6"/>
                    <a:pt x="2" y="6"/>
                  </a:cubicBezTo>
                  <a:cubicBezTo>
                    <a:pt x="1" y="6"/>
                    <a:pt x="0" y="5"/>
                    <a:pt x="0" y="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828">
              <a:extLst>
                <a:ext uri="{FF2B5EF4-FFF2-40B4-BE49-F238E27FC236}">
                  <a16:creationId xmlns:a16="http://schemas.microsoft.com/office/drawing/2014/main" id="{946DBBBE-B267-472E-B83C-249AFA6ECA7E}"/>
                </a:ext>
              </a:extLst>
            </p:cNvPr>
            <p:cNvSpPr/>
            <p:nvPr/>
          </p:nvSpPr>
          <p:spPr bwMode="auto">
            <a:xfrm rot="964014">
              <a:off x="9009925" y="1929798"/>
              <a:ext cx="160030" cy="42596"/>
            </a:xfrm>
            <a:custGeom>
              <a:avLst/>
              <a:gdLst>
                <a:gd name="T0" fmla="*/ 0 w 31"/>
                <a:gd name="T1" fmla="*/ 6 h 8"/>
                <a:gd name="T2" fmla="*/ 2 w 31"/>
                <a:gd name="T3" fmla="*/ 4 h 8"/>
                <a:gd name="T4" fmla="*/ 2 w 31"/>
                <a:gd name="T5" fmla="*/ 4 h 8"/>
                <a:gd name="T6" fmla="*/ 28 w 31"/>
                <a:gd name="T7" fmla="*/ 1 h 8"/>
                <a:gd name="T8" fmla="*/ 31 w 31"/>
                <a:gd name="T9" fmla="*/ 2 h 8"/>
                <a:gd name="T10" fmla="*/ 31 w 31"/>
                <a:gd name="T11" fmla="*/ 2 h 8"/>
                <a:gd name="T12" fmla="*/ 29 w 31"/>
                <a:gd name="T13" fmla="*/ 4 h 8"/>
                <a:gd name="T14" fmla="*/ 29 w 31"/>
                <a:gd name="T15" fmla="*/ 4 h 8"/>
                <a:gd name="T16" fmla="*/ 3 w 31"/>
                <a:gd name="T17" fmla="*/ 8 h 8"/>
                <a:gd name="T18" fmla="*/ 2 w 31"/>
                <a:gd name="T19" fmla="*/ 8 h 8"/>
                <a:gd name="T20" fmla="*/ 2 w 31"/>
                <a:gd name="T21" fmla="*/ 8 h 8"/>
                <a:gd name="T22" fmla="*/ 0 w 31"/>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8">
                  <a:moveTo>
                    <a:pt x="0" y="6"/>
                  </a:moveTo>
                  <a:cubicBezTo>
                    <a:pt x="0" y="5"/>
                    <a:pt x="1" y="4"/>
                    <a:pt x="2" y="4"/>
                  </a:cubicBezTo>
                  <a:cubicBezTo>
                    <a:pt x="2" y="4"/>
                    <a:pt x="2" y="4"/>
                    <a:pt x="2" y="4"/>
                  </a:cubicBezTo>
                  <a:cubicBezTo>
                    <a:pt x="28" y="1"/>
                    <a:pt x="28" y="1"/>
                    <a:pt x="28" y="1"/>
                  </a:cubicBezTo>
                  <a:cubicBezTo>
                    <a:pt x="30" y="0"/>
                    <a:pt x="31" y="1"/>
                    <a:pt x="31" y="2"/>
                  </a:cubicBezTo>
                  <a:cubicBezTo>
                    <a:pt x="31" y="2"/>
                    <a:pt x="31" y="2"/>
                    <a:pt x="31" y="2"/>
                  </a:cubicBezTo>
                  <a:cubicBezTo>
                    <a:pt x="31" y="3"/>
                    <a:pt x="30" y="4"/>
                    <a:pt x="29" y="4"/>
                  </a:cubicBezTo>
                  <a:cubicBezTo>
                    <a:pt x="29" y="4"/>
                    <a:pt x="29" y="4"/>
                    <a:pt x="29" y="4"/>
                  </a:cubicBezTo>
                  <a:cubicBezTo>
                    <a:pt x="3" y="8"/>
                    <a:pt x="3" y="8"/>
                    <a:pt x="3" y="8"/>
                  </a:cubicBezTo>
                  <a:cubicBezTo>
                    <a:pt x="3" y="8"/>
                    <a:pt x="3" y="8"/>
                    <a:pt x="2" y="8"/>
                  </a:cubicBezTo>
                  <a:cubicBezTo>
                    <a:pt x="2" y="8"/>
                    <a:pt x="2" y="8"/>
                    <a:pt x="2" y="8"/>
                  </a:cubicBezTo>
                  <a:cubicBezTo>
                    <a:pt x="1" y="8"/>
                    <a:pt x="1" y="7"/>
                    <a:pt x="0" y="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829">
              <a:extLst>
                <a:ext uri="{FF2B5EF4-FFF2-40B4-BE49-F238E27FC236}">
                  <a16:creationId xmlns:a16="http://schemas.microsoft.com/office/drawing/2014/main" id="{DB1BCA79-5B83-4DD2-97FC-8695995EA31D}"/>
                </a:ext>
              </a:extLst>
            </p:cNvPr>
            <p:cNvSpPr/>
            <p:nvPr/>
          </p:nvSpPr>
          <p:spPr bwMode="auto">
            <a:xfrm rot="964014">
              <a:off x="9011021" y="1981441"/>
              <a:ext cx="160030" cy="42596"/>
            </a:xfrm>
            <a:custGeom>
              <a:avLst/>
              <a:gdLst>
                <a:gd name="T0" fmla="*/ 0 w 31"/>
                <a:gd name="T1" fmla="*/ 6 h 8"/>
                <a:gd name="T2" fmla="*/ 2 w 31"/>
                <a:gd name="T3" fmla="*/ 4 h 8"/>
                <a:gd name="T4" fmla="*/ 2 w 31"/>
                <a:gd name="T5" fmla="*/ 4 h 8"/>
                <a:gd name="T6" fmla="*/ 28 w 31"/>
                <a:gd name="T7" fmla="*/ 0 h 8"/>
                <a:gd name="T8" fmla="*/ 31 w 31"/>
                <a:gd name="T9" fmla="*/ 2 h 8"/>
                <a:gd name="T10" fmla="*/ 31 w 31"/>
                <a:gd name="T11" fmla="*/ 2 h 8"/>
                <a:gd name="T12" fmla="*/ 29 w 31"/>
                <a:gd name="T13" fmla="*/ 4 h 8"/>
                <a:gd name="T14" fmla="*/ 29 w 31"/>
                <a:gd name="T15" fmla="*/ 4 h 8"/>
                <a:gd name="T16" fmla="*/ 3 w 31"/>
                <a:gd name="T17" fmla="*/ 8 h 8"/>
                <a:gd name="T18" fmla="*/ 2 w 31"/>
                <a:gd name="T19" fmla="*/ 8 h 8"/>
                <a:gd name="T20" fmla="*/ 2 w 31"/>
                <a:gd name="T21" fmla="*/ 8 h 8"/>
                <a:gd name="T22" fmla="*/ 0 w 31"/>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8">
                  <a:moveTo>
                    <a:pt x="0" y="6"/>
                  </a:moveTo>
                  <a:cubicBezTo>
                    <a:pt x="0" y="5"/>
                    <a:pt x="1" y="4"/>
                    <a:pt x="2" y="4"/>
                  </a:cubicBezTo>
                  <a:cubicBezTo>
                    <a:pt x="2" y="4"/>
                    <a:pt x="2" y="4"/>
                    <a:pt x="2" y="4"/>
                  </a:cubicBezTo>
                  <a:cubicBezTo>
                    <a:pt x="28" y="0"/>
                    <a:pt x="28" y="0"/>
                    <a:pt x="28" y="0"/>
                  </a:cubicBezTo>
                  <a:cubicBezTo>
                    <a:pt x="29" y="0"/>
                    <a:pt x="30" y="1"/>
                    <a:pt x="31" y="2"/>
                  </a:cubicBezTo>
                  <a:cubicBezTo>
                    <a:pt x="31" y="2"/>
                    <a:pt x="31" y="2"/>
                    <a:pt x="31" y="2"/>
                  </a:cubicBezTo>
                  <a:cubicBezTo>
                    <a:pt x="31" y="3"/>
                    <a:pt x="30" y="4"/>
                    <a:pt x="29" y="4"/>
                  </a:cubicBezTo>
                  <a:cubicBezTo>
                    <a:pt x="29" y="4"/>
                    <a:pt x="29" y="4"/>
                    <a:pt x="29" y="4"/>
                  </a:cubicBezTo>
                  <a:cubicBezTo>
                    <a:pt x="3" y="8"/>
                    <a:pt x="3" y="8"/>
                    <a:pt x="3" y="8"/>
                  </a:cubicBezTo>
                  <a:cubicBezTo>
                    <a:pt x="3" y="8"/>
                    <a:pt x="3" y="8"/>
                    <a:pt x="2" y="8"/>
                  </a:cubicBezTo>
                  <a:cubicBezTo>
                    <a:pt x="2" y="8"/>
                    <a:pt x="2" y="8"/>
                    <a:pt x="2" y="8"/>
                  </a:cubicBezTo>
                  <a:cubicBezTo>
                    <a:pt x="1" y="8"/>
                    <a:pt x="1" y="7"/>
                    <a:pt x="0" y="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830">
              <a:extLst>
                <a:ext uri="{FF2B5EF4-FFF2-40B4-BE49-F238E27FC236}">
                  <a16:creationId xmlns:a16="http://schemas.microsoft.com/office/drawing/2014/main" id="{85954A29-8FF9-45D7-A57A-78C3BCA4E3FF}"/>
                </a:ext>
              </a:extLst>
            </p:cNvPr>
            <p:cNvSpPr/>
            <p:nvPr/>
          </p:nvSpPr>
          <p:spPr bwMode="auto">
            <a:xfrm rot="964014">
              <a:off x="8828819" y="1822591"/>
              <a:ext cx="203874" cy="237642"/>
            </a:xfrm>
            <a:custGeom>
              <a:avLst/>
              <a:gdLst>
                <a:gd name="T0" fmla="*/ 17 w 39"/>
                <a:gd name="T1" fmla="*/ 41 h 45"/>
                <a:gd name="T2" fmla="*/ 17 w 39"/>
                <a:gd name="T3" fmla="*/ 41 h 45"/>
                <a:gd name="T4" fmla="*/ 12 w 39"/>
                <a:gd name="T5" fmla="*/ 42 h 45"/>
                <a:gd name="T6" fmla="*/ 7 w 39"/>
                <a:gd name="T7" fmla="*/ 40 h 45"/>
                <a:gd name="T8" fmla="*/ 6 w 39"/>
                <a:gd name="T9" fmla="*/ 37 h 45"/>
                <a:gd name="T10" fmla="*/ 7 w 39"/>
                <a:gd name="T11" fmla="*/ 35 h 45"/>
                <a:gd name="T12" fmla="*/ 1 w 39"/>
                <a:gd name="T13" fmla="*/ 32 h 45"/>
                <a:gd name="T14" fmla="*/ 0 w 39"/>
                <a:gd name="T15" fmla="*/ 29 h 45"/>
                <a:gd name="T16" fmla="*/ 3 w 39"/>
                <a:gd name="T17" fmla="*/ 25 h 45"/>
                <a:gd name="T18" fmla="*/ 5 w 39"/>
                <a:gd name="T19" fmla="*/ 23 h 45"/>
                <a:gd name="T20" fmla="*/ 1 w 39"/>
                <a:gd name="T21" fmla="*/ 20 h 45"/>
                <a:gd name="T22" fmla="*/ 1 w 39"/>
                <a:gd name="T23" fmla="*/ 18 h 45"/>
                <a:gd name="T24" fmla="*/ 5 w 39"/>
                <a:gd name="T25" fmla="*/ 14 h 45"/>
                <a:gd name="T26" fmla="*/ 12 w 39"/>
                <a:gd name="T27" fmla="*/ 12 h 45"/>
                <a:gd name="T28" fmla="*/ 18 w 39"/>
                <a:gd name="T29" fmla="*/ 11 h 45"/>
                <a:gd name="T30" fmla="*/ 15 w 39"/>
                <a:gd name="T31" fmla="*/ 4 h 45"/>
                <a:gd name="T32" fmla="*/ 17 w 39"/>
                <a:gd name="T33" fmla="*/ 1 h 45"/>
                <a:gd name="T34" fmla="*/ 20 w 39"/>
                <a:gd name="T35" fmla="*/ 0 h 45"/>
                <a:gd name="T36" fmla="*/ 34 w 39"/>
                <a:gd name="T37" fmla="*/ 3 h 45"/>
                <a:gd name="T38" fmla="*/ 35 w 39"/>
                <a:gd name="T39" fmla="*/ 6 h 45"/>
                <a:gd name="T40" fmla="*/ 32 w 39"/>
                <a:gd name="T41" fmla="*/ 7 h 45"/>
                <a:gd name="T42" fmla="*/ 28 w 39"/>
                <a:gd name="T43" fmla="*/ 5 h 45"/>
                <a:gd name="T44" fmla="*/ 20 w 39"/>
                <a:gd name="T45" fmla="*/ 4 h 45"/>
                <a:gd name="T46" fmla="*/ 19 w 39"/>
                <a:gd name="T47" fmla="*/ 4 h 45"/>
                <a:gd name="T48" fmla="*/ 21 w 39"/>
                <a:gd name="T49" fmla="*/ 8 h 45"/>
                <a:gd name="T50" fmla="*/ 23 w 39"/>
                <a:gd name="T51" fmla="*/ 10 h 45"/>
                <a:gd name="T52" fmla="*/ 24 w 39"/>
                <a:gd name="T53" fmla="*/ 12 h 45"/>
                <a:gd name="T54" fmla="*/ 23 w 39"/>
                <a:gd name="T55" fmla="*/ 14 h 45"/>
                <a:gd name="T56" fmla="*/ 14 w 39"/>
                <a:gd name="T57" fmla="*/ 15 h 45"/>
                <a:gd name="T58" fmla="*/ 5 w 39"/>
                <a:gd name="T59" fmla="*/ 18 h 45"/>
                <a:gd name="T60" fmla="*/ 12 w 39"/>
                <a:gd name="T61" fmla="*/ 20 h 45"/>
                <a:gd name="T62" fmla="*/ 15 w 39"/>
                <a:gd name="T63" fmla="*/ 20 h 45"/>
                <a:gd name="T64" fmla="*/ 18 w 39"/>
                <a:gd name="T65" fmla="*/ 22 h 45"/>
                <a:gd name="T66" fmla="*/ 16 w 39"/>
                <a:gd name="T67" fmla="*/ 24 h 45"/>
                <a:gd name="T68" fmla="*/ 11 w 39"/>
                <a:gd name="T69" fmla="*/ 26 h 45"/>
                <a:gd name="T70" fmla="*/ 4 w 39"/>
                <a:gd name="T71" fmla="*/ 29 h 45"/>
                <a:gd name="T72" fmla="*/ 4 w 39"/>
                <a:gd name="T73" fmla="*/ 29 h 45"/>
                <a:gd name="T74" fmla="*/ 4 w 39"/>
                <a:gd name="T75" fmla="*/ 29 h 45"/>
                <a:gd name="T76" fmla="*/ 8 w 39"/>
                <a:gd name="T77" fmla="*/ 31 h 45"/>
                <a:gd name="T78" fmla="*/ 15 w 39"/>
                <a:gd name="T79" fmla="*/ 29 h 45"/>
                <a:gd name="T80" fmla="*/ 17 w 39"/>
                <a:gd name="T81" fmla="*/ 29 h 45"/>
                <a:gd name="T82" fmla="*/ 20 w 39"/>
                <a:gd name="T83" fmla="*/ 30 h 45"/>
                <a:gd name="T84" fmla="*/ 18 w 39"/>
                <a:gd name="T85" fmla="*/ 33 h 45"/>
                <a:gd name="T86" fmla="*/ 16 w 39"/>
                <a:gd name="T87" fmla="*/ 33 h 45"/>
                <a:gd name="T88" fmla="*/ 15 w 39"/>
                <a:gd name="T89" fmla="*/ 34 h 45"/>
                <a:gd name="T90" fmla="*/ 10 w 39"/>
                <a:gd name="T91" fmla="*/ 37 h 45"/>
                <a:gd name="T92" fmla="*/ 10 w 39"/>
                <a:gd name="T93" fmla="*/ 37 h 45"/>
                <a:gd name="T94" fmla="*/ 10 w 39"/>
                <a:gd name="T95" fmla="*/ 37 h 45"/>
                <a:gd name="T96" fmla="*/ 12 w 39"/>
                <a:gd name="T97" fmla="*/ 38 h 45"/>
                <a:gd name="T98" fmla="*/ 19 w 39"/>
                <a:gd name="T99" fmla="*/ 36 h 45"/>
                <a:gd name="T100" fmla="*/ 22 w 39"/>
                <a:gd name="T101" fmla="*/ 34 h 45"/>
                <a:gd name="T102" fmla="*/ 25 w 39"/>
                <a:gd name="T103" fmla="*/ 35 h 45"/>
                <a:gd name="T104" fmla="*/ 24 w 39"/>
                <a:gd name="T105" fmla="*/ 38 h 45"/>
                <a:gd name="T106" fmla="*/ 21 w 39"/>
                <a:gd name="T107" fmla="*/ 41 h 45"/>
                <a:gd name="T108" fmla="*/ 21 w 39"/>
                <a:gd name="T109" fmla="*/ 41 h 45"/>
                <a:gd name="T110" fmla="*/ 22 w 39"/>
                <a:gd name="T111" fmla="*/ 41 h 45"/>
                <a:gd name="T112" fmla="*/ 22 w 39"/>
                <a:gd name="T113" fmla="*/ 41 h 45"/>
                <a:gd name="T114" fmla="*/ 31 w 39"/>
                <a:gd name="T115" fmla="*/ 37 h 45"/>
                <a:gd name="T116" fmla="*/ 35 w 39"/>
                <a:gd name="T117" fmla="*/ 31 h 45"/>
                <a:gd name="T118" fmla="*/ 38 w 39"/>
                <a:gd name="T119" fmla="*/ 31 h 45"/>
                <a:gd name="T120" fmla="*/ 38 w 39"/>
                <a:gd name="T121" fmla="*/ 34 h 45"/>
                <a:gd name="T122" fmla="*/ 22 w 39"/>
                <a:gd name="T123" fmla="*/ 45 h 45"/>
                <a:gd name="T124" fmla="*/ 22 w 39"/>
                <a:gd name="T1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45">
                  <a:moveTo>
                    <a:pt x="21" y="45"/>
                  </a:moveTo>
                  <a:cubicBezTo>
                    <a:pt x="19" y="45"/>
                    <a:pt x="17" y="43"/>
                    <a:pt x="17" y="41"/>
                  </a:cubicBezTo>
                  <a:cubicBezTo>
                    <a:pt x="17" y="41"/>
                    <a:pt x="17" y="41"/>
                    <a:pt x="17" y="41"/>
                  </a:cubicBezTo>
                  <a:cubicBezTo>
                    <a:pt x="17" y="41"/>
                    <a:pt x="17" y="41"/>
                    <a:pt x="17" y="41"/>
                  </a:cubicBezTo>
                  <a:cubicBezTo>
                    <a:pt x="17" y="41"/>
                    <a:pt x="17" y="41"/>
                    <a:pt x="17" y="41"/>
                  </a:cubicBezTo>
                  <a:cubicBezTo>
                    <a:pt x="16" y="41"/>
                    <a:pt x="14" y="42"/>
                    <a:pt x="12" y="42"/>
                  </a:cubicBezTo>
                  <a:cubicBezTo>
                    <a:pt x="12" y="42"/>
                    <a:pt x="12" y="42"/>
                    <a:pt x="12" y="42"/>
                  </a:cubicBezTo>
                  <a:cubicBezTo>
                    <a:pt x="11" y="42"/>
                    <a:pt x="9" y="41"/>
                    <a:pt x="7" y="40"/>
                  </a:cubicBezTo>
                  <a:cubicBezTo>
                    <a:pt x="7" y="40"/>
                    <a:pt x="7" y="40"/>
                    <a:pt x="7" y="40"/>
                  </a:cubicBezTo>
                  <a:cubicBezTo>
                    <a:pt x="7" y="39"/>
                    <a:pt x="6" y="38"/>
                    <a:pt x="6" y="37"/>
                  </a:cubicBezTo>
                  <a:cubicBezTo>
                    <a:pt x="6" y="37"/>
                    <a:pt x="6" y="37"/>
                    <a:pt x="6" y="37"/>
                  </a:cubicBezTo>
                  <a:cubicBezTo>
                    <a:pt x="6" y="36"/>
                    <a:pt x="6" y="35"/>
                    <a:pt x="7" y="35"/>
                  </a:cubicBezTo>
                  <a:cubicBezTo>
                    <a:pt x="7" y="35"/>
                    <a:pt x="7" y="35"/>
                    <a:pt x="7" y="35"/>
                  </a:cubicBezTo>
                  <a:cubicBezTo>
                    <a:pt x="4" y="34"/>
                    <a:pt x="2" y="34"/>
                    <a:pt x="1" y="32"/>
                  </a:cubicBezTo>
                  <a:cubicBezTo>
                    <a:pt x="1" y="32"/>
                    <a:pt x="1" y="32"/>
                    <a:pt x="1" y="32"/>
                  </a:cubicBezTo>
                  <a:cubicBezTo>
                    <a:pt x="0" y="31"/>
                    <a:pt x="0" y="30"/>
                    <a:pt x="0" y="29"/>
                  </a:cubicBezTo>
                  <a:cubicBezTo>
                    <a:pt x="0" y="29"/>
                    <a:pt x="0" y="29"/>
                    <a:pt x="0" y="29"/>
                  </a:cubicBezTo>
                  <a:cubicBezTo>
                    <a:pt x="0" y="27"/>
                    <a:pt x="1" y="26"/>
                    <a:pt x="3" y="25"/>
                  </a:cubicBezTo>
                  <a:cubicBezTo>
                    <a:pt x="3" y="25"/>
                    <a:pt x="3" y="25"/>
                    <a:pt x="3" y="25"/>
                  </a:cubicBezTo>
                  <a:cubicBezTo>
                    <a:pt x="4" y="24"/>
                    <a:pt x="5" y="24"/>
                    <a:pt x="5" y="23"/>
                  </a:cubicBezTo>
                  <a:cubicBezTo>
                    <a:pt x="5" y="23"/>
                    <a:pt x="5" y="23"/>
                    <a:pt x="5" y="23"/>
                  </a:cubicBezTo>
                  <a:cubicBezTo>
                    <a:pt x="4" y="23"/>
                    <a:pt x="2" y="22"/>
                    <a:pt x="1" y="20"/>
                  </a:cubicBezTo>
                  <a:cubicBezTo>
                    <a:pt x="1" y="20"/>
                    <a:pt x="1" y="20"/>
                    <a:pt x="1" y="20"/>
                  </a:cubicBezTo>
                  <a:cubicBezTo>
                    <a:pt x="1" y="19"/>
                    <a:pt x="1" y="19"/>
                    <a:pt x="1" y="18"/>
                  </a:cubicBezTo>
                  <a:cubicBezTo>
                    <a:pt x="1" y="18"/>
                    <a:pt x="1" y="18"/>
                    <a:pt x="1" y="18"/>
                  </a:cubicBezTo>
                  <a:cubicBezTo>
                    <a:pt x="1" y="16"/>
                    <a:pt x="3" y="15"/>
                    <a:pt x="5" y="14"/>
                  </a:cubicBezTo>
                  <a:cubicBezTo>
                    <a:pt x="5" y="14"/>
                    <a:pt x="5" y="14"/>
                    <a:pt x="5" y="14"/>
                  </a:cubicBezTo>
                  <a:cubicBezTo>
                    <a:pt x="7" y="13"/>
                    <a:pt x="10" y="12"/>
                    <a:pt x="12" y="12"/>
                  </a:cubicBezTo>
                  <a:cubicBezTo>
                    <a:pt x="12" y="12"/>
                    <a:pt x="12" y="12"/>
                    <a:pt x="12" y="12"/>
                  </a:cubicBezTo>
                  <a:cubicBezTo>
                    <a:pt x="14" y="11"/>
                    <a:pt x="16" y="11"/>
                    <a:pt x="18" y="11"/>
                  </a:cubicBezTo>
                  <a:cubicBezTo>
                    <a:pt x="18" y="11"/>
                    <a:pt x="18" y="11"/>
                    <a:pt x="18" y="11"/>
                  </a:cubicBezTo>
                  <a:cubicBezTo>
                    <a:pt x="16" y="9"/>
                    <a:pt x="15" y="7"/>
                    <a:pt x="15" y="4"/>
                  </a:cubicBezTo>
                  <a:cubicBezTo>
                    <a:pt x="15" y="4"/>
                    <a:pt x="15" y="4"/>
                    <a:pt x="15" y="4"/>
                  </a:cubicBezTo>
                  <a:cubicBezTo>
                    <a:pt x="15" y="3"/>
                    <a:pt x="16" y="1"/>
                    <a:pt x="17" y="1"/>
                  </a:cubicBezTo>
                  <a:cubicBezTo>
                    <a:pt x="17" y="1"/>
                    <a:pt x="17" y="1"/>
                    <a:pt x="17" y="1"/>
                  </a:cubicBezTo>
                  <a:cubicBezTo>
                    <a:pt x="18" y="0"/>
                    <a:pt x="19" y="0"/>
                    <a:pt x="20" y="0"/>
                  </a:cubicBezTo>
                  <a:cubicBezTo>
                    <a:pt x="20" y="0"/>
                    <a:pt x="20" y="0"/>
                    <a:pt x="20" y="0"/>
                  </a:cubicBezTo>
                  <a:cubicBezTo>
                    <a:pt x="25" y="0"/>
                    <a:pt x="33" y="3"/>
                    <a:pt x="34" y="3"/>
                  </a:cubicBezTo>
                  <a:cubicBezTo>
                    <a:pt x="34" y="3"/>
                    <a:pt x="34" y="3"/>
                    <a:pt x="34" y="3"/>
                  </a:cubicBezTo>
                  <a:cubicBezTo>
                    <a:pt x="35" y="3"/>
                    <a:pt x="35" y="5"/>
                    <a:pt x="35" y="6"/>
                  </a:cubicBezTo>
                  <a:cubicBezTo>
                    <a:pt x="35" y="6"/>
                    <a:pt x="35" y="6"/>
                    <a:pt x="35" y="6"/>
                  </a:cubicBezTo>
                  <a:cubicBezTo>
                    <a:pt x="34" y="7"/>
                    <a:pt x="33" y="7"/>
                    <a:pt x="32" y="7"/>
                  </a:cubicBezTo>
                  <a:cubicBezTo>
                    <a:pt x="32" y="7"/>
                    <a:pt x="32" y="7"/>
                    <a:pt x="32" y="7"/>
                  </a:cubicBezTo>
                  <a:cubicBezTo>
                    <a:pt x="32" y="7"/>
                    <a:pt x="30" y="6"/>
                    <a:pt x="28" y="5"/>
                  </a:cubicBezTo>
                  <a:cubicBezTo>
                    <a:pt x="28" y="5"/>
                    <a:pt x="28" y="5"/>
                    <a:pt x="28" y="5"/>
                  </a:cubicBezTo>
                  <a:cubicBezTo>
                    <a:pt x="25" y="5"/>
                    <a:pt x="22" y="4"/>
                    <a:pt x="20" y="4"/>
                  </a:cubicBezTo>
                  <a:cubicBezTo>
                    <a:pt x="20" y="4"/>
                    <a:pt x="20" y="4"/>
                    <a:pt x="20" y="4"/>
                  </a:cubicBezTo>
                  <a:cubicBezTo>
                    <a:pt x="19" y="4"/>
                    <a:pt x="19" y="4"/>
                    <a:pt x="19" y="4"/>
                  </a:cubicBezTo>
                  <a:cubicBezTo>
                    <a:pt x="19" y="4"/>
                    <a:pt x="19" y="4"/>
                    <a:pt x="19" y="4"/>
                  </a:cubicBezTo>
                  <a:cubicBezTo>
                    <a:pt x="19" y="6"/>
                    <a:pt x="20" y="7"/>
                    <a:pt x="21" y="8"/>
                  </a:cubicBezTo>
                  <a:cubicBezTo>
                    <a:pt x="21" y="8"/>
                    <a:pt x="21" y="8"/>
                    <a:pt x="21" y="8"/>
                  </a:cubicBezTo>
                  <a:cubicBezTo>
                    <a:pt x="22" y="10"/>
                    <a:pt x="23" y="10"/>
                    <a:pt x="23" y="10"/>
                  </a:cubicBezTo>
                  <a:cubicBezTo>
                    <a:pt x="23" y="10"/>
                    <a:pt x="23" y="10"/>
                    <a:pt x="23" y="10"/>
                  </a:cubicBezTo>
                  <a:cubicBezTo>
                    <a:pt x="24" y="11"/>
                    <a:pt x="24" y="12"/>
                    <a:pt x="24" y="12"/>
                  </a:cubicBezTo>
                  <a:cubicBezTo>
                    <a:pt x="24" y="12"/>
                    <a:pt x="24" y="12"/>
                    <a:pt x="24" y="12"/>
                  </a:cubicBezTo>
                  <a:cubicBezTo>
                    <a:pt x="24" y="13"/>
                    <a:pt x="23" y="14"/>
                    <a:pt x="23" y="14"/>
                  </a:cubicBezTo>
                  <a:cubicBezTo>
                    <a:pt x="23" y="14"/>
                    <a:pt x="23" y="14"/>
                    <a:pt x="23" y="14"/>
                  </a:cubicBezTo>
                  <a:cubicBezTo>
                    <a:pt x="23" y="14"/>
                    <a:pt x="18" y="14"/>
                    <a:pt x="14" y="15"/>
                  </a:cubicBezTo>
                  <a:cubicBezTo>
                    <a:pt x="14" y="15"/>
                    <a:pt x="14" y="15"/>
                    <a:pt x="14" y="15"/>
                  </a:cubicBezTo>
                  <a:cubicBezTo>
                    <a:pt x="10" y="16"/>
                    <a:pt x="6" y="18"/>
                    <a:pt x="5" y="18"/>
                  </a:cubicBezTo>
                  <a:cubicBezTo>
                    <a:pt x="5" y="18"/>
                    <a:pt x="5" y="18"/>
                    <a:pt x="5" y="18"/>
                  </a:cubicBezTo>
                  <a:cubicBezTo>
                    <a:pt x="6" y="20"/>
                    <a:pt x="9" y="20"/>
                    <a:pt x="12" y="20"/>
                  </a:cubicBezTo>
                  <a:cubicBezTo>
                    <a:pt x="12" y="20"/>
                    <a:pt x="12" y="20"/>
                    <a:pt x="12" y="20"/>
                  </a:cubicBezTo>
                  <a:cubicBezTo>
                    <a:pt x="14" y="20"/>
                    <a:pt x="15" y="20"/>
                    <a:pt x="15" y="20"/>
                  </a:cubicBezTo>
                  <a:cubicBezTo>
                    <a:pt x="15" y="20"/>
                    <a:pt x="15" y="20"/>
                    <a:pt x="15" y="20"/>
                  </a:cubicBezTo>
                  <a:cubicBezTo>
                    <a:pt x="17" y="20"/>
                    <a:pt x="18" y="21"/>
                    <a:pt x="18" y="22"/>
                  </a:cubicBezTo>
                  <a:cubicBezTo>
                    <a:pt x="18" y="22"/>
                    <a:pt x="18" y="22"/>
                    <a:pt x="18" y="22"/>
                  </a:cubicBezTo>
                  <a:cubicBezTo>
                    <a:pt x="18" y="23"/>
                    <a:pt x="17" y="24"/>
                    <a:pt x="16" y="24"/>
                  </a:cubicBezTo>
                  <a:cubicBezTo>
                    <a:pt x="16" y="24"/>
                    <a:pt x="16" y="24"/>
                    <a:pt x="16" y="24"/>
                  </a:cubicBezTo>
                  <a:cubicBezTo>
                    <a:pt x="16" y="24"/>
                    <a:pt x="14" y="25"/>
                    <a:pt x="11" y="26"/>
                  </a:cubicBezTo>
                  <a:cubicBezTo>
                    <a:pt x="11" y="26"/>
                    <a:pt x="11" y="26"/>
                    <a:pt x="11" y="26"/>
                  </a:cubicBezTo>
                  <a:cubicBezTo>
                    <a:pt x="8" y="27"/>
                    <a:pt x="4" y="28"/>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6" y="31"/>
                    <a:pt x="8" y="31"/>
                  </a:cubicBezTo>
                  <a:cubicBezTo>
                    <a:pt x="8" y="31"/>
                    <a:pt x="8" y="31"/>
                    <a:pt x="8" y="31"/>
                  </a:cubicBezTo>
                  <a:cubicBezTo>
                    <a:pt x="10" y="31"/>
                    <a:pt x="13" y="30"/>
                    <a:pt x="15" y="29"/>
                  </a:cubicBezTo>
                  <a:cubicBezTo>
                    <a:pt x="15" y="29"/>
                    <a:pt x="15" y="29"/>
                    <a:pt x="15" y="29"/>
                  </a:cubicBezTo>
                  <a:cubicBezTo>
                    <a:pt x="16" y="29"/>
                    <a:pt x="17" y="29"/>
                    <a:pt x="17" y="29"/>
                  </a:cubicBezTo>
                  <a:cubicBezTo>
                    <a:pt x="17" y="29"/>
                    <a:pt x="17" y="29"/>
                    <a:pt x="17" y="29"/>
                  </a:cubicBezTo>
                  <a:cubicBezTo>
                    <a:pt x="18" y="28"/>
                    <a:pt x="19" y="29"/>
                    <a:pt x="20" y="30"/>
                  </a:cubicBezTo>
                  <a:cubicBezTo>
                    <a:pt x="20" y="30"/>
                    <a:pt x="20" y="30"/>
                    <a:pt x="20" y="30"/>
                  </a:cubicBezTo>
                  <a:cubicBezTo>
                    <a:pt x="20" y="31"/>
                    <a:pt x="19" y="32"/>
                    <a:pt x="18" y="33"/>
                  </a:cubicBezTo>
                  <a:cubicBezTo>
                    <a:pt x="18" y="33"/>
                    <a:pt x="18" y="33"/>
                    <a:pt x="18" y="33"/>
                  </a:cubicBezTo>
                  <a:cubicBezTo>
                    <a:pt x="18" y="33"/>
                    <a:pt x="18" y="33"/>
                    <a:pt x="16" y="33"/>
                  </a:cubicBezTo>
                  <a:cubicBezTo>
                    <a:pt x="16" y="33"/>
                    <a:pt x="16" y="33"/>
                    <a:pt x="16" y="33"/>
                  </a:cubicBezTo>
                  <a:cubicBezTo>
                    <a:pt x="16" y="33"/>
                    <a:pt x="15" y="34"/>
                    <a:pt x="15" y="34"/>
                  </a:cubicBezTo>
                  <a:cubicBezTo>
                    <a:pt x="15" y="34"/>
                    <a:pt x="15" y="34"/>
                    <a:pt x="15" y="34"/>
                  </a:cubicBezTo>
                  <a:cubicBezTo>
                    <a:pt x="13" y="35"/>
                    <a:pt x="10"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1" y="37"/>
                    <a:pt x="11" y="38"/>
                    <a:pt x="12" y="38"/>
                  </a:cubicBezTo>
                  <a:cubicBezTo>
                    <a:pt x="12" y="38"/>
                    <a:pt x="12" y="38"/>
                    <a:pt x="12" y="38"/>
                  </a:cubicBezTo>
                  <a:cubicBezTo>
                    <a:pt x="14" y="38"/>
                    <a:pt x="17" y="37"/>
                    <a:pt x="19" y="36"/>
                  </a:cubicBezTo>
                  <a:cubicBezTo>
                    <a:pt x="19" y="36"/>
                    <a:pt x="19" y="36"/>
                    <a:pt x="19" y="36"/>
                  </a:cubicBezTo>
                  <a:cubicBezTo>
                    <a:pt x="21" y="35"/>
                    <a:pt x="22" y="34"/>
                    <a:pt x="22" y="34"/>
                  </a:cubicBezTo>
                  <a:cubicBezTo>
                    <a:pt x="22" y="34"/>
                    <a:pt x="22" y="34"/>
                    <a:pt x="22" y="34"/>
                  </a:cubicBezTo>
                  <a:cubicBezTo>
                    <a:pt x="23" y="34"/>
                    <a:pt x="24" y="34"/>
                    <a:pt x="25" y="35"/>
                  </a:cubicBezTo>
                  <a:cubicBezTo>
                    <a:pt x="25" y="35"/>
                    <a:pt x="25" y="35"/>
                    <a:pt x="25" y="35"/>
                  </a:cubicBezTo>
                  <a:cubicBezTo>
                    <a:pt x="26" y="36"/>
                    <a:pt x="25" y="37"/>
                    <a:pt x="24" y="38"/>
                  </a:cubicBezTo>
                  <a:cubicBezTo>
                    <a:pt x="24" y="38"/>
                    <a:pt x="24" y="38"/>
                    <a:pt x="24" y="38"/>
                  </a:cubicBezTo>
                  <a:cubicBezTo>
                    <a:pt x="24" y="38"/>
                    <a:pt x="22" y="39"/>
                    <a:pt x="21" y="41"/>
                  </a:cubicBezTo>
                  <a:cubicBezTo>
                    <a:pt x="21" y="41"/>
                    <a:pt x="21" y="41"/>
                    <a:pt x="21" y="41"/>
                  </a:cubicBezTo>
                  <a:cubicBezTo>
                    <a:pt x="21" y="41"/>
                    <a:pt x="21" y="41"/>
                    <a:pt x="21" y="41"/>
                  </a:cubicBezTo>
                  <a:cubicBezTo>
                    <a:pt x="21" y="41"/>
                    <a:pt x="21" y="41"/>
                    <a:pt x="21" y="41"/>
                  </a:cubicBezTo>
                  <a:cubicBezTo>
                    <a:pt x="21" y="41"/>
                    <a:pt x="21" y="41"/>
                    <a:pt x="22" y="41"/>
                  </a:cubicBezTo>
                  <a:cubicBezTo>
                    <a:pt x="22" y="41"/>
                    <a:pt x="22" y="41"/>
                    <a:pt x="22" y="41"/>
                  </a:cubicBezTo>
                  <a:cubicBezTo>
                    <a:pt x="22" y="41"/>
                    <a:pt x="22" y="41"/>
                    <a:pt x="22" y="41"/>
                  </a:cubicBezTo>
                  <a:cubicBezTo>
                    <a:pt x="22" y="41"/>
                    <a:pt x="22" y="41"/>
                    <a:pt x="22" y="41"/>
                  </a:cubicBezTo>
                  <a:cubicBezTo>
                    <a:pt x="24" y="42"/>
                    <a:pt x="28" y="39"/>
                    <a:pt x="31" y="37"/>
                  </a:cubicBezTo>
                  <a:cubicBezTo>
                    <a:pt x="31" y="37"/>
                    <a:pt x="31" y="37"/>
                    <a:pt x="31" y="37"/>
                  </a:cubicBezTo>
                  <a:cubicBezTo>
                    <a:pt x="33" y="34"/>
                    <a:pt x="35" y="31"/>
                    <a:pt x="35" y="31"/>
                  </a:cubicBezTo>
                  <a:cubicBezTo>
                    <a:pt x="35" y="31"/>
                    <a:pt x="35" y="31"/>
                    <a:pt x="35" y="31"/>
                  </a:cubicBezTo>
                  <a:cubicBezTo>
                    <a:pt x="36" y="31"/>
                    <a:pt x="37" y="30"/>
                    <a:pt x="38" y="31"/>
                  </a:cubicBezTo>
                  <a:cubicBezTo>
                    <a:pt x="38" y="31"/>
                    <a:pt x="38" y="31"/>
                    <a:pt x="38" y="31"/>
                  </a:cubicBezTo>
                  <a:cubicBezTo>
                    <a:pt x="39" y="32"/>
                    <a:pt x="39" y="33"/>
                    <a:pt x="38" y="34"/>
                  </a:cubicBezTo>
                  <a:cubicBezTo>
                    <a:pt x="38" y="34"/>
                    <a:pt x="38" y="34"/>
                    <a:pt x="38" y="34"/>
                  </a:cubicBezTo>
                  <a:cubicBezTo>
                    <a:pt x="38" y="34"/>
                    <a:pt x="30" y="45"/>
                    <a:pt x="22" y="45"/>
                  </a:cubicBezTo>
                  <a:cubicBezTo>
                    <a:pt x="22" y="45"/>
                    <a:pt x="22" y="45"/>
                    <a:pt x="22" y="45"/>
                  </a:cubicBezTo>
                  <a:cubicBezTo>
                    <a:pt x="22" y="45"/>
                    <a:pt x="22" y="45"/>
                    <a:pt x="22" y="45"/>
                  </a:cubicBezTo>
                  <a:cubicBezTo>
                    <a:pt x="22" y="45"/>
                    <a:pt x="22" y="45"/>
                    <a:pt x="22" y="45"/>
                  </a:cubicBezTo>
                  <a:cubicBezTo>
                    <a:pt x="22" y="45"/>
                    <a:pt x="21" y="45"/>
                    <a:pt x="21" y="4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831">
              <a:extLst>
                <a:ext uri="{FF2B5EF4-FFF2-40B4-BE49-F238E27FC236}">
                  <a16:creationId xmlns:a16="http://schemas.microsoft.com/office/drawing/2014/main" id="{2117142C-7832-402A-82E0-116D3421763D}"/>
                </a:ext>
              </a:extLst>
            </p:cNvPr>
            <p:cNvSpPr/>
            <p:nvPr/>
          </p:nvSpPr>
          <p:spPr bwMode="auto">
            <a:xfrm rot="964014">
              <a:off x="9077831" y="1242919"/>
              <a:ext cx="232372" cy="242127"/>
            </a:xfrm>
            <a:custGeom>
              <a:avLst/>
              <a:gdLst>
                <a:gd name="T0" fmla="*/ 0 w 45"/>
                <a:gd name="T1" fmla="*/ 28 h 46"/>
                <a:gd name="T2" fmla="*/ 27 w 45"/>
                <a:gd name="T3" fmla="*/ 12 h 46"/>
                <a:gd name="T4" fmla="*/ 20 w 45"/>
                <a:gd name="T5" fmla="*/ 46 h 46"/>
                <a:gd name="T6" fmla="*/ 6 w 45"/>
                <a:gd name="T7" fmla="*/ 42 h 46"/>
                <a:gd name="T8" fmla="*/ 0 w 45"/>
                <a:gd name="T9" fmla="*/ 28 h 46"/>
              </a:gdLst>
              <a:ahLst/>
              <a:cxnLst>
                <a:cxn ang="0">
                  <a:pos x="T0" y="T1"/>
                </a:cxn>
                <a:cxn ang="0">
                  <a:pos x="T2" y="T3"/>
                </a:cxn>
                <a:cxn ang="0">
                  <a:pos x="T4" y="T5"/>
                </a:cxn>
                <a:cxn ang="0">
                  <a:pos x="T6" y="T7"/>
                </a:cxn>
                <a:cxn ang="0">
                  <a:pos x="T8" y="T9"/>
                </a:cxn>
              </a:cxnLst>
              <a:rect l="0" t="0" r="r" b="b"/>
              <a:pathLst>
                <a:path w="45" h="46">
                  <a:moveTo>
                    <a:pt x="0" y="28"/>
                  </a:moveTo>
                  <a:cubicBezTo>
                    <a:pt x="0" y="28"/>
                    <a:pt x="9" y="0"/>
                    <a:pt x="27" y="12"/>
                  </a:cubicBezTo>
                  <a:cubicBezTo>
                    <a:pt x="45" y="24"/>
                    <a:pt x="37" y="41"/>
                    <a:pt x="20" y="46"/>
                  </a:cubicBezTo>
                  <a:cubicBezTo>
                    <a:pt x="6" y="42"/>
                    <a:pt x="6" y="42"/>
                    <a:pt x="6" y="42"/>
                  </a:cubicBezTo>
                  <a:lnTo>
                    <a:pt x="0"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832">
              <a:extLst>
                <a:ext uri="{FF2B5EF4-FFF2-40B4-BE49-F238E27FC236}">
                  <a16:creationId xmlns:a16="http://schemas.microsoft.com/office/drawing/2014/main" id="{51B45B49-9F98-4C86-A1C8-D6D98030649B}"/>
                </a:ext>
              </a:extLst>
            </p:cNvPr>
            <p:cNvSpPr/>
            <p:nvPr/>
          </p:nvSpPr>
          <p:spPr bwMode="auto">
            <a:xfrm rot="964014">
              <a:off x="9122123" y="1302351"/>
              <a:ext cx="118378" cy="132273"/>
            </a:xfrm>
            <a:custGeom>
              <a:avLst/>
              <a:gdLst>
                <a:gd name="T0" fmla="*/ 1 w 23"/>
                <a:gd name="T1" fmla="*/ 24 h 25"/>
                <a:gd name="T2" fmla="*/ 1 w 23"/>
                <a:gd name="T3" fmla="*/ 22 h 25"/>
                <a:gd name="T4" fmla="*/ 1 w 23"/>
                <a:gd name="T5" fmla="*/ 22 h 25"/>
                <a:gd name="T6" fmla="*/ 19 w 23"/>
                <a:gd name="T7" fmla="*/ 1 h 25"/>
                <a:gd name="T8" fmla="*/ 22 w 23"/>
                <a:gd name="T9" fmla="*/ 1 h 25"/>
                <a:gd name="T10" fmla="*/ 22 w 23"/>
                <a:gd name="T11" fmla="*/ 1 h 25"/>
                <a:gd name="T12" fmla="*/ 22 w 23"/>
                <a:gd name="T13" fmla="*/ 4 h 25"/>
                <a:gd name="T14" fmla="*/ 22 w 23"/>
                <a:gd name="T15" fmla="*/ 4 h 25"/>
                <a:gd name="T16" fmla="*/ 4 w 23"/>
                <a:gd name="T17" fmla="*/ 24 h 25"/>
                <a:gd name="T18" fmla="*/ 2 w 23"/>
                <a:gd name="T19" fmla="*/ 25 h 25"/>
                <a:gd name="T20" fmla="*/ 2 w 23"/>
                <a:gd name="T21" fmla="*/ 25 h 25"/>
                <a:gd name="T22" fmla="*/ 1 w 23"/>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5">
                  <a:moveTo>
                    <a:pt x="1" y="24"/>
                  </a:moveTo>
                  <a:cubicBezTo>
                    <a:pt x="0" y="24"/>
                    <a:pt x="0" y="22"/>
                    <a:pt x="1" y="22"/>
                  </a:cubicBezTo>
                  <a:cubicBezTo>
                    <a:pt x="1" y="22"/>
                    <a:pt x="1" y="22"/>
                    <a:pt x="1" y="22"/>
                  </a:cubicBezTo>
                  <a:cubicBezTo>
                    <a:pt x="19" y="1"/>
                    <a:pt x="19" y="1"/>
                    <a:pt x="19" y="1"/>
                  </a:cubicBezTo>
                  <a:cubicBezTo>
                    <a:pt x="20" y="0"/>
                    <a:pt x="21" y="0"/>
                    <a:pt x="22" y="1"/>
                  </a:cubicBezTo>
                  <a:cubicBezTo>
                    <a:pt x="22" y="1"/>
                    <a:pt x="22" y="1"/>
                    <a:pt x="22" y="1"/>
                  </a:cubicBezTo>
                  <a:cubicBezTo>
                    <a:pt x="23" y="2"/>
                    <a:pt x="23" y="3"/>
                    <a:pt x="22" y="4"/>
                  </a:cubicBezTo>
                  <a:cubicBezTo>
                    <a:pt x="22" y="4"/>
                    <a:pt x="22" y="4"/>
                    <a:pt x="22" y="4"/>
                  </a:cubicBezTo>
                  <a:cubicBezTo>
                    <a:pt x="4" y="24"/>
                    <a:pt x="4" y="24"/>
                    <a:pt x="4" y="24"/>
                  </a:cubicBezTo>
                  <a:cubicBezTo>
                    <a:pt x="3" y="25"/>
                    <a:pt x="3" y="25"/>
                    <a:pt x="2" y="25"/>
                  </a:cubicBezTo>
                  <a:cubicBezTo>
                    <a:pt x="2" y="25"/>
                    <a:pt x="2" y="25"/>
                    <a:pt x="2" y="25"/>
                  </a:cubicBezTo>
                  <a:cubicBezTo>
                    <a:pt x="2" y="25"/>
                    <a:pt x="1" y="25"/>
                    <a:pt x="1" y="2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833">
              <a:extLst>
                <a:ext uri="{FF2B5EF4-FFF2-40B4-BE49-F238E27FC236}">
                  <a16:creationId xmlns:a16="http://schemas.microsoft.com/office/drawing/2014/main" id="{93F05D89-BD09-431F-831E-DE022B22C5B3}"/>
                </a:ext>
              </a:extLst>
            </p:cNvPr>
            <p:cNvSpPr>
              <a:spLocks noEditPoints="1"/>
            </p:cNvSpPr>
            <p:nvPr/>
          </p:nvSpPr>
          <p:spPr bwMode="auto">
            <a:xfrm rot="964014">
              <a:off x="9061168" y="1272105"/>
              <a:ext cx="212644" cy="217466"/>
            </a:xfrm>
            <a:custGeom>
              <a:avLst/>
              <a:gdLst>
                <a:gd name="T0" fmla="*/ 7 w 41"/>
                <a:gd name="T1" fmla="*/ 37 h 41"/>
                <a:gd name="T2" fmla="*/ 6 w 41"/>
                <a:gd name="T3" fmla="*/ 36 h 41"/>
                <a:gd name="T4" fmla="*/ 6 w 41"/>
                <a:gd name="T5" fmla="*/ 36 h 41"/>
                <a:gd name="T6" fmla="*/ 0 w 41"/>
                <a:gd name="T7" fmla="*/ 22 h 41"/>
                <a:gd name="T8" fmla="*/ 2 w 41"/>
                <a:gd name="T9" fmla="*/ 21 h 41"/>
                <a:gd name="T10" fmla="*/ 4 w 41"/>
                <a:gd name="T11" fmla="*/ 22 h 41"/>
                <a:gd name="T12" fmla="*/ 2 w 41"/>
                <a:gd name="T13" fmla="*/ 21 h 41"/>
                <a:gd name="T14" fmla="*/ 0 w 41"/>
                <a:gd name="T15" fmla="*/ 22 h 41"/>
                <a:gd name="T16" fmla="*/ 0 w 41"/>
                <a:gd name="T17" fmla="*/ 20 h 41"/>
                <a:gd name="T18" fmla="*/ 0 w 41"/>
                <a:gd name="T19" fmla="*/ 20 h 41"/>
                <a:gd name="T20" fmla="*/ 21 w 41"/>
                <a:gd name="T21" fmla="*/ 0 h 41"/>
                <a:gd name="T22" fmla="*/ 21 w 41"/>
                <a:gd name="T23" fmla="*/ 0 h 41"/>
                <a:gd name="T24" fmla="*/ 30 w 41"/>
                <a:gd name="T25" fmla="*/ 3 h 41"/>
                <a:gd name="T26" fmla="*/ 30 w 41"/>
                <a:gd name="T27" fmla="*/ 3 h 41"/>
                <a:gd name="T28" fmla="*/ 41 w 41"/>
                <a:gd name="T29" fmla="*/ 20 h 41"/>
                <a:gd name="T30" fmla="*/ 41 w 41"/>
                <a:gd name="T31" fmla="*/ 20 h 41"/>
                <a:gd name="T32" fmla="*/ 23 w 41"/>
                <a:gd name="T33" fmla="*/ 41 h 41"/>
                <a:gd name="T34" fmla="*/ 23 w 41"/>
                <a:gd name="T35" fmla="*/ 41 h 41"/>
                <a:gd name="T36" fmla="*/ 22 w 41"/>
                <a:gd name="T37" fmla="*/ 41 h 41"/>
                <a:gd name="T38" fmla="*/ 7 w 41"/>
                <a:gd name="T39" fmla="*/ 37 h 41"/>
                <a:gd name="T40" fmla="*/ 9 w 41"/>
                <a:gd name="T41" fmla="*/ 34 h 41"/>
                <a:gd name="T42" fmla="*/ 22 w 41"/>
                <a:gd name="T43" fmla="*/ 37 h 41"/>
                <a:gd name="T44" fmla="*/ 37 w 41"/>
                <a:gd name="T45" fmla="*/ 20 h 41"/>
                <a:gd name="T46" fmla="*/ 37 w 41"/>
                <a:gd name="T47" fmla="*/ 20 h 41"/>
                <a:gd name="T48" fmla="*/ 28 w 41"/>
                <a:gd name="T49" fmla="*/ 7 h 41"/>
                <a:gd name="T50" fmla="*/ 28 w 41"/>
                <a:gd name="T51" fmla="*/ 7 h 41"/>
                <a:gd name="T52" fmla="*/ 21 w 41"/>
                <a:gd name="T53" fmla="*/ 4 h 41"/>
                <a:gd name="T54" fmla="*/ 21 w 41"/>
                <a:gd name="T55" fmla="*/ 4 h 41"/>
                <a:gd name="T56" fmla="*/ 8 w 41"/>
                <a:gd name="T57" fmla="*/ 13 h 41"/>
                <a:gd name="T58" fmla="*/ 8 w 41"/>
                <a:gd name="T59" fmla="*/ 13 h 41"/>
                <a:gd name="T60" fmla="*/ 4 w 41"/>
                <a:gd name="T61" fmla="*/ 21 h 41"/>
                <a:gd name="T62" fmla="*/ 4 w 41"/>
                <a:gd name="T63" fmla="*/ 21 h 41"/>
                <a:gd name="T64" fmla="*/ 9 w 41"/>
                <a:gd name="T6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7" y="37"/>
                  </a:moveTo>
                  <a:cubicBezTo>
                    <a:pt x="7" y="37"/>
                    <a:pt x="6" y="37"/>
                    <a:pt x="6" y="36"/>
                  </a:cubicBezTo>
                  <a:cubicBezTo>
                    <a:pt x="6" y="36"/>
                    <a:pt x="6" y="36"/>
                    <a:pt x="6" y="36"/>
                  </a:cubicBezTo>
                  <a:cubicBezTo>
                    <a:pt x="0" y="22"/>
                    <a:pt x="0" y="22"/>
                    <a:pt x="0" y="22"/>
                  </a:cubicBezTo>
                  <a:cubicBezTo>
                    <a:pt x="2" y="21"/>
                    <a:pt x="2" y="21"/>
                    <a:pt x="2" y="21"/>
                  </a:cubicBezTo>
                  <a:cubicBezTo>
                    <a:pt x="4" y="22"/>
                    <a:pt x="4" y="22"/>
                    <a:pt x="4" y="22"/>
                  </a:cubicBezTo>
                  <a:cubicBezTo>
                    <a:pt x="2" y="21"/>
                    <a:pt x="2" y="21"/>
                    <a:pt x="2" y="21"/>
                  </a:cubicBezTo>
                  <a:cubicBezTo>
                    <a:pt x="0" y="22"/>
                    <a:pt x="0" y="22"/>
                    <a:pt x="0" y="22"/>
                  </a:cubicBezTo>
                  <a:cubicBezTo>
                    <a:pt x="0" y="21"/>
                    <a:pt x="0" y="21"/>
                    <a:pt x="0" y="20"/>
                  </a:cubicBezTo>
                  <a:cubicBezTo>
                    <a:pt x="0" y="20"/>
                    <a:pt x="0" y="20"/>
                    <a:pt x="0" y="20"/>
                  </a:cubicBezTo>
                  <a:cubicBezTo>
                    <a:pt x="0" y="20"/>
                    <a:pt x="6" y="1"/>
                    <a:pt x="21" y="0"/>
                  </a:cubicBezTo>
                  <a:cubicBezTo>
                    <a:pt x="21" y="0"/>
                    <a:pt x="21" y="0"/>
                    <a:pt x="21" y="0"/>
                  </a:cubicBezTo>
                  <a:cubicBezTo>
                    <a:pt x="24" y="0"/>
                    <a:pt x="27" y="1"/>
                    <a:pt x="30" y="3"/>
                  </a:cubicBezTo>
                  <a:cubicBezTo>
                    <a:pt x="30" y="3"/>
                    <a:pt x="30" y="3"/>
                    <a:pt x="30" y="3"/>
                  </a:cubicBezTo>
                  <a:cubicBezTo>
                    <a:pt x="38" y="8"/>
                    <a:pt x="41" y="14"/>
                    <a:pt x="41" y="20"/>
                  </a:cubicBezTo>
                  <a:cubicBezTo>
                    <a:pt x="41" y="20"/>
                    <a:pt x="41" y="20"/>
                    <a:pt x="41" y="20"/>
                  </a:cubicBezTo>
                  <a:cubicBezTo>
                    <a:pt x="41" y="30"/>
                    <a:pt x="33" y="38"/>
                    <a:pt x="23" y="41"/>
                  </a:cubicBezTo>
                  <a:cubicBezTo>
                    <a:pt x="23" y="41"/>
                    <a:pt x="23" y="41"/>
                    <a:pt x="23" y="41"/>
                  </a:cubicBezTo>
                  <a:cubicBezTo>
                    <a:pt x="22" y="41"/>
                    <a:pt x="22" y="41"/>
                    <a:pt x="22" y="41"/>
                  </a:cubicBezTo>
                  <a:cubicBezTo>
                    <a:pt x="7" y="37"/>
                    <a:pt x="7" y="37"/>
                    <a:pt x="7" y="37"/>
                  </a:cubicBezTo>
                  <a:close/>
                  <a:moveTo>
                    <a:pt x="9" y="34"/>
                  </a:moveTo>
                  <a:cubicBezTo>
                    <a:pt x="22" y="37"/>
                    <a:pt x="22" y="37"/>
                    <a:pt x="22" y="37"/>
                  </a:cubicBezTo>
                  <a:cubicBezTo>
                    <a:pt x="31" y="34"/>
                    <a:pt x="37" y="27"/>
                    <a:pt x="37" y="20"/>
                  </a:cubicBezTo>
                  <a:cubicBezTo>
                    <a:pt x="37" y="20"/>
                    <a:pt x="37" y="20"/>
                    <a:pt x="37" y="20"/>
                  </a:cubicBezTo>
                  <a:cubicBezTo>
                    <a:pt x="37" y="16"/>
                    <a:pt x="35" y="11"/>
                    <a:pt x="28" y="7"/>
                  </a:cubicBezTo>
                  <a:cubicBezTo>
                    <a:pt x="28" y="7"/>
                    <a:pt x="28" y="7"/>
                    <a:pt x="28" y="7"/>
                  </a:cubicBezTo>
                  <a:cubicBezTo>
                    <a:pt x="25" y="5"/>
                    <a:pt x="23" y="4"/>
                    <a:pt x="21" y="4"/>
                  </a:cubicBezTo>
                  <a:cubicBezTo>
                    <a:pt x="21" y="4"/>
                    <a:pt x="21" y="4"/>
                    <a:pt x="21" y="4"/>
                  </a:cubicBezTo>
                  <a:cubicBezTo>
                    <a:pt x="16" y="4"/>
                    <a:pt x="11" y="8"/>
                    <a:pt x="8" y="13"/>
                  </a:cubicBezTo>
                  <a:cubicBezTo>
                    <a:pt x="8" y="13"/>
                    <a:pt x="8" y="13"/>
                    <a:pt x="8" y="13"/>
                  </a:cubicBezTo>
                  <a:cubicBezTo>
                    <a:pt x="6" y="16"/>
                    <a:pt x="5" y="19"/>
                    <a:pt x="4" y="21"/>
                  </a:cubicBezTo>
                  <a:cubicBezTo>
                    <a:pt x="4" y="21"/>
                    <a:pt x="4" y="21"/>
                    <a:pt x="4" y="21"/>
                  </a:cubicBezTo>
                  <a:cubicBezTo>
                    <a:pt x="9" y="34"/>
                    <a:pt x="9" y="34"/>
                    <a:pt x="9"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834">
              <a:extLst>
                <a:ext uri="{FF2B5EF4-FFF2-40B4-BE49-F238E27FC236}">
                  <a16:creationId xmlns:a16="http://schemas.microsoft.com/office/drawing/2014/main" id="{1AEB34D1-4473-47B3-B386-3867FD7F8470}"/>
                </a:ext>
              </a:extLst>
            </p:cNvPr>
            <p:cNvSpPr/>
            <p:nvPr/>
          </p:nvSpPr>
          <p:spPr bwMode="auto">
            <a:xfrm rot="964014">
              <a:off x="8887154" y="1150049"/>
              <a:ext cx="247718" cy="217466"/>
            </a:xfrm>
            <a:custGeom>
              <a:avLst/>
              <a:gdLst>
                <a:gd name="T0" fmla="*/ 13 w 48"/>
                <a:gd name="T1" fmla="*/ 35 h 41"/>
                <a:gd name="T2" fmla="*/ 21 w 48"/>
                <a:gd name="T3" fmla="*/ 5 h 41"/>
                <a:gd name="T4" fmla="*/ 40 w 48"/>
                <a:gd name="T5" fmla="*/ 34 h 41"/>
                <a:gd name="T6" fmla="*/ 27 w 48"/>
                <a:gd name="T7" fmla="*/ 41 h 41"/>
                <a:gd name="T8" fmla="*/ 13 w 48"/>
                <a:gd name="T9" fmla="*/ 35 h 41"/>
              </a:gdLst>
              <a:ahLst/>
              <a:cxnLst>
                <a:cxn ang="0">
                  <a:pos x="T0" y="T1"/>
                </a:cxn>
                <a:cxn ang="0">
                  <a:pos x="T2" y="T3"/>
                </a:cxn>
                <a:cxn ang="0">
                  <a:pos x="T4" y="T5"/>
                </a:cxn>
                <a:cxn ang="0">
                  <a:pos x="T6" y="T7"/>
                </a:cxn>
                <a:cxn ang="0">
                  <a:pos x="T8" y="T9"/>
                </a:cxn>
              </a:cxnLst>
              <a:rect l="0" t="0" r="r" b="b"/>
              <a:pathLst>
                <a:path w="48" h="41">
                  <a:moveTo>
                    <a:pt x="13" y="35"/>
                  </a:moveTo>
                  <a:cubicBezTo>
                    <a:pt x="13" y="35"/>
                    <a:pt x="0" y="9"/>
                    <a:pt x="21" y="5"/>
                  </a:cubicBezTo>
                  <a:cubicBezTo>
                    <a:pt x="42" y="0"/>
                    <a:pt x="48" y="18"/>
                    <a:pt x="40" y="34"/>
                  </a:cubicBezTo>
                  <a:cubicBezTo>
                    <a:pt x="27" y="41"/>
                    <a:pt x="27" y="41"/>
                    <a:pt x="27" y="41"/>
                  </a:cubicBezTo>
                  <a:lnTo>
                    <a:pt x="13" y="3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835">
              <a:extLst>
                <a:ext uri="{FF2B5EF4-FFF2-40B4-BE49-F238E27FC236}">
                  <a16:creationId xmlns:a16="http://schemas.microsoft.com/office/drawing/2014/main" id="{251E8328-DE16-4337-AAFB-AC85C062E442}"/>
                </a:ext>
              </a:extLst>
            </p:cNvPr>
            <p:cNvSpPr/>
            <p:nvPr/>
          </p:nvSpPr>
          <p:spPr bwMode="auto">
            <a:xfrm rot="964014">
              <a:off x="9004037" y="1167696"/>
              <a:ext cx="30690" cy="163660"/>
            </a:xfrm>
            <a:custGeom>
              <a:avLst/>
              <a:gdLst>
                <a:gd name="T0" fmla="*/ 2 w 6"/>
                <a:gd name="T1" fmla="*/ 29 h 31"/>
                <a:gd name="T2" fmla="*/ 1 w 6"/>
                <a:gd name="T3" fmla="*/ 2 h 31"/>
                <a:gd name="T4" fmla="*/ 2 w 6"/>
                <a:gd name="T5" fmla="*/ 0 h 31"/>
                <a:gd name="T6" fmla="*/ 2 w 6"/>
                <a:gd name="T7" fmla="*/ 0 h 31"/>
                <a:gd name="T8" fmla="*/ 5 w 6"/>
                <a:gd name="T9" fmla="*/ 1 h 31"/>
                <a:gd name="T10" fmla="*/ 5 w 6"/>
                <a:gd name="T11" fmla="*/ 1 h 31"/>
                <a:gd name="T12" fmla="*/ 6 w 6"/>
                <a:gd name="T13" fmla="*/ 29 h 31"/>
                <a:gd name="T14" fmla="*/ 4 w 6"/>
                <a:gd name="T15" fmla="*/ 31 h 31"/>
                <a:gd name="T16" fmla="*/ 4 w 6"/>
                <a:gd name="T17" fmla="*/ 31 h 31"/>
                <a:gd name="T18" fmla="*/ 4 w 6"/>
                <a:gd name="T19" fmla="*/ 31 h 31"/>
                <a:gd name="T20" fmla="*/ 4 w 6"/>
                <a:gd name="T21" fmla="*/ 31 h 31"/>
                <a:gd name="T22" fmla="*/ 2 w 6"/>
                <a:gd name="T23"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1">
                  <a:moveTo>
                    <a:pt x="2" y="29"/>
                  </a:moveTo>
                  <a:cubicBezTo>
                    <a:pt x="1" y="2"/>
                    <a:pt x="1" y="2"/>
                    <a:pt x="1" y="2"/>
                  </a:cubicBezTo>
                  <a:cubicBezTo>
                    <a:pt x="0" y="1"/>
                    <a:pt x="1" y="0"/>
                    <a:pt x="2" y="0"/>
                  </a:cubicBezTo>
                  <a:cubicBezTo>
                    <a:pt x="2" y="0"/>
                    <a:pt x="2" y="0"/>
                    <a:pt x="2" y="0"/>
                  </a:cubicBezTo>
                  <a:cubicBezTo>
                    <a:pt x="4" y="0"/>
                    <a:pt x="4" y="0"/>
                    <a:pt x="5" y="1"/>
                  </a:cubicBezTo>
                  <a:cubicBezTo>
                    <a:pt x="5" y="1"/>
                    <a:pt x="5" y="1"/>
                    <a:pt x="5" y="1"/>
                  </a:cubicBezTo>
                  <a:cubicBezTo>
                    <a:pt x="6" y="29"/>
                    <a:pt x="6" y="29"/>
                    <a:pt x="6" y="29"/>
                  </a:cubicBezTo>
                  <a:cubicBezTo>
                    <a:pt x="6" y="30"/>
                    <a:pt x="5" y="31"/>
                    <a:pt x="4" y="31"/>
                  </a:cubicBezTo>
                  <a:cubicBezTo>
                    <a:pt x="4" y="31"/>
                    <a:pt x="4" y="31"/>
                    <a:pt x="4" y="31"/>
                  </a:cubicBezTo>
                  <a:cubicBezTo>
                    <a:pt x="4" y="31"/>
                    <a:pt x="4" y="31"/>
                    <a:pt x="4" y="31"/>
                  </a:cubicBezTo>
                  <a:cubicBezTo>
                    <a:pt x="4" y="31"/>
                    <a:pt x="4" y="31"/>
                    <a:pt x="4" y="31"/>
                  </a:cubicBezTo>
                  <a:cubicBezTo>
                    <a:pt x="3" y="31"/>
                    <a:pt x="2" y="30"/>
                    <a:pt x="2" y="29"/>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836">
              <a:extLst>
                <a:ext uri="{FF2B5EF4-FFF2-40B4-BE49-F238E27FC236}">
                  <a16:creationId xmlns:a16="http://schemas.microsoft.com/office/drawing/2014/main" id="{8D0E9CAA-8FEB-46D7-AAFE-F19B7657E670}"/>
                </a:ext>
              </a:extLst>
            </p:cNvPr>
            <p:cNvSpPr>
              <a:spLocks noEditPoints="1"/>
            </p:cNvSpPr>
            <p:nvPr/>
          </p:nvSpPr>
          <p:spPr bwMode="auto">
            <a:xfrm rot="964014">
              <a:off x="8918743" y="1163551"/>
              <a:ext cx="197298" cy="217466"/>
            </a:xfrm>
            <a:custGeom>
              <a:avLst/>
              <a:gdLst>
                <a:gd name="T0" fmla="*/ 19 w 38"/>
                <a:gd name="T1" fmla="*/ 41 h 41"/>
                <a:gd name="T2" fmla="*/ 5 w 38"/>
                <a:gd name="T3" fmla="*/ 35 h 41"/>
                <a:gd name="T4" fmla="*/ 6 w 38"/>
                <a:gd name="T5" fmla="*/ 33 h 41"/>
                <a:gd name="T6" fmla="*/ 8 w 38"/>
                <a:gd name="T7" fmla="*/ 32 h 41"/>
                <a:gd name="T8" fmla="*/ 6 w 38"/>
                <a:gd name="T9" fmla="*/ 33 h 41"/>
                <a:gd name="T10" fmla="*/ 5 w 38"/>
                <a:gd name="T11" fmla="*/ 35 h 41"/>
                <a:gd name="T12" fmla="*/ 4 w 38"/>
                <a:gd name="T13" fmla="*/ 34 h 41"/>
                <a:gd name="T14" fmla="*/ 4 w 38"/>
                <a:gd name="T15" fmla="*/ 34 h 41"/>
                <a:gd name="T16" fmla="*/ 0 w 38"/>
                <a:gd name="T17" fmla="*/ 17 h 41"/>
                <a:gd name="T18" fmla="*/ 0 w 38"/>
                <a:gd name="T19" fmla="*/ 17 h 41"/>
                <a:gd name="T20" fmla="*/ 13 w 38"/>
                <a:gd name="T21" fmla="*/ 1 h 41"/>
                <a:gd name="T22" fmla="*/ 13 w 38"/>
                <a:gd name="T23" fmla="*/ 1 h 41"/>
                <a:gd name="T24" fmla="*/ 20 w 38"/>
                <a:gd name="T25" fmla="*/ 0 h 41"/>
                <a:gd name="T26" fmla="*/ 20 w 38"/>
                <a:gd name="T27" fmla="*/ 0 h 41"/>
                <a:gd name="T28" fmla="*/ 34 w 38"/>
                <a:gd name="T29" fmla="*/ 5 h 41"/>
                <a:gd name="T30" fmla="*/ 34 w 38"/>
                <a:gd name="T31" fmla="*/ 5 h 41"/>
                <a:gd name="T32" fmla="*/ 38 w 38"/>
                <a:gd name="T33" fmla="*/ 18 h 41"/>
                <a:gd name="T34" fmla="*/ 38 w 38"/>
                <a:gd name="T35" fmla="*/ 18 h 41"/>
                <a:gd name="T36" fmla="*/ 34 w 38"/>
                <a:gd name="T37" fmla="*/ 33 h 41"/>
                <a:gd name="T38" fmla="*/ 34 w 38"/>
                <a:gd name="T39" fmla="*/ 33 h 41"/>
                <a:gd name="T40" fmla="*/ 34 w 38"/>
                <a:gd name="T41" fmla="*/ 33 h 41"/>
                <a:gd name="T42" fmla="*/ 21 w 38"/>
                <a:gd name="T43" fmla="*/ 41 h 41"/>
                <a:gd name="T44" fmla="*/ 20 w 38"/>
                <a:gd name="T45" fmla="*/ 41 h 41"/>
                <a:gd name="T46" fmla="*/ 20 w 38"/>
                <a:gd name="T47" fmla="*/ 41 h 41"/>
                <a:gd name="T48" fmla="*/ 19 w 38"/>
                <a:gd name="T49" fmla="*/ 41 h 41"/>
                <a:gd name="T50" fmla="*/ 20 w 38"/>
                <a:gd name="T51" fmla="*/ 37 h 41"/>
                <a:gd name="T52" fmla="*/ 31 w 38"/>
                <a:gd name="T53" fmla="*/ 30 h 41"/>
                <a:gd name="T54" fmla="*/ 34 w 38"/>
                <a:gd name="T55" fmla="*/ 18 h 41"/>
                <a:gd name="T56" fmla="*/ 34 w 38"/>
                <a:gd name="T57" fmla="*/ 18 h 41"/>
                <a:gd name="T58" fmla="*/ 20 w 38"/>
                <a:gd name="T59" fmla="*/ 4 h 41"/>
                <a:gd name="T60" fmla="*/ 20 w 38"/>
                <a:gd name="T61" fmla="*/ 4 h 41"/>
                <a:gd name="T62" fmla="*/ 14 w 38"/>
                <a:gd name="T63" fmla="*/ 5 h 41"/>
                <a:gd name="T64" fmla="*/ 14 w 38"/>
                <a:gd name="T65" fmla="*/ 5 h 41"/>
                <a:gd name="T66" fmla="*/ 4 w 38"/>
                <a:gd name="T67" fmla="*/ 17 h 41"/>
                <a:gd name="T68" fmla="*/ 4 w 38"/>
                <a:gd name="T69" fmla="*/ 17 h 41"/>
                <a:gd name="T70" fmla="*/ 7 w 38"/>
                <a:gd name="T71" fmla="*/ 32 h 41"/>
                <a:gd name="T72" fmla="*/ 7 w 38"/>
                <a:gd name="T73" fmla="*/ 32 h 41"/>
                <a:gd name="T74" fmla="*/ 20 w 38"/>
                <a:gd name="T75"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41">
                  <a:moveTo>
                    <a:pt x="19" y="41"/>
                  </a:moveTo>
                  <a:cubicBezTo>
                    <a:pt x="5" y="35"/>
                    <a:pt x="5" y="35"/>
                    <a:pt x="5" y="35"/>
                  </a:cubicBezTo>
                  <a:cubicBezTo>
                    <a:pt x="6" y="33"/>
                    <a:pt x="6" y="33"/>
                    <a:pt x="6" y="33"/>
                  </a:cubicBezTo>
                  <a:cubicBezTo>
                    <a:pt x="8" y="32"/>
                    <a:pt x="8" y="32"/>
                    <a:pt x="8" y="32"/>
                  </a:cubicBezTo>
                  <a:cubicBezTo>
                    <a:pt x="6" y="33"/>
                    <a:pt x="6" y="33"/>
                    <a:pt x="6" y="33"/>
                  </a:cubicBezTo>
                  <a:cubicBezTo>
                    <a:pt x="5" y="35"/>
                    <a:pt x="5" y="35"/>
                    <a:pt x="5" y="35"/>
                  </a:cubicBezTo>
                  <a:cubicBezTo>
                    <a:pt x="5" y="35"/>
                    <a:pt x="4" y="34"/>
                    <a:pt x="4" y="34"/>
                  </a:cubicBezTo>
                  <a:cubicBezTo>
                    <a:pt x="4" y="34"/>
                    <a:pt x="4" y="34"/>
                    <a:pt x="4" y="34"/>
                  </a:cubicBezTo>
                  <a:cubicBezTo>
                    <a:pt x="4" y="34"/>
                    <a:pt x="0" y="26"/>
                    <a:pt x="0" y="17"/>
                  </a:cubicBezTo>
                  <a:cubicBezTo>
                    <a:pt x="0" y="17"/>
                    <a:pt x="0" y="17"/>
                    <a:pt x="0" y="17"/>
                  </a:cubicBezTo>
                  <a:cubicBezTo>
                    <a:pt x="0" y="10"/>
                    <a:pt x="3" y="3"/>
                    <a:pt x="13" y="1"/>
                  </a:cubicBezTo>
                  <a:cubicBezTo>
                    <a:pt x="13" y="1"/>
                    <a:pt x="13" y="1"/>
                    <a:pt x="13" y="1"/>
                  </a:cubicBezTo>
                  <a:cubicBezTo>
                    <a:pt x="16" y="0"/>
                    <a:pt x="18" y="0"/>
                    <a:pt x="20" y="0"/>
                  </a:cubicBezTo>
                  <a:cubicBezTo>
                    <a:pt x="20" y="0"/>
                    <a:pt x="20" y="0"/>
                    <a:pt x="20" y="0"/>
                  </a:cubicBezTo>
                  <a:cubicBezTo>
                    <a:pt x="26" y="0"/>
                    <a:pt x="30" y="2"/>
                    <a:pt x="34" y="5"/>
                  </a:cubicBezTo>
                  <a:cubicBezTo>
                    <a:pt x="34" y="5"/>
                    <a:pt x="34" y="5"/>
                    <a:pt x="34" y="5"/>
                  </a:cubicBezTo>
                  <a:cubicBezTo>
                    <a:pt x="37" y="9"/>
                    <a:pt x="38" y="13"/>
                    <a:pt x="38" y="18"/>
                  </a:cubicBezTo>
                  <a:cubicBezTo>
                    <a:pt x="38" y="18"/>
                    <a:pt x="38" y="18"/>
                    <a:pt x="38" y="18"/>
                  </a:cubicBezTo>
                  <a:cubicBezTo>
                    <a:pt x="38" y="23"/>
                    <a:pt x="37" y="28"/>
                    <a:pt x="34" y="33"/>
                  </a:cubicBezTo>
                  <a:cubicBezTo>
                    <a:pt x="34" y="33"/>
                    <a:pt x="34" y="33"/>
                    <a:pt x="34" y="33"/>
                  </a:cubicBezTo>
                  <a:cubicBezTo>
                    <a:pt x="34" y="33"/>
                    <a:pt x="34" y="33"/>
                    <a:pt x="34" y="33"/>
                  </a:cubicBezTo>
                  <a:cubicBezTo>
                    <a:pt x="21" y="41"/>
                    <a:pt x="21" y="41"/>
                    <a:pt x="21" y="41"/>
                  </a:cubicBezTo>
                  <a:cubicBezTo>
                    <a:pt x="21" y="41"/>
                    <a:pt x="20" y="41"/>
                    <a:pt x="20" y="41"/>
                  </a:cubicBezTo>
                  <a:cubicBezTo>
                    <a:pt x="20" y="41"/>
                    <a:pt x="20" y="41"/>
                    <a:pt x="20" y="41"/>
                  </a:cubicBezTo>
                  <a:cubicBezTo>
                    <a:pt x="20" y="41"/>
                    <a:pt x="20" y="41"/>
                    <a:pt x="19" y="41"/>
                  </a:cubicBezTo>
                  <a:close/>
                  <a:moveTo>
                    <a:pt x="20" y="37"/>
                  </a:moveTo>
                  <a:cubicBezTo>
                    <a:pt x="31" y="30"/>
                    <a:pt x="31" y="30"/>
                    <a:pt x="31" y="30"/>
                  </a:cubicBezTo>
                  <a:cubicBezTo>
                    <a:pt x="33" y="26"/>
                    <a:pt x="34" y="22"/>
                    <a:pt x="34" y="18"/>
                  </a:cubicBezTo>
                  <a:cubicBezTo>
                    <a:pt x="34" y="18"/>
                    <a:pt x="34" y="18"/>
                    <a:pt x="34" y="18"/>
                  </a:cubicBezTo>
                  <a:cubicBezTo>
                    <a:pt x="34" y="10"/>
                    <a:pt x="30" y="4"/>
                    <a:pt x="20" y="4"/>
                  </a:cubicBezTo>
                  <a:cubicBezTo>
                    <a:pt x="20" y="4"/>
                    <a:pt x="20" y="4"/>
                    <a:pt x="20" y="4"/>
                  </a:cubicBezTo>
                  <a:cubicBezTo>
                    <a:pt x="18" y="4"/>
                    <a:pt x="16" y="4"/>
                    <a:pt x="14" y="5"/>
                  </a:cubicBezTo>
                  <a:cubicBezTo>
                    <a:pt x="14" y="5"/>
                    <a:pt x="14" y="5"/>
                    <a:pt x="14" y="5"/>
                  </a:cubicBezTo>
                  <a:cubicBezTo>
                    <a:pt x="6" y="6"/>
                    <a:pt x="4" y="11"/>
                    <a:pt x="4" y="17"/>
                  </a:cubicBezTo>
                  <a:cubicBezTo>
                    <a:pt x="4" y="17"/>
                    <a:pt x="4" y="17"/>
                    <a:pt x="4" y="17"/>
                  </a:cubicBezTo>
                  <a:cubicBezTo>
                    <a:pt x="4" y="23"/>
                    <a:pt x="6" y="30"/>
                    <a:pt x="7" y="32"/>
                  </a:cubicBezTo>
                  <a:cubicBezTo>
                    <a:pt x="7" y="32"/>
                    <a:pt x="7" y="32"/>
                    <a:pt x="7" y="32"/>
                  </a:cubicBezTo>
                  <a:cubicBezTo>
                    <a:pt x="20" y="37"/>
                    <a:pt x="20" y="37"/>
                    <a:pt x="20" y="3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837">
              <a:extLst>
                <a:ext uri="{FF2B5EF4-FFF2-40B4-BE49-F238E27FC236}">
                  <a16:creationId xmlns:a16="http://schemas.microsoft.com/office/drawing/2014/main" id="{A9E7D4CD-02CD-4F5F-8E4A-4FF3094E264A}"/>
                </a:ext>
              </a:extLst>
            </p:cNvPr>
            <p:cNvSpPr/>
            <p:nvPr/>
          </p:nvSpPr>
          <p:spPr bwMode="auto">
            <a:xfrm rot="964014">
              <a:off x="8694798" y="1149789"/>
              <a:ext cx="238949" cy="237642"/>
            </a:xfrm>
            <a:custGeom>
              <a:avLst/>
              <a:gdLst>
                <a:gd name="T0" fmla="*/ 28 w 46"/>
                <a:gd name="T1" fmla="*/ 45 h 45"/>
                <a:gd name="T2" fmla="*/ 12 w 46"/>
                <a:gd name="T3" fmla="*/ 18 h 45"/>
                <a:gd name="T4" fmla="*/ 46 w 46"/>
                <a:gd name="T5" fmla="*/ 25 h 45"/>
                <a:gd name="T6" fmla="*/ 42 w 46"/>
                <a:gd name="T7" fmla="*/ 39 h 45"/>
                <a:gd name="T8" fmla="*/ 28 w 46"/>
                <a:gd name="T9" fmla="*/ 45 h 45"/>
              </a:gdLst>
              <a:ahLst/>
              <a:cxnLst>
                <a:cxn ang="0">
                  <a:pos x="T0" y="T1"/>
                </a:cxn>
                <a:cxn ang="0">
                  <a:pos x="T2" y="T3"/>
                </a:cxn>
                <a:cxn ang="0">
                  <a:pos x="T4" y="T5"/>
                </a:cxn>
                <a:cxn ang="0">
                  <a:pos x="T6" y="T7"/>
                </a:cxn>
                <a:cxn ang="0">
                  <a:pos x="T8" y="T9"/>
                </a:cxn>
              </a:cxnLst>
              <a:rect l="0" t="0" r="r" b="b"/>
              <a:pathLst>
                <a:path w="46" h="45">
                  <a:moveTo>
                    <a:pt x="28" y="45"/>
                  </a:moveTo>
                  <a:cubicBezTo>
                    <a:pt x="28" y="45"/>
                    <a:pt x="0" y="36"/>
                    <a:pt x="12" y="18"/>
                  </a:cubicBezTo>
                  <a:cubicBezTo>
                    <a:pt x="24" y="0"/>
                    <a:pt x="41" y="8"/>
                    <a:pt x="46" y="25"/>
                  </a:cubicBezTo>
                  <a:cubicBezTo>
                    <a:pt x="42" y="39"/>
                    <a:pt x="42" y="39"/>
                    <a:pt x="42" y="39"/>
                  </a:cubicBezTo>
                  <a:lnTo>
                    <a:pt x="28" y="4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838">
              <a:extLst>
                <a:ext uri="{FF2B5EF4-FFF2-40B4-BE49-F238E27FC236}">
                  <a16:creationId xmlns:a16="http://schemas.microsoft.com/office/drawing/2014/main" id="{C8E1C895-B12C-45B5-9EBE-1D4AFC674AB6}"/>
                </a:ext>
              </a:extLst>
            </p:cNvPr>
            <p:cNvSpPr/>
            <p:nvPr/>
          </p:nvSpPr>
          <p:spPr bwMode="auto">
            <a:xfrm rot="964014">
              <a:off x="8753130" y="1218472"/>
              <a:ext cx="129340" cy="123305"/>
            </a:xfrm>
            <a:custGeom>
              <a:avLst/>
              <a:gdLst>
                <a:gd name="T0" fmla="*/ 22 w 25"/>
                <a:gd name="T1" fmla="*/ 23 h 23"/>
                <a:gd name="T2" fmla="*/ 1 w 25"/>
                <a:gd name="T3" fmla="*/ 4 h 23"/>
                <a:gd name="T4" fmla="*/ 1 w 25"/>
                <a:gd name="T5" fmla="*/ 1 h 23"/>
                <a:gd name="T6" fmla="*/ 1 w 25"/>
                <a:gd name="T7" fmla="*/ 1 h 23"/>
                <a:gd name="T8" fmla="*/ 4 w 25"/>
                <a:gd name="T9" fmla="*/ 1 h 23"/>
                <a:gd name="T10" fmla="*/ 4 w 25"/>
                <a:gd name="T11" fmla="*/ 1 h 23"/>
                <a:gd name="T12" fmla="*/ 24 w 25"/>
                <a:gd name="T13" fmla="*/ 20 h 23"/>
                <a:gd name="T14" fmla="*/ 24 w 25"/>
                <a:gd name="T15" fmla="*/ 22 h 23"/>
                <a:gd name="T16" fmla="*/ 24 w 25"/>
                <a:gd name="T17" fmla="*/ 22 h 23"/>
                <a:gd name="T18" fmla="*/ 23 w 25"/>
                <a:gd name="T19" fmla="*/ 23 h 23"/>
                <a:gd name="T20" fmla="*/ 23 w 25"/>
                <a:gd name="T21" fmla="*/ 23 h 23"/>
                <a:gd name="T22" fmla="*/ 22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22" y="23"/>
                  </a:moveTo>
                  <a:cubicBezTo>
                    <a:pt x="1" y="4"/>
                    <a:pt x="1" y="4"/>
                    <a:pt x="1" y="4"/>
                  </a:cubicBezTo>
                  <a:cubicBezTo>
                    <a:pt x="0" y="3"/>
                    <a:pt x="0" y="2"/>
                    <a:pt x="1" y="1"/>
                  </a:cubicBezTo>
                  <a:cubicBezTo>
                    <a:pt x="1" y="1"/>
                    <a:pt x="1" y="1"/>
                    <a:pt x="1" y="1"/>
                  </a:cubicBezTo>
                  <a:cubicBezTo>
                    <a:pt x="2" y="0"/>
                    <a:pt x="3" y="0"/>
                    <a:pt x="4" y="1"/>
                  </a:cubicBezTo>
                  <a:cubicBezTo>
                    <a:pt x="4" y="1"/>
                    <a:pt x="4" y="1"/>
                    <a:pt x="4" y="1"/>
                  </a:cubicBezTo>
                  <a:cubicBezTo>
                    <a:pt x="24" y="20"/>
                    <a:pt x="24" y="20"/>
                    <a:pt x="24" y="20"/>
                  </a:cubicBezTo>
                  <a:cubicBezTo>
                    <a:pt x="25" y="20"/>
                    <a:pt x="25" y="22"/>
                    <a:pt x="24" y="22"/>
                  </a:cubicBezTo>
                  <a:cubicBezTo>
                    <a:pt x="24" y="22"/>
                    <a:pt x="24" y="22"/>
                    <a:pt x="24" y="22"/>
                  </a:cubicBezTo>
                  <a:cubicBezTo>
                    <a:pt x="24" y="23"/>
                    <a:pt x="24" y="23"/>
                    <a:pt x="23" y="23"/>
                  </a:cubicBezTo>
                  <a:cubicBezTo>
                    <a:pt x="23" y="23"/>
                    <a:pt x="23" y="23"/>
                    <a:pt x="23" y="23"/>
                  </a:cubicBezTo>
                  <a:cubicBezTo>
                    <a:pt x="22" y="23"/>
                    <a:pt x="22" y="23"/>
                    <a:pt x="22" y="23"/>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839">
              <a:extLst>
                <a:ext uri="{FF2B5EF4-FFF2-40B4-BE49-F238E27FC236}">
                  <a16:creationId xmlns:a16="http://schemas.microsoft.com/office/drawing/2014/main" id="{37EC39B8-4904-49C2-AB43-FFA3D758D91B}"/>
                </a:ext>
              </a:extLst>
            </p:cNvPr>
            <p:cNvSpPr>
              <a:spLocks noEditPoints="1"/>
            </p:cNvSpPr>
            <p:nvPr/>
          </p:nvSpPr>
          <p:spPr bwMode="auto">
            <a:xfrm rot="964014">
              <a:off x="8723121" y="1186411"/>
              <a:ext cx="212644" cy="217466"/>
            </a:xfrm>
            <a:custGeom>
              <a:avLst/>
              <a:gdLst>
                <a:gd name="T0" fmla="*/ 20 w 41"/>
                <a:gd name="T1" fmla="*/ 41 h 41"/>
                <a:gd name="T2" fmla="*/ 0 w 41"/>
                <a:gd name="T3" fmla="*/ 21 h 41"/>
                <a:gd name="T4" fmla="*/ 0 w 41"/>
                <a:gd name="T5" fmla="*/ 21 h 41"/>
                <a:gd name="T6" fmla="*/ 3 w 41"/>
                <a:gd name="T7" fmla="*/ 11 h 41"/>
                <a:gd name="T8" fmla="*/ 3 w 41"/>
                <a:gd name="T9" fmla="*/ 11 h 41"/>
                <a:gd name="T10" fmla="*/ 20 w 41"/>
                <a:gd name="T11" fmla="*/ 0 h 41"/>
                <a:gd name="T12" fmla="*/ 20 w 41"/>
                <a:gd name="T13" fmla="*/ 0 h 41"/>
                <a:gd name="T14" fmla="*/ 41 w 41"/>
                <a:gd name="T15" fmla="*/ 19 h 41"/>
                <a:gd name="T16" fmla="*/ 41 w 41"/>
                <a:gd name="T17" fmla="*/ 19 h 41"/>
                <a:gd name="T18" fmla="*/ 41 w 41"/>
                <a:gd name="T19" fmla="*/ 20 h 41"/>
                <a:gd name="T20" fmla="*/ 37 w 41"/>
                <a:gd name="T21" fmla="*/ 34 h 41"/>
                <a:gd name="T22" fmla="*/ 36 w 41"/>
                <a:gd name="T23" fmla="*/ 35 h 41"/>
                <a:gd name="T24" fmla="*/ 36 w 41"/>
                <a:gd name="T25" fmla="*/ 35 h 41"/>
                <a:gd name="T26" fmla="*/ 22 w 41"/>
                <a:gd name="T27" fmla="*/ 41 h 41"/>
                <a:gd name="T28" fmla="*/ 21 w 41"/>
                <a:gd name="T29" fmla="*/ 41 h 41"/>
                <a:gd name="T30" fmla="*/ 21 w 41"/>
                <a:gd name="T31" fmla="*/ 41 h 41"/>
                <a:gd name="T32" fmla="*/ 20 w 41"/>
                <a:gd name="T33" fmla="*/ 41 h 41"/>
                <a:gd name="T34" fmla="*/ 21 w 41"/>
                <a:gd name="T35" fmla="*/ 39 h 41"/>
                <a:gd name="T36" fmla="*/ 22 w 41"/>
                <a:gd name="T37" fmla="*/ 37 h 41"/>
                <a:gd name="T38" fmla="*/ 21 w 41"/>
                <a:gd name="T39" fmla="*/ 39 h 41"/>
                <a:gd name="T40" fmla="*/ 20 w 41"/>
                <a:gd name="T41" fmla="*/ 4 h 41"/>
                <a:gd name="T42" fmla="*/ 7 w 41"/>
                <a:gd name="T43" fmla="*/ 13 h 41"/>
                <a:gd name="T44" fmla="*/ 7 w 41"/>
                <a:gd name="T45" fmla="*/ 13 h 41"/>
                <a:gd name="T46" fmla="*/ 4 w 41"/>
                <a:gd name="T47" fmla="*/ 21 h 41"/>
                <a:gd name="T48" fmla="*/ 4 w 41"/>
                <a:gd name="T49" fmla="*/ 21 h 41"/>
                <a:gd name="T50" fmla="*/ 13 w 41"/>
                <a:gd name="T51" fmla="*/ 33 h 41"/>
                <a:gd name="T52" fmla="*/ 13 w 41"/>
                <a:gd name="T53" fmla="*/ 33 h 41"/>
                <a:gd name="T54" fmla="*/ 21 w 41"/>
                <a:gd name="T55" fmla="*/ 37 h 41"/>
                <a:gd name="T56" fmla="*/ 21 w 41"/>
                <a:gd name="T57" fmla="*/ 37 h 41"/>
                <a:gd name="T58" fmla="*/ 34 w 41"/>
                <a:gd name="T59" fmla="*/ 32 h 41"/>
                <a:gd name="T60" fmla="*/ 37 w 41"/>
                <a:gd name="T61" fmla="*/ 19 h 41"/>
                <a:gd name="T62" fmla="*/ 21 w 41"/>
                <a:gd name="T63" fmla="*/ 4 h 41"/>
                <a:gd name="T64" fmla="*/ 21 w 41"/>
                <a:gd name="T65" fmla="*/ 4 h 41"/>
                <a:gd name="T66" fmla="*/ 20 w 41"/>
                <a:gd name="T6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20" y="41"/>
                  </a:moveTo>
                  <a:cubicBezTo>
                    <a:pt x="20" y="41"/>
                    <a:pt x="1" y="35"/>
                    <a:pt x="0" y="21"/>
                  </a:cubicBezTo>
                  <a:cubicBezTo>
                    <a:pt x="0" y="21"/>
                    <a:pt x="0" y="21"/>
                    <a:pt x="0" y="21"/>
                  </a:cubicBezTo>
                  <a:cubicBezTo>
                    <a:pt x="0" y="18"/>
                    <a:pt x="1" y="14"/>
                    <a:pt x="3" y="11"/>
                  </a:cubicBezTo>
                  <a:cubicBezTo>
                    <a:pt x="3" y="11"/>
                    <a:pt x="3" y="11"/>
                    <a:pt x="3" y="11"/>
                  </a:cubicBezTo>
                  <a:cubicBezTo>
                    <a:pt x="8" y="3"/>
                    <a:pt x="14" y="0"/>
                    <a:pt x="20" y="0"/>
                  </a:cubicBezTo>
                  <a:cubicBezTo>
                    <a:pt x="20" y="0"/>
                    <a:pt x="20" y="0"/>
                    <a:pt x="20" y="0"/>
                  </a:cubicBezTo>
                  <a:cubicBezTo>
                    <a:pt x="30" y="0"/>
                    <a:pt x="38" y="8"/>
                    <a:pt x="41" y="19"/>
                  </a:cubicBezTo>
                  <a:cubicBezTo>
                    <a:pt x="41" y="19"/>
                    <a:pt x="41" y="19"/>
                    <a:pt x="41" y="19"/>
                  </a:cubicBezTo>
                  <a:cubicBezTo>
                    <a:pt x="41" y="20"/>
                    <a:pt x="41" y="20"/>
                    <a:pt x="41" y="20"/>
                  </a:cubicBezTo>
                  <a:cubicBezTo>
                    <a:pt x="37" y="34"/>
                    <a:pt x="37" y="34"/>
                    <a:pt x="37" y="34"/>
                  </a:cubicBezTo>
                  <a:cubicBezTo>
                    <a:pt x="37" y="34"/>
                    <a:pt x="37" y="35"/>
                    <a:pt x="36" y="35"/>
                  </a:cubicBezTo>
                  <a:cubicBezTo>
                    <a:pt x="36" y="35"/>
                    <a:pt x="36" y="35"/>
                    <a:pt x="36" y="35"/>
                  </a:cubicBezTo>
                  <a:cubicBezTo>
                    <a:pt x="22" y="41"/>
                    <a:pt x="22" y="41"/>
                    <a:pt x="22" y="41"/>
                  </a:cubicBezTo>
                  <a:cubicBezTo>
                    <a:pt x="21" y="41"/>
                    <a:pt x="21" y="41"/>
                    <a:pt x="21" y="41"/>
                  </a:cubicBezTo>
                  <a:cubicBezTo>
                    <a:pt x="21" y="41"/>
                    <a:pt x="21" y="41"/>
                    <a:pt x="21" y="41"/>
                  </a:cubicBezTo>
                  <a:cubicBezTo>
                    <a:pt x="21" y="41"/>
                    <a:pt x="20" y="41"/>
                    <a:pt x="20" y="41"/>
                  </a:cubicBezTo>
                  <a:close/>
                  <a:moveTo>
                    <a:pt x="21" y="39"/>
                  </a:moveTo>
                  <a:cubicBezTo>
                    <a:pt x="22" y="37"/>
                    <a:pt x="22" y="37"/>
                    <a:pt x="22" y="37"/>
                  </a:cubicBezTo>
                  <a:cubicBezTo>
                    <a:pt x="21" y="39"/>
                    <a:pt x="21" y="39"/>
                    <a:pt x="21" y="39"/>
                  </a:cubicBezTo>
                  <a:close/>
                  <a:moveTo>
                    <a:pt x="20" y="4"/>
                  </a:moveTo>
                  <a:cubicBezTo>
                    <a:pt x="16" y="4"/>
                    <a:pt x="11" y="6"/>
                    <a:pt x="7" y="13"/>
                  </a:cubicBezTo>
                  <a:cubicBezTo>
                    <a:pt x="7" y="13"/>
                    <a:pt x="7" y="13"/>
                    <a:pt x="7" y="13"/>
                  </a:cubicBezTo>
                  <a:cubicBezTo>
                    <a:pt x="5" y="16"/>
                    <a:pt x="4" y="19"/>
                    <a:pt x="4" y="21"/>
                  </a:cubicBezTo>
                  <a:cubicBezTo>
                    <a:pt x="4" y="21"/>
                    <a:pt x="4" y="21"/>
                    <a:pt x="4" y="21"/>
                  </a:cubicBezTo>
                  <a:cubicBezTo>
                    <a:pt x="4" y="26"/>
                    <a:pt x="8" y="30"/>
                    <a:pt x="13" y="33"/>
                  </a:cubicBezTo>
                  <a:cubicBezTo>
                    <a:pt x="13" y="33"/>
                    <a:pt x="13" y="33"/>
                    <a:pt x="13" y="33"/>
                  </a:cubicBezTo>
                  <a:cubicBezTo>
                    <a:pt x="16" y="35"/>
                    <a:pt x="19" y="37"/>
                    <a:pt x="21" y="37"/>
                  </a:cubicBezTo>
                  <a:cubicBezTo>
                    <a:pt x="21" y="37"/>
                    <a:pt x="21" y="37"/>
                    <a:pt x="21" y="37"/>
                  </a:cubicBezTo>
                  <a:cubicBezTo>
                    <a:pt x="34" y="32"/>
                    <a:pt x="34" y="32"/>
                    <a:pt x="34" y="32"/>
                  </a:cubicBezTo>
                  <a:cubicBezTo>
                    <a:pt x="37" y="19"/>
                    <a:pt x="37" y="19"/>
                    <a:pt x="37" y="19"/>
                  </a:cubicBezTo>
                  <a:cubicBezTo>
                    <a:pt x="34" y="10"/>
                    <a:pt x="27" y="4"/>
                    <a:pt x="21" y="4"/>
                  </a:cubicBezTo>
                  <a:cubicBezTo>
                    <a:pt x="21" y="4"/>
                    <a:pt x="21" y="4"/>
                    <a:pt x="21" y="4"/>
                  </a:cubicBezTo>
                  <a:cubicBezTo>
                    <a:pt x="20" y="4"/>
                    <a:pt x="20" y="4"/>
                    <a:pt x="2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840">
              <a:extLst>
                <a:ext uri="{FF2B5EF4-FFF2-40B4-BE49-F238E27FC236}">
                  <a16:creationId xmlns:a16="http://schemas.microsoft.com/office/drawing/2014/main" id="{CF5633EE-266E-4894-B4E3-3686685DFF8B}"/>
                </a:ext>
              </a:extLst>
            </p:cNvPr>
            <p:cNvSpPr/>
            <p:nvPr/>
          </p:nvSpPr>
          <p:spPr bwMode="auto">
            <a:xfrm rot="964014">
              <a:off x="8600866" y="1329332"/>
              <a:ext cx="212644" cy="257820"/>
            </a:xfrm>
            <a:custGeom>
              <a:avLst/>
              <a:gdLst>
                <a:gd name="T0" fmla="*/ 35 w 41"/>
                <a:gd name="T1" fmla="*/ 35 h 49"/>
                <a:gd name="T2" fmla="*/ 5 w 41"/>
                <a:gd name="T3" fmla="*/ 28 h 49"/>
                <a:gd name="T4" fmla="*/ 34 w 41"/>
                <a:gd name="T5" fmla="*/ 9 h 49"/>
                <a:gd name="T6" fmla="*/ 41 w 41"/>
                <a:gd name="T7" fmla="*/ 21 h 49"/>
                <a:gd name="T8" fmla="*/ 35 w 41"/>
                <a:gd name="T9" fmla="*/ 35 h 49"/>
              </a:gdLst>
              <a:ahLst/>
              <a:cxnLst>
                <a:cxn ang="0">
                  <a:pos x="T0" y="T1"/>
                </a:cxn>
                <a:cxn ang="0">
                  <a:pos x="T2" y="T3"/>
                </a:cxn>
                <a:cxn ang="0">
                  <a:pos x="T4" y="T5"/>
                </a:cxn>
                <a:cxn ang="0">
                  <a:pos x="T6" y="T7"/>
                </a:cxn>
                <a:cxn ang="0">
                  <a:pos x="T8" y="T9"/>
                </a:cxn>
              </a:cxnLst>
              <a:rect l="0" t="0" r="r" b="b"/>
              <a:pathLst>
                <a:path w="41" h="49">
                  <a:moveTo>
                    <a:pt x="35" y="35"/>
                  </a:moveTo>
                  <a:cubicBezTo>
                    <a:pt x="35" y="35"/>
                    <a:pt x="9" y="49"/>
                    <a:pt x="5" y="28"/>
                  </a:cubicBezTo>
                  <a:cubicBezTo>
                    <a:pt x="0" y="6"/>
                    <a:pt x="18" y="0"/>
                    <a:pt x="34" y="9"/>
                  </a:cubicBezTo>
                  <a:cubicBezTo>
                    <a:pt x="41" y="21"/>
                    <a:pt x="41" y="21"/>
                    <a:pt x="41" y="21"/>
                  </a:cubicBezTo>
                  <a:lnTo>
                    <a:pt x="35" y="3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841">
              <a:extLst>
                <a:ext uri="{FF2B5EF4-FFF2-40B4-BE49-F238E27FC236}">
                  <a16:creationId xmlns:a16="http://schemas.microsoft.com/office/drawing/2014/main" id="{62DF1386-58D8-4660-9104-61306FAE0E40}"/>
                </a:ext>
              </a:extLst>
            </p:cNvPr>
            <p:cNvSpPr/>
            <p:nvPr/>
          </p:nvSpPr>
          <p:spPr bwMode="auto">
            <a:xfrm rot="964014">
              <a:off x="8613848" y="1436067"/>
              <a:ext cx="166607" cy="26903"/>
            </a:xfrm>
            <a:custGeom>
              <a:avLst/>
              <a:gdLst>
                <a:gd name="T0" fmla="*/ 1 w 32"/>
                <a:gd name="T1" fmla="*/ 3 h 5"/>
                <a:gd name="T2" fmla="*/ 2 w 32"/>
                <a:gd name="T3" fmla="*/ 1 h 5"/>
                <a:gd name="T4" fmla="*/ 2 w 32"/>
                <a:gd name="T5" fmla="*/ 1 h 5"/>
                <a:gd name="T6" fmla="*/ 30 w 32"/>
                <a:gd name="T7" fmla="*/ 0 h 5"/>
                <a:gd name="T8" fmla="*/ 32 w 32"/>
                <a:gd name="T9" fmla="*/ 1 h 5"/>
                <a:gd name="T10" fmla="*/ 32 w 32"/>
                <a:gd name="T11" fmla="*/ 1 h 5"/>
                <a:gd name="T12" fmla="*/ 30 w 32"/>
                <a:gd name="T13" fmla="*/ 4 h 5"/>
                <a:gd name="T14" fmla="*/ 30 w 32"/>
                <a:gd name="T15" fmla="*/ 4 h 5"/>
                <a:gd name="T16" fmla="*/ 3 w 32"/>
                <a:gd name="T17" fmla="*/ 5 h 5"/>
                <a:gd name="T18" fmla="*/ 3 w 32"/>
                <a:gd name="T19" fmla="*/ 5 h 5"/>
                <a:gd name="T20" fmla="*/ 3 w 32"/>
                <a:gd name="T21" fmla="*/ 5 h 5"/>
                <a:gd name="T22" fmla="*/ 1 w 32"/>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
                  <a:moveTo>
                    <a:pt x="1" y="3"/>
                  </a:moveTo>
                  <a:cubicBezTo>
                    <a:pt x="0" y="2"/>
                    <a:pt x="1" y="1"/>
                    <a:pt x="2" y="1"/>
                  </a:cubicBezTo>
                  <a:cubicBezTo>
                    <a:pt x="2" y="1"/>
                    <a:pt x="2" y="1"/>
                    <a:pt x="2" y="1"/>
                  </a:cubicBezTo>
                  <a:cubicBezTo>
                    <a:pt x="30" y="0"/>
                    <a:pt x="30" y="0"/>
                    <a:pt x="30" y="0"/>
                  </a:cubicBezTo>
                  <a:cubicBezTo>
                    <a:pt x="31" y="0"/>
                    <a:pt x="32" y="0"/>
                    <a:pt x="32" y="1"/>
                  </a:cubicBezTo>
                  <a:cubicBezTo>
                    <a:pt x="32" y="1"/>
                    <a:pt x="32" y="1"/>
                    <a:pt x="32" y="1"/>
                  </a:cubicBezTo>
                  <a:cubicBezTo>
                    <a:pt x="32" y="3"/>
                    <a:pt x="31" y="4"/>
                    <a:pt x="30" y="4"/>
                  </a:cubicBezTo>
                  <a:cubicBezTo>
                    <a:pt x="30" y="4"/>
                    <a:pt x="30" y="4"/>
                    <a:pt x="30" y="4"/>
                  </a:cubicBezTo>
                  <a:cubicBezTo>
                    <a:pt x="3" y="5"/>
                    <a:pt x="3" y="5"/>
                    <a:pt x="3" y="5"/>
                  </a:cubicBezTo>
                  <a:cubicBezTo>
                    <a:pt x="3" y="5"/>
                    <a:pt x="3" y="5"/>
                    <a:pt x="3" y="5"/>
                  </a:cubicBezTo>
                  <a:cubicBezTo>
                    <a:pt x="3" y="5"/>
                    <a:pt x="3" y="5"/>
                    <a:pt x="3" y="5"/>
                  </a:cubicBezTo>
                  <a:cubicBezTo>
                    <a:pt x="1" y="5"/>
                    <a:pt x="1" y="4"/>
                    <a:pt x="1" y="3"/>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842">
              <a:extLst>
                <a:ext uri="{FF2B5EF4-FFF2-40B4-BE49-F238E27FC236}">
                  <a16:creationId xmlns:a16="http://schemas.microsoft.com/office/drawing/2014/main" id="{B7571502-58D8-4CE5-947B-603327858F8C}"/>
                </a:ext>
              </a:extLst>
            </p:cNvPr>
            <p:cNvSpPr>
              <a:spLocks noEditPoints="1"/>
            </p:cNvSpPr>
            <p:nvPr/>
          </p:nvSpPr>
          <p:spPr bwMode="auto">
            <a:xfrm rot="964014">
              <a:off x="8615121" y="1348583"/>
              <a:ext cx="212644" cy="199530"/>
            </a:xfrm>
            <a:custGeom>
              <a:avLst/>
              <a:gdLst>
                <a:gd name="T0" fmla="*/ 1 w 41"/>
                <a:gd name="T1" fmla="*/ 25 h 38"/>
                <a:gd name="T2" fmla="*/ 0 w 41"/>
                <a:gd name="T3" fmla="*/ 18 h 38"/>
                <a:gd name="T4" fmla="*/ 0 w 41"/>
                <a:gd name="T5" fmla="*/ 18 h 38"/>
                <a:gd name="T6" fmla="*/ 5 w 41"/>
                <a:gd name="T7" fmla="*/ 5 h 38"/>
                <a:gd name="T8" fmla="*/ 5 w 41"/>
                <a:gd name="T9" fmla="*/ 5 h 38"/>
                <a:gd name="T10" fmla="*/ 18 w 41"/>
                <a:gd name="T11" fmla="*/ 0 h 38"/>
                <a:gd name="T12" fmla="*/ 18 w 41"/>
                <a:gd name="T13" fmla="*/ 0 h 38"/>
                <a:gd name="T14" fmla="*/ 33 w 41"/>
                <a:gd name="T15" fmla="*/ 4 h 38"/>
                <a:gd name="T16" fmla="*/ 33 w 41"/>
                <a:gd name="T17" fmla="*/ 4 h 38"/>
                <a:gd name="T18" fmla="*/ 33 w 41"/>
                <a:gd name="T19" fmla="*/ 5 h 38"/>
                <a:gd name="T20" fmla="*/ 41 w 41"/>
                <a:gd name="T21" fmla="*/ 17 h 38"/>
                <a:gd name="T22" fmla="*/ 41 w 41"/>
                <a:gd name="T23" fmla="*/ 19 h 38"/>
                <a:gd name="T24" fmla="*/ 41 w 41"/>
                <a:gd name="T25" fmla="*/ 19 h 38"/>
                <a:gd name="T26" fmla="*/ 35 w 41"/>
                <a:gd name="T27" fmla="*/ 33 h 38"/>
                <a:gd name="T28" fmla="*/ 34 w 41"/>
                <a:gd name="T29" fmla="*/ 34 h 38"/>
                <a:gd name="T30" fmla="*/ 34 w 41"/>
                <a:gd name="T31" fmla="*/ 34 h 38"/>
                <a:gd name="T32" fmla="*/ 17 w 41"/>
                <a:gd name="T33" fmla="*/ 38 h 38"/>
                <a:gd name="T34" fmla="*/ 17 w 41"/>
                <a:gd name="T35" fmla="*/ 38 h 38"/>
                <a:gd name="T36" fmla="*/ 17 w 41"/>
                <a:gd name="T37" fmla="*/ 38 h 38"/>
                <a:gd name="T38" fmla="*/ 17 w 41"/>
                <a:gd name="T39" fmla="*/ 38 h 38"/>
                <a:gd name="T40" fmla="*/ 1 w 41"/>
                <a:gd name="T41" fmla="*/ 25 h 38"/>
                <a:gd name="T42" fmla="*/ 4 w 41"/>
                <a:gd name="T43" fmla="*/ 18 h 38"/>
                <a:gd name="T44" fmla="*/ 5 w 41"/>
                <a:gd name="T45" fmla="*/ 24 h 38"/>
                <a:gd name="T46" fmla="*/ 5 w 41"/>
                <a:gd name="T47" fmla="*/ 24 h 38"/>
                <a:gd name="T48" fmla="*/ 17 w 41"/>
                <a:gd name="T49" fmla="*/ 34 h 38"/>
                <a:gd name="T50" fmla="*/ 17 w 41"/>
                <a:gd name="T51" fmla="*/ 34 h 38"/>
                <a:gd name="T52" fmla="*/ 32 w 41"/>
                <a:gd name="T53" fmla="*/ 31 h 38"/>
                <a:gd name="T54" fmla="*/ 32 w 41"/>
                <a:gd name="T55" fmla="*/ 31 h 38"/>
                <a:gd name="T56" fmla="*/ 37 w 41"/>
                <a:gd name="T57" fmla="*/ 18 h 38"/>
                <a:gd name="T58" fmla="*/ 30 w 41"/>
                <a:gd name="T59" fmla="*/ 7 h 38"/>
                <a:gd name="T60" fmla="*/ 18 w 41"/>
                <a:gd name="T61" fmla="*/ 4 h 38"/>
                <a:gd name="T62" fmla="*/ 18 w 41"/>
                <a:gd name="T63" fmla="*/ 4 h 38"/>
                <a:gd name="T64" fmla="*/ 4 w 41"/>
                <a:gd name="T65"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8">
                  <a:moveTo>
                    <a:pt x="1" y="25"/>
                  </a:moveTo>
                  <a:cubicBezTo>
                    <a:pt x="0" y="23"/>
                    <a:pt x="0" y="20"/>
                    <a:pt x="0" y="18"/>
                  </a:cubicBezTo>
                  <a:cubicBezTo>
                    <a:pt x="0" y="18"/>
                    <a:pt x="0" y="18"/>
                    <a:pt x="0" y="18"/>
                  </a:cubicBezTo>
                  <a:cubicBezTo>
                    <a:pt x="0" y="12"/>
                    <a:pt x="2" y="8"/>
                    <a:pt x="5" y="5"/>
                  </a:cubicBezTo>
                  <a:cubicBezTo>
                    <a:pt x="5" y="5"/>
                    <a:pt x="5" y="5"/>
                    <a:pt x="5" y="5"/>
                  </a:cubicBezTo>
                  <a:cubicBezTo>
                    <a:pt x="9" y="1"/>
                    <a:pt x="13" y="0"/>
                    <a:pt x="18" y="0"/>
                  </a:cubicBezTo>
                  <a:cubicBezTo>
                    <a:pt x="18" y="0"/>
                    <a:pt x="18" y="0"/>
                    <a:pt x="18" y="0"/>
                  </a:cubicBezTo>
                  <a:cubicBezTo>
                    <a:pt x="23" y="0"/>
                    <a:pt x="28" y="1"/>
                    <a:pt x="33" y="4"/>
                  </a:cubicBezTo>
                  <a:cubicBezTo>
                    <a:pt x="33" y="4"/>
                    <a:pt x="33" y="4"/>
                    <a:pt x="33" y="4"/>
                  </a:cubicBezTo>
                  <a:cubicBezTo>
                    <a:pt x="33" y="5"/>
                    <a:pt x="33" y="5"/>
                    <a:pt x="33" y="5"/>
                  </a:cubicBezTo>
                  <a:cubicBezTo>
                    <a:pt x="41" y="17"/>
                    <a:pt x="41" y="17"/>
                    <a:pt x="41" y="17"/>
                  </a:cubicBezTo>
                  <a:cubicBezTo>
                    <a:pt x="41" y="18"/>
                    <a:pt x="41" y="18"/>
                    <a:pt x="41" y="19"/>
                  </a:cubicBezTo>
                  <a:cubicBezTo>
                    <a:pt x="41" y="19"/>
                    <a:pt x="41" y="19"/>
                    <a:pt x="41" y="19"/>
                  </a:cubicBezTo>
                  <a:cubicBezTo>
                    <a:pt x="35" y="33"/>
                    <a:pt x="35" y="33"/>
                    <a:pt x="35" y="33"/>
                  </a:cubicBezTo>
                  <a:cubicBezTo>
                    <a:pt x="35" y="34"/>
                    <a:pt x="34" y="34"/>
                    <a:pt x="34" y="34"/>
                  </a:cubicBezTo>
                  <a:cubicBezTo>
                    <a:pt x="34" y="34"/>
                    <a:pt x="34" y="34"/>
                    <a:pt x="34" y="34"/>
                  </a:cubicBezTo>
                  <a:cubicBezTo>
                    <a:pt x="34" y="34"/>
                    <a:pt x="26" y="38"/>
                    <a:pt x="17" y="38"/>
                  </a:cubicBezTo>
                  <a:cubicBezTo>
                    <a:pt x="17" y="38"/>
                    <a:pt x="17" y="38"/>
                    <a:pt x="17" y="38"/>
                  </a:cubicBezTo>
                  <a:cubicBezTo>
                    <a:pt x="17" y="38"/>
                    <a:pt x="17" y="38"/>
                    <a:pt x="17" y="38"/>
                  </a:cubicBezTo>
                  <a:cubicBezTo>
                    <a:pt x="17" y="38"/>
                    <a:pt x="17" y="38"/>
                    <a:pt x="17" y="38"/>
                  </a:cubicBezTo>
                  <a:cubicBezTo>
                    <a:pt x="10" y="38"/>
                    <a:pt x="3" y="35"/>
                    <a:pt x="1" y="25"/>
                  </a:cubicBezTo>
                  <a:close/>
                  <a:moveTo>
                    <a:pt x="4" y="18"/>
                  </a:moveTo>
                  <a:cubicBezTo>
                    <a:pt x="4" y="20"/>
                    <a:pt x="4" y="22"/>
                    <a:pt x="5" y="24"/>
                  </a:cubicBezTo>
                  <a:cubicBezTo>
                    <a:pt x="5" y="24"/>
                    <a:pt x="5" y="24"/>
                    <a:pt x="5" y="24"/>
                  </a:cubicBezTo>
                  <a:cubicBezTo>
                    <a:pt x="6" y="33"/>
                    <a:pt x="11" y="34"/>
                    <a:pt x="17" y="34"/>
                  </a:cubicBezTo>
                  <a:cubicBezTo>
                    <a:pt x="17" y="34"/>
                    <a:pt x="17" y="34"/>
                    <a:pt x="17" y="34"/>
                  </a:cubicBezTo>
                  <a:cubicBezTo>
                    <a:pt x="23" y="35"/>
                    <a:pt x="29" y="32"/>
                    <a:pt x="32" y="31"/>
                  </a:cubicBezTo>
                  <a:cubicBezTo>
                    <a:pt x="32" y="31"/>
                    <a:pt x="32" y="31"/>
                    <a:pt x="32" y="31"/>
                  </a:cubicBezTo>
                  <a:cubicBezTo>
                    <a:pt x="37" y="18"/>
                    <a:pt x="37" y="18"/>
                    <a:pt x="37" y="18"/>
                  </a:cubicBezTo>
                  <a:cubicBezTo>
                    <a:pt x="30" y="7"/>
                    <a:pt x="30" y="7"/>
                    <a:pt x="30" y="7"/>
                  </a:cubicBezTo>
                  <a:cubicBezTo>
                    <a:pt x="26" y="5"/>
                    <a:pt x="22" y="4"/>
                    <a:pt x="18" y="4"/>
                  </a:cubicBezTo>
                  <a:cubicBezTo>
                    <a:pt x="18" y="4"/>
                    <a:pt x="18" y="4"/>
                    <a:pt x="18" y="4"/>
                  </a:cubicBezTo>
                  <a:cubicBezTo>
                    <a:pt x="10" y="4"/>
                    <a:pt x="4" y="8"/>
                    <a:pt x="4" y="1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843">
              <a:extLst>
                <a:ext uri="{FF2B5EF4-FFF2-40B4-BE49-F238E27FC236}">
                  <a16:creationId xmlns:a16="http://schemas.microsoft.com/office/drawing/2014/main" id="{4561D9AF-F569-4721-9755-AD3EDDB644C7}"/>
                </a:ext>
              </a:extLst>
            </p:cNvPr>
            <p:cNvSpPr/>
            <p:nvPr/>
          </p:nvSpPr>
          <p:spPr bwMode="auto">
            <a:xfrm rot="964014">
              <a:off x="8598917" y="1534313"/>
              <a:ext cx="232372" cy="244368"/>
            </a:xfrm>
            <a:custGeom>
              <a:avLst/>
              <a:gdLst>
                <a:gd name="T0" fmla="*/ 45 w 45"/>
                <a:gd name="T1" fmla="*/ 18 h 46"/>
                <a:gd name="T2" fmla="*/ 18 w 45"/>
                <a:gd name="T3" fmla="*/ 34 h 46"/>
                <a:gd name="T4" fmla="*/ 25 w 45"/>
                <a:gd name="T5" fmla="*/ 0 h 46"/>
                <a:gd name="T6" fmla="*/ 39 w 45"/>
                <a:gd name="T7" fmla="*/ 4 h 46"/>
                <a:gd name="T8" fmla="*/ 45 w 45"/>
                <a:gd name="T9" fmla="*/ 18 h 46"/>
              </a:gdLst>
              <a:ahLst/>
              <a:cxnLst>
                <a:cxn ang="0">
                  <a:pos x="T0" y="T1"/>
                </a:cxn>
                <a:cxn ang="0">
                  <a:pos x="T2" y="T3"/>
                </a:cxn>
                <a:cxn ang="0">
                  <a:pos x="T4" y="T5"/>
                </a:cxn>
                <a:cxn ang="0">
                  <a:pos x="T6" y="T7"/>
                </a:cxn>
                <a:cxn ang="0">
                  <a:pos x="T8" y="T9"/>
                </a:cxn>
              </a:cxnLst>
              <a:rect l="0" t="0" r="r" b="b"/>
              <a:pathLst>
                <a:path w="45" h="46">
                  <a:moveTo>
                    <a:pt x="45" y="18"/>
                  </a:moveTo>
                  <a:cubicBezTo>
                    <a:pt x="45" y="18"/>
                    <a:pt x="36" y="46"/>
                    <a:pt x="18" y="34"/>
                  </a:cubicBezTo>
                  <a:cubicBezTo>
                    <a:pt x="0" y="22"/>
                    <a:pt x="8" y="6"/>
                    <a:pt x="25" y="0"/>
                  </a:cubicBezTo>
                  <a:cubicBezTo>
                    <a:pt x="39" y="4"/>
                    <a:pt x="39" y="4"/>
                    <a:pt x="39" y="4"/>
                  </a:cubicBezTo>
                  <a:lnTo>
                    <a:pt x="45" y="1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844">
              <a:extLst>
                <a:ext uri="{FF2B5EF4-FFF2-40B4-BE49-F238E27FC236}">
                  <a16:creationId xmlns:a16="http://schemas.microsoft.com/office/drawing/2014/main" id="{8F5A88DF-43F7-4825-BF17-F2AFEC8D2D95}"/>
                </a:ext>
              </a:extLst>
            </p:cNvPr>
            <p:cNvSpPr/>
            <p:nvPr/>
          </p:nvSpPr>
          <p:spPr bwMode="auto">
            <a:xfrm rot="964014">
              <a:off x="8668930" y="1584776"/>
              <a:ext cx="118378" cy="132273"/>
            </a:xfrm>
            <a:custGeom>
              <a:avLst/>
              <a:gdLst>
                <a:gd name="T0" fmla="*/ 1 w 23"/>
                <a:gd name="T1" fmla="*/ 24 h 25"/>
                <a:gd name="T2" fmla="*/ 1 w 23"/>
                <a:gd name="T3" fmla="*/ 21 h 25"/>
                <a:gd name="T4" fmla="*/ 1 w 23"/>
                <a:gd name="T5" fmla="*/ 21 h 25"/>
                <a:gd name="T6" fmla="*/ 20 w 23"/>
                <a:gd name="T7" fmla="*/ 1 h 25"/>
                <a:gd name="T8" fmla="*/ 22 w 23"/>
                <a:gd name="T9" fmla="*/ 1 h 25"/>
                <a:gd name="T10" fmla="*/ 22 w 23"/>
                <a:gd name="T11" fmla="*/ 1 h 25"/>
                <a:gd name="T12" fmla="*/ 22 w 23"/>
                <a:gd name="T13" fmla="*/ 4 h 25"/>
                <a:gd name="T14" fmla="*/ 22 w 23"/>
                <a:gd name="T15" fmla="*/ 4 h 25"/>
                <a:gd name="T16" fmla="*/ 4 w 23"/>
                <a:gd name="T17" fmla="*/ 24 h 25"/>
                <a:gd name="T18" fmla="*/ 2 w 23"/>
                <a:gd name="T19" fmla="*/ 25 h 25"/>
                <a:gd name="T20" fmla="*/ 2 w 23"/>
                <a:gd name="T21" fmla="*/ 25 h 25"/>
                <a:gd name="T22" fmla="*/ 1 w 23"/>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5">
                  <a:moveTo>
                    <a:pt x="1" y="24"/>
                  </a:moveTo>
                  <a:cubicBezTo>
                    <a:pt x="0" y="23"/>
                    <a:pt x="0" y="22"/>
                    <a:pt x="1" y="21"/>
                  </a:cubicBezTo>
                  <a:cubicBezTo>
                    <a:pt x="1" y="21"/>
                    <a:pt x="1" y="21"/>
                    <a:pt x="1" y="21"/>
                  </a:cubicBezTo>
                  <a:cubicBezTo>
                    <a:pt x="20" y="1"/>
                    <a:pt x="20" y="1"/>
                    <a:pt x="20" y="1"/>
                  </a:cubicBezTo>
                  <a:cubicBezTo>
                    <a:pt x="20" y="0"/>
                    <a:pt x="22" y="0"/>
                    <a:pt x="22" y="1"/>
                  </a:cubicBezTo>
                  <a:cubicBezTo>
                    <a:pt x="22" y="1"/>
                    <a:pt x="22" y="1"/>
                    <a:pt x="22" y="1"/>
                  </a:cubicBezTo>
                  <a:cubicBezTo>
                    <a:pt x="23" y="2"/>
                    <a:pt x="23" y="3"/>
                    <a:pt x="22" y="4"/>
                  </a:cubicBezTo>
                  <a:cubicBezTo>
                    <a:pt x="22" y="4"/>
                    <a:pt x="22" y="4"/>
                    <a:pt x="22" y="4"/>
                  </a:cubicBezTo>
                  <a:cubicBezTo>
                    <a:pt x="4" y="24"/>
                    <a:pt x="4" y="24"/>
                    <a:pt x="4" y="24"/>
                  </a:cubicBezTo>
                  <a:cubicBezTo>
                    <a:pt x="3" y="24"/>
                    <a:pt x="3" y="25"/>
                    <a:pt x="2" y="25"/>
                  </a:cubicBezTo>
                  <a:cubicBezTo>
                    <a:pt x="2" y="25"/>
                    <a:pt x="2" y="25"/>
                    <a:pt x="2" y="25"/>
                  </a:cubicBezTo>
                  <a:cubicBezTo>
                    <a:pt x="2" y="25"/>
                    <a:pt x="1" y="24"/>
                    <a:pt x="1" y="2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845">
              <a:extLst>
                <a:ext uri="{FF2B5EF4-FFF2-40B4-BE49-F238E27FC236}">
                  <a16:creationId xmlns:a16="http://schemas.microsoft.com/office/drawing/2014/main" id="{51D594F8-C805-4F95-B398-0305C6820D9C}"/>
                </a:ext>
              </a:extLst>
            </p:cNvPr>
            <p:cNvSpPr>
              <a:spLocks noEditPoints="1"/>
            </p:cNvSpPr>
            <p:nvPr/>
          </p:nvSpPr>
          <p:spPr bwMode="auto">
            <a:xfrm rot="964014">
              <a:off x="8635620" y="1529830"/>
              <a:ext cx="212644" cy="217466"/>
            </a:xfrm>
            <a:custGeom>
              <a:avLst/>
              <a:gdLst>
                <a:gd name="T0" fmla="*/ 11 w 41"/>
                <a:gd name="T1" fmla="*/ 38 h 41"/>
                <a:gd name="T2" fmla="*/ 0 w 41"/>
                <a:gd name="T3" fmla="*/ 21 h 41"/>
                <a:gd name="T4" fmla="*/ 0 w 41"/>
                <a:gd name="T5" fmla="*/ 21 h 41"/>
                <a:gd name="T6" fmla="*/ 19 w 41"/>
                <a:gd name="T7" fmla="*/ 0 h 41"/>
                <a:gd name="T8" fmla="*/ 19 w 41"/>
                <a:gd name="T9" fmla="*/ 0 h 41"/>
                <a:gd name="T10" fmla="*/ 20 w 41"/>
                <a:gd name="T11" fmla="*/ 0 h 41"/>
                <a:gd name="T12" fmla="*/ 34 w 41"/>
                <a:gd name="T13" fmla="*/ 4 h 41"/>
                <a:gd name="T14" fmla="*/ 35 w 41"/>
                <a:gd name="T15" fmla="*/ 5 h 41"/>
                <a:gd name="T16" fmla="*/ 35 w 41"/>
                <a:gd name="T17" fmla="*/ 5 h 41"/>
                <a:gd name="T18" fmla="*/ 41 w 41"/>
                <a:gd name="T19" fmla="*/ 20 h 41"/>
                <a:gd name="T20" fmla="*/ 39 w 41"/>
                <a:gd name="T21" fmla="*/ 20 h 41"/>
                <a:gd name="T22" fmla="*/ 41 w 41"/>
                <a:gd name="T23" fmla="*/ 20 h 41"/>
                <a:gd name="T24" fmla="*/ 41 w 41"/>
                <a:gd name="T25" fmla="*/ 21 h 41"/>
                <a:gd name="T26" fmla="*/ 41 w 41"/>
                <a:gd name="T27" fmla="*/ 21 h 41"/>
                <a:gd name="T28" fmla="*/ 21 w 41"/>
                <a:gd name="T29" fmla="*/ 41 h 41"/>
                <a:gd name="T30" fmla="*/ 21 w 41"/>
                <a:gd name="T31" fmla="*/ 41 h 41"/>
                <a:gd name="T32" fmla="*/ 11 w 41"/>
                <a:gd name="T33" fmla="*/ 38 h 41"/>
                <a:gd name="T34" fmla="*/ 4 w 41"/>
                <a:gd name="T35" fmla="*/ 21 h 41"/>
                <a:gd name="T36" fmla="*/ 13 w 41"/>
                <a:gd name="T37" fmla="*/ 35 h 41"/>
                <a:gd name="T38" fmla="*/ 13 w 41"/>
                <a:gd name="T39" fmla="*/ 35 h 41"/>
                <a:gd name="T40" fmla="*/ 21 w 41"/>
                <a:gd name="T41" fmla="*/ 37 h 41"/>
                <a:gd name="T42" fmla="*/ 21 w 41"/>
                <a:gd name="T43" fmla="*/ 37 h 41"/>
                <a:gd name="T44" fmla="*/ 33 w 41"/>
                <a:gd name="T45" fmla="*/ 29 h 41"/>
                <a:gd name="T46" fmla="*/ 33 w 41"/>
                <a:gd name="T47" fmla="*/ 29 h 41"/>
                <a:gd name="T48" fmla="*/ 37 w 41"/>
                <a:gd name="T49" fmla="*/ 20 h 41"/>
                <a:gd name="T50" fmla="*/ 37 w 41"/>
                <a:gd name="T51" fmla="*/ 20 h 41"/>
                <a:gd name="T52" fmla="*/ 32 w 41"/>
                <a:gd name="T53" fmla="*/ 8 h 41"/>
                <a:gd name="T54" fmla="*/ 19 w 41"/>
                <a:gd name="T55" fmla="*/ 4 h 41"/>
                <a:gd name="T56" fmla="*/ 4 w 41"/>
                <a:gd name="T5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11" y="38"/>
                  </a:moveTo>
                  <a:cubicBezTo>
                    <a:pt x="3" y="33"/>
                    <a:pt x="0" y="27"/>
                    <a:pt x="0" y="21"/>
                  </a:cubicBezTo>
                  <a:cubicBezTo>
                    <a:pt x="0" y="21"/>
                    <a:pt x="0" y="21"/>
                    <a:pt x="0" y="21"/>
                  </a:cubicBezTo>
                  <a:cubicBezTo>
                    <a:pt x="0" y="12"/>
                    <a:pt x="8" y="4"/>
                    <a:pt x="19" y="0"/>
                  </a:cubicBezTo>
                  <a:cubicBezTo>
                    <a:pt x="19" y="0"/>
                    <a:pt x="19" y="0"/>
                    <a:pt x="19" y="0"/>
                  </a:cubicBezTo>
                  <a:cubicBezTo>
                    <a:pt x="20" y="0"/>
                    <a:pt x="20" y="0"/>
                    <a:pt x="20" y="0"/>
                  </a:cubicBezTo>
                  <a:cubicBezTo>
                    <a:pt x="34" y="4"/>
                    <a:pt x="34" y="4"/>
                    <a:pt x="34" y="4"/>
                  </a:cubicBezTo>
                  <a:cubicBezTo>
                    <a:pt x="34" y="4"/>
                    <a:pt x="35" y="5"/>
                    <a:pt x="35" y="5"/>
                  </a:cubicBezTo>
                  <a:cubicBezTo>
                    <a:pt x="35" y="5"/>
                    <a:pt x="35" y="5"/>
                    <a:pt x="35" y="5"/>
                  </a:cubicBezTo>
                  <a:cubicBezTo>
                    <a:pt x="41" y="20"/>
                    <a:pt x="41" y="20"/>
                    <a:pt x="41" y="20"/>
                  </a:cubicBezTo>
                  <a:cubicBezTo>
                    <a:pt x="39" y="20"/>
                    <a:pt x="39" y="20"/>
                    <a:pt x="39" y="20"/>
                  </a:cubicBezTo>
                  <a:cubicBezTo>
                    <a:pt x="41" y="20"/>
                    <a:pt x="41" y="20"/>
                    <a:pt x="41" y="20"/>
                  </a:cubicBezTo>
                  <a:cubicBezTo>
                    <a:pt x="41" y="20"/>
                    <a:pt x="41" y="21"/>
                    <a:pt x="41" y="21"/>
                  </a:cubicBezTo>
                  <a:cubicBezTo>
                    <a:pt x="41" y="21"/>
                    <a:pt x="41" y="21"/>
                    <a:pt x="41" y="21"/>
                  </a:cubicBezTo>
                  <a:cubicBezTo>
                    <a:pt x="41" y="21"/>
                    <a:pt x="35" y="41"/>
                    <a:pt x="21" y="41"/>
                  </a:cubicBezTo>
                  <a:cubicBezTo>
                    <a:pt x="21" y="41"/>
                    <a:pt x="21" y="41"/>
                    <a:pt x="21" y="41"/>
                  </a:cubicBezTo>
                  <a:cubicBezTo>
                    <a:pt x="18" y="41"/>
                    <a:pt x="14" y="40"/>
                    <a:pt x="11" y="38"/>
                  </a:cubicBezTo>
                  <a:close/>
                  <a:moveTo>
                    <a:pt x="4" y="21"/>
                  </a:moveTo>
                  <a:cubicBezTo>
                    <a:pt x="4" y="25"/>
                    <a:pt x="6" y="30"/>
                    <a:pt x="13" y="35"/>
                  </a:cubicBezTo>
                  <a:cubicBezTo>
                    <a:pt x="13" y="35"/>
                    <a:pt x="13" y="35"/>
                    <a:pt x="13" y="35"/>
                  </a:cubicBezTo>
                  <a:cubicBezTo>
                    <a:pt x="16" y="36"/>
                    <a:pt x="19" y="37"/>
                    <a:pt x="21" y="37"/>
                  </a:cubicBezTo>
                  <a:cubicBezTo>
                    <a:pt x="21" y="37"/>
                    <a:pt x="21" y="37"/>
                    <a:pt x="21" y="37"/>
                  </a:cubicBezTo>
                  <a:cubicBezTo>
                    <a:pt x="26" y="37"/>
                    <a:pt x="30" y="33"/>
                    <a:pt x="33" y="29"/>
                  </a:cubicBezTo>
                  <a:cubicBezTo>
                    <a:pt x="33" y="29"/>
                    <a:pt x="33" y="29"/>
                    <a:pt x="33" y="29"/>
                  </a:cubicBezTo>
                  <a:cubicBezTo>
                    <a:pt x="35" y="25"/>
                    <a:pt x="37" y="22"/>
                    <a:pt x="37" y="20"/>
                  </a:cubicBezTo>
                  <a:cubicBezTo>
                    <a:pt x="37" y="20"/>
                    <a:pt x="37" y="20"/>
                    <a:pt x="37" y="20"/>
                  </a:cubicBezTo>
                  <a:cubicBezTo>
                    <a:pt x="32" y="8"/>
                    <a:pt x="32" y="8"/>
                    <a:pt x="32" y="8"/>
                  </a:cubicBezTo>
                  <a:cubicBezTo>
                    <a:pt x="19" y="4"/>
                    <a:pt x="19" y="4"/>
                    <a:pt x="19" y="4"/>
                  </a:cubicBezTo>
                  <a:cubicBezTo>
                    <a:pt x="10" y="7"/>
                    <a:pt x="4" y="14"/>
                    <a:pt x="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846">
              <a:extLst>
                <a:ext uri="{FF2B5EF4-FFF2-40B4-BE49-F238E27FC236}">
                  <a16:creationId xmlns:a16="http://schemas.microsoft.com/office/drawing/2014/main" id="{7E53D650-4201-433C-9BE9-B6E3BAC46538}"/>
                </a:ext>
              </a:extLst>
            </p:cNvPr>
            <p:cNvSpPr/>
            <p:nvPr/>
          </p:nvSpPr>
          <p:spPr bwMode="auto">
            <a:xfrm rot="964014">
              <a:off x="8774430" y="1652797"/>
              <a:ext cx="254295" cy="217466"/>
            </a:xfrm>
            <a:custGeom>
              <a:avLst/>
              <a:gdLst>
                <a:gd name="T0" fmla="*/ 35 w 49"/>
                <a:gd name="T1" fmla="*/ 6 h 41"/>
                <a:gd name="T2" fmla="*/ 28 w 49"/>
                <a:gd name="T3" fmla="*/ 37 h 41"/>
                <a:gd name="T4" fmla="*/ 9 w 49"/>
                <a:gd name="T5" fmla="*/ 8 h 41"/>
                <a:gd name="T6" fmla="*/ 21 w 49"/>
                <a:gd name="T7" fmla="*/ 0 h 41"/>
                <a:gd name="T8" fmla="*/ 35 w 49"/>
                <a:gd name="T9" fmla="*/ 6 h 41"/>
              </a:gdLst>
              <a:ahLst/>
              <a:cxnLst>
                <a:cxn ang="0">
                  <a:pos x="T0" y="T1"/>
                </a:cxn>
                <a:cxn ang="0">
                  <a:pos x="T2" y="T3"/>
                </a:cxn>
                <a:cxn ang="0">
                  <a:pos x="T4" y="T5"/>
                </a:cxn>
                <a:cxn ang="0">
                  <a:pos x="T6" y="T7"/>
                </a:cxn>
                <a:cxn ang="0">
                  <a:pos x="T8" y="T9"/>
                </a:cxn>
              </a:cxnLst>
              <a:rect l="0" t="0" r="r" b="b"/>
              <a:pathLst>
                <a:path w="49" h="41">
                  <a:moveTo>
                    <a:pt x="35" y="6"/>
                  </a:moveTo>
                  <a:cubicBezTo>
                    <a:pt x="35" y="6"/>
                    <a:pt x="49" y="32"/>
                    <a:pt x="28" y="37"/>
                  </a:cubicBezTo>
                  <a:cubicBezTo>
                    <a:pt x="6" y="41"/>
                    <a:pt x="0" y="23"/>
                    <a:pt x="9" y="8"/>
                  </a:cubicBezTo>
                  <a:cubicBezTo>
                    <a:pt x="21" y="0"/>
                    <a:pt x="21" y="0"/>
                    <a:pt x="21" y="0"/>
                  </a:cubicBezTo>
                  <a:lnTo>
                    <a:pt x="35" y="6"/>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847">
              <a:extLst>
                <a:ext uri="{FF2B5EF4-FFF2-40B4-BE49-F238E27FC236}">
                  <a16:creationId xmlns:a16="http://schemas.microsoft.com/office/drawing/2014/main" id="{6035FC99-E731-4664-8742-F5AC26ED5288}"/>
                </a:ext>
              </a:extLst>
            </p:cNvPr>
            <p:cNvSpPr/>
            <p:nvPr/>
          </p:nvSpPr>
          <p:spPr bwMode="auto">
            <a:xfrm rot="964014">
              <a:off x="8880221" y="1688824"/>
              <a:ext cx="24114" cy="170386"/>
            </a:xfrm>
            <a:custGeom>
              <a:avLst/>
              <a:gdLst>
                <a:gd name="T0" fmla="*/ 1 w 5"/>
                <a:gd name="T1" fmla="*/ 30 h 32"/>
                <a:gd name="T2" fmla="*/ 0 w 5"/>
                <a:gd name="T3" fmla="*/ 2 h 32"/>
                <a:gd name="T4" fmla="*/ 1 w 5"/>
                <a:gd name="T5" fmla="*/ 0 h 32"/>
                <a:gd name="T6" fmla="*/ 1 w 5"/>
                <a:gd name="T7" fmla="*/ 0 h 32"/>
                <a:gd name="T8" fmla="*/ 4 w 5"/>
                <a:gd name="T9" fmla="*/ 2 h 32"/>
                <a:gd name="T10" fmla="*/ 4 w 5"/>
                <a:gd name="T11" fmla="*/ 2 h 32"/>
                <a:gd name="T12" fmla="*/ 5 w 5"/>
                <a:gd name="T13" fmla="*/ 30 h 32"/>
                <a:gd name="T14" fmla="*/ 3 w 5"/>
                <a:gd name="T15" fmla="*/ 32 h 32"/>
                <a:gd name="T16" fmla="*/ 3 w 5"/>
                <a:gd name="T17" fmla="*/ 32 h 32"/>
                <a:gd name="T18" fmla="*/ 3 w 5"/>
                <a:gd name="T19" fmla="*/ 32 h 32"/>
                <a:gd name="T20" fmla="*/ 3 w 5"/>
                <a:gd name="T21" fmla="*/ 32 h 32"/>
                <a:gd name="T22" fmla="*/ 1 w 5"/>
                <a:gd name="T23"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2">
                  <a:moveTo>
                    <a:pt x="1" y="30"/>
                  </a:moveTo>
                  <a:cubicBezTo>
                    <a:pt x="0" y="2"/>
                    <a:pt x="0" y="2"/>
                    <a:pt x="0" y="2"/>
                  </a:cubicBezTo>
                  <a:cubicBezTo>
                    <a:pt x="0" y="1"/>
                    <a:pt x="0" y="0"/>
                    <a:pt x="1" y="0"/>
                  </a:cubicBezTo>
                  <a:cubicBezTo>
                    <a:pt x="1" y="0"/>
                    <a:pt x="1" y="0"/>
                    <a:pt x="1" y="0"/>
                  </a:cubicBezTo>
                  <a:cubicBezTo>
                    <a:pt x="3" y="0"/>
                    <a:pt x="4" y="1"/>
                    <a:pt x="4" y="2"/>
                  </a:cubicBezTo>
                  <a:cubicBezTo>
                    <a:pt x="4" y="2"/>
                    <a:pt x="4" y="2"/>
                    <a:pt x="4" y="2"/>
                  </a:cubicBezTo>
                  <a:cubicBezTo>
                    <a:pt x="5" y="30"/>
                    <a:pt x="5" y="30"/>
                    <a:pt x="5" y="30"/>
                  </a:cubicBezTo>
                  <a:cubicBezTo>
                    <a:pt x="5" y="31"/>
                    <a:pt x="4" y="32"/>
                    <a:pt x="3" y="32"/>
                  </a:cubicBezTo>
                  <a:cubicBezTo>
                    <a:pt x="3" y="32"/>
                    <a:pt x="3" y="32"/>
                    <a:pt x="3" y="32"/>
                  </a:cubicBezTo>
                  <a:cubicBezTo>
                    <a:pt x="3" y="32"/>
                    <a:pt x="3" y="32"/>
                    <a:pt x="3" y="32"/>
                  </a:cubicBezTo>
                  <a:cubicBezTo>
                    <a:pt x="3" y="32"/>
                    <a:pt x="3" y="32"/>
                    <a:pt x="3" y="32"/>
                  </a:cubicBezTo>
                  <a:cubicBezTo>
                    <a:pt x="2" y="32"/>
                    <a:pt x="1" y="31"/>
                    <a:pt x="1" y="30"/>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848">
              <a:extLst>
                <a:ext uri="{FF2B5EF4-FFF2-40B4-BE49-F238E27FC236}">
                  <a16:creationId xmlns:a16="http://schemas.microsoft.com/office/drawing/2014/main" id="{79B8017E-1163-4F64-B2BC-71320A58F670}"/>
                </a:ext>
              </a:extLst>
            </p:cNvPr>
            <p:cNvSpPr>
              <a:spLocks noEditPoints="1"/>
            </p:cNvSpPr>
            <p:nvPr/>
          </p:nvSpPr>
          <p:spPr bwMode="auto">
            <a:xfrm rot="964014">
              <a:off x="8792686" y="1641146"/>
              <a:ext cx="201682" cy="217466"/>
            </a:xfrm>
            <a:custGeom>
              <a:avLst/>
              <a:gdLst>
                <a:gd name="T0" fmla="*/ 5 w 39"/>
                <a:gd name="T1" fmla="*/ 36 h 41"/>
                <a:gd name="T2" fmla="*/ 0 w 39"/>
                <a:gd name="T3" fmla="*/ 23 h 41"/>
                <a:gd name="T4" fmla="*/ 0 w 39"/>
                <a:gd name="T5" fmla="*/ 23 h 41"/>
                <a:gd name="T6" fmla="*/ 4 w 39"/>
                <a:gd name="T7" fmla="*/ 9 h 41"/>
                <a:gd name="T8" fmla="*/ 4 w 39"/>
                <a:gd name="T9" fmla="*/ 9 h 41"/>
                <a:gd name="T10" fmla="*/ 5 w 39"/>
                <a:gd name="T11" fmla="*/ 8 h 41"/>
                <a:gd name="T12" fmla="*/ 17 w 39"/>
                <a:gd name="T13" fmla="*/ 0 h 41"/>
                <a:gd name="T14" fmla="*/ 19 w 39"/>
                <a:gd name="T15" fmla="*/ 0 h 41"/>
                <a:gd name="T16" fmla="*/ 19 w 39"/>
                <a:gd name="T17" fmla="*/ 0 h 41"/>
                <a:gd name="T18" fmla="*/ 33 w 39"/>
                <a:gd name="T19" fmla="*/ 6 h 41"/>
                <a:gd name="T20" fmla="*/ 32 w 39"/>
                <a:gd name="T21" fmla="*/ 8 h 41"/>
                <a:gd name="T22" fmla="*/ 33 w 39"/>
                <a:gd name="T23" fmla="*/ 6 h 41"/>
                <a:gd name="T24" fmla="*/ 34 w 39"/>
                <a:gd name="T25" fmla="*/ 7 h 41"/>
                <a:gd name="T26" fmla="*/ 34 w 39"/>
                <a:gd name="T27" fmla="*/ 7 h 41"/>
                <a:gd name="T28" fmla="*/ 38 w 39"/>
                <a:gd name="T29" fmla="*/ 24 h 41"/>
                <a:gd name="T30" fmla="*/ 38 w 39"/>
                <a:gd name="T31" fmla="*/ 24 h 41"/>
                <a:gd name="T32" fmla="*/ 25 w 39"/>
                <a:gd name="T33" fmla="*/ 41 h 41"/>
                <a:gd name="T34" fmla="*/ 25 w 39"/>
                <a:gd name="T35" fmla="*/ 41 h 41"/>
                <a:gd name="T36" fmla="*/ 18 w 39"/>
                <a:gd name="T37" fmla="*/ 41 h 41"/>
                <a:gd name="T38" fmla="*/ 18 w 39"/>
                <a:gd name="T39" fmla="*/ 41 h 41"/>
                <a:gd name="T40" fmla="*/ 18 w 39"/>
                <a:gd name="T41" fmla="*/ 41 h 41"/>
                <a:gd name="T42" fmla="*/ 18 w 39"/>
                <a:gd name="T43" fmla="*/ 41 h 41"/>
                <a:gd name="T44" fmla="*/ 5 w 39"/>
                <a:gd name="T45" fmla="*/ 36 h 41"/>
                <a:gd name="T46" fmla="*/ 4 w 39"/>
                <a:gd name="T47" fmla="*/ 23 h 41"/>
                <a:gd name="T48" fmla="*/ 18 w 39"/>
                <a:gd name="T49" fmla="*/ 37 h 41"/>
                <a:gd name="T50" fmla="*/ 18 w 39"/>
                <a:gd name="T51" fmla="*/ 37 h 41"/>
                <a:gd name="T52" fmla="*/ 24 w 39"/>
                <a:gd name="T53" fmla="*/ 37 h 41"/>
                <a:gd name="T54" fmla="*/ 24 w 39"/>
                <a:gd name="T55" fmla="*/ 37 h 41"/>
                <a:gd name="T56" fmla="*/ 34 w 39"/>
                <a:gd name="T57" fmla="*/ 24 h 41"/>
                <a:gd name="T58" fmla="*/ 34 w 39"/>
                <a:gd name="T59" fmla="*/ 24 h 41"/>
                <a:gd name="T60" fmla="*/ 31 w 39"/>
                <a:gd name="T61" fmla="*/ 10 h 41"/>
                <a:gd name="T62" fmla="*/ 31 w 39"/>
                <a:gd name="T63" fmla="*/ 10 h 41"/>
                <a:gd name="T64" fmla="*/ 18 w 39"/>
                <a:gd name="T65" fmla="*/ 4 h 41"/>
                <a:gd name="T66" fmla="*/ 7 w 39"/>
                <a:gd name="T67" fmla="*/ 11 h 41"/>
                <a:gd name="T68" fmla="*/ 4 w 39"/>
                <a:gd name="T69"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41">
                  <a:moveTo>
                    <a:pt x="5" y="36"/>
                  </a:moveTo>
                  <a:cubicBezTo>
                    <a:pt x="1" y="32"/>
                    <a:pt x="0" y="28"/>
                    <a:pt x="0" y="23"/>
                  </a:cubicBezTo>
                  <a:cubicBezTo>
                    <a:pt x="0" y="23"/>
                    <a:pt x="0" y="23"/>
                    <a:pt x="0" y="23"/>
                  </a:cubicBezTo>
                  <a:cubicBezTo>
                    <a:pt x="0" y="18"/>
                    <a:pt x="1" y="13"/>
                    <a:pt x="4" y="9"/>
                  </a:cubicBezTo>
                  <a:cubicBezTo>
                    <a:pt x="4" y="9"/>
                    <a:pt x="4" y="9"/>
                    <a:pt x="4" y="9"/>
                  </a:cubicBezTo>
                  <a:cubicBezTo>
                    <a:pt x="5" y="8"/>
                    <a:pt x="5" y="8"/>
                    <a:pt x="5" y="8"/>
                  </a:cubicBezTo>
                  <a:cubicBezTo>
                    <a:pt x="17" y="0"/>
                    <a:pt x="17" y="0"/>
                    <a:pt x="17" y="0"/>
                  </a:cubicBezTo>
                  <a:cubicBezTo>
                    <a:pt x="18" y="0"/>
                    <a:pt x="18" y="0"/>
                    <a:pt x="19" y="0"/>
                  </a:cubicBezTo>
                  <a:cubicBezTo>
                    <a:pt x="19" y="0"/>
                    <a:pt x="19" y="0"/>
                    <a:pt x="19" y="0"/>
                  </a:cubicBezTo>
                  <a:cubicBezTo>
                    <a:pt x="33" y="6"/>
                    <a:pt x="33" y="6"/>
                    <a:pt x="33" y="6"/>
                  </a:cubicBezTo>
                  <a:cubicBezTo>
                    <a:pt x="32" y="8"/>
                    <a:pt x="32" y="8"/>
                    <a:pt x="32" y="8"/>
                  </a:cubicBezTo>
                  <a:cubicBezTo>
                    <a:pt x="33" y="6"/>
                    <a:pt x="33" y="6"/>
                    <a:pt x="33" y="6"/>
                  </a:cubicBezTo>
                  <a:cubicBezTo>
                    <a:pt x="34" y="7"/>
                    <a:pt x="34" y="7"/>
                    <a:pt x="34" y="7"/>
                  </a:cubicBezTo>
                  <a:cubicBezTo>
                    <a:pt x="34" y="7"/>
                    <a:pt x="34" y="7"/>
                    <a:pt x="34" y="7"/>
                  </a:cubicBezTo>
                  <a:cubicBezTo>
                    <a:pt x="34" y="7"/>
                    <a:pt x="38" y="16"/>
                    <a:pt x="38" y="24"/>
                  </a:cubicBezTo>
                  <a:cubicBezTo>
                    <a:pt x="38" y="24"/>
                    <a:pt x="38" y="24"/>
                    <a:pt x="38" y="24"/>
                  </a:cubicBezTo>
                  <a:cubicBezTo>
                    <a:pt x="39" y="31"/>
                    <a:pt x="35" y="39"/>
                    <a:pt x="25" y="41"/>
                  </a:cubicBezTo>
                  <a:cubicBezTo>
                    <a:pt x="25" y="41"/>
                    <a:pt x="25" y="41"/>
                    <a:pt x="25" y="41"/>
                  </a:cubicBezTo>
                  <a:cubicBezTo>
                    <a:pt x="23" y="41"/>
                    <a:pt x="20" y="41"/>
                    <a:pt x="18" y="41"/>
                  </a:cubicBezTo>
                  <a:cubicBezTo>
                    <a:pt x="18" y="41"/>
                    <a:pt x="18" y="41"/>
                    <a:pt x="18" y="41"/>
                  </a:cubicBezTo>
                  <a:cubicBezTo>
                    <a:pt x="18" y="41"/>
                    <a:pt x="18" y="41"/>
                    <a:pt x="18" y="41"/>
                  </a:cubicBezTo>
                  <a:cubicBezTo>
                    <a:pt x="18" y="41"/>
                    <a:pt x="18" y="41"/>
                    <a:pt x="18" y="41"/>
                  </a:cubicBezTo>
                  <a:cubicBezTo>
                    <a:pt x="12" y="41"/>
                    <a:pt x="8" y="39"/>
                    <a:pt x="5" y="36"/>
                  </a:cubicBezTo>
                  <a:close/>
                  <a:moveTo>
                    <a:pt x="4" y="23"/>
                  </a:moveTo>
                  <a:cubicBezTo>
                    <a:pt x="4" y="31"/>
                    <a:pt x="8" y="37"/>
                    <a:pt x="18" y="37"/>
                  </a:cubicBezTo>
                  <a:cubicBezTo>
                    <a:pt x="18" y="37"/>
                    <a:pt x="18" y="37"/>
                    <a:pt x="18" y="37"/>
                  </a:cubicBezTo>
                  <a:cubicBezTo>
                    <a:pt x="20" y="37"/>
                    <a:pt x="22" y="37"/>
                    <a:pt x="24" y="37"/>
                  </a:cubicBezTo>
                  <a:cubicBezTo>
                    <a:pt x="24" y="37"/>
                    <a:pt x="24" y="37"/>
                    <a:pt x="24" y="37"/>
                  </a:cubicBezTo>
                  <a:cubicBezTo>
                    <a:pt x="33" y="35"/>
                    <a:pt x="34" y="30"/>
                    <a:pt x="34" y="24"/>
                  </a:cubicBezTo>
                  <a:cubicBezTo>
                    <a:pt x="34" y="24"/>
                    <a:pt x="34" y="24"/>
                    <a:pt x="34" y="24"/>
                  </a:cubicBezTo>
                  <a:cubicBezTo>
                    <a:pt x="35" y="18"/>
                    <a:pt x="32" y="12"/>
                    <a:pt x="31" y="10"/>
                  </a:cubicBezTo>
                  <a:cubicBezTo>
                    <a:pt x="31" y="10"/>
                    <a:pt x="31" y="10"/>
                    <a:pt x="31" y="10"/>
                  </a:cubicBezTo>
                  <a:cubicBezTo>
                    <a:pt x="18" y="4"/>
                    <a:pt x="18" y="4"/>
                    <a:pt x="18" y="4"/>
                  </a:cubicBezTo>
                  <a:cubicBezTo>
                    <a:pt x="7" y="11"/>
                    <a:pt x="7" y="11"/>
                    <a:pt x="7" y="11"/>
                  </a:cubicBezTo>
                  <a:cubicBezTo>
                    <a:pt x="5" y="15"/>
                    <a:pt x="4" y="19"/>
                    <a:pt x="4" y="2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849">
              <a:extLst>
                <a:ext uri="{FF2B5EF4-FFF2-40B4-BE49-F238E27FC236}">
                  <a16:creationId xmlns:a16="http://schemas.microsoft.com/office/drawing/2014/main" id="{041497ED-0C40-4D50-94E7-A34AEBCABAF0}"/>
                </a:ext>
              </a:extLst>
            </p:cNvPr>
            <p:cNvSpPr/>
            <p:nvPr/>
          </p:nvSpPr>
          <p:spPr bwMode="auto">
            <a:xfrm rot="964014">
              <a:off x="8975374" y="1631926"/>
              <a:ext cx="238949" cy="239885"/>
            </a:xfrm>
            <a:custGeom>
              <a:avLst/>
              <a:gdLst>
                <a:gd name="T0" fmla="*/ 18 w 46"/>
                <a:gd name="T1" fmla="*/ 0 h 45"/>
                <a:gd name="T2" fmla="*/ 34 w 46"/>
                <a:gd name="T3" fmla="*/ 27 h 45"/>
                <a:gd name="T4" fmla="*/ 0 w 46"/>
                <a:gd name="T5" fmla="*/ 20 h 45"/>
                <a:gd name="T6" fmla="*/ 4 w 46"/>
                <a:gd name="T7" fmla="*/ 6 h 45"/>
                <a:gd name="T8" fmla="*/ 18 w 46"/>
                <a:gd name="T9" fmla="*/ 0 h 45"/>
              </a:gdLst>
              <a:ahLst/>
              <a:cxnLst>
                <a:cxn ang="0">
                  <a:pos x="T0" y="T1"/>
                </a:cxn>
                <a:cxn ang="0">
                  <a:pos x="T2" y="T3"/>
                </a:cxn>
                <a:cxn ang="0">
                  <a:pos x="T4" y="T5"/>
                </a:cxn>
                <a:cxn ang="0">
                  <a:pos x="T6" y="T7"/>
                </a:cxn>
                <a:cxn ang="0">
                  <a:pos x="T8" y="T9"/>
                </a:cxn>
              </a:cxnLst>
              <a:rect l="0" t="0" r="r" b="b"/>
              <a:pathLst>
                <a:path w="46" h="45">
                  <a:moveTo>
                    <a:pt x="18" y="0"/>
                  </a:moveTo>
                  <a:cubicBezTo>
                    <a:pt x="18" y="0"/>
                    <a:pt x="46" y="9"/>
                    <a:pt x="34" y="27"/>
                  </a:cubicBezTo>
                  <a:cubicBezTo>
                    <a:pt x="22" y="45"/>
                    <a:pt x="5" y="37"/>
                    <a:pt x="0" y="20"/>
                  </a:cubicBezTo>
                  <a:cubicBezTo>
                    <a:pt x="4" y="6"/>
                    <a:pt x="4" y="6"/>
                    <a:pt x="4" y="6"/>
                  </a:cubicBezTo>
                  <a:lnTo>
                    <a:pt x="18"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850">
              <a:extLst>
                <a:ext uri="{FF2B5EF4-FFF2-40B4-BE49-F238E27FC236}">
                  <a16:creationId xmlns:a16="http://schemas.microsoft.com/office/drawing/2014/main" id="{0DBEFC19-1213-498C-9685-1AEB4405C112}"/>
                </a:ext>
              </a:extLst>
            </p:cNvPr>
            <p:cNvSpPr/>
            <p:nvPr/>
          </p:nvSpPr>
          <p:spPr bwMode="auto">
            <a:xfrm rot="964014">
              <a:off x="9026652" y="1679823"/>
              <a:ext cx="129340" cy="121063"/>
            </a:xfrm>
            <a:custGeom>
              <a:avLst/>
              <a:gdLst>
                <a:gd name="T0" fmla="*/ 21 w 25"/>
                <a:gd name="T1" fmla="*/ 22 h 23"/>
                <a:gd name="T2" fmla="*/ 1 w 25"/>
                <a:gd name="T3" fmla="*/ 4 h 23"/>
                <a:gd name="T4" fmla="*/ 1 w 25"/>
                <a:gd name="T5" fmla="*/ 1 h 23"/>
                <a:gd name="T6" fmla="*/ 1 w 25"/>
                <a:gd name="T7" fmla="*/ 1 h 23"/>
                <a:gd name="T8" fmla="*/ 4 w 25"/>
                <a:gd name="T9" fmla="*/ 1 h 23"/>
                <a:gd name="T10" fmla="*/ 4 w 25"/>
                <a:gd name="T11" fmla="*/ 1 h 23"/>
                <a:gd name="T12" fmla="*/ 24 w 25"/>
                <a:gd name="T13" fmla="*/ 19 h 23"/>
                <a:gd name="T14" fmla="*/ 24 w 25"/>
                <a:gd name="T15" fmla="*/ 22 h 23"/>
                <a:gd name="T16" fmla="*/ 24 w 25"/>
                <a:gd name="T17" fmla="*/ 22 h 23"/>
                <a:gd name="T18" fmla="*/ 23 w 25"/>
                <a:gd name="T19" fmla="*/ 23 h 23"/>
                <a:gd name="T20" fmla="*/ 23 w 25"/>
                <a:gd name="T21" fmla="*/ 23 h 23"/>
                <a:gd name="T22" fmla="*/ 21 w 25"/>
                <a:gd name="T2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21" y="22"/>
                  </a:moveTo>
                  <a:cubicBezTo>
                    <a:pt x="1" y="4"/>
                    <a:pt x="1" y="4"/>
                    <a:pt x="1" y="4"/>
                  </a:cubicBezTo>
                  <a:cubicBezTo>
                    <a:pt x="0" y="3"/>
                    <a:pt x="0" y="2"/>
                    <a:pt x="1" y="1"/>
                  </a:cubicBezTo>
                  <a:cubicBezTo>
                    <a:pt x="1" y="1"/>
                    <a:pt x="1" y="1"/>
                    <a:pt x="1" y="1"/>
                  </a:cubicBezTo>
                  <a:cubicBezTo>
                    <a:pt x="2" y="0"/>
                    <a:pt x="3" y="0"/>
                    <a:pt x="4" y="1"/>
                  </a:cubicBezTo>
                  <a:cubicBezTo>
                    <a:pt x="4" y="1"/>
                    <a:pt x="4" y="1"/>
                    <a:pt x="4" y="1"/>
                  </a:cubicBezTo>
                  <a:cubicBezTo>
                    <a:pt x="24" y="19"/>
                    <a:pt x="24" y="19"/>
                    <a:pt x="24" y="19"/>
                  </a:cubicBezTo>
                  <a:cubicBezTo>
                    <a:pt x="25" y="20"/>
                    <a:pt x="25" y="22"/>
                    <a:pt x="24" y="22"/>
                  </a:cubicBezTo>
                  <a:cubicBezTo>
                    <a:pt x="24" y="22"/>
                    <a:pt x="24" y="22"/>
                    <a:pt x="24" y="22"/>
                  </a:cubicBezTo>
                  <a:cubicBezTo>
                    <a:pt x="24" y="23"/>
                    <a:pt x="23" y="23"/>
                    <a:pt x="23" y="23"/>
                  </a:cubicBezTo>
                  <a:cubicBezTo>
                    <a:pt x="23" y="23"/>
                    <a:pt x="23" y="23"/>
                    <a:pt x="23" y="23"/>
                  </a:cubicBezTo>
                  <a:cubicBezTo>
                    <a:pt x="22" y="23"/>
                    <a:pt x="22" y="23"/>
                    <a:pt x="21" y="22"/>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851">
              <a:extLst>
                <a:ext uri="{FF2B5EF4-FFF2-40B4-BE49-F238E27FC236}">
                  <a16:creationId xmlns:a16="http://schemas.microsoft.com/office/drawing/2014/main" id="{E215AE9C-7F9E-4287-8691-7B48387AD511}"/>
                </a:ext>
              </a:extLst>
            </p:cNvPr>
            <p:cNvSpPr>
              <a:spLocks noEditPoints="1"/>
            </p:cNvSpPr>
            <p:nvPr/>
          </p:nvSpPr>
          <p:spPr bwMode="auto">
            <a:xfrm rot="964014">
              <a:off x="8973046" y="1617681"/>
              <a:ext cx="212644" cy="217466"/>
            </a:xfrm>
            <a:custGeom>
              <a:avLst/>
              <a:gdLst>
                <a:gd name="T0" fmla="*/ 21 w 41"/>
                <a:gd name="T1" fmla="*/ 41 h 41"/>
                <a:gd name="T2" fmla="*/ 0 w 41"/>
                <a:gd name="T3" fmla="*/ 23 h 41"/>
                <a:gd name="T4" fmla="*/ 0 w 41"/>
                <a:gd name="T5" fmla="*/ 23 h 41"/>
                <a:gd name="T6" fmla="*/ 0 w 41"/>
                <a:gd name="T7" fmla="*/ 22 h 41"/>
                <a:gd name="T8" fmla="*/ 4 w 41"/>
                <a:gd name="T9" fmla="*/ 7 h 41"/>
                <a:gd name="T10" fmla="*/ 5 w 41"/>
                <a:gd name="T11" fmla="*/ 6 h 41"/>
                <a:gd name="T12" fmla="*/ 5 w 41"/>
                <a:gd name="T13" fmla="*/ 6 h 41"/>
                <a:gd name="T14" fmla="*/ 20 w 41"/>
                <a:gd name="T15" fmla="*/ 0 h 41"/>
                <a:gd name="T16" fmla="*/ 21 w 41"/>
                <a:gd name="T17" fmla="*/ 0 h 41"/>
                <a:gd name="T18" fmla="*/ 21 w 41"/>
                <a:gd name="T19" fmla="*/ 0 h 41"/>
                <a:gd name="T20" fmla="*/ 41 w 41"/>
                <a:gd name="T21" fmla="*/ 21 h 41"/>
                <a:gd name="T22" fmla="*/ 41 w 41"/>
                <a:gd name="T23" fmla="*/ 21 h 41"/>
                <a:gd name="T24" fmla="*/ 38 w 41"/>
                <a:gd name="T25" fmla="*/ 30 h 41"/>
                <a:gd name="T26" fmla="*/ 38 w 41"/>
                <a:gd name="T27" fmla="*/ 30 h 41"/>
                <a:gd name="T28" fmla="*/ 21 w 41"/>
                <a:gd name="T29" fmla="*/ 41 h 41"/>
                <a:gd name="T30" fmla="*/ 21 w 41"/>
                <a:gd name="T31" fmla="*/ 41 h 41"/>
                <a:gd name="T32" fmla="*/ 21 w 41"/>
                <a:gd name="T33" fmla="*/ 41 h 41"/>
                <a:gd name="T34" fmla="*/ 21 w 41"/>
                <a:gd name="T35" fmla="*/ 37 h 41"/>
                <a:gd name="T36" fmla="*/ 35 w 41"/>
                <a:gd name="T37" fmla="*/ 28 h 41"/>
                <a:gd name="T38" fmla="*/ 35 w 41"/>
                <a:gd name="T39" fmla="*/ 28 h 41"/>
                <a:gd name="T40" fmla="*/ 37 w 41"/>
                <a:gd name="T41" fmla="*/ 21 h 41"/>
                <a:gd name="T42" fmla="*/ 37 w 41"/>
                <a:gd name="T43" fmla="*/ 21 h 41"/>
                <a:gd name="T44" fmla="*/ 29 w 41"/>
                <a:gd name="T45" fmla="*/ 8 h 41"/>
                <a:gd name="T46" fmla="*/ 29 w 41"/>
                <a:gd name="T47" fmla="*/ 8 h 41"/>
                <a:gd name="T48" fmla="*/ 20 w 41"/>
                <a:gd name="T49" fmla="*/ 4 h 41"/>
                <a:gd name="T50" fmla="*/ 20 w 41"/>
                <a:gd name="T51" fmla="*/ 4 h 41"/>
                <a:gd name="T52" fmla="*/ 8 w 41"/>
                <a:gd name="T53" fmla="*/ 9 h 41"/>
                <a:gd name="T54" fmla="*/ 4 w 41"/>
                <a:gd name="T55" fmla="*/ 22 h 41"/>
                <a:gd name="T56" fmla="*/ 21 w 41"/>
                <a:gd name="T5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21" y="41"/>
                  </a:moveTo>
                  <a:cubicBezTo>
                    <a:pt x="12" y="41"/>
                    <a:pt x="4" y="33"/>
                    <a:pt x="0" y="23"/>
                  </a:cubicBezTo>
                  <a:cubicBezTo>
                    <a:pt x="0" y="23"/>
                    <a:pt x="0" y="23"/>
                    <a:pt x="0" y="23"/>
                  </a:cubicBezTo>
                  <a:cubicBezTo>
                    <a:pt x="0" y="22"/>
                    <a:pt x="0" y="22"/>
                    <a:pt x="0" y="22"/>
                  </a:cubicBezTo>
                  <a:cubicBezTo>
                    <a:pt x="4" y="7"/>
                    <a:pt x="4" y="7"/>
                    <a:pt x="4" y="7"/>
                  </a:cubicBezTo>
                  <a:cubicBezTo>
                    <a:pt x="4" y="7"/>
                    <a:pt x="5" y="6"/>
                    <a:pt x="5" y="6"/>
                  </a:cubicBezTo>
                  <a:cubicBezTo>
                    <a:pt x="5" y="6"/>
                    <a:pt x="5" y="6"/>
                    <a:pt x="5" y="6"/>
                  </a:cubicBezTo>
                  <a:cubicBezTo>
                    <a:pt x="20" y="0"/>
                    <a:pt x="20" y="0"/>
                    <a:pt x="20" y="0"/>
                  </a:cubicBezTo>
                  <a:cubicBezTo>
                    <a:pt x="20" y="0"/>
                    <a:pt x="20" y="0"/>
                    <a:pt x="21" y="0"/>
                  </a:cubicBezTo>
                  <a:cubicBezTo>
                    <a:pt x="21" y="0"/>
                    <a:pt x="21" y="0"/>
                    <a:pt x="21" y="0"/>
                  </a:cubicBezTo>
                  <a:cubicBezTo>
                    <a:pt x="21" y="0"/>
                    <a:pt x="41" y="6"/>
                    <a:pt x="41" y="21"/>
                  </a:cubicBezTo>
                  <a:cubicBezTo>
                    <a:pt x="41" y="21"/>
                    <a:pt x="41" y="21"/>
                    <a:pt x="41" y="21"/>
                  </a:cubicBezTo>
                  <a:cubicBezTo>
                    <a:pt x="41" y="24"/>
                    <a:pt x="40" y="27"/>
                    <a:pt x="38" y="30"/>
                  </a:cubicBezTo>
                  <a:cubicBezTo>
                    <a:pt x="38" y="30"/>
                    <a:pt x="38" y="30"/>
                    <a:pt x="38" y="30"/>
                  </a:cubicBezTo>
                  <a:cubicBezTo>
                    <a:pt x="33" y="38"/>
                    <a:pt x="27" y="41"/>
                    <a:pt x="21" y="41"/>
                  </a:cubicBezTo>
                  <a:cubicBezTo>
                    <a:pt x="21" y="41"/>
                    <a:pt x="21" y="41"/>
                    <a:pt x="21" y="41"/>
                  </a:cubicBezTo>
                  <a:cubicBezTo>
                    <a:pt x="21" y="41"/>
                    <a:pt x="21" y="41"/>
                    <a:pt x="21" y="41"/>
                  </a:cubicBezTo>
                  <a:close/>
                  <a:moveTo>
                    <a:pt x="21" y="37"/>
                  </a:moveTo>
                  <a:cubicBezTo>
                    <a:pt x="25" y="37"/>
                    <a:pt x="30" y="35"/>
                    <a:pt x="35" y="28"/>
                  </a:cubicBezTo>
                  <a:cubicBezTo>
                    <a:pt x="35" y="28"/>
                    <a:pt x="35" y="28"/>
                    <a:pt x="35" y="28"/>
                  </a:cubicBezTo>
                  <a:cubicBezTo>
                    <a:pt x="36" y="25"/>
                    <a:pt x="37" y="23"/>
                    <a:pt x="37" y="21"/>
                  </a:cubicBezTo>
                  <a:cubicBezTo>
                    <a:pt x="37" y="21"/>
                    <a:pt x="37" y="21"/>
                    <a:pt x="37" y="21"/>
                  </a:cubicBezTo>
                  <a:cubicBezTo>
                    <a:pt x="37" y="16"/>
                    <a:pt x="33" y="11"/>
                    <a:pt x="29" y="8"/>
                  </a:cubicBezTo>
                  <a:cubicBezTo>
                    <a:pt x="29" y="8"/>
                    <a:pt x="29" y="8"/>
                    <a:pt x="29" y="8"/>
                  </a:cubicBezTo>
                  <a:cubicBezTo>
                    <a:pt x="25" y="6"/>
                    <a:pt x="22" y="5"/>
                    <a:pt x="20" y="4"/>
                  </a:cubicBezTo>
                  <a:cubicBezTo>
                    <a:pt x="20" y="4"/>
                    <a:pt x="20" y="4"/>
                    <a:pt x="20" y="4"/>
                  </a:cubicBezTo>
                  <a:cubicBezTo>
                    <a:pt x="8" y="9"/>
                    <a:pt x="8" y="9"/>
                    <a:pt x="8" y="9"/>
                  </a:cubicBezTo>
                  <a:cubicBezTo>
                    <a:pt x="4" y="22"/>
                    <a:pt x="4" y="22"/>
                    <a:pt x="4" y="22"/>
                  </a:cubicBezTo>
                  <a:cubicBezTo>
                    <a:pt x="7" y="31"/>
                    <a:pt x="14" y="37"/>
                    <a:pt x="21" y="3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852">
              <a:extLst>
                <a:ext uri="{FF2B5EF4-FFF2-40B4-BE49-F238E27FC236}">
                  <a16:creationId xmlns:a16="http://schemas.microsoft.com/office/drawing/2014/main" id="{A8804092-979D-485A-8D0C-45FCC9F1B487}"/>
                </a:ext>
              </a:extLst>
            </p:cNvPr>
            <p:cNvSpPr/>
            <p:nvPr/>
          </p:nvSpPr>
          <p:spPr bwMode="auto">
            <a:xfrm rot="964014">
              <a:off x="9094992" y="1436604"/>
              <a:ext cx="212644" cy="255579"/>
            </a:xfrm>
            <a:custGeom>
              <a:avLst/>
              <a:gdLst>
                <a:gd name="T0" fmla="*/ 6 w 41"/>
                <a:gd name="T1" fmla="*/ 13 h 48"/>
                <a:gd name="T2" fmla="*/ 37 w 41"/>
                <a:gd name="T3" fmla="*/ 21 h 48"/>
                <a:gd name="T4" fmla="*/ 8 w 41"/>
                <a:gd name="T5" fmla="*/ 40 h 48"/>
                <a:gd name="T6" fmla="*/ 0 w 41"/>
                <a:gd name="T7" fmla="*/ 27 h 48"/>
                <a:gd name="T8" fmla="*/ 6 w 41"/>
                <a:gd name="T9" fmla="*/ 13 h 48"/>
              </a:gdLst>
              <a:ahLst/>
              <a:cxnLst>
                <a:cxn ang="0">
                  <a:pos x="T0" y="T1"/>
                </a:cxn>
                <a:cxn ang="0">
                  <a:pos x="T2" y="T3"/>
                </a:cxn>
                <a:cxn ang="0">
                  <a:pos x="T4" y="T5"/>
                </a:cxn>
                <a:cxn ang="0">
                  <a:pos x="T6" y="T7"/>
                </a:cxn>
                <a:cxn ang="0">
                  <a:pos x="T8" y="T9"/>
                </a:cxn>
              </a:cxnLst>
              <a:rect l="0" t="0" r="r" b="b"/>
              <a:pathLst>
                <a:path w="41" h="48">
                  <a:moveTo>
                    <a:pt x="6" y="13"/>
                  </a:moveTo>
                  <a:cubicBezTo>
                    <a:pt x="6" y="13"/>
                    <a:pt x="32" y="0"/>
                    <a:pt x="37" y="21"/>
                  </a:cubicBezTo>
                  <a:cubicBezTo>
                    <a:pt x="41" y="42"/>
                    <a:pt x="23" y="48"/>
                    <a:pt x="8" y="40"/>
                  </a:cubicBezTo>
                  <a:cubicBezTo>
                    <a:pt x="0" y="27"/>
                    <a:pt x="0" y="27"/>
                    <a:pt x="0" y="27"/>
                  </a:cubicBezTo>
                  <a:lnTo>
                    <a:pt x="6" y="1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853">
              <a:extLst>
                <a:ext uri="{FF2B5EF4-FFF2-40B4-BE49-F238E27FC236}">
                  <a16:creationId xmlns:a16="http://schemas.microsoft.com/office/drawing/2014/main" id="{8C7EA075-D8D0-42DA-8810-066709182640}"/>
                </a:ext>
              </a:extLst>
            </p:cNvPr>
            <p:cNvSpPr/>
            <p:nvPr/>
          </p:nvSpPr>
          <p:spPr bwMode="auto">
            <a:xfrm rot="964014">
              <a:off x="9127115" y="1562896"/>
              <a:ext cx="166607" cy="26903"/>
            </a:xfrm>
            <a:custGeom>
              <a:avLst/>
              <a:gdLst>
                <a:gd name="T0" fmla="*/ 0 w 32"/>
                <a:gd name="T1" fmla="*/ 3 h 5"/>
                <a:gd name="T2" fmla="*/ 2 w 32"/>
                <a:gd name="T3" fmla="*/ 1 h 5"/>
                <a:gd name="T4" fmla="*/ 2 w 32"/>
                <a:gd name="T5" fmla="*/ 1 h 5"/>
                <a:gd name="T6" fmla="*/ 30 w 32"/>
                <a:gd name="T7" fmla="*/ 0 h 5"/>
                <a:gd name="T8" fmla="*/ 32 w 32"/>
                <a:gd name="T9" fmla="*/ 1 h 5"/>
                <a:gd name="T10" fmla="*/ 32 w 32"/>
                <a:gd name="T11" fmla="*/ 1 h 5"/>
                <a:gd name="T12" fmla="*/ 30 w 32"/>
                <a:gd name="T13" fmla="*/ 4 h 5"/>
                <a:gd name="T14" fmla="*/ 30 w 32"/>
                <a:gd name="T15" fmla="*/ 4 h 5"/>
                <a:gd name="T16" fmla="*/ 2 w 32"/>
                <a:gd name="T17" fmla="*/ 5 h 5"/>
                <a:gd name="T18" fmla="*/ 2 w 32"/>
                <a:gd name="T19" fmla="*/ 5 h 5"/>
                <a:gd name="T20" fmla="*/ 2 w 32"/>
                <a:gd name="T21" fmla="*/ 5 h 5"/>
                <a:gd name="T22" fmla="*/ 0 w 32"/>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
                  <a:moveTo>
                    <a:pt x="0" y="3"/>
                  </a:moveTo>
                  <a:cubicBezTo>
                    <a:pt x="0" y="2"/>
                    <a:pt x="1" y="1"/>
                    <a:pt x="2" y="1"/>
                  </a:cubicBezTo>
                  <a:cubicBezTo>
                    <a:pt x="2" y="1"/>
                    <a:pt x="2" y="1"/>
                    <a:pt x="2" y="1"/>
                  </a:cubicBezTo>
                  <a:cubicBezTo>
                    <a:pt x="30" y="0"/>
                    <a:pt x="30" y="0"/>
                    <a:pt x="30" y="0"/>
                  </a:cubicBezTo>
                  <a:cubicBezTo>
                    <a:pt x="31" y="0"/>
                    <a:pt x="32" y="0"/>
                    <a:pt x="32" y="1"/>
                  </a:cubicBezTo>
                  <a:cubicBezTo>
                    <a:pt x="32" y="1"/>
                    <a:pt x="32" y="1"/>
                    <a:pt x="32" y="1"/>
                  </a:cubicBezTo>
                  <a:cubicBezTo>
                    <a:pt x="32" y="3"/>
                    <a:pt x="31" y="4"/>
                    <a:pt x="30" y="4"/>
                  </a:cubicBezTo>
                  <a:cubicBezTo>
                    <a:pt x="30" y="4"/>
                    <a:pt x="30" y="4"/>
                    <a:pt x="30" y="4"/>
                  </a:cubicBezTo>
                  <a:cubicBezTo>
                    <a:pt x="2" y="5"/>
                    <a:pt x="2" y="5"/>
                    <a:pt x="2" y="5"/>
                  </a:cubicBezTo>
                  <a:cubicBezTo>
                    <a:pt x="2" y="5"/>
                    <a:pt x="2" y="5"/>
                    <a:pt x="2" y="5"/>
                  </a:cubicBezTo>
                  <a:cubicBezTo>
                    <a:pt x="2" y="5"/>
                    <a:pt x="2" y="5"/>
                    <a:pt x="2" y="5"/>
                  </a:cubicBezTo>
                  <a:cubicBezTo>
                    <a:pt x="1" y="5"/>
                    <a:pt x="0" y="4"/>
                    <a:pt x="0" y="3"/>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854">
              <a:extLst>
                <a:ext uri="{FF2B5EF4-FFF2-40B4-BE49-F238E27FC236}">
                  <a16:creationId xmlns:a16="http://schemas.microsoft.com/office/drawing/2014/main" id="{24CDAB0C-B428-4222-A259-FB1826DC2045}"/>
                </a:ext>
              </a:extLst>
            </p:cNvPr>
            <p:cNvSpPr>
              <a:spLocks noEditPoints="1"/>
            </p:cNvSpPr>
            <p:nvPr/>
          </p:nvSpPr>
          <p:spPr bwMode="auto">
            <a:xfrm rot="964014">
              <a:off x="9081357" y="1471245"/>
              <a:ext cx="212644" cy="201772"/>
            </a:xfrm>
            <a:custGeom>
              <a:avLst/>
              <a:gdLst>
                <a:gd name="T0" fmla="*/ 9 w 41"/>
                <a:gd name="T1" fmla="*/ 34 h 38"/>
                <a:gd name="T2" fmla="*/ 8 w 41"/>
                <a:gd name="T3" fmla="*/ 34 h 38"/>
                <a:gd name="T4" fmla="*/ 0 w 41"/>
                <a:gd name="T5" fmla="*/ 21 h 38"/>
                <a:gd name="T6" fmla="*/ 0 w 41"/>
                <a:gd name="T7" fmla="*/ 19 h 38"/>
                <a:gd name="T8" fmla="*/ 0 w 41"/>
                <a:gd name="T9" fmla="*/ 19 h 38"/>
                <a:gd name="T10" fmla="*/ 6 w 41"/>
                <a:gd name="T11" fmla="*/ 5 h 38"/>
                <a:gd name="T12" fmla="*/ 7 w 41"/>
                <a:gd name="T13" fmla="*/ 4 h 38"/>
                <a:gd name="T14" fmla="*/ 7 w 41"/>
                <a:gd name="T15" fmla="*/ 4 h 38"/>
                <a:gd name="T16" fmla="*/ 24 w 41"/>
                <a:gd name="T17" fmla="*/ 0 h 38"/>
                <a:gd name="T18" fmla="*/ 24 w 41"/>
                <a:gd name="T19" fmla="*/ 0 h 38"/>
                <a:gd name="T20" fmla="*/ 41 w 41"/>
                <a:gd name="T21" fmla="*/ 13 h 38"/>
                <a:gd name="T22" fmla="*/ 41 w 41"/>
                <a:gd name="T23" fmla="*/ 13 h 38"/>
                <a:gd name="T24" fmla="*/ 41 w 41"/>
                <a:gd name="T25" fmla="*/ 20 h 38"/>
                <a:gd name="T26" fmla="*/ 41 w 41"/>
                <a:gd name="T27" fmla="*/ 20 h 38"/>
                <a:gd name="T28" fmla="*/ 36 w 41"/>
                <a:gd name="T29" fmla="*/ 34 h 38"/>
                <a:gd name="T30" fmla="*/ 36 w 41"/>
                <a:gd name="T31" fmla="*/ 34 h 38"/>
                <a:gd name="T32" fmla="*/ 23 w 41"/>
                <a:gd name="T33" fmla="*/ 38 h 38"/>
                <a:gd name="T34" fmla="*/ 23 w 41"/>
                <a:gd name="T35" fmla="*/ 38 h 38"/>
                <a:gd name="T36" fmla="*/ 9 w 41"/>
                <a:gd name="T37" fmla="*/ 34 h 38"/>
                <a:gd name="T38" fmla="*/ 23 w 41"/>
                <a:gd name="T39" fmla="*/ 34 h 38"/>
                <a:gd name="T40" fmla="*/ 37 w 41"/>
                <a:gd name="T41" fmla="*/ 20 h 38"/>
                <a:gd name="T42" fmla="*/ 37 w 41"/>
                <a:gd name="T43" fmla="*/ 20 h 38"/>
                <a:gd name="T44" fmla="*/ 37 w 41"/>
                <a:gd name="T45" fmla="*/ 14 h 38"/>
                <a:gd name="T46" fmla="*/ 37 w 41"/>
                <a:gd name="T47" fmla="*/ 14 h 38"/>
                <a:gd name="T48" fmla="*/ 24 w 41"/>
                <a:gd name="T49" fmla="*/ 4 h 38"/>
                <a:gd name="T50" fmla="*/ 24 w 41"/>
                <a:gd name="T51" fmla="*/ 4 h 38"/>
                <a:gd name="T52" fmla="*/ 10 w 41"/>
                <a:gd name="T53" fmla="*/ 7 h 38"/>
                <a:gd name="T54" fmla="*/ 10 w 41"/>
                <a:gd name="T55" fmla="*/ 7 h 38"/>
                <a:gd name="T56" fmla="*/ 4 w 41"/>
                <a:gd name="T57" fmla="*/ 20 h 38"/>
                <a:gd name="T58" fmla="*/ 11 w 41"/>
                <a:gd name="T59" fmla="*/ 31 h 38"/>
                <a:gd name="T60" fmla="*/ 23 w 41"/>
                <a:gd name="T6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38">
                  <a:moveTo>
                    <a:pt x="9" y="34"/>
                  </a:moveTo>
                  <a:cubicBezTo>
                    <a:pt x="8" y="34"/>
                    <a:pt x="8" y="34"/>
                    <a:pt x="8" y="34"/>
                  </a:cubicBezTo>
                  <a:cubicBezTo>
                    <a:pt x="0" y="21"/>
                    <a:pt x="0" y="21"/>
                    <a:pt x="0" y="21"/>
                  </a:cubicBezTo>
                  <a:cubicBezTo>
                    <a:pt x="0" y="21"/>
                    <a:pt x="0" y="20"/>
                    <a:pt x="0" y="19"/>
                  </a:cubicBezTo>
                  <a:cubicBezTo>
                    <a:pt x="0" y="19"/>
                    <a:pt x="0" y="19"/>
                    <a:pt x="0" y="19"/>
                  </a:cubicBezTo>
                  <a:cubicBezTo>
                    <a:pt x="6" y="5"/>
                    <a:pt x="6" y="5"/>
                    <a:pt x="6" y="5"/>
                  </a:cubicBezTo>
                  <a:cubicBezTo>
                    <a:pt x="6" y="5"/>
                    <a:pt x="7" y="4"/>
                    <a:pt x="7" y="4"/>
                  </a:cubicBezTo>
                  <a:cubicBezTo>
                    <a:pt x="7" y="4"/>
                    <a:pt x="7" y="4"/>
                    <a:pt x="7" y="4"/>
                  </a:cubicBezTo>
                  <a:cubicBezTo>
                    <a:pt x="7" y="4"/>
                    <a:pt x="16" y="0"/>
                    <a:pt x="24" y="0"/>
                  </a:cubicBezTo>
                  <a:cubicBezTo>
                    <a:pt x="24" y="0"/>
                    <a:pt x="24" y="0"/>
                    <a:pt x="24" y="0"/>
                  </a:cubicBezTo>
                  <a:cubicBezTo>
                    <a:pt x="31" y="0"/>
                    <a:pt x="39" y="3"/>
                    <a:pt x="41" y="13"/>
                  </a:cubicBezTo>
                  <a:cubicBezTo>
                    <a:pt x="41" y="13"/>
                    <a:pt x="41" y="13"/>
                    <a:pt x="41" y="13"/>
                  </a:cubicBezTo>
                  <a:cubicBezTo>
                    <a:pt x="41" y="16"/>
                    <a:pt x="41" y="18"/>
                    <a:pt x="41" y="20"/>
                  </a:cubicBezTo>
                  <a:cubicBezTo>
                    <a:pt x="41" y="20"/>
                    <a:pt x="41" y="20"/>
                    <a:pt x="41" y="20"/>
                  </a:cubicBezTo>
                  <a:cubicBezTo>
                    <a:pt x="41" y="26"/>
                    <a:pt x="39" y="30"/>
                    <a:pt x="36" y="34"/>
                  </a:cubicBezTo>
                  <a:cubicBezTo>
                    <a:pt x="36" y="34"/>
                    <a:pt x="36" y="34"/>
                    <a:pt x="36" y="34"/>
                  </a:cubicBezTo>
                  <a:cubicBezTo>
                    <a:pt x="32" y="37"/>
                    <a:pt x="28" y="38"/>
                    <a:pt x="23" y="38"/>
                  </a:cubicBezTo>
                  <a:cubicBezTo>
                    <a:pt x="23" y="38"/>
                    <a:pt x="23" y="38"/>
                    <a:pt x="23" y="38"/>
                  </a:cubicBezTo>
                  <a:cubicBezTo>
                    <a:pt x="18" y="38"/>
                    <a:pt x="13" y="37"/>
                    <a:pt x="9" y="34"/>
                  </a:cubicBezTo>
                  <a:close/>
                  <a:moveTo>
                    <a:pt x="23" y="34"/>
                  </a:moveTo>
                  <a:cubicBezTo>
                    <a:pt x="31" y="34"/>
                    <a:pt x="37" y="30"/>
                    <a:pt x="37" y="20"/>
                  </a:cubicBezTo>
                  <a:cubicBezTo>
                    <a:pt x="37" y="20"/>
                    <a:pt x="37" y="20"/>
                    <a:pt x="37" y="20"/>
                  </a:cubicBezTo>
                  <a:cubicBezTo>
                    <a:pt x="37" y="18"/>
                    <a:pt x="37" y="16"/>
                    <a:pt x="37" y="14"/>
                  </a:cubicBezTo>
                  <a:cubicBezTo>
                    <a:pt x="37" y="14"/>
                    <a:pt x="37" y="14"/>
                    <a:pt x="37" y="14"/>
                  </a:cubicBezTo>
                  <a:cubicBezTo>
                    <a:pt x="35" y="6"/>
                    <a:pt x="30" y="4"/>
                    <a:pt x="24" y="4"/>
                  </a:cubicBezTo>
                  <a:cubicBezTo>
                    <a:pt x="24" y="4"/>
                    <a:pt x="24" y="4"/>
                    <a:pt x="24" y="4"/>
                  </a:cubicBezTo>
                  <a:cubicBezTo>
                    <a:pt x="18" y="4"/>
                    <a:pt x="12" y="6"/>
                    <a:pt x="10" y="7"/>
                  </a:cubicBezTo>
                  <a:cubicBezTo>
                    <a:pt x="10" y="7"/>
                    <a:pt x="10" y="7"/>
                    <a:pt x="10" y="7"/>
                  </a:cubicBezTo>
                  <a:cubicBezTo>
                    <a:pt x="4" y="20"/>
                    <a:pt x="4" y="20"/>
                    <a:pt x="4" y="20"/>
                  </a:cubicBezTo>
                  <a:cubicBezTo>
                    <a:pt x="11" y="31"/>
                    <a:pt x="11" y="31"/>
                    <a:pt x="11" y="31"/>
                  </a:cubicBezTo>
                  <a:cubicBezTo>
                    <a:pt x="15" y="33"/>
                    <a:pt x="19" y="34"/>
                    <a:pt x="23"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855">
              <a:extLst>
                <a:ext uri="{FF2B5EF4-FFF2-40B4-BE49-F238E27FC236}">
                  <a16:creationId xmlns:a16="http://schemas.microsoft.com/office/drawing/2014/main" id="{22D59DDC-2778-45A1-B64D-1A9ED3D71888}"/>
                </a:ext>
              </a:extLst>
            </p:cNvPr>
            <p:cNvSpPr/>
            <p:nvPr/>
          </p:nvSpPr>
          <p:spPr bwMode="auto">
            <a:xfrm rot="964014">
              <a:off x="8974454" y="1489694"/>
              <a:ext cx="140301" cy="152451"/>
            </a:xfrm>
            <a:custGeom>
              <a:avLst/>
              <a:gdLst>
                <a:gd name="T0" fmla="*/ 33 w 64"/>
                <a:gd name="T1" fmla="*/ 0 h 68"/>
                <a:gd name="T2" fmla="*/ 0 w 64"/>
                <a:gd name="T3" fmla="*/ 40 h 68"/>
                <a:gd name="T4" fmla="*/ 28 w 64"/>
                <a:gd name="T5" fmla="*/ 68 h 68"/>
                <a:gd name="T6" fmla="*/ 64 w 64"/>
                <a:gd name="T7" fmla="*/ 26 h 68"/>
                <a:gd name="T8" fmla="*/ 33 w 64"/>
                <a:gd name="T9" fmla="*/ 0 h 68"/>
              </a:gdLst>
              <a:ahLst/>
              <a:cxnLst>
                <a:cxn ang="0">
                  <a:pos x="T0" y="T1"/>
                </a:cxn>
                <a:cxn ang="0">
                  <a:pos x="T2" y="T3"/>
                </a:cxn>
                <a:cxn ang="0">
                  <a:pos x="T4" y="T5"/>
                </a:cxn>
                <a:cxn ang="0">
                  <a:pos x="T6" y="T7"/>
                </a:cxn>
                <a:cxn ang="0">
                  <a:pos x="T8" y="T9"/>
                </a:cxn>
              </a:cxnLst>
              <a:rect l="0" t="0" r="r" b="b"/>
              <a:pathLst>
                <a:path w="64" h="68">
                  <a:moveTo>
                    <a:pt x="33" y="0"/>
                  </a:moveTo>
                  <a:lnTo>
                    <a:pt x="0" y="40"/>
                  </a:lnTo>
                  <a:lnTo>
                    <a:pt x="28" y="68"/>
                  </a:lnTo>
                  <a:lnTo>
                    <a:pt x="64" y="26"/>
                  </a:lnTo>
                  <a:lnTo>
                    <a:pt x="33"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856">
              <a:extLst>
                <a:ext uri="{FF2B5EF4-FFF2-40B4-BE49-F238E27FC236}">
                  <a16:creationId xmlns:a16="http://schemas.microsoft.com/office/drawing/2014/main" id="{CF8BAB9E-7345-4026-BA41-396835B4C3EC}"/>
                </a:ext>
              </a:extLst>
            </p:cNvPr>
            <p:cNvSpPr/>
            <p:nvPr/>
          </p:nvSpPr>
          <p:spPr bwMode="auto">
            <a:xfrm rot="964014">
              <a:off x="9020164" y="1558148"/>
              <a:ext cx="105225" cy="136757"/>
            </a:xfrm>
            <a:custGeom>
              <a:avLst/>
              <a:gdLst>
                <a:gd name="T0" fmla="*/ 0 w 20"/>
                <a:gd name="T1" fmla="*/ 18 h 26"/>
                <a:gd name="T2" fmla="*/ 9 w 20"/>
                <a:gd name="T3" fmla="*/ 26 h 26"/>
                <a:gd name="T4" fmla="*/ 20 w 20"/>
                <a:gd name="T5" fmla="*/ 5 h 26"/>
                <a:gd name="T6" fmla="*/ 15 w 20"/>
                <a:gd name="T7" fmla="*/ 0 h 26"/>
                <a:gd name="T8" fmla="*/ 0 w 20"/>
                <a:gd name="T9" fmla="*/ 18 h 26"/>
              </a:gdLst>
              <a:ahLst/>
              <a:cxnLst>
                <a:cxn ang="0">
                  <a:pos x="T0" y="T1"/>
                </a:cxn>
                <a:cxn ang="0">
                  <a:pos x="T2" y="T3"/>
                </a:cxn>
                <a:cxn ang="0">
                  <a:pos x="T4" y="T5"/>
                </a:cxn>
                <a:cxn ang="0">
                  <a:pos x="T6" y="T7"/>
                </a:cxn>
                <a:cxn ang="0">
                  <a:pos x="T8" y="T9"/>
                </a:cxn>
              </a:cxnLst>
              <a:rect l="0" t="0" r="r" b="b"/>
              <a:pathLst>
                <a:path w="20" h="26">
                  <a:moveTo>
                    <a:pt x="0" y="18"/>
                  </a:moveTo>
                  <a:cubicBezTo>
                    <a:pt x="9" y="26"/>
                    <a:pt x="9" y="26"/>
                    <a:pt x="9" y="26"/>
                  </a:cubicBezTo>
                  <a:cubicBezTo>
                    <a:pt x="15" y="20"/>
                    <a:pt x="18" y="13"/>
                    <a:pt x="20" y="5"/>
                  </a:cubicBezTo>
                  <a:cubicBezTo>
                    <a:pt x="15" y="0"/>
                    <a:pt x="15" y="0"/>
                    <a:pt x="15" y="0"/>
                  </a:cubicBezTo>
                  <a:lnTo>
                    <a:pt x="0" y="18"/>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857">
              <a:extLst>
                <a:ext uri="{FF2B5EF4-FFF2-40B4-BE49-F238E27FC236}">
                  <a16:creationId xmlns:a16="http://schemas.microsoft.com/office/drawing/2014/main" id="{EA198223-E51A-4021-A93E-23187F5DDAE3}"/>
                </a:ext>
              </a:extLst>
            </p:cNvPr>
            <p:cNvSpPr/>
            <p:nvPr/>
          </p:nvSpPr>
          <p:spPr bwMode="auto">
            <a:xfrm rot="964014">
              <a:off x="9067518" y="1437043"/>
              <a:ext cx="94264" cy="127789"/>
            </a:xfrm>
            <a:custGeom>
              <a:avLst/>
              <a:gdLst>
                <a:gd name="T0" fmla="*/ 13 w 18"/>
                <a:gd name="T1" fmla="*/ 24 h 24"/>
                <a:gd name="T2" fmla="*/ 18 w 18"/>
                <a:gd name="T3" fmla="*/ 18 h 24"/>
                <a:gd name="T4" fmla="*/ 11 w 18"/>
                <a:gd name="T5" fmla="*/ 0 h 24"/>
                <a:gd name="T6" fmla="*/ 0 w 18"/>
                <a:gd name="T7" fmla="*/ 13 h 24"/>
                <a:gd name="T8" fmla="*/ 13 w 18"/>
                <a:gd name="T9" fmla="*/ 24 h 24"/>
              </a:gdLst>
              <a:ahLst/>
              <a:cxnLst>
                <a:cxn ang="0">
                  <a:pos x="T0" y="T1"/>
                </a:cxn>
                <a:cxn ang="0">
                  <a:pos x="T2" y="T3"/>
                </a:cxn>
                <a:cxn ang="0">
                  <a:pos x="T4" y="T5"/>
                </a:cxn>
                <a:cxn ang="0">
                  <a:pos x="T6" y="T7"/>
                </a:cxn>
                <a:cxn ang="0">
                  <a:pos x="T8" y="T9"/>
                </a:cxn>
              </a:cxnLst>
              <a:rect l="0" t="0" r="r" b="b"/>
              <a:pathLst>
                <a:path w="18" h="24">
                  <a:moveTo>
                    <a:pt x="13" y="24"/>
                  </a:moveTo>
                  <a:cubicBezTo>
                    <a:pt x="18" y="18"/>
                    <a:pt x="18" y="18"/>
                    <a:pt x="18" y="18"/>
                  </a:cubicBezTo>
                  <a:cubicBezTo>
                    <a:pt x="17" y="12"/>
                    <a:pt x="15" y="6"/>
                    <a:pt x="11" y="0"/>
                  </a:cubicBezTo>
                  <a:cubicBezTo>
                    <a:pt x="0" y="13"/>
                    <a:pt x="0" y="13"/>
                    <a:pt x="0" y="13"/>
                  </a:cubicBezTo>
                  <a:lnTo>
                    <a:pt x="13" y="24"/>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858">
              <a:extLst>
                <a:ext uri="{FF2B5EF4-FFF2-40B4-BE49-F238E27FC236}">
                  <a16:creationId xmlns:a16="http://schemas.microsoft.com/office/drawing/2014/main" id="{9BE624F3-56D7-4EBF-9DBC-4FD44F9B498C}"/>
                </a:ext>
              </a:extLst>
            </p:cNvPr>
            <p:cNvSpPr/>
            <p:nvPr/>
          </p:nvSpPr>
          <p:spPr bwMode="auto">
            <a:xfrm rot="964014">
              <a:off x="9117085" y="1540441"/>
              <a:ext cx="26307" cy="58290"/>
            </a:xfrm>
            <a:custGeom>
              <a:avLst/>
              <a:gdLst>
                <a:gd name="T0" fmla="*/ 5 w 5"/>
                <a:gd name="T1" fmla="*/ 11 h 11"/>
                <a:gd name="T2" fmla="*/ 5 w 5"/>
                <a:gd name="T3" fmla="*/ 0 h 11"/>
                <a:gd name="T4" fmla="*/ 0 w 5"/>
                <a:gd name="T5" fmla="*/ 6 h 11"/>
                <a:gd name="T6" fmla="*/ 5 w 5"/>
                <a:gd name="T7" fmla="*/ 11 h 11"/>
              </a:gdLst>
              <a:ahLst/>
              <a:cxnLst>
                <a:cxn ang="0">
                  <a:pos x="T0" y="T1"/>
                </a:cxn>
                <a:cxn ang="0">
                  <a:pos x="T2" y="T3"/>
                </a:cxn>
                <a:cxn ang="0">
                  <a:pos x="T4" y="T5"/>
                </a:cxn>
                <a:cxn ang="0">
                  <a:pos x="T6" y="T7"/>
                </a:cxn>
              </a:cxnLst>
              <a:rect l="0" t="0" r="r" b="b"/>
              <a:pathLst>
                <a:path w="5" h="11">
                  <a:moveTo>
                    <a:pt x="5" y="11"/>
                  </a:moveTo>
                  <a:cubicBezTo>
                    <a:pt x="5" y="7"/>
                    <a:pt x="5" y="4"/>
                    <a:pt x="5" y="0"/>
                  </a:cubicBezTo>
                  <a:cubicBezTo>
                    <a:pt x="0" y="6"/>
                    <a:pt x="0" y="6"/>
                    <a:pt x="0" y="6"/>
                  </a:cubicBezTo>
                  <a:lnTo>
                    <a:pt x="5" y="1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859">
              <a:extLst>
                <a:ext uri="{FF2B5EF4-FFF2-40B4-BE49-F238E27FC236}">
                  <a16:creationId xmlns:a16="http://schemas.microsoft.com/office/drawing/2014/main" id="{4E7D50A0-62EA-46FE-921F-329A183533CD}"/>
                </a:ext>
              </a:extLst>
            </p:cNvPr>
            <p:cNvSpPr/>
            <p:nvPr/>
          </p:nvSpPr>
          <p:spPr bwMode="auto">
            <a:xfrm rot="964014">
              <a:off x="8885788" y="1555718"/>
              <a:ext cx="129340" cy="143483"/>
            </a:xfrm>
            <a:custGeom>
              <a:avLst/>
              <a:gdLst>
                <a:gd name="T0" fmla="*/ 0 w 25"/>
                <a:gd name="T1" fmla="*/ 15 h 27"/>
                <a:gd name="T2" fmla="*/ 12 w 25"/>
                <a:gd name="T3" fmla="*/ 27 h 27"/>
                <a:gd name="T4" fmla="*/ 25 w 25"/>
                <a:gd name="T5" fmla="*/ 12 h 27"/>
                <a:gd name="T6" fmla="*/ 13 w 25"/>
                <a:gd name="T7" fmla="*/ 0 h 27"/>
                <a:gd name="T8" fmla="*/ 0 w 25"/>
                <a:gd name="T9" fmla="*/ 15 h 27"/>
              </a:gdLst>
              <a:ahLst/>
              <a:cxnLst>
                <a:cxn ang="0">
                  <a:pos x="T0" y="T1"/>
                </a:cxn>
                <a:cxn ang="0">
                  <a:pos x="T2" y="T3"/>
                </a:cxn>
                <a:cxn ang="0">
                  <a:pos x="T4" y="T5"/>
                </a:cxn>
                <a:cxn ang="0">
                  <a:pos x="T6" y="T7"/>
                </a:cxn>
                <a:cxn ang="0">
                  <a:pos x="T8" y="T9"/>
                </a:cxn>
              </a:cxnLst>
              <a:rect l="0" t="0" r="r" b="b"/>
              <a:pathLst>
                <a:path w="25" h="27">
                  <a:moveTo>
                    <a:pt x="0" y="15"/>
                  </a:moveTo>
                  <a:cubicBezTo>
                    <a:pt x="4" y="19"/>
                    <a:pt x="8" y="23"/>
                    <a:pt x="12" y="27"/>
                  </a:cubicBezTo>
                  <a:cubicBezTo>
                    <a:pt x="25" y="12"/>
                    <a:pt x="25" y="12"/>
                    <a:pt x="25" y="12"/>
                  </a:cubicBezTo>
                  <a:cubicBezTo>
                    <a:pt x="13" y="0"/>
                    <a:pt x="13" y="0"/>
                    <a:pt x="13" y="0"/>
                  </a:cubicBezTo>
                  <a:lnTo>
                    <a:pt x="0" y="1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860">
              <a:extLst>
                <a:ext uri="{FF2B5EF4-FFF2-40B4-BE49-F238E27FC236}">
                  <a16:creationId xmlns:a16="http://schemas.microsoft.com/office/drawing/2014/main" id="{0C561FB3-B4BD-4B40-A0C5-7BE9552E3FF1}"/>
                </a:ext>
              </a:extLst>
            </p:cNvPr>
            <p:cNvSpPr/>
            <p:nvPr/>
          </p:nvSpPr>
          <p:spPr bwMode="auto">
            <a:xfrm rot="964014">
              <a:off x="8784700" y="1379095"/>
              <a:ext cx="140301" cy="154692"/>
            </a:xfrm>
            <a:custGeom>
              <a:avLst/>
              <a:gdLst>
                <a:gd name="T0" fmla="*/ 15 w 27"/>
                <a:gd name="T1" fmla="*/ 0 h 29"/>
                <a:gd name="T2" fmla="*/ 0 w 27"/>
                <a:gd name="T3" fmla="*/ 16 h 29"/>
                <a:gd name="T4" fmla="*/ 13 w 27"/>
                <a:gd name="T5" fmla="*/ 29 h 29"/>
                <a:gd name="T6" fmla="*/ 27 w 27"/>
                <a:gd name="T7" fmla="*/ 13 h 29"/>
                <a:gd name="T8" fmla="*/ 15 w 27"/>
                <a:gd name="T9" fmla="*/ 0 h 29"/>
              </a:gdLst>
              <a:ahLst/>
              <a:cxnLst>
                <a:cxn ang="0">
                  <a:pos x="T0" y="T1"/>
                </a:cxn>
                <a:cxn ang="0">
                  <a:pos x="T2" y="T3"/>
                </a:cxn>
                <a:cxn ang="0">
                  <a:pos x="T4" y="T5"/>
                </a:cxn>
                <a:cxn ang="0">
                  <a:pos x="T6" y="T7"/>
                </a:cxn>
                <a:cxn ang="0">
                  <a:pos x="T8" y="T9"/>
                </a:cxn>
              </a:cxnLst>
              <a:rect l="0" t="0" r="r" b="b"/>
              <a:pathLst>
                <a:path w="27" h="29">
                  <a:moveTo>
                    <a:pt x="15" y="0"/>
                  </a:moveTo>
                  <a:cubicBezTo>
                    <a:pt x="0" y="16"/>
                    <a:pt x="0" y="16"/>
                    <a:pt x="0" y="16"/>
                  </a:cubicBezTo>
                  <a:cubicBezTo>
                    <a:pt x="4" y="20"/>
                    <a:pt x="9" y="24"/>
                    <a:pt x="13" y="29"/>
                  </a:cubicBezTo>
                  <a:cubicBezTo>
                    <a:pt x="27" y="13"/>
                    <a:pt x="27" y="13"/>
                    <a:pt x="27" y="13"/>
                  </a:cubicBezTo>
                  <a:lnTo>
                    <a:pt x="15"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861">
              <a:extLst>
                <a:ext uri="{FF2B5EF4-FFF2-40B4-BE49-F238E27FC236}">
                  <a16:creationId xmlns:a16="http://schemas.microsoft.com/office/drawing/2014/main" id="{265E0081-093A-4BBC-BAEA-E9E8DB1B0CBE}"/>
                </a:ext>
              </a:extLst>
            </p:cNvPr>
            <p:cNvSpPr/>
            <p:nvPr/>
          </p:nvSpPr>
          <p:spPr bwMode="auto">
            <a:xfrm rot="964014">
              <a:off x="8881162" y="1324453"/>
              <a:ext cx="135917" cy="147966"/>
            </a:xfrm>
            <a:custGeom>
              <a:avLst/>
              <a:gdLst>
                <a:gd name="T0" fmla="*/ 62 w 62"/>
                <a:gd name="T1" fmla="*/ 28 h 66"/>
                <a:gd name="T2" fmla="*/ 31 w 62"/>
                <a:gd name="T3" fmla="*/ 0 h 66"/>
                <a:gd name="T4" fmla="*/ 0 w 62"/>
                <a:gd name="T5" fmla="*/ 35 h 66"/>
                <a:gd name="T6" fmla="*/ 29 w 62"/>
                <a:gd name="T7" fmla="*/ 66 h 66"/>
                <a:gd name="T8" fmla="*/ 62 w 62"/>
                <a:gd name="T9" fmla="*/ 28 h 66"/>
              </a:gdLst>
              <a:ahLst/>
              <a:cxnLst>
                <a:cxn ang="0">
                  <a:pos x="T0" y="T1"/>
                </a:cxn>
                <a:cxn ang="0">
                  <a:pos x="T2" y="T3"/>
                </a:cxn>
                <a:cxn ang="0">
                  <a:pos x="T4" y="T5"/>
                </a:cxn>
                <a:cxn ang="0">
                  <a:pos x="T6" y="T7"/>
                </a:cxn>
                <a:cxn ang="0">
                  <a:pos x="T8" y="T9"/>
                </a:cxn>
              </a:cxnLst>
              <a:rect l="0" t="0" r="r" b="b"/>
              <a:pathLst>
                <a:path w="62" h="66">
                  <a:moveTo>
                    <a:pt x="62" y="28"/>
                  </a:moveTo>
                  <a:lnTo>
                    <a:pt x="31" y="0"/>
                  </a:lnTo>
                  <a:lnTo>
                    <a:pt x="0" y="35"/>
                  </a:lnTo>
                  <a:lnTo>
                    <a:pt x="29" y="66"/>
                  </a:lnTo>
                  <a:lnTo>
                    <a:pt x="62" y="28"/>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862">
              <a:extLst>
                <a:ext uri="{FF2B5EF4-FFF2-40B4-BE49-F238E27FC236}">
                  <a16:creationId xmlns:a16="http://schemas.microsoft.com/office/drawing/2014/main" id="{8C1E0A1F-1930-4A32-9E56-1C71FE087214}"/>
                </a:ext>
              </a:extLst>
            </p:cNvPr>
            <p:cNvSpPr/>
            <p:nvPr/>
          </p:nvSpPr>
          <p:spPr bwMode="auto">
            <a:xfrm rot="964014">
              <a:off x="8923157" y="1403364"/>
              <a:ext cx="144684" cy="159177"/>
            </a:xfrm>
            <a:custGeom>
              <a:avLst/>
              <a:gdLst>
                <a:gd name="T0" fmla="*/ 33 w 66"/>
                <a:gd name="T1" fmla="*/ 71 h 71"/>
                <a:gd name="T2" fmla="*/ 66 w 66"/>
                <a:gd name="T3" fmla="*/ 31 h 71"/>
                <a:gd name="T4" fmla="*/ 33 w 66"/>
                <a:gd name="T5" fmla="*/ 0 h 71"/>
                <a:gd name="T6" fmla="*/ 0 w 66"/>
                <a:gd name="T7" fmla="*/ 38 h 71"/>
                <a:gd name="T8" fmla="*/ 33 w 66"/>
                <a:gd name="T9" fmla="*/ 71 h 71"/>
              </a:gdLst>
              <a:ahLst/>
              <a:cxnLst>
                <a:cxn ang="0">
                  <a:pos x="T0" y="T1"/>
                </a:cxn>
                <a:cxn ang="0">
                  <a:pos x="T2" y="T3"/>
                </a:cxn>
                <a:cxn ang="0">
                  <a:pos x="T4" y="T5"/>
                </a:cxn>
                <a:cxn ang="0">
                  <a:pos x="T6" y="T7"/>
                </a:cxn>
                <a:cxn ang="0">
                  <a:pos x="T8" y="T9"/>
                </a:cxn>
              </a:cxnLst>
              <a:rect l="0" t="0" r="r" b="b"/>
              <a:pathLst>
                <a:path w="66" h="71">
                  <a:moveTo>
                    <a:pt x="33" y="71"/>
                  </a:moveTo>
                  <a:lnTo>
                    <a:pt x="66" y="31"/>
                  </a:lnTo>
                  <a:lnTo>
                    <a:pt x="33" y="0"/>
                  </a:lnTo>
                  <a:lnTo>
                    <a:pt x="0" y="38"/>
                  </a:lnTo>
                  <a:lnTo>
                    <a:pt x="33" y="7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863">
              <a:extLst>
                <a:ext uri="{FF2B5EF4-FFF2-40B4-BE49-F238E27FC236}">
                  <a16:creationId xmlns:a16="http://schemas.microsoft.com/office/drawing/2014/main" id="{09AC55F3-BF9B-49EA-B7BC-A80EE43D740C}"/>
                </a:ext>
              </a:extLst>
            </p:cNvPr>
            <p:cNvSpPr/>
            <p:nvPr/>
          </p:nvSpPr>
          <p:spPr bwMode="auto">
            <a:xfrm rot="964014">
              <a:off x="9014068" y="1361465"/>
              <a:ext cx="129340" cy="132273"/>
            </a:xfrm>
            <a:custGeom>
              <a:avLst/>
              <a:gdLst>
                <a:gd name="T0" fmla="*/ 14 w 25"/>
                <a:gd name="T1" fmla="*/ 25 h 25"/>
                <a:gd name="T2" fmla="*/ 25 w 25"/>
                <a:gd name="T3" fmla="*/ 12 h 25"/>
                <a:gd name="T4" fmla="*/ 21 w 25"/>
                <a:gd name="T5" fmla="*/ 7 h 25"/>
                <a:gd name="T6" fmla="*/ 11 w 25"/>
                <a:gd name="T7" fmla="*/ 0 h 25"/>
                <a:gd name="T8" fmla="*/ 0 w 25"/>
                <a:gd name="T9" fmla="*/ 12 h 25"/>
                <a:gd name="T10" fmla="*/ 14 w 25"/>
                <a:gd name="T11" fmla="*/ 25 h 25"/>
              </a:gdLst>
              <a:ahLst/>
              <a:cxnLst>
                <a:cxn ang="0">
                  <a:pos x="T0" y="T1"/>
                </a:cxn>
                <a:cxn ang="0">
                  <a:pos x="T2" y="T3"/>
                </a:cxn>
                <a:cxn ang="0">
                  <a:pos x="T4" y="T5"/>
                </a:cxn>
                <a:cxn ang="0">
                  <a:pos x="T6" y="T7"/>
                </a:cxn>
                <a:cxn ang="0">
                  <a:pos x="T8" y="T9"/>
                </a:cxn>
                <a:cxn ang="0">
                  <a:pos x="T10" y="T11"/>
                </a:cxn>
              </a:cxnLst>
              <a:rect l="0" t="0" r="r" b="b"/>
              <a:pathLst>
                <a:path w="25" h="25">
                  <a:moveTo>
                    <a:pt x="14" y="25"/>
                  </a:moveTo>
                  <a:cubicBezTo>
                    <a:pt x="25" y="12"/>
                    <a:pt x="25" y="12"/>
                    <a:pt x="25" y="12"/>
                  </a:cubicBezTo>
                  <a:cubicBezTo>
                    <a:pt x="24" y="11"/>
                    <a:pt x="22" y="9"/>
                    <a:pt x="21" y="7"/>
                  </a:cubicBezTo>
                  <a:cubicBezTo>
                    <a:pt x="21" y="7"/>
                    <a:pt x="17" y="4"/>
                    <a:pt x="11" y="0"/>
                  </a:cubicBezTo>
                  <a:cubicBezTo>
                    <a:pt x="0" y="12"/>
                    <a:pt x="0" y="12"/>
                    <a:pt x="0" y="12"/>
                  </a:cubicBezTo>
                  <a:lnTo>
                    <a:pt x="14" y="2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864">
              <a:extLst>
                <a:ext uri="{FF2B5EF4-FFF2-40B4-BE49-F238E27FC236}">
                  <a16:creationId xmlns:a16="http://schemas.microsoft.com/office/drawing/2014/main" id="{D9E53625-565B-47D2-91EB-1446300298AA}"/>
                </a:ext>
              </a:extLst>
            </p:cNvPr>
            <p:cNvSpPr/>
            <p:nvPr/>
          </p:nvSpPr>
          <p:spPr bwMode="auto">
            <a:xfrm rot="964014">
              <a:off x="8830683" y="1465294"/>
              <a:ext cx="144684" cy="154692"/>
            </a:xfrm>
            <a:custGeom>
              <a:avLst/>
              <a:gdLst>
                <a:gd name="T0" fmla="*/ 14 w 28"/>
                <a:gd name="T1" fmla="*/ 0 h 29"/>
                <a:gd name="T2" fmla="*/ 0 w 28"/>
                <a:gd name="T3" fmla="*/ 16 h 29"/>
                <a:gd name="T4" fmla="*/ 15 w 28"/>
                <a:gd name="T5" fmla="*/ 29 h 29"/>
                <a:gd name="T6" fmla="*/ 28 w 28"/>
                <a:gd name="T7" fmla="*/ 14 h 29"/>
                <a:gd name="T8" fmla="*/ 14 w 28"/>
                <a:gd name="T9" fmla="*/ 0 h 29"/>
              </a:gdLst>
              <a:ahLst/>
              <a:cxnLst>
                <a:cxn ang="0">
                  <a:pos x="T0" y="T1"/>
                </a:cxn>
                <a:cxn ang="0">
                  <a:pos x="T2" y="T3"/>
                </a:cxn>
                <a:cxn ang="0">
                  <a:pos x="T4" y="T5"/>
                </a:cxn>
                <a:cxn ang="0">
                  <a:pos x="T6" y="T7"/>
                </a:cxn>
                <a:cxn ang="0">
                  <a:pos x="T8" y="T9"/>
                </a:cxn>
              </a:cxnLst>
              <a:rect l="0" t="0" r="r" b="b"/>
              <a:pathLst>
                <a:path w="28" h="29">
                  <a:moveTo>
                    <a:pt x="14" y="0"/>
                  </a:moveTo>
                  <a:cubicBezTo>
                    <a:pt x="0" y="16"/>
                    <a:pt x="0" y="16"/>
                    <a:pt x="0" y="16"/>
                  </a:cubicBezTo>
                  <a:cubicBezTo>
                    <a:pt x="5" y="20"/>
                    <a:pt x="10" y="25"/>
                    <a:pt x="15" y="29"/>
                  </a:cubicBezTo>
                  <a:cubicBezTo>
                    <a:pt x="28" y="14"/>
                    <a:pt x="28" y="14"/>
                    <a:pt x="28" y="14"/>
                  </a:cubicBezTo>
                  <a:lnTo>
                    <a:pt x="1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865">
              <a:extLst>
                <a:ext uri="{FF2B5EF4-FFF2-40B4-BE49-F238E27FC236}">
                  <a16:creationId xmlns:a16="http://schemas.microsoft.com/office/drawing/2014/main" id="{F4301883-F13F-496C-8D12-24C851F7B4C6}"/>
                </a:ext>
              </a:extLst>
            </p:cNvPr>
            <p:cNvSpPr/>
            <p:nvPr/>
          </p:nvSpPr>
          <p:spPr bwMode="auto">
            <a:xfrm rot="964014">
              <a:off x="8932619" y="1631908"/>
              <a:ext cx="116187" cy="107611"/>
            </a:xfrm>
            <a:custGeom>
              <a:avLst/>
              <a:gdLst>
                <a:gd name="T0" fmla="*/ 22 w 22"/>
                <a:gd name="T1" fmla="*/ 8 h 20"/>
                <a:gd name="T2" fmla="*/ 13 w 22"/>
                <a:gd name="T3" fmla="*/ 0 h 20"/>
                <a:gd name="T4" fmla="*/ 0 w 22"/>
                <a:gd name="T5" fmla="*/ 15 h 20"/>
                <a:gd name="T6" fmla="*/ 5 w 22"/>
                <a:gd name="T7" fmla="*/ 20 h 20"/>
                <a:gd name="T8" fmla="*/ 22 w 22"/>
                <a:gd name="T9" fmla="*/ 8 h 20"/>
              </a:gdLst>
              <a:ahLst/>
              <a:cxnLst>
                <a:cxn ang="0">
                  <a:pos x="T0" y="T1"/>
                </a:cxn>
                <a:cxn ang="0">
                  <a:pos x="T2" y="T3"/>
                </a:cxn>
                <a:cxn ang="0">
                  <a:pos x="T4" y="T5"/>
                </a:cxn>
                <a:cxn ang="0">
                  <a:pos x="T6" y="T7"/>
                </a:cxn>
                <a:cxn ang="0">
                  <a:pos x="T8" y="T9"/>
                </a:cxn>
              </a:cxnLst>
              <a:rect l="0" t="0" r="r" b="b"/>
              <a:pathLst>
                <a:path w="22" h="20">
                  <a:moveTo>
                    <a:pt x="22" y="8"/>
                  </a:moveTo>
                  <a:cubicBezTo>
                    <a:pt x="13" y="0"/>
                    <a:pt x="13" y="0"/>
                    <a:pt x="13" y="0"/>
                  </a:cubicBezTo>
                  <a:cubicBezTo>
                    <a:pt x="0" y="15"/>
                    <a:pt x="0" y="15"/>
                    <a:pt x="0" y="15"/>
                  </a:cubicBezTo>
                  <a:cubicBezTo>
                    <a:pt x="2" y="17"/>
                    <a:pt x="4" y="18"/>
                    <a:pt x="5" y="20"/>
                  </a:cubicBezTo>
                  <a:cubicBezTo>
                    <a:pt x="12" y="17"/>
                    <a:pt x="18" y="13"/>
                    <a:pt x="22" y="8"/>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866">
              <a:extLst>
                <a:ext uri="{FF2B5EF4-FFF2-40B4-BE49-F238E27FC236}">
                  <a16:creationId xmlns:a16="http://schemas.microsoft.com/office/drawing/2014/main" id="{F024D436-6DD3-4E82-A63E-6CA597BE3A79}"/>
                </a:ext>
              </a:extLst>
            </p:cNvPr>
            <p:cNvSpPr/>
            <p:nvPr/>
          </p:nvSpPr>
          <p:spPr bwMode="auto">
            <a:xfrm rot="964014">
              <a:off x="8804042" y="1615299"/>
              <a:ext cx="129340" cy="100885"/>
            </a:xfrm>
            <a:custGeom>
              <a:avLst/>
              <a:gdLst>
                <a:gd name="T0" fmla="*/ 13 w 25"/>
                <a:gd name="T1" fmla="*/ 0 h 19"/>
                <a:gd name="T2" fmla="*/ 0 w 25"/>
                <a:gd name="T3" fmla="*/ 14 h 19"/>
                <a:gd name="T4" fmla="*/ 19 w 25"/>
                <a:gd name="T5" fmla="*/ 19 h 19"/>
                <a:gd name="T6" fmla="*/ 25 w 25"/>
                <a:gd name="T7" fmla="*/ 12 h 19"/>
                <a:gd name="T8" fmla="*/ 13 w 25"/>
                <a:gd name="T9" fmla="*/ 0 h 19"/>
              </a:gdLst>
              <a:ahLst/>
              <a:cxnLst>
                <a:cxn ang="0">
                  <a:pos x="T0" y="T1"/>
                </a:cxn>
                <a:cxn ang="0">
                  <a:pos x="T2" y="T3"/>
                </a:cxn>
                <a:cxn ang="0">
                  <a:pos x="T4" y="T5"/>
                </a:cxn>
                <a:cxn ang="0">
                  <a:pos x="T6" y="T7"/>
                </a:cxn>
                <a:cxn ang="0">
                  <a:pos x="T8" y="T9"/>
                </a:cxn>
              </a:cxnLst>
              <a:rect l="0" t="0" r="r" b="b"/>
              <a:pathLst>
                <a:path w="25" h="19">
                  <a:moveTo>
                    <a:pt x="13" y="0"/>
                  </a:moveTo>
                  <a:cubicBezTo>
                    <a:pt x="0" y="14"/>
                    <a:pt x="0" y="14"/>
                    <a:pt x="0" y="14"/>
                  </a:cubicBezTo>
                  <a:cubicBezTo>
                    <a:pt x="6" y="17"/>
                    <a:pt x="13" y="19"/>
                    <a:pt x="19" y="19"/>
                  </a:cubicBezTo>
                  <a:cubicBezTo>
                    <a:pt x="25" y="12"/>
                    <a:pt x="25" y="12"/>
                    <a:pt x="25" y="12"/>
                  </a:cubicBezTo>
                  <a:cubicBezTo>
                    <a:pt x="21" y="8"/>
                    <a:pt x="17" y="4"/>
                    <a:pt x="13"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867">
              <a:extLst>
                <a:ext uri="{FF2B5EF4-FFF2-40B4-BE49-F238E27FC236}">
                  <a16:creationId xmlns:a16="http://schemas.microsoft.com/office/drawing/2014/main" id="{397258B8-A9B0-4B4B-8B53-E8D5ACC7A277}"/>
                </a:ext>
              </a:extLst>
            </p:cNvPr>
            <p:cNvSpPr/>
            <p:nvPr/>
          </p:nvSpPr>
          <p:spPr bwMode="auto">
            <a:xfrm rot="964014">
              <a:off x="8733993" y="1446921"/>
              <a:ext cx="98648" cy="143483"/>
            </a:xfrm>
            <a:custGeom>
              <a:avLst/>
              <a:gdLst>
                <a:gd name="T0" fmla="*/ 6 w 19"/>
                <a:gd name="T1" fmla="*/ 0 h 27"/>
                <a:gd name="T2" fmla="*/ 0 w 19"/>
                <a:gd name="T3" fmla="*/ 8 h 27"/>
                <a:gd name="T4" fmla="*/ 7 w 19"/>
                <a:gd name="T5" fmla="*/ 27 h 27"/>
                <a:gd name="T6" fmla="*/ 19 w 19"/>
                <a:gd name="T7" fmla="*/ 13 h 27"/>
                <a:gd name="T8" fmla="*/ 6 w 19"/>
                <a:gd name="T9" fmla="*/ 0 h 27"/>
              </a:gdLst>
              <a:ahLst/>
              <a:cxnLst>
                <a:cxn ang="0">
                  <a:pos x="T0" y="T1"/>
                </a:cxn>
                <a:cxn ang="0">
                  <a:pos x="T2" y="T3"/>
                </a:cxn>
                <a:cxn ang="0">
                  <a:pos x="T4" y="T5"/>
                </a:cxn>
                <a:cxn ang="0">
                  <a:pos x="T6" y="T7"/>
                </a:cxn>
                <a:cxn ang="0">
                  <a:pos x="T8" y="T9"/>
                </a:cxn>
              </a:cxnLst>
              <a:rect l="0" t="0" r="r" b="b"/>
              <a:pathLst>
                <a:path w="19" h="27">
                  <a:moveTo>
                    <a:pt x="6" y="0"/>
                  </a:moveTo>
                  <a:cubicBezTo>
                    <a:pt x="0" y="8"/>
                    <a:pt x="0" y="8"/>
                    <a:pt x="0" y="8"/>
                  </a:cubicBezTo>
                  <a:cubicBezTo>
                    <a:pt x="0" y="14"/>
                    <a:pt x="3" y="21"/>
                    <a:pt x="7" y="27"/>
                  </a:cubicBezTo>
                  <a:cubicBezTo>
                    <a:pt x="19" y="13"/>
                    <a:pt x="19" y="13"/>
                    <a:pt x="19" y="13"/>
                  </a:cubicBezTo>
                  <a:cubicBezTo>
                    <a:pt x="15" y="8"/>
                    <a:pt x="10" y="4"/>
                    <a:pt x="6"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868">
              <a:extLst>
                <a:ext uri="{FF2B5EF4-FFF2-40B4-BE49-F238E27FC236}">
                  <a16:creationId xmlns:a16="http://schemas.microsoft.com/office/drawing/2014/main" id="{A7A3F6BB-2D3E-40FB-9132-BC0997A6944E}"/>
                </a:ext>
              </a:extLst>
            </p:cNvPr>
            <p:cNvSpPr/>
            <p:nvPr/>
          </p:nvSpPr>
          <p:spPr bwMode="auto">
            <a:xfrm rot="964014">
              <a:off x="8747651" y="1529177"/>
              <a:ext cx="140301" cy="143483"/>
            </a:xfrm>
            <a:custGeom>
              <a:avLst/>
              <a:gdLst>
                <a:gd name="T0" fmla="*/ 12 w 27"/>
                <a:gd name="T1" fmla="*/ 0 h 27"/>
                <a:gd name="T2" fmla="*/ 0 w 27"/>
                <a:gd name="T3" fmla="*/ 14 h 27"/>
                <a:gd name="T4" fmla="*/ 14 w 27"/>
                <a:gd name="T5" fmla="*/ 27 h 27"/>
                <a:gd name="T6" fmla="*/ 27 w 27"/>
                <a:gd name="T7" fmla="*/ 13 h 27"/>
                <a:gd name="T8" fmla="*/ 12 w 27"/>
                <a:gd name="T9" fmla="*/ 0 h 27"/>
              </a:gdLst>
              <a:ahLst/>
              <a:cxnLst>
                <a:cxn ang="0">
                  <a:pos x="T0" y="T1"/>
                </a:cxn>
                <a:cxn ang="0">
                  <a:pos x="T2" y="T3"/>
                </a:cxn>
                <a:cxn ang="0">
                  <a:pos x="T4" y="T5"/>
                </a:cxn>
                <a:cxn ang="0">
                  <a:pos x="T6" y="T7"/>
                </a:cxn>
                <a:cxn ang="0">
                  <a:pos x="T8" y="T9"/>
                </a:cxn>
              </a:cxnLst>
              <a:rect l="0" t="0" r="r" b="b"/>
              <a:pathLst>
                <a:path w="27" h="27">
                  <a:moveTo>
                    <a:pt x="12" y="0"/>
                  </a:moveTo>
                  <a:cubicBezTo>
                    <a:pt x="0" y="14"/>
                    <a:pt x="0" y="14"/>
                    <a:pt x="0" y="14"/>
                  </a:cubicBezTo>
                  <a:cubicBezTo>
                    <a:pt x="4" y="19"/>
                    <a:pt x="9" y="24"/>
                    <a:pt x="14" y="27"/>
                  </a:cubicBezTo>
                  <a:cubicBezTo>
                    <a:pt x="27" y="13"/>
                    <a:pt x="27" y="13"/>
                    <a:pt x="27" y="13"/>
                  </a:cubicBezTo>
                  <a:cubicBezTo>
                    <a:pt x="22" y="9"/>
                    <a:pt x="17" y="4"/>
                    <a:pt x="12"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869">
              <a:extLst>
                <a:ext uri="{FF2B5EF4-FFF2-40B4-BE49-F238E27FC236}">
                  <a16:creationId xmlns:a16="http://schemas.microsoft.com/office/drawing/2014/main" id="{13091111-C464-4076-BA4E-10F36997E47B}"/>
                </a:ext>
              </a:extLst>
            </p:cNvPr>
            <p:cNvSpPr/>
            <p:nvPr/>
          </p:nvSpPr>
          <p:spPr bwMode="auto">
            <a:xfrm rot="964014">
              <a:off x="8891563" y="1694137"/>
              <a:ext cx="56997" cy="38112"/>
            </a:xfrm>
            <a:custGeom>
              <a:avLst/>
              <a:gdLst>
                <a:gd name="T0" fmla="*/ 0 w 11"/>
                <a:gd name="T1" fmla="*/ 7 h 7"/>
                <a:gd name="T2" fmla="*/ 7 w 11"/>
                <a:gd name="T3" fmla="*/ 6 h 7"/>
                <a:gd name="T4" fmla="*/ 11 w 11"/>
                <a:gd name="T5" fmla="*/ 5 h 7"/>
                <a:gd name="T6" fmla="*/ 6 w 11"/>
                <a:gd name="T7" fmla="*/ 0 h 7"/>
                <a:gd name="T8" fmla="*/ 0 w 11"/>
                <a:gd name="T9" fmla="*/ 7 h 7"/>
              </a:gdLst>
              <a:ahLst/>
              <a:cxnLst>
                <a:cxn ang="0">
                  <a:pos x="T0" y="T1"/>
                </a:cxn>
                <a:cxn ang="0">
                  <a:pos x="T2" y="T3"/>
                </a:cxn>
                <a:cxn ang="0">
                  <a:pos x="T4" y="T5"/>
                </a:cxn>
                <a:cxn ang="0">
                  <a:pos x="T6" y="T7"/>
                </a:cxn>
                <a:cxn ang="0">
                  <a:pos x="T8" y="T9"/>
                </a:cxn>
              </a:cxnLst>
              <a:rect l="0" t="0" r="r" b="b"/>
              <a:pathLst>
                <a:path w="11" h="7">
                  <a:moveTo>
                    <a:pt x="0" y="7"/>
                  </a:moveTo>
                  <a:cubicBezTo>
                    <a:pt x="2" y="7"/>
                    <a:pt x="5" y="7"/>
                    <a:pt x="7" y="6"/>
                  </a:cubicBezTo>
                  <a:cubicBezTo>
                    <a:pt x="9" y="6"/>
                    <a:pt x="10" y="5"/>
                    <a:pt x="11" y="5"/>
                  </a:cubicBezTo>
                  <a:cubicBezTo>
                    <a:pt x="10" y="3"/>
                    <a:pt x="8" y="2"/>
                    <a:pt x="6" y="0"/>
                  </a:cubicBezTo>
                  <a:lnTo>
                    <a:pt x="0" y="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870">
              <a:extLst>
                <a:ext uri="{FF2B5EF4-FFF2-40B4-BE49-F238E27FC236}">
                  <a16:creationId xmlns:a16="http://schemas.microsoft.com/office/drawing/2014/main" id="{B8622722-8D70-4B08-A94D-8FD7D1C6E829}"/>
                </a:ext>
              </a:extLst>
            </p:cNvPr>
            <p:cNvSpPr/>
            <p:nvPr/>
          </p:nvSpPr>
          <p:spPr bwMode="auto">
            <a:xfrm rot="964014">
              <a:off x="8853439" y="1295256"/>
              <a:ext cx="109610" cy="94161"/>
            </a:xfrm>
            <a:custGeom>
              <a:avLst/>
              <a:gdLst>
                <a:gd name="T0" fmla="*/ 21 w 21"/>
                <a:gd name="T1" fmla="*/ 3 h 18"/>
                <a:gd name="T2" fmla="*/ 17 w 21"/>
                <a:gd name="T3" fmla="*/ 0 h 18"/>
                <a:gd name="T4" fmla="*/ 0 w 21"/>
                <a:gd name="T5" fmla="*/ 10 h 18"/>
                <a:gd name="T6" fmla="*/ 8 w 21"/>
                <a:gd name="T7" fmla="*/ 18 h 18"/>
                <a:gd name="T8" fmla="*/ 21 w 21"/>
                <a:gd name="T9" fmla="*/ 3 h 18"/>
              </a:gdLst>
              <a:ahLst/>
              <a:cxnLst>
                <a:cxn ang="0">
                  <a:pos x="T0" y="T1"/>
                </a:cxn>
                <a:cxn ang="0">
                  <a:pos x="T2" y="T3"/>
                </a:cxn>
                <a:cxn ang="0">
                  <a:pos x="T4" y="T5"/>
                </a:cxn>
                <a:cxn ang="0">
                  <a:pos x="T6" y="T7"/>
                </a:cxn>
                <a:cxn ang="0">
                  <a:pos x="T8" y="T9"/>
                </a:cxn>
              </a:cxnLst>
              <a:rect l="0" t="0" r="r" b="b"/>
              <a:pathLst>
                <a:path w="21" h="18">
                  <a:moveTo>
                    <a:pt x="21" y="3"/>
                  </a:moveTo>
                  <a:cubicBezTo>
                    <a:pt x="17" y="0"/>
                    <a:pt x="17" y="0"/>
                    <a:pt x="17" y="0"/>
                  </a:cubicBezTo>
                  <a:cubicBezTo>
                    <a:pt x="12" y="2"/>
                    <a:pt x="6" y="5"/>
                    <a:pt x="0" y="10"/>
                  </a:cubicBezTo>
                  <a:cubicBezTo>
                    <a:pt x="8" y="18"/>
                    <a:pt x="8" y="18"/>
                    <a:pt x="8" y="18"/>
                  </a:cubicBezTo>
                  <a:lnTo>
                    <a:pt x="21" y="3"/>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871">
              <a:extLst>
                <a:ext uri="{FF2B5EF4-FFF2-40B4-BE49-F238E27FC236}">
                  <a16:creationId xmlns:a16="http://schemas.microsoft.com/office/drawing/2014/main" id="{0C50273E-BBE3-497C-BF40-0C9B2E181337}"/>
                </a:ext>
              </a:extLst>
            </p:cNvPr>
            <p:cNvSpPr/>
            <p:nvPr/>
          </p:nvSpPr>
          <p:spPr bwMode="auto">
            <a:xfrm rot="964014">
              <a:off x="8962191" y="1317030"/>
              <a:ext cx="124955" cy="89676"/>
            </a:xfrm>
            <a:custGeom>
              <a:avLst/>
              <a:gdLst>
                <a:gd name="T0" fmla="*/ 13 w 24"/>
                <a:gd name="T1" fmla="*/ 17 h 17"/>
                <a:gd name="T2" fmla="*/ 24 w 24"/>
                <a:gd name="T3" fmla="*/ 5 h 17"/>
                <a:gd name="T4" fmla="*/ 4 w 24"/>
                <a:gd name="T5" fmla="*/ 1 h 17"/>
                <a:gd name="T6" fmla="*/ 0 w 24"/>
                <a:gd name="T7" fmla="*/ 5 h 17"/>
                <a:gd name="T8" fmla="*/ 13 w 24"/>
                <a:gd name="T9" fmla="*/ 17 h 17"/>
              </a:gdLst>
              <a:ahLst/>
              <a:cxnLst>
                <a:cxn ang="0">
                  <a:pos x="T0" y="T1"/>
                </a:cxn>
                <a:cxn ang="0">
                  <a:pos x="T2" y="T3"/>
                </a:cxn>
                <a:cxn ang="0">
                  <a:pos x="T4" y="T5"/>
                </a:cxn>
                <a:cxn ang="0">
                  <a:pos x="T6" y="T7"/>
                </a:cxn>
                <a:cxn ang="0">
                  <a:pos x="T8" y="T9"/>
                </a:cxn>
              </a:cxnLst>
              <a:rect l="0" t="0" r="r" b="b"/>
              <a:pathLst>
                <a:path w="24" h="17">
                  <a:moveTo>
                    <a:pt x="13" y="17"/>
                  </a:moveTo>
                  <a:cubicBezTo>
                    <a:pt x="24" y="5"/>
                    <a:pt x="24" y="5"/>
                    <a:pt x="24" y="5"/>
                  </a:cubicBezTo>
                  <a:cubicBezTo>
                    <a:pt x="19" y="3"/>
                    <a:pt x="12" y="0"/>
                    <a:pt x="4" y="1"/>
                  </a:cubicBezTo>
                  <a:cubicBezTo>
                    <a:pt x="0" y="5"/>
                    <a:pt x="0" y="5"/>
                    <a:pt x="0" y="5"/>
                  </a:cubicBezTo>
                  <a:lnTo>
                    <a:pt x="13" y="1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872">
              <a:extLst>
                <a:ext uri="{FF2B5EF4-FFF2-40B4-BE49-F238E27FC236}">
                  <a16:creationId xmlns:a16="http://schemas.microsoft.com/office/drawing/2014/main" id="{DC107C87-AFCE-4835-8CA5-303D0DEF8CB7}"/>
                </a:ext>
              </a:extLst>
            </p:cNvPr>
            <p:cNvSpPr/>
            <p:nvPr/>
          </p:nvSpPr>
          <p:spPr bwMode="auto">
            <a:xfrm rot="964014">
              <a:off x="8952925" y="1305665"/>
              <a:ext cx="41651" cy="22420"/>
            </a:xfrm>
            <a:custGeom>
              <a:avLst/>
              <a:gdLst>
                <a:gd name="T0" fmla="*/ 8 w 8"/>
                <a:gd name="T1" fmla="*/ 0 h 4"/>
                <a:gd name="T2" fmla="*/ 0 w 8"/>
                <a:gd name="T3" fmla="*/ 1 h 4"/>
                <a:gd name="T4" fmla="*/ 4 w 8"/>
                <a:gd name="T5" fmla="*/ 4 h 4"/>
                <a:gd name="T6" fmla="*/ 8 w 8"/>
                <a:gd name="T7" fmla="*/ 0 h 4"/>
              </a:gdLst>
              <a:ahLst/>
              <a:cxnLst>
                <a:cxn ang="0">
                  <a:pos x="T0" y="T1"/>
                </a:cxn>
                <a:cxn ang="0">
                  <a:pos x="T2" y="T3"/>
                </a:cxn>
                <a:cxn ang="0">
                  <a:pos x="T4" y="T5"/>
                </a:cxn>
                <a:cxn ang="0">
                  <a:pos x="T6" y="T7"/>
                </a:cxn>
              </a:cxnLst>
              <a:rect l="0" t="0" r="r" b="b"/>
              <a:pathLst>
                <a:path w="8" h="4">
                  <a:moveTo>
                    <a:pt x="8" y="0"/>
                  </a:moveTo>
                  <a:cubicBezTo>
                    <a:pt x="6" y="0"/>
                    <a:pt x="3" y="0"/>
                    <a:pt x="0" y="1"/>
                  </a:cubicBezTo>
                  <a:cubicBezTo>
                    <a:pt x="4" y="4"/>
                    <a:pt x="4" y="4"/>
                    <a:pt x="4" y="4"/>
                  </a:cubicBezTo>
                  <a:lnTo>
                    <a:pt x="8"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873">
              <a:extLst>
                <a:ext uri="{FF2B5EF4-FFF2-40B4-BE49-F238E27FC236}">
                  <a16:creationId xmlns:a16="http://schemas.microsoft.com/office/drawing/2014/main" id="{52BD14DA-9CAA-4B3A-B179-FEB281D0E43E}"/>
                </a:ext>
              </a:extLst>
            </p:cNvPr>
            <p:cNvSpPr/>
            <p:nvPr/>
          </p:nvSpPr>
          <p:spPr bwMode="auto">
            <a:xfrm rot="964014">
              <a:off x="8746557" y="1412200"/>
              <a:ext cx="37267" cy="69499"/>
            </a:xfrm>
            <a:custGeom>
              <a:avLst/>
              <a:gdLst>
                <a:gd name="T0" fmla="*/ 1 w 7"/>
                <a:gd name="T1" fmla="*/ 0 h 13"/>
                <a:gd name="T2" fmla="*/ 1 w 7"/>
                <a:gd name="T3" fmla="*/ 13 h 13"/>
                <a:gd name="T4" fmla="*/ 7 w 7"/>
                <a:gd name="T5" fmla="*/ 5 h 13"/>
                <a:gd name="T6" fmla="*/ 1 w 7"/>
                <a:gd name="T7" fmla="*/ 0 h 13"/>
              </a:gdLst>
              <a:ahLst/>
              <a:cxnLst>
                <a:cxn ang="0">
                  <a:pos x="T0" y="T1"/>
                </a:cxn>
                <a:cxn ang="0">
                  <a:pos x="T2" y="T3"/>
                </a:cxn>
                <a:cxn ang="0">
                  <a:pos x="T4" y="T5"/>
                </a:cxn>
                <a:cxn ang="0">
                  <a:pos x="T6" y="T7"/>
                </a:cxn>
              </a:cxnLst>
              <a:rect l="0" t="0" r="r" b="b"/>
              <a:pathLst>
                <a:path w="7" h="13">
                  <a:moveTo>
                    <a:pt x="1" y="0"/>
                  </a:moveTo>
                  <a:cubicBezTo>
                    <a:pt x="0" y="4"/>
                    <a:pt x="0" y="8"/>
                    <a:pt x="1" y="13"/>
                  </a:cubicBezTo>
                  <a:cubicBezTo>
                    <a:pt x="7" y="5"/>
                    <a:pt x="7" y="5"/>
                    <a:pt x="7" y="5"/>
                  </a:cubicBezTo>
                  <a:cubicBezTo>
                    <a:pt x="5" y="3"/>
                    <a:pt x="3" y="1"/>
                    <a:pt x="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874">
              <a:extLst>
                <a:ext uri="{FF2B5EF4-FFF2-40B4-BE49-F238E27FC236}">
                  <a16:creationId xmlns:a16="http://schemas.microsoft.com/office/drawing/2014/main" id="{42BCF2D2-E653-411D-A13B-EAB83DC675FF}"/>
                </a:ext>
              </a:extLst>
            </p:cNvPr>
            <p:cNvSpPr/>
            <p:nvPr/>
          </p:nvSpPr>
          <p:spPr bwMode="auto">
            <a:xfrm rot="964014">
              <a:off x="8771360" y="1325644"/>
              <a:ext cx="107417" cy="127789"/>
            </a:xfrm>
            <a:custGeom>
              <a:avLst/>
              <a:gdLst>
                <a:gd name="T0" fmla="*/ 21 w 21"/>
                <a:gd name="T1" fmla="*/ 8 h 24"/>
                <a:gd name="T2" fmla="*/ 13 w 21"/>
                <a:gd name="T3" fmla="*/ 0 h 24"/>
                <a:gd name="T4" fmla="*/ 11 w 21"/>
                <a:gd name="T5" fmla="*/ 1 h 24"/>
                <a:gd name="T6" fmla="*/ 0 w 21"/>
                <a:gd name="T7" fmla="*/ 19 h 24"/>
                <a:gd name="T8" fmla="*/ 6 w 21"/>
                <a:gd name="T9" fmla="*/ 24 h 24"/>
                <a:gd name="T10" fmla="*/ 21 w 21"/>
                <a:gd name="T11" fmla="*/ 8 h 24"/>
              </a:gdLst>
              <a:ahLst/>
              <a:cxnLst>
                <a:cxn ang="0">
                  <a:pos x="T0" y="T1"/>
                </a:cxn>
                <a:cxn ang="0">
                  <a:pos x="T2" y="T3"/>
                </a:cxn>
                <a:cxn ang="0">
                  <a:pos x="T4" y="T5"/>
                </a:cxn>
                <a:cxn ang="0">
                  <a:pos x="T6" y="T7"/>
                </a:cxn>
                <a:cxn ang="0">
                  <a:pos x="T8" y="T9"/>
                </a:cxn>
                <a:cxn ang="0">
                  <a:pos x="T10" y="T11"/>
                </a:cxn>
              </a:cxnLst>
              <a:rect l="0" t="0" r="r" b="b"/>
              <a:pathLst>
                <a:path w="21" h="24">
                  <a:moveTo>
                    <a:pt x="21" y="8"/>
                  </a:moveTo>
                  <a:cubicBezTo>
                    <a:pt x="13" y="0"/>
                    <a:pt x="13" y="0"/>
                    <a:pt x="13" y="0"/>
                  </a:cubicBezTo>
                  <a:cubicBezTo>
                    <a:pt x="12" y="1"/>
                    <a:pt x="12" y="1"/>
                    <a:pt x="11" y="1"/>
                  </a:cubicBezTo>
                  <a:cubicBezTo>
                    <a:pt x="5" y="7"/>
                    <a:pt x="2" y="13"/>
                    <a:pt x="0" y="19"/>
                  </a:cubicBezTo>
                  <a:cubicBezTo>
                    <a:pt x="2" y="20"/>
                    <a:pt x="4" y="22"/>
                    <a:pt x="6" y="24"/>
                  </a:cubicBezTo>
                  <a:lnTo>
                    <a:pt x="21" y="8"/>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875">
              <a:extLst>
                <a:ext uri="{FF2B5EF4-FFF2-40B4-BE49-F238E27FC236}">
                  <a16:creationId xmlns:a16="http://schemas.microsoft.com/office/drawing/2014/main" id="{B1F932BE-5883-4EDF-BDA6-072CE61C77D1}"/>
                </a:ext>
              </a:extLst>
            </p:cNvPr>
            <p:cNvSpPr>
              <a:spLocks noEditPoints="1"/>
            </p:cNvSpPr>
            <p:nvPr/>
          </p:nvSpPr>
          <p:spPr bwMode="auto">
            <a:xfrm rot="964014">
              <a:off x="8997225" y="1313160"/>
              <a:ext cx="63574" cy="67258"/>
            </a:xfrm>
            <a:custGeom>
              <a:avLst/>
              <a:gdLst>
                <a:gd name="T0" fmla="*/ 6 w 12"/>
                <a:gd name="T1" fmla="*/ 13 h 13"/>
                <a:gd name="T2" fmla="*/ 2 w 12"/>
                <a:gd name="T3" fmla="*/ 11 h 13"/>
                <a:gd name="T4" fmla="*/ 2 w 12"/>
                <a:gd name="T5" fmla="*/ 11 h 13"/>
                <a:gd name="T6" fmla="*/ 0 w 12"/>
                <a:gd name="T7" fmla="*/ 7 h 13"/>
                <a:gd name="T8" fmla="*/ 0 w 12"/>
                <a:gd name="T9" fmla="*/ 7 h 13"/>
                <a:gd name="T10" fmla="*/ 0 w 12"/>
                <a:gd name="T11" fmla="*/ 6 h 13"/>
                <a:gd name="T12" fmla="*/ 0 w 12"/>
                <a:gd name="T13" fmla="*/ 6 h 13"/>
                <a:gd name="T14" fmla="*/ 5 w 12"/>
                <a:gd name="T15" fmla="*/ 1 h 13"/>
                <a:gd name="T16" fmla="*/ 5 w 12"/>
                <a:gd name="T17" fmla="*/ 1 h 13"/>
                <a:gd name="T18" fmla="*/ 6 w 12"/>
                <a:gd name="T19" fmla="*/ 1 h 13"/>
                <a:gd name="T20" fmla="*/ 6 w 12"/>
                <a:gd name="T21" fmla="*/ 1 h 13"/>
                <a:gd name="T22" fmla="*/ 12 w 12"/>
                <a:gd name="T23" fmla="*/ 6 h 13"/>
                <a:gd name="T24" fmla="*/ 12 w 12"/>
                <a:gd name="T25" fmla="*/ 7 h 13"/>
                <a:gd name="T26" fmla="*/ 12 w 12"/>
                <a:gd name="T27" fmla="*/ 7 h 13"/>
                <a:gd name="T28" fmla="*/ 8 w 12"/>
                <a:gd name="T29" fmla="*/ 12 h 13"/>
                <a:gd name="T30" fmla="*/ 8 w 12"/>
                <a:gd name="T31" fmla="*/ 12 h 13"/>
                <a:gd name="T32" fmla="*/ 6 w 12"/>
                <a:gd name="T33" fmla="*/ 13 h 13"/>
                <a:gd name="T34" fmla="*/ 6 w 12"/>
                <a:gd name="T35" fmla="*/ 13 h 13"/>
                <a:gd name="T36" fmla="*/ 6 w 12"/>
                <a:gd name="T37" fmla="*/ 13 h 13"/>
                <a:gd name="T38" fmla="*/ 6 w 12"/>
                <a:gd name="T39" fmla="*/ 13 h 13"/>
                <a:gd name="T40" fmla="*/ 6 w 12"/>
                <a:gd name="T41" fmla="*/ 13 h 13"/>
                <a:gd name="T42" fmla="*/ 6 w 12"/>
                <a:gd name="T43" fmla="*/ 13 h 13"/>
                <a:gd name="T44" fmla="*/ 6 w 12"/>
                <a:gd name="T45" fmla="*/ 13 h 13"/>
                <a:gd name="T46" fmla="*/ 2 w 12"/>
                <a:gd name="T47" fmla="*/ 7 h 13"/>
                <a:gd name="T48" fmla="*/ 3 w 12"/>
                <a:gd name="T49" fmla="*/ 9 h 13"/>
                <a:gd name="T50" fmla="*/ 3 w 12"/>
                <a:gd name="T51" fmla="*/ 9 h 13"/>
                <a:gd name="T52" fmla="*/ 6 w 12"/>
                <a:gd name="T53" fmla="*/ 11 h 13"/>
                <a:gd name="T54" fmla="*/ 6 w 12"/>
                <a:gd name="T55" fmla="*/ 11 h 13"/>
                <a:gd name="T56" fmla="*/ 6 w 12"/>
                <a:gd name="T57" fmla="*/ 11 h 13"/>
                <a:gd name="T58" fmla="*/ 6 w 12"/>
                <a:gd name="T59" fmla="*/ 11 h 13"/>
                <a:gd name="T60" fmla="*/ 8 w 12"/>
                <a:gd name="T61" fmla="*/ 9 h 13"/>
                <a:gd name="T62" fmla="*/ 8 w 12"/>
                <a:gd name="T63" fmla="*/ 9 h 13"/>
                <a:gd name="T64" fmla="*/ 10 w 12"/>
                <a:gd name="T65" fmla="*/ 7 h 13"/>
                <a:gd name="T66" fmla="*/ 10 w 12"/>
                <a:gd name="T67" fmla="*/ 7 h 13"/>
                <a:gd name="T68" fmla="*/ 6 w 12"/>
                <a:gd name="T69" fmla="*/ 3 h 13"/>
                <a:gd name="T70" fmla="*/ 2 w 12"/>
                <a:gd name="T71" fmla="*/ 7 h 13"/>
                <a:gd name="T72" fmla="*/ 2 w 12"/>
                <a:gd name="T73" fmla="*/ 7 h 13"/>
                <a:gd name="T74" fmla="*/ 2 w 12"/>
                <a:gd name="T75" fmla="*/ 7 h 13"/>
                <a:gd name="T76" fmla="*/ 5 w 12"/>
                <a:gd name="T77" fmla="*/ 2 h 13"/>
                <a:gd name="T78" fmla="*/ 6 w 12"/>
                <a:gd name="T79" fmla="*/ 2 h 13"/>
                <a:gd name="T80" fmla="*/ 5 w 12"/>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3">
                  <a:moveTo>
                    <a:pt x="6" y="13"/>
                  </a:moveTo>
                  <a:cubicBezTo>
                    <a:pt x="5" y="13"/>
                    <a:pt x="4" y="12"/>
                    <a:pt x="2" y="11"/>
                  </a:cubicBezTo>
                  <a:cubicBezTo>
                    <a:pt x="2" y="11"/>
                    <a:pt x="2" y="11"/>
                    <a:pt x="2" y="11"/>
                  </a:cubicBezTo>
                  <a:cubicBezTo>
                    <a:pt x="1" y="9"/>
                    <a:pt x="0" y="9"/>
                    <a:pt x="0" y="7"/>
                  </a:cubicBezTo>
                  <a:cubicBezTo>
                    <a:pt x="0" y="7"/>
                    <a:pt x="0" y="7"/>
                    <a:pt x="0" y="7"/>
                  </a:cubicBezTo>
                  <a:cubicBezTo>
                    <a:pt x="0" y="7"/>
                    <a:pt x="0" y="6"/>
                    <a:pt x="0" y="6"/>
                  </a:cubicBezTo>
                  <a:cubicBezTo>
                    <a:pt x="0" y="6"/>
                    <a:pt x="0" y="6"/>
                    <a:pt x="0" y="6"/>
                  </a:cubicBezTo>
                  <a:cubicBezTo>
                    <a:pt x="0" y="6"/>
                    <a:pt x="5" y="1"/>
                    <a:pt x="5" y="1"/>
                  </a:cubicBezTo>
                  <a:cubicBezTo>
                    <a:pt x="5" y="1"/>
                    <a:pt x="5" y="1"/>
                    <a:pt x="5" y="1"/>
                  </a:cubicBezTo>
                  <a:cubicBezTo>
                    <a:pt x="5" y="1"/>
                    <a:pt x="6" y="0"/>
                    <a:pt x="6" y="1"/>
                  </a:cubicBezTo>
                  <a:cubicBezTo>
                    <a:pt x="6" y="1"/>
                    <a:pt x="6" y="1"/>
                    <a:pt x="6" y="1"/>
                  </a:cubicBezTo>
                  <a:cubicBezTo>
                    <a:pt x="12" y="6"/>
                    <a:pt x="12" y="6"/>
                    <a:pt x="12" y="6"/>
                  </a:cubicBezTo>
                  <a:cubicBezTo>
                    <a:pt x="12" y="6"/>
                    <a:pt x="12" y="7"/>
                    <a:pt x="12" y="7"/>
                  </a:cubicBezTo>
                  <a:cubicBezTo>
                    <a:pt x="12" y="7"/>
                    <a:pt x="12" y="7"/>
                    <a:pt x="12" y="7"/>
                  </a:cubicBezTo>
                  <a:cubicBezTo>
                    <a:pt x="12" y="7"/>
                    <a:pt x="9" y="10"/>
                    <a:pt x="8" y="12"/>
                  </a:cubicBezTo>
                  <a:cubicBezTo>
                    <a:pt x="8" y="12"/>
                    <a:pt x="8" y="12"/>
                    <a:pt x="8" y="12"/>
                  </a:cubicBezTo>
                  <a:cubicBezTo>
                    <a:pt x="7" y="13"/>
                    <a:pt x="7"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2" y="8"/>
                    <a:pt x="3" y="8"/>
                    <a:pt x="3" y="9"/>
                  </a:cubicBezTo>
                  <a:cubicBezTo>
                    <a:pt x="3" y="9"/>
                    <a:pt x="3" y="9"/>
                    <a:pt x="3" y="9"/>
                  </a:cubicBezTo>
                  <a:cubicBezTo>
                    <a:pt x="4" y="10"/>
                    <a:pt x="5" y="11"/>
                    <a:pt x="6" y="11"/>
                  </a:cubicBezTo>
                  <a:cubicBezTo>
                    <a:pt x="6" y="11"/>
                    <a:pt x="6" y="11"/>
                    <a:pt x="6" y="11"/>
                  </a:cubicBezTo>
                  <a:cubicBezTo>
                    <a:pt x="6" y="11"/>
                    <a:pt x="6" y="11"/>
                    <a:pt x="6" y="11"/>
                  </a:cubicBezTo>
                  <a:cubicBezTo>
                    <a:pt x="6" y="11"/>
                    <a:pt x="6" y="11"/>
                    <a:pt x="6" y="11"/>
                  </a:cubicBezTo>
                  <a:cubicBezTo>
                    <a:pt x="7" y="10"/>
                    <a:pt x="7" y="10"/>
                    <a:pt x="8" y="9"/>
                  </a:cubicBezTo>
                  <a:cubicBezTo>
                    <a:pt x="8" y="9"/>
                    <a:pt x="8" y="9"/>
                    <a:pt x="8" y="9"/>
                  </a:cubicBezTo>
                  <a:cubicBezTo>
                    <a:pt x="9" y="8"/>
                    <a:pt x="9"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2"/>
                    <a:pt x="6" y="2"/>
                    <a:pt x="6" y="2"/>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876">
              <a:extLst>
                <a:ext uri="{FF2B5EF4-FFF2-40B4-BE49-F238E27FC236}">
                  <a16:creationId xmlns:a16="http://schemas.microsoft.com/office/drawing/2014/main" id="{1A84C7B4-7F44-4F5B-A071-B7C3FB624D2D}"/>
                </a:ext>
              </a:extLst>
            </p:cNvPr>
            <p:cNvSpPr>
              <a:spLocks noEditPoints="1"/>
            </p:cNvSpPr>
            <p:nvPr/>
          </p:nvSpPr>
          <p:spPr bwMode="auto">
            <a:xfrm rot="964014">
              <a:off x="9044759" y="1392851"/>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3 w 13"/>
                <a:gd name="T25" fmla="*/ 6 h 13"/>
                <a:gd name="T26" fmla="*/ 13 w 13"/>
                <a:gd name="T27" fmla="*/ 6 h 13"/>
                <a:gd name="T28" fmla="*/ 8 w 13"/>
                <a:gd name="T29" fmla="*/ 12 h 13"/>
                <a:gd name="T30" fmla="*/ 8 w 13"/>
                <a:gd name="T31" fmla="*/ 12 h 13"/>
                <a:gd name="T32" fmla="*/ 7 w 13"/>
                <a:gd name="T33" fmla="*/ 13 h 13"/>
                <a:gd name="T34" fmla="*/ 7 w 13"/>
                <a:gd name="T35" fmla="*/ 13 h 13"/>
                <a:gd name="T36" fmla="*/ 7 w 13"/>
                <a:gd name="T37" fmla="*/ 13 h 13"/>
                <a:gd name="T38" fmla="*/ 7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7 w 13"/>
                <a:gd name="T53" fmla="*/ 11 h 13"/>
                <a:gd name="T54" fmla="*/ 7 w 13"/>
                <a:gd name="T55" fmla="*/ 11 h 13"/>
                <a:gd name="T56" fmla="*/ 7 w 13"/>
                <a:gd name="T57" fmla="*/ 10 h 13"/>
                <a:gd name="T58" fmla="*/ 7 w 13"/>
                <a:gd name="T59" fmla="*/ 10 h 13"/>
                <a:gd name="T60" fmla="*/ 9 w 13"/>
                <a:gd name="T61" fmla="*/ 8 h 13"/>
                <a:gd name="T62" fmla="*/ 9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6 w 13"/>
                <a:gd name="T77" fmla="*/ 2 h 13"/>
                <a:gd name="T78" fmla="*/ 6 w 13"/>
                <a:gd name="T79" fmla="*/ 1 h 13"/>
                <a:gd name="T80" fmla="*/ 6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2"/>
                    <a:pt x="4"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3" y="6"/>
                  </a:cubicBezTo>
                  <a:cubicBezTo>
                    <a:pt x="13" y="6"/>
                    <a:pt x="13" y="6"/>
                    <a:pt x="13" y="6"/>
                  </a:cubicBezTo>
                  <a:cubicBezTo>
                    <a:pt x="13" y="6"/>
                    <a:pt x="10" y="10"/>
                    <a:pt x="8" y="12"/>
                  </a:cubicBezTo>
                  <a:cubicBezTo>
                    <a:pt x="8" y="12"/>
                    <a:pt x="8" y="12"/>
                    <a:pt x="8" y="12"/>
                  </a:cubicBezTo>
                  <a:cubicBezTo>
                    <a:pt x="8" y="12"/>
                    <a:pt x="8" y="12"/>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7" y="11"/>
                  </a:cubicBezTo>
                  <a:cubicBezTo>
                    <a:pt x="7" y="11"/>
                    <a:pt x="7" y="11"/>
                    <a:pt x="7" y="11"/>
                  </a:cubicBezTo>
                  <a:cubicBezTo>
                    <a:pt x="7" y="10"/>
                    <a:pt x="7" y="10"/>
                    <a:pt x="7" y="10"/>
                  </a:cubicBezTo>
                  <a:cubicBezTo>
                    <a:pt x="7" y="10"/>
                    <a:pt x="7" y="10"/>
                    <a:pt x="7" y="10"/>
                  </a:cubicBezTo>
                  <a:cubicBezTo>
                    <a:pt x="7" y="10"/>
                    <a:pt x="8" y="9"/>
                    <a:pt x="9" y="8"/>
                  </a:cubicBezTo>
                  <a:cubicBezTo>
                    <a:pt x="9" y="8"/>
                    <a:pt x="9" y="8"/>
                    <a:pt x="9" y="8"/>
                  </a:cubicBezTo>
                  <a:cubicBezTo>
                    <a:pt x="9" y="7"/>
                    <a:pt x="10" y="6"/>
                    <a:pt x="10" y="6"/>
                  </a:cubicBezTo>
                  <a:cubicBezTo>
                    <a:pt x="10" y="6"/>
                    <a:pt x="10" y="6"/>
                    <a:pt x="10" y="6"/>
                  </a:cubicBezTo>
                  <a:cubicBezTo>
                    <a:pt x="6" y="2"/>
                    <a:pt x="6" y="2"/>
                    <a:pt x="6" y="2"/>
                  </a:cubicBezTo>
                  <a:cubicBezTo>
                    <a:pt x="5" y="3"/>
                    <a:pt x="3" y="6"/>
                    <a:pt x="2" y="6"/>
                  </a:cubicBezTo>
                  <a:cubicBezTo>
                    <a:pt x="2" y="6"/>
                    <a:pt x="2" y="6"/>
                    <a:pt x="2" y="6"/>
                  </a:cubicBezTo>
                  <a:cubicBezTo>
                    <a:pt x="2" y="7"/>
                    <a:pt x="2" y="7"/>
                    <a:pt x="2"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877">
              <a:extLst>
                <a:ext uri="{FF2B5EF4-FFF2-40B4-BE49-F238E27FC236}">
                  <a16:creationId xmlns:a16="http://schemas.microsoft.com/office/drawing/2014/main" id="{39F16E44-9D0C-46C5-8591-DFC009F72E54}"/>
                </a:ext>
              </a:extLst>
            </p:cNvPr>
            <p:cNvSpPr>
              <a:spLocks noEditPoints="1"/>
            </p:cNvSpPr>
            <p:nvPr/>
          </p:nvSpPr>
          <p:spPr bwMode="auto">
            <a:xfrm rot="964014">
              <a:off x="9092690" y="1471982"/>
              <a:ext cx="67958"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1 h 13"/>
                <a:gd name="T58" fmla="*/ 7 w 13"/>
                <a:gd name="T59" fmla="*/ 11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1"/>
                  </a:cubicBezTo>
                  <a:cubicBezTo>
                    <a:pt x="5" y="1"/>
                    <a:pt x="5" y="1"/>
                    <a:pt x="5" y="1"/>
                  </a:cubicBezTo>
                  <a:cubicBezTo>
                    <a:pt x="6" y="0"/>
                    <a:pt x="6" y="0"/>
                    <a:pt x="7" y="1"/>
                  </a:cubicBezTo>
                  <a:cubicBezTo>
                    <a:pt x="7" y="1"/>
                    <a:pt x="7" y="1"/>
                    <a:pt x="7" y="1"/>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1"/>
                  </a:cubicBezTo>
                  <a:cubicBezTo>
                    <a:pt x="7" y="11"/>
                    <a:pt x="7" y="11"/>
                    <a:pt x="7" y="11"/>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878">
              <a:extLst>
                <a:ext uri="{FF2B5EF4-FFF2-40B4-BE49-F238E27FC236}">
                  <a16:creationId xmlns:a16="http://schemas.microsoft.com/office/drawing/2014/main" id="{5AD12D7B-4F7C-48E2-9B56-C62A300868A3}"/>
                </a:ext>
              </a:extLst>
            </p:cNvPr>
            <p:cNvSpPr>
              <a:spLocks noEditPoints="1"/>
            </p:cNvSpPr>
            <p:nvPr/>
          </p:nvSpPr>
          <p:spPr bwMode="auto">
            <a:xfrm rot="964014">
              <a:off x="8912912" y="1359545"/>
              <a:ext cx="67958" cy="69499"/>
            </a:xfrm>
            <a:custGeom>
              <a:avLst/>
              <a:gdLst>
                <a:gd name="T0" fmla="*/ 6 w 13"/>
                <a:gd name="T1" fmla="*/ 13 h 13"/>
                <a:gd name="T2" fmla="*/ 3 w 13"/>
                <a:gd name="T3" fmla="*/ 11 h 13"/>
                <a:gd name="T4" fmla="*/ 3 w 13"/>
                <a:gd name="T5" fmla="*/ 11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6 h 13"/>
                <a:gd name="T24" fmla="*/ 13 w 13"/>
                <a:gd name="T25" fmla="*/ 7 h 13"/>
                <a:gd name="T26" fmla="*/ 13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9 h 13"/>
                <a:gd name="T50" fmla="*/ 4 w 13"/>
                <a:gd name="T51" fmla="*/ 9 h 13"/>
                <a:gd name="T52" fmla="*/ 6 w 13"/>
                <a:gd name="T53" fmla="*/ 11 h 13"/>
                <a:gd name="T54" fmla="*/ 6 w 13"/>
                <a:gd name="T55" fmla="*/ 11 h 13"/>
                <a:gd name="T56" fmla="*/ 7 w 13"/>
                <a:gd name="T57" fmla="*/ 11 h 13"/>
                <a:gd name="T58" fmla="*/ 7 w 13"/>
                <a:gd name="T59" fmla="*/ 11 h 13"/>
                <a:gd name="T60" fmla="*/ 8 w 13"/>
                <a:gd name="T61" fmla="*/ 9 h 13"/>
                <a:gd name="T62" fmla="*/ 8 w 13"/>
                <a:gd name="T63" fmla="*/ 9 h 13"/>
                <a:gd name="T64" fmla="*/ 10 w 13"/>
                <a:gd name="T65" fmla="*/ 7 h 13"/>
                <a:gd name="T66" fmla="*/ 10 w 13"/>
                <a:gd name="T67" fmla="*/ 7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2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4" y="12"/>
                    <a:pt x="3" y="11"/>
                  </a:cubicBezTo>
                  <a:cubicBezTo>
                    <a:pt x="3" y="11"/>
                    <a:pt x="3" y="11"/>
                    <a:pt x="3" y="11"/>
                  </a:cubicBezTo>
                  <a:cubicBezTo>
                    <a:pt x="2" y="9"/>
                    <a:pt x="0" y="9"/>
                    <a:pt x="0" y="7"/>
                  </a:cubicBezTo>
                  <a:cubicBezTo>
                    <a:pt x="0" y="7"/>
                    <a:pt x="0" y="7"/>
                    <a:pt x="0" y="7"/>
                  </a:cubicBezTo>
                  <a:cubicBezTo>
                    <a:pt x="0" y="7"/>
                    <a:pt x="0" y="6"/>
                    <a:pt x="0" y="6"/>
                  </a:cubicBezTo>
                  <a:cubicBezTo>
                    <a:pt x="0" y="6"/>
                    <a:pt x="0" y="6"/>
                    <a:pt x="0" y="6"/>
                  </a:cubicBezTo>
                  <a:cubicBezTo>
                    <a:pt x="1" y="6"/>
                    <a:pt x="5" y="1"/>
                    <a:pt x="5" y="1"/>
                  </a:cubicBezTo>
                  <a:cubicBezTo>
                    <a:pt x="5" y="1"/>
                    <a:pt x="5" y="1"/>
                    <a:pt x="5" y="1"/>
                  </a:cubicBezTo>
                  <a:cubicBezTo>
                    <a:pt x="6" y="0"/>
                    <a:pt x="6" y="0"/>
                    <a:pt x="7" y="1"/>
                  </a:cubicBezTo>
                  <a:cubicBezTo>
                    <a:pt x="7" y="1"/>
                    <a:pt x="7" y="1"/>
                    <a:pt x="7" y="1"/>
                  </a:cubicBezTo>
                  <a:cubicBezTo>
                    <a:pt x="12" y="6"/>
                    <a:pt x="12" y="6"/>
                    <a:pt x="12" y="6"/>
                  </a:cubicBezTo>
                  <a:cubicBezTo>
                    <a:pt x="13" y="6"/>
                    <a:pt x="13" y="7"/>
                    <a:pt x="13" y="7"/>
                  </a:cubicBezTo>
                  <a:cubicBezTo>
                    <a:pt x="13" y="7"/>
                    <a:pt x="13" y="7"/>
                    <a:pt x="13" y="7"/>
                  </a:cubicBezTo>
                  <a:cubicBezTo>
                    <a:pt x="13" y="7"/>
                    <a:pt x="10" y="10"/>
                    <a:pt x="8" y="12"/>
                  </a:cubicBezTo>
                  <a:cubicBezTo>
                    <a:pt x="8" y="12"/>
                    <a:pt x="8" y="12"/>
                    <a:pt x="8" y="12"/>
                  </a:cubicBezTo>
                  <a:cubicBezTo>
                    <a:pt x="7" y="13"/>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8"/>
                    <a:pt x="3" y="8"/>
                    <a:pt x="4" y="9"/>
                  </a:cubicBezTo>
                  <a:cubicBezTo>
                    <a:pt x="4" y="9"/>
                    <a:pt x="4" y="9"/>
                    <a:pt x="4" y="9"/>
                  </a:cubicBezTo>
                  <a:cubicBezTo>
                    <a:pt x="5" y="10"/>
                    <a:pt x="6" y="11"/>
                    <a:pt x="6" y="11"/>
                  </a:cubicBezTo>
                  <a:cubicBezTo>
                    <a:pt x="6" y="11"/>
                    <a:pt x="6" y="11"/>
                    <a:pt x="6" y="11"/>
                  </a:cubicBezTo>
                  <a:cubicBezTo>
                    <a:pt x="7" y="11"/>
                    <a:pt x="7" y="11"/>
                    <a:pt x="7" y="11"/>
                  </a:cubicBezTo>
                  <a:cubicBezTo>
                    <a:pt x="7" y="11"/>
                    <a:pt x="7" y="11"/>
                    <a:pt x="7" y="11"/>
                  </a:cubicBezTo>
                  <a:cubicBezTo>
                    <a:pt x="7" y="10"/>
                    <a:pt x="8" y="10"/>
                    <a:pt x="8" y="9"/>
                  </a:cubicBezTo>
                  <a:cubicBezTo>
                    <a:pt x="8" y="9"/>
                    <a:pt x="8" y="9"/>
                    <a:pt x="8" y="9"/>
                  </a:cubicBezTo>
                  <a:cubicBezTo>
                    <a:pt x="9" y="8"/>
                    <a:pt x="10"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2"/>
                    <a:pt x="6" y="2"/>
                    <a:pt x="6" y="2"/>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879">
              <a:extLst>
                <a:ext uri="{FF2B5EF4-FFF2-40B4-BE49-F238E27FC236}">
                  <a16:creationId xmlns:a16="http://schemas.microsoft.com/office/drawing/2014/main" id="{263D35D6-AFD1-469C-B9BB-721F46B46E6C}"/>
                </a:ext>
              </a:extLst>
            </p:cNvPr>
            <p:cNvSpPr>
              <a:spLocks noEditPoints="1"/>
            </p:cNvSpPr>
            <p:nvPr/>
          </p:nvSpPr>
          <p:spPr bwMode="auto">
            <a:xfrm rot="964014">
              <a:off x="8827420" y="1418596"/>
              <a:ext cx="65766" cy="69499"/>
            </a:xfrm>
            <a:custGeom>
              <a:avLst/>
              <a:gdLst>
                <a:gd name="T0" fmla="*/ 6 w 13"/>
                <a:gd name="T1" fmla="*/ 13 h 13"/>
                <a:gd name="T2" fmla="*/ 3 w 13"/>
                <a:gd name="T3" fmla="*/ 11 h 13"/>
                <a:gd name="T4" fmla="*/ 3 w 13"/>
                <a:gd name="T5" fmla="*/ 11 h 13"/>
                <a:gd name="T6" fmla="*/ 0 w 13"/>
                <a:gd name="T7" fmla="*/ 7 h 13"/>
                <a:gd name="T8" fmla="*/ 0 w 13"/>
                <a:gd name="T9" fmla="*/ 7 h 13"/>
                <a:gd name="T10" fmla="*/ 0 w 13"/>
                <a:gd name="T11" fmla="*/ 6 h 13"/>
                <a:gd name="T12" fmla="*/ 0 w 13"/>
                <a:gd name="T13" fmla="*/ 6 h 13"/>
                <a:gd name="T14" fmla="*/ 6 w 13"/>
                <a:gd name="T15" fmla="*/ 1 h 13"/>
                <a:gd name="T16" fmla="*/ 6 w 13"/>
                <a:gd name="T17" fmla="*/ 1 h 13"/>
                <a:gd name="T18" fmla="*/ 7 w 13"/>
                <a:gd name="T19" fmla="*/ 1 h 13"/>
                <a:gd name="T20" fmla="*/ 7 w 13"/>
                <a:gd name="T21" fmla="*/ 1 h 13"/>
                <a:gd name="T22" fmla="*/ 13 w 13"/>
                <a:gd name="T23" fmla="*/ 6 h 13"/>
                <a:gd name="T24" fmla="*/ 13 w 13"/>
                <a:gd name="T25" fmla="*/ 7 h 13"/>
                <a:gd name="T26" fmla="*/ 13 w 13"/>
                <a:gd name="T27" fmla="*/ 7 h 13"/>
                <a:gd name="T28" fmla="*/ 8 w 13"/>
                <a:gd name="T29" fmla="*/ 12 h 13"/>
                <a:gd name="T30" fmla="*/ 8 w 13"/>
                <a:gd name="T31" fmla="*/ 12 h 13"/>
                <a:gd name="T32" fmla="*/ 7 w 13"/>
                <a:gd name="T33" fmla="*/ 13 h 13"/>
                <a:gd name="T34" fmla="*/ 7 w 13"/>
                <a:gd name="T35" fmla="*/ 13 h 13"/>
                <a:gd name="T36" fmla="*/ 6 w 13"/>
                <a:gd name="T37" fmla="*/ 13 h 13"/>
                <a:gd name="T38" fmla="*/ 3 w 13"/>
                <a:gd name="T39" fmla="*/ 7 h 13"/>
                <a:gd name="T40" fmla="*/ 4 w 13"/>
                <a:gd name="T41" fmla="*/ 9 h 13"/>
                <a:gd name="T42" fmla="*/ 4 w 13"/>
                <a:gd name="T43" fmla="*/ 9 h 13"/>
                <a:gd name="T44" fmla="*/ 7 w 13"/>
                <a:gd name="T45" fmla="*/ 11 h 13"/>
                <a:gd name="T46" fmla="*/ 7 w 13"/>
                <a:gd name="T47" fmla="*/ 11 h 13"/>
                <a:gd name="T48" fmla="*/ 7 w 13"/>
                <a:gd name="T49" fmla="*/ 11 h 13"/>
                <a:gd name="T50" fmla="*/ 7 w 13"/>
                <a:gd name="T51" fmla="*/ 11 h 13"/>
                <a:gd name="T52" fmla="*/ 9 w 13"/>
                <a:gd name="T53" fmla="*/ 9 h 13"/>
                <a:gd name="T54" fmla="*/ 9 w 13"/>
                <a:gd name="T55" fmla="*/ 9 h 13"/>
                <a:gd name="T56" fmla="*/ 10 w 13"/>
                <a:gd name="T57" fmla="*/ 7 h 13"/>
                <a:gd name="T58" fmla="*/ 10 w 13"/>
                <a:gd name="T59" fmla="*/ 7 h 13"/>
                <a:gd name="T60" fmla="*/ 6 w 13"/>
                <a:gd name="T61" fmla="*/ 3 h 13"/>
                <a:gd name="T62" fmla="*/ 2 w 13"/>
                <a:gd name="T63" fmla="*/ 7 h 13"/>
                <a:gd name="T64" fmla="*/ 2 w 13"/>
                <a:gd name="T65" fmla="*/ 7 h 13"/>
                <a:gd name="T66" fmla="*/ 3 w 13"/>
                <a:gd name="T67" fmla="*/ 7 h 13"/>
                <a:gd name="T68" fmla="*/ 6 w 13"/>
                <a:gd name="T69" fmla="*/ 2 h 13"/>
                <a:gd name="T70" fmla="*/ 6 w 13"/>
                <a:gd name="T71" fmla="*/ 2 h 13"/>
                <a:gd name="T72" fmla="*/ 6 w 13"/>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3">
                  <a:moveTo>
                    <a:pt x="6" y="13"/>
                  </a:moveTo>
                  <a:cubicBezTo>
                    <a:pt x="6" y="13"/>
                    <a:pt x="4" y="12"/>
                    <a:pt x="3" y="11"/>
                  </a:cubicBezTo>
                  <a:cubicBezTo>
                    <a:pt x="3" y="11"/>
                    <a:pt x="3" y="11"/>
                    <a:pt x="3" y="11"/>
                  </a:cubicBezTo>
                  <a:cubicBezTo>
                    <a:pt x="2" y="9"/>
                    <a:pt x="0" y="9"/>
                    <a:pt x="0" y="7"/>
                  </a:cubicBezTo>
                  <a:cubicBezTo>
                    <a:pt x="0" y="7"/>
                    <a:pt x="0" y="7"/>
                    <a:pt x="0" y="7"/>
                  </a:cubicBezTo>
                  <a:cubicBezTo>
                    <a:pt x="0" y="7"/>
                    <a:pt x="0" y="6"/>
                    <a:pt x="0" y="6"/>
                  </a:cubicBezTo>
                  <a:cubicBezTo>
                    <a:pt x="0" y="6"/>
                    <a:pt x="0" y="6"/>
                    <a:pt x="0" y="6"/>
                  </a:cubicBezTo>
                  <a:cubicBezTo>
                    <a:pt x="1" y="6"/>
                    <a:pt x="6" y="1"/>
                    <a:pt x="6" y="1"/>
                  </a:cubicBezTo>
                  <a:cubicBezTo>
                    <a:pt x="6" y="1"/>
                    <a:pt x="6" y="1"/>
                    <a:pt x="6" y="1"/>
                  </a:cubicBezTo>
                  <a:cubicBezTo>
                    <a:pt x="6" y="0"/>
                    <a:pt x="7" y="0"/>
                    <a:pt x="7" y="1"/>
                  </a:cubicBezTo>
                  <a:cubicBezTo>
                    <a:pt x="7" y="1"/>
                    <a:pt x="7" y="1"/>
                    <a:pt x="7" y="1"/>
                  </a:cubicBezTo>
                  <a:cubicBezTo>
                    <a:pt x="13" y="6"/>
                    <a:pt x="13" y="6"/>
                    <a:pt x="13" y="6"/>
                  </a:cubicBezTo>
                  <a:cubicBezTo>
                    <a:pt x="13" y="6"/>
                    <a:pt x="13" y="7"/>
                    <a:pt x="13" y="7"/>
                  </a:cubicBezTo>
                  <a:cubicBezTo>
                    <a:pt x="13" y="7"/>
                    <a:pt x="13" y="7"/>
                    <a:pt x="13" y="7"/>
                  </a:cubicBezTo>
                  <a:cubicBezTo>
                    <a:pt x="13" y="7"/>
                    <a:pt x="10" y="10"/>
                    <a:pt x="8" y="12"/>
                  </a:cubicBezTo>
                  <a:cubicBezTo>
                    <a:pt x="8" y="12"/>
                    <a:pt x="8" y="12"/>
                    <a:pt x="8" y="12"/>
                  </a:cubicBezTo>
                  <a:cubicBezTo>
                    <a:pt x="8" y="13"/>
                    <a:pt x="8" y="13"/>
                    <a:pt x="7" y="13"/>
                  </a:cubicBezTo>
                  <a:cubicBezTo>
                    <a:pt x="7" y="13"/>
                    <a:pt x="7" y="13"/>
                    <a:pt x="7" y="13"/>
                  </a:cubicBezTo>
                  <a:cubicBezTo>
                    <a:pt x="7" y="13"/>
                    <a:pt x="6" y="13"/>
                    <a:pt x="6" y="13"/>
                  </a:cubicBezTo>
                  <a:close/>
                  <a:moveTo>
                    <a:pt x="3" y="7"/>
                  </a:moveTo>
                  <a:cubicBezTo>
                    <a:pt x="3" y="8"/>
                    <a:pt x="3" y="8"/>
                    <a:pt x="4" y="9"/>
                  </a:cubicBezTo>
                  <a:cubicBezTo>
                    <a:pt x="4" y="9"/>
                    <a:pt x="4" y="9"/>
                    <a:pt x="4" y="9"/>
                  </a:cubicBezTo>
                  <a:cubicBezTo>
                    <a:pt x="5" y="10"/>
                    <a:pt x="6" y="11"/>
                    <a:pt x="7" y="11"/>
                  </a:cubicBezTo>
                  <a:cubicBezTo>
                    <a:pt x="7" y="11"/>
                    <a:pt x="7" y="11"/>
                    <a:pt x="7" y="11"/>
                  </a:cubicBezTo>
                  <a:cubicBezTo>
                    <a:pt x="7" y="11"/>
                    <a:pt x="7" y="11"/>
                    <a:pt x="7" y="11"/>
                  </a:cubicBezTo>
                  <a:cubicBezTo>
                    <a:pt x="7" y="11"/>
                    <a:pt x="7" y="11"/>
                    <a:pt x="7" y="11"/>
                  </a:cubicBezTo>
                  <a:cubicBezTo>
                    <a:pt x="7" y="10"/>
                    <a:pt x="8" y="10"/>
                    <a:pt x="9" y="9"/>
                  </a:cubicBezTo>
                  <a:cubicBezTo>
                    <a:pt x="9" y="9"/>
                    <a:pt x="9" y="9"/>
                    <a:pt x="9" y="9"/>
                  </a:cubicBezTo>
                  <a:cubicBezTo>
                    <a:pt x="9" y="8"/>
                    <a:pt x="10"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3" y="7"/>
                  </a:cubicBezTo>
                  <a:close/>
                  <a:moveTo>
                    <a:pt x="6" y="2"/>
                  </a:moveTo>
                  <a:cubicBezTo>
                    <a:pt x="6" y="2"/>
                    <a:pt x="6" y="2"/>
                    <a:pt x="6" y="2"/>
                  </a:cubicBezTo>
                  <a:cubicBezTo>
                    <a:pt x="6" y="2"/>
                    <a:pt x="6" y="2"/>
                    <a:pt x="6"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880">
              <a:extLst>
                <a:ext uri="{FF2B5EF4-FFF2-40B4-BE49-F238E27FC236}">
                  <a16:creationId xmlns:a16="http://schemas.microsoft.com/office/drawing/2014/main" id="{72F09703-1FE4-4881-B597-447D78C19A6F}"/>
                </a:ext>
              </a:extLst>
            </p:cNvPr>
            <p:cNvSpPr>
              <a:spLocks noEditPoints="1"/>
            </p:cNvSpPr>
            <p:nvPr/>
          </p:nvSpPr>
          <p:spPr bwMode="auto">
            <a:xfrm rot="964014">
              <a:off x="8740358" y="1475493"/>
              <a:ext cx="67958" cy="69499"/>
            </a:xfrm>
            <a:custGeom>
              <a:avLst/>
              <a:gdLst>
                <a:gd name="T0" fmla="*/ 6 w 13"/>
                <a:gd name="T1" fmla="*/ 12 h 13"/>
                <a:gd name="T2" fmla="*/ 3 w 13"/>
                <a:gd name="T3" fmla="*/ 10 h 13"/>
                <a:gd name="T4" fmla="*/ 3 w 13"/>
                <a:gd name="T5" fmla="*/ 10 h 13"/>
                <a:gd name="T6" fmla="*/ 0 w 13"/>
                <a:gd name="T7" fmla="*/ 6 h 13"/>
                <a:gd name="T8" fmla="*/ 0 w 13"/>
                <a:gd name="T9" fmla="*/ 6 h 13"/>
                <a:gd name="T10" fmla="*/ 0 w 13"/>
                <a:gd name="T11" fmla="*/ 5 h 13"/>
                <a:gd name="T12" fmla="*/ 0 w 13"/>
                <a:gd name="T13" fmla="*/ 5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1 h 13"/>
                <a:gd name="T30" fmla="*/ 8 w 13"/>
                <a:gd name="T31" fmla="*/ 11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2 h 13"/>
                <a:gd name="T46" fmla="*/ 2 w 13"/>
                <a:gd name="T47" fmla="*/ 6 h 13"/>
                <a:gd name="T48" fmla="*/ 3 w 13"/>
                <a:gd name="T49" fmla="*/ 7 h 13"/>
                <a:gd name="T50" fmla="*/ 3 w 13"/>
                <a:gd name="T51" fmla="*/ 7 h 13"/>
                <a:gd name="T52" fmla="*/ 6 w 13"/>
                <a:gd name="T53" fmla="*/ 10 h 13"/>
                <a:gd name="T54" fmla="*/ 6 w 13"/>
                <a:gd name="T55" fmla="*/ 10 h 13"/>
                <a:gd name="T56" fmla="*/ 6 w 13"/>
                <a:gd name="T57" fmla="*/ 10 h 13"/>
                <a:gd name="T58" fmla="*/ 6 w 13"/>
                <a:gd name="T59" fmla="*/ 10 h 13"/>
                <a:gd name="T60" fmla="*/ 6 w 13"/>
                <a:gd name="T61" fmla="*/ 10 h 13"/>
                <a:gd name="T62" fmla="*/ 6 w 13"/>
                <a:gd name="T63" fmla="*/ 10 h 13"/>
                <a:gd name="T64" fmla="*/ 8 w 13"/>
                <a:gd name="T65" fmla="*/ 8 h 13"/>
                <a:gd name="T66" fmla="*/ 8 w 13"/>
                <a:gd name="T67" fmla="*/ 8 h 13"/>
                <a:gd name="T68" fmla="*/ 10 w 13"/>
                <a:gd name="T69" fmla="*/ 6 h 13"/>
                <a:gd name="T70" fmla="*/ 10 w 13"/>
                <a:gd name="T71" fmla="*/ 6 h 13"/>
                <a:gd name="T72" fmla="*/ 6 w 13"/>
                <a:gd name="T73" fmla="*/ 2 h 13"/>
                <a:gd name="T74" fmla="*/ 2 w 13"/>
                <a:gd name="T75" fmla="*/ 6 h 13"/>
                <a:gd name="T76" fmla="*/ 2 w 13"/>
                <a:gd name="T77" fmla="*/ 6 h 13"/>
                <a:gd name="T78" fmla="*/ 2 w 13"/>
                <a:gd name="T79" fmla="*/ 6 h 13"/>
                <a:gd name="T80" fmla="*/ 5 w 13"/>
                <a:gd name="T81" fmla="*/ 1 h 13"/>
                <a:gd name="T82" fmla="*/ 6 w 13"/>
                <a:gd name="T83" fmla="*/ 1 h 13"/>
                <a:gd name="T84" fmla="*/ 5 w 13"/>
                <a:gd name="T8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13">
                  <a:moveTo>
                    <a:pt x="6" y="12"/>
                  </a:moveTo>
                  <a:cubicBezTo>
                    <a:pt x="5" y="12"/>
                    <a:pt x="4" y="11"/>
                    <a:pt x="3" y="10"/>
                  </a:cubicBezTo>
                  <a:cubicBezTo>
                    <a:pt x="3" y="10"/>
                    <a:pt x="3" y="10"/>
                    <a:pt x="3" y="10"/>
                  </a:cubicBezTo>
                  <a:cubicBezTo>
                    <a:pt x="1" y="8"/>
                    <a:pt x="0" y="8"/>
                    <a:pt x="0" y="6"/>
                  </a:cubicBezTo>
                  <a:cubicBezTo>
                    <a:pt x="0" y="6"/>
                    <a:pt x="0" y="6"/>
                    <a:pt x="0" y="6"/>
                  </a:cubicBezTo>
                  <a:cubicBezTo>
                    <a:pt x="0" y="6"/>
                    <a:pt x="0" y="5"/>
                    <a:pt x="0" y="5"/>
                  </a:cubicBezTo>
                  <a:cubicBezTo>
                    <a:pt x="0" y="5"/>
                    <a:pt x="0" y="5"/>
                    <a:pt x="0" y="5"/>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1"/>
                  </a:cubicBezTo>
                  <a:cubicBezTo>
                    <a:pt x="8" y="11"/>
                    <a:pt x="8" y="11"/>
                    <a:pt x="8" y="11"/>
                  </a:cubicBezTo>
                  <a:cubicBezTo>
                    <a:pt x="7" y="12"/>
                    <a:pt x="8" y="12"/>
                    <a:pt x="6" y="13"/>
                  </a:cubicBezTo>
                  <a:cubicBezTo>
                    <a:pt x="6" y="13"/>
                    <a:pt x="6" y="13"/>
                    <a:pt x="6" y="13"/>
                  </a:cubicBezTo>
                  <a:cubicBezTo>
                    <a:pt x="6" y="12"/>
                    <a:pt x="6" y="13"/>
                    <a:pt x="6" y="13"/>
                  </a:cubicBezTo>
                  <a:cubicBezTo>
                    <a:pt x="6" y="13"/>
                    <a:pt x="6" y="13"/>
                    <a:pt x="6" y="13"/>
                  </a:cubicBezTo>
                  <a:cubicBezTo>
                    <a:pt x="6" y="13"/>
                    <a:pt x="6" y="13"/>
                    <a:pt x="6" y="13"/>
                  </a:cubicBezTo>
                  <a:cubicBezTo>
                    <a:pt x="6" y="13"/>
                    <a:pt x="6" y="13"/>
                    <a:pt x="6" y="13"/>
                  </a:cubicBezTo>
                  <a:cubicBezTo>
                    <a:pt x="6" y="13"/>
                    <a:pt x="6" y="12"/>
                    <a:pt x="6" y="12"/>
                  </a:cubicBezTo>
                  <a:close/>
                  <a:moveTo>
                    <a:pt x="2" y="6"/>
                  </a:moveTo>
                  <a:cubicBezTo>
                    <a:pt x="2" y="7"/>
                    <a:pt x="3" y="7"/>
                    <a:pt x="3" y="7"/>
                  </a:cubicBezTo>
                  <a:cubicBezTo>
                    <a:pt x="3" y="7"/>
                    <a:pt x="3" y="7"/>
                    <a:pt x="3" y="7"/>
                  </a:cubicBezTo>
                  <a:cubicBezTo>
                    <a:pt x="4" y="8"/>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9"/>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6"/>
                  </a:cubicBezTo>
                  <a:close/>
                  <a:moveTo>
                    <a:pt x="5" y="1"/>
                  </a:moveTo>
                  <a:cubicBezTo>
                    <a:pt x="6" y="1"/>
                    <a:pt x="6" y="1"/>
                    <a:pt x="6" y="1"/>
                  </a:cubicBezTo>
                  <a:cubicBezTo>
                    <a:pt x="5" y="1"/>
                    <a:pt x="5" y="1"/>
                    <a:pt x="5"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881">
              <a:extLst>
                <a:ext uri="{FF2B5EF4-FFF2-40B4-BE49-F238E27FC236}">
                  <a16:creationId xmlns:a16="http://schemas.microsoft.com/office/drawing/2014/main" id="{43CC259C-A962-48E4-8C7C-929FC4D8C6AC}"/>
                </a:ext>
              </a:extLst>
            </p:cNvPr>
            <p:cNvSpPr>
              <a:spLocks noEditPoints="1"/>
            </p:cNvSpPr>
            <p:nvPr/>
          </p:nvSpPr>
          <p:spPr bwMode="auto">
            <a:xfrm rot="964014">
              <a:off x="8870551" y="1302925"/>
              <a:ext cx="67958" cy="65015"/>
            </a:xfrm>
            <a:custGeom>
              <a:avLst/>
              <a:gdLst>
                <a:gd name="T0" fmla="*/ 6 w 13"/>
                <a:gd name="T1" fmla="*/ 11 h 12"/>
                <a:gd name="T2" fmla="*/ 3 w 13"/>
                <a:gd name="T3" fmla="*/ 9 h 12"/>
                <a:gd name="T4" fmla="*/ 3 w 13"/>
                <a:gd name="T5" fmla="*/ 9 h 12"/>
                <a:gd name="T6" fmla="*/ 0 w 13"/>
                <a:gd name="T7" fmla="*/ 5 h 12"/>
                <a:gd name="T8" fmla="*/ 0 w 13"/>
                <a:gd name="T9" fmla="*/ 5 h 12"/>
                <a:gd name="T10" fmla="*/ 0 w 13"/>
                <a:gd name="T11" fmla="*/ 4 h 12"/>
                <a:gd name="T12" fmla="*/ 0 w 13"/>
                <a:gd name="T13" fmla="*/ 4 h 12"/>
                <a:gd name="T14" fmla="*/ 6 w 13"/>
                <a:gd name="T15" fmla="*/ 0 h 12"/>
                <a:gd name="T16" fmla="*/ 6 w 13"/>
                <a:gd name="T17" fmla="*/ 0 h 12"/>
                <a:gd name="T18" fmla="*/ 8 w 13"/>
                <a:gd name="T19" fmla="*/ 0 h 12"/>
                <a:gd name="T20" fmla="*/ 8 w 13"/>
                <a:gd name="T21" fmla="*/ 0 h 12"/>
                <a:gd name="T22" fmla="*/ 12 w 13"/>
                <a:gd name="T23" fmla="*/ 4 h 12"/>
                <a:gd name="T24" fmla="*/ 13 w 13"/>
                <a:gd name="T25" fmla="*/ 4 h 12"/>
                <a:gd name="T26" fmla="*/ 13 w 13"/>
                <a:gd name="T27" fmla="*/ 4 h 12"/>
                <a:gd name="T28" fmla="*/ 12 w 13"/>
                <a:gd name="T29" fmla="*/ 5 h 12"/>
                <a:gd name="T30" fmla="*/ 12 w 13"/>
                <a:gd name="T31" fmla="*/ 5 h 12"/>
                <a:gd name="T32" fmla="*/ 8 w 13"/>
                <a:gd name="T33" fmla="*/ 10 h 12"/>
                <a:gd name="T34" fmla="*/ 8 w 13"/>
                <a:gd name="T35" fmla="*/ 10 h 12"/>
                <a:gd name="T36" fmla="*/ 6 w 13"/>
                <a:gd name="T37" fmla="*/ 12 h 12"/>
                <a:gd name="T38" fmla="*/ 6 w 13"/>
                <a:gd name="T39" fmla="*/ 12 h 12"/>
                <a:gd name="T40" fmla="*/ 6 w 13"/>
                <a:gd name="T41" fmla="*/ 12 h 12"/>
                <a:gd name="T42" fmla="*/ 6 w 13"/>
                <a:gd name="T43" fmla="*/ 12 h 12"/>
                <a:gd name="T44" fmla="*/ 6 w 13"/>
                <a:gd name="T45" fmla="*/ 12 h 12"/>
                <a:gd name="T46" fmla="*/ 6 w 13"/>
                <a:gd name="T47" fmla="*/ 12 h 12"/>
                <a:gd name="T48" fmla="*/ 6 w 13"/>
                <a:gd name="T49" fmla="*/ 11 h 12"/>
                <a:gd name="T50" fmla="*/ 2 w 13"/>
                <a:gd name="T51" fmla="*/ 5 h 12"/>
                <a:gd name="T52" fmla="*/ 4 w 13"/>
                <a:gd name="T53" fmla="*/ 7 h 12"/>
                <a:gd name="T54" fmla="*/ 4 w 13"/>
                <a:gd name="T55" fmla="*/ 7 h 12"/>
                <a:gd name="T56" fmla="*/ 6 w 13"/>
                <a:gd name="T57" fmla="*/ 9 h 12"/>
                <a:gd name="T58" fmla="*/ 6 w 13"/>
                <a:gd name="T59" fmla="*/ 9 h 12"/>
                <a:gd name="T60" fmla="*/ 7 w 13"/>
                <a:gd name="T61" fmla="*/ 9 h 12"/>
                <a:gd name="T62" fmla="*/ 7 w 13"/>
                <a:gd name="T63" fmla="*/ 9 h 12"/>
                <a:gd name="T64" fmla="*/ 8 w 13"/>
                <a:gd name="T65" fmla="*/ 7 h 12"/>
                <a:gd name="T66" fmla="*/ 8 w 13"/>
                <a:gd name="T67" fmla="*/ 7 h 12"/>
                <a:gd name="T68" fmla="*/ 10 w 13"/>
                <a:gd name="T69" fmla="*/ 5 h 12"/>
                <a:gd name="T70" fmla="*/ 10 w 13"/>
                <a:gd name="T71" fmla="*/ 5 h 12"/>
                <a:gd name="T72" fmla="*/ 7 w 13"/>
                <a:gd name="T73" fmla="*/ 2 h 12"/>
                <a:gd name="T74" fmla="*/ 2 w 13"/>
                <a:gd name="T75" fmla="*/ 5 h 12"/>
                <a:gd name="T76" fmla="*/ 2 w 13"/>
                <a:gd name="T77" fmla="*/ 5 h 12"/>
                <a:gd name="T78" fmla="*/ 2 w 13"/>
                <a:gd name="T79" fmla="*/ 5 h 12"/>
                <a:gd name="T80" fmla="*/ 6 w 13"/>
                <a:gd name="T81" fmla="*/ 2 h 12"/>
                <a:gd name="T82" fmla="*/ 7 w 13"/>
                <a:gd name="T83" fmla="*/ 1 h 12"/>
                <a:gd name="T84" fmla="*/ 6 w 13"/>
                <a:gd name="T8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12">
                  <a:moveTo>
                    <a:pt x="6" y="11"/>
                  </a:moveTo>
                  <a:cubicBezTo>
                    <a:pt x="5" y="11"/>
                    <a:pt x="4" y="10"/>
                    <a:pt x="3" y="9"/>
                  </a:cubicBezTo>
                  <a:cubicBezTo>
                    <a:pt x="3" y="9"/>
                    <a:pt x="3" y="9"/>
                    <a:pt x="3" y="9"/>
                  </a:cubicBezTo>
                  <a:cubicBezTo>
                    <a:pt x="1" y="7"/>
                    <a:pt x="0" y="7"/>
                    <a:pt x="0" y="5"/>
                  </a:cubicBezTo>
                  <a:cubicBezTo>
                    <a:pt x="0" y="5"/>
                    <a:pt x="0" y="5"/>
                    <a:pt x="0" y="5"/>
                  </a:cubicBezTo>
                  <a:cubicBezTo>
                    <a:pt x="0" y="5"/>
                    <a:pt x="0" y="5"/>
                    <a:pt x="0" y="4"/>
                  </a:cubicBezTo>
                  <a:cubicBezTo>
                    <a:pt x="0" y="4"/>
                    <a:pt x="0" y="4"/>
                    <a:pt x="0" y="4"/>
                  </a:cubicBezTo>
                  <a:cubicBezTo>
                    <a:pt x="1" y="3"/>
                    <a:pt x="6" y="0"/>
                    <a:pt x="6" y="0"/>
                  </a:cubicBezTo>
                  <a:cubicBezTo>
                    <a:pt x="6" y="0"/>
                    <a:pt x="6" y="0"/>
                    <a:pt x="6" y="0"/>
                  </a:cubicBezTo>
                  <a:cubicBezTo>
                    <a:pt x="7" y="0"/>
                    <a:pt x="7" y="0"/>
                    <a:pt x="8" y="0"/>
                  </a:cubicBezTo>
                  <a:cubicBezTo>
                    <a:pt x="8" y="0"/>
                    <a:pt x="8" y="0"/>
                    <a:pt x="8" y="0"/>
                  </a:cubicBezTo>
                  <a:cubicBezTo>
                    <a:pt x="12" y="4"/>
                    <a:pt x="12" y="4"/>
                    <a:pt x="12" y="4"/>
                  </a:cubicBezTo>
                  <a:cubicBezTo>
                    <a:pt x="12" y="4"/>
                    <a:pt x="13" y="4"/>
                    <a:pt x="13" y="4"/>
                  </a:cubicBezTo>
                  <a:cubicBezTo>
                    <a:pt x="13" y="4"/>
                    <a:pt x="13" y="4"/>
                    <a:pt x="13" y="4"/>
                  </a:cubicBezTo>
                  <a:cubicBezTo>
                    <a:pt x="13" y="5"/>
                    <a:pt x="13" y="5"/>
                    <a:pt x="12" y="5"/>
                  </a:cubicBezTo>
                  <a:cubicBezTo>
                    <a:pt x="12" y="5"/>
                    <a:pt x="12" y="5"/>
                    <a:pt x="12" y="5"/>
                  </a:cubicBezTo>
                  <a:cubicBezTo>
                    <a:pt x="12" y="5"/>
                    <a:pt x="10" y="9"/>
                    <a:pt x="8" y="10"/>
                  </a:cubicBezTo>
                  <a:cubicBezTo>
                    <a:pt x="8" y="10"/>
                    <a:pt x="8" y="10"/>
                    <a:pt x="8" y="10"/>
                  </a:cubicBezTo>
                  <a:cubicBezTo>
                    <a:pt x="7" y="11"/>
                    <a:pt x="8" y="11"/>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1"/>
                  </a:cubicBezTo>
                  <a:close/>
                  <a:moveTo>
                    <a:pt x="2" y="5"/>
                  </a:moveTo>
                  <a:cubicBezTo>
                    <a:pt x="3" y="6"/>
                    <a:pt x="3" y="6"/>
                    <a:pt x="4" y="7"/>
                  </a:cubicBezTo>
                  <a:cubicBezTo>
                    <a:pt x="4" y="7"/>
                    <a:pt x="4" y="7"/>
                    <a:pt x="4" y="7"/>
                  </a:cubicBezTo>
                  <a:cubicBezTo>
                    <a:pt x="5" y="8"/>
                    <a:pt x="6" y="9"/>
                    <a:pt x="6" y="9"/>
                  </a:cubicBezTo>
                  <a:cubicBezTo>
                    <a:pt x="6" y="9"/>
                    <a:pt x="6" y="9"/>
                    <a:pt x="6" y="9"/>
                  </a:cubicBezTo>
                  <a:cubicBezTo>
                    <a:pt x="6" y="9"/>
                    <a:pt x="7" y="9"/>
                    <a:pt x="7" y="9"/>
                  </a:cubicBezTo>
                  <a:cubicBezTo>
                    <a:pt x="7" y="9"/>
                    <a:pt x="7" y="9"/>
                    <a:pt x="7" y="9"/>
                  </a:cubicBezTo>
                  <a:cubicBezTo>
                    <a:pt x="7" y="8"/>
                    <a:pt x="8" y="8"/>
                    <a:pt x="8" y="7"/>
                  </a:cubicBezTo>
                  <a:cubicBezTo>
                    <a:pt x="8" y="7"/>
                    <a:pt x="8" y="7"/>
                    <a:pt x="8" y="7"/>
                  </a:cubicBezTo>
                  <a:cubicBezTo>
                    <a:pt x="9" y="6"/>
                    <a:pt x="10" y="5"/>
                    <a:pt x="10" y="5"/>
                  </a:cubicBezTo>
                  <a:cubicBezTo>
                    <a:pt x="10" y="5"/>
                    <a:pt x="10" y="5"/>
                    <a:pt x="10" y="5"/>
                  </a:cubicBezTo>
                  <a:cubicBezTo>
                    <a:pt x="7" y="2"/>
                    <a:pt x="7" y="2"/>
                    <a:pt x="7" y="2"/>
                  </a:cubicBezTo>
                  <a:cubicBezTo>
                    <a:pt x="6" y="3"/>
                    <a:pt x="3" y="5"/>
                    <a:pt x="2" y="5"/>
                  </a:cubicBezTo>
                  <a:cubicBezTo>
                    <a:pt x="2" y="5"/>
                    <a:pt x="2" y="5"/>
                    <a:pt x="2" y="5"/>
                  </a:cubicBezTo>
                  <a:cubicBezTo>
                    <a:pt x="2" y="5"/>
                    <a:pt x="2" y="5"/>
                    <a:pt x="2" y="5"/>
                  </a:cubicBezTo>
                  <a:close/>
                  <a:moveTo>
                    <a:pt x="6" y="2"/>
                  </a:moveTo>
                  <a:cubicBezTo>
                    <a:pt x="7" y="1"/>
                    <a:pt x="7" y="1"/>
                    <a:pt x="7" y="1"/>
                  </a:cubicBezTo>
                  <a:cubicBezTo>
                    <a:pt x="6" y="2"/>
                    <a:pt x="6" y="2"/>
                    <a:pt x="6"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882">
              <a:extLst>
                <a:ext uri="{FF2B5EF4-FFF2-40B4-BE49-F238E27FC236}">
                  <a16:creationId xmlns:a16="http://schemas.microsoft.com/office/drawing/2014/main" id="{D3C13B87-35EE-478B-8424-F35DEBFEDB3D}"/>
                </a:ext>
              </a:extLst>
            </p:cNvPr>
            <p:cNvSpPr>
              <a:spLocks noEditPoints="1"/>
            </p:cNvSpPr>
            <p:nvPr/>
          </p:nvSpPr>
          <p:spPr bwMode="auto">
            <a:xfrm rot="964014">
              <a:off x="8787541" y="1351118"/>
              <a:ext cx="65766"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0 h 13"/>
                <a:gd name="T54" fmla="*/ 6 w 13"/>
                <a:gd name="T55" fmla="*/ 10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2"/>
                  </a:cubicBezTo>
                  <a:cubicBezTo>
                    <a:pt x="8" y="12"/>
                    <a:pt x="8" y="12"/>
                    <a:pt x="8" y="12"/>
                  </a:cubicBezTo>
                  <a:cubicBezTo>
                    <a:pt x="7" y="12"/>
                    <a:pt x="8"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0"/>
                  </a:cubicBezTo>
                  <a:cubicBezTo>
                    <a:pt x="6" y="10"/>
                    <a:pt x="6" y="10"/>
                    <a:pt x="6" y="10"/>
                  </a:cubicBezTo>
                  <a:cubicBezTo>
                    <a:pt x="6" y="10"/>
                    <a:pt x="7" y="10"/>
                    <a:pt x="7" y="10"/>
                  </a:cubicBezTo>
                  <a:cubicBezTo>
                    <a:pt x="7" y="10"/>
                    <a:pt x="7" y="10"/>
                    <a:pt x="7" y="10"/>
                  </a:cubicBezTo>
                  <a:cubicBezTo>
                    <a:pt x="7" y="10"/>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7"/>
                    <a:pt x="2" y="7"/>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883">
              <a:extLst>
                <a:ext uri="{FF2B5EF4-FFF2-40B4-BE49-F238E27FC236}">
                  <a16:creationId xmlns:a16="http://schemas.microsoft.com/office/drawing/2014/main" id="{4D008491-A0F1-459D-B7A9-E99D14F5B591}"/>
                </a:ext>
              </a:extLst>
            </p:cNvPr>
            <p:cNvSpPr/>
            <p:nvPr/>
          </p:nvSpPr>
          <p:spPr bwMode="auto">
            <a:xfrm rot="964014">
              <a:off x="8746375" y="1417972"/>
              <a:ext cx="30690" cy="58290"/>
            </a:xfrm>
            <a:custGeom>
              <a:avLst/>
              <a:gdLst>
                <a:gd name="T0" fmla="*/ 0 w 6"/>
                <a:gd name="T1" fmla="*/ 11 h 11"/>
                <a:gd name="T2" fmla="*/ 0 w 6"/>
                <a:gd name="T3" fmla="*/ 10 h 11"/>
                <a:gd name="T4" fmla="*/ 0 w 6"/>
                <a:gd name="T5" fmla="*/ 10 h 11"/>
                <a:gd name="T6" fmla="*/ 0 w 6"/>
                <a:gd name="T7" fmla="*/ 9 h 11"/>
                <a:gd name="T8" fmla="*/ 0 w 6"/>
                <a:gd name="T9" fmla="*/ 9 h 11"/>
                <a:gd name="T10" fmla="*/ 0 w 6"/>
                <a:gd name="T11" fmla="*/ 9 h 11"/>
                <a:gd name="T12" fmla="*/ 0 w 6"/>
                <a:gd name="T13" fmla="*/ 9 h 11"/>
                <a:gd name="T14" fmla="*/ 1 w 6"/>
                <a:gd name="T15" fmla="*/ 9 h 11"/>
                <a:gd name="T16" fmla="*/ 1 w 6"/>
                <a:gd name="T17" fmla="*/ 9 h 11"/>
                <a:gd name="T18" fmla="*/ 2 w 6"/>
                <a:gd name="T19" fmla="*/ 7 h 11"/>
                <a:gd name="T20" fmla="*/ 2 w 6"/>
                <a:gd name="T21" fmla="*/ 7 h 11"/>
                <a:gd name="T22" fmla="*/ 3 w 6"/>
                <a:gd name="T23" fmla="*/ 4 h 11"/>
                <a:gd name="T24" fmla="*/ 3 w 6"/>
                <a:gd name="T25" fmla="*/ 4 h 11"/>
                <a:gd name="T26" fmla="*/ 0 w 6"/>
                <a:gd name="T27" fmla="*/ 1 h 11"/>
                <a:gd name="T28" fmla="*/ 0 w 6"/>
                <a:gd name="T29" fmla="*/ 0 h 11"/>
                <a:gd name="T30" fmla="*/ 0 w 6"/>
                <a:gd name="T31" fmla="*/ 0 h 11"/>
                <a:gd name="T32" fmla="*/ 1 w 6"/>
                <a:gd name="T33" fmla="*/ 0 h 11"/>
                <a:gd name="T34" fmla="*/ 1 w 6"/>
                <a:gd name="T35" fmla="*/ 0 h 11"/>
                <a:gd name="T36" fmla="*/ 5 w 6"/>
                <a:gd name="T37" fmla="*/ 4 h 11"/>
                <a:gd name="T38" fmla="*/ 6 w 6"/>
                <a:gd name="T39" fmla="*/ 5 h 11"/>
                <a:gd name="T40" fmla="*/ 6 w 6"/>
                <a:gd name="T41" fmla="*/ 5 h 11"/>
                <a:gd name="T42" fmla="*/ 2 w 6"/>
                <a:gd name="T43" fmla="*/ 11 h 11"/>
                <a:gd name="T44" fmla="*/ 2 w 6"/>
                <a:gd name="T45" fmla="*/ 11 h 11"/>
                <a:gd name="T46" fmla="*/ 1 w 6"/>
                <a:gd name="T47" fmla="*/ 11 h 11"/>
                <a:gd name="T48" fmla="*/ 1 w 6"/>
                <a:gd name="T49" fmla="*/ 11 h 11"/>
                <a:gd name="T50" fmla="*/ 0 w 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1">
                  <a:moveTo>
                    <a:pt x="0" y="11"/>
                  </a:moveTo>
                  <a:cubicBezTo>
                    <a:pt x="0" y="11"/>
                    <a:pt x="0" y="10"/>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8"/>
                    <a:pt x="2" y="7"/>
                    <a:pt x="2" y="7"/>
                  </a:cubicBezTo>
                  <a:cubicBezTo>
                    <a:pt x="2" y="7"/>
                    <a:pt x="2" y="7"/>
                    <a:pt x="2" y="7"/>
                  </a:cubicBezTo>
                  <a:cubicBezTo>
                    <a:pt x="3" y="6"/>
                    <a:pt x="3" y="5"/>
                    <a:pt x="3" y="4"/>
                  </a:cubicBezTo>
                  <a:cubicBezTo>
                    <a:pt x="3" y="4"/>
                    <a:pt x="3" y="4"/>
                    <a:pt x="3" y="4"/>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5" y="4"/>
                    <a:pt x="5" y="4"/>
                    <a:pt x="5" y="4"/>
                  </a:cubicBezTo>
                  <a:cubicBezTo>
                    <a:pt x="6" y="4"/>
                    <a:pt x="6" y="4"/>
                    <a:pt x="6" y="5"/>
                  </a:cubicBezTo>
                  <a:cubicBezTo>
                    <a:pt x="6" y="5"/>
                    <a:pt x="6" y="5"/>
                    <a:pt x="6" y="5"/>
                  </a:cubicBezTo>
                  <a:cubicBezTo>
                    <a:pt x="6" y="5"/>
                    <a:pt x="3" y="9"/>
                    <a:pt x="2" y="11"/>
                  </a:cubicBezTo>
                  <a:cubicBezTo>
                    <a:pt x="2" y="11"/>
                    <a:pt x="2" y="11"/>
                    <a:pt x="2" y="11"/>
                  </a:cubicBezTo>
                  <a:cubicBezTo>
                    <a:pt x="2" y="11"/>
                    <a:pt x="2" y="11"/>
                    <a:pt x="1" y="11"/>
                  </a:cubicBezTo>
                  <a:cubicBezTo>
                    <a:pt x="1" y="11"/>
                    <a:pt x="1" y="11"/>
                    <a:pt x="1" y="11"/>
                  </a:cubicBezTo>
                  <a:cubicBezTo>
                    <a:pt x="1" y="11"/>
                    <a:pt x="1" y="11"/>
                    <a:pt x="0" y="1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884">
              <a:extLst>
                <a:ext uri="{FF2B5EF4-FFF2-40B4-BE49-F238E27FC236}">
                  <a16:creationId xmlns:a16="http://schemas.microsoft.com/office/drawing/2014/main" id="{B91C02C3-31F3-4452-B160-78F055D3E717}"/>
                </a:ext>
              </a:extLst>
            </p:cNvPr>
            <p:cNvSpPr>
              <a:spLocks noEditPoints="1"/>
            </p:cNvSpPr>
            <p:nvPr/>
          </p:nvSpPr>
          <p:spPr bwMode="auto">
            <a:xfrm rot="964014">
              <a:off x="8965343" y="1446654"/>
              <a:ext cx="65766"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4" y="12"/>
                    <a:pt x="3" y="10"/>
                  </a:cubicBezTo>
                  <a:cubicBezTo>
                    <a:pt x="3" y="10"/>
                    <a:pt x="3" y="10"/>
                    <a:pt x="3" y="10"/>
                  </a:cubicBezTo>
                  <a:cubicBezTo>
                    <a:pt x="2" y="9"/>
                    <a:pt x="0" y="8"/>
                    <a:pt x="0" y="7"/>
                  </a:cubicBezTo>
                  <a:cubicBezTo>
                    <a:pt x="0" y="7"/>
                    <a:pt x="0" y="7"/>
                    <a:pt x="0" y="7"/>
                  </a:cubicBezTo>
                  <a:cubicBezTo>
                    <a:pt x="0" y="6"/>
                    <a:pt x="0" y="6"/>
                    <a:pt x="0" y="6"/>
                  </a:cubicBezTo>
                  <a:cubicBezTo>
                    <a:pt x="0" y="6"/>
                    <a:pt x="0" y="6"/>
                    <a:pt x="0" y="6"/>
                  </a:cubicBezTo>
                  <a:cubicBezTo>
                    <a:pt x="1" y="5"/>
                    <a:pt x="5" y="1"/>
                    <a:pt x="5" y="0"/>
                  </a:cubicBezTo>
                  <a:cubicBezTo>
                    <a:pt x="5" y="0"/>
                    <a:pt x="5" y="0"/>
                    <a:pt x="5" y="0"/>
                  </a:cubicBezTo>
                  <a:cubicBezTo>
                    <a:pt x="6" y="0"/>
                    <a:pt x="6" y="0"/>
                    <a:pt x="7" y="0"/>
                  </a:cubicBezTo>
                  <a:cubicBezTo>
                    <a:pt x="7" y="0"/>
                    <a:pt x="7" y="0"/>
                    <a:pt x="7" y="0"/>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0"/>
                  </a:cubicBezTo>
                  <a:cubicBezTo>
                    <a:pt x="7" y="10"/>
                    <a:pt x="7" y="10"/>
                    <a:pt x="7" y="10"/>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885">
              <a:extLst>
                <a:ext uri="{FF2B5EF4-FFF2-40B4-BE49-F238E27FC236}">
                  <a16:creationId xmlns:a16="http://schemas.microsoft.com/office/drawing/2014/main" id="{6CB0C56F-CB1A-490E-9773-BA04367E27DB}"/>
                </a:ext>
              </a:extLst>
            </p:cNvPr>
            <p:cNvSpPr>
              <a:spLocks noEditPoints="1"/>
            </p:cNvSpPr>
            <p:nvPr/>
          </p:nvSpPr>
          <p:spPr bwMode="auto">
            <a:xfrm rot="964014">
              <a:off x="9011124" y="1525480"/>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6 w 13"/>
                <a:gd name="T15" fmla="*/ 0 h 13"/>
                <a:gd name="T16" fmla="*/ 6 w 13"/>
                <a:gd name="T17" fmla="*/ 0 h 13"/>
                <a:gd name="T18" fmla="*/ 7 w 13"/>
                <a:gd name="T19" fmla="*/ 0 h 13"/>
                <a:gd name="T20" fmla="*/ 7 w 13"/>
                <a:gd name="T21" fmla="*/ 0 h 13"/>
                <a:gd name="T22" fmla="*/ 13 w 13"/>
                <a:gd name="T23" fmla="*/ 5 h 13"/>
                <a:gd name="T24" fmla="*/ 13 w 13"/>
                <a:gd name="T25" fmla="*/ 6 h 13"/>
                <a:gd name="T26" fmla="*/ 13 w 13"/>
                <a:gd name="T27" fmla="*/ 6 h 13"/>
                <a:gd name="T28" fmla="*/ 8 w 13"/>
                <a:gd name="T29" fmla="*/ 12 h 13"/>
                <a:gd name="T30" fmla="*/ 8 w 13"/>
                <a:gd name="T31" fmla="*/ 12 h 13"/>
                <a:gd name="T32" fmla="*/ 7 w 13"/>
                <a:gd name="T33" fmla="*/ 13 h 13"/>
                <a:gd name="T34" fmla="*/ 7 w 13"/>
                <a:gd name="T35" fmla="*/ 13 h 13"/>
                <a:gd name="T36" fmla="*/ 6 w 13"/>
                <a:gd name="T37" fmla="*/ 13 h 13"/>
                <a:gd name="T38" fmla="*/ 3 w 13"/>
                <a:gd name="T39" fmla="*/ 7 h 13"/>
                <a:gd name="T40" fmla="*/ 4 w 13"/>
                <a:gd name="T41" fmla="*/ 8 h 13"/>
                <a:gd name="T42" fmla="*/ 4 w 13"/>
                <a:gd name="T43" fmla="*/ 8 h 13"/>
                <a:gd name="T44" fmla="*/ 7 w 13"/>
                <a:gd name="T45" fmla="*/ 11 h 13"/>
                <a:gd name="T46" fmla="*/ 7 w 13"/>
                <a:gd name="T47" fmla="*/ 11 h 13"/>
                <a:gd name="T48" fmla="*/ 7 w 13"/>
                <a:gd name="T49" fmla="*/ 10 h 13"/>
                <a:gd name="T50" fmla="*/ 7 w 13"/>
                <a:gd name="T51" fmla="*/ 10 h 13"/>
                <a:gd name="T52" fmla="*/ 9 w 13"/>
                <a:gd name="T53" fmla="*/ 8 h 13"/>
                <a:gd name="T54" fmla="*/ 9 w 13"/>
                <a:gd name="T55" fmla="*/ 8 h 13"/>
                <a:gd name="T56" fmla="*/ 11 w 13"/>
                <a:gd name="T57" fmla="*/ 6 h 13"/>
                <a:gd name="T58" fmla="*/ 11 w 13"/>
                <a:gd name="T59" fmla="*/ 6 h 13"/>
                <a:gd name="T60" fmla="*/ 6 w 13"/>
                <a:gd name="T61" fmla="*/ 2 h 13"/>
                <a:gd name="T62" fmla="*/ 2 w 13"/>
                <a:gd name="T63" fmla="*/ 7 h 13"/>
                <a:gd name="T64" fmla="*/ 2 w 13"/>
                <a:gd name="T65" fmla="*/ 7 h 13"/>
                <a:gd name="T66" fmla="*/ 3 w 13"/>
                <a:gd name="T67" fmla="*/ 7 h 13"/>
                <a:gd name="T68" fmla="*/ 6 w 13"/>
                <a:gd name="T69" fmla="*/ 2 h 13"/>
                <a:gd name="T70" fmla="*/ 6 w 13"/>
                <a:gd name="T71" fmla="*/ 1 h 13"/>
                <a:gd name="T72" fmla="*/ 6 w 13"/>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3">
                  <a:moveTo>
                    <a:pt x="6" y="13"/>
                  </a:moveTo>
                  <a:cubicBezTo>
                    <a:pt x="6" y="12"/>
                    <a:pt x="5"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6" y="0"/>
                    <a:pt x="6" y="0"/>
                  </a:cubicBezTo>
                  <a:cubicBezTo>
                    <a:pt x="6" y="0"/>
                    <a:pt x="6" y="0"/>
                    <a:pt x="6" y="0"/>
                  </a:cubicBezTo>
                  <a:cubicBezTo>
                    <a:pt x="6" y="0"/>
                    <a:pt x="7" y="0"/>
                    <a:pt x="7" y="0"/>
                  </a:cubicBezTo>
                  <a:cubicBezTo>
                    <a:pt x="7" y="0"/>
                    <a:pt x="7" y="0"/>
                    <a:pt x="7" y="0"/>
                  </a:cubicBezTo>
                  <a:cubicBezTo>
                    <a:pt x="13" y="5"/>
                    <a:pt x="13" y="5"/>
                    <a:pt x="13" y="5"/>
                  </a:cubicBezTo>
                  <a:cubicBezTo>
                    <a:pt x="13" y="5"/>
                    <a:pt x="13" y="6"/>
                    <a:pt x="13" y="6"/>
                  </a:cubicBezTo>
                  <a:cubicBezTo>
                    <a:pt x="13" y="6"/>
                    <a:pt x="13" y="6"/>
                    <a:pt x="13" y="6"/>
                  </a:cubicBezTo>
                  <a:cubicBezTo>
                    <a:pt x="13" y="6"/>
                    <a:pt x="10" y="10"/>
                    <a:pt x="8" y="12"/>
                  </a:cubicBezTo>
                  <a:cubicBezTo>
                    <a:pt x="8" y="12"/>
                    <a:pt x="8" y="12"/>
                    <a:pt x="8" y="12"/>
                  </a:cubicBezTo>
                  <a:cubicBezTo>
                    <a:pt x="8" y="12"/>
                    <a:pt x="8" y="12"/>
                    <a:pt x="7" y="13"/>
                  </a:cubicBezTo>
                  <a:cubicBezTo>
                    <a:pt x="7" y="13"/>
                    <a:pt x="7" y="13"/>
                    <a:pt x="7" y="13"/>
                  </a:cubicBezTo>
                  <a:cubicBezTo>
                    <a:pt x="7" y="13"/>
                    <a:pt x="6" y="13"/>
                    <a:pt x="6" y="13"/>
                  </a:cubicBezTo>
                  <a:close/>
                  <a:moveTo>
                    <a:pt x="3" y="7"/>
                  </a:moveTo>
                  <a:cubicBezTo>
                    <a:pt x="3" y="7"/>
                    <a:pt x="3" y="8"/>
                    <a:pt x="4" y="8"/>
                  </a:cubicBezTo>
                  <a:cubicBezTo>
                    <a:pt x="4" y="8"/>
                    <a:pt x="4" y="8"/>
                    <a:pt x="4" y="8"/>
                  </a:cubicBezTo>
                  <a:cubicBezTo>
                    <a:pt x="5" y="9"/>
                    <a:pt x="6" y="10"/>
                    <a:pt x="7" y="11"/>
                  </a:cubicBezTo>
                  <a:cubicBezTo>
                    <a:pt x="7" y="11"/>
                    <a:pt x="7" y="11"/>
                    <a:pt x="7" y="11"/>
                  </a:cubicBezTo>
                  <a:cubicBezTo>
                    <a:pt x="7" y="10"/>
                    <a:pt x="7" y="10"/>
                    <a:pt x="7" y="10"/>
                  </a:cubicBezTo>
                  <a:cubicBezTo>
                    <a:pt x="7" y="10"/>
                    <a:pt x="7" y="10"/>
                    <a:pt x="7" y="10"/>
                  </a:cubicBezTo>
                  <a:cubicBezTo>
                    <a:pt x="7" y="10"/>
                    <a:pt x="8" y="9"/>
                    <a:pt x="9" y="8"/>
                  </a:cubicBezTo>
                  <a:cubicBezTo>
                    <a:pt x="9" y="8"/>
                    <a:pt x="9" y="8"/>
                    <a:pt x="9" y="8"/>
                  </a:cubicBezTo>
                  <a:cubicBezTo>
                    <a:pt x="9" y="7"/>
                    <a:pt x="10" y="7"/>
                    <a:pt x="11" y="6"/>
                  </a:cubicBezTo>
                  <a:cubicBezTo>
                    <a:pt x="11" y="6"/>
                    <a:pt x="11" y="6"/>
                    <a:pt x="11" y="6"/>
                  </a:cubicBezTo>
                  <a:cubicBezTo>
                    <a:pt x="6" y="2"/>
                    <a:pt x="6" y="2"/>
                    <a:pt x="6" y="2"/>
                  </a:cubicBezTo>
                  <a:cubicBezTo>
                    <a:pt x="5" y="3"/>
                    <a:pt x="3" y="6"/>
                    <a:pt x="2" y="7"/>
                  </a:cubicBezTo>
                  <a:cubicBezTo>
                    <a:pt x="2" y="7"/>
                    <a:pt x="2" y="7"/>
                    <a:pt x="2" y="7"/>
                  </a:cubicBezTo>
                  <a:cubicBezTo>
                    <a:pt x="2" y="7"/>
                    <a:pt x="2" y="7"/>
                    <a:pt x="3"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886">
              <a:extLst>
                <a:ext uri="{FF2B5EF4-FFF2-40B4-BE49-F238E27FC236}">
                  <a16:creationId xmlns:a16="http://schemas.microsoft.com/office/drawing/2014/main" id="{DE4883F1-9108-4695-81CA-E1A38A83FAB3}"/>
                </a:ext>
              </a:extLst>
            </p:cNvPr>
            <p:cNvSpPr>
              <a:spLocks noEditPoints="1"/>
            </p:cNvSpPr>
            <p:nvPr/>
          </p:nvSpPr>
          <p:spPr bwMode="auto">
            <a:xfrm rot="964014">
              <a:off x="9056083" y="1599088"/>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1"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0"/>
                    <a:pt x="6" y="10"/>
                    <a:pt x="7" y="10"/>
                  </a:cubicBezTo>
                  <a:cubicBezTo>
                    <a:pt x="7" y="10"/>
                    <a:pt x="7" y="10"/>
                    <a:pt x="7" y="10"/>
                  </a:cubicBezTo>
                  <a:cubicBezTo>
                    <a:pt x="7" y="10"/>
                    <a:pt x="8" y="9"/>
                    <a:pt x="8" y="8"/>
                  </a:cubicBezTo>
                  <a:cubicBezTo>
                    <a:pt x="8" y="8"/>
                    <a:pt x="8" y="8"/>
                    <a:pt x="8" y="8"/>
                  </a:cubicBezTo>
                  <a:cubicBezTo>
                    <a:pt x="9" y="7"/>
                    <a:pt x="10" y="7"/>
                    <a:pt x="10" y="6"/>
                  </a:cubicBezTo>
                  <a:cubicBezTo>
                    <a:pt x="10" y="6"/>
                    <a:pt x="10" y="6"/>
                    <a:pt x="10" y="6"/>
                  </a:cubicBezTo>
                  <a:cubicBezTo>
                    <a:pt x="6" y="2"/>
                    <a:pt x="6" y="2"/>
                    <a:pt x="6" y="2"/>
                  </a:cubicBezTo>
                  <a:cubicBezTo>
                    <a:pt x="5" y="3"/>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887">
              <a:extLst>
                <a:ext uri="{FF2B5EF4-FFF2-40B4-BE49-F238E27FC236}">
                  <a16:creationId xmlns:a16="http://schemas.microsoft.com/office/drawing/2014/main" id="{176F8B33-6AAA-4ADB-BD81-B3FAF090EF81}"/>
                </a:ext>
              </a:extLst>
            </p:cNvPr>
            <p:cNvSpPr>
              <a:spLocks noEditPoints="1"/>
            </p:cNvSpPr>
            <p:nvPr/>
          </p:nvSpPr>
          <p:spPr bwMode="auto">
            <a:xfrm rot="964014">
              <a:off x="8876547" y="1509105"/>
              <a:ext cx="61381" cy="69499"/>
            </a:xfrm>
            <a:custGeom>
              <a:avLst/>
              <a:gdLst>
                <a:gd name="T0" fmla="*/ 5 w 12"/>
                <a:gd name="T1" fmla="*/ 13 h 13"/>
                <a:gd name="T2" fmla="*/ 2 w 12"/>
                <a:gd name="T3" fmla="*/ 10 h 13"/>
                <a:gd name="T4" fmla="*/ 2 w 12"/>
                <a:gd name="T5" fmla="*/ 10 h 13"/>
                <a:gd name="T6" fmla="*/ 0 w 12"/>
                <a:gd name="T7" fmla="*/ 6 h 13"/>
                <a:gd name="T8" fmla="*/ 0 w 12"/>
                <a:gd name="T9" fmla="*/ 6 h 13"/>
                <a:gd name="T10" fmla="*/ 0 w 12"/>
                <a:gd name="T11" fmla="*/ 6 h 13"/>
                <a:gd name="T12" fmla="*/ 0 w 12"/>
                <a:gd name="T13" fmla="*/ 6 h 13"/>
                <a:gd name="T14" fmla="*/ 5 w 12"/>
                <a:gd name="T15" fmla="*/ 0 h 13"/>
                <a:gd name="T16" fmla="*/ 5 w 12"/>
                <a:gd name="T17" fmla="*/ 0 h 13"/>
                <a:gd name="T18" fmla="*/ 6 w 12"/>
                <a:gd name="T19" fmla="*/ 0 h 13"/>
                <a:gd name="T20" fmla="*/ 6 w 12"/>
                <a:gd name="T21" fmla="*/ 0 h 13"/>
                <a:gd name="T22" fmla="*/ 12 w 12"/>
                <a:gd name="T23" fmla="*/ 5 h 13"/>
                <a:gd name="T24" fmla="*/ 12 w 12"/>
                <a:gd name="T25" fmla="*/ 6 h 13"/>
                <a:gd name="T26" fmla="*/ 12 w 12"/>
                <a:gd name="T27" fmla="*/ 6 h 13"/>
                <a:gd name="T28" fmla="*/ 8 w 12"/>
                <a:gd name="T29" fmla="*/ 11 h 13"/>
                <a:gd name="T30" fmla="*/ 8 w 12"/>
                <a:gd name="T31" fmla="*/ 11 h 13"/>
                <a:gd name="T32" fmla="*/ 6 w 12"/>
                <a:gd name="T33" fmla="*/ 13 h 13"/>
                <a:gd name="T34" fmla="*/ 6 w 12"/>
                <a:gd name="T35" fmla="*/ 13 h 13"/>
                <a:gd name="T36" fmla="*/ 6 w 12"/>
                <a:gd name="T37" fmla="*/ 13 h 13"/>
                <a:gd name="T38" fmla="*/ 6 w 12"/>
                <a:gd name="T39" fmla="*/ 13 h 13"/>
                <a:gd name="T40" fmla="*/ 6 w 12"/>
                <a:gd name="T41" fmla="*/ 13 h 13"/>
                <a:gd name="T42" fmla="*/ 6 w 12"/>
                <a:gd name="T43" fmla="*/ 13 h 13"/>
                <a:gd name="T44" fmla="*/ 5 w 12"/>
                <a:gd name="T45" fmla="*/ 13 h 13"/>
                <a:gd name="T46" fmla="*/ 2 w 12"/>
                <a:gd name="T47" fmla="*/ 7 h 13"/>
                <a:gd name="T48" fmla="*/ 3 w 12"/>
                <a:gd name="T49" fmla="*/ 8 h 13"/>
                <a:gd name="T50" fmla="*/ 3 w 12"/>
                <a:gd name="T51" fmla="*/ 8 h 13"/>
                <a:gd name="T52" fmla="*/ 6 w 12"/>
                <a:gd name="T53" fmla="*/ 10 h 13"/>
                <a:gd name="T54" fmla="*/ 6 w 12"/>
                <a:gd name="T55" fmla="*/ 10 h 13"/>
                <a:gd name="T56" fmla="*/ 6 w 12"/>
                <a:gd name="T57" fmla="*/ 10 h 13"/>
                <a:gd name="T58" fmla="*/ 6 w 12"/>
                <a:gd name="T59" fmla="*/ 10 h 13"/>
                <a:gd name="T60" fmla="*/ 8 w 12"/>
                <a:gd name="T61" fmla="*/ 8 h 13"/>
                <a:gd name="T62" fmla="*/ 8 w 12"/>
                <a:gd name="T63" fmla="*/ 8 h 13"/>
                <a:gd name="T64" fmla="*/ 10 w 12"/>
                <a:gd name="T65" fmla="*/ 6 h 13"/>
                <a:gd name="T66" fmla="*/ 10 w 12"/>
                <a:gd name="T67" fmla="*/ 6 h 13"/>
                <a:gd name="T68" fmla="*/ 6 w 12"/>
                <a:gd name="T69" fmla="*/ 2 h 13"/>
                <a:gd name="T70" fmla="*/ 2 w 12"/>
                <a:gd name="T71" fmla="*/ 6 h 13"/>
                <a:gd name="T72" fmla="*/ 2 w 12"/>
                <a:gd name="T73" fmla="*/ 6 h 13"/>
                <a:gd name="T74" fmla="*/ 2 w 12"/>
                <a:gd name="T75" fmla="*/ 7 h 13"/>
                <a:gd name="T76" fmla="*/ 5 w 12"/>
                <a:gd name="T77" fmla="*/ 2 h 13"/>
                <a:gd name="T78" fmla="*/ 6 w 12"/>
                <a:gd name="T79" fmla="*/ 1 h 13"/>
                <a:gd name="T80" fmla="*/ 5 w 12"/>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3">
                  <a:moveTo>
                    <a:pt x="5" y="13"/>
                  </a:moveTo>
                  <a:cubicBezTo>
                    <a:pt x="5" y="12"/>
                    <a:pt x="4" y="11"/>
                    <a:pt x="2" y="10"/>
                  </a:cubicBezTo>
                  <a:cubicBezTo>
                    <a:pt x="2" y="10"/>
                    <a:pt x="2" y="10"/>
                    <a:pt x="2" y="10"/>
                  </a:cubicBezTo>
                  <a:cubicBezTo>
                    <a:pt x="1" y="8"/>
                    <a:pt x="0" y="8"/>
                    <a:pt x="0" y="6"/>
                  </a:cubicBezTo>
                  <a:cubicBezTo>
                    <a:pt x="0" y="6"/>
                    <a:pt x="0" y="6"/>
                    <a:pt x="0" y="6"/>
                  </a:cubicBezTo>
                  <a:cubicBezTo>
                    <a:pt x="0" y="6"/>
                    <a:pt x="0" y="6"/>
                    <a:pt x="0" y="6"/>
                  </a:cubicBezTo>
                  <a:cubicBezTo>
                    <a:pt x="0" y="6"/>
                    <a:pt x="0" y="6"/>
                    <a:pt x="0" y="6"/>
                  </a:cubicBezTo>
                  <a:cubicBezTo>
                    <a:pt x="0" y="5"/>
                    <a:pt x="5" y="0"/>
                    <a:pt x="5" y="0"/>
                  </a:cubicBezTo>
                  <a:cubicBezTo>
                    <a:pt x="5" y="0"/>
                    <a:pt x="5" y="0"/>
                    <a:pt x="5" y="0"/>
                  </a:cubicBezTo>
                  <a:cubicBezTo>
                    <a:pt x="5" y="0"/>
                    <a:pt x="6" y="0"/>
                    <a:pt x="6" y="0"/>
                  </a:cubicBezTo>
                  <a:cubicBezTo>
                    <a:pt x="6" y="0"/>
                    <a:pt x="6" y="0"/>
                    <a:pt x="6" y="0"/>
                  </a:cubicBezTo>
                  <a:cubicBezTo>
                    <a:pt x="12" y="5"/>
                    <a:pt x="12" y="5"/>
                    <a:pt x="12" y="5"/>
                  </a:cubicBezTo>
                  <a:cubicBezTo>
                    <a:pt x="12" y="5"/>
                    <a:pt x="12" y="6"/>
                    <a:pt x="12" y="6"/>
                  </a:cubicBezTo>
                  <a:cubicBezTo>
                    <a:pt x="12" y="6"/>
                    <a:pt x="12" y="6"/>
                    <a:pt x="12" y="6"/>
                  </a:cubicBezTo>
                  <a:cubicBezTo>
                    <a:pt x="12" y="6"/>
                    <a:pt x="9" y="10"/>
                    <a:pt x="8" y="11"/>
                  </a:cubicBezTo>
                  <a:cubicBezTo>
                    <a:pt x="8" y="11"/>
                    <a:pt x="8" y="11"/>
                    <a:pt x="8" y="11"/>
                  </a:cubicBezTo>
                  <a:cubicBezTo>
                    <a:pt x="7" y="12"/>
                    <a:pt x="7"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5" y="13"/>
                  </a:cubicBezTo>
                  <a:close/>
                  <a:moveTo>
                    <a:pt x="2" y="7"/>
                  </a:moveTo>
                  <a:cubicBezTo>
                    <a:pt x="2" y="7"/>
                    <a:pt x="3" y="7"/>
                    <a:pt x="3" y="8"/>
                  </a:cubicBezTo>
                  <a:cubicBezTo>
                    <a:pt x="3" y="8"/>
                    <a:pt x="3" y="8"/>
                    <a:pt x="3" y="8"/>
                  </a:cubicBezTo>
                  <a:cubicBezTo>
                    <a:pt x="4" y="9"/>
                    <a:pt x="5" y="10"/>
                    <a:pt x="6" y="10"/>
                  </a:cubicBezTo>
                  <a:cubicBezTo>
                    <a:pt x="6" y="10"/>
                    <a:pt x="6" y="10"/>
                    <a:pt x="6" y="10"/>
                  </a:cubicBezTo>
                  <a:cubicBezTo>
                    <a:pt x="6" y="10"/>
                    <a:pt x="6" y="10"/>
                    <a:pt x="6" y="10"/>
                  </a:cubicBezTo>
                  <a:cubicBezTo>
                    <a:pt x="6" y="10"/>
                    <a:pt x="6" y="10"/>
                    <a:pt x="6" y="10"/>
                  </a:cubicBezTo>
                  <a:cubicBezTo>
                    <a:pt x="7" y="10"/>
                    <a:pt x="7" y="9"/>
                    <a:pt x="8" y="8"/>
                  </a:cubicBezTo>
                  <a:cubicBezTo>
                    <a:pt x="8" y="8"/>
                    <a:pt x="8" y="8"/>
                    <a:pt x="8" y="8"/>
                  </a:cubicBezTo>
                  <a:cubicBezTo>
                    <a:pt x="9" y="7"/>
                    <a:pt x="9"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888">
              <a:extLst>
                <a:ext uri="{FF2B5EF4-FFF2-40B4-BE49-F238E27FC236}">
                  <a16:creationId xmlns:a16="http://schemas.microsoft.com/office/drawing/2014/main" id="{AC044E3C-9048-4D47-AEE8-8ADE005AFA03}"/>
                </a:ext>
              </a:extLst>
            </p:cNvPr>
            <p:cNvSpPr>
              <a:spLocks noEditPoints="1"/>
            </p:cNvSpPr>
            <p:nvPr/>
          </p:nvSpPr>
          <p:spPr bwMode="auto">
            <a:xfrm rot="964014">
              <a:off x="8785228" y="1565092"/>
              <a:ext cx="65766"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0"/>
                  </a:cubicBezTo>
                  <a:cubicBezTo>
                    <a:pt x="5" y="0"/>
                    <a:pt x="5" y="0"/>
                    <a:pt x="5" y="0"/>
                  </a:cubicBezTo>
                  <a:cubicBezTo>
                    <a:pt x="6" y="0"/>
                    <a:pt x="6" y="0"/>
                    <a:pt x="7" y="0"/>
                  </a:cubicBezTo>
                  <a:cubicBezTo>
                    <a:pt x="7" y="0"/>
                    <a:pt x="7" y="0"/>
                    <a:pt x="7" y="0"/>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0"/>
                  </a:cubicBezTo>
                  <a:cubicBezTo>
                    <a:pt x="7" y="10"/>
                    <a:pt x="7" y="10"/>
                    <a:pt x="7" y="10"/>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889">
              <a:extLst>
                <a:ext uri="{FF2B5EF4-FFF2-40B4-BE49-F238E27FC236}">
                  <a16:creationId xmlns:a16="http://schemas.microsoft.com/office/drawing/2014/main" id="{57ADD45D-C5D6-458F-910D-A9DF3E8A3E0F}"/>
                </a:ext>
              </a:extLst>
            </p:cNvPr>
            <p:cNvSpPr>
              <a:spLocks noEditPoints="1"/>
            </p:cNvSpPr>
            <p:nvPr/>
          </p:nvSpPr>
          <p:spPr bwMode="auto">
            <a:xfrm rot="964014">
              <a:off x="8919270" y="1583015"/>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1 h 13"/>
                <a:gd name="T30" fmla="*/ 8 w 13"/>
                <a:gd name="T31" fmla="*/ 11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0 h 13"/>
                <a:gd name="T54" fmla="*/ 6 w 13"/>
                <a:gd name="T55" fmla="*/ 10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1" y="8"/>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1"/>
                  </a:cubicBezTo>
                  <a:cubicBezTo>
                    <a:pt x="8" y="11"/>
                    <a:pt x="8" y="11"/>
                    <a:pt x="8" y="11"/>
                  </a:cubicBezTo>
                  <a:cubicBezTo>
                    <a:pt x="7" y="12"/>
                    <a:pt x="8"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7"/>
                    <a:pt x="4" y="8"/>
                  </a:cubicBezTo>
                  <a:cubicBezTo>
                    <a:pt x="4" y="8"/>
                    <a:pt x="4" y="8"/>
                    <a:pt x="4" y="8"/>
                  </a:cubicBezTo>
                  <a:cubicBezTo>
                    <a:pt x="5" y="9"/>
                    <a:pt x="6" y="10"/>
                    <a:pt x="6" y="10"/>
                  </a:cubicBezTo>
                  <a:cubicBezTo>
                    <a:pt x="6" y="10"/>
                    <a:pt x="6" y="10"/>
                    <a:pt x="6" y="10"/>
                  </a:cubicBezTo>
                  <a:cubicBezTo>
                    <a:pt x="6" y="10"/>
                    <a:pt x="7" y="10"/>
                    <a:pt x="7" y="10"/>
                  </a:cubicBezTo>
                  <a:cubicBezTo>
                    <a:pt x="7" y="10"/>
                    <a:pt x="7" y="10"/>
                    <a:pt x="7" y="10"/>
                  </a:cubicBezTo>
                  <a:cubicBezTo>
                    <a:pt x="7" y="10"/>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890">
              <a:extLst>
                <a:ext uri="{FF2B5EF4-FFF2-40B4-BE49-F238E27FC236}">
                  <a16:creationId xmlns:a16="http://schemas.microsoft.com/office/drawing/2014/main" id="{78A9EBCE-13B7-4244-8DD6-CBB852121F12}"/>
                </a:ext>
              </a:extLst>
            </p:cNvPr>
            <p:cNvSpPr>
              <a:spLocks noEditPoints="1"/>
            </p:cNvSpPr>
            <p:nvPr/>
          </p:nvSpPr>
          <p:spPr bwMode="auto">
            <a:xfrm rot="964014">
              <a:off x="8838570" y="1641430"/>
              <a:ext cx="67958"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1 h 13"/>
                <a:gd name="T58" fmla="*/ 7 w 13"/>
                <a:gd name="T59" fmla="*/ 11 h 13"/>
                <a:gd name="T60" fmla="*/ 8 w 13"/>
                <a:gd name="T61" fmla="*/ 9 h 13"/>
                <a:gd name="T62" fmla="*/ 8 w 13"/>
                <a:gd name="T63" fmla="*/ 9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1"/>
                  </a:cubicBezTo>
                  <a:cubicBezTo>
                    <a:pt x="5" y="1"/>
                    <a:pt x="5" y="1"/>
                    <a:pt x="5" y="1"/>
                  </a:cubicBezTo>
                  <a:cubicBezTo>
                    <a:pt x="6" y="0"/>
                    <a:pt x="6" y="0"/>
                    <a:pt x="7" y="1"/>
                  </a:cubicBezTo>
                  <a:cubicBezTo>
                    <a:pt x="7" y="1"/>
                    <a:pt x="7" y="1"/>
                    <a:pt x="7" y="1"/>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3"/>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6" y="11"/>
                    <a:pt x="7" y="11"/>
                  </a:cubicBezTo>
                  <a:cubicBezTo>
                    <a:pt x="7" y="11"/>
                    <a:pt x="7" y="11"/>
                    <a:pt x="7" y="11"/>
                  </a:cubicBezTo>
                  <a:cubicBezTo>
                    <a:pt x="7" y="10"/>
                    <a:pt x="8" y="9"/>
                    <a:pt x="8" y="9"/>
                  </a:cubicBezTo>
                  <a:cubicBezTo>
                    <a:pt x="8" y="9"/>
                    <a:pt x="8" y="9"/>
                    <a:pt x="8" y="9"/>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891">
              <a:extLst>
                <a:ext uri="{FF2B5EF4-FFF2-40B4-BE49-F238E27FC236}">
                  <a16:creationId xmlns:a16="http://schemas.microsoft.com/office/drawing/2014/main" id="{BBA93EB1-0B25-48A1-B899-748F8C24C1C2}"/>
                </a:ext>
              </a:extLst>
            </p:cNvPr>
            <p:cNvSpPr>
              <a:spLocks noEditPoints="1"/>
            </p:cNvSpPr>
            <p:nvPr/>
          </p:nvSpPr>
          <p:spPr bwMode="auto">
            <a:xfrm rot="964014">
              <a:off x="8967200" y="1662144"/>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6 w 13"/>
                <a:gd name="T15" fmla="*/ 0 h 13"/>
                <a:gd name="T16" fmla="*/ 6 w 13"/>
                <a:gd name="T17" fmla="*/ 0 h 13"/>
                <a:gd name="T18" fmla="*/ 7 w 13"/>
                <a:gd name="T19" fmla="*/ 0 h 13"/>
                <a:gd name="T20" fmla="*/ 7 w 13"/>
                <a:gd name="T21" fmla="*/ 0 h 13"/>
                <a:gd name="T22" fmla="*/ 13 w 13"/>
                <a:gd name="T23" fmla="*/ 5 h 13"/>
                <a:gd name="T24" fmla="*/ 13 w 13"/>
                <a:gd name="T25" fmla="*/ 7 h 13"/>
                <a:gd name="T26" fmla="*/ 13 w 13"/>
                <a:gd name="T27" fmla="*/ 7 h 13"/>
                <a:gd name="T28" fmla="*/ 8 w 13"/>
                <a:gd name="T29" fmla="*/ 12 h 13"/>
                <a:gd name="T30" fmla="*/ 8 w 13"/>
                <a:gd name="T31" fmla="*/ 12 h 13"/>
                <a:gd name="T32" fmla="*/ 7 w 13"/>
                <a:gd name="T33" fmla="*/ 13 h 13"/>
                <a:gd name="T34" fmla="*/ 7 w 13"/>
                <a:gd name="T35" fmla="*/ 13 h 13"/>
                <a:gd name="T36" fmla="*/ 7 w 13"/>
                <a:gd name="T37" fmla="*/ 13 h 13"/>
                <a:gd name="T38" fmla="*/ 7 w 13"/>
                <a:gd name="T39" fmla="*/ 13 h 13"/>
                <a:gd name="T40" fmla="*/ 7 w 13"/>
                <a:gd name="T41" fmla="*/ 13 h 13"/>
                <a:gd name="T42" fmla="*/ 7 w 13"/>
                <a:gd name="T43" fmla="*/ 13 h 13"/>
                <a:gd name="T44" fmla="*/ 6 w 13"/>
                <a:gd name="T45" fmla="*/ 13 h 13"/>
                <a:gd name="T46" fmla="*/ 3 w 13"/>
                <a:gd name="T47" fmla="*/ 7 h 13"/>
                <a:gd name="T48" fmla="*/ 4 w 13"/>
                <a:gd name="T49" fmla="*/ 8 h 13"/>
                <a:gd name="T50" fmla="*/ 4 w 13"/>
                <a:gd name="T51" fmla="*/ 8 h 13"/>
                <a:gd name="T52" fmla="*/ 7 w 13"/>
                <a:gd name="T53" fmla="*/ 11 h 13"/>
                <a:gd name="T54" fmla="*/ 7 w 13"/>
                <a:gd name="T55" fmla="*/ 11 h 13"/>
                <a:gd name="T56" fmla="*/ 7 w 13"/>
                <a:gd name="T57" fmla="*/ 10 h 13"/>
                <a:gd name="T58" fmla="*/ 7 w 13"/>
                <a:gd name="T59" fmla="*/ 10 h 13"/>
                <a:gd name="T60" fmla="*/ 9 w 13"/>
                <a:gd name="T61" fmla="*/ 8 h 13"/>
                <a:gd name="T62" fmla="*/ 9 w 13"/>
                <a:gd name="T63" fmla="*/ 8 h 13"/>
                <a:gd name="T64" fmla="*/ 11 w 13"/>
                <a:gd name="T65" fmla="*/ 6 h 13"/>
                <a:gd name="T66" fmla="*/ 11 w 13"/>
                <a:gd name="T67" fmla="*/ 6 h 13"/>
                <a:gd name="T68" fmla="*/ 6 w 13"/>
                <a:gd name="T69" fmla="*/ 2 h 13"/>
                <a:gd name="T70" fmla="*/ 2 w 13"/>
                <a:gd name="T71" fmla="*/ 7 h 13"/>
                <a:gd name="T72" fmla="*/ 2 w 13"/>
                <a:gd name="T73" fmla="*/ 7 h 13"/>
                <a:gd name="T74" fmla="*/ 3 w 13"/>
                <a:gd name="T75" fmla="*/ 7 h 13"/>
                <a:gd name="T76" fmla="*/ 6 w 13"/>
                <a:gd name="T77" fmla="*/ 2 h 13"/>
                <a:gd name="T78" fmla="*/ 6 w 13"/>
                <a:gd name="T79" fmla="*/ 1 h 13"/>
                <a:gd name="T80" fmla="*/ 6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5" y="11"/>
                    <a:pt x="3" y="10"/>
                  </a:cubicBezTo>
                  <a:cubicBezTo>
                    <a:pt x="3" y="10"/>
                    <a:pt x="3" y="10"/>
                    <a:pt x="3" y="10"/>
                  </a:cubicBezTo>
                  <a:cubicBezTo>
                    <a:pt x="2" y="9"/>
                    <a:pt x="1" y="8"/>
                    <a:pt x="0" y="6"/>
                  </a:cubicBezTo>
                  <a:cubicBezTo>
                    <a:pt x="0" y="6"/>
                    <a:pt x="0" y="6"/>
                    <a:pt x="0" y="6"/>
                  </a:cubicBezTo>
                  <a:cubicBezTo>
                    <a:pt x="0" y="6"/>
                    <a:pt x="0" y="6"/>
                    <a:pt x="0" y="6"/>
                  </a:cubicBezTo>
                  <a:cubicBezTo>
                    <a:pt x="0" y="6"/>
                    <a:pt x="0" y="6"/>
                    <a:pt x="0" y="6"/>
                  </a:cubicBezTo>
                  <a:cubicBezTo>
                    <a:pt x="1" y="5"/>
                    <a:pt x="6" y="0"/>
                    <a:pt x="6" y="0"/>
                  </a:cubicBezTo>
                  <a:cubicBezTo>
                    <a:pt x="6" y="0"/>
                    <a:pt x="6" y="0"/>
                    <a:pt x="6" y="0"/>
                  </a:cubicBezTo>
                  <a:cubicBezTo>
                    <a:pt x="6" y="0"/>
                    <a:pt x="7" y="0"/>
                    <a:pt x="7" y="0"/>
                  </a:cubicBezTo>
                  <a:cubicBezTo>
                    <a:pt x="7" y="0"/>
                    <a:pt x="7" y="0"/>
                    <a:pt x="7" y="0"/>
                  </a:cubicBezTo>
                  <a:cubicBezTo>
                    <a:pt x="13" y="5"/>
                    <a:pt x="13" y="5"/>
                    <a:pt x="13" y="5"/>
                  </a:cubicBezTo>
                  <a:cubicBezTo>
                    <a:pt x="13" y="6"/>
                    <a:pt x="13" y="6"/>
                    <a:pt x="13" y="7"/>
                  </a:cubicBezTo>
                  <a:cubicBezTo>
                    <a:pt x="13" y="7"/>
                    <a:pt x="13" y="7"/>
                    <a:pt x="13" y="7"/>
                  </a:cubicBezTo>
                  <a:cubicBezTo>
                    <a:pt x="13" y="7"/>
                    <a:pt x="10" y="10"/>
                    <a:pt x="8" y="12"/>
                  </a:cubicBezTo>
                  <a:cubicBezTo>
                    <a:pt x="8" y="12"/>
                    <a:pt x="8" y="12"/>
                    <a:pt x="8" y="12"/>
                  </a:cubicBezTo>
                  <a:cubicBezTo>
                    <a:pt x="8" y="12"/>
                    <a:pt x="8"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lose/>
                  <a:moveTo>
                    <a:pt x="3" y="7"/>
                  </a:moveTo>
                  <a:cubicBezTo>
                    <a:pt x="3" y="7"/>
                    <a:pt x="3" y="8"/>
                    <a:pt x="4" y="8"/>
                  </a:cubicBezTo>
                  <a:cubicBezTo>
                    <a:pt x="4" y="8"/>
                    <a:pt x="4" y="8"/>
                    <a:pt x="4" y="8"/>
                  </a:cubicBezTo>
                  <a:cubicBezTo>
                    <a:pt x="5" y="9"/>
                    <a:pt x="6" y="10"/>
                    <a:pt x="7" y="11"/>
                  </a:cubicBezTo>
                  <a:cubicBezTo>
                    <a:pt x="7" y="11"/>
                    <a:pt x="7" y="11"/>
                    <a:pt x="7" y="11"/>
                  </a:cubicBezTo>
                  <a:cubicBezTo>
                    <a:pt x="7" y="11"/>
                    <a:pt x="7" y="10"/>
                    <a:pt x="7" y="10"/>
                  </a:cubicBezTo>
                  <a:cubicBezTo>
                    <a:pt x="7" y="10"/>
                    <a:pt x="7" y="10"/>
                    <a:pt x="7" y="10"/>
                  </a:cubicBezTo>
                  <a:cubicBezTo>
                    <a:pt x="7" y="10"/>
                    <a:pt x="8" y="9"/>
                    <a:pt x="9" y="8"/>
                  </a:cubicBezTo>
                  <a:cubicBezTo>
                    <a:pt x="9" y="8"/>
                    <a:pt x="9" y="8"/>
                    <a:pt x="9" y="8"/>
                  </a:cubicBezTo>
                  <a:cubicBezTo>
                    <a:pt x="9" y="7"/>
                    <a:pt x="10" y="7"/>
                    <a:pt x="11" y="6"/>
                  </a:cubicBezTo>
                  <a:cubicBezTo>
                    <a:pt x="11" y="6"/>
                    <a:pt x="11" y="6"/>
                    <a:pt x="11" y="6"/>
                  </a:cubicBezTo>
                  <a:cubicBezTo>
                    <a:pt x="6" y="2"/>
                    <a:pt x="6" y="2"/>
                    <a:pt x="6" y="2"/>
                  </a:cubicBezTo>
                  <a:cubicBezTo>
                    <a:pt x="5" y="4"/>
                    <a:pt x="3" y="6"/>
                    <a:pt x="2" y="7"/>
                  </a:cubicBezTo>
                  <a:cubicBezTo>
                    <a:pt x="2" y="7"/>
                    <a:pt x="2" y="7"/>
                    <a:pt x="2" y="7"/>
                  </a:cubicBezTo>
                  <a:cubicBezTo>
                    <a:pt x="2" y="7"/>
                    <a:pt x="3" y="7"/>
                    <a:pt x="3"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892">
              <a:extLst>
                <a:ext uri="{FF2B5EF4-FFF2-40B4-BE49-F238E27FC236}">
                  <a16:creationId xmlns:a16="http://schemas.microsoft.com/office/drawing/2014/main" id="{77A33472-7E23-4101-810B-FBFD42B3162A}"/>
                </a:ext>
              </a:extLst>
            </p:cNvPr>
            <p:cNvSpPr/>
            <p:nvPr/>
          </p:nvSpPr>
          <p:spPr bwMode="auto">
            <a:xfrm rot="964014">
              <a:off x="8900224" y="1705950"/>
              <a:ext cx="41651" cy="31387"/>
            </a:xfrm>
            <a:custGeom>
              <a:avLst/>
              <a:gdLst>
                <a:gd name="T0" fmla="*/ 0 w 8"/>
                <a:gd name="T1" fmla="*/ 6 h 6"/>
                <a:gd name="T2" fmla="*/ 0 w 8"/>
                <a:gd name="T3" fmla="*/ 5 h 6"/>
                <a:gd name="T4" fmla="*/ 0 w 8"/>
                <a:gd name="T5" fmla="*/ 5 h 6"/>
                <a:gd name="T6" fmla="*/ 4 w 8"/>
                <a:gd name="T7" fmla="*/ 0 h 6"/>
                <a:gd name="T8" fmla="*/ 4 w 8"/>
                <a:gd name="T9" fmla="*/ 0 h 6"/>
                <a:gd name="T10" fmla="*/ 5 w 8"/>
                <a:gd name="T11" fmla="*/ 0 h 6"/>
                <a:gd name="T12" fmla="*/ 5 w 8"/>
                <a:gd name="T13" fmla="*/ 0 h 6"/>
                <a:gd name="T14" fmla="*/ 6 w 8"/>
                <a:gd name="T15" fmla="*/ 0 h 6"/>
                <a:gd name="T16" fmla="*/ 6 w 8"/>
                <a:gd name="T17" fmla="*/ 0 h 6"/>
                <a:gd name="T18" fmla="*/ 8 w 8"/>
                <a:gd name="T19" fmla="*/ 3 h 6"/>
                <a:gd name="T20" fmla="*/ 8 w 8"/>
                <a:gd name="T21" fmla="*/ 4 h 6"/>
                <a:gd name="T22" fmla="*/ 8 w 8"/>
                <a:gd name="T23" fmla="*/ 4 h 6"/>
                <a:gd name="T24" fmla="*/ 7 w 8"/>
                <a:gd name="T25" fmla="*/ 4 h 6"/>
                <a:gd name="T26" fmla="*/ 7 w 8"/>
                <a:gd name="T27" fmla="*/ 4 h 6"/>
                <a:gd name="T28" fmla="*/ 5 w 8"/>
                <a:gd name="T29" fmla="*/ 2 h 6"/>
                <a:gd name="T30" fmla="*/ 2 w 8"/>
                <a:gd name="T31" fmla="*/ 6 h 6"/>
                <a:gd name="T32" fmla="*/ 2 w 8"/>
                <a:gd name="T33" fmla="*/ 6 h 6"/>
                <a:gd name="T34" fmla="*/ 1 w 8"/>
                <a:gd name="T35" fmla="*/ 6 h 6"/>
                <a:gd name="T36" fmla="*/ 1 w 8"/>
                <a:gd name="T37" fmla="*/ 6 h 6"/>
                <a:gd name="T38" fmla="*/ 0 w 8"/>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6">
                  <a:moveTo>
                    <a:pt x="0" y="6"/>
                  </a:moveTo>
                  <a:cubicBezTo>
                    <a:pt x="0" y="6"/>
                    <a:pt x="0" y="5"/>
                    <a:pt x="0" y="5"/>
                  </a:cubicBezTo>
                  <a:cubicBezTo>
                    <a:pt x="0" y="5"/>
                    <a:pt x="0" y="5"/>
                    <a:pt x="0" y="5"/>
                  </a:cubicBezTo>
                  <a:cubicBezTo>
                    <a:pt x="1" y="4"/>
                    <a:pt x="4" y="0"/>
                    <a:pt x="4" y="0"/>
                  </a:cubicBezTo>
                  <a:cubicBezTo>
                    <a:pt x="4" y="0"/>
                    <a:pt x="4" y="0"/>
                    <a:pt x="4" y="0"/>
                  </a:cubicBezTo>
                  <a:cubicBezTo>
                    <a:pt x="4" y="0"/>
                    <a:pt x="5" y="0"/>
                    <a:pt x="5" y="0"/>
                  </a:cubicBezTo>
                  <a:cubicBezTo>
                    <a:pt x="5" y="0"/>
                    <a:pt x="5" y="0"/>
                    <a:pt x="5" y="0"/>
                  </a:cubicBezTo>
                  <a:cubicBezTo>
                    <a:pt x="5" y="0"/>
                    <a:pt x="5" y="0"/>
                    <a:pt x="6" y="0"/>
                  </a:cubicBezTo>
                  <a:cubicBezTo>
                    <a:pt x="6" y="0"/>
                    <a:pt x="6" y="0"/>
                    <a:pt x="6" y="0"/>
                  </a:cubicBezTo>
                  <a:cubicBezTo>
                    <a:pt x="8" y="3"/>
                    <a:pt x="8" y="3"/>
                    <a:pt x="8" y="3"/>
                  </a:cubicBezTo>
                  <a:cubicBezTo>
                    <a:pt x="8" y="3"/>
                    <a:pt x="8" y="4"/>
                    <a:pt x="8" y="4"/>
                  </a:cubicBezTo>
                  <a:cubicBezTo>
                    <a:pt x="8" y="4"/>
                    <a:pt x="8" y="4"/>
                    <a:pt x="8" y="4"/>
                  </a:cubicBezTo>
                  <a:cubicBezTo>
                    <a:pt x="8" y="4"/>
                    <a:pt x="7" y="4"/>
                    <a:pt x="7" y="4"/>
                  </a:cubicBezTo>
                  <a:cubicBezTo>
                    <a:pt x="7" y="4"/>
                    <a:pt x="7" y="4"/>
                    <a:pt x="7" y="4"/>
                  </a:cubicBezTo>
                  <a:cubicBezTo>
                    <a:pt x="5" y="2"/>
                    <a:pt x="5" y="2"/>
                    <a:pt x="5" y="2"/>
                  </a:cubicBezTo>
                  <a:cubicBezTo>
                    <a:pt x="4" y="4"/>
                    <a:pt x="2" y="5"/>
                    <a:pt x="2" y="6"/>
                  </a:cubicBezTo>
                  <a:cubicBezTo>
                    <a:pt x="2" y="6"/>
                    <a:pt x="2" y="6"/>
                    <a:pt x="2" y="6"/>
                  </a:cubicBezTo>
                  <a:cubicBezTo>
                    <a:pt x="2" y="6"/>
                    <a:pt x="1" y="6"/>
                    <a:pt x="1" y="6"/>
                  </a:cubicBezTo>
                  <a:cubicBezTo>
                    <a:pt x="1" y="6"/>
                    <a:pt x="1" y="6"/>
                    <a:pt x="1" y="6"/>
                  </a:cubicBezTo>
                  <a:cubicBezTo>
                    <a:pt x="1" y="6"/>
                    <a:pt x="1" y="6"/>
                    <a:pt x="0" y="6"/>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893">
              <a:extLst>
                <a:ext uri="{FF2B5EF4-FFF2-40B4-BE49-F238E27FC236}">
                  <a16:creationId xmlns:a16="http://schemas.microsoft.com/office/drawing/2014/main" id="{92B13440-4C82-4C23-B14A-445C13721D8D}"/>
                </a:ext>
              </a:extLst>
            </p:cNvPr>
            <p:cNvSpPr>
              <a:spLocks noEditPoints="1"/>
            </p:cNvSpPr>
            <p:nvPr/>
          </p:nvSpPr>
          <p:spPr bwMode="auto">
            <a:xfrm rot="964014">
              <a:off x="8722957" y="1295489"/>
              <a:ext cx="436246" cy="443899"/>
            </a:xfrm>
            <a:custGeom>
              <a:avLst/>
              <a:gdLst>
                <a:gd name="T0" fmla="*/ 0 w 84"/>
                <a:gd name="T1" fmla="*/ 40 h 84"/>
                <a:gd name="T2" fmla="*/ 13 w 84"/>
                <a:gd name="T3" fmla="*/ 13 h 84"/>
                <a:gd name="T4" fmla="*/ 13 w 84"/>
                <a:gd name="T5" fmla="*/ 13 h 84"/>
                <a:gd name="T6" fmla="*/ 43 w 84"/>
                <a:gd name="T7" fmla="*/ 0 h 84"/>
                <a:gd name="T8" fmla="*/ 43 w 84"/>
                <a:gd name="T9" fmla="*/ 0 h 84"/>
                <a:gd name="T10" fmla="*/ 72 w 84"/>
                <a:gd name="T11" fmla="*/ 12 h 84"/>
                <a:gd name="T12" fmla="*/ 72 w 84"/>
                <a:gd name="T13" fmla="*/ 12 h 84"/>
                <a:gd name="T14" fmla="*/ 72 w 84"/>
                <a:gd name="T15" fmla="*/ 12 h 84"/>
                <a:gd name="T16" fmla="*/ 84 w 84"/>
                <a:gd name="T17" fmla="*/ 40 h 84"/>
                <a:gd name="T18" fmla="*/ 84 w 84"/>
                <a:gd name="T19" fmla="*/ 40 h 84"/>
                <a:gd name="T20" fmla="*/ 51 w 84"/>
                <a:gd name="T21" fmla="*/ 83 h 84"/>
                <a:gd name="T22" fmla="*/ 51 w 84"/>
                <a:gd name="T23" fmla="*/ 83 h 84"/>
                <a:gd name="T24" fmla="*/ 42 w 84"/>
                <a:gd name="T25" fmla="*/ 84 h 84"/>
                <a:gd name="T26" fmla="*/ 42 w 84"/>
                <a:gd name="T27" fmla="*/ 84 h 84"/>
                <a:gd name="T28" fmla="*/ 0 w 84"/>
                <a:gd name="T29" fmla="*/ 40 h 84"/>
                <a:gd name="T30" fmla="*/ 16 w 84"/>
                <a:gd name="T31" fmla="*/ 16 h 84"/>
                <a:gd name="T32" fmla="*/ 4 w 84"/>
                <a:gd name="T33" fmla="*/ 40 h 84"/>
                <a:gd name="T34" fmla="*/ 4 w 84"/>
                <a:gd name="T35" fmla="*/ 40 h 84"/>
                <a:gd name="T36" fmla="*/ 16 w 84"/>
                <a:gd name="T37" fmla="*/ 68 h 84"/>
                <a:gd name="T38" fmla="*/ 16 w 84"/>
                <a:gd name="T39" fmla="*/ 68 h 84"/>
                <a:gd name="T40" fmla="*/ 42 w 84"/>
                <a:gd name="T41" fmla="*/ 80 h 84"/>
                <a:gd name="T42" fmla="*/ 42 w 84"/>
                <a:gd name="T43" fmla="*/ 80 h 84"/>
                <a:gd name="T44" fmla="*/ 50 w 84"/>
                <a:gd name="T45" fmla="*/ 79 h 84"/>
                <a:gd name="T46" fmla="*/ 50 w 84"/>
                <a:gd name="T47" fmla="*/ 79 h 84"/>
                <a:gd name="T48" fmla="*/ 80 w 84"/>
                <a:gd name="T49" fmla="*/ 40 h 84"/>
                <a:gd name="T50" fmla="*/ 80 w 84"/>
                <a:gd name="T51" fmla="*/ 40 h 84"/>
                <a:gd name="T52" fmla="*/ 69 w 84"/>
                <a:gd name="T53" fmla="*/ 15 h 84"/>
                <a:gd name="T54" fmla="*/ 69 w 84"/>
                <a:gd name="T55" fmla="*/ 15 h 84"/>
                <a:gd name="T56" fmla="*/ 71 w 84"/>
                <a:gd name="T57" fmla="*/ 13 h 84"/>
                <a:gd name="T58" fmla="*/ 69 w 84"/>
                <a:gd name="T59" fmla="*/ 15 h 84"/>
                <a:gd name="T60" fmla="*/ 62 w 84"/>
                <a:gd name="T61" fmla="*/ 9 h 84"/>
                <a:gd name="T62" fmla="*/ 62 w 84"/>
                <a:gd name="T63" fmla="*/ 9 h 84"/>
                <a:gd name="T64" fmla="*/ 43 w 84"/>
                <a:gd name="T65" fmla="*/ 4 h 84"/>
                <a:gd name="T66" fmla="*/ 43 w 84"/>
                <a:gd name="T67" fmla="*/ 4 h 84"/>
                <a:gd name="T68" fmla="*/ 16 w 84"/>
                <a:gd name="T69" fmla="*/ 1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4">
                  <a:moveTo>
                    <a:pt x="0" y="40"/>
                  </a:moveTo>
                  <a:cubicBezTo>
                    <a:pt x="0" y="31"/>
                    <a:pt x="4" y="21"/>
                    <a:pt x="13" y="13"/>
                  </a:cubicBezTo>
                  <a:cubicBezTo>
                    <a:pt x="13" y="13"/>
                    <a:pt x="13" y="13"/>
                    <a:pt x="13" y="13"/>
                  </a:cubicBezTo>
                  <a:cubicBezTo>
                    <a:pt x="24" y="3"/>
                    <a:pt x="34" y="0"/>
                    <a:pt x="43" y="0"/>
                  </a:cubicBezTo>
                  <a:cubicBezTo>
                    <a:pt x="43" y="0"/>
                    <a:pt x="43" y="0"/>
                    <a:pt x="43" y="0"/>
                  </a:cubicBezTo>
                  <a:cubicBezTo>
                    <a:pt x="60" y="0"/>
                    <a:pt x="71" y="11"/>
                    <a:pt x="72" y="12"/>
                  </a:cubicBezTo>
                  <a:cubicBezTo>
                    <a:pt x="72" y="12"/>
                    <a:pt x="72" y="12"/>
                    <a:pt x="72" y="12"/>
                  </a:cubicBezTo>
                  <a:cubicBezTo>
                    <a:pt x="72" y="12"/>
                    <a:pt x="72" y="12"/>
                    <a:pt x="72" y="12"/>
                  </a:cubicBezTo>
                  <a:cubicBezTo>
                    <a:pt x="80" y="19"/>
                    <a:pt x="84" y="30"/>
                    <a:pt x="84" y="40"/>
                  </a:cubicBezTo>
                  <a:cubicBezTo>
                    <a:pt x="84" y="40"/>
                    <a:pt x="84" y="40"/>
                    <a:pt x="84" y="40"/>
                  </a:cubicBezTo>
                  <a:cubicBezTo>
                    <a:pt x="84" y="58"/>
                    <a:pt x="72" y="77"/>
                    <a:pt x="51" y="83"/>
                  </a:cubicBezTo>
                  <a:cubicBezTo>
                    <a:pt x="51" y="83"/>
                    <a:pt x="51" y="83"/>
                    <a:pt x="51" y="83"/>
                  </a:cubicBezTo>
                  <a:cubicBezTo>
                    <a:pt x="48" y="84"/>
                    <a:pt x="45" y="84"/>
                    <a:pt x="42" y="84"/>
                  </a:cubicBezTo>
                  <a:cubicBezTo>
                    <a:pt x="42" y="84"/>
                    <a:pt x="42" y="84"/>
                    <a:pt x="42" y="84"/>
                  </a:cubicBezTo>
                  <a:cubicBezTo>
                    <a:pt x="20" y="84"/>
                    <a:pt x="0" y="63"/>
                    <a:pt x="0" y="40"/>
                  </a:cubicBezTo>
                  <a:close/>
                  <a:moveTo>
                    <a:pt x="16" y="16"/>
                  </a:moveTo>
                  <a:cubicBezTo>
                    <a:pt x="8" y="23"/>
                    <a:pt x="4" y="32"/>
                    <a:pt x="4" y="40"/>
                  </a:cubicBezTo>
                  <a:cubicBezTo>
                    <a:pt x="4" y="40"/>
                    <a:pt x="4" y="40"/>
                    <a:pt x="4" y="40"/>
                  </a:cubicBezTo>
                  <a:cubicBezTo>
                    <a:pt x="4" y="50"/>
                    <a:pt x="9" y="60"/>
                    <a:pt x="16" y="68"/>
                  </a:cubicBezTo>
                  <a:cubicBezTo>
                    <a:pt x="16" y="68"/>
                    <a:pt x="16" y="68"/>
                    <a:pt x="16" y="68"/>
                  </a:cubicBezTo>
                  <a:cubicBezTo>
                    <a:pt x="23" y="75"/>
                    <a:pt x="33" y="80"/>
                    <a:pt x="42" y="80"/>
                  </a:cubicBezTo>
                  <a:cubicBezTo>
                    <a:pt x="42" y="80"/>
                    <a:pt x="42" y="80"/>
                    <a:pt x="42" y="80"/>
                  </a:cubicBezTo>
                  <a:cubicBezTo>
                    <a:pt x="45" y="80"/>
                    <a:pt x="47" y="80"/>
                    <a:pt x="50" y="79"/>
                  </a:cubicBezTo>
                  <a:cubicBezTo>
                    <a:pt x="50" y="79"/>
                    <a:pt x="50" y="79"/>
                    <a:pt x="50" y="79"/>
                  </a:cubicBezTo>
                  <a:cubicBezTo>
                    <a:pt x="69" y="74"/>
                    <a:pt x="80" y="57"/>
                    <a:pt x="80" y="40"/>
                  </a:cubicBezTo>
                  <a:cubicBezTo>
                    <a:pt x="80" y="40"/>
                    <a:pt x="80" y="40"/>
                    <a:pt x="80" y="40"/>
                  </a:cubicBezTo>
                  <a:cubicBezTo>
                    <a:pt x="80" y="31"/>
                    <a:pt x="77" y="22"/>
                    <a:pt x="69" y="15"/>
                  </a:cubicBezTo>
                  <a:cubicBezTo>
                    <a:pt x="69" y="15"/>
                    <a:pt x="69" y="15"/>
                    <a:pt x="69" y="15"/>
                  </a:cubicBezTo>
                  <a:cubicBezTo>
                    <a:pt x="71" y="13"/>
                    <a:pt x="71" y="13"/>
                    <a:pt x="71" y="13"/>
                  </a:cubicBezTo>
                  <a:cubicBezTo>
                    <a:pt x="69" y="15"/>
                    <a:pt x="69" y="15"/>
                    <a:pt x="69" y="15"/>
                  </a:cubicBezTo>
                  <a:cubicBezTo>
                    <a:pt x="69" y="15"/>
                    <a:pt x="67" y="12"/>
                    <a:pt x="62" y="9"/>
                  </a:cubicBezTo>
                  <a:cubicBezTo>
                    <a:pt x="62" y="9"/>
                    <a:pt x="62" y="9"/>
                    <a:pt x="62" y="9"/>
                  </a:cubicBezTo>
                  <a:cubicBezTo>
                    <a:pt x="57" y="6"/>
                    <a:pt x="51" y="4"/>
                    <a:pt x="43" y="4"/>
                  </a:cubicBezTo>
                  <a:cubicBezTo>
                    <a:pt x="43" y="4"/>
                    <a:pt x="43" y="4"/>
                    <a:pt x="43" y="4"/>
                  </a:cubicBezTo>
                  <a:cubicBezTo>
                    <a:pt x="35" y="4"/>
                    <a:pt x="26" y="7"/>
                    <a:pt x="16" y="1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
            <a:extLst>
              <a:ext uri="{FF2B5EF4-FFF2-40B4-BE49-F238E27FC236}">
                <a16:creationId xmlns:a16="http://schemas.microsoft.com/office/drawing/2014/main" id="{F5CB989E-6FF2-4A8D-8652-66F508660568}"/>
              </a:ext>
            </a:extLst>
          </p:cNvPr>
          <p:cNvGrpSpPr/>
          <p:nvPr/>
        </p:nvGrpSpPr>
        <p:grpSpPr>
          <a:xfrm>
            <a:off x="3027082" y="520257"/>
            <a:ext cx="4913802" cy="2042337"/>
            <a:chOff x="3261168" y="484245"/>
            <a:chExt cx="4913802" cy="2042337"/>
          </a:xfrm>
        </p:grpSpPr>
        <p:pic>
          <p:nvPicPr>
            <p:cNvPr id="8" name="Picture 7">
              <a:extLst>
                <a:ext uri="{FF2B5EF4-FFF2-40B4-BE49-F238E27FC236}">
                  <a16:creationId xmlns:a16="http://schemas.microsoft.com/office/drawing/2014/main" id="{B253961F-DAAB-4421-8FC8-31D6B8C8E925}"/>
                </a:ext>
              </a:extLst>
            </p:cNvPr>
            <p:cNvPicPr>
              <a:picLocks noChangeAspect="1"/>
            </p:cNvPicPr>
            <p:nvPr/>
          </p:nvPicPr>
          <p:blipFill>
            <a:blip r:embed="rId4"/>
            <a:stretch>
              <a:fillRect/>
            </a:stretch>
          </p:blipFill>
          <p:spPr>
            <a:xfrm>
              <a:off x="3261168" y="484245"/>
              <a:ext cx="4913802" cy="2042337"/>
            </a:xfrm>
            <a:prstGeom prst="rect">
              <a:avLst/>
            </a:prstGeom>
          </p:spPr>
        </p:pic>
        <p:grpSp>
          <p:nvGrpSpPr>
            <p:cNvPr id="4" name="Group 3">
              <a:extLst>
                <a:ext uri="{FF2B5EF4-FFF2-40B4-BE49-F238E27FC236}">
                  <a16:creationId xmlns:a16="http://schemas.microsoft.com/office/drawing/2014/main" id="{1DFD87F3-7CBC-443E-A6EB-6D9E5275DC5B}"/>
                </a:ext>
              </a:extLst>
            </p:cNvPr>
            <p:cNvGrpSpPr/>
            <p:nvPr/>
          </p:nvGrpSpPr>
          <p:grpSpPr>
            <a:xfrm>
              <a:off x="3758302" y="1426037"/>
              <a:ext cx="4027544" cy="461665"/>
              <a:chOff x="3758302" y="1426037"/>
              <a:chExt cx="4027544" cy="461665"/>
            </a:xfrm>
          </p:grpSpPr>
          <p:sp>
            <p:nvSpPr>
              <p:cNvPr id="1058" name="TextBox 1057">
                <a:extLst>
                  <a:ext uri="{FF2B5EF4-FFF2-40B4-BE49-F238E27FC236}">
                    <a16:creationId xmlns:a16="http://schemas.microsoft.com/office/drawing/2014/main" id="{F5A22BF6-BADA-4E5B-A8B3-F96FC008C9F7}"/>
                  </a:ext>
                </a:extLst>
              </p:cNvPr>
              <p:cNvSpPr txBox="1"/>
              <p:nvPr/>
            </p:nvSpPr>
            <p:spPr>
              <a:xfrm>
                <a:off x="3962400" y="1426037"/>
                <a:ext cx="3823446" cy="461665"/>
              </a:xfrm>
              <a:prstGeom prst="rect">
                <a:avLst/>
              </a:prstGeom>
              <a:noFill/>
            </p:spPr>
            <p:txBody>
              <a:bodyPr wrap="square">
                <a:spAutoFit/>
              </a:bodyPr>
              <a:lstStyle/>
              <a:p>
                <a:pPr algn="r"/>
                <a:r>
                  <a:rPr lang="en-US" sz="2400">
                    <a:solidFill>
                      <a:srgbClr val="00B0F0"/>
                    </a:solidFill>
                    <a:latin typeface="SVN-Clementine" panose="020F0502020204030203" pitchFamily="34" charset="0"/>
                  </a:rPr>
                  <a:t>thành phố lên đèn lấp lánh.</a:t>
                </a:r>
              </a:p>
            </p:txBody>
          </p:sp>
          <p:cxnSp>
            <p:nvCxnSpPr>
              <p:cNvPr id="1059" name="Straight Connector 1058">
                <a:extLst>
                  <a:ext uri="{FF2B5EF4-FFF2-40B4-BE49-F238E27FC236}">
                    <a16:creationId xmlns:a16="http://schemas.microsoft.com/office/drawing/2014/main" id="{FAE36A6D-B202-4972-A3CD-F68F9A4477BE}"/>
                  </a:ext>
                </a:extLst>
              </p:cNvPr>
              <p:cNvCxnSpPr>
                <a:cxnSpLocks/>
              </p:cNvCxnSpPr>
              <p:nvPr/>
            </p:nvCxnSpPr>
            <p:spPr>
              <a:xfrm flipH="1">
                <a:off x="3758302" y="1809750"/>
                <a:ext cx="1238900" cy="0"/>
              </a:xfrm>
              <a:prstGeom prst="line">
                <a:avLst/>
              </a:prstGeom>
              <a:ln w="12700">
                <a:solidFill>
                  <a:srgbClr val="1FB9EF"/>
                </a:solidFill>
              </a:ln>
            </p:spPr>
            <p:style>
              <a:lnRef idx="1">
                <a:schemeClr val="accent1"/>
              </a:lnRef>
              <a:fillRef idx="0">
                <a:schemeClr val="accent1"/>
              </a:fillRef>
              <a:effectRef idx="0">
                <a:schemeClr val="accent1"/>
              </a:effectRef>
              <a:fontRef idx="minor">
                <a:schemeClr val="tx1"/>
              </a:fontRef>
            </p:style>
          </p:cxnSp>
        </p:grpSp>
      </p:grpSp>
      <p:pic>
        <p:nvPicPr>
          <p:cNvPr id="1060" name="Picture 2" descr="Blue Clock Time Clock, Clock Clipart, Alarm Clock, Time PNG Transparent  Clipart Image and PSD File for Free Download">
            <a:extLst>
              <a:ext uri="{FF2B5EF4-FFF2-40B4-BE49-F238E27FC236}">
                <a16:creationId xmlns:a16="http://schemas.microsoft.com/office/drawing/2014/main" id="{8C204EE4-A3F5-4CD2-9FFE-799D86E5530C}"/>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l="28383" t="21331" r="28821" b="22224"/>
          <a:stretch/>
        </p:blipFill>
        <p:spPr bwMode="auto">
          <a:xfrm>
            <a:off x="3372125" y="212486"/>
            <a:ext cx="747137" cy="985406"/>
          </a:xfrm>
          <a:prstGeom prst="rect">
            <a:avLst/>
          </a:prstGeom>
          <a:noFill/>
          <a:extLst>
            <a:ext uri="{909E8E84-426E-40DD-AFC4-6F175D3DCCD1}">
              <a14:hiddenFill xmlns:a14="http://schemas.microsoft.com/office/drawing/2010/main">
                <a:solidFill>
                  <a:srgbClr val="FFFFFF"/>
                </a:solidFill>
              </a14:hiddenFill>
            </a:ext>
          </a:extLst>
        </p:spPr>
      </p:pic>
      <p:pic>
        <p:nvPicPr>
          <p:cNvPr id="1063" name="Picture 1062">
            <a:extLst>
              <a:ext uri="{FF2B5EF4-FFF2-40B4-BE49-F238E27FC236}">
                <a16:creationId xmlns:a16="http://schemas.microsoft.com/office/drawing/2014/main" id="{AB7C8525-B009-4867-94B8-26DDF74C0A7C}"/>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1471877" y="2160704"/>
            <a:ext cx="1388318" cy="1415454"/>
          </a:xfrm>
          <a:prstGeom prst="rect">
            <a:avLst/>
          </a:prstGeom>
        </p:spPr>
      </p:pic>
      <p:pic>
        <p:nvPicPr>
          <p:cNvPr id="1064" name="Picture 1063">
            <a:extLst>
              <a:ext uri="{FF2B5EF4-FFF2-40B4-BE49-F238E27FC236}">
                <a16:creationId xmlns:a16="http://schemas.microsoft.com/office/drawing/2014/main" id="{59327CBE-8F1B-4419-AA78-3693B4C6D09C}"/>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flipH="1">
            <a:off x="7138510" y="109849"/>
            <a:ext cx="1415454" cy="1415454"/>
          </a:xfrm>
          <a:prstGeom prst="rect">
            <a:avLst/>
          </a:prstGeom>
        </p:spPr>
      </p:pic>
      <p:sp>
        <p:nvSpPr>
          <p:cNvPr id="1065" name="TextBox 1064">
            <a:extLst>
              <a:ext uri="{FF2B5EF4-FFF2-40B4-BE49-F238E27FC236}">
                <a16:creationId xmlns:a16="http://schemas.microsoft.com/office/drawing/2014/main" id="{5ECBB05D-0AC9-473A-81A7-4900C907C3C7}"/>
              </a:ext>
            </a:extLst>
          </p:cNvPr>
          <p:cNvSpPr txBox="1"/>
          <p:nvPr/>
        </p:nvSpPr>
        <p:spPr>
          <a:xfrm>
            <a:off x="1468131" y="3071476"/>
            <a:ext cx="1676400" cy="523220"/>
          </a:xfrm>
          <a:prstGeom prst="rect">
            <a:avLst/>
          </a:prstGeom>
          <a:noFill/>
        </p:spPr>
        <p:txBody>
          <a:bodyPr wrap="square" rtlCol="0">
            <a:spAutoFit/>
          </a:bodyPr>
          <a:lstStyle/>
          <a:p>
            <a:pPr algn="ctr"/>
            <a:r>
              <a:rPr lang="en-US" sz="2800" dirty="0">
                <a:latin typeface="SVN-Clementine" panose="020F0502020204030203" pitchFamily="34" charset="0"/>
              </a:rPr>
              <a:t>Ban </a:t>
            </a:r>
            <a:r>
              <a:rPr lang="en-US" sz="2800" dirty="0" err="1">
                <a:latin typeface="SVN-Clementine" panose="020F0502020204030203" pitchFamily="34" charset="0"/>
              </a:rPr>
              <a:t>đêm</a:t>
            </a:r>
            <a:r>
              <a:rPr lang="en-US" sz="2800" dirty="0">
                <a:latin typeface="SVN-Clementine" panose="020F0502020204030203" pitchFamily="34" charset="0"/>
              </a:rPr>
              <a:t>,</a:t>
            </a:r>
          </a:p>
        </p:txBody>
      </p:sp>
      <p:pic>
        <p:nvPicPr>
          <p:cNvPr id="1026" name="Picture 1025">
            <a:extLst>
              <a:ext uri="{FF2B5EF4-FFF2-40B4-BE49-F238E27FC236}">
                <a16:creationId xmlns:a16="http://schemas.microsoft.com/office/drawing/2014/main" id="{8A40176E-F123-4A1A-BADF-4BD416C149D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379557" y="2547768"/>
            <a:ext cx="3448650" cy="2463322"/>
          </a:xfrm>
          <a:prstGeom prst="rect">
            <a:avLst/>
          </a:prstGeom>
        </p:spPr>
      </p:pic>
      <p:sp>
        <p:nvSpPr>
          <p:cNvPr id="1061" name="Graphic 2" descr="e7d195523061f1c03a90ee8e42cb24248e56383cd534985688F9F494128731F165EE95AB4B0C0A38076AAEA07667B1565C446FC45FF01DFB0E885BCDBDF3A284F3DB14DA61DD97F0BAB2E6C668FB4931CD287D4016AA7B206952849508909359D9286F36FCA4AC688B1E52AF2B8A36BD5CFE19290B2965B0C99E30B7F666D708D2581EC333905010FC684C8DCAA14008">
            <a:extLst>
              <a:ext uri="{FF2B5EF4-FFF2-40B4-BE49-F238E27FC236}">
                <a16:creationId xmlns:a16="http://schemas.microsoft.com/office/drawing/2014/main" id="{10385130-129C-43A5-BA8A-0A3475ED4CC5}"/>
              </a:ext>
            </a:extLst>
          </p:cNvPr>
          <p:cNvSpPr/>
          <p:nvPr/>
        </p:nvSpPr>
        <p:spPr>
          <a:xfrm rot="8785211" flipH="1" flipV="1">
            <a:off x="2416126" y="2099317"/>
            <a:ext cx="1416256" cy="1252041"/>
          </a:xfrm>
          <a:custGeom>
            <a:avLst/>
            <a:gdLst>
              <a:gd name="connsiteX0" fmla="*/ 308664 w 638175"/>
              <a:gd name="connsiteY0" fmla="*/ 514350 h 809625"/>
              <a:gd name="connsiteX1" fmla="*/ 206746 w 638175"/>
              <a:gd name="connsiteY1" fmla="*/ 560070 h 809625"/>
              <a:gd name="connsiteX2" fmla="*/ 191506 w 638175"/>
              <a:gd name="connsiteY2" fmla="*/ 571500 h 809625"/>
              <a:gd name="connsiteX3" fmla="*/ 189601 w 638175"/>
              <a:gd name="connsiteY3" fmla="*/ 561975 h 809625"/>
              <a:gd name="connsiteX4" fmla="*/ 162931 w 638175"/>
              <a:gd name="connsiteY4" fmla="*/ 535305 h 809625"/>
              <a:gd name="connsiteX5" fmla="*/ 642991 w 638175"/>
              <a:gd name="connsiteY5" fmla="*/ 0 h 809625"/>
              <a:gd name="connsiteX6" fmla="*/ 295329 w 638175"/>
              <a:gd name="connsiteY6" fmla="*/ 139065 h 809625"/>
              <a:gd name="connsiteX7" fmla="*/ 169599 w 638175"/>
              <a:gd name="connsiteY7" fmla="*/ 259080 h 809625"/>
              <a:gd name="connsiteX8" fmla="*/ 82921 w 638175"/>
              <a:gd name="connsiteY8" fmla="*/ 646748 h 809625"/>
              <a:gd name="connsiteX9" fmla="*/ 6721 w 638175"/>
              <a:gd name="connsiteY9" fmla="*/ 698183 h 809625"/>
              <a:gd name="connsiteX10" fmla="*/ 2911 w 638175"/>
              <a:gd name="connsiteY10" fmla="*/ 721043 h 809625"/>
              <a:gd name="connsiteX11" fmla="*/ 2911 w 638175"/>
              <a:gd name="connsiteY11" fmla="*/ 722948 h 809625"/>
              <a:gd name="connsiteX12" fmla="*/ 13389 w 638175"/>
              <a:gd name="connsiteY12" fmla="*/ 740093 h 809625"/>
              <a:gd name="connsiteX13" fmla="*/ 18151 w 638175"/>
              <a:gd name="connsiteY13" fmla="*/ 741045 h 809625"/>
              <a:gd name="connsiteX14" fmla="*/ 276279 w 638175"/>
              <a:gd name="connsiteY14" fmla="*/ 814388 h 809625"/>
              <a:gd name="connsiteX15" fmla="*/ 296281 w 638175"/>
              <a:gd name="connsiteY15" fmla="*/ 799148 h 809625"/>
              <a:gd name="connsiteX16" fmla="*/ 307711 w 638175"/>
              <a:gd name="connsiteY16" fmla="*/ 517208 h 809625"/>
              <a:gd name="connsiteX17" fmla="*/ 308664 w 638175"/>
              <a:gd name="connsiteY17" fmla="*/ 514350 h 809625"/>
              <a:gd name="connsiteX18" fmla="*/ 108639 w 638175"/>
              <a:gd name="connsiteY18" fmla="*/ 429578 h 809625"/>
              <a:gd name="connsiteX19" fmla="*/ 106734 w 638175"/>
              <a:gd name="connsiteY19" fmla="*/ 442913 h 809625"/>
              <a:gd name="connsiteX20" fmla="*/ 88636 w 638175"/>
              <a:gd name="connsiteY20" fmla="*/ 510540 h 809625"/>
              <a:gd name="connsiteX21" fmla="*/ 108639 w 638175"/>
              <a:gd name="connsiteY21" fmla="*/ 429578 h 809625"/>
              <a:gd name="connsiteX22" fmla="*/ 100066 w 638175"/>
              <a:gd name="connsiteY22" fmla="*/ 695325 h 809625"/>
              <a:gd name="connsiteX23" fmla="*/ 81969 w 638175"/>
              <a:gd name="connsiteY23" fmla="*/ 706755 h 809625"/>
              <a:gd name="connsiteX24" fmla="*/ 74349 w 638175"/>
              <a:gd name="connsiteY24" fmla="*/ 703898 h 809625"/>
              <a:gd name="connsiteX25" fmla="*/ 72444 w 638175"/>
              <a:gd name="connsiteY25" fmla="*/ 703898 h 809625"/>
              <a:gd name="connsiteX26" fmla="*/ 103876 w 638175"/>
              <a:gd name="connsiteY26" fmla="*/ 680085 h 809625"/>
              <a:gd name="connsiteX27" fmla="*/ 106734 w 638175"/>
              <a:gd name="connsiteY27" fmla="*/ 683895 h 809625"/>
              <a:gd name="connsiteX28" fmla="*/ 115306 w 638175"/>
              <a:gd name="connsiteY28" fmla="*/ 688658 h 809625"/>
              <a:gd name="connsiteX29" fmla="*/ 119116 w 638175"/>
              <a:gd name="connsiteY29" fmla="*/ 701040 h 809625"/>
              <a:gd name="connsiteX30" fmla="*/ 100066 w 638175"/>
              <a:gd name="connsiteY30" fmla="*/ 695325 h 809625"/>
              <a:gd name="connsiteX31" fmla="*/ 138166 w 638175"/>
              <a:gd name="connsiteY31" fmla="*/ 672465 h 809625"/>
              <a:gd name="connsiteX32" fmla="*/ 130546 w 638175"/>
              <a:gd name="connsiteY32" fmla="*/ 668655 h 809625"/>
              <a:gd name="connsiteX33" fmla="*/ 128641 w 638175"/>
              <a:gd name="connsiteY33" fmla="*/ 661988 h 809625"/>
              <a:gd name="connsiteX34" fmla="*/ 131499 w 638175"/>
              <a:gd name="connsiteY34" fmla="*/ 660083 h 809625"/>
              <a:gd name="connsiteX35" fmla="*/ 133404 w 638175"/>
              <a:gd name="connsiteY35" fmla="*/ 658178 h 809625"/>
              <a:gd name="connsiteX36" fmla="*/ 134356 w 638175"/>
              <a:gd name="connsiteY36" fmla="*/ 658178 h 809625"/>
              <a:gd name="connsiteX37" fmla="*/ 136261 w 638175"/>
              <a:gd name="connsiteY37" fmla="*/ 659130 h 809625"/>
              <a:gd name="connsiteX38" fmla="*/ 139119 w 638175"/>
              <a:gd name="connsiteY38" fmla="*/ 669608 h 809625"/>
              <a:gd name="connsiteX39" fmla="*/ 152454 w 638175"/>
              <a:gd name="connsiteY39" fmla="*/ 665798 h 809625"/>
              <a:gd name="connsiteX40" fmla="*/ 150549 w 638175"/>
              <a:gd name="connsiteY40" fmla="*/ 656273 h 809625"/>
              <a:gd name="connsiteX41" fmla="*/ 154359 w 638175"/>
              <a:gd name="connsiteY41" fmla="*/ 646748 h 809625"/>
              <a:gd name="connsiteX42" fmla="*/ 159121 w 638175"/>
              <a:gd name="connsiteY42" fmla="*/ 648653 h 809625"/>
              <a:gd name="connsiteX43" fmla="*/ 162931 w 638175"/>
              <a:gd name="connsiteY43" fmla="*/ 693420 h 809625"/>
              <a:gd name="connsiteX44" fmla="*/ 138166 w 638175"/>
              <a:gd name="connsiteY44" fmla="*/ 672465 h 809625"/>
              <a:gd name="connsiteX45" fmla="*/ 199126 w 638175"/>
              <a:gd name="connsiteY45" fmla="*/ 734378 h 809625"/>
              <a:gd name="connsiteX46" fmla="*/ 199126 w 638175"/>
              <a:gd name="connsiteY46" fmla="*/ 727710 h 809625"/>
              <a:gd name="connsiteX47" fmla="*/ 192459 w 638175"/>
              <a:gd name="connsiteY47" fmla="*/ 698183 h 809625"/>
              <a:gd name="connsiteX48" fmla="*/ 205794 w 638175"/>
              <a:gd name="connsiteY48" fmla="*/ 735330 h 809625"/>
              <a:gd name="connsiteX49" fmla="*/ 199126 w 638175"/>
              <a:gd name="connsiteY49" fmla="*/ 734378 h 809625"/>
              <a:gd name="connsiteX50" fmla="*/ 223891 w 638175"/>
              <a:gd name="connsiteY50" fmla="*/ 606743 h 809625"/>
              <a:gd name="connsiteX51" fmla="*/ 222939 w 638175"/>
              <a:gd name="connsiteY51" fmla="*/ 639128 h 809625"/>
              <a:gd name="connsiteX52" fmla="*/ 209604 w 638175"/>
              <a:gd name="connsiteY52" fmla="*/ 619125 h 809625"/>
              <a:gd name="connsiteX53" fmla="*/ 223891 w 638175"/>
              <a:gd name="connsiteY53" fmla="*/ 606743 h 809625"/>
              <a:gd name="connsiteX54" fmla="*/ 233416 w 638175"/>
              <a:gd name="connsiteY54" fmla="*/ 738188 h 809625"/>
              <a:gd name="connsiteX55" fmla="*/ 233416 w 638175"/>
              <a:gd name="connsiteY55" fmla="*/ 732473 h 809625"/>
              <a:gd name="connsiteX56" fmla="*/ 221986 w 638175"/>
              <a:gd name="connsiteY56" fmla="*/ 687705 h 809625"/>
              <a:gd name="connsiteX57" fmla="*/ 235321 w 638175"/>
              <a:gd name="connsiteY57" fmla="*/ 707708 h 809625"/>
              <a:gd name="connsiteX58" fmla="*/ 253419 w 638175"/>
              <a:gd name="connsiteY58" fmla="*/ 713423 h 809625"/>
              <a:gd name="connsiteX59" fmla="*/ 255324 w 638175"/>
              <a:gd name="connsiteY59" fmla="*/ 738188 h 809625"/>
              <a:gd name="connsiteX60" fmla="*/ 233416 w 638175"/>
              <a:gd name="connsiteY60" fmla="*/ 738188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38175" h="809625">
                <a:moveTo>
                  <a:pt x="308664" y="514350"/>
                </a:moveTo>
                <a:cubicBezTo>
                  <a:pt x="277231" y="534353"/>
                  <a:pt x="243894" y="551498"/>
                  <a:pt x="206746" y="560070"/>
                </a:cubicBezTo>
                <a:cubicBezTo>
                  <a:pt x="201984" y="563880"/>
                  <a:pt x="196269" y="567690"/>
                  <a:pt x="191506" y="571500"/>
                </a:cubicBezTo>
                <a:cubicBezTo>
                  <a:pt x="190554" y="568643"/>
                  <a:pt x="190554" y="565785"/>
                  <a:pt x="189601" y="561975"/>
                </a:cubicBezTo>
                <a:cubicBezTo>
                  <a:pt x="175314" y="561023"/>
                  <a:pt x="163884" y="551498"/>
                  <a:pt x="162931" y="535305"/>
                </a:cubicBezTo>
                <a:cubicBezTo>
                  <a:pt x="143881" y="257175"/>
                  <a:pt x="395341" y="66675"/>
                  <a:pt x="642991" y="0"/>
                </a:cubicBezTo>
                <a:cubicBezTo>
                  <a:pt x="510594" y="2858"/>
                  <a:pt x="388674" y="55245"/>
                  <a:pt x="295329" y="139065"/>
                </a:cubicBezTo>
                <a:cubicBezTo>
                  <a:pt x="247704" y="172403"/>
                  <a:pt x="204841" y="213360"/>
                  <a:pt x="169599" y="259080"/>
                </a:cubicBezTo>
                <a:cubicBezTo>
                  <a:pt x="92446" y="359093"/>
                  <a:pt x="21961" y="524828"/>
                  <a:pt x="82921" y="646748"/>
                </a:cubicBezTo>
                <a:cubicBezTo>
                  <a:pt x="57204" y="663893"/>
                  <a:pt x="32439" y="681038"/>
                  <a:pt x="6721" y="698183"/>
                </a:cubicBezTo>
                <a:cubicBezTo>
                  <a:pt x="-899" y="704850"/>
                  <a:pt x="-1851" y="714375"/>
                  <a:pt x="2911" y="721043"/>
                </a:cubicBezTo>
                <a:cubicBezTo>
                  <a:pt x="2911" y="721995"/>
                  <a:pt x="2911" y="721995"/>
                  <a:pt x="2911" y="722948"/>
                </a:cubicBezTo>
                <a:cubicBezTo>
                  <a:pt x="1959" y="730568"/>
                  <a:pt x="4816" y="738188"/>
                  <a:pt x="13389" y="740093"/>
                </a:cubicBezTo>
                <a:cubicBezTo>
                  <a:pt x="15294" y="740093"/>
                  <a:pt x="17199" y="741045"/>
                  <a:pt x="18151" y="741045"/>
                </a:cubicBezTo>
                <a:cubicBezTo>
                  <a:pt x="101971" y="772478"/>
                  <a:pt x="187696" y="797243"/>
                  <a:pt x="276279" y="814388"/>
                </a:cubicBezTo>
                <a:cubicBezTo>
                  <a:pt x="285804" y="816293"/>
                  <a:pt x="297234" y="809625"/>
                  <a:pt x="296281" y="799148"/>
                </a:cubicBezTo>
                <a:cubicBezTo>
                  <a:pt x="288661" y="704850"/>
                  <a:pt x="291519" y="611505"/>
                  <a:pt x="307711" y="517208"/>
                </a:cubicBezTo>
                <a:cubicBezTo>
                  <a:pt x="308664" y="516255"/>
                  <a:pt x="308664" y="515303"/>
                  <a:pt x="308664" y="514350"/>
                </a:cubicBezTo>
                <a:close/>
                <a:moveTo>
                  <a:pt x="108639" y="429578"/>
                </a:moveTo>
                <a:cubicBezTo>
                  <a:pt x="107686" y="434340"/>
                  <a:pt x="107686" y="438150"/>
                  <a:pt x="106734" y="442913"/>
                </a:cubicBezTo>
                <a:cubicBezTo>
                  <a:pt x="99114" y="464820"/>
                  <a:pt x="93399" y="487680"/>
                  <a:pt x="88636" y="510540"/>
                </a:cubicBezTo>
                <a:cubicBezTo>
                  <a:pt x="92446" y="482918"/>
                  <a:pt x="99114" y="456248"/>
                  <a:pt x="108639" y="429578"/>
                </a:cubicBezTo>
                <a:close/>
                <a:moveTo>
                  <a:pt x="100066" y="695325"/>
                </a:moveTo>
                <a:cubicBezTo>
                  <a:pt x="90541" y="693420"/>
                  <a:pt x="83874" y="699135"/>
                  <a:pt x="81969" y="706755"/>
                </a:cubicBezTo>
                <a:cubicBezTo>
                  <a:pt x="79111" y="705803"/>
                  <a:pt x="76254" y="704850"/>
                  <a:pt x="74349" y="703898"/>
                </a:cubicBezTo>
                <a:cubicBezTo>
                  <a:pt x="73396" y="703898"/>
                  <a:pt x="73396" y="703898"/>
                  <a:pt x="72444" y="703898"/>
                </a:cubicBezTo>
                <a:cubicBezTo>
                  <a:pt x="82921" y="696278"/>
                  <a:pt x="93399" y="688658"/>
                  <a:pt x="103876" y="680085"/>
                </a:cubicBezTo>
                <a:cubicBezTo>
                  <a:pt x="104829" y="681038"/>
                  <a:pt x="105781" y="681990"/>
                  <a:pt x="106734" y="683895"/>
                </a:cubicBezTo>
                <a:cubicBezTo>
                  <a:pt x="108639" y="686753"/>
                  <a:pt x="111496" y="687705"/>
                  <a:pt x="115306" y="688658"/>
                </a:cubicBezTo>
                <a:cubicBezTo>
                  <a:pt x="116259" y="692468"/>
                  <a:pt x="117211" y="697230"/>
                  <a:pt x="119116" y="701040"/>
                </a:cubicBezTo>
                <a:cubicBezTo>
                  <a:pt x="112449" y="698183"/>
                  <a:pt x="105781" y="696278"/>
                  <a:pt x="100066" y="695325"/>
                </a:cubicBezTo>
                <a:close/>
                <a:moveTo>
                  <a:pt x="138166" y="672465"/>
                </a:moveTo>
                <a:cubicBezTo>
                  <a:pt x="135309" y="670560"/>
                  <a:pt x="133404" y="669608"/>
                  <a:pt x="130546" y="668655"/>
                </a:cubicBezTo>
                <a:cubicBezTo>
                  <a:pt x="129594" y="666750"/>
                  <a:pt x="128641" y="664845"/>
                  <a:pt x="128641" y="661988"/>
                </a:cubicBezTo>
                <a:cubicBezTo>
                  <a:pt x="129594" y="661035"/>
                  <a:pt x="130546" y="661035"/>
                  <a:pt x="131499" y="660083"/>
                </a:cubicBezTo>
                <a:cubicBezTo>
                  <a:pt x="132451" y="659130"/>
                  <a:pt x="132451" y="659130"/>
                  <a:pt x="133404" y="658178"/>
                </a:cubicBezTo>
                <a:cubicBezTo>
                  <a:pt x="133404" y="658178"/>
                  <a:pt x="134356" y="658178"/>
                  <a:pt x="134356" y="658178"/>
                </a:cubicBezTo>
                <a:cubicBezTo>
                  <a:pt x="135309" y="658178"/>
                  <a:pt x="136261" y="659130"/>
                  <a:pt x="136261" y="659130"/>
                </a:cubicBezTo>
                <a:cubicBezTo>
                  <a:pt x="137214" y="662940"/>
                  <a:pt x="138166" y="666750"/>
                  <a:pt x="139119" y="669608"/>
                </a:cubicBezTo>
                <a:cubicBezTo>
                  <a:pt x="141976" y="678180"/>
                  <a:pt x="154359" y="674370"/>
                  <a:pt x="152454" y="665798"/>
                </a:cubicBezTo>
                <a:cubicBezTo>
                  <a:pt x="151501" y="662940"/>
                  <a:pt x="151501" y="659130"/>
                  <a:pt x="150549" y="656273"/>
                </a:cubicBezTo>
                <a:cubicBezTo>
                  <a:pt x="152454" y="654368"/>
                  <a:pt x="154359" y="650558"/>
                  <a:pt x="154359" y="646748"/>
                </a:cubicBezTo>
                <a:cubicBezTo>
                  <a:pt x="156264" y="647700"/>
                  <a:pt x="157216" y="647700"/>
                  <a:pt x="159121" y="648653"/>
                </a:cubicBezTo>
                <a:cubicBezTo>
                  <a:pt x="159121" y="663893"/>
                  <a:pt x="160074" y="679133"/>
                  <a:pt x="162931" y="693420"/>
                </a:cubicBezTo>
                <a:cubicBezTo>
                  <a:pt x="154359" y="685800"/>
                  <a:pt x="146739" y="679133"/>
                  <a:pt x="138166" y="672465"/>
                </a:cubicBezTo>
                <a:close/>
                <a:moveTo>
                  <a:pt x="199126" y="734378"/>
                </a:moveTo>
                <a:cubicBezTo>
                  <a:pt x="199126" y="732473"/>
                  <a:pt x="200079" y="729615"/>
                  <a:pt x="199126" y="727710"/>
                </a:cubicBezTo>
                <a:cubicBezTo>
                  <a:pt x="196269" y="718185"/>
                  <a:pt x="194364" y="707708"/>
                  <a:pt x="192459" y="698183"/>
                </a:cubicBezTo>
                <a:cubicBezTo>
                  <a:pt x="197221" y="709613"/>
                  <a:pt x="201984" y="721995"/>
                  <a:pt x="205794" y="735330"/>
                </a:cubicBezTo>
                <a:cubicBezTo>
                  <a:pt x="202936" y="735330"/>
                  <a:pt x="201031" y="735330"/>
                  <a:pt x="199126" y="734378"/>
                </a:cubicBezTo>
                <a:close/>
                <a:moveTo>
                  <a:pt x="223891" y="606743"/>
                </a:moveTo>
                <a:cubicBezTo>
                  <a:pt x="222939" y="617220"/>
                  <a:pt x="222939" y="627698"/>
                  <a:pt x="222939" y="639128"/>
                </a:cubicBezTo>
                <a:cubicBezTo>
                  <a:pt x="219129" y="632460"/>
                  <a:pt x="214366" y="625793"/>
                  <a:pt x="209604" y="619125"/>
                </a:cubicBezTo>
                <a:cubicBezTo>
                  <a:pt x="214366" y="615315"/>
                  <a:pt x="219129" y="610553"/>
                  <a:pt x="223891" y="606743"/>
                </a:cubicBezTo>
                <a:close/>
                <a:moveTo>
                  <a:pt x="233416" y="738188"/>
                </a:moveTo>
                <a:cubicBezTo>
                  <a:pt x="233416" y="736283"/>
                  <a:pt x="233416" y="734378"/>
                  <a:pt x="233416" y="732473"/>
                </a:cubicBezTo>
                <a:cubicBezTo>
                  <a:pt x="229606" y="717233"/>
                  <a:pt x="225796" y="702945"/>
                  <a:pt x="221986" y="687705"/>
                </a:cubicBezTo>
                <a:cubicBezTo>
                  <a:pt x="226749" y="694373"/>
                  <a:pt x="230559" y="701040"/>
                  <a:pt x="235321" y="707708"/>
                </a:cubicBezTo>
                <a:cubicBezTo>
                  <a:pt x="240084" y="714375"/>
                  <a:pt x="246751" y="715328"/>
                  <a:pt x="253419" y="713423"/>
                </a:cubicBezTo>
                <a:cubicBezTo>
                  <a:pt x="254371" y="721995"/>
                  <a:pt x="254371" y="729615"/>
                  <a:pt x="255324" y="738188"/>
                </a:cubicBezTo>
                <a:cubicBezTo>
                  <a:pt x="247704" y="739140"/>
                  <a:pt x="240084" y="739140"/>
                  <a:pt x="233416" y="738188"/>
                </a:cubicBezTo>
                <a:close/>
              </a:path>
            </a:pathLst>
          </a:custGeom>
          <a:solidFill>
            <a:srgbClr val="7E7166"/>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E3949"/>
              </a:solidFill>
              <a:effectLst/>
              <a:uLnTx/>
              <a:uFillTx/>
              <a:cs typeface="+mn-ea"/>
              <a:sym typeface="+mn-lt"/>
            </a:endParaRPr>
          </a:p>
        </p:txBody>
      </p:sp>
      <p:sp>
        <p:nvSpPr>
          <p:cNvPr id="1062" name="TextBox 1061">
            <a:extLst>
              <a:ext uri="{FF2B5EF4-FFF2-40B4-BE49-F238E27FC236}">
                <a16:creationId xmlns:a16="http://schemas.microsoft.com/office/drawing/2014/main" id="{4F6A68D9-41F6-4E55-854C-23FC03A49C8B}"/>
              </a:ext>
            </a:extLst>
          </p:cNvPr>
          <p:cNvSpPr txBox="1"/>
          <p:nvPr/>
        </p:nvSpPr>
        <p:spPr>
          <a:xfrm>
            <a:off x="3210727" y="2983300"/>
            <a:ext cx="3614074" cy="1384995"/>
          </a:xfrm>
          <a:prstGeom prst="rect">
            <a:avLst/>
          </a:prstGeom>
          <a:noFill/>
        </p:spPr>
        <p:txBody>
          <a:bodyPr wrap="square">
            <a:spAutoFit/>
          </a:bodyPr>
          <a:lstStyle/>
          <a:p>
            <a:r>
              <a:rPr lang="en-US" sz="2300" dirty="0">
                <a:latin typeface="SVN-Clementine" panose="020F0502020204030203" pitchFamily="34" charset="0"/>
              </a:rPr>
              <a:t>   </a:t>
            </a:r>
            <a:r>
              <a:rPr lang="en-US" sz="2800" dirty="0" err="1">
                <a:latin typeface="SVN-Clementine" panose="020F0502020204030203" pitchFamily="34" charset="0"/>
              </a:rPr>
              <a:t>Trạng</a:t>
            </a:r>
            <a:r>
              <a:rPr lang="en-US" sz="2800" dirty="0">
                <a:latin typeface="SVN-Clementine" panose="020F0502020204030203" pitchFamily="34" charset="0"/>
              </a:rPr>
              <a:t> </a:t>
            </a:r>
            <a:r>
              <a:rPr lang="en-US" sz="2800" dirty="0" err="1">
                <a:latin typeface="SVN-Clementine" panose="020F0502020204030203" pitchFamily="34" charset="0"/>
              </a:rPr>
              <a:t>ngữ</a:t>
            </a:r>
            <a:r>
              <a:rPr lang="en-US" sz="2800" dirty="0">
                <a:latin typeface="SVN-Clementine" panose="020F0502020204030203" pitchFamily="34" charset="0"/>
              </a:rPr>
              <a:t> </a:t>
            </a:r>
            <a:r>
              <a:rPr lang="en-US" sz="2800" dirty="0" err="1">
                <a:latin typeface="SVN-Clementine" panose="020F0502020204030203" pitchFamily="34" charset="0"/>
              </a:rPr>
              <a:t>chỉ</a:t>
            </a:r>
            <a:r>
              <a:rPr lang="en-US" sz="2800" dirty="0">
                <a:latin typeface="SVN-Clementine" panose="020F0502020204030203" pitchFamily="34" charset="0"/>
              </a:rPr>
              <a:t> </a:t>
            </a:r>
            <a:r>
              <a:rPr lang="en-US" sz="2800" dirty="0" err="1">
                <a:latin typeface="SVN-Clementine" panose="020F0502020204030203" pitchFamily="34" charset="0"/>
              </a:rPr>
              <a:t>thời</a:t>
            </a:r>
            <a:r>
              <a:rPr lang="en-US" sz="2800" dirty="0">
                <a:latin typeface="SVN-Clementine" panose="020F0502020204030203" pitchFamily="34" charset="0"/>
              </a:rPr>
              <a:t> </a:t>
            </a:r>
            <a:r>
              <a:rPr lang="en-US" sz="2800" dirty="0" err="1">
                <a:latin typeface="SVN-Clementine" panose="020F0502020204030203" pitchFamily="34" charset="0"/>
              </a:rPr>
              <a:t>gian</a:t>
            </a:r>
            <a:r>
              <a:rPr lang="en-US" sz="2800" dirty="0">
                <a:latin typeface="SVN-Clementine" panose="020F0502020204030203" pitchFamily="34" charset="0"/>
              </a:rPr>
              <a:t>. </a:t>
            </a:r>
          </a:p>
          <a:p>
            <a:pPr marL="342900" indent="-342900">
              <a:buFont typeface="Wingdings" panose="05000000000000000000" pitchFamily="2" charset="2"/>
              <a:buChar char="Ø"/>
            </a:pPr>
            <a:r>
              <a:rPr lang="en-US" sz="2800" dirty="0" err="1">
                <a:latin typeface="SVN-Clementine" panose="020F0502020204030203" pitchFamily="34" charset="0"/>
              </a:rPr>
              <a:t>bổ</a:t>
            </a:r>
            <a:r>
              <a:rPr lang="en-US" sz="2800" dirty="0">
                <a:latin typeface="SVN-Clementine" panose="020F0502020204030203" pitchFamily="34" charset="0"/>
              </a:rPr>
              <a:t> sung </a:t>
            </a:r>
            <a:r>
              <a:rPr lang="en-US" sz="2800" dirty="0" err="1">
                <a:latin typeface="SVN-Clementine" panose="020F0502020204030203" pitchFamily="34" charset="0"/>
              </a:rPr>
              <a:t>thông</a:t>
            </a:r>
            <a:r>
              <a:rPr lang="en-US" sz="2800" dirty="0">
                <a:latin typeface="SVN-Clementine" panose="020F0502020204030203" pitchFamily="34" charset="0"/>
              </a:rPr>
              <a:t> tin </a:t>
            </a:r>
            <a:r>
              <a:rPr lang="en-US" sz="2800" dirty="0" err="1">
                <a:latin typeface="SVN-Clementine" panose="020F0502020204030203" pitchFamily="34" charset="0"/>
              </a:rPr>
              <a:t>về</a:t>
            </a:r>
            <a:r>
              <a:rPr lang="en-US" sz="2800" dirty="0">
                <a:latin typeface="SVN-Clementine" panose="020F0502020204030203" pitchFamily="34" charset="0"/>
              </a:rPr>
              <a:t> </a:t>
            </a:r>
            <a:r>
              <a:rPr lang="en-US" sz="2800" dirty="0" err="1">
                <a:latin typeface="SVN-Clementine" panose="020F0502020204030203" pitchFamily="34" charset="0"/>
              </a:rPr>
              <a:t>thời</a:t>
            </a:r>
            <a:r>
              <a:rPr lang="en-US" sz="2800" dirty="0">
                <a:latin typeface="SVN-Clementine" panose="020F0502020204030203" pitchFamily="34" charset="0"/>
              </a:rPr>
              <a:t> </a:t>
            </a:r>
            <a:r>
              <a:rPr lang="en-US" sz="2800" dirty="0" err="1">
                <a:latin typeface="SVN-Clementine" panose="020F0502020204030203" pitchFamily="34" charset="0"/>
              </a:rPr>
              <a:t>gian</a:t>
            </a:r>
            <a:r>
              <a:rPr lang="en-US" sz="2800" dirty="0">
                <a:latin typeface="SVN-Clementine" panose="020F0502020204030203" pitchFamily="34" charset="0"/>
              </a:rPr>
              <a:t> </a:t>
            </a:r>
            <a:r>
              <a:rPr lang="en-US" sz="2800" dirty="0" err="1">
                <a:latin typeface="SVN-Clementine" panose="020F0502020204030203" pitchFamily="34" charset="0"/>
              </a:rPr>
              <a:t>cho</a:t>
            </a:r>
            <a:r>
              <a:rPr lang="en-US" sz="2800" dirty="0">
                <a:latin typeface="SVN-Clementine" panose="020F0502020204030203" pitchFamily="34" charset="0"/>
              </a:rPr>
              <a:t> </a:t>
            </a:r>
            <a:r>
              <a:rPr lang="en-US" sz="2800" dirty="0" err="1">
                <a:latin typeface="SVN-Clementine" panose="020F0502020204030203" pitchFamily="34" charset="0"/>
              </a:rPr>
              <a:t>sự</a:t>
            </a:r>
            <a:r>
              <a:rPr lang="en-US" sz="2800" dirty="0">
                <a:latin typeface="SVN-Clementine" panose="020F0502020204030203" pitchFamily="34" charset="0"/>
              </a:rPr>
              <a:t> </a:t>
            </a:r>
            <a:r>
              <a:rPr lang="en-US" sz="2800" dirty="0" err="1">
                <a:latin typeface="SVN-Clementine" panose="020F0502020204030203" pitchFamily="34" charset="0"/>
              </a:rPr>
              <a:t>việc</a:t>
            </a:r>
            <a:r>
              <a:rPr lang="en-US" sz="2300" dirty="0">
                <a:latin typeface="SVN-Clementine" panose="020F0502020204030203" pitchFamily="34" charset="0"/>
              </a:rPr>
              <a:t>.</a:t>
            </a:r>
          </a:p>
        </p:txBody>
      </p:sp>
    </p:spTree>
    <p:extLst>
      <p:ext uri="{BB962C8B-B14F-4D97-AF65-F5344CB8AC3E}">
        <p14:creationId xmlns:p14="http://schemas.microsoft.com/office/powerpoint/2010/main" val="3556032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outVertical)">
                                      <p:cBhvr>
                                        <p:cTn id="11" dur="500"/>
                                        <p:tgtEl>
                                          <p:spTgt spid="9"/>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065"/>
                                        </p:tgtEl>
                                        <p:attrNameLst>
                                          <p:attrName>style.visibility</p:attrName>
                                        </p:attrNameLst>
                                      </p:cBhvr>
                                      <p:to>
                                        <p:strVal val="visible"/>
                                      </p:to>
                                    </p:set>
                                    <p:animEffect transition="in" filter="fade">
                                      <p:cBhvr>
                                        <p:cTn id="19" dur="1000"/>
                                        <p:tgtEl>
                                          <p:spTgt spid="1065"/>
                                        </p:tgtEl>
                                      </p:cBhvr>
                                    </p:animEffect>
                                    <p:anim calcmode="lin" valueType="num">
                                      <p:cBhvr>
                                        <p:cTn id="20" dur="1000" fill="hold"/>
                                        <p:tgtEl>
                                          <p:spTgt spid="1065"/>
                                        </p:tgtEl>
                                        <p:attrNameLst>
                                          <p:attrName>ppt_x</p:attrName>
                                        </p:attrNameLst>
                                      </p:cBhvr>
                                      <p:tavLst>
                                        <p:tav tm="0">
                                          <p:val>
                                            <p:strVal val="#ppt_x"/>
                                          </p:val>
                                        </p:tav>
                                        <p:tav tm="100000">
                                          <p:val>
                                            <p:strVal val="#ppt_x"/>
                                          </p:val>
                                        </p:tav>
                                      </p:tavLst>
                                    </p:anim>
                                    <p:anim calcmode="lin" valueType="num">
                                      <p:cBhvr>
                                        <p:cTn id="21" dur="1000" fill="hold"/>
                                        <p:tgtEl>
                                          <p:spTgt spid="1065"/>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539"/>
                                        </p:tgtEl>
                                        <p:attrNameLst>
                                          <p:attrName>style.visibility</p:attrName>
                                        </p:attrNameLst>
                                      </p:cBhvr>
                                      <p:to>
                                        <p:strVal val="visible"/>
                                      </p:to>
                                    </p:set>
                                    <p:animEffect transition="in" filter="wipe(left)">
                                      <p:cBhvr>
                                        <p:cTn id="25" dur="500"/>
                                        <p:tgtEl>
                                          <p:spTgt spid="539"/>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0"/>
                                        <p:tgtEl>
                                          <p:spTgt spid="99"/>
                                        </p:tgtEl>
                                      </p:cBhvr>
                                    </p:animEffect>
                                    <p:anim calcmode="lin" valueType="num">
                                      <p:cBhvr>
                                        <p:cTn id="30" dur="1000" fill="hold"/>
                                        <p:tgtEl>
                                          <p:spTgt spid="99"/>
                                        </p:tgtEl>
                                        <p:attrNameLst>
                                          <p:attrName>ppt_x</p:attrName>
                                        </p:attrNameLst>
                                      </p:cBhvr>
                                      <p:tavLst>
                                        <p:tav tm="0">
                                          <p:val>
                                            <p:strVal val="#ppt_x"/>
                                          </p:val>
                                        </p:tav>
                                        <p:tav tm="100000">
                                          <p:val>
                                            <p:strVal val="#ppt_x"/>
                                          </p:val>
                                        </p:tav>
                                      </p:tavLst>
                                    </p:anim>
                                    <p:anim calcmode="lin" valueType="num">
                                      <p:cBhvr>
                                        <p:cTn id="31" dur="1000" fill="hold"/>
                                        <p:tgtEl>
                                          <p:spTgt spid="99"/>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8" fill="hold" nodeType="afterEffect">
                                  <p:stCondLst>
                                    <p:cond delay="0"/>
                                  </p:stCondLst>
                                  <p:childTnLst>
                                    <p:set>
                                      <p:cBhvr>
                                        <p:cTn id="34" dur="1" fill="hold">
                                          <p:stCondLst>
                                            <p:cond delay="0"/>
                                          </p:stCondLst>
                                        </p:cTn>
                                        <p:tgtEl>
                                          <p:spTgt spid="452"/>
                                        </p:tgtEl>
                                        <p:attrNameLst>
                                          <p:attrName>style.visibility</p:attrName>
                                        </p:attrNameLst>
                                      </p:cBhvr>
                                      <p:to>
                                        <p:strVal val="visible"/>
                                      </p:to>
                                    </p:set>
                                    <p:animEffect transition="in" filter="wipe(left)">
                                      <p:cBhvr>
                                        <p:cTn id="35" dur="500"/>
                                        <p:tgtEl>
                                          <p:spTgt spid="452"/>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00"/>
                                        </p:tgtEl>
                                        <p:attrNameLst>
                                          <p:attrName>style.visibility</p:attrName>
                                        </p:attrNameLst>
                                      </p:cBhvr>
                                      <p:to>
                                        <p:strVal val="visible"/>
                                      </p:to>
                                    </p:set>
                                    <p:animEffect transition="in" filter="fade">
                                      <p:cBhvr>
                                        <p:cTn id="39" dur="1000"/>
                                        <p:tgtEl>
                                          <p:spTgt spid="100"/>
                                        </p:tgtEl>
                                      </p:cBhvr>
                                    </p:animEffect>
                                    <p:anim calcmode="lin" valueType="num">
                                      <p:cBhvr>
                                        <p:cTn id="40" dur="1000" fill="hold"/>
                                        <p:tgtEl>
                                          <p:spTgt spid="100"/>
                                        </p:tgtEl>
                                        <p:attrNameLst>
                                          <p:attrName>ppt_x</p:attrName>
                                        </p:attrNameLst>
                                      </p:cBhvr>
                                      <p:tavLst>
                                        <p:tav tm="0">
                                          <p:val>
                                            <p:strVal val="#ppt_x"/>
                                          </p:val>
                                        </p:tav>
                                        <p:tav tm="100000">
                                          <p:val>
                                            <p:strVal val="#ppt_x"/>
                                          </p:val>
                                        </p:tav>
                                      </p:tavLst>
                                    </p:anim>
                                    <p:anim calcmode="lin" valueType="num">
                                      <p:cBhvr>
                                        <p:cTn id="41" dur="1000" fill="hold"/>
                                        <p:tgtEl>
                                          <p:spTgt spid="100"/>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626"/>
                                        </p:tgtEl>
                                        <p:attrNameLst>
                                          <p:attrName>style.visibility</p:attrName>
                                        </p:attrNameLst>
                                      </p:cBhvr>
                                      <p:to>
                                        <p:strVal val="visible"/>
                                      </p:to>
                                    </p:set>
                                    <p:animEffect transition="in" filter="wipe(left)">
                                      <p:cBhvr>
                                        <p:cTn id="45" dur="500"/>
                                        <p:tgtEl>
                                          <p:spTgt spid="626"/>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98"/>
                                        </p:tgtEl>
                                        <p:attrNameLst>
                                          <p:attrName>style.visibility</p:attrName>
                                        </p:attrNameLst>
                                      </p:cBhvr>
                                      <p:to>
                                        <p:strVal val="visible"/>
                                      </p:to>
                                    </p:set>
                                    <p:animEffect transition="in" filter="fade">
                                      <p:cBhvr>
                                        <p:cTn id="49" dur="1000"/>
                                        <p:tgtEl>
                                          <p:spTgt spid="98"/>
                                        </p:tgtEl>
                                      </p:cBhvr>
                                    </p:animEffect>
                                    <p:anim calcmode="lin" valueType="num">
                                      <p:cBhvr>
                                        <p:cTn id="50" dur="1000" fill="hold"/>
                                        <p:tgtEl>
                                          <p:spTgt spid="98"/>
                                        </p:tgtEl>
                                        <p:attrNameLst>
                                          <p:attrName>ppt_x</p:attrName>
                                        </p:attrNameLst>
                                      </p:cBhvr>
                                      <p:tavLst>
                                        <p:tav tm="0">
                                          <p:val>
                                            <p:strVal val="#ppt_x"/>
                                          </p:val>
                                        </p:tav>
                                        <p:tav tm="100000">
                                          <p:val>
                                            <p:strVal val="#ppt_x"/>
                                          </p:val>
                                        </p:tav>
                                      </p:tavLst>
                                    </p:anim>
                                    <p:anim calcmode="lin" valueType="num">
                                      <p:cBhvr>
                                        <p:cTn id="51" dur="1000" fill="hold"/>
                                        <p:tgtEl>
                                          <p:spTgt spid="98"/>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1060"/>
                                        </p:tgtEl>
                                        <p:attrNameLst>
                                          <p:attrName>style.visibility</p:attrName>
                                        </p:attrNameLst>
                                      </p:cBhvr>
                                      <p:to>
                                        <p:strVal val="visible"/>
                                      </p:to>
                                    </p:set>
                                    <p:animEffect transition="in" filter="fade">
                                      <p:cBhvr>
                                        <p:cTn id="54" dur="1000"/>
                                        <p:tgtEl>
                                          <p:spTgt spid="1060"/>
                                        </p:tgtEl>
                                      </p:cBhvr>
                                    </p:animEffect>
                                    <p:anim calcmode="lin" valueType="num">
                                      <p:cBhvr>
                                        <p:cTn id="55" dur="1000" fill="hold"/>
                                        <p:tgtEl>
                                          <p:spTgt spid="1060"/>
                                        </p:tgtEl>
                                        <p:attrNameLst>
                                          <p:attrName>ppt_x</p:attrName>
                                        </p:attrNameLst>
                                      </p:cBhvr>
                                      <p:tavLst>
                                        <p:tav tm="0">
                                          <p:val>
                                            <p:strVal val="#ppt_x"/>
                                          </p:val>
                                        </p:tav>
                                        <p:tav tm="100000">
                                          <p:val>
                                            <p:strVal val="#ppt_x"/>
                                          </p:val>
                                        </p:tav>
                                      </p:tavLst>
                                    </p:anim>
                                    <p:anim calcmode="lin" valueType="num">
                                      <p:cBhvr>
                                        <p:cTn id="56" dur="1000" fill="hold"/>
                                        <p:tgtEl>
                                          <p:spTgt spid="1060"/>
                                        </p:tgtEl>
                                        <p:attrNameLst>
                                          <p:attrName>ppt_y</p:attrName>
                                        </p:attrNameLst>
                                      </p:cBhvr>
                                      <p:tavLst>
                                        <p:tav tm="0">
                                          <p:val>
                                            <p:strVal val="#ppt_y-.1"/>
                                          </p:val>
                                        </p:tav>
                                        <p:tav tm="100000">
                                          <p:val>
                                            <p:strVal val="#ppt_y"/>
                                          </p:val>
                                        </p:tav>
                                      </p:tavLst>
                                    </p:anim>
                                  </p:childTnLst>
                                </p:cTn>
                              </p:par>
                              <p:par>
                                <p:cTn id="57" presetID="32" presetClass="emph" presetSubtype="0" repeatCount="indefinite" fill="hold" nodeType="withEffect">
                                  <p:stCondLst>
                                    <p:cond delay="0"/>
                                  </p:stCondLst>
                                  <p:childTnLst>
                                    <p:animRot by="120000">
                                      <p:cBhvr>
                                        <p:cTn id="58" dur="100" fill="hold">
                                          <p:stCondLst>
                                            <p:cond delay="0"/>
                                          </p:stCondLst>
                                        </p:cTn>
                                        <p:tgtEl>
                                          <p:spTgt spid="1060"/>
                                        </p:tgtEl>
                                        <p:attrNameLst>
                                          <p:attrName>r</p:attrName>
                                        </p:attrNameLst>
                                      </p:cBhvr>
                                    </p:animRot>
                                    <p:animRot by="-240000">
                                      <p:cBhvr>
                                        <p:cTn id="59" dur="200" fill="hold">
                                          <p:stCondLst>
                                            <p:cond delay="200"/>
                                          </p:stCondLst>
                                        </p:cTn>
                                        <p:tgtEl>
                                          <p:spTgt spid="1060"/>
                                        </p:tgtEl>
                                        <p:attrNameLst>
                                          <p:attrName>r</p:attrName>
                                        </p:attrNameLst>
                                      </p:cBhvr>
                                    </p:animRot>
                                    <p:animRot by="240000">
                                      <p:cBhvr>
                                        <p:cTn id="60" dur="200" fill="hold">
                                          <p:stCondLst>
                                            <p:cond delay="400"/>
                                          </p:stCondLst>
                                        </p:cTn>
                                        <p:tgtEl>
                                          <p:spTgt spid="1060"/>
                                        </p:tgtEl>
                                        <p:attrNameLst>
                                          <p:attrName>r</p:attrName>
                                        </p:attrNameLst>
                                      </p:cBhvr>
                                    </p:animRot>
                                    <p:animRot by="-240000">
                                      <p:cBhvr>
                                        <p:cTn id="61" dur="200" fill="hold">
                                          <p:stCondLst>
                                            <p:cond delay="600"/>
                                          </p:stCondLst>
                                        </p:cTn>
                                        <p:tgtEl>
                                          <p:spTgt spid="1060"/>
                                        </p:tgtEl>
                                        <p:attrNameLst>
                                          <p:attrName>r</p:attrName>
                                        </p:attrNameLst>
                                      </p:cBhvr>
                                    </p:animRot>
                                    <p:animRot by="120000">
                                      <p:cBhvr>
                                        <p:cTn id="62" dur="200" fill="hold">
                                          <p:stCondLst>
                                            <p:cond delay="800"/>
                                          </p:stCondLst>
                                        </p:cTn>
                                        <p:tgtEl>
                                          <p:spTgt spid="1060"/>
                                        </p:tgtEl>
                                        <p:attrNameLst>
                                          <p:attrName>r</p:attrName>
                                        </p:attrNameLst>
                                      </p:cBhvr>
                                    </p:animRot>
                                  </p:childTnLst>
                                </p:cTn>
                              </p:par>
                            </p:childTnLst>
                          </p:cTn>
                        </p:par>
                        <p:par>
                          <p:cTn id="63" fill="hold">
                            <p:stCondLst>
                              <p:cond delay="7000"/>
                            </p:stCondLst>
                            <p:childTnLst>
                              <p:par>
                                <p:cTn id="64" presetID="42" presetClass="entr" presetSubtype="0" fill="hold" nodeType="afterEffect">
                                  <p:stCondLst>
                                    <p:cond delay="0"/>
                                  </p:stCondLst>
                                  <p:childTnLst>
                                    <p:set>
                                      <p:cBhvr>
                                        <p:cTn id="65" dur="1" fill="hold">
                                          <p:stCondLst>
                                            <p:cond delay="0"/>
                                          </p:stCondLst>
                                        </p:cTn>
                                        <p:tgtEl>
                                          <p:spTgt spid="713"/>
                                        </p:tgtEl>
                                        <p:attrNameLst>
                                          <p:attrName>style.visibility</p:attrName>
                                        </p:attrNameLst>
                                      </p:cBhvr>
                                      <p:to>
                                        <p:strVal val="visible"/>
                                      </p:to>
                                    </p:set>
                                    <p:animEffect transition="in" filter="fade">
                                      <p:cBhvr>
                                        <p:cTn id="66" dur="1000"/>
                                        <p:tgtEl>
                                          <p:spTgt spid="713"/>
                                        </p:tgtEl>
                                      </p:cBhvr>
                                    </p:animEffect>
                                    <p:anim calcmode="lin" valueType="num">
                                      <p:cBhvr>
                                        <p:cTn id="67" dur="1000" fill="hold"/>
                                        <p:tgtEl>
                                          <p:spTgt spid="713"/>
                                        </p:tgtEl>
                                        <p:attrNameLst>
                                          <p:attrName>ppt_x</p:attrName>
                                        </p:attrNameLst>
                                      </p:cBhvr>
                                      <p:tavLst>
                                        <p:tav tm="0">
                                          <p:val>
                                            <p:strVal val="#ppt_x"/>
                                          </p:val>
                                        </p:tav>
                                        <p:tav tm="100000">
                                          <p:val>
                                            <p:strVal val="#ppt_x"/>
                                          </p:val>
                                        </p:tav>
                                      </p:tavLst>
                                    </p:anim>
                                    <p:anim calcmode="lin" valueType="num">
                                      <p:cBhvr>
                                        <p:cTn id="68" dur="1000" fill="hold"/>
                                        <p:tgtEl>
                                          <p:spTgt spid="713"/>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0" presetClass="path" presetSubtype="0" accel="50000" decel="50000" fill="hold" nodeType="clickEffect">
                                  <p:stCondLst>
                                    <p:cond delay="0"/>
                                  </p:stCondLst>
                                  <p:childTnLst>
                                    <p:animMotion origin="layout" path="M 0.00225 -0.01111 L 0.00225 -0.01111 C -0.00174 -0.0142 -0.00556 -0.01728 -0.00938 -0.02006 C -0.01059 -0.02099 -0.01198 -0.0213 -0.0132 -0.02253 C -0.01459 -0.02376 -0.01563 -0.02593 -0.01702 -0.02716 C -0.01945 -0.02901 -0.0224 -0.02932 -0.02483 -0.03148 C -0.02639 -0.03302 -0.0283 -0.03457 -0.02986 -0.03611 C -0.03125 -0.03765 -0.0323 -0.03951 -0.03368 -0.04074 C -0.0349 -0.04167 -0.03646 -0.04167 -0.0375 -0.0429 C -0.04028 -0.04568 -0.04271 -0.04907 -0.04532 -0.05216 C -0.04653 -0.0537 -0.04775 -0.05555 -0.04914 -0.05679 C -0.05087 -0.05802 -0.05261 -0.05957 -0.05417 -0.06111 C -0.05608 -0.06327 -0.05747 -0.06605 -0.05938 -0.0679 C -0.06059 -0.06914 -0.06198 -0.06914 -0.0632 -0.07037 C -0.07639 -0.08333 -0.06598 -0.07654 -0.07483 -0.08179 C -0.07552 -0.08333 -0.07622 -0.08518 -0.07726 -0.08642 C -0.07969 -0.08858 -0.08507 -0.09074 -0.08507 -0.09074 C -0.09636 -0.10432 -0.0783 -0.08364 -0.09653 -0.1 C -0.09827 -0.10154 -0.09983 -0.10309 -0.10174 -0.10463 C -0.10296 -0.10555 -0.10434 -0.10586 -0.10556 -0.10679 C -0.10695 -0.10802 -0.10799 -0.11018 -0.10938 -0.11142 C -0.11181 -0.11327 -0.11441 -0.11451 -0.11702 -0.11605 L -0.12084 -0.11821 C -0.12223 -0.11883 -0.12344 -0.11975 -0.12483 -0.12037 C -0.12639 -0.1213 -0.12813 -0.12191 -0.12986 -0.12284 C -0.13125 -0.12346 -0.13247 -0.12438 -0.13368 -0.125 C -0.13629 -0.12593 -0.13889 -0.12654 -0.1415 -0.12716 L -0.19914 -0.125 C -0.20087 -0.125 -0.20261 -0.12376 -0.20417 -0.12284 C -0.21719 -0.11636 -0.19723 -0.12531 -0.2132 -0.11821 C -0.22431 -0.10525 -0.21025 -0.12068 -0.22084 -0.11142 C -0.22969 -0.10339 -0.21927 -0.10926 -0.22986 -0.10463 C -0.23941 -0.09321 -0.22761 -0.10772 -0.2375 -0.09321 C -0.24723 -0.0787 -0.23646 -0.09722 -0.24393 -0.08395 C -0.24445 -0.08179 -0.24497 -0.07963 -0.24532 -0.07716 C -0.24966 -0.04876 -0.24618 -0.0679 -0.24914 -0.05216 C -0.24879 -0.0358 -0.24914 0.00926 -0.24653 0.03457 C -0.24584 0.04136 -0.2441 0.04383 -0.24271 0.05062 C -0.24167 0.05494 -0.24115 0.05957 -0.24011 0.0642 C -0.23941 0.06728 -0.23837 0.07006 -0.2375 0.07315 C -0.23698 0.07562 -0.23698 0.07809 -0.23629 0.08025 C -0.23473 0.08488 -0.23282 0.0892 -0.23108 0.09383 C -0.2283 0.10154 -0.22379 0.11389 -0.22084 0.11883 C -0.21962 0.12099 -0.21806 0.12315 -0.21702 0.12562 C -0.21111 0.14043 -0.21823 0.13025 -0.21059 0.13951 C -0.20608 0.15154 -0.20921 0.14414 -0.20035 0.15988 C -0.19914 0.16204 -0.19809 0.16512 -0.19653 0.16667 C -0.18924 0.17315 -0.19011 0.17222 -0.18108 0.18272 C -0.17986 0.18426 -0.17848 0.18549 -0.17726 0.18735 C -0.17587 0.1892 -0.17483 0.19198 -0.17344 0.19414 C -0.17153 0.19661 -0.1691 0.19846 -0.16702 0.20093 C -0.15799 0.21265 -0.17379 0.19722 -0.15938 0.20988 C -0.15191 0.22315 -0.15573 0.21975 -0.14914 0.22377 C -0.14775 0.22531 -0.14636 0.22654 -0.14532 0.2284 C -0.14393 0.23025 -0.14289 0.23303 -0.1415 0.23519 C -0.13941 0.23765 -0.13698 0.2392 -0.13507 0.24198 C -0.13351 0.24383 -0.13247 0.24661 -0.13108 0.24877 C -0.12952 0.25124 -0.12761 0.25278 -0.12605 0.25556 C -0.125 0.25741 -0.12448 0.26019 -0.12344 0.26235 C -0.12032 0.26914 -0.11962 0.26945 -0.1158 0.27377 C -0.1033 0.30741 -0.11598 0.27222 -0.10816 0.29661 C -0.1073 0.29907 -0.10625 0.30093 -0.10556 0.3034 C -0.10209 0.31574 -0.10695 0.30525 -0.10174 0.31945 C -0.10105 0.3213 -0.1 0.32253 -0.09914 0.32407 C -0.09844 0.3287 -0.09757 0.33549 -0.09653 0.33982 C -0.09462 0.34815 -0.09393 0.34907 -0.0915 0.35586 C -0.09098 0.35895 -0.08976 0.36852 -0.08889 0.37191 C -0.0882 0.37438 -0.08716 0.37654 -0.08629 0.3787 C -0.08594 0.38179 -0.08559 0.38488 -0.08507 0.38765 C -0.08438 0.39105 -0.08299 0.39352 -0.08247 0.39691 C -0.08177 0.40124 -0.08177 0.40617 -0.08108 0.41049 C -0.08091 0.41296 -0.08021 0.41512 -0.07986 0.41728 C -0.07726 0.43796 -0.07743 0.4392 -0.07605 0.45833 C -0.07622 0.46945 -0.07483 0.51636 -0.07865 0.54043 C -0.07934 0.54506 -0.07969 0.55031 -0.08108 0.55432 C -0.08716 0.57037 -0.07969 0.55031 -0.0875 0.57006 C -0.0915 0.57994 -0.08837 0.575 -0.09393 0.58148 C -0.09775 0.59167 -0.09757 0.59506 -0.10296 0.59969 C -0.10417 0.60093 -0.10556 0.60124 -0.10677 0.60216 C -0.10764 0.60432 -0.10816 0.6071 -0.10938 0.60895 C -0.11042 0.61049 -0.11198 0.60988 -0.1132 0.61111 C -0.11598 0.61389 -0.11841 0.61728 -0.12084 0.62037 C -0.13195 0.63333 -0.11806 0.61759 -0.12865 0.62716 C -0.13559 0.63333 -0.12917 0.63056 -0.13629 0.63395 C -0.13976 0.63549 -0.14323 0.63611 -0.14653 0.63858 C -0.15539 0.64475 -0.1507 0.64228 -0.16059 0.64537 C -0.16198 0.64691 -0.16302 0.64907 -0.16441 0.65 C -0.16667 0.65124 -0.18143 0.65432 -0.18247 0.65432 C -0.20382 0.6537 -0.22518 0.65432 -0.24653 0.65216 C -0.24809 0.65216 -0.24896 0.64907 -0.25035 0.64753 C -0.25556 0.64228 -0.25504 0.64321 -0.26059 0.64074 C -0.26198 0.6392 -0.26302 0.63735 -0.26441 0.63611 C -0.26563 0.63519 -0.26719 0.63519 -0.26841 0.63395 C -0.27014 0.6321 -0.27171 0.62932 -0.27344 0.62716 C -0.27466 0.62562 -0.27605 0.62407 -0.27726 0.62253 C -0.279 0.62099 -0.28091 0.62006 -0.28247 0.6179 C -0.28386 0.61605 -0.2849 0.61327 -0.28629 0.61111 C -0.28785 0.60864 -0.28993 0.6071 -0.29132 0.60432 C -0.29254 0.60247 -0.29289 0.59938 -0.29393 0.59753 C -0.29514 0.59568 -0.29671 0.59475 -0.29775 0.5929 C -0.31094 0.57222 -0.3007 0.58519 -0.30938 0.57469 C -0.31025 0.57253 -0.31094 0.57006 -0.31198 0.5679 C -0.31355 0.56451 -0.31563 0.56235 -0.31702 0.55864 C -0.31789 0.55679 -0.31771 0.55401 -0.31841 0.55185 C -0.32049 0.54506 -0.32292 0.54136 -0.32605 0.5358 C -0.32639 0.53364 -0.32657 0.53117 -0.32726 0.52901 C -0.32952 0.52222 -0.33195 0.51852 -0.33507 0.51327 C -0.33542 0.5108 -0.33559 0.50833 -0.33629 0.50617 C -0.33733 0.5037 -0.33889 0.50185 -0.34011 0.49938 C -0.3415 0.49661 -0.34271 0.49352 -0.34393 0.49043 C -0.34705 0.47407 -0.34271 0.49259 -0.34914 0.47901 C -0.35035 0.47624 -0.35052 0.47253 -0.35174 0.46975 C -0.35313 0.46636 -0.35521 0.46389 -0.35677 0.4608 C -0.35955 0.45494 -0.36146 0.44784 -0.36441 0.44259 C -0.3658 0.44012 -0.36719 0.43827 -0.36841 0.4358 C -0.37709 0.41543 -0.36927 0.42747 -0.37865 0.41512 C -0.38108 0.39691 -0.37761 0.41327 -0.38368 0.40154 C -0.38698 0.39506 -0.38959 0.38765 -0.39271 0.38086 C -0.39462 0.37654 -0.39966 0.36574 -0.40174 0.36049 C -0.41736 0.31821 -0.39723 0.37006 -0.41198 0.33765 C -0.41389 0.33333 -0.41493 0.32809 -0.41702 0.32407 C -0.41702 0.32407 -0.43056 0.29969 -0.4349 0.29198 L -0.44532 0.27377 C -0.44653 0.27161 -0.44775 0.26914 -0.44914 0.26698 L -0.46198 0.24877 C -0.46407 0.24568 -0.4658 0.24198 -0.46823 0.23951 C -0.46997 0.23827 -0.47171 0.23673 -0.47344 0.23519 C -0.479 0.22963 -0.47952 0.22778 -0.4849 0.22377 C -0.48924 0.22037 -0.49393 0.21914 -0.49775 0.21451 C -0.50313 0.20833 -0.50018 0.2108 -0.50677 0.20772 C -0.50799 0.20617 -0.50921 0.20432 -0.51059 0.20309 C -0.51632 0.19877 -0.51459 0.20309 -0.51962 0.19877 C -0.52188 0.19661 -0.52361 0.1929 -0.52605 0.19167 C -0.53056 0.18982 -0.53542 0.19012 -0.54011 0.18951 C -0.54132 0.18889 -0.54271 0.18765 -0.54393 0.18735 C -0.54688 0.18611 -0.55 0.1858 -0.55296 0.18488 C -0.55556 0.18426 -0.55799 0.18333 -0.56059 0.18272 C -0.57344 0.18333 -0.58629 0.18364 -0.59914 0.18488 C -0.60035 0.18519 -0.60174 0.18611 -0.60296 0.18735 C -0.60573 0.18982 -0.60851 0.19445 -0.61059 0.19877 C -0.61164 0.20062 -0.61216 0.2034 -0.6132 0.20556 C -0.61598 0.21173 -0.61771 0.21173 -0.61962 0.21914 C -0.6257 0.24352 -0.61893 0.22407 -0.62466 0.23951 C -0.62778 0.25617 -0.62414 0.23549 -0.62726 0.25556 C -0.62761 0.25803 -0.62813 0.26019 -0.62848 0.26235 C -0.62813 0.28951 -0.62865 0.32099 -0.62605 0.34907 C -0.62552 0.35401 -0.62309 0.36883 -0.62223 0.37191 L -0.61962 0.38086 " pathEditMode="relative" ptsTypes="AAAAAAAAAAAAAAAAAAAAAAAAAAAAAAAAAAAAAAAAAAAAAAAAAAAAAAAAAAAAAAAAAAAAAAAAAAAAAAAAAAAAAAAAAAAAAAAAAAAAAAAAAAAAAAAAAAAAAAAAAAAAAAAAAAAAAAAAAAAAAAAAAAAA">
                                      <p:cBhvr>
                                        <p:cTn id="72" dur="2000" fill="hold"/>
                                        <p:tgtEl>
                                          <p:spTgt spid="1064"/>
                                        </p:tgtEl>
                                        <p:attrNameLst>
                                          <p:attrName>ppt_x</p:attrName>
                                          <p:attrName>ppt_y</p:attrName>
                                        </p:attrNameLst>
                                      </p:cBhvr>
                                    </p:animMotion>
                                  </p:childTnLst>
                                </p:cTn>
                              </p:par>
                            </p:childTnLst>
                          </p:cTn>
                        </p:par>
                        <p:par>
                          <p:cTn id="73" fill="hold">
                            <p:stCondLst>
                              <p:cond delay="2000"/>
                            </p:stCondLst>
                            <p:childTnLst>
                              <p:par>
                                <p:cTn id="74" presetID="1" presetClass="exit" presetSubtype="0" fill="hold" nodeType="afterEffect">
                                  <p:stCondLst>
                                    <p:cond delay="0"/>
                                  </p:stCondLst>
                                  <p:childTnLst>
                                    <p:set>
                                      <p:cBhvr>
                                        <p:cTn id="75" dur="1" fill="hold">
                                          <p:stCondLst>
                                            <p:cond delay="0"/>
                                          </p:stCondLst>
                                        </p:cTn>
                                        <p:tgtEl>
                                          <p:spTgt spid="1064"/>
                                        </p:tgtEl>
                                        <p:attrNameLst>
                                          <p:attrName>style.visibility</p:attrName>
                                        </p:attrNameLst>
                                      </p:cBhvr>
                                      <p:to>
                                        <p:strVal val="hidden"/>
                                      </p:to>
                                    </p:set>
                                  </p:childTnLst>
                                </p:cTn>
                              </p:par>
                              <p:par>
                                <p:cTn id="76" presetID="1" presetClass="entr" presetSubtype="0" fill="hold" nodeType="withEffect">
                                  <p:stCondLst>
                                    <p:cond delay="0"/>
                                  </p:stCondLst>
                                  <p:childTnLst>
                                    <p:set>
                                      <p:cBhvr>
                                        <p:cTn id="77" dur="1" fill="hold">
                                          <p:stCondLst>
                                            <p:cond delay="0"/>
                                          </p:stCondLst>
                                        </p:cTn>
                                        <p:tgtEl>
                                          <p:spTgt spid="1063"/>
                                        </p:tgtEl>
                                        <p:attrNameLst>
                                          <p:attrName>style.visibility</p:attrName>
                                        </p:attrNameLst>
                                      </p:cBhvr>
                                      <p:to>
                                        <p:strVal val="visible"/>
                                      </p:to>
                                    </p:set>
                                  </p:childTnLst>
                                </p:cTn>
                              </p:par>
                            </p:childTnLst>
                          </p:cTn>
                        </p:par>
                        <p:par>
                          <p:cTn id="78" fill="hold">
                            <p:stCondLst>
                              <p:cond delay="2000"/>
                            </p:stCondLst>
                            <p:childTnLst>
                              <p:par>
                                <p:cTn id="79" presetID="64" presetClass="path" presetSubtype="0" accel="50000" decel="50000" fill="hold" grpId="1" nodeType="afterEffect">
                                  <p:stCondLst>
                                    <p:cond delay="0"/>
                                  </p:stCondLst>
                                  <p:childTnLst>
                                    <p:animMotion origin="layout" path="M 3.05556E-6 1.11111E-6 L 0.17847 -0.31049 " pathEditMode="relative" rAng="0" ptsTypes="AA">
                                      <p:cBhvr>
                                        <p:cTn id="80" dur="2000" fill="hold"/>
                                        <p:tgtEl>
                                          <p:spTgt spid="1065"/>
                                        </p:tgtEl>
                                        <p:attrNameLst>
                                          <p:attrName>ppt_x</p:attrName>
                                          <p:attrName>ppt_y</p:attrName>
                                        </p:attrNameLst>
                                      </p:cBhvr>
                                      <p:rCtr x="8924" y="-15525"/>
                                    </p:animMotion>
                                  </p:childTnLst>
                                </p:cTn>
                              </p:par>
                              <p:par>
                                <p:cTn id="81" presetID="64" presetClass="path" presetSubtype="0" accel="50000" decel="50000" fill="hold" nodeType="withEffect">
                                  <p:stCondLst>
                                    <p:cond delay="0"/>
                                  </p:stCondLst>
                                  <p:childTnLst>
                                    <p:animMotion origin="layout" path="M 4.44444E-6 3.95062E-6 L 0.24895 -0.3392 " pathEditMode="relative" rAng="0" ptsTypes="AA">
                                      <p:cBhvr>
                                        <p:cTn id="82" dur="2000" fill="hold"/>
                                        <p:tgtEl>
                                          <p:spTgt spid="1063"/>
                                        </p:tgtEl>
                                        <p:attrNameLst>
                                          <p:attrName>ppt_x</p:attrName>
                                          <p:attrName>ppt_y</p:attrName>
                                        </p:attrNameLst>
                                      </p:cBhvr>
                                      <p:rCtr x="12448" y="-16975"/>
                                    </p:animMotion>
                                  </p:childTnLst>
                                </p:cTn>
                              </p:par>
                              <p:par>
                                <p:cTn id="83" presetID="3" presetClass="emph" presetSubtype="2" fill="hold" grpId="2" nodeType="withEffect">
                                  <p:stCondLst>
                                    <p:cond delay="0"/>
                                  </p:stCondLst>
                                  <p:childTnLst>
                                    <p:animClr clrSpc="rgb" dir="cw">
                                      <p:cBhvr override="childStyle">
                                        <p:cTn id="84" dur="2000" fill="hold"/>
                                        <p:tgtEl>
                                          <p:spTgt spid="1065"/>
                                        </p:tgtEl>
                                        <p:attrNameLst>
                                          <p:attrName>style.color</p:attrName>
                                        </p:attrNameLst>
                                      </p:cBhvr>
                                      <p:to>
                                        <a:srgbClr val="FF3300"/>
                                      </p:to>
                                    </p:animClr>
                                  </p:childTnLst>
                                </p:cTn>
                              </p:par>
                            </p:childTnLst>
                          </p:cTn>
                        </p:par>
                        <p:par>
                          <p:cTn id="85" fill="hold">
                            <p:stCondLst>
                              <p:cond delay="4000"/>
                            </p:stCondLst>
                            <p:childTnLst>
                              <p:par>
                                <p:cTn id="86" presetID="63" presetClass="path" presetSubtype="0" accel="50000" decel="50000" fill="hold" nodeType="afterEffect">
                                  <p:stCondLst>
                                    <p:cond delay="0"/>
                                  </p:stCondLst>
                                  <p:childTnLst>
                                    <p:animMotion origin="layout" path="M 0.24895 -0.3392 L 0.94652 -0.44846 " pathEditMode="relative" rAng="0" ptsTypes="AA">
                                      <p:cBhvr>
                                        <p:cTn id="87" dur="2000" fill="hold"/>
                                        <p:tgtEl>
                                          <p:spTgt spid="1063"/>
                                        </p:tgtEl>
                                        <p:attrNameLst>
                                          <p:attrName>ppt_x</p:attrName>
                                          <p:attrName>ppt_y</p:attrName>
                                        </p:attrNameLst>
                                      </p:cBhvr>
                                      <p:rCtr x="34878" y="-5463"/>
                                    </p:animMotion>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nodeType="clickEffect">
                                  <p:stCondLst>
                                    <p:cond delay="0"/>
                                  </p:stCondLst>
                                  <p:childTnLst>
                                    <p:animEffect transition="out" filter="fade">
                                      <p:cBhvr>
                                        <p:cTn id="91" dur="500"/>
                                        <p:tgtEl>
                                          <p:spTgt spid="7"/>
                                        </p:tgtEl>
                                      </p:cBhvr>
                                    </p:animEffect>
                                    <p:set>
                                      <p:cBhvr>
                                        <p:cTn id="92" dur="1" fill="hold">
                                          <p:stCondLst>
                                            <p:cond delay="499"/>
                                          </p:stCondLst>
                                        </p:cTn>
                                        <p:tgtEl>
                                          <p:spTgt spid="7"/>
                                        </p:tgtEl>
                                        <p:attrNameLst>
                                          <p:attrName>style.visibility</p:attrName>
                                        </p:attrNameLst>
                                      </p:cBhvr>
                                      <p:to>
                                        <p:strVal val="hidden"/>
                                      </p:to>
                                    </p:set>
                                  </p:childTnLst>
                                </p:cTn>
                              </p:par>
                              <p:par>
                                <p:cTn id="93" presetID="10" presetClass="exit" presetSubtype="0" fill="hold" nodeType="withEffect">
                                  <p:stCondLst>
                                    <p:cond delay="0"/>
                                  </p:stCondLst>
                                  <p:childTnLst>
                                    <p:animEffect transition="out" filter="fade">
                                      <p:cBhvr>
                                        <p:cTn id="94" dur="500"/>
                                        <p:tgtEl>
                                          <p:spTgt spid="539"/>
                                        </p:tgtEl>
                                      </p:cBhvr>
                                    </p:animEffect>
                                    <p:set>
                                      <p:cBhvr>
                                        <p:cTn id="95" dur="1" fill="hold">
                                          <p:stCondLst>
                                            <p:cond delay="499"/>
                                          </p:stCondLst>
                                        </p:cTn>
                                        <p:tgtEl>
                                          <p:spTgt spid="539"/>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500"/>
                                        <p:tgtEl>
                                          <p:spTgt spid="99"/>
                                        </p:tgtEl>
                                      </p:cBhvr>
                                    </p:animEffect>
                                    <p:set>
                                      <p:cBhvr>
                                        <p:cTn id="98" dur="1" fill="hold">
                                          <p:stCondLst>
                                            <p:cond delay="499"/>
                                          </p:stCondLst>
                                        </p:cTn>
                                        <p:tgtEl>
                                          <p:spTgt spid="99"/>
                                        </p:tgtEl>
                                        <p:attrNameLst>
                                          <p:attrName>style.visibility</p:attrName>
                                        </p:attrNameLst>
                                      </p:cBhvr>
                                      <p:to>
                                        <p:strVal val="hidden"/>
                                      </p:to>
                                    </p:set>
                                  </p:childTnLst>
                                </p:cTn>
                              </p:par>
                              <p:par>
                                <p:cTn id="99" presetID="10" presetClass="exit" presetSubtype="0" fill="hold" nodeType="withEffect">
                                  <p:stCondLst>
                                    <p:cond delay="0"/>
                                  </p:stCondLst>
                                  <p:childTnLst>
                                    <p:animEffect transition="out" filter="fade">
                                      <p:cBhvr>
                                        <p:cTn id="100" dur="500"/>
                                        <p:tgtEl>
                                          <p:spTgt spid="452"/>
                                        </p:tgtEl>
                                      </p:cBhvr>
                                    </p:animEffect>
                                    <p:set>
                                      <p:cBhvr>
                                        <p:cTn id="101" dur="1" fill="hold">
                                          <p:stCondLst>
                                            <p:cond delay="499"/>
                                          </p:stCondLst>
                                        </p:cTn>
                                        <p:tgtEl>
                                          <p:spTgt spid="452"/>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500"/>
                                        <p:tgtEl>
                                          <p:spTgt spid="100"/>
                                        </p:tgtEl>
                                      </p:cBhvr>
                                    </p:animEffect>
                                    <p:set>
                                      <p:cBhvr>
                                        <p:cTn id="104" dur="1" fill="hold">
                                          <p:stCondLst>
                                            <p:cond delay="499"/>
                                          </p:stCondLst>
                                        </p:cTn>
                                        <p:tgtEl>
                                          <p:spTgt spid="100"/>
                                        </p:tgtEl>
                                        <p:attrNameLst>
                                          <p:attrName>style.visibility</p:attrName>
                                        </p:attrNameLst>
                                      </p:cBhvr>
                                      <p:to>
                                        <p:strVal val="hidden"/>
                                      </p:to>
                                    </p:set>
                                  </p:childTnLst>
                                </p:cTn>
                              </p:par>
                              <p:par>
                                <p:cTn id="105" presetID="10" presetClass="exit" presetSubtype="0" fill="hold" nodeType="withEffect">
                                  <p:stCondLst>
                                    <p:cond delay="0"/>
                                  </p:stCondLst>
                                  <p:childTnLst>
                                    <p:animEffect transition="out" filter="fade">
                                      <p:cBhvr>
                                        <p:cTn id="106" dur="500"/>
                                        <p:tgtEl>
                                          <p:spTgt spid="626"/>
                                        </p:tgtEl>
                                      </p:cBhvr>
                                    </p:animEffect>
                                    <p:set>
                                      <p:cBhvr>
                                        <p:cTn id="107" dur="1" fill="hold">
                                          <p:stCondLst>
                                            <p:cond delay="499"/>
                                          </p:stCondLst>
                                        </p:cTn>
                                        <p:tgtEl>
                                          <p:spTgt spid="626"/>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500"/>
                                        <p:tgtEl>
                                          <p:spTgt spid="98"/>
                                        </p:tgtEl>
                                      </p:cBhvr>
                                    </p:animEffect>
                                    <p:set>
                                      <p:cBhvr>
                                        <p:cTn id="110" dur="1" fill="hold">
                                          <p:stCondLst>
                                            <p:cond delay="499"/>
                                          </p:stCondLst>
                                        </p:cTn>
                                        <p:tgtEl>
                                          <p:spTgt spid="98"/>
                                        </p:tgtEl>
                                        <p:attrNameLst>
                                          <p:attrName>style.visibility</p:attrName>
                                        </p:attrNameLst>
                                      </p:cBhvr>
                                      <p:to>
                                        <p:strVal val="hidden"/>
                                      </p:to>
                                    </p:set>
                                  </p:childTnLst>
                                </p:cTn>
                              </p:par>
                              <p:par>
                                <p:cTn id="111" presetID="10" presetClass="exit" presetSubtype="0" fill="hold" nodeType="withEffect">
                                  <p:stCondLst>
                                    <p:cond delay="0"/>
                                  </p:stCondLst>
                                  <p:childTnLst>
                                    <p:animEffect transition="out" filter="fade">
                                      <p:cBhvr>
                                        <p:cTn id="112" dur="500"/>
                                        <p:tgtEl>
                                          <p:spTgt spid="713"/>
                                        </p:tgtEl>
                                      </p:cBhvr>
                                    </p:animEffect>
                                    <p:set>
                                      <p:cBhvr>
                                        <p:cTn id="113" dur="1" fill="hold">
                                          <p:stCondLst>
                                            <p:cond delay="499"/>
                                          </p:stCondLst>
                                        </p:cTn>
                                        <p:tgtEl>
                                          <p:spTgt spid="713"/>
                                        </p:tgtEl>
                                        <p:attrNameLst>
                                          <p:attrName>style.visibility</p:attrName>
                                        </p:attrNameLst>
                                      </p:cBhvr>
                                      <p:to>
                                        <p:strVal val="hidden"/>
                                      </p:to>
                                    </p:set>
                                  </p:childTnLst>
                                </p:cTn>
                              </p:par>
                            </p:childTnLst>
                          </p:cTn>
                        </p:par>
                        <p:par>
                          <p:cTn id="114" fill="hold">
                            <p:stCondLst>
                              <p:cond delay="500"/>
                            </p:stCondLst>
                            <p:childTnLst>
                              <p:par>
                                <p:cTn id="115" presetID="22" presetClass="entr" presetSubtype="1" fill="hold" grpId="0" nodeType="afterEffect">
                                  <p:stCondLst>
                                    <p:cond delay="0"/>
                                  </p:stCondLst>
                                  <p:childTnLst>
                                    <p:set>
                                      <p:cBhvr>
                                        <p:cTn id="116" dur="1" fill="hold">
                                          <p:stCondLst>
                                            <p:cond delay="0"/>
                                          </p:stCondLst>
                                        </p:cTn>
                                        <p:tgtEl>
                                          <p:spTgt spid="1061"/>
                                        </p:tgtEl>
                                        <p:attrNameLst>
                                          <p:attrName>style.visibility</p:attrName>
                                        </p:attrNameLst>
                                      </p:cBhvr>
                                      <p:to>
                                        <p:strVal val="visible"/>
                                      </p:to>
                                    </p:set>
                                    <p:animEffect transition="in" filter="wipe(up)">
                                      <p:cBhvr>
                                        <p:cTn id="117" dur="500"/>
                                        <p:tgtEl>
                                          <p:spTgt spid="1061"/>
                                        </p:tgtEl>
                                      </p:cBhvr>
                                    </p:animEffect>
                                  </p:childTnLst>
                                </p:cTn>
                              </p:par>
                            </p:childTnLst>
                          </p:cTn>
                        </p:par>
                        <p:par>
                          <p:cTn id="118" fill="hold">
                            <p:stCondLst>
                              <p:cond delay="1000"/>
                            </p:stCondLst>
                            <p:childTnLst>
                              <p:par>
                                <p:cTn id="119" presetID="22" presetClass="entr" presetSubtype="8" fill="hold" nodeType="afterEffect">
                                  <p:stCondLst>
                                    <p:cond delay="0"/>
                                  </p:stCondLst>
                                  <p:childTnLst>
                                    <p:set>
                                      <p:cBhvr>
                                        <p:cTn id="120" dur="1" fill="hold">
                                          <p:stCondLst>
                                            <p:cond delay="0"/>
                                          </p:stCondLst>
                                        </p:cTn>
                                        <p:tgtEl>
                                          <p:spTgt spid="1026"/>
                                        </p:tgtEl>
                                        <p:attrNameLst>
                                          <p:attrName>style.visibility</p:attrName>
                                        </p:attrNameLst>
                                      </p:cBhvr>
                                      <p:to>
                                        <p:strVal val="visible"/>
                                      </p:to>
                                    </p:set>
                                    <p:animEffect transition="in" filter="wipe(left)">
                                      <p:cBhvr>
                                        <p:cTn id="121" dur="500"/>
                                        <p:tgtEl>
                                          <p:spTgt spid="1026"/>
                                        </p:tgtEl>
                                      </p:cBhvr>
                                    </p:animEffect>
                                  </p:childTnLst>
                                </p:cTn>
                              </p:par>
                            </p:childTnLst>
                          </p:cTn>
                        </p:par>
                        <p:par>
                          <p:cTn id="122" fill="hold">
                            <p:stCondLst>
                              <p:cond delay="1500"/>
                            </p:stCondLst>
                            <p:childTnLst>
                              <p:par>
                                <p:cTn id="123" presetID="14" presetClass="entr" presetSubtype="10" fill="hold" grpId="0" nodeType="afterEffect">
                                  <p:stCondLst>
                                    <p:cond delay="0"/>
                                  </p:stCondLst>
                                  <p:childTnLst>
                                    <p:set>
                                      <p:cBhvr>
                                        <p:cTn id="124" dur="1" fill="hold">
                                          <p:stCondLst>
                                            <p:cond delay="0"/>
                                          </p:stCondLst>
                                        </p:cTn>
                                        <p:tgtEl>
                                          <p:spTgt spid="1062"/>
                                        </p:tgtEl>
                                        <p:attrNameLst>
                                          <p:attrName>style.visibility</p:attrName>
                                        </p:attrNameLst>
                                      </p:cBhvr>
                                      <p:to>
                                        <p:strVal val="visible"/>
                                      </p:to>
                                    </p:set>
                                    <p:animEffect transition="in" filter="randombar(horizontal)">
                                      <p:cBhvr>
                                        <p:cTn id="125" dur="500"/>
                                        <p:tgtEl>
                                          <p:spTgt spid="10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8" grpId="1"/>
      <p:bldP spid="99" grpId="0"/>
      <p:bldP spid="99" grpId="1"/>
      <p:bldP spid="100" grpId="0"/>
      <p:bldP spid="100" grpId="1"/>
      <p:bldP spid="1065" grpId="0"/>
      <p:bldP spid="1065" grpId="1"/>
      <p:bldP spid="1065" grpId="2"/>
      <p:bldP spid="1061" grpId="0" animBg="1"/>
      <p:bldP spid="106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7" name="Picture 2" descr="Tả ngôi trường trong giờ ra chơi | Văn mẫu lớp 5">
            <a:extLst>
              <a:ext uri="{FF2B5EF4-FFF2-40B4-BE49-F238E27FC236}">
                <a16:creationId xmlns:a16="http://schemas.microsoft.com/office/drawing/2014/main" id="{54E4AF8C-D74C-4A4E-B435-84CDD0BC90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09550"/>
            <a:ext cx="2850498" cy="203481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98" name="TextBox 97">
            <a:extLst>
              <a:ext uri="{FF2B5EF4-FFF2-40B4-BE49-F238E27FC236}">
                <a16:creationId xmlns:a16="http://schemas.microsoft.com/office/drawing/2014/main" id="{75119BE3-DC2B-4E79-8D55-5FCE57186958}"/>
              </a:ext>
            </a:extLst>
          </p:cNvPr>
          <p:cNvSpPr txBox="1"/>
          <p:nvPr/>
        </p:nvSpPr>
        <p:spPr>
          <a:xfrm>
            <a:off x="6172200" y="3892607"/>
            <a:ext cx="2448719" cy="523220"/>
          </a:xfrm>
          <a:prstGeom prst="rect">
            <a:avLst/>
          </a:prstGeom>
          <a:noFill/>
        </p:spPr>
        <p:txBody>
          <a:bodyPr wrap="square" rtlCol="0">
            <a:spAutoFit/>
          </a:bodyPr>
          <a:lstStyle/>
          <a:p>
            <a:pPr algn="ctr"/>
            <a:r>
              <a:rPr lang="en-US" sz="2800" dirty="0" err="1">
                <a:solidFill>
                  <a:schemeClr val="tx1"/>
                </a:solidFill>
                <a:latin typeface="SVN-Clementine" panose="020F0502020204030203" pitchFamily="34" charset="0"/>
              </a:rPr>
              <a:t>vào</a:t>
            </a:r>
            <a:r>
              <a:rPr lang="en-US" sz="2800" dirty="0">
                <a:solidFill>
                  <a:schemeClr val="tx1"/>
                </a:solidFill>
                <a:latin typeface="SVN-Clementine" panose="020F0502020204030203" pitchFamily="34" charset="0"/>
              </a:rPr>
              <a:t> </a:t>
            </a:r>
            <a:r>
              <a:rPr lang="en-US" sz="2800" dirty="0" err="1">
                <a:solidFill>
                  <a:schemeClr val="tx1"/>
                </a:solidFill>
                <a:latin typeface="SVN-Clementine" panose="020F0502020204030203" pitchFamily="34" charset="0"/>
              </a:rPr>
              <a:t>giờ</a:t>
            </a:r>
            <a:r>
              <a:rPr lang="en-US" sz="2800" dirty="0">
                <a:solidFill>
                  <a:schemeClr val="tx1"/>
                </a:solidFill>
                <a:latin typeface="SVN-Clementine" panose="020F0502020204030203" pitchFamily="34" charset="0"/>
              </a:rPr>
              <a:t> </a:t>
            </a:r>
            <a:r>
              <a:rPr lang="en-US" sz="2800" dirty="0" err="1">
                <a:solidFill>
                  <a:schemeClr val="tx1"/>
                </a:solidFill>
                <a:latin typeface="SVN-Clementine" panose="020F0502020204030203" pitchFamily="34" charset="0"/>
              </a:rPr>
              <a:t>ra</a:t>
            </a:r>
            <a:r>
              <a:rPr lang="en-US" sz="2800" dirty="0">
                <a:solidFill>
                  <a:schemeClr val="tx1"/>
                </a:solidFill>
                <a:latin typeface="SVN-Clementine" panose="020F0502020204030203" pitchFamily="34" charset="0"/>
              </a:rPr>
              <a:t> </a:t>
            </a:r>
            <a:r>
              <a:rPr lang="en-US" sz="2800" dirty="0" err="1">
                <a:solidFill>
                  <a:schemeClr val="tx1"/>
                </a:solidFill>
                <a:latin typeface="SVN-Clementine" panose="020F0502020204030203" pitchFamily="34" charset="0"/>
              </a:rPr>
              <a:t>chơi</a:t>
            </a:r>
            <a:endParaRPr lang="en-US" sz="2800" dirty="0">
              <a:solidFill>
                <a:schemeClr val="tx1"/>
              </a:solidFill>
              <a:latin typeface="SVN-Clementine" panose="020F0502020204030203" pitchFamily="34" charset="0"/>
            </a:endParaRPr>
          </a:p>
        </p:txBody>
      </p:sp>
      <p:sp>
        <p:nvSpPr>
          <p:cNvPr id="99" name="TextBox 98">
            <a:extLst>
              <a:ext uri="{FF2B5EF4-FFF2-40B4-BE49-F238E27FC236}">
                <a16:creationId xmlns:a16="http://schemas.microsoft.com/office/drawing/2014/main" id="{5A127CB3-894B-401D-861E-5A17A51215E0}"/>
              </a:ext>
            </a:extLst>
          </p:cNvPr>
          <p:cNvSpPr txBox="1"/>
          <p:nvPr/>
        </p:nvSpPr>
        <p:spPr>
          <a:xfrm>
            <a:off x="6533925" y="3053049"/>
            <a:ext cx="2286000" cy="523220"/>
          </a:xfrm>
          <a:prstGeom prst="rect">
            <a:avLst/>
          </a:prstGeom>
          <a:noFill/>
        </p:spPr>
        <p:txBody>
          <a:bodyPr wrap="square" rtlCol="0">
            <a:spAutoFit/>
          </a:bodyPr>
          <a:lstStyle/>
          <a:p>
            <a:r>
              <a:rPr lang="en-US" sz="2800" dirty="0" err="1">
                <a:latin typeface="SVN-Clementine" panose="020F0502020204030203" pitchFamily="34" charset="0"/>
              </a:rPr>
              <a:t>trong</a:t>
            </a:r>
            <a:r>
              <a:rPr lang="en-US" sz="2800" dirty="0">
                <a:latin typeface="SVN-Clementine" panose="020F0502020204030203" pitchFamily="34" charset="0"/>
              </a:rPr>
              <a:t> </a:t>
            </a:r>
            <a:r>
              <a:rPr lang="en-US" sz="2800" dirty="0" err="1">
                <a:latin typeface="SVN-Clementine" panose="020F0502020204030203" pitchFamily="34" charset="0"/>
              </a:rPr>
              <a:t>lớp</a:t>
            </a:r>
            <a:r>
              <a:rPr lang="en-US" sz="2800" dirty="0">
                <a:latin typeface="SVN-Clementine" panose="020F0502020204030203" pitchFamily="34" charset="0"/>
              </a:rPr>
              <a:t> </a:t>
            </a:r>
            <a:r>
              <a:rPr lang="en-US" sz="2800" dirty="0" err="1">
                <a:latin typeface="SVN-Clementine" panose="020F0502020204030203" pitchFamily="34" charset="0"/>
              </a:rPr>
              <a:t>học</a:t>
            </a:r>
            <a:endParaRPr lang="en-US" sz="2800" dirty="0">
              <a:latin typeface="SVN-Clementine" panose="020F0502020204030203" pitchFamily="34" charset="0"/>
            </a:endParaRPr>
          </a:p>
        </p:txBody>
      </p:sp>
      <p:grpSp>
        <p:nvGrpSpPr>
          <p:cNvPr id="7" name="Group 6">
            <a:extLst>
              <a:ext uri="{FF2B5EF4-FFF2-40B4-BE49-F238E27FC236}">
                <a16:creationId xmlns:a16="http://schemas.microsoft.com/office/drawing/2014/main" id="{56AEF96A-6864-4056-A5D9-A3C63AA8041D}"/>
              </a:ext>
            </a:extLst>
          </p:cNvPr>
          <p:cNvGrpSpPr/>
          <p:nvPr/>
        </p:nvGrpSpPr>
        <p:grpSpPr>
          <a:xfrm>
            <a:off x="541938" y="2886454"/>
            <a:ext cx="2985759" cy="766020"/>
            <a:chOff x="541938" y="2886454"/>
            <a:chExt cx="2985759" cy="766020"/>
          </a:xfrm>
        </p:grpSpPr>
        <p:sp>
          <p:nvSpPr>
            <p:cNvPr id="366" name="Freeform 21">
              <a:extLst>
                <a:ext uri="{FF2B5EF4-FFF2-40B4-BE49-F238E27FC236}">
                  <a16:creationId xmlns:a16="http://schemas.microsoft.com/office/drawing/2014/main" id="{4634A7E3-0C46-4046-A1E1-D395F4511A49}"/>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367" name="组合 182">
              <a:extLst>
                <a:ext uri="{FF2B5EF4-FFF2-40B4-BE49-F238E27FC236}">
                  <a16:creationId xmlns:a16="http://schemas.microsoft.com/office/drawing/2014/main" id="{E2B55C00-A8DF-46B2-B68D-B67B04CB6ED5}"/>
                </a:ext>
              </a:extLst>
            </p:cNvPr>
            <p:cNvGrpSpPr/>
            <p:nvPr/>
          </p:nvGrpSpPr>
          <p:grpSpPr>
            <a:xfrm>
              <a:off x="541938" y="2886454"/>
              <a:ext cx="695243" cy="766020"/>
              <a:chOff x="6674548" y="1258087"/>
              <a:chExt cx="1105051" cy="1180297"/>
            </a:xfrm>
          </p:grpSpPr>
          <p:sp>
            <p:nvSpPr>
              <p:cNvPr id="368" name="Freeform 10">
                <a:extLst>
                  <a:ext uri="{FF2B5EF4-FFF2-40B4-BE49-F238E27FC236}">
                    <a16:creationId xmlns:a16="http://schemas.microsoft.com/office/drawing/2014/main" id="{223D4112-1F8A-4043-BF1E-FC18D0BA02BA}"/>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1">
                <a:extLst>
                  <a:ext uri="{FF2B5EF4-FFF2-40B4-BE49-F238E27FC236}">
                    <a16:creationId xmlns:a16="http://schemas.microsoft.com/office/drawing/2014/main" id="{9DF6E7D1-6BED-4F73-9208-52BEDC752428}"/>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2">
                <a:extLst>
                  <a:ext uri="{FF2B5EF4-FFF2-40B4-BE49-F238E27FC236}">
                    <a16:creationId xmlns:a16="http://schemas.microsoft.com/office/drawing/2014/main" id="{E2F0D3E4-64D2-4CF3-98E7-DF26BBF9DF93}"/>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3">
                <a:extLst>
                  <a:ext uri="{FF2B5EF4-FFF2-40B4-BE49-F238E27FC236}">
                    <a16:creationId xmlns:a16="http://schemas.microsoft.com/office/drawing/2014/main" id="{0E2EC626-0310-40F2-A67B-C53F23C34CAF}"/>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14">
                <a:extLst>
                  <a:ext uri="{FF2B5EF4-FFF2-40B4-BE49-F238E27FC236}">
                    <a16:creationId xmlns:a16="http://schemas.microsoft.com/office/drawing/2014/main" id="{FEF62F5D-E7E5-4A3E-95F4-1F9C4349911F}"/>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15">
                <a:extLst>
                  <a:ext uri="{FF2B5EF4-FFF2-40B4-BE49-F238E27FC236}">
                    <a16:creationId xmlns:a16="http://schemas.microsoft.com/office/drawing/2014/main" id="{EDF8DF08-E8E5-4DBA-BE02-9E1938BD8B12}"/>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6">
                <a:extLst>
                  <a:ext uri="{FF2B5EF4-FFF2-40B4-BE49-F238E27FC236}">
                    <a16:creationId xmlns:a16="http://schemas.microsoft.com/office/drawing/2014/main" id="{BBDB179A-89D0-4856-952F-9FEF50569024}"/>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17">
                <a:extLst>
                  <a:ext uri="{FF2B5EF4-FFF2-40B4-BE49-F238E27FC236}">
                    <a16:creationId xmlns:a16="http://schemas.microsoft.com/office/drawing/2014/main" id="{4FD04BC8-2CE8-4731-9680-AE4916B1EF75}"/>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8">
                <a:extLst>
                  <a:ext uri="{FF2B5EF4-FFF2-40B4-BE49-F238E27FC236}">
                    <a16:creationId xmlns:a16="http://schemas.microsoft.com/office/drawing/2014/main" id="{D75EC5A4-E3CD-484E-8F10-37F11CE37D1E}"/>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9">
                <a:extLst>
                  <a:ext uri="{FF2B5EF4-FFF2-40B4-BE49-F238E27FC236}">
                    <a16:creationId xmlns:a16="http://schemas.microsoft.com/office/drawing/2014/main" id="{050D8E46-B2D2-4588-A3E1-60C5CEAD37B6}"/>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0">
                <a:extLst>
                  <a:ext uri="{FF2B5EF4-FFF2-40B4-BE49-F238E27FC236}">
                    <a16:creationId xmlns:a16="http://schemas.microsoft.com/office/drawing/2014/main" id="{EC73CF33-19F6-403D-B05F-5881173FB52E}"/>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1">
                <a:extLst>
                  <a:ext uri="{FF2B5EF4-FFF2-40B4-BE49-F238E27FC236}">
                    <a16:creationId xmlns:a16="http://schemas.microsoft.com/office/drawing/2014/main" id="{A578D8E9-50E0-455D-B333-F15B45622858}"/>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2">
                <a:extLst>
                  <a:ext uri="{FF2B5EF4-FFF2-40B4-BE49-F238E27FC236}">
                    <a16:creationId xmlns:a16="http://schemas.microsoft.com/office/drawing/2014/main" id="{4BDAF91C-169A-4560-A61A-BC7EA49F91D7}"/>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23">
                <a:extLst>
                  <a:ext uri="{FF2B5EF4-FFF2-40B4-BE49-F238E27FC236}">
                    <a16:creationId xmlns:a16="http://schemas.microsoft.com/office/drawing/2014/main" id="{8408C8DB-4C55-467F-A6E4-448374E726FE}"/>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4">
                <a:extLst>
                  <a:ext uri="{FF2B5EF4-FFF2-40B4-BE49-F238E27FC236}">
                    <a16:creationId xmlns:a16="http://schemas.microsoft.com/office/drawing/2014/main" id="{D72228EC-38AF-4B56-8CC9-149D6995E61A}"/>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25">
                <a:extLst>
                  <a:ext uri="{FF2B5EF4-FFF2-40B4-BE49-F238E27FC236}">
                    <a16:creationId xmlns:a16="http://schemas.microsoft.com/office/drawing/2014/main" id="{90ECF526-E56D-4921-BE8D-41D085EBD0DB}"/>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26">
                <a:extLst>
                  <a:ext uri="{FF2B5EF4-FFF2-40B4-BE49-F238E27FC236}">
                    <a16:creationId xmlns:a16="http://schemas.microsoft.com/office/drawing/2014/main" id="{42891CF6-A32A-47FA-9534-ADB80D820A8D}"/>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27">
                <a:extLst>
                  <a:ext uri="{FF2B5EF4-FFF2-40B4-BE49-F238E27FC236}">
                    <a16:creationId xmlns:a16="http://schemas.microsoft.com/office/drawing/2014/main" id="{5F2F2258-1796-4463-B550-D578FDFE88F3}"/>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28">
                <a:extLst>
                  <a:ext uri="{FF2B5EF4-FFF2-40B4-BE49-F238E27FC236}">
                    <a16:creationId xmlns:a16="http://schemas.microsoft.com/office/drawing/2014/main" id="{CD5F2670-6032-43FA-8C86-EDBE7C3011F8}"/>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9">
                <a:extLst>
                  <a:ext uri="{FF2B5EF4-FFF2-40B4-BE49-F238E27FC236}">
                    <a16:creationId xmlns:a16="http://schemas.microsoft.com/office/drawing/2014/main" id="{B3F093C5-3F62-42AE-923C-DF22FFF81BAB}"/>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0">
                <a:extLst>
                  <a:ext uri="{FF2B5EF4-FFF2-40B4-BE49-F238E27FC236}">
                    <a16:creationId xmlns:a16="http://schemas.microsoft.com/office/drawing/2014/main" id="{40236C42-BF7F-40D7-BF5E-BFC1A3EF32DB}"/>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1">
                <a:extLst>
                  <a:ext uri="{FF2B5EF4-FFF2-40B4-BE49-F238E27FC236}">
                    <a16:creationId xmlns:a16="http://schemas.microsoft.com/office/drawing/2014/main" id="{EE83F82E-1987-47F0-BE80-510D0373F54E}"/>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2">
                <a:extLst>
                  <a:ext uri="{FF2B5EF4-FFF2-40B4-BE49-F238E27FC236}">
                    <a16:creationId xmlns:a16="http://schemas.microsoft.com/office/drawing/2014/main" id="{0D8357FE-8802-4F20-9C51-102D6D701E50}"/>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3">
                <a:extLst>
                  <a:ext uri="{FF2B5EF4-FFF2-40B4-BE49-F238E27FC236}">
                    <a16:creationId xmlns:a16="http://schemas.microsoft.com/office/drawing/2014/main" id="{601E7D03-BBEA-415C-AB5F-271F1BBB5B8D}"/>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4">
                <a:extLst>
                  <a:ext uri="{FF2B5EF4-FFF2-40B4-BE49-F238E27FC236}">
                    <a16:creationId xmlns:a16="http://schemas.microsoft.com/office/drawing/2014/main" id="{D8CAE184-FCCA-4AB1-89D6-AE9FF98A3CA7}"/>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5">
                <a:extLst>
                  <a:ext uri="{FF2B5EF4-FFF2-40B4-BE49-F238E27FC236}">
                    <a16:creationId xmlns:a16="http://schemas.microsoft.com/office/drawing/2014/main" id="{44CC2738-066B-4841-96A1-6A719C548430}"/>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6">
                <a:extLst>
                  <a:ext uri="{FF2B5EF4-FFF2-40B4-BE49-F238E27FC236}">
                    <a16:creationId xmlns:a16="http://schemas.microsoft.com/office/drawing/2014/main" id="{9149AB14-853D-478B-8E3C-00A461FA7C82}"/>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7">
                <a:extLst>
                  <a:ext uri="{FF2B5EF4-FFF2-40B4-BE49-F238E27FC236}">
                    <a16:creationId xmlns:a16="http://schemas.microsoft.com/office/drawing/2014/main" id="{99356F21-120E-4ADD-AC2E-0ADEEDD71AE0}"/>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8">
                <a:extLst>
                  <a:ext uri="{FF2B5EF4-FFF2-40B4-BE49-F238E27FC236}">
                    <a16:creationId xmlns:a16="http://schemas.microsoft.com/office/drawing/2014/main" id="{ECB5CAED-FAE4-4564-9C91-2CB688073C25}"/>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9">
                <a:extLst>
                  <a:ext uri="{FF2B5EF4-FFF2-40B4-BE49-F238E27FC236}">
                    <a16:creationId xmlns:a16="http://schemas.microsoft.com/office/drawing/2014/main" id="{A763FC66-8C61-403A-8ECE-4921059466C4}"/>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40">
                <a:extLst>
                  <a:ext uri="{FF2B5EF4-FFF2-40B4-BE49-F238E27FC236}">
                    <a16:creationId xmlns:a16="http://schemas.microsoft.com/office/drawing/2014/main" id="{68BC1098-397B-48E3-B07F-B8F25EC7D091}"/>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41">
                <a:extLst>
                  <a:ext uri="{FF2B5EF4-FFF2-40B4-BE49-F238E27FC236}">
                    <a16:creationId xmlns:a16="http://schemas.microsoft.com/office/drawing/2014/main" id="{BE14CAD0-DD17-4904-BAF7-32A8DFE040C7}"/>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42">
                <a:extLst>
                  <a:ext uri="{FF2B5EF4-FFF2-40B4-BE49-F238E27FC236}">
                    <a16:creationId xmlns:a16="http://schemas.microsoft.com/office/drawing/2014/main" id="{5E541E9F-0D7D-4994-A4B2-B6A9A8A128A9}"/>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43">
                <a:extLst>
                  <a:ext uri="{FF2B5EF4-FFF2-40B4-BE49-F238E27FC236}">
                    <a16:creationId xmlns:a16="http://schemas.microsoft.com/office/drawing/2014/main" id="{7E1CFEB5-7D00-4151-B7C5-90C07D87CA15}"/>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44">
                <a:extLst>
                  <a:ext uri="{FF2B5EF4-FFF2-40B4-BE49-F238E27FC236}">
                    <a16:creationId xmlns:a16="http://schemas.microsoft.com/office/drawing/2014/main" id="{9B40C63C-1601-4E87-810D-E3934F62811D}"/>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45">
                <a:extLst>
                  <a:ext uri="{FF2B5EF4-FFF2-40B4-BE49-F238E27FC236}">
                    <a16:creationId xmlns:a16="http://schemas.microsoft.com/office/drawing/2014/main" id="{8DF76C05-CB55-42B2-B201-F84783C15CEB}"/>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46">
                <a:extLst>
                  <a:ext uri="{FF2B5EF4-FFF2-40B4-BE49-F238E27FC236}">
                    <a16:creationId xmlns:a16="http://schemas.microsoft.com/office/drawing/2014/main" id="{E4DF5A9E-BB68-4CD9-9B76-D2A7AA57674A}"/>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47">
                <a:extLst>
                  <a:ext uri="{FF2B5EF4-FFF2-40B4-BE49-F238E27FC236}">
                    <a16:creationId xmlns:a16="http://schemas.microsoft.com/office/drawing/2014/main" id="{48E4765A-8F61-4685-AAC2-D2BE0CF765B7}"/>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48">
                <a:extLst>
                  <a:ext uri="{FF2B5EF4-FFF2-40B4-BE49-F238E27FC236}">
                    <a16:creationId xmlns:a16="http://schemas.microsoft.com/office/drawing/2014/main" id="{626DA9C9-F011-4930-ADC5-04D43237A329}"/>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49">
                <a:extLst>
                  <a:ext uri="{FF2B5EF4-FFF2-40B4-BE49-F238E27FC236}">
                    <a16:creationId xmlns:a16="http://schemas.microsoft.com/office/drawing/2014/main" id="{F1673B6C-51ED-40C9-855E-395B074A959F}"/>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0">
                <a:extLst>
                  <a:ext uri="{FF2B5EF4-FFF2-40B4-BE49-F238E27FC236}">
                    <a16:creationId xmlns:a16="http://schemas.microsoft.com/office/drawing/2014/main" id="{381CD9DB-8E35-4962-A837-DC7A5DBA444A}"/>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1">
                <a:extLst>
                  <a:ext uri="{FF2B5EF4-FFF2-40B4-BE49-F238E27FC236}">
                    <a16:creationId xmlns:a16="http://schemas.microsoft.com/office/drawing/2014/main" id="{03040289-57B7-4F2D-B004-EC2E3CE8724B}"/>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2">
                <a:extLst>
                  <a:ext uri="{FF2B5EF4-FFF2-40B4-BE49-F238E27FC236}">
                    <a16:creationId xmlns:a16="http://schemas.microsoft.com/office/drawing/2014/main" id="{4865D432-9045-4253-B1C9-F2EA8590811D}"/>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3">
                <a:extLst>
                  <a:ext uri="{FF2B5EF4-FFF2-40B4-BE49-F238E27FC236}">
                    <a16:creationId xmlns:a16="http://schemas.microsoft.com/office/drawing/2014/main" id="{83590D89-14C4-4D0B-A61A-7849F0EEAB0E}"/>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
                <a:extLst>
                  <a:ext uri="{FF2B5EF4-FFF2-40B4-BE49-F238E27FC236}">
                    <a16:creationId xmlns:a16="http://schemas.microsoft.com/office/drawing/2014/main" id="{462F8D7A-5D2F-42EA-A154-D07C1FD53267}"/>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5">
                <a:extLst>
                  <a:ext uri="{FF2B5EF4-FFF2-40B4-BE49-F238E27FC236}">
                    <a16:creationId xmlns:a16="http://schemas.microsoft.com/office/drawing/2014/main" id="{368242A9-9EE6-45DE-AC71-51FDE10018F2}"/>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6">
                <a:extLst>
                  <a:ext uri="{FF2B5EF4-FFF2-40B4-BE49-F238E27FC236}">
                    <a16:creationId xmlns:a16="http://schemas.microsoft.com/office/drawing/2014/main" id="{47AFBD00-87DD-4618-A886-75331F58E8A0}"/>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7">
                <a:extLst>
                  <a:ext uri="{FF2B5EF4-FFF2-40B4-BE49-F238E27FC236}">
                    <a16:creationId xmlns:a16="http://schemas.microsoft.com/office/drawing/2014/main" id="{5B0D1DBC-CA49-4397-AD81-964DA264AE5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8">
                <a:extLst>
                  <a:ext uri="{FF2B5EF4-FFF2-40B4-BE49-F238E27FC236}">
                    <a16:creationId xmlns:a16="http://schemas.microsoft.com/office/drawing/2014/main" id="{519C2E38-146C-44BF-B069-B98EF7C7034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9">
                <a:extLst>
                  <a:ext uri="{FF2B5EF4-FFF2-40B4-BE49-F238E27FC236}">
                    <a16:creationId xmlns:a16="http://schemas.microsoft.com/office/drawing/2014/main" id="{8565D103-420E-4957-8F9E-AC0905A3035C}"/>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60">
                <a:extLst>
                  <a:ext uri="{FF2B5EF4-FFF2-40B4-BE49-F238E27FC236}">
                    <a16:creationId xmlns:a16="http://schemas.microsoft.com/office/drawing/2014/main" id="{500BF8BC-10DE-4C54-AFF6-C30414ECC8F2}"/>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61">
                <a:extLst>
                  <a:ext uri="{FF2B5EF4-FFF2-40B4-BE49-F238E27FC236}">
                    <a16:creationId xmlns:a16="http://schemas.microsoft.com/office/drawing/2014/main" id="{4840C79C-4A8E-4AC2-A731-18B8E575290F}"/>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62">
                <a:extLst>
                  <a:ext uri="{FF2B5EF4-FFF2-40B4-BE49-F238E27FC236}">
                    <a16:creationId xmlns:a16="http://schemas.microsoft.com/office/drawing/2014/main" id="{6B574E33-B3D3-4C0C-BDFD-FF0DB047C21E}"/>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63">
                <a:extLst>
                  <a:ext uri="{FF2B5EF4-FFF2-40B4-BE49-F238E27FC236}">
                    <a16:creationId xmlns:a16="http://schemas.microsoft.com/office/drawing/2014/main" id="{8FDDDDA4-83B6-4B1F-89EC-AC00B017469C}"/>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64">
                <a:extLst>
                  <a:ext uri="{FF2B5EF4-FFF2-40B4-BE49-F238E27FC236}">
                    <a16:creationId xmlns:a16="http://schemas.microsoft.com/office/drawing/2014/main" id="{450708AF-BF0D-4335-BCE4-6C43CF15B4BC}"/>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65">
                <a:extLst>
                  <a:ext uri="{FF2B5EF4-FFF2-40B4-BE49-F238E27FC236}">
                    <a16:creationId xmlns:a16="http://schemas.microsoft.com/office/drawing/2014/main" id="{78BFCE90-E618-40DC-961F-17C5801A8103}"/>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66">
                <a:extLst>
                  <a:ext uri="{FF2B5EF4-FFF2-40B4-BE49-F238E27FC236}">
                    <a16:creationId xmlns:a16="http://schemas.microsoft.com/office/drawing/2014/main" id="{7F03AE7E-AC73-4A25-92FA-3C3B0B5B491C}"/>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67">
                <a:extLst>
                  <a:ext uri="{FF2B5EF4-FFF2-40B4-BE49-F238E27FC236}">
                    <a16:creationId xmlns:a16="http://schemas.microsoft.com/office/drawing/2014/main" id="{7EAA9AF3-C670-4A75-A453-0BAB6A9F5012}"/>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68">
                <a:extLst>
                  <a:ext uri="{FF2B5EF4-FFF2-40B4-BE49-F238E27FC236}">
                    <a16:creationId xmlns:a16="http://schemas.microsoft.com/office/drawing/2014/main" id="{7E1EC9EC-FC8D-4BFE-A3EF-464E51EBA7FB}"/>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69">
                <a:extLst>
                  <a:ext uri="{FF2B5EF4-FFF2-40B4-BE49-F238E27FC236}">
                    <a16:creationId xmlns:a16="http://schemas.microsoft.com/office/drawing/2014/main" id="{56E6A526-05A9-4DCC-A58D-01ED4C79C56F}"/>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70">
                <a:extLst>
                  <a:ext uri="{FF2B5EF4-FFF2-40B4-BE49-F238E27FC236}">
                    <a16:creationId xmlns:a16="http://schemas.microsoft.com/office/drawing/2014/main" id="{39DC7B93-8645-42BC-AD2F-A7A05F36F823}"/>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71">
                <a:extLst>
                  <a:ext uri="{FF2B5EF4-FFF2-40B4-BE49-F238E27FC236}">
                    <a16:creationId xmlns:a16="http://schemas.microsoft.com/office/drawing/2014/main" id="{8A8919E2-B71E-4BF6-8103-CD77BC88CDA4}"/>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72">
                <a:extLst>
                  <a:ext uri="{FF2B5EF4-FFF2-40B4-BE49-F238E27FC236}">
                    <a16:creationId xmlns:a16="http://schemas.microsoft.com/office/drawing/2014/main" id="{99A6D019-FBD1-4CAF-A72E-51FDCE9A3054}"/>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8">
                <a:extLst>
                  <a:ext uri="{FF2B5EF4-FFF2-40B4-BE49-F238E27FC236}">
                    <a16:creationId xmlns:a16="http://schemas.microsoft.com/office/drawing/2014/main" id="{5BBBD8A5-FFEB-4FCE-B5D6-D8CB05C05207}"/>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9">
                <a:extLst>
                  <a:ext uri="{FF2B5EF4-FFF2-40B4-BE49-F238E27FC236}">
                    <a16:creationId xmlns:a16="http://schemas.microsoft.com/office/drawing/2014/main" id="{CB0E4F82-0743-4173-BDC2-DE296CDC5D57}"/>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40">
                <a:extLst>
                  <a:ext uri="{FF2B5EF4-FFF2-40B4-BE49-F238E27FC236}">
                    <a16:creationId xmlns:a16="http://schemas.microsoft.com/office/drawing/2014/main" id="{6B833B00-D253-4CD5-9750-3ECA840A36B6}"/>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42">
                <a:extLst>
                  <a:ext uri="{FF2B5EF4-FFF2-40B4-BE49-F238E27FC236}">
                    <a16:creationId xmlns:a16="http://schemas.microsoft.com/office/drawing/2014/main" id="{51776895-3073-4AAC-9473-AE43B4DA2286}"/>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43">
                <a:extLst>
                  <a:ext uri="{FF2B5EF4-FFF2-40B4-BE49-F238E27FC236}">
                    <a16:creationId xmlns:a16="http://schemas.microsoft.com/office/drawing/2014/main" id="{A6FF77CE-307A-4E15-8897-66898E6CD41F}"/>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49">
                <a:extLst>
                  <a:ext uri="{FF2B5EF4-FFF2-40B4-BE49-F238E27FC236}">
                    <a16:creationId xmlns:a16="http://schemas.microsoft.com/office/drawing/2014/main" id="{9A6F14B2-4D91-42A5-A7EA-35B74624E052}"/>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50">
                <a:extLst>
                  <a:ext uri="{FF2B5EF4-FFF2-40B4-BE49-F238E27FC236}">
                    <a16:creationId xmlns:a16="http://schemas.microsoft.com/office/drawing/2014/main" id="{A67370BD-FB16-4EA6-BBCA-82FC6A638BD7}"/>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51">
                <a:extLst>
                  <a:ext uri="{FF2B5EF4-FFF2-40B4-BE49-F238E27FC236}">
                    <a16:creationId xmlns:a16="http://schemas.microsoft.com/office/drawing/2014/main" id="{2C3E10E0-09F1-46DF-ACC0-A2D9948EC8CD}"/>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52">
                <a:extLst>
                  <a:ext uri="{FF2B5EF4-FFF2-40B4-BE49-F238E27FC236}">
                    <a16:creationId xmlns:a16="http://schemas.microsoft.com/office/drawing/2014/main" id="{85E909A4-8877-43A3-9267-33CF3FEA42F3}"/>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53">
                <a:extLst>
                  <a:ext uri="{FF2B5EF4-FFF2-40B4-BE49-F238E27FC236}">
                    <a16:creationId xmlns:a16="http://schemas.microsoft.com/office/drawing/2014/main" id="{6A7D8619-7D43-4D4A-8721-2611748A44EC}"/>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154">
                <a:extLst>
                  <a:ext uri="{FF2B5EF4-FFF2-40B4-BE49-F238E27FC236}">
                    <a16:creationId xmlns:a16="http://schemas.microsoft.com/office/drawing/2014/main" id="{563DCB13-E6D1-4F6F-B664-8EE1977942BD}"/>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55">
                <a:extLst>
                  <a:ext uri="{FF2B5EF4-FFF2-40B4-BE49-F238E27FC236}">
                    <a16:creationId xmlns:a16="http://schemas.microsoft.com/office/drawing/2014/main" id="{6674784B-FC5C-49CD-86CE-5F14CF600157}"/>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57">
                <a:extLst>
                  <a:ext uri="{FF2B5EF4-FFF2-40B4-BE49-F238E27FC236}">
                    <a16:creationId xmlns:a16="http://schemas.microsoft.com/office/drawing/2014/main" id="{F4683218-347F-4F26-8D40-AF293C703CC3}"/>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158">
                <a:extLst>
                  <a:ext uri="{FF2B5EF4-FFF2-40B4-BE49-F238E27FC236}">
                    <a16:creationId xmlns:a16="http://schemas.microsoft.com/office/drawing/2014/main" id="{F7CA23CB-1864-4259-8BA5-C74788568511}"/>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159">
                <a:extLst>
                  <a:ext uri="{FF2B5EF4-FFF2-40B4-BE49-F238E27FC236}">
                    <a16:creationId xmlns:a16="http://schemas.microsoft.com/office/drawing/2014/main" id="{958AE71A-309E-4E22-9814-4232BD7E1ED8}"/>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61">
                <a:extLst>
                  <a:ext uri="{FF2B5EF4-FFF2-40B4-BE49-F238E27FC236}">
                    <a16:creationId xmlns:a16="http://schemas.microsoft.com/office/drawing/2014/main" id="{9C968C95-B6CA-4BC0-8665-CC6AA5CE18F5}"/>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62">
                <a:extLst>
                  <a:ext uri="{FF2B5EF4-FFF2-40B4-BE49-F238E27FC236}">
                    <a16:creationId xmlns:a16="http://schemas.microsoft.com/office/drawing/2014/main" id="{052873E9-EB18-4019-8ECE-9DFBBCE48FD2}"/>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63">
                <a:extLst>
                  <a:ext uri="{FF2B5EF4-FFF2-40B4-BE49-F238E27FC236}">
                    <a16:creationId xmlns:a16="http://schemas.microsoft.com/office/drawing/2014/main" id="{6B714109-2A0B-41F2-AE0B-F15996C2E49D}"/>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64">
                <a:extLst>
                  <a:ext uri="{FF2B5EF4-FFF2-40B4-BE49-F238E27FC236}">
                    <a16:creationId xmlns:a16="http://schemas.microsoft.com/office/drawing/2014/main" id="{0F552FF5-94A6-40EE-BFAA-8F145AF0D96A}"/>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65">
                <a:extLst>
                  <a:ext uri="{FF2B5EF4-FFF2-40B4-BE49-F238E27FC236}">
                    <a16:creationId xmlns:a16="http://schemas.microsoft.com/office/drawing/2014/main" id="{091436B6-CBFB-466C-BD13-0BCB6EAF99DC}"/>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66">
                <a:extLst>
                  <a:ext uri="{FF2B5EF4-FFF2-40B4-BE49-F238E27FC236}">
                    <a16:creationId xmlns:a16="http://schemas.microsoft.com/office/drawing/2014/main" id="{56C022AD-9ED6-455A-A892-977F880EFA3D}"/>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52" name="Group 451">
            <a:extLst>
              <a:ext uri="{FF2B5EF4-FFF2-40B4-BE49-F238E27FC236}">
                <a16:creationId xmlns:a16="http://schemas.microsoft.com/office/drawing/2014/main" id="{E8D0F93C-0E07-486E-9966-37B910F3729A}"/>
              </a:ext>
            </a:extLst>
          </p:cNvPr>
          <p:cNvGrpSpPr/>
          <p:nvPr/>
        </p:nvGrpSpPr>
        <p:grpSpPr>
          <a:xfrm>
            <a:off x="512752" y="3677007"/>
            <a:ext cx="2985759" cy="766020"/>
            <a:chOff x="541938" y="2886454"/>
            <a:chExt cx="2985759" cy="766020"/>
          </a:xfrm>
        </p:grpSpPr>
        <p:sp>
          <p:nvSpPr>
            <p:cNvPr id="453" name="Freeform 21">
              <a:extLst>
                <a:ext uri="{FF2B5EF4-FFF2-40B4-BE49-F238E27FC236}">
                  <a16:creationId xmlns:a16="http://schemas.microsoft.com/office/drawing/2014/main" id="{5EA1100A-C222-4681-A6F6-80163AC30156}"/>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454" name="组合 182">
              <a:extLst>
                <a:ext uri="{FF2B5EF4-FFF2-40B4-BE49-F238E27FC236}">
                  <a16:creationId xmlns:a16="http://schemas.microsoft.com/office/drawing/2014/main" id="{2AF339AC-9B56-4623-9A7A-909AC1B0E37A}"/>
                </a:ext>
              </a:extLst>
            </p:cNvPr>
            <p:cNvGrpSpPr/>
            <p:nvPr/>
          </p:nvGrpSpPr>
          <p:grpSpPr>
            <a:xfrm>
              <a:off x="541938" y="2886454"/>
              <a:ext cx="695243" cy="766020"/>
              <a:chOff x="6674548" y="1258087"/>
              <a:chExt cx="1105051" cy="1180297"/>
            </a:xfrm>
          </p:grpSpPr>
          <p:sp>
            <p:nvSpPr>
              <p:cNvPr id="455" name="Freeform 10">
                <a:extLst>
                  <a:ext uri="{FF2B5EF4-FFF2-40B4-BE49-F238E27FC236}">
                    <a16:creationId xmlns:a16="http://schemas.microsoft.com/office/drawing/2014/main" id="{05F4605E-007A-4C4A-8F5B-ED8E97F2689E}"/>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1">
                <a:extLst>
                  <a:ext uri="{FF2B5EF4-FFF2-40B4-BE49-F238E27FC236}">
                    <a16:creationId xmlns:a16="http://schemas.microsoft.com/office/drawing/2014/main" id="{D9C9B510-7646-4457-8DB7-E7A26186054B}"/>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2">
                <a:extLst>
                  <a:ext uri="{FF2B5EF4-FFF2-40B4-BE49-F238E27FC236}">
                    <a16:creationId xmlns:a16="http://schemas.microsoft.com/office/drawing/2014/main" id="{3AEA2907-7A4B-4E31-BAEE-1477C3FEA76D}"/>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3">
                <a:extLst>
                  <a:ext uri="{FF2B5EF4-FFF2-40B4-BE49-F238E27FC236}">
                    <a16:creationId xmlns:a16="http://schemas.microsoft.com/office/drawing/2014/main" id="{470B9BF3-89DB-4E7C-AD3D-97E66892271D}"/>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4">
                <a:extLst>
                  <a:ext uri="{FF2B5EF4-FFF2-40B4-BE49-F238E27FC236}">
                    <a16:creationId xmlns:a16="http://schemas.microsoft.com/office/drawing/2014/main" id="{C03C6EB7-07F1-4EBA-AF99-771240C1607E}"/>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5">
                <a:extLst>
                  <a:ext uri="{FF2B5EF4-FFF2-40B4-BE49-F238E27FC236}">
                    <a16:creationId xmlns:a16="http://schemas.microsoft.com/office/drawing/2014/main" id="{B93F3957-DDFD-498D-9F30-92EB08469DA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6">
                <a:extLst>
                  <a:ext uri="{FF2B5EF4-FFF2-40B4-BE49-F238E27FC236}">
                    <a16:creationId xmlns:a16="http://schemas.microsoft.com/office/drawing/2014/main" id="{61CFE79E-C081-4926-82E3-1D5723DA9A9C}"/>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7">
                <a:extLst>
                  <a:ext uri="{FF2B5EF4-FFF2-40B4-BE49-F238E27FC236}">
                    <a16:creationId xmlns:a16="http://schemas.microsoft.com/office/drawing/2014/main" id="{8B36E3F8-3E48-4665-86E8-C0EF77F49014}"/>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8">
                <a:extLst>
                  <a:ext uri="{FF2B5EF4-FFF2-40B4-BE49-F238E27FC236}">
                    <a16:creationId xmlns:a16="http://schemas.microsoft.com/office/drawing/2014/main" id="{A35B0AB6-9628-40B4-8AA0-DCA158AA9A2B}"/>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9">
                <a:extLst>
                  <a:ext uri="{FF2B5EF4-FFF2-40B4-BE49-F238E27FC236}">
                    <a16:creationId xmlns:a16="http://schemas.microsoft.com/office/drawing/2014/main" id="{D95B1C0D-8341-4E3D-A4F8-D2EB59E8B089}"/>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20">
                <a:extLst>
                  <a:ext uri="{FF2B5EF4-FFF2-40B4-BE49-F238E27FC236}">
                    <a16:creationId xmlns:a16="http://schemas.microsoft.com/office/drawing/2014/main" id="{DDC8A913-BE44-4723-8FCA-43801BE6264E}"/>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21">
                <a:extLst>
                  <a:ext uri="{FF2B5EF4-FFF2-40B4-BE49-F238E27FC236}">
                    <a16:creationId xmlns:a16="http://schemas.microsoft.com/office/drawing/2014/main" id="{72F66038-E736-4473-BDF6-8A3C5CB0551C}"/>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22">
                <a:extLst>
                  <a:ext uri="{FF2B5EF4-FFF2-40B4-BE49-F238E27FC236}">
                    <a16:creationId xmlns:a16="http://schemas.microsoft.com/office/drawing/2014/main" id="{F13A18D8-D835-41CB-82A3-DADDD03D7690}"/>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3">
                <a:extLst>
                  <a:ext uri="{FF2B5EF4-FFF2-40B4-BE49-F238E27FC236}">
                    <a16:creationId xmlns:a16="http://schemas.microsoft.com/office/drawing/2014/main" id="{97F4AB83-0CC1-4676-938C-899D0E29D01D}"/>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4">
                <a:extLst>
                  <a:ext uri="{FF2B5EF4-FFF2-40B4-BE49-F238E27FC236}">
                    <a16:creationId xmlns:a16="http://schemas.microsoft.com/office/drawing/2014/main" id="{38D81342-5A3B-4188-BB25-0DF8028FA110}"/>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5">
                <a:extLst>
                  <a:ext uri="{FF2B5EF4-FFF2-40B4-BE49-F238E27FC236}">
                    <a16:creationId xmlns:a16="http://schemas.microsoft.com/office/drawing/2014/main" id="{1938D7EF-3FFA-4512-A8B6-E23DDECB2BC8}"/>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6">
                <a:extLst>
                  <a:ext uri="{FF2B5EF4-FFF2-40B4-BE49-F238E27FC236}">
                    <a16:creationId xmlns:a16="http://schemas.microsoft.com/office/drawing/2014/main" id="{E6474B9C-C4A8-4481-8BDA-44E1D8B87E2D}"/>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7">
                <a:extLst>
                  <a:ext uri="{FF2B5EF4-FFF2-40B4-BE49-F238E27FC236}">
                    <a16:creationId xmlns:a16="http://schemas.microsoft.com/office/drawing/2014/main" id="{7764E5C7-6550-4333-89E9-FC153D84A73D}"/>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8">
                <a:extLst>
                  <a:ext uri="{FF2B5EF4-FFF2-40B4-BE49-F238E27FC236}">
                    <a16:creationId xmlns:a16="http://schemas.microsoft.com/office/drawing/2014/main" id="{759A6795-3BE9-4DD7-96F1-960B449DFB7B}"/>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9">
                <a:extLst>
                  <a:ext uri="{FF2B5EF4-FFF2-40B4-BE49-F238E27FC236}">
                    <a16:creationId xmlns:a16="http://schemas.microsoft.com/office/drawing/2014/main" id="{F4C8276E-F178-4D84-879D-42BB77EE87B8}"/>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30">
                <a:extLst>
                  <a:ext uri="{FF2B5EF4-FFF2-40B4-BE49-F238E27FC236}">
                    <a16:creationId xmlns:a16="http://schemas.microsoft.com/office/drawing/2014/main" id="{87B88E0D-D352-4092-96B8-B96BEE58C43B}"/>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31">
                <a:extLst>
                  <a:ext uri="{FF2B5EF4-FFF2-40B4-BE49-F238E27FC236}">
                    <a16:creationId xmlns:a16="http://schemas.microsoft.com/office/drawing/2014/main" id="{935D040C-BEA2-49FE-8FB5-B9CBC12EEE3A}"/>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32">
                <a:extLst>
                  <a:ext uri="{FF2B5EF4-FFF2-40B4-BE49-F238E27FC236}">
                    <a16:creationId xmlns:a16="http://schemas.microsoft.com/office/drawing/2014/main" id="{7858CB34-042E-4C61-98DD-EB1B1BA8C749}"/>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3">
                <a:extLst>
                  <a:ext uri="{FF2B5EF4-FFF2-40B4-BE49-F238E27FC236}">
                    <a16:creationId xmlns:a16="http://schemas.microsoft.com/office/drawing/2014/main" id="{BAB74628-274D-410E-90AE-1B7B648F69D6}"/>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4">
                <a:extLst>
                  <a:ext uri="{FF2B5EF4-FFF2-40B4-BE49-F238E27FC236}">
                    <a16:creationId xmlns:a16="http://schemas.microsoft.com/office/drawing/2014/main" id="{B2AF64FB-E19F-4254-8DCC-2AAD70F808F3}"/>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5">
                <a:extLst>
                  <a:ext uri="{FF2B5EF4-FFF2-40B4-BE49-F238E27FC236}">
                    <a16:creationId xmlns:a16="http://schemas.microsoft.com/office/drawing/2014/main" id="{EE72E0DC-FDEB-443B-82E3-A19655448E42}"/>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6">
                <a:extLst>
                  <a:ext uri="{FF2B5EF4-FFF2-40B4-BE49-F238E27FC236}">
                    <a16:creationId xmlns:a16="http://schemas.microsoft.com/office/drawing/2014/main" id="{DB85DB1C-F373-418D-959D-F9B472E44F02}"/>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7">
                <a:extLst>
                  <a:ext uri="{FF2B5EF4-FFF2-40B4-BE49-F238E27FC236}">
                    <a16:creationId xmlns:a16="http://schemas.microsoft.com/office/drawing/2014/main" id="{8C96CD24-3F1E-4449-8733-63AA9E14A5DD}"/>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8">
                <a:extLst>
                  <a:ext uri="{FF2B5EF4-FFF2-40B4-BE49-F238E27FC236}">
                    <a16:creationId xmlns:a16="http://schemas.microsoft.com/office/drawing/2014/main" id="{62385F89-F197-4BCE-8AFF-98207417CCAE}"/>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9">
                <a:extLst>
                  <a:ext uri="{FF2B5EF4-FFF2-40B4-BE49-F238E27FC236}">
                    <a16:creationId xmlns:a16="http://schemas.microsoft.com/office/drawing/2014/main" id="{034E8DA5-4D92-4D79-8EBC-6BD5DE25C9FA}"/>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40">
                <a:extLst>
                  <a:ext uri="{FF2B5EF4-FFF2-40B4-BE49-F238E27FC236}">
                    <a16:creationId xmlns:a16="http://schemas.microsoft.com/office/drawing/2014/main" id="{F7865F64-C9A3-47B9-9CC0-C4C65BC885F5}"/>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41">
                <a:extLst>
                  <a:ext uri="{FF2B5EF4-FFF2-40B4-BE49-F238E27FC236}">
                    <a16:creationId xmlns:a16="http://schemas.microsoft.com/office/drawing/2014/main" id="{4310B3B3-B66F-4221-A213-7D1FE7751106}"/>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42">
                <a:extLst>
                  <a:ext uri="{FF2B5EF4-FFF2-40B4-BE49-F238E27FC236}">
                    <a16:creationId xmlns:a16="http://schemas.microsoft.com/office/drawing/2014/main" id="{34FF9829-C628-4B21-999A-F81F8EECFADB}"/>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43">
                <a:extLst>
                  <a:ext uri="{FF2B5EF4-FFF2-40B4-BE49-F238E27FC236}">
                    <a16:creationId xmlns:a16="http://schemas.microsoft.com/office/drawing/2014/main" id="{191C1DD2-B1C7-4FC4-9B99-6A3428971E42}"/>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44">
                <a:extLst>
                  <a:ext uri="{FF2B5EF4-FFF2-40B4-BE49-F238E27FC236}">
                    <a16:creationId xmlns:a16="http://schemas.microsoft.com/office/drawing/2014/main" id="{2E26DC9F-B8D2-4567-B6D8-D60B89F9BAF8}"/>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45">
                <a:extLst>
                  <a:ext uri="{FF2B5EF4-FFF2-40B4-BE49-F238E27FC236}">
                    <a16:creationId xmlns:a16="http://schemas.microsoft.com/office/drawing/2014/main" id="{F7652EE7-12E4-4680-B43F-CE119A647116}"/>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46">
                <a:extLst>
                  <a:ext uri="{FF2B5EF4-FFF2-40B4-BE49-F238E27FC236}">
                    <a16:creationId xmlns:a16="http://schemas.microsoft.com/office/drawing/2014/main" id="{1053C66F-D152-4A2A-8CEB-9D4DA223FBFF}"/>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47">
                <a:extLst>
                  <a:ext uri="{FF2B5EF4-FFF2-40B4-BE49-F238E27FC236}">
                    <a16:creationId xmlns:a16="http://schemas.microsoft.com/office/drawing/2014/main" id="{449F728D-46BB-454F-9E0B-71385011EC59}"/>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48">
                <a:extLst>
                  <a:ext uri="{FF2B5EF4-FFF2-40B4-BE49-F238E27FC236}">
                    <a16:creationId xmlns:a16="http://schemas.microsoft.com/office/drawing/2014/main" id="{77DD239F-3873-4B60-A281-81FAEEB16701}"/>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49">
                <a:extLst>
                  <a:ext uri="{FF2B5EF4-FFF2-40B4-BE49-F238E27FC236}">
                    <a16:creationId xmlns:a16="http://schemas.microsoft.com/office/drawing/2014/main" id="{5F0D8835-BF6C-4B06-A042-26EA4640235B}"/>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50">
                <a:extLst>
                  <a:ext uri="{FF2B5EF4-FFF2-40B4-BE49-F238E27FC236}">
                    <a16:creationId xmlns:a16="http://schemas.microsoft.com/office/drawing/2014/main" id="{6DC274F4-4202-4C9F-BE86-9811056D530D}"/>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51">
                <a:extLst>
                  <a:ext uri="{FF2B5EF4-FFF2-40B4-BE49-F238E27FC236}">
                    <a16:creationId xmlns:a16="http://schemas.microsoft.com/office/drawing/2014/main" id="{BEA25C30-3D64-4E5E-8978-6FA433F802DF}"/>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52">
                <a:extLst>
                  <a:ext uri="{FF2B5EF4-FFF2-40B4-BE49-F238E27FC236}">
                    <a16:creationId xmlns:a16="http://schemas.microsoft.com/office/drawing/2014/main" id="{A1AE82BD-AD07-411A-84AB-F56998D75C83}"/>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53">
                <a:extLst>
                  <a:ext uri="{FF2B5EF4-FFF2-40B4-BE49-F238E27FC236}">
                    <a16:creationId xmlns:a16="http://schemas.microsoft.com/office/drawing/2014/main" id="{56840AF1-0877-4407-9F02-23E81BD59D57}"/>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54">
                <a:extLst>
                  <a:ext uri="{FF2B5EF4-FFF2-40B4-BE49-F238E27FC236}">
                    <a16:creationId xmlns:a16="http://schemas.microsoft.com/office/drawing/2014/main" id="{C8EE3FAE-85EC-4331-8101-EDB485E9CD23}"/>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55">
                <a:extLst>
                  <a:ext uri="{FF2B5EF4-FFF2-40B4-BE49-F238E27FC236}">
                    <a16:creationId xmlns:a16="http://schemas.microsoft.com/office/drawing/2014/main" id="{76A19E52-969D-4AB0-910D-F6B62332D0AA}"/>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56">
                <a:extLst>
                  <a:ext uri="{FF2B5EF4-FFF2-40B4-BE49-F238E27FC236}">
                    <a16:creationId xmlns:a16="http://schemas.microsoft.com/office/drawing/2014/main" id="{97C48BA8-7F2F-4C67-B970-DA0FD8292DDB}"/>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57">
                <a:extLst>
                  <a:ext uri="{FF2B5EF4-FFF2-40B4-BE49-F238E27FC236}">
                    <a16:creationId xmlns:a16="http://schemas.microsoft.com/office/drawing/2014/main" id="{E147AD0F-C033-4567-88ED-FC3A2D15EF8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58">
                <a:extLst>
                  <a:ext uri="{FF2B5EF4-FFF2-40B4-BE49-F238E27FC236}">
                    <a16:creationId xmlns:a16="http://schemas.microsoft.com/office/drawing/2014/main" id="{B906C68E-FEC9-40C0-9421-AF0DADB3A150}"/>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59">
                <a:extLst>
                  <a:ext uri="{FF2B5EF4-FFF2-40B4-BE49-F238E27FC236}">
                    <a16:creationId xmlns:a16="http://schemas.microsoft.com/office/drawing/2014/main" id="{4FB7EFFD-3E45-41E4-A7FF-69B0813AC5E0}"/>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60">
                <a:extLst>
                  <a:ext uri="{FF2B5EF4-FFF2-40B4-BE49-F238E27FC236}">
                    <a16:creationId xmlns:a16="http://schemas.microsoft.com/office/drawing/2014/main" id="{6D7A4FC7-C1AA-46B4-BCB5-71FD5F1A8C0A}"/>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61">
                <a:extLst>
                  <a:ext uri="{FF2B5EF4-FFF2-40B4-BE49-F238E27FC236}">
                    <a16:creationId xmlns:a16="http://schemas.microsoft.com/office/drawing/2014/main" id="{2D2AB401-581B-4B51-86FB-34EFDD0BC375}"/>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62">
                <a:extLst>
                  <a:ext uri="{FF2B5EF4-FFF2-40B4-BE49-F238E27FC236}">
                    <a16:creationId xmlns:a16="http://schemas.microsoft.com/office/drawing/2014/main" id="{5C93E8ED-36CE-4AE4-93D8-6AA258437108}"/>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63">
                <a:extLst>
                  <a:ext uri="{FF2B5EF4-FFF2-40B4-BE49-F238E27FC236}">
                    <a16:creationId xmlns:a16="http://schemas.microsoft.com/office/drawing/2014/main" id="{04DAA038-52DE-44B7-8C9C-54E4B247FA89}"/>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64">
                <a:extLst>
                  <a:ext uri="{FF2B5EF4-FFF2-40B4-BE49-F238E27FC236}">
                    <a16:creationId xmlns:a16="http://schemas.microsoft.com/office/drawing/2014/main" id="{73009BA0-A62D-4E46-9002-70AFA835BAE0}"/>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65">
                <a:extLst>
                  <a:ext uri="{FF2B5EF4-FFF2-40B4-BE49-F238E27FC236}">
                    <a16:creationId xmlns:a16="http://schemas.microsoft.com/office/drawing/2014/main" id="{C4C03A43-92C4-48D5-BEDA-A41D299BF751}"/>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66">
                <a:extLst>
                  <a:ext uri="{FF2B5EF4-FFF2-40B4-BE49-F238E27FC236}">
                    <a16:creationId xmlns:a16="http://schemas.microsoft.com/office/drawing/2014/main" id="{F2EB5F56-16A2-40B5-8346-B2523C7DAE9C}"/>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67">
                <a:extLst>
                  <a:ext uri="{FF2B5EF4-FFF2-40B4-BE49-F238E27FC236}">
                    <a16:creationId xmlns:a16="http://schemas.microsoft.com/office/drawing/2014/main" id="{9737C3BE-15DF-4752-8997-84804FD3A2B1}"/>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68">
                <a:extLst>
                  <a:ext uri="{FF2B5EF4-FFF2-40B4-BE49-F238E27FC236}">
                    <a16:creationId xmlns:a16="http://schemas.microsoft.com/office/drawing/2014/main" id="{A8B00617-C567-458F-81C7-AA5DF79F7953}"/>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69">
                <a:extLst>
                  <a:ext uri="{FF2B5EF4-FFF2-40B4-BE49-F238E27FC236}">
                    <a16:creationId xmlns:a16="http://schemas.microsoft.com/office/drawing/2014/main" id="{347A6CDB-BCB0-46B1-AE6E-5AA2106D627A}"/>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70">
                <a:extLst>
                  <a:ext uri="{FF2B5EF4-FFF2-40B4-BE49-F238E27FC236}">
                    <a16:creationId xmlns:a16="http://schemas.microsoft.com/office/drawing/2014/main" id="{2BC24AFD-4CD0-4F38-834F-00B58F55EB50}"/>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71">
                <a:extLst>
                  <a:ext uri="{FF2B5EF4-FFF2-40B4-BE49-F238E27FC236}">
                    <a16:creationId xmlns:a16="http://schemas.microsoft.com/office/drawing/2014/main" id="{8139B60F-FB8D-4A5A-B072-477709C9B692}"/>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72">
                <a:extLst>
                  <a:ext uri="{FF2B5EF4-FFF2-40B4-BE49-F238E27FC236}">
                    <a16:creationId xmlns:a16="http://schemas.microsoft.com/office/drawing/2014/main" id="{644B5AFA-0DD5-44AC-9DC7-8E0543DC9417}"/>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38">
                <a:extLst>
                  <a:ext uri="{FF2B5EF4-FFF2-40B4-BE49-F238E27FC236}">
                    <a16:creationId xmlns:a16="http://schemas.microsoft.com/office/drawing/2014/main" id="{B1CCE3E7-3330-4EF6-9FC0-4AE2662A73EC}"/>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39">
                <a:extLst>
                  <a:ext uri="{FF2B5EF4-FFF2-40B4-BE49-F238E27FC236}">
                    <a16:creationId xmlns:a16="http://schemas.microsoft.com/office/drawing/2014/main" id="{601ACB89-718F-4C29-9056-45390DE68E26}"/>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140">
                <a:extLst>
                  <a:ext uri="{FF2B5EF4-FFF2-40B4-BE49-F238E27FC236}">
                    <a16:creationId xmlns:a16="http://schemas.microsoft.com/office/drawing/2014/main" id="{CC1FE56A-929A-406C-BBBF-FB62F817730F}"/>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42">
                <a:extLst>
                  <a:ext uri="{FF2B5EF4-FFF2-40B4-BE49-F238E27FC236}">
                    <a16:creationId xmlns:a16="http://schemas.microsoft.com/office/drawing/2014/main" id="{0500AA40-5C15-4D81-A6EE-0DF067E05C92}"/>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43">
                <a:extLst>
                  <a:ext uri="{FF2B5EF4-FFF2-40B4-BE49-F238E27FC236}">
                    <a16:creationId xmlns:a16="http://schemas.microsoft.com/office/drawing/2014/main" id="{E2F2C7F4-9CC8-4FDE-AFFE-0C9C1BAC19F4}"/>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49">
                <a:extLst>
                  <a:ext uri="{FF2B5EF4-FFF2-40B4-BE49-F238E27FC236}">
                    <a16:creationId xmlns:a16="http://schemas.microsoft.com/office/drawing/2014/main" id="{07C4B947-E71C-4768-ACD0-2538A6E051B1}"/>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50">
                <a:extLst>
                  <a:ext uri="{FF2B5EF4-FFF2-40B4-BE49-F238E27FC236}">
                    <a16:creationId xmlns:a16="http://schemas.microsoft.com/office/drawing/2014/main" id="{E96981C7-642D-4F2F-869F-5E7D8D49C216}"/>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51">
                <a:extLst>
                  <a:ext uri="{FF2B5EF4-FFF2-40B4-BE49-F238E27FC236}">
                    <a16:creationId xmlns:a16="http://schemas.microsoft.com/office/drawing/2014/main" id="{C59DB1BC-21A2-43E6-98EB-1EA4E11B818C}"/>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52">
                <a:extLst>
                  <a:ext uri="{FF2B5EF4-FFF2-40B4-BE49-F238E27FC236}">
                    <a16:creationId xmlns:a16="http://schemas.microsoft.com/office/drawing/2014/main" id="{DC36F947-4136-43BC-8934-9FCE17300163}"/>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53">
                <a:extLst>
                  <a:ext uri="{FF2B5EF4-FFF2-40B4-BE49-F238E27FC236}">
                    <a16:creationId xmlns:a16="http://schemas.microsoft.com/office/drawing/2014/main" id="{A57F223A-0981-4EAE-94B9-A158A46EC2F4}"/>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54">
                <a:extLst>
                  <a:ext uri="{FF2B5EF4-FFF2-40B4-BE49-F238E27FC236}">
                    <a16:creationId xmlns:a16="http://schemas.microsoft.com/office/drawing/2014/main" id="{2CF408DE-7F89-48FB-8E03-C3BD05907C90}"/>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55">
                <a:extLst>
                  <a:ext uri="{FF2B5EF4-FFF2-40B4-BE49-F238E27FC236}">
                    <a16:creationId xmlns:a16="http://schemas.microsoft.com/office/drawing/2014/main" id="{39EDE2EA-311A-4C98-B520-9D801574BCBB}"/>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57">
                <a:extLst>
                  <a:ext uri="{FF2B5EF4-FFF2-40B4-BE49-F238E27FC236}">
                    <a16:creationId xmlns:a16="http://schemas.microsoft.com/office/drawing/2014/main" id="{F2900337-6636-4EE6-AD3E-5713AEFF975B}"/>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8">
                <a:extLst>
                  <a:ext uri="{FF2B5EF4-FFF2-40B4-BE49-F238E27FC236}">
                    <a16:creationId xmlns:a16="http://schemas.microsoft.com/office/drawing/2014/main" id="{D4996FAB-C5F7-4A28-87CF-2917C9FC78DB}"/>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59">
                <a:extLst>
                  <a:ext uri="{FF2B5EF4-FFF2-40B4-BE49-F238E27FC236}">
                    <a16:creationId xmlns:a16="http://schemas.microsoft.com/office/drawing/2014/main" id="{A9A7CAAE-680F-4418-9CE1-29B35C43230C}"/>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61">
                <a:extLst>
                  <a:ext uri="{FF2B5EF4-FFF2-40B4-BE49-F238E27FC236}">
                    <a16:creationId xmlns:a16="http://schemas.microsoft.com/office/drawing/2014/main" id="{CC452933-E05C-40EB-9FC0-854C0008961E}"/>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62">
                <a:extLst>
                  <a:ext uri="{FF2B5EF4-FFF2-40B4-BE49-F238E27FC236}">
                    <a16:creationId xmlns:a16="http://schemas.microsoft.com/office/drawing/2014/main" id="{3BC313DF-EBBE-4839-AD25-3CE3ACE467C2}"/>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63">
                <a:extLst>
                  <a:ext uri="{FF2B5EF4-FFF2-40B4-BE49-F238E27FC236}">
                    <a16:creationId xmlns:a16="http://schemas.microsoft.com/office/drawing/2014/main" id="{951C4C0D-2395-40E1-BA32-F2B7A60E4D86}"/>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64">
                <a:extLst>
                  <a:ext uri="{FF2B5EF4-FFF2-40B4-BE49-F238E27FC236}">
                    <a16:creationId xmlns:a16="http://schemas.microsoft.com/office/drawing/2014/main" id="{53A82CCF-6B4E-4B2F-8268-04321230D130}"/>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65">
                <a:extLst>
                  <a:ext uri="{FF2B5EF4-FFF2-40B4-BE49-F238E27FC236}">
                    <a16:creationId xmlns:a16="http://schemas.microsoft.com/office/drawing/2014/main" id="{E2690A66-BB49-45DA-ADA8-9EF6E6DBFE06}"/>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66">
                <a:extLst>
                  <a:ext uri="{FF2B5EF4-FFF2-40B4-BE49-F238E27FC236}">
                    <a16:creationId xmlns:a16="http://schemas.microsoft.com/office/drawing/2014/main" id="{5C392978-4594-4838-B171-572A26001E2B}"/>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539" name="Group 538">
            <a:extLst>
              <a:ext uri="{FF2B5EF4-FFF2-40B4-BE49-F238E27FC236}">
                <a16:creationId xmlns:a16="http://schemas.microsoft.com/office/drawing/2014/main" id="{225A431D-570C-43EA-BF45-B282B44504CB}"/>
              </a:ext>
            </a:extLst>
          </p:cNvPr>
          <p:cNvGrpSpPr/>
          <p:nvPr/>
        </p:nvGrpSpPr>
        <p:grpSpPr>
          <a:xfrm>
            <a:off x="5716990" y="2884014"/>
            <a:ext cx="2985759" cy="766020"/>
            <a:chOff x="541938" y="2886454"/>
            <a:chExt cx="2985759" cy="766020"/>
          </a:xfrm>
        </p:grpSpPr>
        <p:sp>
          <p:nvSpPr>
            <p:cNvPr id="540" name="Freeform 21">
              <a:extLst>
                <a:ext uri="{FF2B5EF4-FFF2-40B4-BE49-F238E27FC236}">
                  <a16:creationId xmlns:a16="http://schemas.microsoft.com/office/drawing/2014/main" id="{4B91AFA3-E813-4AF2-96C7-72A03A5FC574}"/>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541" name="组合 182">
              <a:extLst>
                <a:ext uri="{FF2B5EF4-FFF2-40B4-BE49-F238E27FC236}">
                  <a16:creationId xmlns:a16="http://schemas.microsoft.com/office/drawing/2014/main" id="{B272BC00-0A96-48E8-888E-0A580D611C76}"/>
                </a:ext>
              </a:extLst>
            </p:cNvPr>
            <p:cNvGrpSpPr/>
            <p:nvPr/>
          </p:nvGrpSpPr>
          <p:grpSpPr>
            <a:xfrm>
              <a:off x="541938" y="2886454"/>
              <a:ext cx="695243" cy="766020"/>
              <a:chOff x="6674548" y="1258087"/>
              <a:chExt cx="1105051" cy="1180297"/>
            </a:xfrm>
          </p:grpSpPr>
          <p:sp>
            <p:nvSpPr>
              <p:cNvPr id="542" name="Freeform 10">
                <a:extLst>
                  <a:ext uri="{FF2B5EF4-FFF2-40B4-BE49-F238E27FC236}">
                    <a16:creationId xmlns:a16="http://schemas.microsoft.com/office/drawing/2014/main" id="{5BB53DF1-7BEF-4BA0-8EC5-55DA0DAE36BE}"/>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1">
                <a:extLst>
                  <a:ext uri="{FF2B5EF4-FFF2-40B4-BE49-F238E27FC236}">
                    <a16:creationId xmlns:a16="http://schemas.microsoft.com/office/drawing/2014/main" id="{B92F0C21-40E8-40B1-9066-E7B0187A3227}"/>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2">
                <a:extLst>
                  <a:ext uri="{FF2B5EF4-FFF2-40B4-BE49-F238E27FC236}">
                    <a16:creationId xmlns:a16="http://schemas.microsoft.com/office/drawing/2014/main" id="{242E531A-A100-4DDB-A702-127CA55EA45A}"/>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3">
                <a:extLst>
                  <a:ext uri="{FF2B5EF4-FFF2-40B4-BE49-F238E27FC236}">
                    <a16:creationId xmlns:a16="http://schemas.microsoft.com/office/drawing/2014/main" id="{3CAE14C7-BE9A-4A45-9854-EC9B8C6334C6}"/>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4">
                <a:extLst>
                  <a:ext uri="{FF2B5EF4-FFF2-40B4-BE49-F238E27FC236}">
                    <a16:creationId xmlns:a16="http://schemas.microsoft.com/office/drawing/2014/main" id="{C94EBDCE-0304-4BBC-AE0B-2BF395944C0B}"/>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5">
                <a:extLst>
                  <a:ext uri="{FF2B5EF4-FFF2-40B4-BE49-F238E27FC236}">
                    <a16:creationId xmlns:a16="http://schemas.microsoft.com/office/drawing/2014/main" id="{B3129B90-318D-4DC6-A3C2-A0C6DDD10A6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6">
                <a:extLst>
                  <a:ext uri="{FF2B5EF4-FFF2-40B4-BE49-F238E27FC236}">
                    <a16:creationId xmlns:a16="http://schemas.microsoft.com/office/drawing/2014/main" id="{A4F6D17D-5F31-41BE-AFF4-DA18DB9EE41F}"/>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7">
                <a:extLst>
                  <a:ext uri="{FF2B5EF4-FFF2-40B4-BE49-F238E27FC236}">
                    <a16:creationId xmlns:a16="http://schemas.microsoft.com/office/drawing/2014/main" id="{3D29C207-9D37-4D1D-9FDC-659F8F1AB6D5}"/>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18">
                <a:extLst>
                  <a:ext uri="{FF2B5EF4-FFF2-40B4-BE49-F238E27FC236}">
                    <a16:creationId xmlns:a16="http://schemas.microsoft.com/office/drawing/2014/main" id="{0FB0CE84-4E4D-4284-9A5B-49D0ECDC65E7}"/>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19">
                <a:extLst>
                  <a:ext uri="{FF2B5EF4-FFF2-40B4-BE49-F238E27FC236}">
                    <a16:creationId xmlns:a16="http://schemas.microsoft.com/office/drawing/2014/main" id="{417907CF-D3AD-4AAA-895F-7059BDB7A67E}"/>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0">
                <a:extLst>
                  <a:ext uri="{FF2B5EF4-FFF2-40B4-BE49-F238E27FC236}">
                    <a16:creationId xmlns:a16="http://schemas.microsoft.com/office/drawing/2014/main" id="{9E8F9E37-8F84-4A66-A3FC-B874DD638E4C}"/>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1">
                <a:extLst>
                  <a:ext uri="{FF2B5EF4-FFF2-40B4-BE49-F238E27FC236}">
                    <a16:creationId xmlns:a16="http://schemas.microsoft.com/office/drawing/2014/main" id="{8B025FAE-CAE3-496C-9C17-42CD58DF779E}"/>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2">
                <a:extLst>
                  <a:ext uri="{FF2B5EF4-FFF2-40B4-BE49-F238E27FC236}">
                    <a16:creationId xmlns:a16="http://schemas.microsoft.com/office/drawing/2014/main" id="{61E98690-0FC9-4F6F-85A0-2135C9F514DA}"/>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3">
                <a:extLst>
                  <a:ext uri="{FF2B5EF4-FFF2-40B4-BE49-F238E27FC236}">
                    <a16:creationId xmlns:a16="http://schemas.microsoft.com/office/drawing/2014/main" id="{430DCEDD-C750-48B4-9678-B426B5DECB09}"/>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4">
                <a:extLst>
                  <a:ext uri="{FF2B5EF4-FFF2-40B4-BE49-F238E27FC236}">
                    <a16:creationId xmlns:a16="http://schemas.microsoft.com/office/drawing/2014/main" id="{80AE3C33-2D99-4F27-BDA5-42E8D65C9165}"/>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5">
                <a:extLst>
                  <a:ext uri="{FF2B5EF4-FFF2-40B4-BE49-F238E27FC236}">
                    <a16:creationId xmlns:a16="http://schemas.microsoft.com/office/drawing/2014/main" id="{D7AD6793-FF31-44DB-B991-60B6BFBF0E6F}"/>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6">
                <a:extLst>
                  <a:ext uri="{FF2B5EF4-FFF2-40B4-BE49-F238E27FC236}">
                    <a16:creationId xmlns:a16="http://schemas.microsoft.com/office/drawing/2014/main" id="{6CF9871B-6474-463B-85BD-2A940A14D6E8}"/>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7">
                <a:extLst>
                  <a:ext uri="{FF2B5EF4-FFF2-40B4-BE49-F238E27FC236}">
                    <a16:creationId xmlns:a16="http://schemas.microsoft.com/office/drawing/2014/main" id="{481556C9-F6B4-4898-A7F0-AEBD6D987461}"/>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8">
                <a:extLst>
                  <a:ext uri="{FF2B5EF4-FFF2-40B4-BE49-F238E27FC236}">
                    <a16:creationId xmlns:a16="http://schemas.microsoft.com/office/drawing/2014/main" id="{D2F9E114-F820-43CC-A95A-680620DC7282}"/>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
                <a:extLst>
                  <a:ext uri="{FF2B5EF4-FFF2-40B4-BE49-F238E27FC236}">
                    <a16:creationId xmlns:a16="http://schemas.microsoft.com/office/drawing/2014/main" id="{0695DD13-0D69-402B-8434-3B425B723D2A}"/>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30">
                <a:extLst>
                  <a:ext uri="{FF2B5EF4-FFF2-40B4-BE49-F238E27FC236}">
                    <a16:creationId xmlns:a16="http://schemas.microsoft.com/office/drawing/2014/main" id="{8A0C1A5E-2755-4E99-AF6B-4C9F2538A649}"/>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31">
                <a:extLst>
                  <a:ext uri="{FF2B5EF4-FFF2-40B4-BE49-F238E27FC236}">
                    <a16:creationId xmlns:a16="http://schemas.microsoft.com/office/drawing/2014/main" id="{7C447FBE-64B9-406C-A4BD-051C5E383C90}"/>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32">
                <a:extLst>
                  <a:ext uri="{FF2B5EF4-FFF2-40B4-BE49-F238E27FC236}">
                    <a16:creationId xmlns:a16="http://schemas.microsoft.com/office/drawing/2014/main" id="{2A28B99F-7B49-4132-BA64-C76DF10BB2D7}"/>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33">
                <a:extLst>
                  <a:ext uri="{FF2B5EF4-FFF2-40B4-BE49-F238E27FC236}">
                    <a16:creationId xmlns:a16="http://schemas.microsoft.com/office/drawing/2014/main" id="{9C475CEF-8773-4F8C-82E1-FE50278418CA}"/>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34">
                <a:extLst>
                  <a:ext uri="{FF2B5EF4-FFF2-40B4-BE49-F238E27FC236}">
                    <a16:creationId xmlns:a16="http://schemas.microsoft.com/office/drawing/2014/main" id="{ABAAEAC9-6382-456F-A3C0-7B95217305AC}"/>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5">
                <a:extLst>
                  <a:ext uri="{FF2B5EF4-FFF2-40B4-BE49-F238E27FC236}">
                    <a16:creationId xmlns:a16="http://schemas.microsoft.com/office/drawing/2014/main" id="{0923ECBE-405E-4466-A3D2-E72AB318E9E2}"/>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6">
                <a:extLst>
                  <a:ext uri="{FF2B5EF4-FFF2-40B4-BE49-F238E27FC236}">
                    <a16:creationId xmlns:a16="http://schemas.microsoft.com/office/drawing/2014/main" id="{FBDD46FC-2E2D-4163-AE07-E1BCB2A4DD16}"/>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7">
                <a:extLst>
                  <a:ext uri="{FF2B5EF4-FFF2-40B4-BE49-F238E27FC236}">
                    <a16:creationId xmlns:a16="http://schemas.microsoft.com/office/drawing/2014/main" id="{C91B53DE-A25F-43C6-B5C2-988A0237326F}"/>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8">
                <a:extLst>
                  <a:ext uri="{FF2B5EF4-FFF2-40B4-BE49-F238E27FC236}">
                    <a16:creationId xmlns:a16="http://schemas.microsoft.com/office/drawing/2014/main" id="{92A99FB3-821F-4A71-BDEF-7C8D6D9524F5}"/>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9">
                <a:extLst>
                  <a:ext uri="{FF2B5EF4-FFF2-40B4-BE49-F238E27FC236}">
                    <a16:creationId xmlns:a16="http://schemas.microsoft.com/office/drawing/2014/main" id="{213807CF-7E7E-44A2-9C6B-04287486F2B2}"/>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40">
                <a:extLst>
                  <a:ext uri="{FF2B5EF4-FFF2-40B4-BE49-F238E27FC236}">
                    <a16:creationId xmlns:a16="http://schemas.microsoft.com/office/drawing/2014/main" id="{B0AC0BD9-05D6-4920-8013-825C1F3A1754}"/>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41">
                <a:extLst>
                  <a:ext uri="{FF2B5EF4-FFF2-40B4-BE49-F238E27FC236}">
                    <a16:creationId xmlns:a16="http://schemas.microsoft.com/office/drawing/2014/main" id="{509896CB-A9CE-4D6A-8848-446569D71588}"/>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42">
                <a:extLst>
                  <a:ext uri="{FF2B5EF4-FFF2-40B4-BE49-F238E27FC236}">
                    <a16:creationId xmlns:a16="http://schemas.microsoft.com/office/drawing/2014/main" id="{A2947990-E27C-4123-A00D-D32A0E471FE3}"/>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43">
                <a:extLst>
                  <a:ext uri="{FF2B5EF4-FFF2-40B4-BE49-F238E27FC236}">
                    <a16:creationId xmlns:a16="http://schemas.microsoft.com/office/drawing/2014/main" id="{752D31E0-1FE0-4577-8B44-2F3C09262B0B}"/>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44">
                <a:extLst>
                  <a:ext uri="{FF2B5EF4-FFF2-40B4-BE49-F238E27FC236}">
                    <a16:creationId xmlns:a16="http://schemas.microsoft.com/office/drawing/2014/main" id="{4806A17F-3573-4913-AD66-C4DADCE8ED4C}"/>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45">
                <a:extLst>
                  <a:ext uri="{FF2B5EF4-FFF2-40B4-BE49-F238E27FC236}">
                    <a16:creationId xmlns:a16="http://schemas.microsoft.com/office/drawing/2014/main" id="{9BA6AC91-165D-4487-A9E4-508619C17676}"/>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46">
                <a:extLst>
                  <a:ext uri="{FF2B5EF4-FFF2-40B4-BE49-F238E27FC236}">
                    <a16:creationId xmlns:a16="http://schemas.microsoft.com/office/drawing/2014/main" id="{D3A00F40-AECA-4FA0-9A67-ECE8794DC8D2}"/>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47">
                <a:extLst>
                  <a:ext uri="{FF2B5EF4-FFF2-40B4-BE49-F238E27FC236}">
                    <a16:creationId xmlns:a16="http://schemas.microsoft.com/office/drawing/2014/main" id="{D067A9E6-CAEB-457B-A577-22FE794FF591}"/>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48">
                <a:extLst>
                  <a:ext uri="{FF2B5EF4-FFF2-40B4-BE49-F238E27FC236}">
                    <a16:creationId xmlns:a16="http://schemas.microsoft.com/office/drawing/2014/main" id="{5916850C-7B53-4D39-A4C6-DBB13FB3187F}"/>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49">
                <a:extLst>
                  <a:ext uri="{FF2B5EF4-FFF2-40B4-BE49-F238E27FC236}">
                    <a16:creationId xmlns:a16="http://schemas.microsoft.com/office/drawing/2014/main" id="{EF5C698C-20C3-421D-B483-5AF2B1D831A2}"/>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50">
                <a:extLst>
                  <a:ext uri="{FF2B5EF4-FFF2-40B4-BE49-F238E27FC236}">
                    <a16:creationId xmlns:a16="http://schemas.microsoft.com/office/drawing/2014/main" id="{CFD1CD2F-AE19-4494-9B6E-30F3FC8CCC66}"/>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51">
                <a:extLst>
                  <a:ext uri="{FF2B5EF4-FFF2-40B4-BE49-F238E27FC236}">
                    <a16:creationId xmlns:a16="http://schemas.microsoft.com/office/drawing/2014/main" id="{F5A10267-DB90-4B28-BA2F-2C68ED7D6331}"/>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52">
                <a:extLst>
                  <a:ext uri="{FF2B5EF4-FFF2-40B4-BE49-F238E27FC236}">
                    <a16:creationId xmlns:a16="http://schemas.microsoft.com/office/drawing/2014/main" id="{0957D25E-CEAE-4A04-98FE-F5FB7512ABBB}"/>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53">
                <a:extLst>
                  <a:ext uri="{FF2B5EF4-FFF2-40B4-BE49-F238E27FC236}">
                    <a16:creationId xmlns:a16="http://schemas.microsoft.com/office/drawing/2014/main" id="{3CE92D3C-069E-4112-A50F-21251B9F2497}"/>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54">
                <a:extLst>
                  <a:ext uri="{FF2B5EF4-FFF2-40B4-BE49-F238E27FC236}">
                    <a16:creationId xmlns:a16="http://schemas.microsoft.com/office/drawing/2014/main" id="{7EC5414B-0478-4133-939F-4F1522072912}"/>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55">
                <a:extLst>
                  <a:ext uri="{FF2B5EF4-FFF2-40B4-BE49-F238E27FC236}">
                    <a16:creationId xmlns:a16="http://schemas.microsoft.com/office/drawing/2014/main" id="{BDC13579-CCE3-4CAF-A5F1-B3BFCB572E3E}"/>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56">
                <a:extLst>
                  <a:ext uri="{FF2B5EF4-FFF2-40B4-BE49-F238E27FC236}">
                    <a16:creationId xmlns:a16="http://schemas.microsoft.com/office/drawing/2014/main" id="{2B980ED6-C1A7-4F9A-9AE5-E555622E5CA3}"/>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57">
                <a:extLst>
                  <a:ext uri="{FF2B5EF4-FFF2-40B4-BE49-F238E27FC236}">
                    <a16:creationId xmlns:a16="http://schemas.microsoft.com/office/drawing/2014/main" id="{8A5D2E13-9113-408B-AA96-29F81FDD4C21}"/>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58">
                <a:extLst>
                  <a:ext uri="{FF2B5EF4-FFF2-40B4-BE49-F238E27FC236}">
                    <a16:creationId xmlns:a16="http://schemas.microsoft.com/office/drawing/2014/main" id="{C5E598F4-63F8-449D-9C51-25262BFE8C0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59">
                <a:extLst>
                  <a:ext uri="{FF2B5EF4-FFF2-40B4-BE49-F238E27FC236}">
                    <a16:creationId xmlns:a16="http://schemas.microsoft.com/office/drawing/2014/main" id="{64F87ACA-F1F8-4314-A576-50B110075751}"/>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0">
                <a:extLst>
                  <a:ext uri="{FF2B5EF4-FFF2-40B4-BE49-F238E27FC236}">
                    <a16:creationId xmlns:a16="http://schemas.microsoft.com/office/drawing/2014/main" id="{D2A6056F-6AD1-4EAE-A5BF-9AE024D3A6AC}"/>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1">
                <a:extLst>
                  <a:ext uri="{FF2B5EF4-FFF2-40B4-BE49-F238E27FC236}">
                    <a16:creationId xmlns:a16="http://schemas.microsoft.com/office/drawing/2014/main" id="{2188E161-99A2-4359-ACB2-A7BF824BD670}"/>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2">
                <a:extLst>
                  <a:ext uri="{FF2B5EF4-FFF2-40B4-BE49-F238E27FC236}">
                    <a16:creationId xmlns:a16="http://schemas.microsoft.com/office/drawing/2014/main" id="{86CDA20D-4978-4BC1-933E-81436A3F1502}"/>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3">
                <a:extLst>
                  <a:ext uri="{FF2B5EF4-FFF2-40B4-BE49-F238E27FC236}">
                    <a16:creationId xmlns:a16="http://schemas.microsoft.com/office/drawing/2014/main" id="{BD0B80FB-505D-42A6-A41B-FB7BAB861EE8}"/>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4">
                <a:extLst>
                  <a:ext uri="{FF2B5EF4-FFF2-40B4-BE49-F238E27FC236}">
                    <a16:creationId xmlns:a16="http://schemas.microsoft.com/office/drawing/2014/main" id="{5886769B-208B-456C-879C-A8AABF4A7926}"/>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5">
                <a:extLst>
                  <a:ext uri="{FF2B5EF4-FFF2-40B4-BE49-F238E27FC236}">
                    <a16:creationId xmlns:a16="http://schemas.microsoft.com/office/drawing/2014/main" id="{4465E252-0116-49EE-891F-B51CAEEA69C3}"/>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6">
                <a:extLst>
                  <a:ext uri="{FF2B5EF4-FFF2-40B4-BE49-F238E27FC236}">
                    <a16:creationId xmlns:a16="http://schemas.microsoft.com/office/drawing/2014/main" id="{FDA30810-B9E9-47AE-A3AA-C046AB8E8E43}"/>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7">
                <a:extLst>
                  <a:ext uri="{FF2B5EF4-FFF2-40B4-BE49-F238E27FC236}">
                    <a16:creationId xmlns:a16="http://schemas.microsoft.com/office/drawing/2014/main" id="{1970A1EC-D5CD-44A0-9995-975473BECD73}"/>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
                <a:extLst>
                  <a:ext uri="{FF2B5EF4-FFF2-40B4-BE49-F238E27FC236}">
                    <a16:creationId xmlns:a16="http://schemas.microsoft.com/office/drawing/2014/main" id="{5CF6FFA7-4982-478D-886B-8FA52F579A35}"/>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
                <a:extLst>
                  <a:ext uri="{FF2B5EF4-FFF2-40B4-BE49-F238E27FC236}">
                    <a16:creationId xmlns:a16="http://schemas.microsoft.com/office/drawing/2014/main" id="{88D716AA-C6CB-447D-A8FE-C1D01F864EF6}"/>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70">
                <a:extLst>
                  <a:ext uri="{FF2B5EF4-FFF2-40B4-BE49-F238E27FC236}">
                    <a16:creationId xmlns:a16="http://schemas.microsoft.com/office/drawing/2014/main" id="{375F55DB-F87D-44D8-A1CC-93AFC3A735A1}"/>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71">
                <a:extLst>
                  <a:ext uri="{FF2B5EF4-FFF2-40B4-BE49-F238E27FC236}">
                    <a16:creationId xmlns:a16="http://schemas.microsoft.com/office/drawing/2014/main" id="{77ABD23D-C9AE-4041-91B5-F8BCA8221A2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72">
                <a:extLst>
                  <a:ext uri="{FF2B5EF4-FFF2-40B4-BE49-F238E27FC236}">
                    <a16:creationId xmlns:a16="http://schemas.microsoft.com/office/drawing/2014/main" id="{BFF54877-9929-4F2C-B828-758BF118056F}"/>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38">
                <a:extLst>
                  <a:ext uri="{FF2B5EF4-FFF2-40B4-BE49-F238E27FC236}">
                    <a16:creationId xmlns:a16="http://schemas.microsoft.com/office/drawing/2014/main" id="{835B477D-06E2-4B64-ABB7-0B37113D910C}"/>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39">
                <a:extLst>
                  <a:ext uri="{FF2B5EF4-FFF2-40B4-BE49-F238E27FC236}">
                    <a16:creationId xmlns:a16="http://schemas.microsoft.com/office/drawing/2014/main" id="{4F77FE37-4ECD-4B17-B52C-74274167EF26}"/>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40">
                <a:extLst>
                  <a:ext uri="{FF2B5EF4-FFF2-40B4-BE49-F238E27FC236}">
                    <a16:creationId xmlns:a16="http://schemas.microsoft.com/office/drawing/2014/main" id="{C713FD9F-80D5-42BD-9976-649B8A4928E7}"/>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42">
                <a:extLst>
                  <a:ext uri="{FF2B5EF4-FFF2-40B4-BE49-F238E27FC236}">
                    <a16:creationId xmlns:a16="http://schemas.microsoft.com/office/drawing/2014/main" id="{4959F681-DF70-4E2A-88D7-490140477BB1}"/>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43">
                <a:extLst>
                  <a:ext uri="{FF2B5EF4-FFF2-40B4-BE49-F238E27FC236}">
                    <a16:creationId xmlns:a16="http://schemas.microsoft.com/office/drawing/2014/main" id="{DCA33764-B110-46A7-83DB-06B3C36695AF}"/>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49">
                <a:extLst>
                  <a:ext uri="{FF2B5EF4-FFF2-40B4-BE49-F238E27FC236}">
                    <a16:creationId xmlns:a16="http://schemas.microsoft.com/office/drawing/2014/main" id="{CA028F33-C5B1-4058-B6A6-E81C73F06126}"/>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50">
                <a:extLst>
                  <a:ext uri="{FF2B5EF4-FFF2-40B4-BE49-F238E27FC236}">
                    <a16:creationId xmlns:a16="http://schemas.microsoft.com/office/drawing/2014/main" id="{7A573013-58AE-45B9-BF30-60ACB3CF3BF7}"/>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51">
                <a:extLst>
                  <a:ext uri="{FF2B5EF4-FFF2-40B4-BE49-F238E27FC236}">
                    <a16:creationId xmlns:a16="http://schemas.microsoft.com/office/drawing/2014/main" id="{7FFCCA15-0A72-4D9E-8DA9-150F92AA30BC}"/>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52">
                <a:extLst>
                  <a:ext uri="{FF2B5EF4-FFF2-40B4-BE49-F238E27FC236}">
                    <a16:creationId xmlns:a16="http://schemas.microsoft.com/office/drawing/2014/main" id="{9EF964E6-4937-40CD-AF3E-5B64D7A460E2}"/>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53">
                <a:extLst>
                  <a:ext uri="{FF2B5EF4-FFF2-40B4-BE49-F238E27FC236}">
                    <a16:creationId xmlns:a16="http://schemas.microsoft.com/office/drawing/2014/main" id="{27543BC7-736D-4DA5-8490-D01DFAC38C56}"/>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54">
                <a:extLst>
                  <a:ext uri="{FF2B5EF4-FFF2-40B4-BE49-F238E27FC236}">
                    <a16:creationId xmlns:a16="http://schemas.microsoft.com/office/drawing/2014/main" id="{CBF9DDD0-5A85-4E17-8593-8E26537F2A86}"/>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155">
                <a:extLst>
                  <a:ext uri="{FF2B5EF4-FFF2-40B4-BE49-F238E27FC236}">
                    <a16:creationId xmlns:a16="http://schemas.microsoft.com/office/drawing/2014/main" id="{EE4A3139-C086-48F8-9CD0-5646A29AE651}"/>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157">
                <a:extLst>
                  <a:ext uri="{FF2B5EF4-FFF2-40B4-BE49-F238E27FC236}">
                    <a16:creationId xmlns:a16="http://schemas.microsoft.com/office/drawing/2014/main" id="{2F2622CF-8AA7-4810-B274-A327BC73FA4E}"/>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58">
                <a:extLst>
                  <a:ext uri="{FF2B5EF4-FFF2-40B4-BE49-F238E27FC236}">
                    <a16:creationId xmlns:a16="http://schemas.microsoft.com/office/drawing/2014/main" id="{1F894E6B-3CE6-42C9-9A68-4BA0CC4E7403}"/>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59">
                <a:extLst>
                  <a:ext uri="{FF2B5EF4-FFF2-40B4-BE49-F238E27FC236}">
                    <a16:creationId xmlns:a16="http://schemas.microsoft.com/office/drawing/2014/main" id="{D5199EED-02AA-4608-8752-8AC83755E033}"/>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61">
                <a:extLst>
                  <a:ext uri="{FF2B5EF4-FFF2-40B4-BE49-F238E27FC236}">
                    <a16:creationId xmlns:a16="http://schemas.microsoft.com/office/drawing/2014/main" id="{F7850E1E-11CD-44AF-B848-D6B89514DC51}"/>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62">
                <a:extLst>
                  <a:ext uri="{FF2B5EF4-FFF2-40B4-BE49-F238E27FC236}">
                    <a16:creationId xmlns:a16="http://schemas.microsoft.com/office/drawing/2014/main" id="{CB4B87B9-4EA9-4488-A09B-518BF6F18DB7}"/>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63">
                <a:extLst>
                  <a:ext uri="{FF2B5EF4-FFF2-40B4-BE49-F238E27FC236}">
                    <a16:creationId xmlns:a16="http://schemas.microsoft.com/office/drawing/2014/main" id="{700E60E3-628F-4464-9D1D-92AA8B9C6CD8}"/>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64">
                <a:extLst>
                  <a:ext uri="{FF2B5EF4-FFF2-40B4-BE49-F238E27FC236}">
                    <a16:creationId xmlns:a16="http://schemas.microsoft.com/office/drawing/2014/main" id="{B99EDFB7-6507-49C3-A85F-05BA1B95DA52}"/>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65">
                <a:extLst>
                  <a:ext uri="{FF2B5EF4-FFF2-40B4-BE49-F238E27FC236}">
                    <a16:creationId xmlns:a16="http://schemas.microsoft.com/office/drawing/2014/main" id="{3B57FB3F-97DC-4DC0-8155-6D325CC11F99}"/>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66">
                <a:extLst>
                  <a:ext uri="{FF2B5EF4-FFF2-40B4-BE49-F238E27FC236}">
                    <a16:creationId xmlns:a16="http://schemas.microsoft.com/office/drawing/2014/main" id="{781FB5DD-13B1-4020-B800-B2EEC2BFDA8C}"/>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626" name="Group 625">
            <a:extLst>
              <a:ext uri="{FF2B5EF4-FFF2-40B4-BE49-F238E27FC236}">
                <a16:creationId xmlns:a16="http://schemas.microsoft.com/office/drawing/2014/main" id="{54F107D2-ABDF-4B56-BEA5-A471BABC3314}"/>
              </a:ext>
            </a:extLst>
          </p:cNvPr>
          <p:cNvGrpSpPr/>
          <p:nvPr/>
        </p:nvGrpSpPr>
        <p:grpSpPr>
          <a:xfrm>
            <a:off x="5687804" y="3674567"/>
            <a:ext cx="2985759" cy="766020"/>
            <a:chOff x="541938" y="2886454"/>
            <a:chExt cx="2985759" cy="766020"/>
          </a:xfrm>
        </p:grpSpPr>
        <p:sp>
          <p:nvSpPr>
            <p:cNvPr id="627" name="Freeform 21">
              <a:extLst>
                <a:ext uri="{FF2B5EF4-FFF2-40B4-BE49-F238E27FC236}">
                  <a16:creationId xmlns:a16="http://schemas.microsoft.com/office/drawing/2014/main" id="{5096522B-3422-492F-A63F-94D8508604F7}"/>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628" name="组合 182">
              <a:extLst>
                <a:ext uri="{FF2B5EF4-FFF2-40B4-BE49-F238E27FC236}">
                  <a16:creationId xmlns:a16="http://schemas.microsoft.com/office/drawing/2014/main" id="{92422D0F-C9FB-4B10-9958-C00E267AA324}"/>
                </a:ext>
              </a:extLst>
            </p:cNvPr>
            <p:cNvGrpSpPr/>
            <p:nvPr/>
          </p:nvGrpSpPr>
          <p:grpSpPr>
            <a:xfrm>
              <a:off x="541938" y="2886454"/>
              <a:ext cx="695243" cy="766020"/>
              <a:chOff x="6674548" y="1258087"/>
              <a:chExt cx="1105051" cy="1180297"/>
            </a:xfrm>
          </p:grpSpPr>
          <p:sp>
            <p:nvSpPr>
              <p:cNvPr id="629" name="Freeform 10">
                <a:extLst>
                  <a:ext uri="{FF2B5EF4-FFF2-40B4-BE49-F238E27FC236}">
                    <a16:creationId xmlns:a16="http://schemas.microsoft.com/office/drawing/2014/main" id="{2C6D5B69-4076-4591-AD38-6C9B16865A2B}"/>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1">
                <a:extLst>
                  <a:ext uri="{FF2B5EF4-FFF2-40B4-BE49-F238E27FC236}">
                    <a16:creationId xmlns:a16="http://schemas.microsoft.com/office/drawing/2014/main" id="{CF019E83-3757-48A7-A23C-B21E2AB40145}"/>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2">
                <a:extLst>
                  <a:ext uri="{FF2B5EF4-FFF2-40B4-BE49-F238E27FC236}">
                    <a16:creationId xmlns:a16="http://schemas.microsoft.com/office/drawing/2014/main" id="{839FA5F2-9F3B-4956-9DD2-B51EBFFC8C6E}"/>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3">
                <a:extLst>
                  <a:ext uri="{FF2B5EF4-FFF2-40B4-BE49-F238E27FC236}">
                    <a16:creationId xmlns:a16="http://schemas.microsoft.com/office/drawing/2014/main" id="{BC1AE36C-A1CC-4481-BBE8-445B75F11EFA}"/>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4">
                <a:extLst>
                  <a:ext uri="{FF2B5EF4-FFF2-40B4-BE49-F238E27FC236}">
                    <a16:creationId xmlns:a16="http://schemas.microsoft.com/office/drawing/2014/main" id="{F28E3037-4FEB-404E-A6E9-52A7D57896E1}"/>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5">
                <a:extLst>
                  <a:ext uri="{FF2B5EF4-FFF2-40B4-BE49-F238E27FC236}">
                    <a16:creationId xmlns:a16="http://schemas.microsoft.com/office/drawing/2014/main" id="{7110BEEB-AB91-46AB-AA10-43D54BA8460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6">
                <a:extLst>
                  <a:ext uri="{FF2B5EF4-FFF2-40B4-BE49-F238E27FC236}">
                    <a16:creationId xmlns:a16="http://schemas.microsoft.com/office/drawing/2014/main" id="{7AC4E519-EDBC-4CFD-B1E9-59549566E8F6}"/>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7">
                <a:extLst>
                  <a:ext uri="{FF2B5EF4-FFF2-40B4-BE49-F238E27FC236}">
                    <a16:creationId xmlns:a16="http://schemas.microsoft.com/office/drawing/2014/main" id="{24DD4687-11CF-4902-8A67-C2C580421B88}"/>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8">
                <a:extLst>
                  <a:ext uri="{FF2B5EF4-FFF2-40B4-BE49-F238E27FC236}">
                    <a16:creationId xmlns:a16="http://schemas.microsoft.com/office/drawing/2014/main" id="{46EA49FB-00B2-4938-A77D-09C6D17AA12E}"/>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9">
                <a:extLst>
                  <a:ext uri="{FF2B5EF4-FFF2-40B4-BE49-F238E27FC236}">
                    <a16:creationId xmlns:a16="http://schemas.microsoft.com/office/drawing/2014/main" id="{FB6A144A-7F6F-48C3-AB28-374AA9CA97A3}"/>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20">
                <a:extLst>
                  <a:ext uri="{FF2B5EF4-FFF2-40B4-BE49-F238E27FC236}">
                    <a16:creationId xmlns:a16="http://schemas.microsoft.com/office/drawing/2014/main" id="{18566AB8-AD24-4F8D-97FA-9AE2E28CA539}"/>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21">
                <a:extLst>
                  <a:ext uri="{FF2B5EF4-FFF2-40B4-BE49-F238E27FC236}">
                    <a16:creationId xmlns:a16="http://schemas.microsoft.com/office/drawing/2014/main" id="{9BD6E6A0-1649-463D-A9A2-A8A37F6CB73A}"/>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22">
                <a:extLst>
                  <a:ext uri="{FF2B5EF4-FFF2-40B4-BE49-F238E27FC236}">
                    <a16:creationId xmlns:a16="http://schemas.microsoft.com/office/drawing/2014/main" id="{B66415C6-DFA2-4441-9C73-9480FB5B87D9}"/>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23">
                <a:extLst>
                  <a:ext uri="{FF2B5EF4-FFF2-40B4-BE49-F238E27FC236}">
                    <a16:creationId xmlns:a16="http://schemas.microsoft.com/office/drawing/2014/main" id="{E013AEFE-DA37-4BC2-AA09-0CE5CF7DE944}"/>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24">
                <a:extLst>
                  <a:ext uri="{FF2B5EF4-FFF2-40B4-BE49-F238E27FC236}">
                    <a16:creationId xmlns:a16="http://schemas.microsoft.com/office/drawing/2014/main" id="{DBBCD48E-F515-4846-A498-7AA9260103C0}"/>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25">
                <a:extLst>
                  <a:ext uri="{FF2B5EF4-FFF2-40B4-BE49-F238E27FC236}">
                    <a16:creationId xmlns:a16="http://schemas.microsoft.com/office/drawing/2014/main" id="{3F7FD1BB-2E64-4DDB-9046-F68AA315A373}"/>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26">
                <a:extLst>
                  <a:ext uri="{FF2B5EF4-FFF2-40B4-BE49-F238E27FC236}">
                    <a16:creationId xmlns:a16="http://schemas.microsoft.com/office/drawing/2014/main" id="{D9D1EBE4-FCE7-4096-B598-20F57F60C080}"/>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27">
                <a:extLst>
                  <a:ext uri="{FF2B5EF4-FFF2-40B4-BE49-F238E27FC236}">
                    <a16:creationId xmlns:a16="http://schemas.microsoft.com/office/drawing/2014/main" id="{9BCEC19B-FD9E-4372-9C77-298C56A29870}"/>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28">
                <a:extLst>
                  <a:ext uri="{FF2B5EF4-FFF2-40B4-BE49-F238E27FC236}">
                    <a16:creationId xmlns:a16="http://schemas.microsoft.com/office/drawing/2014/main" id="{9D9431B3-4C46-47DF-B261-9C321BB77A4B}"/>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29">
                <a:extLst>
                  <a:ext uri="{FF2B5EF4-FFF2-40B4-BE49-F238E27FC236}">
                    <a16:creationId xmlns:a16="http://schemas.microsoft.com/office/drawing/2014/main" id="{994DDD17-159B-49C5-BD3A-8D1E880980CB}"/>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0">
                <a:extLst>
                  <a:ext uri="{FF2B5EF4-FFF2-40B4-BE49-F238E27FC236}">
                    <a16:creationId xmlns:a16="http://schemas.microsoft.com/office/drawing/2014/main" id="{9B2F4AC1-7398-462A-8736-730DE1C5D443}"/>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1">
                <a:extLst>
                  <a:ext uri="{FF2B5EF4-FFF2-40B4-BE49-F238E27FC236}">
                    <a16:creationId xmlns:a16="http://schemas.microsoft.com/office/drawing/2014/main" id="{79DA7B04-FFB1-4E8A-B691-D45901EB1B56}"/>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2">
                <a:extLst>
                  <a:ext uri="{FF2B5EF4-FFF2-40B4-BE49-F238E27FC236}">
                    <a16:creationId xmlns:a16="http://schemas.microsoft.com/office/drawing/2014/main" id="{ABA088A7-6055-484B-B310-F0189059AC68}"/>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3">
                <a:extLst>
                  <a:ext uri="{FF2B5EF4-FFF2-40B4-BE49-F238E27FC236}">
                    <a16:creationId xmlns:a16="http://schemas.microsoft.com/office/drawing/2014/main" id="{F6CF5F7D-ED05-4562-B5C7-C5178EE2507C}"/>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4">
                <a:extLst>
                  <a:ext uri="{FF2B5EF4-FFF2-40B4-BE49-F238E27FC236}">
                    <a16:creationId xmlns:a16="http://schemas.microsoft.com/office/drawing/2014/main" id="{9FFF97AB-0D7B-4359-B845-36F3AD93D9A0}"/>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5">
                <a:extLst>
                  <a:ext uri="{FF2B5EF4-FFF2-40B4-BE49-F238E27FC236}">
                    <a16:creationId xmlns:a16="http://schemas.microsoft.com/office/drawing/2014/main" id="{1CDC6508-CBFB-4E41-A693-EF6BC396D315}"/>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6">
                <a:extLst>
                  <a:ext uri="{FF2B5EF4-FFF2-40B4-BE49-F238E27FC236}">
                    <a16:creationId xmlns:a16="http://schemas.microsoft.com/office/drawing/2014/main" id="{8BC1D4E3-C97E-46F5-A572-0F876EB209DA}"/>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7">
                <a:extLst>
                  <a:ext uri="{FF2B5EF4-FFF2-40B4-BE49-F238E27FC236}">
                    <a16:creationId xmlns:a16="http://schemas.microsoft.com/office/drawing/2014/main" id="{97A997E1-C1A9-4CC0-BBA7-89D66FF35EA3}"/>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8">
                <a:extLst>
                  <a:ext uri="{FF2B5EF4-FFF2-40B4-BE49-F238E27FC236}">
                    <a16:creationId xmlns:a16="http://schemas.microsoft.com/office/drawing/2014/main" id="{8234721A-13D1-4DF1-BF56-384BC30D090B}"/>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
                <a:extLst>
                  <a:ext uri="{FF2B5EF4-FFF2-40B4-BE49-F238E27FC236}">
                    <a16:creationId xmlns:a16="http://schemas.microsoft.com/office/drawing/2014/main" id="{85693C36-B046-4575-8350-546D9D1A385D}"/>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40">
                <a:extLst>
                  <a:ext uri="{FF2B5EF4-FFF2-40B4-BE49-F238E27FC236}">
                    <a16:creationId xmlns:a16="http://schemas.microsoft.com/office/drawing/2014/main" id="{06AD1ED1-1D58-4539-A8C7-8846A8F4BDBB}"/>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41">
                <a:extLst>
                  <a:ext uri="{FF2B5EF4-FFF2-40B4-BE49-F238E27FC236}">
                    <a16:creationId xmlns:a16="http://schemas.microsoft.com/office/drawing/2014/main" id="{0BCAC536-7100-463F-839F-F9AA30C32BDE}"/>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42">
                <a:extLst>
                  <a:ext uri="{FF2B5EF4-FFF2-40B4-BE49-F238E27FC236}">
                    <a16:creationId xmlns:a16="http://schemas.microsoft.com/office/drawing/2014/main" id="{553927FF-1987-41C0-8377-8BD0EECB760B}"/>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43">
                <a:extLst>
                  <a:ext uri="{FF2B5EF4-FFF2-40B4-BE49-F238E27FC236}">
                    <a16:creationId xmlns:a16="http://schemas.microsoft.com/office/drawing/2014/main" id="{BD86FB47-1B90-475B-99FE-22D3D61B4F4F}"/>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44">
                <a:extLst>
                  <a:ext uri="{FF2B5EF4-FFF2-40B4-BE49-F238E27FC236}">
                    <a16:creationId xmlns:a16="http://schemas.microsoft.com/office/drawing/2014/main" id="{0DE0FC06-F9F9-4B69-8C40-1548C570D47E}"/>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45">
                <a:extLst>
                  <a:ext uri="{FF2B5EF4-FFF2-40B4-BE49-F238E27FC236}">
                    <a16:creationId xmlns:a16="http://schemas.microsoft.com/office/drawing/2014/main" id="{82265035-53C5-4E1B-81E7-7644D03AD275}"/>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46">
                <a:extLst>
                  <a:ext uri="{FF2B5EF4-FFF2-40B4-BE49-F238E27FC236}">
                    <a16:creationId xmlns:a16="http://schemas.microsoft.com/office/drawing/2014/main" id="{C964332C-6D4A-443F-AE1B-1075C6E8AA7E}"/>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47">
                <a:extLst>
                  <a:ext uri="{FF2B5EF4-FFF2-40B4-BE49-F238E27FC236}">
                    <a16:creationId xmlns:a16="http://schemas.microsoft.com/office/drawing/2014/main" id="{9F306494-730C-481A-A09E-0201C00143FB}"/>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8">
                <a:extLst>
                  <a:ext uri="{FF2B5EF4-FFF2-40B4-BE49-F238E27FC236}">
                    <a16:creationId xmlns:a16="http://schemas.microsoft.com/office/drawing/2014/main" id="{5D715775-FE78-4B61-B271-597652BC0915}"/>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9">
                <a:extLst>
                  <a:ext uri="{FF2B5EF4-FFF2-40B4-BE49-F238E27FC236}">
                    <a16:creationId xmlns:a16="http://schemas.microsoft.com/office/drawing/2014/main" id="{CF93DDD3-F804-4DAB-9A1E-30A4107CDB28}"/>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50">
                <a:extLst>
                  <a:ext uri="{FF2B5EF4-FFF2-40B4-BE49-F238E27FC236}">
                    <a16:creationId xmlns:a16="http://schemas.microsoft.com/office/drawing/2014/main" id="{6758D026-D3FE-44CB-A131-4EFA4622E2BA}"/>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51">
                <a:extLst>
                  <a:ext uri="{FF2B5EF4-FFF2-40B4-BE49-F238E27FC236}">
                    <a16:creationId xmlns:a16="http://schemas.microsoft.com/office/drawing/2014/main" id="{880D1BE7-1F4E-48D7-9CE9-A7C6B1B0A190}"/>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52">
                <a:extLst>
                  <a:ext uri="{FF2B5EF4-FFF2-40B4-BE49-F238E27FC236}">
                    <a16:creationId xmlns:a16="http://schemas.microsoft.com/office/drawing/2014/main" id="{7EB7CDBD-8D81-44DA-8EEF-BDF6E19FCCF6}"/>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53">
                <a:extLst>
                  <a:ext uri="{FF2B5EF4-FFF2-40B4-BE49-F238E27FC236}">
                    <a16:creationId xmlns:a16="http://schemas.microsoft.com/office/drawing/2014/main" id="{0727A97F-36CF-4E87-9AB9-62E35E02D512}"/>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54">
                <a:extLst>
                  <a:ext uri="{FF2B5EF4-FFF2-40B4-BE49-F238E27FC236}">
                    <a16:creationId xmlns:a16="http://schemas.microsoft.com/office/drawing/2014/main" id="{A3C575D8-2AE3-42BB-9FBF-0F9138669552}"/>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55">
                <a:extLst>
                  <a:ext uri="{FF2B5EF4-FFF2-40B4-BE49-F238E27FC236}">
                    <a16:creationId xmlns:a16="http://schemas.microsoft.com/office/drawing/2014/main" id="{7302A463-9920-4EAA-A925-268EBCBCF6CB}"/>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56">
                <a:extLst>
                  <a:ext uri="{FF2B5EF4-FFF2-40B4-BE49-F238E27FC236}">
                    <a16:creationId xmlns:a16="http://schemas.microsoft.com/office/drawing/2014/main" id="{8F4C9F2A-C56F-4082-8064-997068E32343}"/>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57">
                <a:extLst>
                  <a:ext uri="{FF2B5EF4-FFF2-40B4-BE49-F238E27FC236}">
                    <a16:creationId xmlns:a16="http://schemas.microsoft.com/office/drawing/2014/main" id="{BBCC7590-1E19-4965-81AB-3A197F15B55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58">
                <a:extLst>
                  <a:ext uri="{FF2B5EF4-FFF2-40B4-BE49-F238E27FC236}">
                    <a16:creationId xmlns:a16="http://schemas.microsoft.com/office/drawing/2014/main" id="{D309468B-424C-4916-A2B4-771FDD24456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59">
                <a:extLst>
                  <a:ext uri="{FF2B5EF4-FFF2-40B4-BE49-F238E27FC236}">
                    <a16:creationId xmlns:a16="http://schemas.microsoft.com/office/drawing/2014/main" id="{F8D04C1C-0DBB-4C01-82D1-214F1B132447}"/>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60">
                <a:extLst>
                  <a:ext uri="{FF2B5EF4-FFF2-40B4-BE49-F238E27FC236}">
                    <a16:creationId xmlns:a16="http://schemas.microsoft.com/office/drawing/2014/main" id="{B95A5584-0672-4FD8-B562-9A0BEF5F88AE}"/>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61">
                <a:extLst>
                  <a:ext uri="{FF2B5EF4-FFF2-40B4-BE49-F238E27FC236}">
                    <a16:creationId xmlns:a16="http://schemas.microsoft.com/office/drawing/2014/main" id="{8BA599E3-5F17-4485-8B04-376D23334552}"/>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62">
                <a:extLst>
                  <a:ext uri="{FF2B5EF4-FFF2-40B4-BE49-F238E27FC236}">
                    <a16:creationId xmlns:a16="http://schemas.microsoft.com/office/drawing/2014/main" id="{92B26847-817D-4F23-AAFD-EC7AB42BE313}"/>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63">
                <a:extLst>
                  <a:ext uri="{FF2B5EF4-FFF2-40B4-BE49-F238E27FC236}">
                    <a16:creationId xmlns:a16="http://schemas.microsoft.com/office/drawing/2014/main" id="{281E18BC-764F-4751-8242-AC31B61AA5AD}"/>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64">
                <a:extLst>
                  <a:ext uri="{FF2B5EF4-FFF2-40B4-BE49-F238E27FC236}">
                    <a16:creationId xmlns:a16="http://schemas.microsoft.com/office/drawing/2014/main" id="{070F272E-23D0-4469-95B2-F6411CD58343}"/>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65">
                <a:extLst>
                  <a:ext uri="{FF2B5EF4-FFF2-40B4-BE49-F238E27FC236}">
                    <a16:creationId xmlns:a16="http://schemas.microsoft.com/office/drawing/2014/main" id="{2FF998E8-D303-406A-9F58-29C70B3D140F}"/>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66">
                <a:extLst>
                  <a:ext uri="{FF2B5EF4-FFF2-40B4-BE49-F238E27FC236}">
                    <a16:creationId xmlns:a16="http://schemas.microsoft.com/office/drawing/2014/main" id="{815C0FC4-24A1-4F6E-8C16-E6D4AD3EF38B}"/>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67">
                <a:extLst>
                  <a:ext uri="{FF2B5EF4-FFF2-40B4-BE49-F238E27FC236}">
                    <a16:creationId xmlns:a16="http://schemas.microsoft.com/office/drawing/2014/main" id="{AFF36E27-5B76-4C73-884E-FB268FEA32D7}"/>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68">
                <a:extLst>
                  <a:ext uri="{FF2B5EF4-FFF2-40B4-BE49-F238E27FC236}">
                    <a16:creationId xmlns:a16="http://schemas.microsoft.com/office/drawing/2014/main" id="{7CEC405B-7D4D-4986-8CB9-AF4652EE3B40}"/>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69">
                <a:extLst>
                  <a:ext uri="{FF2B5EF4-FFF2-40B4-BE49-F238E27FC236}">
                    <a16:creationId xmlns:a16="http://schemas.microsoft.com/office/drawing/2014/main" id="{0B8BF308-C289-4E8F-B0CC-7F6215D1B8CE}"/>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0">
                <a:extLst>
                  <a:ext uri="{FF2B5EF4-FFF2-40B4-BE49-F238E27FC236}">
                    <a16:creationId xmlns:a16="http://schemas.microsoft.com/office/drawing/2014/main" id="{53C7BC9D-BE07-4181-A27E-46D59B6A88D8}"/>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1">
                <a:extLst>
                  <a:ext uri="{FF2B5EF4-FFF2-40B4-BE49-F238E27FC236}">
                    <a16:creationId xmlns:a16="http://schemas.microsoft.com/office/drawing/2014/main" id="{23F6A566-6C35-4CFC-AEDC-7D7D9E0DBA5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2">
                <a:extLst>
                  <a:ext uri="{FF2B5EF4-FFF2-40B4-BE49-F238E27FC236}">
                    <a16:creationId xmlns:a16="http://schemas.microsoft.com/office/drawing/2014/main" id="{4CDB76F0-7B12-4B0A-B2EA-8CBEB43E335B}"/>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138">
                <a:extLst>
                  <a:ext uri="{FF2B5EF4-FFF2-40B4-BE49-F238E27FC236}">
                    <a16:creationId xmlns:a16="http://schemas.microsoft.com/office/drawing/2014/main" id="{C47AB3BC-2412-4FDC-A6C0-DA107CC08AAF}"/>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139">
                <a:extLst>
                  <a:ext uri="{FF2B5EF4-FFF2-40B4-BE49-F238E27FC236}">
                    <a16:creationId xmlns:a16="http://schemas.microsoft.com/office/drawing/2014/main" id="{C6F46C5B-189B-4EA5-958C-5A14E6EF084C}"/>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140">
                <a:extLst>
                  <a:ext uri="{FF2B5EF4-FFF2-40B4-BE49-F238E27FC236}">
                    <a16:creationId xmlns:a16="http://schemas.microsoft.com/office/drawing/2014/main" id="{99216E63-7297-4B6A-8C15-28B953BBEAE0}"/>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142">
                <a:extLst>
                  <a:ext uri="{FF2B5EF4-FFF2-40B4-BE49-F238E27FC236}">
                    <a16:creationId xmlns:a16="http://schemas.microsoft.com/office/drawing/2014/main" id="{A70D7A98-5F3F-454C-931C-145CE1808F68}"/>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143">
                <a:extLst>
                  <a:ext uri="{FF2B5EF4-FFF2-40B4-BE49-F238E27FC236}">
                    <a16:creationId xmlns:a16="http://schemas.microsoft.com/office/drawing/2014/main" id="{E567CCED-553B-44FF-83CA-DB4230066515}"/>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149">
                <a:extLst>
                  <a:ext uri="{FF2B5EF4-FFF2-40B4-BE49-F238E27FC236}">
                    <a16:creationId xmlns:a16="http://schemas.microsoft.com/office/drawing/2014/main" id="{FCE548C5-4558-4F86-9527-5AE0E7E70C7D}"/>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150">
                <a:extLst>
                  <a:ext uri="{FF2B5EF4-FFF2-40B4-BE49-F238E27FC236}">
                    <a16:creationId xmlns:a16="http://schemas.microsoft.com/office/drawing/2014/main" id="{022F5CBF-C876-4662-8ECB-ABD016642305}"/>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151">
                <a:extLst>
                  <a:ext uri="{FF2B5EF4-FFF2-40B4-BE49-F238E27FC236}">
                    <a16:creationId xmlns:a16="http://schemas.microsoft.com/office/drawing/2014/main" id="{0AB0B0C9-4DC1-4F8D-B2EE-1E7734CC8E23}"/>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152">
                <a:extLst>
                  <a:ext uri="{FF2B5EF4-FFF2-40B4-BE49-F238E27FC236}">
                    <a16:creationId xmlns:a16="http://schemas.microsoft.com/office/drawing/2014/main" id="{778FD87D-DB99-4747-AC5A-1E6B927530EF}"/>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153">
                <a:extLst>
                  <a:ext uri="{FF2B5EF4-FFF2-40B4-BE49-F238E27FC236}">
                    <a16:creationId xmlns:a16="http://schemas.microsoft.com/office/drawing/2014/main" id="{43FF2CFB-7A1E-47D1-9BFC-D0E77A631AB0}"/>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154">
                <a:extLst>
                  <a:ext uri="{FF2B5EF4-FFF2-40B4-BE49-F238E27FC236}">
                    <a16:creationId xmlns:a16="http://schemas.microsoft.com/office/drawing/2014/main" id="{4D710FD3-3497-4323-BBE7-C849C132FD9A}"/>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155">
                <a:extLst>
                  <a:ext uri="{FF2B5EF4-FFF2-40B4-BE49-F238E27FC236}">
                    <a16:creationId xmlns:a16="http://schemas.microsoft.com/office/drawing/2014/main" id="{901A7FCD-8769-45A3-BA8A-A012670B3256}"/>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157">
                <a:extLst>
                  <a:ext uri="{FF2B5EF4-FFF2-40B4-BE49-F238E27FC236}">
                    <a16:creationId xmlns:a16="http://schemas.microsoft.com/office/drawing/2014/main" id="{26234881-6BC0-495C-8CEC-F64DA10D9680}"/>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158">
                <a:extLst>
                  <a:ext uri="{FF2B5EF4-FFF2-40B4-BE49-F238E27FC236}">
                    <a16:creationId xmlns:a16="http://schemas.microsoft.com/office/drawing/2014/main" id="{0DA07C42-16F9-4F54-A342-8CB667E0E592}"/>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159">
                <a:extLst>
                  <a:ext uri="{FF2B5EF4-FFF2-40B4-BE49-F238E27FC236}">
                    <a16:creationId xmlns:a16="http://schemas.microsoft.com/office/drawing/2014/main" id="{3B88E55C-92B3-4786-BBA7-88D0975CD5C1}"/>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161">
                <a:extLst>
                  <a:ext uri="{FF2B5EF4-FFF2-40B4-BE49-F238E27FC236}">
                    <a16:creationId xmlns:a16="http://schemas.microsoft.com/office/drawing/2014/main" id="{7E21C08C-4FC7-42D7-A1F6-5DFF2CE0520B}"/>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162">
                <a:extLst>
                  <a:ext uri="{FF2B5EF4-FFF2-40B4-BE49-F238E27FC236}">
                    <a16:creationId xmlns:a16="http://schemas.microsoft.com/office/drawing/2014/main" id="{7F72951D-9193-4516-BB29-F6943F89A0CD}"/>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163">
                <a:extLst>
                  <a:ext uri="{FF2B5EF4-FFF2-40B4-BE49-F238E27FC236}">
                    <a16:creationId xmlns:a16="http://schemas.microsoft.com/office/drawing/2014/main" id="{35BAE311-686A-469B-9D76-D77C5A696055}"/>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164">
                <a:extLst>
                  <a:ext uri="{FF2B5EF4-FFF2-40B4-BE49-F238E27FC236}">
                    <a16:creationId xmlns:a16="http://schemas.microsoft.com/office/drawing/2014/main" id="{A743829A-C0B3-4A37-8017-742E7E4C7581}"/>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165">
                <a:extLst>
                  <a:ext uri="{FF2B5EF4-FFF2-40B4-BE49-F238E27FC236}">
                    <a16:creationId xmlns:a16="http://schemas.microsoft.com/office/drawing/2014/main" id="{AD3A63D3-6CD3-498A-8745-5B03B7D273FC}"/>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166">
                <a:extLst>
                  <a:ext uri="{FF2B5EF4-FFF2-40B4-BE49-F238E27FC236}">
                    <a16:creationId xmlns:a16="http://schemas.microsoft.com/office/drawing/2014/main" id="{6FFE3761-716F-411A-BB6E-E9D219C99CB2}"/>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713" name="组合 156">
            <a:extLst>
              <a:ext uri="{FF2B5EF4-FFF2-40B4-BE49-F238E27FC236}">
                <a16:creationId xmlns:a16="http://schemas.microsoft.com/office/drawing/2014/main" id="{0C469031-FE03-4CC3-A4A3-1485EA46167D}"/>
              </a:ext>
            </a:extLst>
          </p:cNvPr>
          <p:cNvGrpSpPr/>
          <p:nvPr/>
        </p:nvGrpSpPr>
        <p:grpSpPr>
          <a:xfrm>
            <a:off x="3561949" y="3779444"/>
            <a:ext cx="2002825" cy="1490495"/>
            <a:chOff x="6674548" y="-143473"/>
            <a:chExt cx="3739421" cy="2847895"/>
          </a:xfrm>
        </p:grpSpPr>
        <p:sp>
          <p:nvSpPr>
            <p:cNvPr id="714" name="Freeform 693">
              <a:extLst>
                <a:ext uri="{FF2B5EF4-FFF2-40B4-BE49-F238E27FC236}">
                  <a16:creationId xmlns:a16="http://schemas.microsoft.com/office/drawing/2014/main" id="{44B1152B-B89B-4512-8F52-5F8E8E8047E1}"/>
                </a:ext>
              </a:extLst>
            </p:cNvPr>
            <p:cNvSpPr/>
            <p:nvPr/>
          </p:nvSpPr>
          <p:spPr bwMode="auto">
            <a:xfrm rot="964014">
              <a:off x="8265429" y="1504998"/>
              <a:ext cx="1063215" cy="1199424"/>
            </a:xfrm>
            <a:custGeom>
              <a:avLst/>
              <a:gdLst>
                <a:gd name="T0" fmla="*/ 0 w 205"/>
                <a:gd name="T1" fmla="*/ 132 h 226"/>
                <a:gd name="T2" fmla="*/ 14 w 205"/>
                <a:gd name="T3" fmla="*/ 226 h 226"/>
                <a:gd name="T4" fmla="*/ 115 w 205"/>
                <a:gd name="T5" fmla="*/ 186 h 226"/>
                <a:gd name="T6" fmla="*/ 205 w 205"/>
                <a:gd name="T7" fmla="*/ 167 h 226"/>
                <a:gd name="T8" fmla="*/ 154 w 205"/>
                <a:gd name="T9" fmla="*/ 84 h 226"/>
                <a:gd name="T10" fmla="*/ 107 w 205"/>
                <a:gd name="T11" fmla="*/ 17 h 226"/>
                <a:gd name="T12" fmla="*/ 43 w 205"/>
                <a:gd name="T13" fmla="*/ 22 h 226"/>
                <a:gd name="T14" fmla="*/ 0 w 205"/>
                <a:gd name="T15" fmla="*/ 132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26">
                  <a:moveTo>
                    <a:pt x="0" y="132"/>
                  </a:moveTo>
                  <a:cubicBezTo>
                    <a:pt x="1" y="132"/>
                    <a:pt x="14" y="226"/>
                    <a:pt x="14" y="226"/>
                  </a:cubicBezTo>
                  <a:cubicBezTo>
                    <a:pt x="14" y="226"/>
                    <a:pt x="74" y="197"/>
                    <a:pt x="115" y="186"/>
                  </a:cubicBezTo>
                  <a:cubicBezTo>
                    <a:pt x="157" y="174"/>
                    <a:pt x="205" y="167"/>
                    <a:pt x="205" y="167"/>
                  </a:cubicBezTo>
                  <a:cubicBezTo>
                    <a:pt x="154" y="84"/>
                    <a:pt x="154" y="84"/>
                    <a:pt x="154" y="84"/>
                  </a:cubicBezTo>
                  <a:cubicBezTo>
                    <a:pt x="154" y="84"/>
                    <a:pt x="128" y="29"/>
                    <a:pt x="107" y="17"/>
                  </a:cubicBezTo>
                  <a:cubicBezTo>
                    <a:pt x="75" y="0"/>
                    <a:pt x="43" y="22"/>
                    <a:pt x="43" y="22"/>
                  </a:cubicBezTo>
                  <a:cubicBezTo>
                    <a:pt x="43" y="23"/>
                    <a:pt x="0" y="132"/>
                    <a:pt x="0" y="132"/>
                  </a:cubicBez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14">
              <a:extLst>
                <a:ext uri="{FF2B5EF4-FFF2-40B4-BE49-F238E27FC236}">
                  <a16:creationId xmlns:a16="http://schemas.microsoft.com/office/drawing/2014/main" id="{9B42BF64-A6C1-46F6-9CC0-6E27297A8194}"/>
                </a:ext>
              </a:extLst>
            </p:cNvPr>
            <p:cNvSpPr/>
            <p:nvPr/>
          </p:nvSpPr>
          <p:spPr bwMode="auto">
            <a:xfrm rot="964014">
              <a:off x="8116932" y="-79609"/>
              <a:ext cx="1297779" cy="1044731"/>
            </a:xfrm>
            <a:custGeom>
              <a:avLst/>
              <a:gdLst>
                <a:gd name="T0" fmla="*/ 45 w 250"/>
                <a:gd name="T1" fmla="*/ 195 h 197"/>
                <a:gd name="T2" fmla="*/ 42 w 250"/>
                <a:gd name="T3" fmla="*/ 169 h 197"/>
                <a:gd name="T4" fmla="*/ 90 w 250"/>
                <a:gd name="T5" fmla="*/ 152 h 197"/>
                <a:gd name="T6" fmla="*/ 135 w 250"/>
                <a:gd name="T7" fmla="*/ 109 h 197"/>
                <a:gd name="T8" fmla="*/ 148 w 250"/>
                <a:gd name="T9" fmla="*/ 80 h 197"/>
                <a:gd name="T10" fmla="*/ 152 w 250"/>
                <a:gd name="T11" fmla="*/ 83 h 197"/>
                <a:gd name="T12" fmla="*/ 204 w 250"/>
                <a:gd name="T13" fmla="*/ 115 h 197"/>
                <a:gd name="T14" fmla="*/ 231 w 250"/>
                <a:gd name="T15" fmla="*/ 117 h 197"/>
                <a:gd name="T16" fmla="*/ 238 w 250"/>
                <a:gd name="T17" fmla="*/ 151 h 197"/>
                <a:gd name="T18" fmla="*/ 243 w 250"/>
                <a:gd name="T19" fmla="*/ 150 h 197"/>
                <a:gd name="T20" fmla="*/ 247 w 250"/>
                <a:gd name="T21" fmla="*/ 93 h 197"/>
                <a:gd name="T22" fmla="*/ 220 w 250"/>
                <a:gd name="T23" fmla="*/ 30 h 197"/>
                <a:gd name="T24" fmla="*/ 176 w 250"/>
                <a:gd name="T25" fmla="*/ 10 h 197"/>
                <a:gd name="T26" fmla="*/ 146 w 250"/>
                <a:gd name="T27" fmla="*/ 26 h 197"/>
                <a:gd name="T28" fmla="*/ 119 w 250"/>
                <a:gd name="T29" fmla="*/ 6 h 197"/>
                <a:gd name="T30" fmla="*/ 32 w 250"/>
                <a:gd name="T31" fmla="*/ 42 h 197"/>
                <a:gd name="T32" fmla="*/ 4 w 250"/>
                <a:gd name="T33" fmla="*/ 119 h 197"/>
                <a:gd name="T34" fmla="*/ 32 w 250"/>
                <a:gd name="T35" fmla="*/ 197 h 197"/>
                <a:gd name="T36" fmla="*/ 45 w 250"/>
                <a:gd name="T37" fmla="*/ 1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197">
                  <a:moveTo>
                    <a:pt x="45" y="195"/>
                  </a:moveTo>
                  <a:cubicBezTo>
                    <a:pt x="46" y="195"/>
                    <a:pt x="42" y="169"/>
                    <a:pt x="42" y="169"/>
                  </a:cubicBezTo>
                  <a:cubicBezTo>
                    <a:pt x="42" y="169"/>
                    <a:pt x="63" y="169"/>
                    <a:pt x="90" y="152"/>
                  </a:cubicBezTo>
                  <a:cubicBezTo>
                    <a:pt x="118" y="135"/>
                    <a:pt x="127" y="124"/>
                    <a:pt x="135" y="109"/>
                  </a:cubicBezTo>
                  <a:cubicBezTo>
                    <a:pt x="143" y="94"/>
                    <a:pt x="148" y="80"/>
                    <a:pt x="148" y="80"/>
                  </a:cubicBezTo>
                  <a:cubicBezTo>
                    <a:pt x="148" y="80"/>
                    <a:pt x="147" y="77"/>
                    <a:pt x="152" y="83"/>
                  </a:cubicBezTo>
                  <a:cubicBezTo>
                    <a:pt x="156" y="89"/>
                    <a:pt x="192" y="112"/>
                    <a:pt x="204" y="115"/>
                  </a:cubicBezTo>
                  <a:cubicBezTo>
                    <a:pt x="216" y="119"/>
                    <a:pt x="231" y="117"/>
                    <a:pt x="231" y="117"/>
                  </a:cubicBezTo>
                  <a:cubicBezTo>
                    <a:pt x="232" y="117"/>
                    <a:pt x="238" y="151"/>
                    <a:pt x="238" y="151"/>
                  </a:cubicBezTo>
                  <a:cubicBezTo>
                    <a:pt x="243" y="150"/>
                    <a:pt x="243" y="150"/>
                    <a:pt x="243" y="150"/>
                  </a:cubicBezTo>
                  <a:cubicBezTo>
                    <a:pt x="243" y="150"/>
                    <a:pt x="250" y="117"/>
                    <a:pt x="247" y="93"/>
                  </a:cubicBezTo>
                  <a:cubicBezTo>
                    <a:pt x="244" y="68"/>
                    <a:pt x="232" y="45"/>
                    <a:pt x="220" y="30"/>
                  </a:cubicBezTo>
                  <a:cubicBezTo>
                    <a:pt x="207" y="15"/>
                    <a:pt x="188" y="12"/>
                    <a:pt x="176" y="10"/>
                  </a:cubicBezTo>
                  <a:cubicBezTo>
                    <a:pt x="165" y="8"/>
                    <a:pt x="146" y="26"/>
                    <a:pt x="146" y="26"/>
                  </a:cubicBezTo>
                  <a:cubicBezTo>
                    <a:pt x="146" y="26"/>
                    <a:pt x="139" y="13"/>
                    <a:pt x="119" y="6"/>
                  </a:cubicBezTo>
                  <a:cubicBezTo>
                    <a:pt x="99" y="0"/>
                    <a:pt x="54" y="15"/>
                    <a:pt x="32" y="42"/>
                  </a:cubicBezTo>
                  <a:cubicBezTo>
                    <a:pt x="10" y="68"/>
                    <a:pt x="0" y="92"/>
                    <a:pt x="4" y="119"/>
                  </a:cubicBezTo>
                  <a:cubicBezTo>
                    <a:pt x="7" y="146"/>
                    <a:pt x="13" y="168"/>
                    <a:pt x="32" y="197"/>
                  </a:cubicBezTo>
                  <a:cubicBezTo>
                    <a:pt x="32" y="197"/>
                    <a:pt x="39" y="194"/>
                    <a:pt x="45" y="195"/>
                  </a:cubicBezTo>
                  <a:close/>
                </a:path>
              </a:pathLst>
            </a:custGeom>
            <a:solidFill>
              <a:srgbClr val="8F71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20">
              <a:extLst>
                <a:ext uri="{FF2B5EF4-FFF2-40B4-BE49-F238E27FC236}">
                  <a16:creationId xmlns:a16="http://schemas.microsoft.com/office/drawing/2014/main" id="{2BE39032-D0CA-460B-9DC0-7850A9498BAE}"/>
                </a:ext>
              </a:extLst>
            </p:cNvPr>
            <p:cNvSpPr/>
            <p:nvPr/>
          </p:nvSpPr>
          <p:spPr bwMode="auto">
            <a:xfrm rot="964014">
              <a:off x="8124874" y="-127229"/>
              <a:ext cx="789190" cy="1044731"/>
            </a:xfrm>
            <a:custGeom>
              <a:avLst/>
              <a:gdLst>
                <a:gd name="T0" fmla="*/ 31 w 152"/>
                <a:gd name="T1" fmla="*/ 197 h 197"/>
                <a:gd name="T2" fmla="*/ 0 w 152"/>
                <a:gd name="T3" fmla="*/ 108 h 197"/>
                <a:gd name="T4" fmla="*/ 0 w 152"/>
                <a:gd name="T5" fmla="*/ 108 h 197"/>
                <a:gd name="T6" fmla="*/ 14 w 152"/>
                <a:gd name="T7" fmla="*/ 57 h 197"/>
                <a:gd name="T8" fmla="*/ 14 w 152"/>
                <a:gd name="T9" fmla="*/ 57 h 197"/>
                <a:gd name="T10" fmla="*/ 107 w 152"/>
                <a:gd name="T11" fmla="*/ 0 h 197"/>
                <a:gd name="T12" fmla="*/ 107 w 152"/>
                <a:gd name="T13" fmla="*/ 0 h 197"/>
                <a:gd name="T14" fmla="*/ 145 w 152"/>
                <a:gd name="T15" fmla="*/ 21 h 197"/>
                <a:gd name="T16" fmla="*/ 145 w 152"/>
                <a:gd name="T17" fmla="*/ 21 h 197"/>
                <a:gd name="T18" fmla="*/ 152 w 152"/>
                <a:gd name="T19" fmla="*/ 52 h 197"/>
                <a:gd name="T20" fmla="*/ 152 w 152"/>
                <a:gd name="T21" fmla="*/ 52 h 197"/>
                <a:gd name="T22" fmla="*/ 152 w 152"/>
                <a:gd name="T23" fmla="*/ 57 h 197"/>
                <a:gd name="T24" fmla="*/ 152 w 152"/>
                <a:gd name="T25" fmla="*/ 57 h 197"/>
                <a:gd name="T26" fmla="*/ 35 w 152"/>
                <a:gd name="T27" fmla="*/ 168 h 197"/>
                <a:gd name="T28" fmla="*/ 35 w 152"/>
                <a:gd name="T29" fmla="*/ 168 h 197"/>
                <a:gd name="T30" fmla="*/ 33 w 152"/>
                <a:gd name="T31" fmla="*/ 166 h 197"/>
                <a:gd name="T32" fmla="*/ 33 w 152"/>
                <a:gd name="T33" fmla="*/ 166 h 197"/>
                <a:gd name="T34" fmla="*/ 34 w 152"/>
                <a:gd name="T35" fmla="*/ 164 h 197"/>
                <a:gd name="T36" fmla="*/ 34 w 152"/>
                <a:gd name="T37" fmla="*/ 164 h 197"/>
                <a:gd name="T38" fmla="*/ 148 w 152"/>
                <a:gd name="T39" fmla="*/ 57 h 197"/>
                <a:gd name="T40" fmla="*/ 148 w 152"/>
                <a:gd name="T41" fmla="*/ 57 h 197"/>
                <a:gd name="T42" fmla="*/ 148 w 152"/>
                <a:gd name="T43" fmla="*/ 52 h 197"/>
                <a:gd name="T44" fmla="*/ 148 w 152"/>
                <a:gd name="T45" fmla="*/ 52 h 197"/>
                <a:gd name="T46" fmla="*/ 145 w 152"/>
                <a:gd name="T47" fmla="*/ 32 h 197"/>
                <a:gd name="T48" fmla="*/ 145 w 152"/>
                <a:gd name="T49" fmla="*/ 32 h 197"/>
                <a:gd name="T50" fmla="*/ 142 w 152"/>
                <a:gd name="T51" fmla="*/ 22 h 197"/>
                <a:gd name="T52" fmla="*/ 142 w 152"/>
                <a:gd name="T53" fmla="*/ 22 h 197"/>
                <a:gd name="T54" fmla="*/ 107 w 152"/>
                <a:gd name="T55" fmla="*/ 4 h 197"/>
                <a:gd name="T56" fmla="*/ 107 w 152"/>
                <a:gd name="T57" fmla="*/ 4 h 197"/>
                <a:gd name="T58" fmla="*/ 18 w 152"/>
                <a:gd name="T59" fmla="*/ 59 h 197"/>
                <a:gd name="T60" fmla="*/ 18 w 152"/>
                <a:gd name="T61" fmla="*/ 59 h 197"/>
                <a:gd name="T62" fmla="*/ 4 w 152"/>
                <a:gd name="T63" fmla="*/ 108 h 197"/>
                <a:gd name="T64" fmla="*/ 4 w 152"/>
                <a:gd name="T65" fmla="*/ 108 h 197"/>
                <a:gd name="T66" fmla="*/ 19 w 152"/>
                <a:gd name="T67" fmla="*/ 168 h 197"/>
                <a:gd name="T68" fmla="*/ 19 w 152"/>
                <a:gd name="T69" fmla="*/ 168 h 197"/>
                <a:gd name="T70" fmla="*/ 34 w 152"/>
                <a:gd name="T71" fmla="*/ 194 h 197"/>
                <a:gd name="T72" fmla="*/ 34 w 152"/>
                <a:gd name="T73" fmla="*/ 194 h 197"/>
                <a:gd name="T74" fmla="*/ 34 w 152"/>
                <a:gd name="T75" fmla="*/ 197 h 197"/>
                <a:gd name="T76" fmla="*/ 34 w 152"/>
                <a:gd name="T77" fmla="*/ 197 h 197"/>
                <a:gd name="T78" fmla="*/ 33 w 152"/>
                <a:gd name="T79" fmla="*/ 197 h 197"/>
                <a:gd name="T80" fmla="*/ 33 w 152"/>
                <a:gd name="T81" fmla="*/ 197 h 197"/>
                <a:gd name="T82" fmla="*/ 31 w 152"/>
                <a:gd name="T83"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97">
                  <a:moveTo>
                    <a:pt x="31" y="197"/>
                  </a:moveTo>
                  <a:cubicBezTo>
                    <a:pt x="31" y="196"/>
                    <a:pt x="0" y="155"/>
                    <a:pt x="0" y="108"/>
                  </a:cubicBezTo>
                  <a:cubicBezTo>
                    <a:pt x="0" y="108"/>
                    <a:pt x="0" y="108"/>
                    <a:pt x="0" y="108"/>
                  </a:cubicBezTo>
                  <a:cubicBezTo>
                    <a:pt x="0" y="91"/>
                    <a:pt x="4" y="74"/>
                    <a:pt x="14" y="57"/>
                  </a:cubicBezTo>
                  <a:cubicBezTo>
                    <a:pt x="14" y="57"/>
                    <a:pt x="14" y="57"/>
                    <a:pt x="14" y="57"/>
                  </a:cubicBezTo>
                  <a:cubicBezTo>
                    <a:pt x="37" y="20"/>
                    <a:pt x="76" y="0"/>
                    <a:pt x="107" y="0"/>
                  </a:cubicBezTo>
                  <a:cubicBezTo>
                    <a:pt x="107" y="0"/>
                    <a:pt x="107" y="0"/>
                    <a:pt x="107" y="0"/>
                  </a:cubicBezTo>
                  <a:cubicBezTo>
                    <a:pt x="124" y="0"/>
                    <a:pt x="139" y="7"/>
                    <a:pt x="145" y="21"/>
                  </a:cubicBezTo>
                  <a:cubicBezTo>
                    <a:pt x="145" y="21"/>
                    <a:pt x="145" y="21"/>
                    <a:pt x="145" y="21"/>
                  </a:cubicBezTo>
                  <a:cubicBezTo>
                    <a:pt x="145" y="21"/>
                    <a:pt x="152" y="36"/>
                    <a:pt x="152" y="52"/>
                  </a:cubicBezTo>
                  <a:cubicBezTo>
                    <a:pt x="152" y="52"/>
                    <a:pt x="152" y="52"/>
                    <a:pt x="152" y="52"/>
                  </a:cubicBezTo>
                  <a:cubicBezTo>
                    <a:pt x="152" y="54"/>
                    <a:pt x="152" y="56"/>
                    <a:pt x="152" y="57"/>
                  </a:cubicBezTo>
                  <a:cubicBezTo>
                    <a:pt x="152" y="57"/>
                    <a:pt x="152" y="57"/>
                    <a:pt x="152" y="57"/>
                  </a:cubicBezTo>
                  <a:cubicBezTo>
                    <a:pt x="146" y="123"/>
                    <a:pt x="86" y="163"/>
                    <a:pt x="35" y="168"/>
                  </a:cubicBezTo>
                  <a:cubicBezTo>
                    <a:pt x="35" y="168"/>
                    <a:pt x="35" y="168"/>
                    <a:pt x="35" y="168"/>
                  </a:cubicBezTo>
                  <a:cubicBezTo>
                    <a:pt x="34" y="168"/>
                    <a:pt x="33" y="167"/>
                    <a:pt x="33" y="166"/>
                  </a:cubicBezTo>
                  <a:cubicBezTo>
                    <a:pt x="33" y="166"/>
                    <a:pt x="33" y="166"/>
                    <a:pt x="33" y="166"/>
                  </a:cubicBezTo>
                  <a:cubicBezTo>
                    <a:pt x="33" y="165"/>
                    <a:pt x="33" y="164"/>
                    <a:pt x="34" y="164"/>
                  </a:cubicBezTo>
                  <a:cubicBezTo>
                    <a:pt x="34" y="164"/>
                    <a:pt x="34" y="164"/>
                    <a:pt x="34" y="164"/>
                  </a:cubicBezTo>
                  <a:cubicBezTo>
                    <a:pt x="84" y="159"/>
                    <a:pt x="143" y="120"/>
                    <a:pt x="148" y="57"/>
                  </a:cubicBezTo>
                  <a:cubicBezTo>
                    <a:pt x="148" y="57"/>
                    <a:pt x="148" y="57"/>
                    <a:pt x="148" y="57"/>
                  </a:cubicBezTo>
                  <a:cubicBezTo>
                    <a:pt x="148" y="55"/>
                    <a:pt x="148" y="54"/>
                    <a:pt x="148" y="52"/>
                  </a:cubicBezTo>
                  <a:cubicBezTo>
                    <a:pt x="148" y="52"/>
                    <a:pt x="148" y="52"/>
                    <a:pt x="148" y="52"/>
                  </a:cubicBezTo>
                  <a:cubicBezTo>
                    <a:pt x="148" y="45"/>
                    <a:pt x="147" y="37"/>
                    <a:pt x="145" y="32"/>
                  </a:cubicBezTo>
                  <a:cubicBezTo>
                    <a:pt x="145" y="32"/>
                    <a:pt x="145" y="32"/>
                    <a:pt x="145" y="32"/>
                  </a:cubicBezTo>
                  <a:cubicBezTo>
                    <a:pt x="143" y="26"/>
                    <a:pt x="142" y="22"/>
                    <a:pt x="142" y="22"/>
                  </a:cubicBezTo>
                  <a:cubicBezTo>
                    <a:pt x="142" y="22"/>
                    <a:pt x="142" y="22"/>
                    <a:pt x="142" y="22"/>
                  </a:cubicBezTo>
                  <a:cubicBezTo>
                    <a:pt x="136" y="10"/>
                    <a:pt x="123" y="4"/>
                    <a:pt x="107" y="4"/>
                  </a:cubicBezTo>
                  <a:cubicBezTo>
                    <a:pt x="107" y="4"/>
                    <a:pt x="107" y="4"/>
                    <a:pt x="107" y="4"/>
                  </a:cubicBezTo>
                  <a:cubicBezTo>
                    <a:pt x="78" y="4"/>
                    <a:pt x="39" y="23"/>
                    <a:pt x="18" y="59"/>
                  </a:cubicBezTo>
                  <a:cubicBezTo>
                    <a:pt x="18" y="59"/>
                    <a:pt x="18" y="59"/>
                    <a:pt x="18" y="59"/>
                  </a:cubicBezTo>
                  <a:cubicBezTo>
                    <a:pt x="8" y="75"/>
                    <a:pt x="4" y="92"/>
                    <a:pt x="4" y="108"/>
                  </a:cubicBezTo>
                  <a:cubicBezTo>
                    <a:pt x="4" y="108"/>
                    <a:pt x="4" y="108"/>
                    <a:pt x="4" y="108"/>
                  </a:cubicBezTo>
                  <a:cubicBezTo>
                    <a:pt x="4" y="131"/>
                    <a:pt x="12" y="152"/>
                    <a:pt x="19" y="168"/>
                  </a:cubicBezTo>
                  <a:cubicBezTo>
                    <a:pt x="19" y="168"/>
                    <a:pt x="19" y="168"/>
                    <a:pt x="19" y="168"/>
                  </a:cubicBezTo>
                  <a:cubicBezTo>
                    <a:pt x="27" y="184"/>
                    <a:pt x="34" y="194"/>
                    <a:pt x="34" y="194"/>
                  </a:cubicBezTo>
                  <a:cubicBezTo>
                    <a:pt x="34" y="194"/>
                    <a:pt x="34" y="194"/>
                    <a:pt x="34" y="194"/>
                  </a:cubicBezTo>
                  <a:cubicBezTo>
                    <a:pt x="35" y="195"/>
                    <a:pt x="35" y="196"/>
                    <a:pt x="34" y="197"/>
                  </a:cubicBezTo>
                  <a:cubicBezTo>
                    <a:pt x="34" y="197"/>
                    <a:pt x="34" y="197"/>
                    <a:pt x="34" y="197"/>
                  </a:cubicBezTo>
                  <a:cubicBezTo>
                    <a:pt x="33" y="197"/>
                    <a:pt x="33" y="197"/>
                    <a:pt x="33" y="197"/>
                  </a:cubicBezTo>
                  <a:cubicBezTo>
                    <a:pt x="33" y="197"/>
                    <a:pt x="33" y="197"/>
                    <a:pt x="33" y="197"/>
                  </a:cubicBezTo>
                  <a:cubicBezTo>
                    <a:pt x="32" y="197"/>
                    <a:pt x="31" y="197"/>
                    <a:pt x="31" y="19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24">
              <a:extLst>
                <a:ext uri="{FF2B5EF4-FFF2-40B4-BE49-F238E27FC236}">
                  <a16:creationId xmlns:a16="http://schemas.microsoft.com/office/drawing/2014/main" id="{76CE559A-9498-4F5A-8A47-E5EDDA414E11}"/>
                </a:ext>
              </a:extLst>
            </p:cNvPr>
            <p:cNvSpPr/>
            <p:nvPr/>
          </p:nvSpPr>
          <p:spPr bwMode="auto">
            <a:xfrm rot="964014">
              <a:off x="8222425" y="-143473"/>
              <a:ext cx="486668" cy="1006619"/>
            </a:xfrm>
            <a:custGeom>
              <a:avLst/>
              <a:gdLst>
                <a:gd name="T0" fmla="*/ 19 w 94"/>
                <a:gd name="T1" fmla="*/ 189 h 190"/>
                <a:gd name="T2" fmla="*/ 18 w 94"/>
                <a:gd name="T3" fmla="*/ 186 h 190"/>
                <a:gd name="T4" fmla="*/ 18 w 94"/>
                <a:gd name="T5" fmla="*/ 186 h 190"/>
                <a:gd name="T6" fmla="*/ 5 w 94"/>
                <a:gd name="T7" fmla="*/ 153 h 190"/>
                <a:gd name="T8" fmla="*/ 5 w 94"/>
                <a:gd name="T9" fmla="*/ 153 h 190"/>
                <a:gd name="T10" fmla="*/ 0 w 94"/>
                <a:gd name="T11" fmla="*/ 118 h 190"/>
                <a:gd name="T12" fmla="*/ 0 w 94"/>
                <a:gd name="T13" fmla="*/ 118 h 190"/>
                <a:gd name="T14" fmla="*/ 2 w 94"/>
                <a:gd name="T15" fmla="*/ 95 h 190"/>
                <a:gd name="T16" fmla="*/ 2 w 94"/>
                <a:gd name="T17" fmla="*/ 95 h 190"/>
                <a:gd name="T18" fmla="*/ 91 w 94"/>
                <a:gd name="T19" fmla="*/ 0 h 190"/>
                <a:gd name="T20" fmla="*/ 91 w 94"/>
                <a:gd name="T21" fmla="*/ 0 h 190"/>
                <a:gd name="T22" fmla="*/ 91 w 94"/>
                <a:gd name="T23" fmla="*/ 0 h 190"/>
                <a:gd name="T24" fmla="*/ 94 w 94"/>
                <a:gd name="T25" fmla="*/ 1 h 190"/>
                <a:gd name="T26" fmla="*/ 94 w 94"/>
                <a:gd name="T27" fmla="*/ 1 h 190"/>
                <a:gd name="T28" fmla="*/ 92 w 94"/>
                <a:gd name="T29" fmla="*/ 4 h 190"/>
                <a:gd name="T30" fmla="*/ 92 w 94"/>
                <a:gd name="T31" fmla="*/ 4 h 190"/>
                <a:gd name="T32" fmla="*/ 6 w 94"/>
                <a:gd name="T33" fmla="*/ 96 h 190"/>
                <a:gd name="T34" fmla="*/ 6 w 94"/>
                <a:gd name="T35" fmla="*/ 96 h 190"/>
                <a:gd name="T36" fmla="*/ 4 w 94"/>
                <a:gd name="T37" fmla="*/ 118 h 190"/>
                <a:gd name="T38" fmla="*/ 4 w 94"/>
                <a:gd name="T39" fmla="*/ 118 h 190"/>
                <a:gd name="T40" fmla="*/ 9 w 94"/>
                <a:gd name="T41" fmla="*/ 152 h 190"/>
                <a:gd name="T42" fmla="*/ 9 w 94"/>
                <a:gd name="T43" fmla="*/ 152 h 190"/>
                <a:gd name="T44" fmla="*/ 22 w 94"/>
                <a:gd name="T45" fmla="*/ 185 h 190"/>
                <a:gd name="T46" fmla="*/ 22 w 94"/>
                <a:gd name="T47" fmla="*/ 185 h 190"/>
                <a:gd name="T48" fmla="*/ 23 w 94"/>
                <a:gd name="T49" fmla="*/ 187 h 190"/>
                <a:gd name="T50" fmla="*/ 23 w 94"/>
                <a:gd name="T51" fmla="*/ 187 h 190"/>
                <a:gd name="T52" fmla="*/ 22 w 94"/>
                <a:gd name="T53" fmla="*/ 190 h 190"/>
                <a:gd name="T54" fmla="*/ 22 w 94"/>
                <a:gd name="T55" fmla="*/ 190 h 190"/>
                <a:gd name="T56" fmla="*/ 21 w 94"/>
                <a:gd name="T57" fmla="*/ 190 h 190"/>
                <a:gd name="T58" fmla="*/ 21 w 94"/>
                <a:gd name="T59" fmla="*/ 190 h 190"/>
                <a:gd name="T60" fmla="*/ 19 w 94"/>
                <a:gd name="T61" fmla="*/ 18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90">
                  <a:moveTo>
                    <a:pt x="19" y="189"/>
                  </a:moveTo>
                  <a:cubicBezTo>
                    <a:pt x="19" y="187"/>
                    <a:pt x="19" y="187"/>
                    <a:pt x="18" y="186"/>
                  </a:cubicBezTo>
                  <a:cubicBezTo>
                    <a:pt x="18" y="186"/>
                    <a:pt x="18" y="186"/>
                    <a:pt x="18" y="186"/>
                  </a:cubicBezTo>
                  <a:cubicBezTo>
                    <a:pt x="15" y="175"/>
                    <a:pt x="8" y="165"/>
                    <a:pt x="5" y="153"/>
                  </a:cubicBezTo>
                  <a:cubicBezTo>
                    <a:pt x="5" y="153"/>
                    <a:pt x="5" y="153"/>
                    <a:pt x="5" y="153"/>
                  </a:cubicBezTo>
                  <a:cubicBezTo>
                    <a:pt x="1" y="142"/>
                    <a:pt x="0" y="130"/>
                    <a:pt x="0" y="118"/>
                  </a:cubicBezTo>
                  <a:cubicBezTo>
                    <a:pt x="0" y="118"/>
                    <a:pt x="0" y="118"/>
                    <a:pt x="0" y="118"/>
                  </a:cubicBezTo>
                  <a:cubicBezTo>
                    <a:pt x="0" y="110"/>
                    <a:pt x="0" y="102"/>
                    <a:pt x="2" y="95"/>
                  </a:cubicBezTo>
                  <a:cubicBezTo>
                    <a:pt x="2" y="95"/>
                    <a:pt x="2" y="95"/>
                    <a:pt x="2" y="95"/>
                  </a:cubicBezTo>
                  <a:cubicBezTo>
                    <a:pt x="12" y="52"/>
                    <a:pt x="46" y="8"/>
                    <a:pt x="91" y="0"/>
                  </a:cubicBezTo>
                  <a:cubicBezTo>
                    <a:pt x="91" y="0"/>
                    <a:pt x="91" y="0"/>
                    <a:pt x="91" y="0"/>
                  </a:cubicBezTo>
                  <a:cubicBezTo>
                    <a:pt x="91" y="0"/>
                    <a:pt x="91" y="0"/>
                    <a:pt x="91" y="0"/>
                  </a:cubicBezTo>
                  <a:cubicBezTo>
                    <a:pt x="92" y="0"/>
                    <a:pt x="93" y="0"/>
                    <a:pt x="94" y="1"/>
                  </a:cubicBezTo>
                  <a:cubicBezTo>
                    <a:pt x="94" y="1"/>
                    <a:pt x="94" y="1"/>
                    <a:pt x="94" y="1"/>
                  </a:cubicBezTo>
                  <a:cubicBezTo>
                    <a:pt x="94" y="3"/>
                    <a:pt x="93" y="4"/>
                    <a:pt x="92" y="4"/>
                  </a:cubicBezTo>
                  <a:cubicBezTo>
                    <a:pt x="92" y="4"/>
                    <a:pt x="92" y="4"/>
                    <a:pt x="92" y="4"/>
                  </a:cubicBezTo>
                  <a:cubicBezTo>
                    <a:pt x="49" y="12"/>
                    <a:pt x="15" y="54"/>
                    <a:pt x="6" y="96"/>
                  </a:cubicBezTo>
                  <a:cubicBezTo>
                    <a:pt x="6" y="96"/>
                    <a:pt x="6" y="96"/>
                    <a:pt x="6" y="96"/>
                  </a:cubicBezTo>
                  <a:cubicBezTo>
                    <a:pt x="4" y="103"/>
                    <a:pt x="4" y="110"/>
                    <a:pt x="4" y="118"/>
                  </a:cubicBezTo>
                  <a:cubicBezTo>
                    <a:pt x="4" y="118"/>
                    <a:pt x="4" y="118"/>
                    <a:pt x="4" y="118"/>
                  </a:cubicBezTo>
                  <a:cubicBezTo>
                    <a:pt x="4" y="129"/>
                    <a:pt x="5" y="141"/>
                    <a:pt x="9" y="152"/>
                  </a:cubicBezTo>
                  <a:cubicBezTo>
                    <a:pt x="9" y="152"/>
                    <a:pt x="9" y="152"/>
                    <a:pt x="9" y="152"/>
                  </a:cubicBezTo>
                  <a:cubicBezTo>
                    <a:pt x="12" y="163"/>
                    <a:pt x="18" y="174"/>
                    <a:pt x="22" y="185"/>
                  </a:cubicBezTo>
                  <a:cubicBezTo>
                    <a:pt x="22" y="185"/>
                    <a:pt x="22" y="185"/>
                    <a:pt x="22" y="185"/>
                  </a:cubicBezTo>
                  <a:cubicBezTo>
                    <a:pt x="23" y="186"/>
                    <a:pt x="23" y="187"/>
                    <a:pt x="23" y="187"/>
                  </a:cubicBezTo>
                  <a:cubicBezTo>
                    <a:pt x="23" y="187"/>
                    <a:pt x="23" y="187"/>
                    <a:pt x="23" y="187"/>
                  </a:cubicBezTo>
                  <a:cubicBezTo>
                    <a:pt x="23" y="189"/>
                    <a:pt x="23" y="190"/>
                    <a:pt x="22" y="190"/>
                  </a:cubicBezTo>
                  <a:cubicBezTo>
                    <a:pt x="22" y="190"/>
                    <a:pt x="22" y="190"/>
                    <a:pt x="22" y="190"/>
                  </a:cubicBezTo>
                  <a:cubicBezTo>
                    <a:pt x="21" y="190"/>
                    <a:pt x="21" y="190"/>
                    <a:pt x="21" y="190"/>
                  </a:cubicBezTo>
                  <a:cubicBezTo>
                    <a:pt x="21" y="190"/>
                    <a:pt x="21" y="190"/>
                    <a:pt x="21" y="190"/>
                  </a:cubicBezTo>
                  <a:cubicBezTo>
                    <a:pt x="20" y="190"/>
                    <a:pt x="19" y="189"/>
                    <a:pt x="19" y="18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10">
              <a:extLst>
                <a:ext uri="{FF2B5EF4-FFF2-40B4-BE49-F238E27FC236}">
                  <a16:creationId xmlns:a16="http://schemas.microsoft.com/office/drawing/2014/main" id="{36B58D9D-85D4-4F41-AB79-55F9A3189599}"/>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11">
              <a:extLst>
                <a:ext uri="{FF2B5EF4-FFF2-40B4-BE49-F238E27FC236}">
                  <a16:creationId xmlns:a16="http://schemas.microsoft.com/office/drawing/2014/main" id="{891CCEE5-72A9-44B7-B5B1-71C5AEBC7D33}"/>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12">
              <a:extLst>
                <a:ext uri="{FF2B5EF4-FFF2-40B4-BE49-F238E27FC236}">
                  <a16:creationId xmlns:a16="http://schemas.microsoft.com/office/drawing/2014/main" id="{FEB93C16-24C0-4A9E-A8E9-B38DC21EDE5A}"/>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13">
              <a:extLst>
                <a:ext uri="{FF2B5EF4-FFF2-40B4-BE49-F238E27FC236}">
                  <a16:creationId xmlns:a16="http://schemas.microsoft.com/office/drawing/2014/main" id="{0B79DF1F-8B82-4D20-B8A8-3C989D7C000E}"/>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14">
              <a:extLst>
                <a:ext uri="{FF2B5EF4-FFF2-40B4-BE49-F238E27FC236}">
                  <a16:creationId xmlns:a16="http://schemas.microsoft.com/office/drawing/2014/main" id="{29B12116-B38A-4AAC-8C8C-4AC6846B7E9B}"/>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15">
              <a:extLst>
                <a:ext uri="{FF2B5EF4-FFF2-40B4-BE49-F238E27FC236}">
                  <a16:creationId xmlns:a16="http://schemas.microsoft.com/office/drawing/2014/main" id="{78D97542-B08C-4370-B026-FD6DA64325E2}"/>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16">
              <a:extLst>
                <a:ext uri="{FF2B5EF4-FFF2-40B4-BE49-F238E27FC236}">
                  <a16:creationId xmlns:a16="http://schemas.microsoft.com/office/drawing/2014/main" id="{FE4C4BC1-1F62-4B1D-9361-614999083B2E}"/>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17">
              <a:extLst>
                <a:ext uri="{FF2B5EF4-FFF2-40B4-BE49-F238E27FC236}">
                  <a16:creationId xmlns:a16="http://schemas.microsoft.com/office/drawing/2014/main" id="{6435E041-D974-4C6D-B30F-49005F4459FD}"/>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18">
              <a:extLst>
                <a:ext uri="{FF2B5EF4-FFF2-40B4-BE49-F238E27FC236}">
                  <a16:creationId xmlns:a16="http://schemas.microsoft.com/office/drawing/2014/main" id="{F407B3E8-4DB6-4EDB-8CF1-135B53C0FAAF}"/>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19">
              <a:extLst>
                <a:ext uri="{FF2B5EF4-FFF2-40B4-BE49-F238E27FC236}">
                  <a16:creationId xmlns:a16="http://schemas.microsoft.com/office/drawing/2014/main" id="{A35E2DE0-4C9F-4CBF-BDD3-4921742C1AEA}"/>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20">
              <a:extLst>
                <a:ext uri="{FF2B5EF4-FFF2-40B4-BE49-F238E27FC236}">
                  <a16:creationId xmlns:a16="http://schemas.microsoft.com/office/drawing/2014/main" id="{C662047F-E340-43C5-B7F3-E27AF8DB5EF0}"/>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21">
              <a:extLst>
                <a:ext uri="{FF2B5EF4-FFF2-40B4-BE49-F238E27FC236}">
                  <a16:creationId xmlns:a16="http://schemas.microsoft.com/office/drawing/2014/main" id="{F07D6AFC-6D70-4B6F-B366-F7DC63737F71}"/>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22">
              <a:extLst>
                <a:ext uri="{FF2B5EF4-FFF2-40B4-BE49-F238E27FC236}">
                  <a16:creationId xmlns:a16="http://schemas.microsoft.com/office/drawing/2014/main" id="{194EBE09-32F2-4385-A6A5-B5C30204E8D7}"/>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23">
              <a:extLst>
                <a:ext uri="{FF2B5EF4-FFF2-40B4-BE49-F238E27FC236}">
                  <a16:creationId xmlns:a16="http://schemas.microsoft.com/office/drawing/2014/main" id="{867C6F35-E155-42BE-8308-EB7357492A21}"/>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24">
              <a:extLst>
                <a:ext uri="{FF2B5EF4-FFF2-40B4-BE49-F238E27FC236}">
                  <a16:creationId xmlns:a16="http://schemas.microsoft.com/office/drawing/2014/main" id="{7EB6066D-CEF6-4CB8-B8D7-4A67B3D0BA85}"/>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25">
              <a:extLst>
                <a:ext uri="{FF2B5EF4-FFF2-40B4-BE49-F238E27FC236}">
                  <a16:creationId xmlns:a16="http://schemas.microsoft.com/office/drawing/2014/main" id="{16900FE9-3B05-4543-A0BF-4498081852F3}"/>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26">
              <a:extLst>
                <a:ext uri="{FF2B5EF4-FFF2-40B4-BE49-F238E27FC236}">
                  <a16:creationId xmlns:a16="http://schemas.microsoft.com/office/drawing/2014/main" id="{252E0EBC-0456-43FC-9FE9-B8A9B3980A6C}"/>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27">
              <a:extLst>
                <a:ext uri="{FF2B5EF4-FFF2-40B4-BE49-F238E27FC236}">
                  <a16:creationId xmlns:a16="http://schemas.microsoft.com/office/drawing/2014/main" id="{4FED4ED0-1729-4564-81A0-F6BC5BA3DA89}"/>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28">
              <a:extLst>
                <a:ext uri="{FF2B5EF4-FFF2-40B4-BE49-F238E27FC236}">
                  <a16:creationId xmlns:a16="http://schemas.microsoft.com/office/drawing/2014/main" id="{64D82413-D284-4401-9DD1-09577BCA21F2}"/>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29">
              <a:extLst>
                <a:ext uri="{FF2B5EF4-FFF2-40B4-BE49-F238E27FC236}">
                  <a16:creationId xmlns:a16="http://schemas.microsoft.com/office/drawing/2014/main" id="{6DA3A7DB-2D2C-4E75-8E47-54EC8EF4FA2C}"/>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30">
              <a:extLst>
                <a:ext uri="{FF2B5EF4-FFF2-40B4-BE49-F238E27FC236}">
                  <a16:creationId xmlns:a16="http://schemas.microsoft.com/office/drawing/2014/main" id="{33C571CF-A4FA-4A97-8D5A-5C9DC4612DA0}"/>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31">
              <a:extLst>
                <a:ext uri="{FF2B5EF4-FFF2-40B4-BE49-F238E27FC236}">
                  <a16:creationId xmlns:a16="http://schemas.microsoft.com/office/drawing/2014/main" id="{D3DF713B-BABD-4B11-8F82-CF1D79A2F355}"/>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32">
              <a:extLst>
                <a:ext uri="{FF2B5EF4-FFF2-40B4-BE49-F238E27FC236}">
                  <a16:creationId xmlns:a16="http://schemas.microsoft.com/office/drawing/2014/main" id="{0BD6113D-F1B4-4B47-AB88-F07B0B90274C}"/>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33">
              <a:extLst>
                <a:ext uri="{FF2B5EF4-FFF2-40B4-BE49-F238E27FC236}">
                  <a16:creationId xmlns:a16="http://schemas.microsoft.com/office/drawing/2014/main" id="{BE3D380D-52C7-43E8-8EC9-19F7A5972A40}"/>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34">
              <a:extLst>
                <a:ext uri="{FF2B5EF4-FFF2-40B4-BE49-F238E27FC236}">
                  <a16:creationId xmlns:a16="http://schemas.microsoft.com/office/drawing/2014/main" id="{2CB6FBAE-3A33-476E-AE1A-F7CC1D74B16E}"/>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35">
              <a:extLst>
                <a:ext uri="{FF2B5EF4-FFF2-40B4-BE49-F238E27FC236}">
                  <a16:creationId xmlns:a16="http://schemas.microsoft.com/office/drawing/2014/main" id="{E1E88AE7-4D7D-48F3-A19D-F52D4FF3C7FC}"/>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36">
              <a:extLst>
                <a:ext uri="{FF2B5EF4-FFF2-40B4-BE49-F238E27FC236}">
                  <a16:creationId xmlns:a16="http://schemas.microsoft.com/office/drawing/2014/main" id="{C2CF2B8A-836C-49E7-9112-03D44EA622F1}"/>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37">
              <a:extLst>
                <a:ext uri="{FF2B5EF4-FFF2-40B4-BE49-F238E27FC236}">
                  <a16:creationId xmlns:a16="http://schemas.microsoft.com/office/drawing/2014/main" id="{345D4601-2CF6-4E0B-8E7B-F7B11C33E363}"/>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38">
              <a:extLst>
                <a:ext uri="{FF2B5EF4-FFF2-40B4-BE49-F238E27FC236}">
                  <a16:creationId xmlns:a16="http://schemas.microsoft.com/office/drawing/2014/main" id="{602D0F15-7CD4-48BF-9C98-9ED04E9CB1BB}"/>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39">
              <a:extLst>
                <a:ext uri="{FF2B5EF4-FFF2-40B4-BE49-F238E27FC236}">
                  <a16:creationId xmlns:a16="http://schemas.microsoft.com/office/drawing/2014/main" id="{513BD27D-9741-4349-8D05-9DFFB70727C3}"/>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0">
              <a:extLst>
                <a:ext uri="{FF2B5EF4-FFF2-40B4-BE49-F238E27FC236}">
                  <a16:creationId xmlns:a16="http://schemas.microsoft.com/office/drawing/2014/main" id="{A4322B45-AFA3-4A5A-A9DB-65DB2D75AB34}"/>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1">
              <a:extLst>
                <a:ext uri="{FF2B5EF4-FFF2-40B4-BE49-F238E27FC236}">
                  <a16:creationId xmlns:a16="http://schemas.microsoft.com/office/drawing/2014/main" id="{910339CC-CF4A-4737-BEE2-44E50419D293}"/>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2">
              <a:extLst>
                <a:ext uri="{FF2B5EF4-FFF2-40B4-BE49-F238E27FC236}">
                  <a16:creationId xmlns:a16="http://schemas.microsoft.com/office/drawing/2014/main" id="{22E67D5F-FE14-4F85-87C8-AAA6B0B35055}"/>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
              <a:extLst>
                <a:ext uri="{FF2B5EF4-FFF2-40B4-BE49-F238E27FC236}">
                  <a16:creationId xmlns:a16="http://schemas.microsoft.com/office/drawing/2014/main" id="{F40FB4F3-6930-4B44-95E6-5668F0A982CA}"/>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
              <a:extLst>
                <a:ext uri="{FF2B5EF4-FFF2-40B4-BE49-F238E27FC236}">
                  <a16:creationId xmlns:a16="http://schemas.microsoft.com/office/drawing/2014/main" id="{6421EEB9-C59B-4F3D-8260-6CDE670B7CD1}"/>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5">
              <a:extLst>
                <a:ext uri="{FF2B5EF4-FFF2-40B4-BE49-F238E27FC236}">
                  <a16:creationId xmlns:a16="http://schemas.microsoft.com/office/drawing/2014/main" id="{F0F8B07D-9072-4323-B3E3-B4308526ECFA}"/>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6">
              <a:extLst>
                <a:ext uri="{FF2B5EF4-FFF2-40B4-BE49-F238E27FC236}">
                  <a16:creationId xmlns:a16="http://schemas.microsoft.com/office/drawing/2014/main" id="{FFC8DDD3-D2A7-4C1F-B271-A2B5D5775AB6}"/>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7">
              <a:extLst>
                <a:ext uri="{FF2B5EF4-FFF2-40B4-BE49-F238E27FC236}">
                  <a16:creationId xmlns:a16="http://schemas.microsoft.com/office/drawing/2014/main" id="{CE1EE5DE-1284-4DD3-8A06-DF1D7D7C81D7}"/>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8">
              <a:extLst>
                <a:ext uri="{FF2B5EF4-FFF2-40B4-BE49-F238E27FC236}">
                  <a16:creationId xmlns:a16="http://schemas.microsoft.com/office/drawing/2014/main" id="{2EB54AAF-18CE-4022-8FC1-7FD45059FDF0}"/>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9">
              <a:extLst>
                <a:ext uri="{FF2B5EF4-FFF2-40B4-BE49-F238E27FC236}">
                  <a16:creationId xmlns:a16="http://schemas.microsoft.com/office/drawing/2014/main" id="{8C5B679D-BAD3-4A2D-92E9-1A36F62AA20B}"/>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50">
              <a:extLst>
                <a:ext uri="{FF2B5EF4-FFF2-40B4-BE49-F238E27FC236}">
                  <a16:creationId xmlns:a16="http://schemas.microsoft.com/office/drawing/2014/main" id="{13578BAD-DBD0-4DE6-B088-D83C66461010}"/>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51">
              <a:extLst>
                <a:ext uri="{FF2B5EF4-FFF2-40B4-BE49-F238E27FC236}">
                  <a16:creationId xmlns:a16="http://schemas.microsoft.com/office/drawing/2014/main" id="{3DD30327-F514-4D9E-A516-301674F7FAF9}"/>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52">
              <a:extLst>
                <a:ext uri="{FF2B5EF4-FFF2-40B4-BE49-F238E27FC236}">
                  <a16:creationId xmlns:a16="http://schemas.microsoft.com/office/drawing/2014/main" id="{7C24618C-FB57-4B8E-8636-FED81AF9CF67}"/>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53">
              <a:extLst>
                <a:ext uri="{FF2B5EF4-FFF2-40B4-BE49-F238E27FC236}">
                  <a16:creationId xmlns:a16="http://schemas.microsoft.com/office/drawing/2014/main" id="{13487036-53DF-4634-9C90-A8CEA9DBA6C0}"/>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54">
              <a:extLst>
                <a:ext uri="{FF2B5EF4-FFF2-40B4-BE49-F238E27FC236}">
                  <a16:creationId xmlns:a16="http://schemas.microsoft.com/office/drawing/2014/main" id="{9FB32F60-6BC8-4943-804C-A3AC7322658C}"/>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55">
              <a:extLst>
                <a:ext uri="{FF2B5EF4-FFF2-40B4-BE49-F238E27FC236}">
                  <a16:creationId xmlns:a16="http://schemas.microsoft.com/office/drawing/2014/main" id="{F2B08492-F569-4377-9A23-E761973C075F}"/>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56">
              <a:extLst>
                <a:ext uri="{FF2B5EF4-FFF2-40B4-BE49-F238E27FC236}">
                  <a16:creationId xmlns:a16="http://schemas.microsoft.com/office/drawing/2014/main" id="{45118D75-69BA-45D0-8D8B-6147B8B1D36E}"/>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57">
              <a:extLst>
                <a:ext uri="{FF2B5EF4-FFF2-40B4-BE49-F238E27FC236}">
                  <a16:creationId xmlns:a16="http://schemas.microsoft.com/office/drawing/2014/main" id="{7EDF61CA-822A-45BE-AF57-44751F71563F}"/>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58">
              <a:extLst>
                <a:ext uri="{FF2B5EF4-FFF2-40B4-BE49-F238E27FC236}">
                  <a16:creationId xmlns:a16="http://schemas.microsoft.com/office/drawing/2014/main" id="{FD74C927-5E69-4253-A600-B25BC2407BF1}"/>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59">
              <a:extLst>
                <a:ext uri="{FF2B5EF4-FFF2-40B4-BE49-F238E27FC236}">
                  <a16:creationId xmlns:a16="http://schemas.microsoft.com/office/drawing/2014/main" id="{837E3F7E-63AC-4F0F-AC9F-960FD4DC3BCA}"/>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60">
              <a:extLst>
                <a:ext uri="{FF2B5EF4-FFF2-40B4-BE49-F238E27FC236}">
                  <a16:creationId xmlns:a16="http://schemas.microsoft.com/office/drawing/2014/main" id="{90E1FCCB-680C-43A6-B073-7B17E98BB18C}"/>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61">
              <a:extLst>
                <a:ext uri="{FF2B5EF4-FFF2-40B4-BE49-F238E27FC236}">
                  <a16:creationId xmlns:a16="http://schemas.microsoft.com/office/drawing/2014/main" id="{92FE28CA-5BB3-4E74-B119-0539734B6075}"/>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62">
              <a:extLst>
                <a:ext uri="{FF2B5EF4-FFF2-40B4-BE49-F238E27FC236}">
                  <a16:creationId xmlns:a16="http://schemas.microsoft.com/office/drawing/2014/main" id="{B1B91E79-589B-4037-B7D5-185A4E569BE5}"/>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63">
              <a:extLst>
                <a:ext uri="{FF2B5EF4-FFF2-40B4-BE49-F238E27FC236}">
                  <a16:creationId xmlns:a16="http://schemas.microsoft.com/office/drawing/2014/main" id="{07ED8AF3-C0F2-455B-A063-53C052933914}"/>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64">
              <a:extLst>
                <a:ext uri="{FF2B5EF4-FFF2-40B4-BE49-F238E27FC236}">
                  <a16:creationId xmlns:a16="http://schemas.microsoft.com/office/drawing/2014/main" id="{0DE41CA9-77EF-4A1B-9ED0-D0FB6277E4BE}"/>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65">
              <a:extLst>
                <a:ext uri="{FF2B5EF4-FFF2-40B4-BE49-F238E27FC236}">
                  <a16:creationId xmlns:a16="http://schemas.microsoft.com/office/drawing/2014/main" id="{CB1DE910-ECE4-4D6D-AAA8-336A6887234A}"/>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66">
              <a:extLst>
                <a:ext uri="{FF2B5EF4-FFF2-40B4-BE49-F238E27FC236}">
                  <a16:creationId xmlns:a16="http://schemas.microsoft.com/office/drawing/2014/main" id="{010E8F13-45D8-4C06-81D4-C429B127A6E2}"/>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67">
              <a:extLst>
                <a:ext uri="{FF2B5EF4-FFF2-40B4-BE49-F238E27FC236}">
                  <a16:creationId xmlns:a16="http://schemas.microsoft.com/office/drawing/2014/main" id="{E3E33D5E-DF62-4659-A29C-A4BD74E27A86}"/>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68">
              <a:extLst>
                <a:ext uri="{FF2B5EF4-FFF2-40B4-BE49-F238E27FC236}">
                  <a16:creationId xmlns:a16="http://schemas.microsoft.com/office/drawing/2014/main" id="{560D630B-82E9-4059-B10E-43712DE61A38}"/>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69">
              <a:extLst>
                <a:ext uri="{FF2B5EF4-FFF2-40B4-BE49-F238E27FC236}">
                  <a16:creationId xmlns:a16="http://schemas.microsoft.com/office/drawing/2014/main" id="{95F5A6BF-5A5C-40DF-9001-5FE25DAAC9A3}"/>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70">
              <a:extLst>
                <a:ext uri="{FF2B5EF4-FFF2-40B4-BE49-F238E27FC236}">
                  <a16:creationId xmlns:a16="http://schemas.microsoft.com/office/drawing/2014/main" id="{305457F4-B3A6-4EA6-ADC6-F1A6A3EDA163}"/>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71">
              <a:extLst>
                <a:ext uri="{FF2B5EF4-FFF2-40B4-BE49-F238E27FC236}">
                  <a16:creationId xmlns:a16="http://schemas.microsoft.com/office/drawing/2014/main" id="{1CF3C779-EBBD-4264-824C-86F39CC091E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72">
              <a:extLst>
                <a:ext uri="{FF2B5EF4-FFF2-40B4-BE49-F238E27FC236}">
                  <a16:creationId xmlns:a16="http://schemas.microsoft.com/office/drawing/2014/main" id="{E74D1736-E974-42EB-99E1-D171BC0BB9FD}"/>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38">
              <a:extLst>
                <a:ext uri="{FF2B5EF4-FFF2-40B4-BE49-F238E27FC236}">
                  <a16:creationId xmlns:a16="http://schemas.microsoft.com/office/drawing/2014/main" id="{6105C350-7BA7-4AE3-AC64-0820D670DFE2}"/>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39">
              <a:extLst>
                <a:ext uri="{FF2B5EF4-FFF2-40B4-BE49-F238E27FC236}">
                  <a16:creationId xmlns:a16="http://schemas.microsoft.com/office/drawing/2014/main" id="{F1FCBD64-25DD-4EEE-942D-C3E0724C4DBA}"/>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40">
              <a:extLst>
                <a:ext uri="{FF2B5EF4-FFF2-40B4-BE49-F238E27FC236}">
                  <a16:creationId xmlns:a16="http://schemas.microsoft.com/office/drawing/2014/main" id="{260750CE-279A-49F8-9302-614F56706449}"/>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42">
              <a:extLst>
                <a:ext uri="{FF2B5EF4-FFF2-40B4-BE49-F238E27FC236}">
                  <a16:creationId xmlns:a16="http://schemas.microsoft.com/office/drawing/2014/main" id="{9ECF5509-6C89-4102-8E27-3663C1891F9C}"/>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43">
              <a:extLst>
                <a:ext uri="{FF2B5EF4-FFF2-40B4-BE49-F238E27FC236}">
                  <a16:creationId xmlns:a16="http://schemas.microsoft.com/office/drawing/2014/main" id="{A64B66F0-41E6-4959-AEAD-C417DBA42414}"/>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49">
              <a:extLst>
                <a:ext uri="{FF2B5EF4-FFF2-40B4-BE49-F238E27FC236}">
                  <a16:creationId xmlns:a16="http://schemas.microsoft.com/office/drawing/2014/main" id="{CB803216-B2DF-49B0-9BBF-7EC15E566B86}"/>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50">
              <a:extLst>
                <a:ext uri="{FF2B5EF4-FFF2-40B4-BE49-F238E27FC236}">
                  <a16:creationId xmlns:a16="http://schemas.microsoft.com/office/drawing/2014/main" id="{6D5F51BC-2F6C-47DC-8258-7C708A2D971C}"/>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51">
              <a:extLst>
                <a:ext uri="{FF2B5EF4-FFF2-40B4-BE49-F238E27FC236}">
                  <a16:creationId xmlns:a16="http://schemas.microsoft.com/office/drawing/2014/main" id="{15748E72-406E-42DA-9B13-551F00C515ED}"/>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52">
              <a:extLst>
                <a:ext uri="{FF2B5EF4-FFF2-40B4-BE49-F238E27FC236}">
                  <a16:creationId xmlns:a16="http://schemas.microsoft.com/office/drawing/2014/main" id="{7E2CAA1A-1FBD-4ABA-B308-C960FF7CD7A9}"/>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53">
              <a:extLst>
                <a:ext uri="{FF2B5EF4-FFF2-40B4-BE49-F238E27FC236}">
                  <a16:creationId xmlns:a16="http://schemas.microsoft.com/office/drawing/2014/main" id="{145B52B0-9FFD-438B-9DEE-21381D826A4E}"/>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54">
              <a:extLst>
                <a:ext uri="{FF2B5EF4-FFF2-40B4-BE49-F238E27FC236}">
                  <a16:creationId xmlns:a16="http://schemas.microsoft.com/office/drawing/2014/main" id="{A7E15077-46C7-4456-BF87-63A0A65252AC}"/>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55">
              <a:extLst>
                <a:ext uri="{FF2B5EF4-FFF2-40B4-BE49-F238E27FC236}">
                  <a16:creationId xmlns:a16="http://schemas.microsoft.com/office/drawing/2014/main" id="{BE6AB1A0-E133-4E7E-8A78-7FCF76834169}"/>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57">
              <a:extLst>
                <a:ext uri="{FF2B5EF4-FFF2-40B4-BE49-F238E27FC236}">
                  <a16:creationId xmlns:a16="http://schemas.microsoft.com/office/drawing/2014/main" id="{77ECC726-6BA1-4E68-8F35-31CF41159A62}"/>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58">
              <a:extLst>
                <a:ext uri="{FF2B5EF4-FFF2-40B4-BE49-F238E27FC236}">
                  <a16:creationId xmlns:a16="http://schemas.microsoft.com/office/drawing/2014/main" id="{B123DE57-F0D4-48CA-AFE7-FED04DCCD020}"/>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59">
              <a:extLst>
                <a:ext uri="{FF2B5EF4-FFF2-40B4-BE49-F238E27FC236}">
                  <a16:creationId xmlns:a16="http://schemas.microsoft.com/office/drawing/2014/main" id="{F00CEB82-CF42-49F7-B038-B2368C39FAE0}"/>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61">
              <a:extLst>
                <a:ext uri="{FF2B5EF4-FFF2-40B4-BE49-F238E27FC236}">
                  <a16:creationId xmlns:a16="http://schemas.microsoft.com/office/drawing/2014/main" id="{43A3FD97-2EF0-4598-8B9B-D69DB374537C}"/>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62">
              <a:extLst>
                <a:ext uri="{FF2B5EF4-FFF2-40B4-BE49-F238E27FC236}">
                  <a16:creationId xmlns:a16="http://schemas.microsoft.com/office/drawing/2014/main" id="{D2590C2B-0CBF-4C40-A699-2E72A7050A81}"/>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63">
              <a:extLst>
                <a:ext uri="{FF2B5EF4-FFF2-40B4-BE49-F238E27FC236}">
                  <a16:creationId xmlns:a16="http://schemas.microsoft.com/office/drawing/2014/main" id="{02861427-3F64-4F17-B1AA-62B17437F16F}"/>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64">
              <a:extLst>
                <a:ext uri="{FF2B5EF4-FFF2-40B4-BE49-F238E27FC236}">
                  <a16:creationId xmlns:a16="http://schemas.microsoft.com/office/drawing/2014/main" id="{207D5020-6542-40CA-8EA0-B02B5F7AAB88}"/>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65">
              <a:extLst>
                <a:ext uri="{FF2B5EF4-FFF2-40B4-BE49-F238E27FC236}">
                  <a16:creationId xmlns:a16="http://schemas.microsoft.com/office/drawing/2014/main" id="{5C087140-F38B-4F3F-AAA3-9EF5FE636388}"/>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66">
              <a:extLst>
                <a:ext uri="{FF2B5EF4-FFF2-40B4-BE49-F238E27FC236}">
                  <a16:creationId xmlns:a16="http://schemas.microsoft.com/office/drawing/2014/main" id="{9079A770-A8AF-4017-ADBE-93EECB51935D}"/>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604">
              <a:extLst>
                <a:ext uri="{FF2B5EF4-FFF2-40B4-BE49-F238E27FC236}">
                  <a16:creationId xmlns:a16="http://schemas.microsoft.com/office/drawing/2014/main" id="{7B81EC74-49C2-413D-8601-3E0077ED37C9}"/>
                </a:ext>
              </a:extLst>
            </p:cNvPr>
            <p:cNvSpPr/>
            <p:nvPr/>
          </p:nvSpPr>
          <p:spPr bwMode="auto">
            <a:xfrm rot="964014">
              <a:off x="10127860" y="1224745"/>
              <a:ext cx="170991" cy="170386"/>
            </a:xfrm>
            <a:custGeom>
              <a:avLst/>
              <a:gdLst>
                <a:gd name="T0" fmla="*/ 5 w 33"/>
                <a:gd name="T1" fmla="*/ 29 h 32"/>
                <a:gd name="T2" fmla="*/ 15 w 33"/>
                <a:gd name="T3" fmla="*/ 1 h 32"/>
                <a:gd name="T4" fmla="*/ 16 w 33"/>
                <a:gd name="T5" fmla="*/ 32 h 32"/>
                <a:gd name="T6" fmla="*/ 5 w 33"/>
                <a:gd name="T7" fmla="*/ 29 h 32"/>
              </a:gdLst>
              <a:ahLst/>
              <a:cxnLst>
                <a:cxn ang="0">
                  <a:pos x="T0" y="T1"/>
                </a:cxn>
                <a:cxn ang="0">
                  <a:pos x="T2" y="T3"/>
                </a:cxn>
                <a:cxn ang="0">
                  <a:pos x="T4" y="T5"/>
                </a:cxn>
                <a:cxn ang="0">
                  <a:pos x="T6" y="T7"/>
                </a:cxn>
              </a:cxnLst>
              <a:rect l="0" t="0" r="r" b="b"/>
              <a:pathLst>
                <a:path w="33" h="32">
                  <a:moveTo>
                    <a:pt x="5" y="29"/>
                  </a:moveTo>
                  <a:cubicBezTo>
                    <a:pt x="5" y="29"/>
                    <a:pt x="0" y="0"/>
                    <a:pt x="15" y="1"/>
                  </a:cubicBezTo>
                  <a:cubicBezTo>
                    <a:pt x="33" y="3"/>
                    <a:pt x="23" y="26"/>
                    <a:pt x="16" y="32"/>
                  </a:cubicBezTo>
                  <a:lnTo>
                    <a:pt x="5" y="29"/>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605">
              <a:extLst>
                <a:ext uri="{FF2B5EF4-FFF2-40B4-BE49-F238E27FC236}">
                  <a16:creationId xmlns:a16="http://schemas.microsoft.com/office/drawing/2014/main" id="{4365490F-2EB6-4F0A-AA2D-655A7F3E4A43}"/>
                </a:ext>
              </a:extLst>
            </p:cNvPr>
            <p:cNvSpPr>
              <a:spLocks noEditPoints="1"/>
            </p:cNvSpPr>
            <p:nvPr/>
          </p:nvSpPr>
          <p:spPr bwMode="auto">
            <a:xfrm rot="964014">
              <a:off x="10138586" y="1217444"/>
              <a:ext cx="129340" cy="183837"/>
            </a:xfrm>
            <a:custGeom>
              <a:avLst/>
              <a:gdLst>
                <a:gd name="T0" fmla="*/ 13 w 25"/>
                <a:gd name="T1" fmla="*/ 35 h 35"/>
                <a:gd name="T2" fmla="*/ 2 w 25"/>
                <a:gd name="T3" fmla="*/ 32 h 35"/>
                <a:gd name="T4" fmla="*/ 3 w 25"/>
                <a:gd name="T5" fmla="*/ 30 h 35"/>
                <a:gd name="T6" fmla="*/ 5 w 25"/>
                <a:gd name="T7" fmla="*/ 30 h 35"/>
                <a:gd name="T8" fmla="*/ 3 w 25"/>
                <a:gd name="T9" fmla="*/ 30 h 35"/>
                <a:gd name="T10" fmla="*/ 2 w 25"/>
                <a:gd name="T11" fmla="*/ 32 h 35"/>
                <a:gd name="T12" fmla="*/ 1 w 25"/>
                <a:gd name="T13" fmla="*/ 30 h 35"/>
                <a:gd name="T14" fmla="*/ 1 w 25"/>
                <a:gd name="T15" fmla="*/ 30 h 35"/>
                <a:gd name="T16" fmla="*/ 0 w 25"/>
                <a:gd name="T17" fmla="*/ 21 h 35"/>
                <a:gd name="T18" fmla="*/ 0 w 25"/>
                <a:gd name="T19" fmla="*/ 21 h 35"/>
                <a:gd name="T20" fmla="*/ 2 w 25"/>
                <a:gd name="T21" fmla="*/ 8 h 35"/>
                <a:gd name="T22" fmla="*/ 2 w 25"/>
                <a:gd name="T23" fmla="*/ 8 h 35"/>
                <a:gd name="T24" fmla="*/ 13 w 25"/>
                <a:gd name="T25" fmla="*/ 0 h 35"/>
                <a:gd name="T26" fmla="*/ 13 w 25"/>
                <a:gd name="T27" fmla="*/ 0 h 35"/>
                <a:gd name="T28" fmla="*/ 14 w 25"/>
                <a:gd name="T29" fmla="*/ 0 h 35"/>
                <a:gd name="T30" fmla="*/ 14 w 25"/>
                <a:gd name="T31" fmla="*/ 0 h 35"/>
                <a:gd name="T32" fmla="*/ 25 w 25"/>
                <a:gd name="T33" fmla="*/ 12 h 35"/>
                <a:gd name="T34" fmla="*/ 25 w 25"/>
                <a:gd name="T35" fmla="*/ 12 h 35"/>
                <a:gd name="T36" fmla="*/ 15 w 25"/>
                <a:gd name="T37" fmla="*/ 35 h 35"/>
                <a:gd name="T38" fmla="*/ 15 w 25"/>
                <a:gd name="T39" fmla="*/ 35 h 35"/>
                <a:gd name="T40" fmla="*/ 14 w 25"/>
                <a:gd name="T41" fmla="*/ 35 h 35"/>
                <a:gd name="T42" fmla="*/ 14 w 25"/>
                <a:gd name="T43" fmla="*/ 35 h 35"/>
                <a:gd name="T44" fmla="*/ 13 w 25"/>
                <a:gd name="T45" fmla="*/ 35 h 35"/>
                <a:gd name="T46" fmla="*/ 13 w 25"/>
                <a:gd name="T47" fmla="*/ 31 h 35"/>
                <a:gd name="T48" fmla="*/ 21 w 25"/>
                <a:gd name="T49" fmla="*/ 12 h 35"/>
                <a:gd name="T50" fmla="*/ 21 w 25"/>
                <a:gd name="T51" fmla="*/ 12 h 35"/>
                <a:gd name="T52" fmla="*/ 13 w 25"/>
                <a:gd name="T53" fmla="*/ 4 h 35"/>
                <a:gd name="T54" fmla="*/ 13 w 25"/>
                <a:gd name="T55" fmla="*/ 4 h 35"/>
                <a:gd name="T56" fmla="*/ 13 w 25"/>
                <a:gd name="T57" fmla="*/ 4 h 35"/>
                <a:gd name="T58" fmla="*/ 13 w 25"/>
                <a:gd name="T59" fmla="*/ 4 h 35"/>
                <a:gd name="T60" fmla="*/ 6 w 25"/>
                <a:gd name="T61" fmla="*/ 9 h 35"/>
                <a:gd name="T62" fmla="*/ 6 w 25"/>
                <a:gd name="T63" fmla="*/ 9 h 35"/>
                <a:gd name="T64" fmla="*/ 4 w 25"/>
                <a:gd name="T65" fmla="*/ 21 h 35"/>
                <a:gd name="T66" fmla="*/ 4 w 25"/>
                <a:gd name="T67" fmla="*/ 21 h 35"/>
                <a:gd name="T68" fmla="*/ 5 w 25"/>
                <a:gd name="T69" fmla="*/ 29 h 35"/>
                <a:gd name="T70" fmla="*/ 5 w 25"/>
                <a:gd name="T71" fmla="*/ 29 h 35"/>
                <a:gd name="T72" fmla="*/ 13 w 25"/>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35">
                  <a:moveTo>
                    <a:pt x="13" y="35"/>
                  </a:moveTo>
                  <a:cubicBezTo>
                    <a:pt x="2" y="32"/>
                    <a:pt x="2" y="32"/>
                    <a:pt x="2" y="32"/>
                  </a:cubicBezTo>
                  <a:cubicBezTo>
                    <a:pt x="3" y="30"/>
                    <a:pt x="3" y="30"/>
                    <a:pt x="3" y="30"/>
                  </a:cubicBezTo>
                  <a:cubicBezTo>
                    <a:pt x="5" y="30"/>
                    <a:pt x="5" y="30"/>
                    <a:pt x="5" y="30"/>
                  </a:cubicBezTo>
                  <a:cubicBezTo>
                    <a:pt x="3" y="30"/>
                    <a:pt x="3" y="30"/>
                    <a:pt x="3" y="30"/>
                  </a:cubicBezTo>
                  <a:cubicBezTo>
                    <a:pt x="2" y="32"/>
                    <a:pt x="2" y="32"/>
                    <a:pt x="2" y="32"/>
                  </a:cubicBezTo>
                  <a:cubicBezTo>
                    <a:pt x="2" y="32"/>
                    <a:pt x="1" y="31"/>
                    <a:pt x="1" y="30"/>
                  </a:cubicBezTo>
                  <a:cubicBezTo>
                    <a:pt x="1" y="30"/>
                    <a:pt x="1" y="30"/>
                    <a:pt x="1" y="30"/>
                  </a:cubicBezTo>
                  <a:cubicBezTo>
                    <a:pt x="1" y="30"/>
                    <a:pt x="0" y="26"/>
                    <a:pt x="0" y="21"/>
                  </a:cubicBezTo>
                  <a:cubicBezTo>
                    <a:pt x="0" y="21"/>
                    <a:pt x="0" y="21"/>
                    <a:pt x="0" y="21"/>
                  </a:cubicBezTo>
                  <a:cubicBezTo>
                    <a:pt x="0" y="17"/>
                    <a:pt x="1" y="12"/>
                    <a:pt x="2" y="8"/>
                  </a:cubicBezTo>
                  <a:cubicBezTo>
                    <a:pt x="2" y="8"/>
                    <a:pt x="2" y="8"/>
                    <a:pt x="2" y="8"/>
                  </a:cubicBezTo>
                  <a:cubicBezTo>
                    <a:pt x="4" y="4"/>
                    <a:pt x="7" y="0"/>
                    <a:pt x="13" y="0"/>
                  </a:cubicBezTo>
                  <a:cubicBezTo>
                    <a:pt x="13" y="0"/>
                    <a:pt x="13" y="0"/>
                    <a:pt x="13" y="0"/>
                  </a:cubicBezTo>
                  <a:cubicBezTo>
                    <a:pt x="13" y="0"/>
                    <a:pt x="13" y="0"/>
                    <a:pt x="14" y="0"/>
                  </a:cubicBezTo>
                  <a:cubicBezTo>
                    <a:pt x="14" y="0"/>
                    <a:pt x="14" y="0"/>
                    <a:pt x="14" y="0"/>
                  </a:cubicBezTo>
                  <a:cubicBezTo>
                    <a:pt x="22" y="1"/>
                    <a:pt x="25" y="6"/>
                    <a:pt x="25" y="12"/>
                  </a:cubicBezTo>
                  <a:cubicBezTo>
                    <a:pt x="25" y="12"/>
                    <a:pt x="25" y="12"/>
                    <a:pt x="25" y="12"/>
                  </a:cubicBezTo>
                  <a:cubicBezTo>
                    <a:pt x="25" y="21"/>
                    <a:pt x="20" y="30"/>
                    <a:pt x="15" y="35"/>
                  </a:cubicBezTo>
                  <a:cubicBezTo>
                    <a:pt x="15" y="35"/>
                    <a:pt x="15" y="35"/>
                    <a:pt x="15" y="35"/>
                  </a:cubicBezTo>
                  <a:cubicBezTo>
                    <a:pt x="15" y="35"/>
                    <a:pt x="14" y="35"/>
                    <a:pt x="14" y="35"/>
                  </a:cubicBezTo>
                  <a:cubicBezTo>
                    <a:pt x="14" y="35"/>
                    <a:pt x="14" y="35"/>
                    <a:pt x="14" y="35"/>
                  </a:cubicBezTo>
                  <a:cubicBezTo>
                    <a:pt x="13" y="35"/>
                    <a:pt x="13" y="35"/>
                    <a:pt x="13" y="35"/>
                  </a:cubicBezTo>
                  <a:close/>
                  <a:moveTo>
                    <a:pt x="13" y="31"/>
                  </a:moveTo>
                  <a:cubicBezTo>
                    <a:pt x="17" y="27"/>
                    <a:pt x="21" y="18"/>
                    <a:pt x="21" y="12"/>
                  </a:cubicBezTo>
                  <a:cubicBezTo>
                    <a:pt x="21" y="12"/>
                    <a:pt x="21" y="12"/>
                    <a:pt x="21" y="12"/>
                  </a:cubicBezTo>
                  <a:cubicBezTo>
                    <a:pt x="21" y="8"/>
                    <a:pt x="20" y="5"/>
                    <a:pt x="13" y="4"/>
                  </a:cubicBezTo>
                  <a:cubicBezTo>
                    <a:pt x="13" y="4"/>
                    <a:pt x="13" y="4"/>
                    <a:pt x="13" y="4"/>
                  </a:cubicBezTo>
                  <a:cubicBezTo>
                    <a:pt x="13" y="4"/>
                    <a:pt x="13" y="4"/>
                    <a:pt x="13" y="4"/>
                  </a:cubicBezTo>
                  <a:cubicBezTo>
                    <a:pt x="13" y="4"/>
                    <a:pt x="13" y="4"/>
                    <a:pt x="13" y="4"/>
                  </a:cubicBezTo>
                  <a:cubicBezTo>
                    <a:pt x="9" y="4"/>
                    <a:pt x="7" y="6"/>
                    <a:pt x="6" y="9"/>
                  </a:cubicBezTo>
                  <a:cubicBezTo>
                    <a:pt x="6" y="9"/>
                    <a:pt x="6" y="9"/>
                    <a:pt x="6" y="9"/>
                  </a:cubicBezTo>
                  <a:cubicBezTo>
                    <a:pt x="5" y="13"/>
                    <a:pt x="4" y="17"/>
                    <a:pt x="4" y="21"/>
                  </a:cubicBezTo>
                  <a:cubicBezTo>
                    <a:pt x="4" y="21"/>
                    <a:pt x="4" y="21"/>
                    <a:pt x="4" y="21"/>
                  </a:cubicBezTo>
                  <a:cubicBezTo>
                    <a:pt x="4" y="24"/>
                    <a:pt x="5" y="27"/>
                    <a:pt x="5" y="29"/>
                  </a:cubicBezTo>
                  <a:cubicBezTo>
                    <a:pt x="5" y="29"/>
                    <a:pt x="5" y="29"/>
                    <a:pt x="5" y="29"/>
                  </a:cubicBezTo>
                  <a:cubicBezTo>
                    <a:pt x="13" y="31"/>
                    <a:pt x="13" y="31"/>
                    <a:pt x="13" y="3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606">
              <a:extLst>
                <a:ext uri="{FF2B5EF4-FFF2-40B4-BE49-F238E27FC236}">
                  <a16:creationId xmlns:a16="http://schemas.microsoft.com/office/drawing/2014/main" id="{81FC9759-DA8B-4105-A158-9CF683A62566}"/>
                </a:ext>
              </a:extLst>
            </p:cNvPr>
            <p:cNvSpPr/>
            <p:nvPr/>
          </p:nvSpPr>
          <p:spPr bwMode="auto">
            <a:xfrm rot="964014">
              <a:off x="9962307" y="1166037"/>
              <a:ext cx="170991" cy="201772"/>
            </a:xfrm>
            <a:custGeom>
              <a:avLst/>
              <a:gdLst>
                <a:gd name="T0" fmla="*/ 23 w 33"/>
                <a:gd name="T1" fmla="*/ 38 h 38"/>
                <a:gd name="T2" fmla="*/ 11 w 33"/>
                <a:gd name="T3" fmla="*/ 11 h 38"/>
                <a:gd name="T4" fmla="*/ 33 w 33"/>
                <a:gd name="T5" fmla="*/ 33 h 38"/>
                <a:gd name="T6" fmla="*/ 23 w 33"/>
                <a:gd name="T7" fmla="*/ 38 h 38"/>
              </a:gdLst>
              <a:ahLst/>
              <a:cxnLst>
                <a:cxn ang="0">
                  <a:pos x="T0" y="T1"/>
                </a:cxn>
                <a:cxn ang="0">
                  <a:pos x="T2" y="T3"/>
                </a:cxn>
                <a:cxn ang="0">
                  <a:pos x="T4" y="T5"/>
                </a:cxn>
                <a:cxn ang="0">
                  <a:pos x="T6" y="T7"/>
                </a:cxn>
              </a:cxnLst>
              <a:rect l="0" t="0" r="r" b="b"/>
              <a:pathLst>
                <a:path w="33" h="38">
                  <a:moveTo>
                    <a:pt x="23" y="38"/>
                  </a:moveTo>
                  <a:cubicBezTo>
                    <a:pt x="23" y="38"/>
                    <a:pt x="0" y="21"/>
                    <a:pt x="11" y="11"/>
                  </a:cubicBezTo>
                  <a:cubicBezTo>
                    <a:pt x="24" y="0"/>
                    <a:pt x="33" y="23"/>
                    <a:pt x="33" y="33"/>
                  </a:cubicBezTo>
                  <a:lnTo>
                    <a:pt x="23" y="38"/>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608">
              <a:extLst>
                <a:ext uri="{FF2B5EF4-FFF2-40B4-BE49-F238E27FC236}">
                  <a16:creationId xmlns:a16="http://schemas.microsoft.com/office/drawing/2014/main" id="{3875AAD8-04F3-4D43-9F06-5C08F922D1D3}"/>
                </a:ext>
              </a:extLst>
            </p:cNvPr>
            <p:cNvSpPr>
              <a:spLocks noEditPoints="1"/>
            </p:cNvSpPr>
            <p:nvPr/>
          </p:nvSpPr>
          <p:spPr bwMode="auto">
            <a:xfrm rot="964014">
              <a:off x="9985980" y="1204554"/>
              <a:ext cx="151261" cy="179352"/>
            </a:xfrm>
            <a:custGeom>
              <a:avLst/>
              <a:gdLst>
                <a:gd name="T0" fmla="*/ 16 w 29"/>
                <a:gd name="T1" fmla="*/ 34 h 34"/>
                <a:gd name="T2" fmla="*/ 0 w 29"/>
                <a:gd name="T3" fmla="*/ 12 h 34"/>
                <a:gd name="T4" fmla="*/ 0 w 29"/>
                <a:gd name="T5" fmla="*/ 12 h 34"/>
                <a:gd name="T6" fmla="*/ 4 w 29"/>
                <a:gd name="T7" fmla="*/ 4 h 34"/>
                <a:gd name="T8" fmla="*/ 4 w 29"/>
                <a:gd name="T9" fmla="*/ 4 h 34"/>
                <a:gd name="T10" fmla="*/ 12 w 29"/>
                <a:gd name="T11" fmla="*/ 0 h 34"/>
                <a:gd name="T12" fmla="*/ 12 w 29"/>
                <a:gd name="T13" fmla="*/ 0 h 34"/>
                <a:gd name="T14" fmla="*/ 25 w 29"/>
                <a:gd name="T15" fmla="*/ 11 h 34"/>
                <a:gd name="T16" fmla="*/ 25 w 29"/>
                <a:gd name="T17" fmla="*/ 11 h 34"/>
                <a:gd name="T18" fmla="*/ 29 w 29"/>
                <a:gd name="T19" fmla="*/ 27 h 34"/>
                <a:gd name="T20" fmla="*/ 29 w 29"/>
                <a:gd name="T21" fmla="*/ 27 h 34"/>
                <a:gd name="T22" fmla="*/ 29 w 29"/>
                <a:gd name="T23" fmla="*/ 27 h 34"/>
                <a:gd name="T24" fmla="*/ 29 w 29"/>
                <a:gd name="T25" fmla="*/ 27 h 34"/>
                <a:gd name="T26" fmla="*/ 28 w 29"/>
                <a:gd name="T27" fmla="*/ 29 h 34"/>
                <a:gd name="T28" fmla="*/ 28 w 29"/>
                <a:gd name="T29" fmla="*/ 29 h 34"/>
                <a:gd name="T30" fmla="*/ 18 w 29"/>
                <a:gd name="T31" fmla="*/ 34 h 34"/>
                <a:gd name="T32" fmla="*/ 17 w 29"/>
                <a:gd name="T33" fmla="*/ 34 h 34"/>
                <a:gd name="T34" fmla="*/ 17 w 29"/>
                <a:gd name="T35" fmla="*/ 34 h 34"/>
                <a:gd name="T36" fmla="*/ 16 w 29"/>
                <a:gd name="T37" fmla="*/ 34 h 34"/>
                <a:gd name="T38" fmla="*/ 17 w 29"/>
                <a:gd name="T39" fmla="*/ 32 h 34"/>
                <a:gd name="T40" fmla="*/ 19 w 29"/>
                <a:gd name="T41" fmla="*/ 31 h 34"/>
                <a:gd name="T42" fmla="*/ 17 w 29"/>
                <a:gd name="T43" fmla="*/ 32 h 34"/>
                <a:gd name="T44" fmla="*/ 12 w 29"/>
                <a:gd name="T45" fmla="*/ 4 h 34"/>
                <a:gd name="T46" fmla="*/ 7 w 29"/>
                <a:gd name="T47" fmla="*/ 7 h 34"/>
                <a:gd name="T48" fmla="*/ 7 w 29"/>
                <a:gd name="T49" fmla="*/ 7 h 34"/>
                <a:gd name="T50" fmla="*/ 4 w 29"/>
                <a:gd name="T51" fmla="*/ 12 h 34"/>
                <a:gd name="T52" fmla="*/ 4 w 29"/>
                <a:gd name="T53" fmla="*/ 12 h 34"/>
                <a:gd name="T54" fmla="*/ 11 w 29"/>
                <a:gd name="T55" fmla="*/ 24 h 34"/>
                <a:gd name="T56" fmla="*/ 11 w 29"/>
                <a:gd name="T57" fmla="*/ 24 h 34"/>
                <a:gd name="T58" fmla="*/ 18 w 29"/>
                <a:gd name="T59" fmla="*/ 30 h 34"/>
                <a:gd name="T60" fmla="*/ 18 w 29"/>
                <a:gd name="T61" fmla="*/ 30 h 34"/>
                <a:gd name="T62" fmla="*/ 25 w 29"/>
                <a:gd name="T63" fmla="*/ 26 h 34"/>
                <a:gd name="T64" fmla="*/ 21 w 29"/>
                <a:gd name="T65" fmla="*/ 12 h 34"/>
                <a:gd name="T66" fmla="*/ 21 w 29"/>
                <a:gd name="T67" fmla="*/ 12 h 34"/>
                <a:gd name="T68" fmla="*/ 12 w 29"/>
                <a:gd name="T69" fmla="*/ 4 h 34"/>
                <a:gd name="T70" fmla="*/ 12 w 29"/>
                <a:gd name="T71" fmla="*/ 4 h 34"/>
                <a:gd name="T72" fmla="*/ 12 w 29"/>
                <a:gd name="T7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4">
                  <a:moveTo>
                    <a:pt x="16" y="34"/>
                  </a:moveTo>
                  <a:cubicBezTo>
                    <a:pt x="16" y="34"/>
                    <a:pt x="0" y="23"/>
                    <a:pt x="0" y="12"/>
                  </a:cubicBezTo>
                  <a:cubicBezTo>
                    <a:pt x="0" y="12"/>
                    <a:pt x="0" y="12"/>
                    <a:pt x="0" y="12"/>
                  </a:cubicBezTo>
                  <a:cubicBezTo>
                    <a:pt x="0" y="9"/>
                    <a:pt x="1" y="6"/>
                    <a:pt x="4" y="4"/>
                  </a:cubicBezTo>
                  <a:cubicBezTo>
                    <a:pt x="4" y="4"/>
                    <a:pt x="4" y="4"/>
                    <a:pt x="4" y="4"/>
                  </a:cubicBezTo>
                  <a:cubicBezTo>
                    <a:pt x="7" y="1"/>
                    <a:pt x="9" y="0"/>
                    <a:pt x="12" y="0"/>
                  </a:cubicBezTo>
                  <a:cubicBezTo>
                    <a:pt x="12" y="0"/>
                    <a:pt x="12" y="0"/>
                    <a:pt x="12" y="0"/>
                  </a:cubicBezTo>
                  <a:cubicBezTo>
                    <a:pt x="18" y="0"/>
                    <a:pt x="22" y="5"/>
                    <a:pt x="25" y="11"/>
                  </a:cubicBezTo>
                  <a:cubicBezTo>
                    <a:pt x="25" y="11"/>
                    <a:pt x="25" y="11"/>
                    <a:pt x="25" y="11"/>
                  </a:cubicBezTo>
                  <a:cubicBezTo>
                    <a:pt x="28" y="16"/>
                    <a:pt x="29" y="22"/>
                    <a:pt x="29" y="27"/>
                  </a:cubicBezTo>
                  <a:cubicBezTo>
                    <a:pt x="29" y="27"/>
                    <a:pt x="29" y="27"/>
                    <a:pt x="29" y="27"/>
                  </a:cubicBezTo>
                  <a:cubicBezTo>
                    <a:pt x="29" y="27"/>
                    <a:pt x="29" y="27"/>
                    <a:pt x="29" y="27"/>
                  </a:cubicBezTo>
                  <a:cubicBezTo>
                    <a:pt x="29" y="27"/>
                    <a:pt x="29" y="27"/>
                    <a:pt x="29" y="27"/>
                  </a:cubicBezTo>
                  <a:cubicBezTo>
                    <a:pt x="29" y="28"/>
                    <a:pt x="29" y="29"/>
                    <a:pt x="28" y="29"/>
                  </a:cubicBezTo>
                  <a:cubicBezTo>
                    <a:pt x="28" y="29"/>
                    <a:pt x="28" y="29"/>
                    <a:pt x="28" y="29"/>
                  </a:cubicBezTo>
                  <a:cubicBezTo>
                    <a:pt x="18" y="34"/>
                    <a:pt x="18" y="34"/>
                    <a:pt x="18" y="34"/>
                  </a:cubicBezTo>
                  <a:cubicBezTo>
                    <a:pt x="18" y="34"/>
                    <a:pt x="18" y="34"/>
                    <a:pt x="17" y="34"/>
                  </a:cubicBezTo>
                  <a:cubicBezTo>
                    <a:pt x="17" y="34"/>
                    <a:pt x="17" y="34"/>
                    <a:pt x="17" y="34"/>
                  </a:cubicBezTo>
                  <a:cubicBezTo>
                    <a:pt x="17" y="34"/>
                    <a:pt x="17" y="34"/>
                    <a:pt x="16" y="34"/>
                  </a:cubicBezTo>
                  <a:close/>
                  <a:moveTo>
                    <a:pt x="17" y="32"/>
                  </a:moveTo>
                  <a:cubicBezTo>
                    <a:pt x="19" y="31"/>
                    <a:pt x="19" y="31"/>
                    <a:pt x="19" y="31"/>
                  </a:cubicBezTo>
                  <a:cubicBezTo>
                    <a:pt x="17" y="32"/>
                    <a:pt x="17" y="32"/>
                    <a:pt x="17" y="32"/>
                  </a:cubicBezTo>
                  <a:close/>
                  <a:moveTo>
                    <a:pt x="12" y="4"/>
                  </a:moveTo>
                  <a:cubicBezTo>
                    <a:pt x="11" y="4"/>
                    <a:pt x="9" y="5"/>
                    <a:pt x="7" y="7"/>
                  </a:cubicBezTo>
                  <a:cubicBezTo>
                    <a:pt x="7" y="7"/>
                    <a:pt x="7" y="7"/>
                    <a:pt x="7" y="7"/>
                  </a:cubicBezTo>
                  <a:cubicBezTo>
                    <a:pt x="5" y="8"/>
                    <a:pt x="4" y="10"/>
                    <a:pt x="4" y="12"/>
                  </a:cubicBezTo>
                  <a:cubicBezTo>
                    <a:pt x="4" y="12"/>
                    <a:pt x="4" y="12"/>
                    <a:pt x="4" y="12"/>
                  </a:cubicBezTo>
                  <a:cubicBezTo>
                    <a:pt x="4" y="15"/>
                    <a:pt x="7" y="20"/>
                    <a:pt x="11" y="24"/>
                  </a:cubicBezTo>
                  <a:cubicBezTo>
                    <a:pt x="11" y="24"/>
                    <a:pt x="11" y="24"/>
                    <a:pt x="11" y="24"/>
                  </a:cubicBezTo>
                  <a:cubicBezTo>
                    <a:pt x="14" y="27"/>
                    <a:pt x="16" y="29"/>
                    <a:pt x="18" y="30"/>
                  </a:cubicBezTo>
                  <a:cubicBezTo>
                    <a:pt x="18" y="30"/>
                    <a:pt x="18" y="30"/>
                    <a:pt x="18" y="30"/>
                  </a:cubicBezTo>
                  <a:cubicBezTo>
                    <a:pt x="25" y="26"/>
                    <a:pt x="25" y="26"/>
                    <a:pt x="25" y="26"/>
                  </a:cubicBezTo>
                  <a:cubicBezTo>
                    <a:pt x="25" y="22"/>
                    <a:pt x="24" y="17"/>
                    <a:pt x="21" y="12"/>
                  </a:cubicBezTo>
                  <a:cubicBezTo>
                    <a:pt x="21" y="12"/>
                    <a:pt x="21" y="12"/>
                    <a:pt x="21" y="12"/>
                  </a:cubicBezTo>
                  <a:cubicBezTo>
                    <a:pt x="19" y="8"/>
                    <a:pt x="16" y="4"/>
                    <a:pt x="12" y="4"/>
                  </a:cubicBezTo>
                  <a:cubicBezTo>
                    <a:pt x="12" y="4"/>
                    <a:pt x="12" y="4"/>
                    <a:pt x="12" y="4"/>
                  </a:cubicBezTo>
                  <a:cubicBezTo>
                    <a:pt x="12" y="4"/>
                    <a:pt x="12"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609">
              <a:extLst>
                <a:ext uri="{FF2B5EF4-FFF2-40B4-BE49-F238E27FC236}">
                  <a16:creationId xmlns:a16="http://schemas.microsoft.com/office/drawing/2014/main" id="{2F280C65-DC94-46D2-AEA2-95696B4B7E7D}"/>
                </a:ext>
              </a:extLst>
            </p:cNvPr>
            <p:cNvSpPr/>
            <p:nvPr/>
          </p:nvSpPr>
          <p:spPr bwMode="auto">
            <a:xfrm rot="964014">
              <a:off x="9873411" y="1284446"/>
              <a:ext cx="170991" cy="170386"/>
            </a:xfrm>
            <a:custGeom>
              <a:avLst/>
              <a:gdLst>
                <a:gd name="T0" fmla="*/ 29 w 33"/>
                <a:gd name="T1" fmla="*/ 28 h 32"/>
                <a:gd name="T2" fmla="*/ 2 w 33"/>
                <a:gd name="T3" fmla="*/ 17 h 32"/>
                <a:gd name="T4" fmla="*/ 33 w 33"/>
                <a:gd name="T5" fmla="*/ 17 h 32"/>
                <a:gd name="T6" fmla="*/ 29 w 33"/>
                <a:gd name="T7" fmla="*/ 28 h 32"/>
              </a:gdLst>
              <a:ahLst/>
              <a:cxnLst>
                <a:cxn ang="0">
                  <a:pos x="T0" y="T1"/>
                </a:cxn>
                <a:cxn ang="0">
                  <a:pos x="T2" y="T3"/>
                </a:cxn>
                <a:cxn ang="0">
                  <a:pos x="T4" y="T5"/>
                </a:cxn>
                <a:cxn ang="0">
                  <a:pos x="T6" y="T7"/>
                </a:cxn>
              </a:cxnLst>
              <a:rect l="0" t="0" r="r" b="b"/>
              <a:pathLst>
                <a:path w="33" h="32">
                  <a:moveTo>
                    <a:pt x="29" y="28"/>
                  </a:moveTo>
                  <a:cubicBezTo>
                    <a:pt x="29" y="28"/>
                    <a:pt x="0" y="32"/>
                    <a:pt x="2" y="17"/>
                  </a:cubicBezTo>
                  <a:cubicBezTo>
                    <a:pt x="3" y="0"/>
                    <a:pt x="26" y="10"/>
                    <a:pt x="33" y="17"/>
                  </a:cubicBezTo>
                  <a:lnTo>
                    <a:pt x="29"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610">
              <a:extLst>
                <a:ext uri="{FF2B5EF4-FFF2-40B4-BE49-F238E27FC236}">
                  <a16:creationId xmlns:a16="http://schemas.microsoft.com/office/drawing/2014/main" id="{6ECDE711-B9F1-41C0-BDB6-F7724B5DF50A}"/>
                </a:ext>
              </a:extLst>
            </p:cNvPr>
            <p:cNvSpPr>
              <a:spLocks noEditPoints="1"/>
            </p:cNvSpPr>
            <p:nvPr/>
          </p:nvSpPr>
          <p:spPr bwMode="auto">
            <a:xfrm rot="964014">
              <a:off x="9866727" y="1311951"/>
              <a:ext cx="186337" cy="132273"/>
            </a:xfrm>
            <a:custGeom>
              <a:avLst/>
              <a:gdLst>
                <a:gd name="T0" fmla="*/ 8 w 36"/>
                <a:gd name="T1" fmla="*/ 23 h 25"/>
                <a:gd name="T2" fmla="*/ 0 w 36"/>
                <a:gd name="T3" fmla="*/ 13 h 25"/>
                <a:gd name="T4" fmla="*/ 0 w 36"/>
                <a:gd name="T5" fmla="*/ 13 h 25"/>
                <a:gd name="T6" fmla="*/ 1 w 36"/>
                <a:gd name="T7" fmla="*/ 12 h 25"/>
                <a:gd name="T8" fmla="*/ 1 w 36"/>
                <a:gd name="T9" fmla="*/ 12 h 25"/>
                <a:gd name="T10" fmla="*/ 12 w 36"/>
                <a:gd name="T11" fmla="*/ 1 h 25"/>
                <a:gd name="T12" fmla="*/ 12 w 36"/>
                <a:gd name="T13" fmla="*/ 1 h 25"/>
                <a:gd name="T14" fmla="*/ 35 w 36"/>
                <a:gd name="T15" fmla="*/ 11 h 25"/>
                <a:gd name="T16" fmla="*/ 35 w 36"/>
                <a:gd name="T17" fmla="*/ 11 h 25"/>
                <a:gd name="T18" fmla="*/ 36 w 36"/>
                <a:gd name="T19" fmla="*/ 13 h 25"/>
                <a:gd name="T20" fmla="*/ 36 w 36"/>
                <a:gd name="T21" fmla="*/ 13 h 25"/>
                <a:gd name="T22" fmla="*/ 32 w 36"/>
                <a:gd name="T23" fmla="*/ 23 h 25"/>
                <a:gd name="T24" fmla="*/ 31 w 36"/>
                <a:gd name="T25" fmla="*/ 25 h 25"/>
                <a:gd name="T26" fmla="*/ 31 w 36"/>
                <a:gd name="T27" fmla="*/ 25 h 25"/>
                <a:gd name="T28" fmla="*/ 21 w 36"/>
                <a:gd name="T29" fmla="*/ 25 h 25"/>
                <a:gd name="T30" fmla="*/ 21 w 36"/>
                <a:gd name="T31" fmla="*/ 25 h 25"/>
                <a:gd name="T32" fmla="*/ 8 w 36"/>
                <a:gd name="T33" fmla="*/ 23 h 25"/>
                <a:gd name="T34" fmla="*/ 12 w 36"/>
                <a:gd name="T35" fmla="*/ 5 h 25"/>
                <a:gd name="T36" fmla="*/ 5 w 36"/>
                <a:gd name="T37" fmla="*/ 12 h 25"/>
                <a:gd name="T38" fmla="*/ 5 w 36"/>
                <a:gd name="T39" fmla="*/ 12 h 25"/>
                <a:gd name="T40" fmla="*/ 4 w 36"/>
                <a:gd name="T41" fmla="*/ 13 h 25"/>
                <a:gd name="T42" fmla="*/ 4 w 36"/>
                <a:gd name="T43" fmla="*/ 13 h 25"/>
                <a:gd name="T44" fmla="*/ 10 w 36"/>
                <a:gd name="T45" fmla="*/ 20 h 25"/>
                <a:gd name="T46" fmla="*/ 10 w 36"/>
                <a:gd name="T47" fmla="*/ 20 h 25"/>
                <a:gd name="T48" fmla="*/ 21 w 36"/>
                <a:gd name="T49" fmla="*/ 21 h 25"/>
                <a:gd name="T50" fmla="*/ 21 w 36"/>
                <a:gd name="T51" fmla="*/ 21 h 25"/>
                <a:gd name="T52" fmla="*/ 29 w 36"/>
                <a:gd name="T53" fmla="*/ 21 h 25"/>
                <a:gd name="T54" fmla="*/ 29 w 36"/>
                <a:gd name="T55" fmla="*/ 21 h 25"/>
                <a:gd name="T56" fmla="*/ 31 w 36"/>
                <a:gd name="T57" fmla="*/ 13 h 25"/>
                <a:gd name="T58" fmla="*/ 13 w 36"/>
                <a:gd name="T59" fmla="*/ 5 h 25"/>
                <a:gd name="T60" fmla="*/ 13 w 36"/>
                <a:gd name="T61" fmla="*/ 5 h 25"/>
                <a:gd name="T62" fmla="*/ 12 w 36"/>
                <a:gd name="T6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8" y="23"/>
                  </a:moveTo>
                  <a:cubicBezTo>
                    <a:pt x="4" y="22"/>
                    <a:pt x="0" y="18"/>
                    <a:pt x="0" y="13"/>
                  </a:cubicBezTo>
                  <a:cubicBezTo>
                    <a:pt x="0" y="13"/>
                    <a:pt x="0" y="13"/>
                    <a:pt x="0" y="13"/>
                  </a:cubicBezTo>
                  <a:cubicBezTo>
                    <a:pt x="0" y="13"/>
                    <a:pt x="1" y="12"/>
                    <a:pt x="1" y="12"/>
                  </a:cubicBezTo>
                  <a:cubicBezTo>
                    <a:pt x="1" y="12"/>
                    <a:pt x="1" y="12"/>
                    <a:pt x="1" y="12"/>
                  </a:cubicBezTo>
                  <a:cubicBezTo>
                    <a:pt x="1" y="4"/>
                    <a:pt x="7" y="0"/>
                    <a:pt x="12" y="1"/>
                  </a:cubicBezTo>
                  <a:cubicBezTo>
                    <a:pt x="12" y="1"/>
                    <a:pt x="12" y="1"/>
                    <a:pt x="12" y="1"/>
                  </a:cubicBezTo>
                  <a:cubicBezTo>
                    <a:pt x="21" y="1"/>
                    <a:pt x="31" y="6"/>
                    <a:pt x="35" y="11"/>
                  </a:cubicBezTo>
                  <a:cubicBezTo>
                    <a:pt x="35" y="11"/>
                    <a:pt x="35" y="11"/>
                    <a:pt x="35" y="11"/>
                  </a:cubicBezTo>
                  <a:cubicBezTo>
                    <a:pt x="36" y="11"/>
                    <a:pt x="36" y="12"/>
                    <a:pt x="36" y="13"/>
                  </a:cubicBezTo>
                  <a:cubicBezTo>
                    <a:pt x="36" y="13"/>
                    <a:pt x="36" y="13"/>
                    <a:pt x="36" y="13"/>
                  </a:cubicBezTo>
                  <a:cubicBezTo>
                    <a:pt x="32" y="23"/>
                    <a:pt x="32" y="23"/>
                    <a:pt x="32" y="23"/>
                  </a:cubicBezTo>
                  <a:cubicBezTo>
                    <a:pt x="32" y="24"/>
                    <a:pt x="32" y="25"/>
                    <a:pt x="31" y="25"/>
                  </a:cubicBezTo>
                  <a:cubicBezTo>
                    <a:pt x="31" y="25"/>
                    <a:pt x="31" y="25"/>
                    <a:pt x="31" y="25"/>
                  </a:cubicBezTo>
                  <a:cubicBezTo>
                    <a:pt x="31" y="25"/>
                    <a:pt x="27" y="25"/>
                    <a:pt x="21" y="25"/>
                  </a:cubicBezTo>
                  <a:cubicBezTo>
                    <a:pt x="21" y="25"/>
                    <a:pt x="21" y="25"/>
                    <a:pt x="21" y="25"/>
                  </a:cubicBezTo>
                  <a:cubicBezTo>
                    <a:pt x="17" y="25"/>
                    <a:pt x="12" y="25"/>
                    <a:pt x="8" y="23"/>
                  </a:cubicBezTo>
                  <a:close/>
                  <a:moveTo>
                    <a:pt x="12" y="5"/>
                  </a:moveTo>
                  <a:cubicBezTo>
                    <a:pt x="8" y="5"/>
                    <a:pt x="5" y="6"/>
                    <a:pt x="5" y="12"/>
                  </a:cubicBezTo>
                  <a:cubicBezTo>
                    <a:pt x="5" y="12"/>
                    <a:pt x="5" y="12"/>
                    <a:pt x="5" y="12"/>
                  </a:cubicBezTo>
                  <a:cubicBezTo>
                    <a:pt x="4" y="13"/>
                    <a:pt x="4" y="13"/>
                    <a:pt x="4" y="13"/>
                  </a:cubicBezTo>
                  <a:cubicBezTo>
                    <a:pt x="4" y="13"/>
                    <a:pt x="4" y="13"/>
                    <a:pt x="4" y="13"/>
                  </a:cubicBezTo>
                  <a:cubicBezTo>
                    <a:pt x="5" y="16"/>
                    <a:pt x="6" y="18"/>
                    <a:pt x="10" y="20"/>
                  </a:cubicBezTo>
                  <a:cubicBezTo>
                    <a:pt x="10" y="20"/>
                    <a:pt x="10" y="20"/>
                    <a:pt x="10" y="20"/>
                  </a:cubicBezTo>
                  <a:cubicBezTo>
                    <a:pt x="13" y="21"/>
                    <a:pt x="17" y="21"/>
                    <a:pt x="21" y="21"/>
                  </a:cubicBezTo>
                  <a:cubicBezTo>
                    <a:pt x="21" y="21"/>
                    <a:pt x="21" y="21"/>
                    <a:pt x="21" y="21"/>
                  </a:cubicBezTo>
                  <a:cubicBezTo>
                    <a:pt x="25" y="21"/>
                    <a:pt x="27" y="21"/>
                    <a:pt x="29" y="21"/>
                  </a:cubicBezTo>
                  <a:cubicBezTo>
                    <a:pt x="29" y="21"/>
                    <a:pt x="29" y="21"/>
                    <a:pt x="29" y="21"/>
                  </a:cubicBezTo>
                  <a:cubicBezTo>
                    <a:pt x="31" y="13"/>
                    <a:pt x="31" y="13"/>
                    <a:pt x="31" y="13"/>
                  </a:cubicBezTo>
                  <a:cubicBezTo>
                    <a:pt x="27" y="9"/>
                    <a:pt x="19" y="5"/>
                    <a:pt x="13" y="5"/>
                  </a:cubicBezTo>
                  <a:cubicBezTo>
                    <a:pt x="13" y="5"/>
                    <a:pt x="13" y="5"/>
                    <a:pt x="13" y="5"/>
                  </a:cubicBezTo>
                  <a:cubicBezTo>
                    <a:pt x="13" y="5"/>
                    <a:pt x="12" y="5"/>
                    <a:pt x="12" y="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611">
              <a:extLst>
                <a:ext uri="{FF2B5EF4-FFF2-40B4-BE49-F238E27FC236}">
                  <a16:creationId xmlns:a16="http://schemas.microsoft.com/office/drawing/2014/main" id="{CF28A6E6-55A7-4337-A34A-9E393440F98C}"/>
                </a:ext>
              </a:extLst>
            </p:cNvPr>
            <p:cNvSpPr/>
            <p:nvPr/>
          </p:nvSpPr>
          <p:spPr bwMode="auto">
            <a:xfrm rot="964014">
              <a:off x="9813840" y="1449516"/>
              <a:ext cx="203874" cy="179352"/>
            </a:xfrm>
            <a:custGeom>
              <a:avLst/>
              <a:gdLst>
                <a:gd name="T0" fmla="*/ 39 w 39"/>
                <a:gd name="T1" fmla="*/ 10 h 34"/>
                <a:gd name="T2" fmla="*/ 12 w 39"/>
                <a:gd name="T3" fmla="*/ 22 h 34"/>
                <a:gd name="T4" fmla="*/ 33 w 39"/>
                <a:gd name="T5" fmla="*/ 0 h 34"/>
                <a:gd name="T6" fmla="*/ 39 w 39"/>
                <a:gd name="T7" fmla="*/ 10 h 34"/>
              </a:gdLst>
              <a:ahLst/>
              <a:cxnLst>
                <a:cxn ang="0">
                  <a:pos x="T0" y="T1"/>
                </a:cxn>
                <a:cxn ang="0">
                  <a:pos x="T2" y="T3"/>
                </a:cxn>
                <a:cxn ang="0">
                  <a:pos x="T4" y="T5"/>
                </a:cxn>
                <a:cxn ang="0">
                  <a:pos x="T6" y="T7"/>
                </a:cxn>
              </a:cxnLst>
              <a:rect l="0" t="0" r="r" b="b"/>
              <a:pathLst>
                <a:path w="39" h="34">
                  <a:moveTo>
                    <a:pt x="39" y="10"/>
                  </a:moveTo>
                  <a:cubicBezTo>
                    <a:pt x="39" y="10"/>
                    <a:pt x="21" y="34"/>
                    <a:pt x="12" y="22"/>
                  </a:cubicBezTo>
                  <a:cubicBezTo>
                    <a:pt x="0" y="9"/>
                    <a:pt x="24" y="0"/>
                    <a:pt x="33" y="0"/>
                  </a:cubicBezTo>
                  <a:lnTo>
                    <a:pt x="39" y="1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612">
              <a:extLst>
                <a:ext uri="{FF2B5EF4-FFF2-40B4-BE49-F238E27FC236}">
                  <a16:creationId xmlns:a16="http://schemas.microsoft.com/office/drawing/2014/main" id="{97A00F3F-E991-4072-829F-59DCC3343A12}"/>
                </a:ext>
              </a:extLst>
            </p:cNvPr>
            <p:cNvSpPr>
              <a:spLocks noEditPoints="1"/>
            </p:cNvSpPr>
            <p:nvPr/>
          </p:nvSpPr>
          <p:spPr bwMode="auto">
            <a:xfrm rot="964014">
              <a:off x="9856102" y="1445509"/>
              <a:ext cx="175375" cy="159177"/>
            </a:xfrm>
            <a:custGeom>
              <a:avLst/>
              <a:gdLst>
                <a:gd name="T0" fmla="*/ 3 w 34"/>
                <a:gd name="T1" fmla="*/ 26 h 30"/>
                <a:gd name="T2" fmla="*/ 0 w 34"/>
                <a:gd name="T3" fmla="*/ 18 h 30"/>
                <a:gd name="T4" fmla="*/ 0 w 34"/>
                <a:gd name="T5" fmla="*/ 18 h 30"/>
                <a:gd name="T6" fmla="*/ 10 w 34"/>
                <a:gd name="T7" fmla="*/ 5 h 30"/>
                <a:gd name="T8" fmla="*/ 10 w 34"/>
                <a:gd name="T9" fmla="*/ 5 h 30"/>
                <a:gd name="T10" fmla="*/ 26 w 34"/>
                <a:gd name="T11" fmla="*/ 0 h 30"/>
                <a:gd name="T12" fmla="*/ 26 w 34"/>
                <a:gd name="T13" fmla="*/ 0 h 30"/>
                <a:gd name="T14" fmla="*/ 27 w 34"/>
                <a:gd name="T15" fmla="*/ 0 h 30"/>
                <a:gd name="T16" fmla="*/ 27 w 34"/>
                <a:gd name="T17" fmla="*/ 0 h 30"/>
                <a:gd name="T18" fmla="*/ 28 w 34"/>
                <a:gd name="T19" fmla="*/ 1 h 30"/>
                <a:gd name="T20" fmla="*/ 28 w 34"/>
                <a:gd name="T21" fmla="*/ 1 h 30"/>
                <a:gd name="T22" fmla="*/ 34 w 34"/>
                <a:gd name="T23" fmla="*/ 11 h 30"/>
                <a:gd name="T24" fmla="*/ 32 w 34"/>
                <a:gd name="T25" fmla="*/ 12 h 30"/>
                <a:gd name="T26" fmla="*/ 34 w 34"/>
                <a:gd name="T27" fmla="*/ 11 h 30"/>
                <a:gd name="T28" fmla="*/ 33 w 34"/>
                <a:gd name="T29" fmla="*/ 13 h 30"/>
                <a:gd name="T30" fmla="*/ 33 w 34"/>
                <a:gd name="T31" fmla="*/ 13 h 30"/>
                <a:gd name="T32" fmla="*/ 11 w 34"/>
                <a:gd name="T33" fmla="*/ 30 h 30"/>
                <a:gd name="T34" fmla="*/ 11 w 34"/>
                <a:gd name="T35" fmla="*/ 30 h 30"/>
                <a:gd name="T36" fmla="*/ 11 w 34"/>
                <a:gd name="T37" fmla="*/ 30 h 30"/>
                <a:gd name="T38" fmla="*/ 11 w 34"/>
                <a:gd name="T39" fmla="*/ 30 h 30"/>
                <a:gd name="T40" fmla="*/ 3 w 34"/>
                <a:gd name="T41" fmla="*/ 26 h 30"/>
                <a:gd name="T42" fmla="*/ 12 w 34"/>
                <a:gd name="T43" fmla="*/ 8 h 30"/>
                <a:gd name="T44" fmla="*/ 4 w 34"/>
                <a:gd name="T45" fmla="*/ 18 h 30"/>
                <a:gd name="T46" fmla="*/ 4 w 34"/>
                <a:gd name="T47" fmla="*/ 18 h 30"/>
                <a:gd name="T48" fmla="*/ 6 w 34"/>
                <a:gd name="T49" fmla="*/ 23 h 30"/>
                <a:gd name="T50" fmla="*/ 6 w 34"/>
                <a:gd name="T51" fmla="*/ 23 h 30"/>
                <a:gd name="T52" fmla="*/ 11 w 34"/>
                <a:gd name="T53" fmla="*/ 26 h 30"/>
                <a:gd name="T54" fmla="*/ 11 w 34"/>
                <a:gd name="T55" fmla="*/ 26 h 30"/>
                <a:gd name="T56" fmla="*/ 24 w 34"/>
                <a:gd name="T57" fmla="*/ 18 h 30"/>
                <a:gd name="T58" fmla="*/ 24 w 34"/>
                <a:gd name="T59" fmla="*/ 18 h 30"/>
                <a:gd name="T60" fmla="*/ 29 w 34"/>
                <a:gd name="T61" fmla="*/ 12 h 30"/>
                <a:gd name="T62" fmla="*/ 29 w 34"/>
                <a:gd name="T63" fmla="*/ 12 h 30"/>
                <a:gd name="T64" fmla="*/ 25 w 34"/>
                <a:gd name="T65" fmla="*/ 4 h 30"/>
                <a:gd name="T66" fmla="*/ 12 w 34"/>
                <a:gd name="T6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0">
                  <a:moveTo>
                    <a:pt x="3" y="26"/>
                  </a:moveTo>
                  <a:cubicBezTo>
                    <a:pt x="1" y="23"/>
                    <a:pt x="0" y="20"/>
                    <a:pt x="0" y="18"/>
                  </a:cubicBezTo>
                  <a:cubicBezTo>
                    <a:pt x="0" y="18"/>
                    <a:pt x="0" y="18"/>
                    <a:pt x="0" y="18"/>
                  </a:cubicBezTo>
                  <a:cubicBezTo>
                    <a:pt x="0" y="12"/>
                    <a:pt x="5" y="7"/>
                    <a:pt x="10" y="5"/>
                  </a:cubicBezTo>
                  <a:cubicBezTo>
                    <a:pt x="10" y="5"/>
                    <a:pt x="10" y="5"/>
                    <a:pt x="10" y="5"/>
                  </a:cubicBezTo>
                  <a:cubicBezTo>
                    <a:pt x="15" y="2"/>
                    <a:pt x="22" y="0"/>
                    <a:pt x="26" y="0"/>
                  </a:cubicBezTo>
                  <a:cubicBezTo>
                    <a:pt x="26" y="0"/>
                    <a:pt x="26" y="0"/>
                    <a:pt x="26" y="0"/>
                  </a:cubicBezTo>
                  <a:cubicBezTo>
                    <a:pt x="26" y="0"/>
                    <a:pt x="26" y="0"/>
                    <a:pt x="27" y="0"/>
                  </a:cubicBezTo>
                  <a:cubicBezTo>
                    <a:pt x="27" y="0"/>
                    <a:pt x="27" y="0"/>
                    <a:pt x="27" y="0"/>
                  </a:cubicBezTo>
                  <a:cubicBezTo>
                    <a:pt x="27" y="0"/>
                    <a:pt x="28" y="1"/>
                    <a:pt x="28" y="1"/>
                  </a:cubicBezTo>
                  <a:cubicBezTo>
                    <a:pt x="28" y="1"/>
                    <a:pt x="28" y="1"/>
                    <a:pt x="28" y="1"/>
                  </a:cubicBezTo>
                  <a:cubicBezTo>
                    <a:pt x="34" y="11"/>
                    <a:pt x="34" y="11"/>
                    <a:pt x="34" y="11"/>
                  </a:cubicBezTo>
                  <a:cubicBezTo>
                    <a:pt x="32" y="12"/>
                    <a:pt x="32" y="12"/>
                    <a:pt x="32" y="12"/>
                  </a:cubicBezTo>
                  <a:cubicBezTo>
                    <a:pt x="34" y="11"/>
                    <a:pt x="34" y="11"/>
                    <a:pt x="34" y="11"/>
                  </a:cubicBezTo>
                  <a:cubicBezTo>
                    <a:pt x="34" y="12"/>
                    <a:pt x="34" y="13"/>
                    <a:pt x="33" y="13"/>
                  </a:cubicBezTo>
                  <a:cubicBezTo>
                    <a:pt x="33" y="13"/>
                    <a:pt x="33" y="13"/>
                    <a:pt x="33" y="13"/>
                  </a:cubicBezTo>
                  <a:cubicBezTo>
                    <a:pt x="33" y="13"/>
                    <a:pt x="22" y="29"/>
                    <a:pt x="11" y="30"/>
                  </a:cubicBezTo>
                  <a:cubicBezTo>
                    <a:pt x="11" y="30"/>
                    <a:pt x="11" y="30"/>
                    <a:pt x="11" y="30"/>
                  </a:cubicBezTo>
                  <a:cubicBezTo>
                    <a:pt x="11" y="30"/>
                    <a:pt x="11" y="30"/>
                    <a:pt x="11" y="30"/>
                  </a:cubicBezTo>
                  <a:cubicBezTo>
                    <a:pt x="11" y="30"/>
                    <a:pt x="11" y="30"/>
                    <a:pt x="11" y="30"/>
                  </a:cubicBezTo>
                  <a:cubicBezTo>
                    <a:pt x="8" y="30"/>
                    <a:pt x="5" y="28"/>
                    <a:pt x="3" y="26"/>
                  </a:cubicBezTo>
                  <a:close/>
                  <a:moveTo>
                    <a:pt x="12" y="8"/>
                  </a:moveTo>
                  <a:cubicBezTo>
                    <a:pt x="7" y="11"/>
                    <a:pt x="3" y="14"/>
                    <a:pt x="4" y="18"/>
                  </a:cubicBezTo>
                  <a:cubicBezTo>
                    <a:pt x="4" y="18"/>
                    <a:pt x="4" y="18"/>
                    <a:pt x="4" y="18"/>
                  </a:cubicBezTo>
                  <a:cubicBezTo>
                    <a:pt x="4" y="19"/>
                    <a:pt x="4" y="21"/>
                    <a:pt x="6" y="23"/>
                  </a:cubicBezTo>
                  <a:cubicBezTo>
                    <a:pt x="6" y="23"/>
                    <a:pt x="6" y="23"/>
                    <a:pt x="6" y="23"/>
                  </a:cubicBezTo>
                  <a:cubicBezTo>
                    <a:pt x="8" y="25"/>
                    <a:pt x="9" y="26"/>
                    <a:pt x="11" y="26"/>
                  </a:cubicBezTo>
                  <a:cubicBezTo>
                    <a:pt x="11" y="26"/>
                    <a:pt x="11" y="26"/>
                    <a:pt x="11" y="26"/>
                  </a:cubicBezTo>
                  <a:cubicBezTo>
                    <a:pt x="15" y="26"/>
                    <a:pt x="20" y="22"/>
                    <a:pt x="24" y="18"/>
                  </a:cubicBezTo>
                  <a:cubicBezTo>
                    <a:pt x="24" y="18"/>
                    <a:pt x="24" y="18"/>
                    <a:pt x="24" y="18"/>
                  </a:cubicBezTo>
                  <a:cubicBezTo>
                    <a:pt x="26" y="16"/>
                    <a:pt x="28" y="13"/>
                    <a:pt x="29" y="12"/>
                  </a:cubicBezTo>
                  <a:cubicBezTo>
                    <a:pt x="29" y="12"/>
                    <a:pt x="29" y="12"/>
                    <a:pt x="29" y="12"/>
                  </a:cubicBezTo>
                  <a:cubicBezTo>
                    <a:pt x="25" y="4"/>
                    <a:pt x="25" y="4"/>
                    <a:pt x="25" y="4"/>
                  </a:cubicBezTo>
                  <a:cubicBezTo>
                    <a:pt x="22" y="5"/>
                    <a:pt x="16" y="6"/>
                    <a:pt x="12"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613">
              <a:extLst>
                <a:ext uri="{FF2B5EF4-FFF2-40B4-BE49-F238E27FC236}">
                  <a16:creationId xmlns:a16="http://schemas.microsoft.com/office/drawing/2014/main" id="{4ABEA5E0-8599-4907-8949-8AA06A0225AE}"/>
                </a:ext>
              </a:extLst>
            </p:cNvPr>
            <p:cNvSpPr/>
            <p:nvPr/>
          </p:nvSpPr>
          <p:spPr bwMode="auto">
            <a:xfrm rot="964014">
              <a:off x="9928957" y="1543080"/>
              <a:ext cx="170991" cy="170386"/>
            </a:xfrm>
            <a:custGeom>
              <a:avLst/>
              <a:gdLst>
                <a:gd name="T0" fmla="*/ 28 w 33"/>
                <a:gd name="T1" fmla="*/ 3 h 32"/>
                <a:gd name="T2" fmla="*/ 18 w 33"/>
                <a:gd name="T3" fmla="*/ 31 h 32"/>
                <a:gd name="T4" fmla="*/ 17 w 33"/>
                <a:gd name="T5" fmla="*/ 0 h 32"/>
                <a:gd name="T6" fmla="*/ 28 w 33"/>
                <a:gd name="T7" fmla="*/ 3 h 32"/>
              </a:gdLst>
              <a:ahLst/>
              <a:cxnLst>
                <a:cxn ang="0">
                  <a:pos x="T0" y="T1"/>
                </a:cxn>
                <a:cxn ang="0">
                  <a:pos x="T2" y="T3"/>
                </a:cxn>
                <a:cxn ang="0">
                  <a:pos x="T4" y="T5"/>
                </a:cxn>
                <a:cxn ang="0">
                  <a:pos x="T6" y="T7"/>
                </a:cxn>
              </a:cxnLst>
              <a:rect l="0" t="0" r="r" b="b"/>
              <a:pathLst>
                <a:path w="33" h="32">
                  <a:moveTo>
                    <a:pt x="28" y="3"/>
                  </a:moveTo>
                  <a:cubicBezTo>
                    <a:pt x="28" y="3"/>
                    <a:pt x="33" y="32"/>
                    <a:pt x="18" y="31"/>
                  </a:cubicBezTo>
                  <a:cubicBezTo>
                    <a:pt x="0" y="30"/>
                    <a:pt x="10" y="7"/>
                    <a:pt x="17" y="0"/>
                  </a:cubicBezTo>
                  <a:lnTo>
                    <a:pt x="28" y="3"/>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614">
              <a:extLst>
                <a:ext uri="{FF2B5EF4-FFF2-40B4-BE49-F238E27FC236}">
                  <a16:creationId xmlns:a16="http://schemas.microsoft.com/office/drawing/2014/main" id="{946E84EC-D484-43F3-9CC9-EEDF0FCFAFA6}"/>
                </a:ext>
              </a:extLst>
            </p:cNvPr>
            <p:cNvSpPr>
              <a:spLocks noEditPoints="1"/>
            </p:cNvSpPr>
            <p:nvPr/>
          </p:nvSpPr>
          <p:spPr bwMode="auto">
            <a:xfrm rot="964014">
              <a:off x="9960193" y="1534731"/>
              <a:ext cx="129340" cy="186078"/>
            </a:xfrm>
            <a:custGeom>
              <a:avLst/>
              <a:gdLst>
                <a:gd name="T0" fmla="*/ 12 w 25"/>
                <a:gd name="T1" fmla="*/ 35 h 35"/>
                <a:gd name="T2" fmla="*/ 11 w 25"/>
                <a:gd name="T3" fmla="*/ 35 h 35"/>
                <a:gd name="T4" fmla="*/ 11 w 25"/>
                <a:gd name="T5" fmla="*/ 35 h 35"/>
                <a:gd name="T6" fmla="*/ 0 w 25"/>
                <a:gd name="T7" fmla="*/ 23 h 35"/>
                <a:gd name="T8" fmla="*/ 0 w 25"/>
                <a:gd name="T9" fmla="*/ 23 h 35"/>
                <a:gd name="T10" fmla="*/ 10 w 25"/>
                <a:gd name="T11" fmla="*/ 1 h 35"/>
                <a:gd name="T12" fmla="*/ 10 w 25"/>
                <a:gd name="T13" fmla="*/ 1 h 35"/>
                <a:gd name="T14" fmla="*/ 12 w 25"/>
                <a:gd name="T15" fmla="*/ 0 h 35"/>
                <a:gd name="T16" fmla="*/ 12 w 25"/>
                <a:gd name="T17" fmla="*/ 0 h 35"/>
                <a:gd name="T18" fmla="*/ 23 w 25"/>
                <a:gd name="T19" fmla="*/ 3 h 35"/>
                <a:gd name="T20" fmla="*/ 22 w 25"/>
                <a:gd name="T21" fmla="*/ 5 h 35"/>
                <a:gd name="T22" fmla="*/ 23 w 25"/>
                <a:gd name="T23" fmla="*/ 3 h 35"/>
                <a:gd name="T24" fmla="*/ 24 w 25"/>
                <a:gd name="T25" fmla="*/ 5 h 35"/>
                <a:gd name="T26" fmla="*/ 24 w 25"/>
                <a:gd name="T27" fmla="*/ 5 h 35"/>
                <a:gd name="T28" fmla="*/ 25 w 25"/>
                <a:gd name="T29" fmla="*/ 14 h 35"/>
                <a:gd name="T30" fmla="*/ 25 w 25"/>
                <a:gd name="T31" fmla="*/ 14 h 35"/>
                <a:gd name="T32" fmla="*/ 23 w 25"/>
                <a:gd name="T33" fmla="*/ 28 h 35"/>
                <a:gd name="T34" fmla="*/ 23 w 25"/>
                <a:gd name="T35" fmla="*/ 28 h 35"/>
                <a:gd name="T36" fmla="*/ 13 w 25"/>
                <a:gd name="T37" fmla="*/ 35 h 35"/>
                <a:gd name="T38" fmla="*/ 13 w 25"/>
                <a:gd name="T39" fmla="*/ 35 h 35"/>
                <a:gd name="T40" fmla="*/ 12 w 25"/>
                <a:gd name="T41" fmla="*/ 35 h 35"/>
                <a:gd name="T42" fmla="*/ 4 w 25"/>
                <a:gd name="T43" fmla="*/ 23 h 35"/>
                <a:gd name="T44" fmla="*/ 12 w 25"/>
                <a:gd name="T45" fmla="*/ 31 h 35"/>
                <a:gd name="T46" fmla="*/ 12 w 25"/>
                <a:gd name="T47" fmla="*/ 31 h 35"/>
                <a:gd name="T48" fmla="*/ 12 w 25"/>
                <a:gd name="T49" fmla="*/ 31 h 35"/>
                <a:gd name="T50" fmla="*/ 12 w 25"/>
                <a:gd name="T51" fmla="*/ 31 h 35"/>
                <a:gd name="T52" fmla="*/ 19 w 25"/>
                <a:gd name="T53" fmla="*/ 26 h 35"/>
                <a:gd name="T54" fmla="*/ 19 w 25"/>
                <a:gd name="T55" fmla="*/ 26 h 35"/>
                <a:gd name="T56" fmla="*/ 21 w 25"/>
                <a:gd name="T57" fmla="*/ 14 h 35"/>
                <a:gd name="T58" fmla="*/ 21 w 25"/>
                <a:gd name="T59" fmla="*/ 14 h 35"/>
                <a:gd name="T60" fmla="*/ 20 w 25"/>
                <a:gd name="T61" fmla="*/ 7 h 35"/>
                <a:gd name="T62" fmla="*/ 20 w 25"/>
                <a:gd name="T63" fmla="*/ 7 h 35"/>
                <a:gd name="T64" fmla="*/ 12 w 25"/>
                <a:gd name="T65" fmla="*/ 4 h 35"/>
                <a:gd name="T66" fmla="*/ 4 w 25"/>
                <a:gd name="T67"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35">
                  <a:moveTo>
                    <a:pt x="12" y="35"/>
                  </a:moveTo>
                  <a:cubicBezTo>
                    <a:pt x="12" y="35"/>
                    <a:pt x="12" y="35"/>
                    <a:pt x="11" y="35"/>
                  </a:cubicBezTo>
                  <a:cubicBezTo>
                    <a:pt x="11" y="35"/>
                    <a:pt x="11" y="35"/>
                    <a:pt x="11" y="35"/>
                  </a:cubicBezTo>
                  <a:cubicBezTo>
                    <a:pt x="3" y="35"/>
                    <a:pt x="0" y="29"/>
                    <a:pt x="0" y="23"/>
                  </a:cubicBezTo>
                  <a:cubicBezTo>
                    <a:pt x="0" y="23"/>
                    <a:pt x="0" y="23"/>
                    <a:pt x="0" y="23"/>
                  </a:cubicBezTo>
                  <a:cubicBezTo>
                    <a:pt x="0" y="15"/>
                    <a:pt x="5" y="5"/>
                    <a:pt x="10" y="1"/>
                  </a:cubicBezTo>
                  <a:cubicBezTo>
                    <a:pt x="10" y="1"/>
                    <a:pt x="10" y="1"/>
                    <a:pt x="10" y="1"/>
                  </a:cubicBezTo>
                  <a:cubicBezTo>
                    <a:pt x="11" y="0"/>
                    <a:pt x="11" y="0"/>
                    <a:pt x="12" y="0"/>
                  </a:cubicBezTo>
                  <a:cubicBezTo>
                    <a:pt x="12" y="0"/>
                    <a:pt x="12" y="0"/>
                    <a:pt x="12" y="0"/>
                  </a:cubicBezTo>
                  <a:cubicBezTo>
                    <a:pt x="23" y="3"/>
                    <a:pt x="23" y="3"/>
                    <a:pt x="23" y="3"/>
                  </a:cubicBezTo>
                  <a:cubicBezTo>
                    <a:pt x="22" y="5"/>
                    <a:pt x="22" y="5"/>
                    <a:pt x="22" y="5"/>
                  </a:cubicBezTo>
                  <a:cubicBezTo>
                    <a:pt x="23" y="3"/>
                    <a:pt x="23" y="3"/>
                    <a:pt x="23" y="3"/>
                  </a:cubicBezTo>
                  <a:cubicBezTo>
                    <a:pt x="23" y="4"/>
                    <a:pt x="24" y="4"/>
                    <a:pt x="24" y="5"/>
                  </a:cubicBezTo>
                  <a:cubicBezTo>
                    <a:pt x="24" y="5"/>
                    <a:pt x="24" y="5"/>
                    <a:pt x="24" y="5"/>
                  </a:cubicBezTo>
                  <a:cubicBezTo>
                    <a:pt x="24" y="5"/>
                    <a:pt x="25" y="9"/>
                    <a:pt x="25" y="14"/>
                  </a:cubicBezTo>
                  <a:cubicBezTo>
                    <a:pt x="25" y="14"/>
                    <a:pt x="25" y="14"/>
                    <a:pt x="25" y="14"/>
                  </a:cubicBezTo>
                  <a:cubicBezTo>
                    <a:pt x="25" y="18"/>
                    <a:pt x="24" y="23"/>
                    <a:pt x="23" y="28"/>
                  </a:cubicBezTo>
                  <a:cubicBezTo>
                    <a:pt x="23" y="28"/>
                    <a:pt x="23" y="28"/>
                    <a:pt x="23" y="28"/>
                  </a:cubicBezTo>
                  <a:cubicBezTo>
                    <a:pt x="21" y="32"/>
                    <a:pt x="18" y="35"/>
                    <a:pt x="13" y="35"/>
                  </a:cubicBezTo>
                  <a:cubicBezTo>
                    <a:pt x="13" y="35"/>
                    <a:pt x="13" y="35"/>
                    <a:pt x="13" y="35"/>
                  </a:cubicBezTo>
                  <a:cubicBezTo>
                    <a:pt x="13" y="35"/>
                    <a:pt x="12" y="35"/>
                    <a:pt x="12" y="35"/>
                  </a:cubicBezTo>
                  <a:close/>
                  <a:moveTo>
                    <a:pt x="4" y="23"/>
                  </a:moveTo>
                  <a:cubicBezTo>
                    <a:pt x="4" y="28"/>
                    <a:pt x="5" y="30"/>
                    <a:pt x="12" y="31"/>
                  </a:cubicBezTo>
                  <a:cubicBezTo>
                    <a:pt x="12" y="31"/>
                    <a:pt x="12" y="31"/>
                    <a:pt x="12" y="31"/>
                  </a:cubicBezTo>
                  <a:cubicBezTo>
                    <a:pt x="12" y="31"/>
                    <a:pt x="12" y="31"/>
                    <a:pt x="12" y="31"/>
                  </a:cubicBezTo>
                  <a:cubicBezTo>
                    <a:pt x="12" y="31"/>
                    <a:pt x="12" y="31"/>
                    <a:pt x="12" y="31"/>
                  </a:cubicBezTo>
                  <a:cubicBezTo>
                    <a:pt x="16" y="31"/>
                    <a:pt x="18" y="29"/>
                    <a:pt x="19" y="26"/>
                  </a:cubicBezTo>
                  <a:cubicBezTo>
                    <a:pt x="19" y="26"/>
                    <a:pt x="19" y="26"/>
                    <a:pt x="19" y="26"/>
                  </a:cubicBezTo>
                  <a:cubicBezTo>
                    <a:pt x="20" y="23"/>
                    <a:pt x="21" y="18"/>
                    <a:pt x="21" y="14"/>
                  </a:cubicBezTo>
                  <a:cubicBezTo>
                    <a:pt x="21" y="14"/>
                    <a:pt x="21" y="14"/>
                    <a:pt x="21" y="14"/>
                  </a:cubicBezTo>
                  <a:cubicBezTo>
                    <a:pt x="21" y="11"/>
                    <a:pt x="20" y="8"/>
                    <a:pt x="20" y="7"/>
                  </a:cubicBezTo>
                  <a:cubicBezTo>
                    <a:pt x="20" y="7"/>
                    <a:pt x="20" y="7"/>
                    <a:pt x="20" y="7"/>
                  </a:cubicBezTo>
                  <a:cubicBezTo>
                    <a:pt x="12" y="4"/>
                    <a:pt x="12" y="4"/>
                    <a:pt x="12" y="4"/>
                  </a:cubicBezTo>
                  <a:cubicBezTo>
                    <a:pt x="8" y="8"/>
                    <a:pt x="4" y="17"/>
                    <a:pt x="4" y="2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615">
              <a:extLst>
                <a:ext uri="{FF2B5EF4-FFF2-40B4-BE49-F238E27FC236}">
                  <a16:creationId xmlns:a16="http://schemas.microsoft.com/office/drawing/2014/main" id="{589E506E-575F-4D24-808E-2D0A38E7DA41}"/>
                </a:ext>
              </a:extLst>
            </p:cNvPr>
            <p:cNvSpPr/>
            <p:nvPr/>
          </p:nvSpPr>
          <p:spPr bwMode="auto">
            <a:xfrm rot="964014">
              <a:off x="10095130" y="1568246"/>
              <a:ext cx="170991" cy="201772"/>
            </a:xfrm>
            <a:custGeom>
              <a:avLst/>
              <a:gdLst>
                <a:gd name="T0" fmla="*/ 10 w 33"/>
                <a:gd name="T1" fmla="*/ 0 h 38"/>
                <a:gd name="T2" fmla="*/ 22 w 33"/>
                <a:gd name="T3" fmla="*/ 27 h 38"/>
                <a:gd name="T4" fmla="*/ 0 w 33"/>
                <a:gd name="T5" fmla="*/ 5 h 38"/>
                <a:gd name="T6" fmla="*/ 10 w 33"/>
                <a:gd name="T7" fmla="*/ 0 h 38"/>
              </a:gdLst>
              <a:ahLst/>
              <a:cxnLst>
                <a:cxn ang="0">
                  <a:pos x="T0" y="T1"/>
                </a:cxn>
                <a:cxn ang="0">
                  <a:pos x="T2" y="T3"/>
                </a:cxn>
                <a:cxn ang="0">
                  <a:pos x="T4" y="T5"/>
                </a:cxn>
                <a:cxn ang="0">
                  <a:pos x="T6" y="T7"/>
                </a:cxn>
              </a:cxnLst>
              <a:rect l="0" t="0" r="r" b="b"/>
              <a:pathLst>
                <a:path w="33" h="38">
                  <a:moveTo>
                    <a:pt x="10" y="0"/>
                  </a:moveTo>
                  <a:cubicBezTo>
                    <a:pt x="10" y="0"/>
                    <a:pt x="33" y="17"/>
                    <a:pt x="22" y="27"/>
                  </a:cubicBezTo>
                  <a:cubicBezTo>
                    <a:pt x="9" y="38"/>
                    <a:pt x="0" y="15"/>
                    <a:pt x="0" y="5"/>
                  </a:cubicBezTo>
                  <a:lnTo>
                    <a:pt x="10"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616">
              <a:extLst>
                <a:ext uri="{FF2B5EF4-FFF2-40B4-BE49-F238E27FC236}">
                  <a16:creationId xmlns:a16="http://schemas.microsoft.com/office/drawing/2014/main" id="{0DE125CA-0FF9-4E6D-B856-E7E85CF1392F}"/>
                </a:ext>
              </a:extLst>
            </p:cNvPr>
            <p:cNvSpPr>
              <a:spLocks noEditPoints="1"/>
            </p:cNvSpPr>
            <p:nvPr/>
          </p:nvSpPr>
          <p:spPr bwMode="auto">
            <a:xfrm rot="964014">
              <a:off x="10090566" y="1554303"/>
              <a:ext cx="151261" cy="179352"/>
            </a:xfrm>
            <a:custGeom>
              <a:avLst/>
              <a:gdLst>
                <a:gd name="T0" fmla="*/ 17 w 29"/>
                <a:gd name="T1" fmla="*/ 34 h 34"/>
                <a:gd name="T2" fmla="*/ 4 w 29"/>
                <a:gd name="T3" fmla="*/ 24 h 34"/>
                <a:gd name="T4" fmla="*/ 4 w 29"/>
                <a:gd name="T5" fmla="*/ 24 h 34"/>
                <a:gd name="T6" fmla="*/ 0 w 29"/>
                <a:gd name="T7" fmla="*/ 8 h 34"/>
                <a:gd name="T8" fmla="*/ 0 w 29"/>
                <a:gd name="T9" fmla="*/ 8 h 34"/>
                <a:gd name="T10" fmla="*/ 0 w 29"/>
                <a:gd name="T11" fmla="*/ 7 h 34"/>
                <a:gd name="T12" fmla="*/ 0 w 29"/>
                <a:gd name="T13" fmla="*/ 7 h 34"/>
                <a:gd name="T14" fmla="*/ 1 w 29"/>
                <a:gd name="T15" fmla="*/ 5 h 34"/>
                <a:gd name="T16" fmla="*/ 1 w 29"/>
                <a:gd name="T17" fmla="*/ 5 h 34"/>
                <a:gd name="T18" fmla="*/ 11 w 29"/>
                <a:gd name="T19" fmla="*/ 0 h 34"/>
                <a:gd name="T20" fmla="*/ 13 w 29"/>
                <a:gd name="T21" fmla="*/ 0 h 34"/>
                <a:gd name="T22" fmla="*/ 13 w 29"/>
                <a:gd name="T23" fmla="*/ 0 h 34"/>
                <a:gd name="T24" fmla="*/ 29 w 29"/>
                <a:gd name="T25" fmla="*/ 23 h 34"/>
                <a:gd name="T26" fmla="*/ 29 w 29"/>
                <a:gd name="T27" fmla="*/ 23 h 34"/>
                <a:gd name="T28" fmla="*/ 25 w 29"/>
                <a:gd name="T29" fmla="*/ 31 h 34"/>
                <a:gd name="T30" fmla="*/ 25 w 29"/>
                <a:gd name="T31" fmla="*/ 31 h 34"/>
                <a:gd name="T32" fmla="*/ 17 w 29"/>
                <a:gd name="T33" fmla="*/ 34 h 34"/>
                <a:gd name="T34" fmla="*/ 17 w 29"/>
                <a:gd name="T35" fmla="*/ 34 h 34"/>
                <a:gd name="T36" fmla="*/ 17 w 29"/>
                <a:gd name="T37" fmla="*/ 34 h 34"/>
                <a:gd name="T38" fmla="*/ 8 w 29"/>
                <a:gd name="T39" fmla="*/ 22 h 34"/>
                <a:gd name="T40" fmla="*/ 17 w 29"/>
                <a:gd name="T41" fmla="*/ 30 h 34"/>
                <a:gd name="T42" fmla="*/ 17 w 29"/>
                <a:gd name="T43" fmla="*/ 30 h 34"/>
                <a:gd name="T44" fmla="*/ 22 w 29"/>
                <a:gd name="T45" fmla="*/ 28 h 34"/>
                <a:gd name="T46" fmla="*/ 22 w 29"/>
                <a:gd name="T47" fmla="*/ 28 h 34"/>
                <a:gd name="T48" fmla="*/ 25 w 29"/>
                <a:gd name="T49" fmla="*/ 23 h 34"/>
                <a:gd name="T50" fmla="*/ 25 w 29"/>
                <a:gd name="T51" fmla="*/ 23 h 34"/>
                <a:gd name="T52" fmla="*/ 18 w 29"/>
                <a:gd name="T53" fmla="*/ 10 h 34"/>
                <a:gd name="T54" fmla="*/ 18 w 29"/>
                <a:gd name="T55" fmla="*/ 10 h 34"/>
                <a:gd name="T56" fmla="*/ 11 w 29"/>
                <a:gd name="T57" fmla="*/ 4 h 34"/>
                <a:gd name="T58" fmla="*/ 11 w 29"/>
                <a:gd name="T59" fmla="*/ 4 h 34"/>
                <a:gd name="T60" fmla="*/ 4 w 29"/>
                <a:gd name="T61" fmla="*/ 8 h 34"/>
                <a:gd name="T62" fmla="*/ 8 w 29"/>
                <a:gd name="T6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4">
                  <a:moveTo>
                    <a:pt x="17" y="34"/>
                  </a:moveTo>
                  <a:cubicBezTo>
                    <a:pt x="11" y="34"/>
                    <a:pt x="7" y="29"/>
                    <a:pt x="4" y="24"/>
                  </a:cubicBezTo>
                  <a:cubicBezTo>
                    <a:pt x="4" y="24"/>
                    <a:pt x="4" y="24"/>
                    <a:pt x="4" y="24"/>
                  </a:cubicBezTo>
                  <a:cubicBezTo>
                    <a:pt x="1" y="18"/>
                    <a:pt x="0" y="12"/>
                    <a:pt x="0" y="8"/>
                  </a:cubicBezTo>
                  <a:cubicBezTo>
                    <a:pt x="0" y="8"/>
                    <a:pt x="0" y="8"/>
                    <a:pt x="0" y="8"/>
                  </a:cubicBezTo>
                  <a:cubicBezTo>
                    <a:pt x="0" y="7"/>
                    <a:pt x="0" y="7"/>
                    <a:pt x="0" y="7"/>
                  </a:cubicBezTo>
                  <a:cubicBezTo>
                    <a:pt x="0" y="7"/>
                    <a:pt x="0" y="7"/>
                    <a:pt x="0" y="7"/>
                  </a:cubicBezTo>
                  <a:cubicBezTo>
                    <a:pt x="0" y="6"/>
                    <a:pt x="0" y="6"/>
                    <a:pt x="1" y="5"/>
                  </a:cubicBezTo>
                  <a:cubicBezTo>
                    <a:pt x="1" y="5"/>
                    <a:pt x="1" y="5"/>
                    <a:pt x="1" y="5"/>
                  </a:cubicBezTo>
                  <a:cubicBezTo>
                    <a:pt x="11" y="0"/>
                    <a:pt x="11" y="0"/>
                    <a:pt x="11" y="0"/>
                  </a:cubicBezTo>
                  <a:cubicBezTo>
                    <a:pt x="11" y="0"/>
                    <a:pt x="12" y="0"/>
                    <a:pt x="13" y="0"/>
                  </a:cubicBezTo>
                  <a:cubicBezTo>
                    <a:pt x="13" y="0"/>
                    <a:pt x="13" y="0"/>
                    <a:pt x="13" y="0"/>
                  </a:cubicBezTo>
                  <a:cubicBezTo>
                    <a:pt x="13" y="1"/>
                    <a:pt x="29" y="11"/>
                    <a:pt x="29" y="23"/>
                  </a:cubicBezTo>
                  <a:cubicBezTo>
                    <a:pt x="29" y="23"/>
                    <a:pt x="29" y="23"/>
                    <a:pt x="29" y="23"/>
                  </a:cubicBezTo>
                  <a:cubicBezTo>
                    <a:pt x="29" y="26"/>
                    <a:pt x="28" y="28"/>
                    <a:pt x="25" y="31"/>
                  </a:cubicBezTo>
                  <a:cubicBezTo>
                    <a:pt x="25" y="31"/>
                    <a:pt x="25" y="31"/>
                    <a:pt x="25" y="31"/>
                  </a:cubicBezTo>
                  <a:cubicBezTo>
                    <a:pt x="22" y="33"/>
                    <a:pt x="20" y="34"/>
                    <a:pt x="17" y="34"/>
                  </a:cubicBezTo>
                  <a:cubicBezTo>
                    <a:pt x="17" y="34"/>
                    <a:pt x="17" y="34"/>
                    <a:pt x="17" y="34"/>
                  </a:cubicBezTo>
                  <a:cubicBezTo>
                    <a:pt x="17" y="34"/>
                    <a:pt x="17" y="34"/>
                    <a:pt x="17" y="34"/>
                  </a:cubicBezTo>
                  <a:close/>
                  <a:moveTo>
                    <a:pt x="8" y="22"/>
                  </a:moveTo>
                  <a:cubicBezTo>
                    <a:pt x="10" y="27"/>
                    <a:pt x="14" y="30"/>
                    <a:pt x="17" y="30"/>
                  </a:cubicBezTo>
                  <a:cubicBezTo>
                    <a:pt x="17" y="30"/>
                    <a:pt x="17" y="30"/>
                    <a:pt x="17" y="30"/>
                  </a:cubicBezTo>
                  <a:cubicBezTo>
                    <a:pt x="18" y="30"/>
                    <a:pt x="20" y="29"/>
                    <a:pt x="22" y="28"/>
                  </a:cubicBezTo>
                  <a:cubicBezTo>
                    <a:pt x="22" y="28"/>
                    <a:pt x="22" y="28"/>
                    <a:pt x="22" y="28"/>
                  </a:cubicBezTo>
                  <a:cubicBezTo>
                    <a:pt x="24" y="26"/>
                    <a:pt x="25" y="25"/>
                    <a:pt x="25" y="23"/>
                  </a:cubicBezTo>
                  <a:cubicBezTo>
                    <a:pt x="25" y="23"/>
                    <a:pt x="25" y="23"/>
                    <a:pt x="25" y="23"/>
                  </a:cubicBezTo>
                  <a:cubicBezTo>
                    <a:pt x="25" y="19"/>
                    <a:pt x="22" y="14"/>
                    <a:pt x="18" y="10"/>
                  </a:cubicBezTo>
                  <a:cubicBezTo>
                    <a:pt x="18" y="10"/>
                    <a:pt x="18" y="10"/>
                    <a:pt x="18" y="10"/>
                  </a:cubicBezTo>
                  <a:cubicBezTo>
                    <a:pt x="15" y="7"/>
                    <a:pt x="13" y="5"/>
                    <a:pt x="11" y="4"/>
                  </a:cubicBezTo>
                  <a:cubicBezTo>
                    <a:pt x="11" y="4"/>
                    <a:pt x="11" y="4"/>
                    <a:pt x="11" y="4"/>
                  </a:cubicBezTo>
                  <a:cubicBezTo>
                    <a:pt x="4" y="8"/>
                    <a:pt x="4" y="8"/>
                    <a:pt x="4" y="8"/>
                  </a:cubicBezTo>
                  <a:cubicBezTo>
                    <a:pt x="4" y="12"/>
                    <a:pt x="5" y="18"/>
                    <a:pt x="8" y="2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617">
              <a:extLst>
                <a:ext uri="{FF2B5EF4-FFF2-40B4-BE49-F238E27FC236}">
                  <a16:creationId xmlns:a16="http://schemas.microsoft.com/office/drawing/2014/main" id="{262E6760-FBBD-4723-993A-E4A6481FADAE}"/>
                </a:ext>
              </a:extLst>
            </p:cNvPr>
            <p:cNvSpPr/>
            <p:nvPr/>
          </p:nvSpPr>
          <p:spPr bwMode="auto">
            <a:xfrm rot="964014">
              <a:off x="10183407" y="1483379"/>
              <a:ext cx="170991" cy="170386"/>
            </a:xfrm>
            <a:custGeom>
              <a:avLst/>
              <a:gdLst>
                <a:gd name="T0" fmla="*/ 4 w 33"/>
                <a:gd name="T1" fmla="*/ 5 h 32"/>
                <a:gd name="T2" fmla="*/ 31 w 33"/>
                <a:gd name="T3" fmla="*/ 15 h 32"/>
                <a:gd name="T4" fmla="*/ 0 w 33"/>
                <a:gd name="T5" fmla="*/ 15 h 32"/>
                <a:gd name="T6" fmla="*/ 4 w 33"/>
                <a:gd name="T7" fmla="*/ 5 h 32"/>
              </a:gdLst>
              <a:ahLst/>
              <a:cxnLst>
                <a:cxn ang="0">
                  <a:pos x="T0" y="T1"/>
                </a:cxn>
                <a:cxn ang="0">
                  <a:pos x="T2" y="T3"/>
                </a:cxn>
                <a:cxn ang="0">
                  <a:pos x="T4" y="T5"/>
                </a:cxn>
                <a:cxn ang="0">
                  <a:pos x="T6" y="T7"/>
                </a:cxn>
              </a:cxnLst>
              <a:rect l="0" t="0" r="r" b="b"/>
              <a:pathLst>
                <a:path w="33" h="32">
                  <a:moveTo>
                    <a:pt x="4" y="5"/>
                  </a:moveTo>
                  <a:cubicBezTo>
                    <a:pt x="4" y="5"/>
                    <a:pt x="33" y="0"/>
                    <a:pt x="31" y="15"/>
                  </a:cubicBezTo>
                  <a:cubicBezTo>
                    <a:pt x="30" y="32"/>
                    <a:pt x="7" y="22"/>
                    <a:pt x="0" y="15"/>
                  </a:cubicBezTo>
                  <a:lnTo>
                    <a:pt x="4"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618">
              <a:extLst>
                <a:ext uri="{FF2B5EF4-FFF2-40B4-BE49-F238E27FC236}">
                  <a16:creationId xmlns:a16="http://schemas.microsoft.com/office/drawing/2014/main" id="{6E5D7BF0-6850-413D-9641-544B8B1450AD}"/>
                </a:ext>
              </a:extLst>
            </p:cNvPr>
            <p:cNvSpPr>
              <a:spLocks noEditPoints="1"/>
            </p:cNvSpPr>
            <p:nvPr/>
          </p:nvSpPr>
          <p:spPr bwMode="auto">
            <a:xfrm rot="964014">
              <a:off x="10174744" y="1493986"/>
              <a:ext cx="186337" cy="132273"/>
            </a:xfrm>
            <a:custGeom>
              <a:avLst/>
              <a:gdLst>
                <a:gd name="T0" fmla="*/ 24 w 36"/>
                <a:gd name="T1" fmla="*/ 25 h 25"/>
                <a:gd name="T2" fmla="*/ 1 w 36"/>
                <a:gd name="T3" fmla="*/ 15 h 25"/>
                <a:gd name="T4" fmla="*/ 1 w 36"/>
                <a:gd name="T5" fmla="*/ 15 h 25"/>
                <a:gd name="T6" fmla="*/ 0 w 36"/>
                <a:gd name="T7" fmla="*/ 13 h 25"/>
                <a:gd name="T8" fmla="*/ 0 w 36"/>
                <a:gd name="T9" fmla="*/ 13 h 25"/>
                <a:gd name="T10" fmla="*/ 4 w 36"/>
                <a:gd name="T11" fmla="*/ 2 h 25"/>
                <a:gd name="T12" fmla="*/ 5 w 36"/>
                <a:gd name="T13" fmla="*/ 1 h 25"/>
                <a:gd name="T14" fmla="*/ 5 w 36"/>
                <a:gd name="T15" fmla="*/ 1 h 25"/>
                <a:gd name="T16" fmla="*/ 15 w 36"/>
                <a:gd name="T17" fmla="*/ 0 h 25"/>
                <a:gd name="T18" fmla="*/ 15 w 36"/>
                <a:gd name="T19" fmla="*/ 0 h 25"/>
                <a:gd name="T20" fmla="*/ 28 w 36"/>
                <a:gd name="T21" fmla="*/ 2 h 25"/>
                <a:gd name="T22" fmla="*/ 28 w 36"/>
                <a:gd name="T23" fmla="*/ 2 h 25"/>
                <a:gd name="T24" fmla="*/ 35 w 36"/>
                <a:gd name="T25" fmla="*/ 12 h 25"/>
                <a:gd name="T26" fmla="*/ 35 w 36"/>
                <a:gd name="T27" fmla="*/ 12 h 25"/>
                <a:gd name="T28" fmla="*/ 35 w 36"/>
                <a:gd name="T29" fmla="*/ 13 h 25"/>
                <a:gd name="T30" fmla="*/ 35 w 36"/>
                <a:gd name="T31" fmla="*/ 13 h 25"/>
                <a:gd name="T32" fmla="*/ 24 w 36"/>
                <a:gd name="T33" fmla="*/ 25 h 25"/>
                <a:gd name="T34" fmla="*/ 24 w 36"/>
                <a:gd name="T35" fmla="*/ 25 h 25"/>
                <a:gd name="T36" fmla="*/ 24 w 36"/>
                <a:gd name="T37" fmla="*/ 25 h 25"/>
                <a:gd name="T38" fmla="*/ 24 w 36"/>
                <a:gd name="T39" fmla="*/ 21 h 25"/>
                <a:gd name="T40" fmla="*/ 31 w 36"/>
                <a:gd name="T41" fmla="*/ 13 h 25"/>
                <a:gd name="T42" fmla="*/ 31 w 36"/>
                <a:gd name="T43" fmla="*/ 13 h 25"/>
                <a:gd name="T44" fmla="*/ 31 w 36"/>
                <a:gd name="T45" fmla="*/ 12 h 25"/>
                <a:gd name="T46" fmla="*/ 31 w 36"/>
                <a:gd name="T47" fmla="*/ 12 h 25"/>
                <a:gd name="T48" fmla="*/ 26 w 36"/>
                <a:gd name="T49" fmla="*/ 6 h 25"/>
                <a:gd name="T50" fmla="*/ 26 w 36"/>
                <a:gd name="T51" fmla="*/ 6 h 25"/>
                <a:gd name="T52" fmla="*/ 15 w 36"/>
                <a:gd name="T53" fmla="*/ 4 h 25"/>
                <a:gd name="T54" fmla="*/ 15 w 36"/>
                <a:gd name="T55" fmla="*/ 4 h 25"/>
                <a:gd name="T56" fmla="*/ 7 w 36"/>
                <a:gd name="T57" fmla="*/ 4 h 25"/>
                <a:gd name="T58" fmla="*/ 7 w 36"/>
                <a:gd name="T59" fmla="*/ 4 h 25"/>
                <a:gd name="T60" fmla="*/ 5 w 36"/>
                <a:gd name="T61" fmla="*/ 13 h 25"/>
                <a:gd name="T62" fmla="*/ 24 w 36"/>
                <a:gd name="T6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24" y="25"/>
                  </a:moveTo>
                  <a:cubicBezTo>
                    <a:pt x="15" y="25"/>
                    <a:pt x="5" y="19"/>
                    <a:pt x="1" y="15"/>
                  </a:cubicBezTo>
                  <a:cubicBezTo>
                    <a:pt x="1" y="15"/>
                    <a:pt x="1" y="15"/>
                    <a:pt x="1" y="15"/>
                  </a:cubicBezTo>
                  <a:cubicBezTo>
                    <a:pt x="0" y="14"/>
                    <a:pt x="0" y="13"/>
                    <a:pt x="0" y="13"/>
                  </a:cubicBezTo>
                  <a:cubicBezTo>
                    <a:pt x="0" y="13"/>
                    <a:pt x="0" y="13"/>
                    <a:pt x="0" y="13"/>
                  </a:cubicBezTo>
                  <a:cubicBezTo>
                    <a:pt x="4" y="2"/>
                    <a:pt x="4" y="2"/>
                    <a:pt x="4" y="2"/>
                  </a:cubicBezTo>
                  <a:cubicBezTo>
                    <a:pt x="4" y="1"/>
                    <a:pt x="4" y="1"/>
                    <a:pt x="5" y="1"/>
                  </a:cubicBezTo>
                  <a:cubicBezTo>
                    <a:pt x="5" y="1"/>
                    <a:pt x="5" y="1"/>
                    <a:pt x="5" y="1"/>
                  </a:cubicBezTo>
                  <a:cubicBezTo>
                    <a:pt x="5" y="1"/>
                    <a:pt x="9" y="0"/>
                    <a:pt x="15" y="0"/>
                  </a:cubicBezTo>
                  <a:cubicBezTo>
                    <a:pt x="15" y="0"/>
                    <a:pt x="15" y="0"/>
                    <a:pt x="15" y="0"/>
                  </a:cubicBezTo>
                  <a:cubicBezTo>
                    <a:pt x="19" y="0"/>
                    <a:pt x="24" y="0"/>
                    <a:pt x="28" y="2"/>
                  </a:cubicBezTo>
                  <a:cubicBezTo>
                    <a:pt x="28" y="2"/>
                    <a:pt x="28" y="2"/>
                    <a:pt x="28" y="2"/>
                  </a:cubicBezTo>
                  <a:cubicBezTo>
                    <a:pt x="32" y="4"/>
                    <a:pt x="36" y="7"/>
                    <a:pt x="35" y="12"/>
                  </a:cubicBezTo>
                  <a:cubicBezTo>
                    <a:pt x="35" y="12"/>
                    <a:pt x="35" y="12"/>
                    <a:pt x="35" y="12"/>
                  </a:cubicBezTo>
                  <a:cubicBezTo>
                    <a:pt x="35" y="13"/>
                    <a:pt x="35" y="13"/>
                    <a:pt x="35" y="13"/>
                  </a:cubicBezTo>
                  <a:cubicBezTo>
                    <a:pt x="35" y="13"/>
                    <a:pt x="35" y="13"/>
                    <a:pt x="35" y="13"/>
                  </a:cubicBezTo>
                  <a:cubicBezTo>
                    <a:pt x="35" y="21"/>
                    <a:pt x="30" y="25"/>
                    <a:pt x="24" y="25"/>
                  </a:cubicBezTo>
                  <a:cubicBezTo>
                    <a:pt x="24" y="25"/>
                    <a:pt x="24" y="25"/>
                    <a:pt x="24" y="25"/>
                  </a:cubicBezTo>
                  <a:cubicBezTo>
                    <a:pt x="24" y="25"/>
                    <a:pt x="24" y="25"/>
                    <a:pt x="24" y="25"/>
                  </a:cubicBezTo>
                  <a:close/>
                  <a:moveTo>
                    <a:pt x="24" y="21"/>
                  </a:moveTo>
                  <a:cubicBezTo>
                    <a:pt x="28" y="20"/>
                    <a:pt x="31" y="19"/>
                    <a:pt x="31" y="13"/>
                  </a:cubicBezTo>
                  <a:cubicBezTo>
                    <a:pt x="31" y="13"/>
                    <a:pt x="31" y="13"/>
                    <a:pt x="31" y="13"/>
                  </a:cubicBezTo>
                  <a:cubicBezTo>
                    <a:pt x="31" y="13"/>
                    <a:pt x="31" y="12"/>
                    <a:pt x="31" y="12"/>
                  </a:cubicBezTo>
                  <a:cubicBezTo>
                    <a:pt x="31" y="12"/>
                    <a:pt x="31" y="12"/>
                    <a:pt x="31" y="12"/>
                  </a:cubicBezTo>
                  <a:cubicBezTo>
                    <a:pt x="31" y="9"/>
                    <a:pt x="30" y="7"/>
                    <a:pt x="26" y="6"/>
                  </a:cubicBezTo>
                  <a:cubicBezTo>
                    <a:pt x="26" y="6"/>
                    <a:pt x="26" y="6"/>
                    <a:pt x="26" y="6"/>
                  </a:cubicBezTo>
                  <a:cubicBezTo>
                    <a:pt x="23" y="4"/>
                    <a:pt x="18" y="4"/>
                    <a:pt x="15" y="4"/>
                  </a:cubicBezTo>
                  <a:cubicBezTo>
                    <a:pt x="15" y="4"/>
                    <a:pt x="15" y="4"/>
                    <a:pt x="15" y="4"/>
                  </a:cubicBezTo>
                  <a:cubicBezTo>
                    <a:pt x="11" y="4"/>
                    <a:pt x="9" y="4"/>
                    <a:pt x="7" y="4"/>
                  </a:cubicBezTo>
                  <a:cubicBezTo>
                    <a:pt x="7" y="4"/>
                    <a:pt x="7" y="4"/>
                    <a:pt x="7" y="4"/>
                  </a:cubicBezTo>
                  <a:cubicBezTo>
                    <a:pt x="5" y="13"/>
                    <a:pt x="5" y="13"/>
                    <a:pt x="5" y="13"/>
                  </a:cubicBezTo>
                  <a:cubicBezTo>
                    <a:pt x="9" y="16"/>
                    <a:pt x="17" y="21"/>
                    <a:pt x="2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619">
              <a:extLst>
                <a:ext uri="{FF2B5EF4-FFF2-40B4-BE49-F238E27FC236}">
                  <a16:creationId xmlns:a16="http://schemas.microsoft.com/office/drawing/2014/main" id="{B18D45B0-836A-400D-89DB-97C0537C86EF}"/>
                </a:ext>
              </a:extLst>
            </p:cNvPr>
            <p:cNvSpPr/>
            <p:nvPr/>
          </p:nvSpPr>
          <p:spPr bwMode="auto">
            <a:xfrm rot="964014">
              <a:off x="10210095" y="1309340"/>
              <a:ext cx="203874" cy="179352"/>
            </a:xfrm>
            <a:custGeom>
              <a:avLst/>
              <a:gdLst>
                <a:gd name="T0" fmla="*/ 0 w 39"/>
                <a:gd name="T1" fmla="*/ 24 h 34"/>
                <a:gd name="T2" fmla="*/ 27 w 39"/>
                <a:gd name="T3" fmla="*/ 12 h 34"/>
                <a:gd name="T4" fmla="*/ 6 w 39"/>
                <a:gd name="T5" fmla="*/ 34 h 34"/>
                <a:gd name="T6" fmla="*/ 0 w 39"/>
                <a:gd name="T7" fmla="*/ 24 h 34"/>
              </a:gdLst>
              <a:ahLst/>
              <a:cxnLst>
                <a:cxn ang="0">
                  <a:pos x="T0" y="T1"/>
                </a:cxn>
                <a:cxn ang="0">
                  <a:pos x="T2" y="T3"/>
                </a:cxn>
                <a:cxn ang="0">
                  <a:pos x="T4" y="T5"/>
                </a:cxn>
                <a:cxn ang="0">
                  <a:pos x="T6" y="T7"/>
                </a:cxn>
              </a:cxnLst>
              <a:rect l="0" t="0" r="r" b="b"/>
              <a:pathLst>
                <a:path w="39" h="34">
                  <a:moveTo>
                    <a:pt x="0" y="24"/>
                  </a:moveTo>
                  <a:cubicBezTo>
                    <a:pt x="0" y="24"/>
                    <a:pt x="18" y="0"/>
                    <a:pt x="27" y="12"/>
                  </a:cubicBezTo>
                  <a:cubicBezTo>
                    <a:pt x="39" y="25"/>
                    <a:pt x="15" y="34"/>
                    <a:pt x="6" y="34"/>
                  </a:cubicBezTo>
                  <a:lnTo>
                    <a:pt x="0" y="2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620">
              <a:extLst>
                <a:ext uri="{FF2B5EF4-FFF2-40B4-BE49-F238E27FC236}">
                  <a16:creationId xmlns:a16="http://schemas.microsoft.com/office/drawing/2014/main" id="{2FA8F108-5A8F-461D-875B-FA0EA76586E2}"/>
                </a:ext>
              </a:extLst>
            </p:cNvPr>
            <p:cNvSpPr>
              <a:spLocks noEditPoints="1"/>
            </p:cNvSpPr>
            <p:nvPr/>
          </p:nvSpPr>
          <p:spPr bwMode="auto">
            <a:xfrm rot="964014">
              <a:off x="10195711" y="1337921"/>
              <a:ext cx="175375" cy="154692"/>
            </a:xfrm>
            <a:custGeom>
              <a:avLst/>
              <a:gdLst>
                <a:gd name="T0" fmla="*/ 6 w 34"/>
                <a:gd name="T1" fmla="*/ 28 h 29"/>
                <a:gd name="T2" fmla="*/ 0 w 34"/>
                <a:gd name="T3" fmla="*/ 18 h 29"/>
                <a:gd name="T4" fmla="*/ 2 w 34"/>
                <a:gd name="T5" fmla="*/ 17 h 29"/>
                <a:gd name="T6" fmla="*/ 4 w 34"/>
                <a:gd name="T7" fmla="*/ 18 h 29"/>
                <a:gd name="T8" fmla="*/ 2 w 34"/>
                <a:gd name="T9" fmla="*/ 17 h 29"/>
                <a:gd name="T10" fmla="*/ 0 w 34"/>
                <a:gd name="T11" fmla="*/ 18 h 29"/>
                <a:gd name="T12" fmla="*/ 1 w 34"/>
                <a:gd name="T13" fmla="*/ 16 h 29"/>
                <a:gd name="T14" fmla="*/ 1 w 34"/>
                <a:gd name="T15" fmla="*/ 16 h 29"/>
                <a:gd name="T16" fmla="*/ 23 w 34"/>
                <a:gd name="T17" fmla="*/ 0 h 29"/>
                <a:gd name="T18" fmla="*/ 23 w 34"/>
                <a:gd name="T19" fmla="*/ 0 h 29"/>
                <a:gd name="T20" fmla="*/ 31 w 34"/>
                <a:gd name="T21" fmla="*/ 4 h 29"/>
                <a:gd name="T22" fmla="*/ 31 w 34"/>
                <a:gd name="T23" fmla="*/ 4 h 29"/>
                <a:gd name="T24" fmla="*/ 34 w 34"/>
                <a:gd name="T25" fmla="*/ 12 h 29"/>
                <a:gd name="T26" fmla="*/ 34 w 34"/>
                <a:gd name="T27" fmla="*/ 12 h 29"/>
                <a:gd name="T28" fmla="*/ 24 w 34"/>
                <a:gd name="T29" fmla="*/ 25 h 29"/>
                <a:gd name="T30" fmla="*/ 24 w 34"/>
                <a:gd name="T31" fmla="*/ 25 h 29"/>
                <a:gd name="T32" fmla="*/ 8 w 34"/>
                <a:gd name="T33" fmla="*/ 29 h 29"/>
                <a:gd name="T34" fmla="*/ 8 w 34"/>
                <a:gd name="T35" fmla="*/ 29 h 29"/>
                <a:gd name="T36" fmla="*/ 8 w 34"/>
                <a:gd name="T37" fmla="*/ 29 h 29"/>
                <a:gd name="T38" fmla="*/ 8 w 34"/>
                <a:gd name="T39" fmla="*/ 29 h 29"/>
                <a:gd name="T40" fmla="*/ 8 w 34"/>
                <a:gd name="T41" fmla="*/ 29 h 29"/>
                <a:gd name="T42" fmla="*/ 8 w 34"/>
                <a:gd name="T43" fmla="*/ 29 h 29"/>
                <a:gd name="T44" fmla="*/ 6 w 34"/>
                <a:gd name="T45" fmla="*/ 28 h 29"/>
                <a:gd name="T46" fmla="*/ 9 w 34"/>
                <a:gd name="T47" fmla="*/ 25 h 29"/>
                <a:gd name="T48" fmla="*/ 22 w 34"/>
                <a:gd name="T49" fmla="*/ 21 h 29"/>
                <a:gd name="T50" fmla="*/ 22 w 34"/>
                <a:gd name="T51" fmla="*/ 21 h 29"/>
                <a:gd name="T52" fmla="*/ 30 w 34"/>
                <a:gd name="T53" fmla="*/ 12 h 29"/>
                <a:gd name="T54" fmla="*/ 30 w 34"/>
                <a:gd name="T55" fmla="*/ 12 h 29"/>
                <a:gd name="T56" fmla="*/ 28 w 34"/>
                <a:gd name="T57" fmla="*/ 6 h 29"/>
                <a:gd name="T58" fmla="*/ 28 w 34"/>
                <a:gd name="T59" fmla="*/ 6 h 29"/>
                <a:gd name="T60" fmla="*/ 23 w 34"/>
                <a:gd name="T61" fmla="*/ 4 h 29"/>
                <a:gd name="T62" fmla="*/ 23 w 34"/>
                <a:gd name="T63" fmla="*/ 4 h 29"/>
                <a:gd name="T64" fmla="*/ 10 w 34"/>
                <a:gd name="T65" fmla="*/ 11 h 29"/>
                <a:gd name="T66" fmla="*/ 10 w 34"/>
                <a:gd name="T67" fmla="*/ 11 h 29"/>
                <a:gd name="T68" fmla="*/ 5 w 34"/>
                <a:gd name="T69" fmla="*/ 17 h 29"/>
                <a:gd name="T70" fmla="*/ 5 w 34"/>
                <a:gd name="T71" fmla="*/ 17 h 29"/>
                <a:gd name="T72" fmla="*/ 9 w 34"/>
                <a:gd name="T7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9">
                  <a:moveTo>
                    <a:pt x="6" y="28"/>
                  </a:moveTo>
                  <a:cubicBezTo>
                    <a:pt x="0" y="18"/>
                    <a:pt x="0" y="18"/>
                    <a:pt x="0" y="18"/>
                  </a:cubicBezTo>
                  <a:cubicBezTo>
                    <a:pt x="2" y="17"/>
                    <a:pt x="2" y="17"/>
                    <a:pt x="2" y="17"/>
                  </a:cubicBezTo>
                  <a:cubicBezTo>
                    <a:pt x="4" y="18"/>
                    <a:pt x="4" y="18"/>
                    <a:pt x="4" y="18"/>
                  </a:cubicBezTo>
                  <a:cubicBezTo>
                    <a:pt x="2" y="17"/>
                    <a:pt x="2" y="17"/>
                    <a:pt x="2" y="17"/>
                  </a:cubicBezTo>
                  <a:cubicBezTo>
                    <a:pt x="0" y="18"/>
                    <a:pt x="0" y="18"/>
                    <a:pt x="0" y="18"/>
                  </a:cubicBezTo>
                  <a:cubicBezTo>
                    <a:pt x="0" y="17"/>
                    <a:pt x="0" y="17"/>
                    <a:pt x="1" y="16"/>
                  </a:cubicBezTo>
                  <a:cubicBezTo>
                    <a:pt x="1" y="16"/>
                    <a:pt x="1" y="16"/>
                    <a:pt x="1" y="16"/>
                  </a:cubicBezTo>
                  <a:cubicBezTo>
                    <a:pt x="1" y="16"/>
                    <a:pt x="12" y="0"/>
                    <a:pt x="23" y="0"/>
                  </a:cubicBezTo>
                  <a:cubicBezTo>
                    <a:pt x="23" y="0"/>
                    <a:pt x="23" y="0"/>
                    <a:pt x="23" y="0"/>
                  </a:cubicBezTo>
                  <a:cubicBezTo>
                    <a:pt x="26" y="0"/>
                    <a:pt x="29" y="1"/>
                    <a:pt x="31" y="4"/>
                  </a:cubicBezTo>
                  <a:cubicBezTo>
                    <a:pt x="31" y="4"/>
                    <a:pt x="31" y="4"/>
                    <a:pt x="31" y="4"/>
                  </a:cubicBezTo>
                  <a:cubicBezTo>
                    <a:pt x="33" y="6"/>
                    <a:pt x="34" y="9"/>
                    <a:pt x="34" y="12"/>
                  </a:cubicBezTo>
                  <a:cubicBezTo>
                    <a:pt x="34" y="12"/>
                    <a:pt x="34" y="12"/>
                    <a:pt x="34" y="12"/>
                  </a:cubicBezTo>
                  <a:cubicBezTo>
                    <a:pt x="34" y="18"/>
                    <a:pt x="29" y="22"/>
                    <a:pt x="24" y="25"/>
                  </a:cubicBezTo>
                  <a:cubicBezTo>
                    <a:pt x="24" y="25"/>
                    <a:pt x="24" y="25"/>
                    <a:pt x="24" y="25"/>
                  </a:cubicBezTo>
                  <a:cubicBezTo>
                    <a:pt x="19" y="27"/>
                    <a:pt x="12"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7" y="29"/>
                    <a:pt x="6" y="29"/>
                    <a:pt x="6" y="28"/>
                  </a:cubicBezTo>
                  <a:close/>
                  <a:moveTo>
                    <a:pt x="9" y="25"/>
                  </a:moveTo>
                  <a:cubicBezTo>
                    <a:pt x="12" y="25"/>
                    <a:pt x="18" y="23"/>
                    <a:pt x="22" y="21"/>
                  </a:cubicBezTo>
                  <a:cubicBezTo>
                    <a:pt x="22" y="21"/>
                    <a:pt x="22" y="21"/>
                    <a:pt x="22" y="21"/>
                  </a:cubicBezTo>
                  <a:cubicBezTo>
                    <a:pt x="27" y="19"/>
                    <a:pt x="31" y="15"/>
                    <a:pt x="30" y="12"/>
                  </a:cubicBezTo>
                  <a:cubicBezTo>
                    <a:pt x="30" y="12"/>
                    <a:pt x="30" y="12"/>
                    <a:pt x="30" y="12"/>
                  </a:cubicBezTo>
                  <a:cubicBezTo>
                    <a:pt x="30" y="10"/>
                    <a:pt x="30" y="8"/>
                    <a:pt x="28" y="6"/>
                  </a:cubicBezTo>
                  <a:cubicBezTo>
                    <a:pt x="28" y="6"/>
                    <a:pt x="28" y="6"/>
                    <a:pt x="28" y="6"/>
                  </a:cubicBezTo>
                  <a:cubicBezTo>
                    <a:pt x="26" y="4"/>
                    <a:pt x="25" y="4"/>
                    <a:pt x="23" y="4"/>
                  </a:cubicBezTo>
                  <a:cubicBezTo>
                    <a:pt x="23" y="4"/>
                    <a:pt x="23" y="4"/>
                    <a:pt x="23" y="4"/>
                  </a:cubicBezTo>
                  <a:cubicBezTo>
                    <a:pt x="19" y="4"/>
                    <a:pt x="14" y="7"/>
                    <a:pt x="10" y="11"/>
                  </a:cubicBezTo>
                  <a:cubicBezTo>
                    <a:pt x="10" y="11"/>
                    <a:pt x="10" y="11"/>
                    <a:pt x="10" y="11"/>
                  </a:cubicBezTo>
                  <a:cubicBezTo>
                    <a:pt x="8" y="13"/>
                    <a:pt x="6" y="16"/>
                    <a:pt x="5" y="17"/>
                  </a:cubicBezTo>
                  <a:cubicBezTo>
                    <a:pt x="5" y="17"/>
                    <a:pt x="5" y="17"/>
                    <a:pt x="5" y="17"/>
                  </a:cubicBezTo>
                  <a:cubicBezTo>
                    <a:pt x="9" y="25"/>
                    <a:pt x="9" y="25"/>
                    <a:pt x="9" y="2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621">
              <a:extLst>
                <a:ext uri="{FF2B5EF4-FFF2-40B4-BE49-F238E27FC236}">
                  <a16:creationId xmlns:a16="http://schemas.microsoft.com/office/drawing/2014/main" id="{021884A8-9CDD-4162-9058-C1BC45A2A6E3}"/>
                </a:ext>
              </a:extLst>
            </p:cNvPr>
            <p:cNvSpPr/>
            <p:nvPr/>
          </p:nvSpPr>
          <p:spPr bwMode="auto">
            <a:xfrm rot="964014">
              <a:off x="9964775" y="1323720"/>
              <a:ext cx="291562" cy="298174"/>
            </a:xfrm>
            <a:custGeom>
              <a:avLst/>
              <a:gdLst>
                <a:gd name="T0" fmla="*/ 33 w 56"/>
                <a:gd name="T1" fmla="*/ 7 h 56"/>
                <a:gd name="T2" fmla="*/ 7 w 56"/>
                <a:gd name="T3" fmla="*/ 24 h 56"/>
                <a:gd name="T4" fmla="*/ 41 w 56"/>
                <a:gd name="T5" fmla="*/ 48 h 56"/>
                <a:gd name="T6" fmla="*/ 33 w 56"/>
                <a:gd name="T7" fmla="*/ 7 h 56"/>
              </a:gdLst>
              <a:ahLst/>
              <a:cxnLst>
                <a:cxn ang="0">
                  <a:pos x="T0" y="T1"/>
                </a:cxn>
                <a:cxn ang="0">
                  <a:pos x="T2" y="T3"/>
                </a:cxn>
                <a:cxn ang="0">
                  <a:pos x="T4" y="T5"/>
                </a:cxn>
                <a:cxn ang="0">
                  <a:pos x="T6" y="T7"/>
                </a:cxn>
              </a:cxnLst>
              <a:rect l="0" t="0" r="r" b="b"/>
              <a:pathLst>
                <a:path w="56" h="56">
                  <a:moveTo>
                    <a:pt x="33" y="7"/>
                  </a:moveTo>
                  <a:cubicBezTo>
                    <a:pt x="33" y="7"/>
                    <a:pt x="14" y="0"/>
                    <a:pt x="7" y="24"/>
                  </a:cubicBezTo>
                  <a:cubicBezTo>
                    <a:pt x="0" y="47"/>
                    <a:pt x="29" y="56"/>
                    <a:pt x="41" y="48"/>
                  </a:cubicBezTo>
                  <a:cubicBezTo>
                    <a:pt x="53" y="40"/>
                    <a:pt x="56" y="11"/>
                    <a:pt x="3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622">
              <a:extLst>
                <a:ext uri="{FF2B5EF4-FFF2-40B4-BE49-F238E27FC236}">
                  <a16:creationId xmlns:a16="http://schemas.microsoft.com/office/drawing/2014/main" id="{1F182355-DE68-46BF-B235-83B16354B85D}"/>
                </a:ext>
              </a:extLst>
            </p:cNvPr>
            <p:cNvSpPr>
              <a:spLocks noEditPoints="1"/>
            </p:cNvSpPr>
            <p:nvPr/>
          </p:nvSpPr>
          <p:spPr bwMode="auto">
            <a:xfrm rot="964014">
              <a:off x="9985767" y="1346007"/>
              <a:ext cx="247718" cy="260062"/>
            </a:xfrm>
            <a:custGeom>
              <a:avLst/>
              <a:gdLst>
                <a:gd name="T0" fmla="*/ 0 w 48"/>
                <a:gd name="T1" fmla="*/ 27 h 49"/>
                <a:gd name="T2" fmla="*/ 1 w 48"/>
                <a:gd name="T3" fmla="*/ 19 h 49"/>
                <a:gd name="T4" fmla="*/ 1 w 48"/>
                <a:gd name="T5" fmla="*/ 19 h 49"/>
                <a:gd name="T6" fmla="*/ 23 w 48"/>
                <a:gd name="T7" fmla="*/ 0 h 49"/>
                <a:gd name="T8" fmla="*/ 23 w 48"/>
                <a:gd name="T9" fmla="*/ 0 h 49"/>
                <a:gd name="T10" fmla="*/ 29 w 48"/>
                <a:gd name="T11" fmla="*/ 1 h 49"/>
                <a:gd name="T12" fmla="*/ 29 w 48"/>
                <a:gd name="T13" fmla="*/ 1 h 49"/>
                <a:gd name="T14" fmla="*/ 48 w 48"/>
                <a:gd name="T15" fmla="*/ 24 h 49"/>
                <a:gd name="T16" fmla="*/ 48 w 48"/>
                <a:gd name="T17" fmla="*/ 24 h 49"/>
                <a:gd name="T18" fmla="*/ 38 w 48"/>
                <a:gd name="T19" fmla="*/ 46 h 49"/>
                <a:gd name="T20" fmla="*/ 38 w 48"/>
                <a:gd name="T21" fmla="*/ 46 h 49"/>
                <a:gd name="T22" fmla="*/ 26 w 48"/>
                <a:gd name="T23" fmla="*/ 49 h 49"/>
                <a:gd name="T24" fmla="*/ 26 w 48"/>
                <a:gd name="T25" fmla="*/ 49 h 49"/>
                <a:gd name="T26" fmla="*/ 0 w 48"/>
                <a:gd name="T27" fmla="*/ 27 h 49"/>
                <a:gd name="T28" fmla="*/ 5 w 48"/>
                <a:gd name="T29" fmla="*/ 20 h 49"/>
                <a:gd name="T30" fmla="*/ 4 w 48"/>
                <a:gd name="T31" fmla="*/ 27 h 49"/>
                <a:gd name="T32" fmla="*/ 4 w 48"/>
                <a:gd name="T33" fmla="*/ 27 h 49"/>
                <a:gd name="T34" fmla="*/ 26 w 48"/>
                <a:gd name="T35" fmla="*/ 45 h 49"/>
                <a:gd name="T36" fmla="*/ 26 w 48"/>
                <a:gd name="T37" fmla="*/ 45 h 49"/>
                <a:gd name="T38" fmla="*/ 36 w 48"/>
                <a:gd name="T39" fmla="*/ 42 h 49"/>
                <a:gd name="T40" fmla="*/ 36 w 48"/>
                <a:gd name="T41" fmla="*/ 42 h 49"/>
                <a:gd name="T42" fmla="*/ 44 w 48"/>
                <a:gd name="T43" fmla="*/ 24 h 49"/>
                <a:gd name="T44" fmla="*/ 44 w 48"/>
                <a:gd name="T45" fmla="*/ 24 h 49"/>
                <a:gd name="T46" fmla="*/ 28 w 48"/>
                <a:gd name="T47" fmla="*/ 5 h 49"/>
                <a:gd name="T48" fmla="*/ 28 w 48"/>
                <a:gd name="T49" fmla="*/ 5 h 49"/>
                <a:gd name="T50" fmla="*/ 29 w 48"/>
                <a:gd name="T51" fmla="*/ 3 h 49"/>
                <a:gd name="T52" fmla="*/ 29 w 48"/>
                <a:gd name="T53" fmla="*/ 1 h 49"/>
                <a:gd name="T54" fmla="*/ 29 w 48"/>
                <a:gd name="T55" fmla="*/ 3 h 49"/>
                <a:gd name="T56" fmla="*/ 28 w 48"/>
                <a:gd name="T57" fmla="*/ 5 h 49"/>
                <a:gd name="T58" fmla="*/ 28 w 48"/>
                <a:gd name="T59" fmla="*/ 5 h 49"/>
                <a:gd name="T60" fmla="*/ 23 w 48"/>
                <a:gd name="T61" fmla="*/ 4 h 49"/>
                <a:gd name="T62" fmla="*/ 23 w 48"/>
                <a:gd name="T63" fmla="*/ 4 h 49"/>
                <a:gd name="T64" fmla="*/ 5 w 48"/>
                <a:gd name="T65"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9">
                  <a:moveTo>
                    <a:pt x="0" y="27"/>
                  </a:moveTo>
                  <a:cubicBezTo>
                    <a:pt x="0" y="24"/>
                    <a:pt x="0" y="22"/>
                    <a:pt x="1" y="19"/>
                  </a:cubicBezTo>
                  <a:cubicBezTo>
                    <a:pt x="1" y="19"/>
                    <a:pt x="1" y="19"/>
                    <a:pt x="1" y="19"/>
                  </a:cubicBezTo>
                  <a:cubicBezTo>
                    <a:pt x="5" y="3"/>
                    <a:pt x="16" y="0"/>
                    <a:pt x="23" y="0"/>
                  </a:cubicBezTo>
                  <a:cubicBezTo>
                    <a:pt x="23" y="0"/>
                    <a:pt x="23" y="0"/>
                    <a:pt x="23" y="0"/>
                  </a:cubicBezTo>
                  <a:cubicBezTo>
                    <a:pt x="26" y="0"/>
                    <a:pt x="29" y="1"/>
                    <a:pt x="29" y="1"/>
                  </a:cubicBezTo>
                  <a:cubicBezTo>
                    <a:pt x="29" y="1"/>
                    <a:pt x="29" y="1"/>
                    <a:pt x="29" y="1"/>
                  </a:cubicBezTo>
                  <a:cubicBezTo>
                    <a:pt x="43" y="3"/>
                    <a:pt x="48" y="14"/>
                    <a:pt x="48" y="24"/>
                  </a:cubicBezTo>
                  <a:cubicBezTo>
                    <a:pt x="48" y="24"/>
                    <a:pt x="48" y="24"/>
                    <a:pt x="48" y="24"/>
                  </a:cubicBezTo>
                  <a:cubicBezTo>
                    <a:pt x="48" y="33"/>
                    <a:pt x="44" y="41"/>
                    <a:pt x="38" y="46"/>
                  </a:cubicBezTo>
                  <a:cubicBezTo>
                    <a:pt x="38" y="46"/>
                    <a:pt x="38" y="46"/>
                    <a:pt x="38" y="46"/>
                  </a:cubicBezTo>
                  <a:cubicBezTo>
                    <a:pt x="35" y="48"/>
                    <a:pt x="31" y="49"/>
                    <a:pt x="26" y="49"/>
                  </a:cubicBezTo>
                  <a:cubicBezTo>
                    <a:pt x="26" y="49"/>
                    <a:pt x="26" y="49"/>
                    <a:pt x="26" y="49"/>
                  </a:cubicBezTo>
                  <a:cubicBezTo>
                    <a:pt x="14" y="49"/>
                    <a:pt x="0" y="42"/>
                    <a:pt x="0" y="27"/>
                  </a:cubicBezTo>
                  <a:close/>
                  <a:moveTo>
                    <a:pt x="5" y="20"/>
                  </a:moveTo>
                  <a:cubicBezTo>
                    <a:pt x="4" y="23"/>
                    <a:pt x="4" y="25"/>
                    <a:pt x="4" y="27"/>
                  </a:cubicBezTo>
                  <a:cubicBezTo>
                    <a:pt x="4" y="27"/>
                    <a:pt x="4" y="27"/>
                    <a:pt x="4" y="27"/>
                  </a:cubicBezTo>
                  <a:cubicBezTo>
                    <a:pt x="4" y="38"/>
                    <a:pt x="16" y="45"/>
                    <a:pt x="26" y="45"/>
                  </a:cubicBezTo>
                  <a:cubicBezTo>
                    <a:pt x="26" y="45"/>
                    <a:pt x="26" y="45"/>
                    <a:pt x="26" y="45"/>
                  </a:cubicBezTo>
                  <a:cubicBezTo>
                    <a:pt x="30" y="45"/>
                    <a:pt x="33" y="44"/>
                    <a:pt x="36" y="42"/>
                  </a:cubicBezTo>
                  <a:cubicBezTo>
                    <a:pt x="36" y="42"/>
                    <a:pt x="36" y="42"/>
                    <a:pt x="36" y="42"/>
                  </a:cubicBezTo>
                  <a:cubicBezTo>
                    <a:pt x="41" y="39"/>
                    <a:pt x="44" y="31"/>
                    <a:pt x="44" y="24"/>
                  </a:cubicBezTo>
                  <a:cubicBezTo>
                    <a:pt x="44" y="24"/>
                    <a:pt x="44" y="24"/>
                    <a:pt x="44" y="24"/>
                  </a:cubicBezTo>
                  <a:cubicBezTo>
                    <a:pt x="44" y="15"/>
                    <a:pt x="40" y="7"/>
                    <a:pt x="28" y="5"/>
                  </a:cubicBezTo>
                  <a:cubicBezTo>
                    <a:pt x="28" y="5"/>
                    <a:pt x="28" y="5"/>
                    <a:pt x="28" y="5"/>
                  </a:cubicBezTo>
                  <a:cubicBezTo>
                    <a:pt x="29" y="3"/>
                    <a:pt x="29" y="3"/>
                    <a:pt x="29" y="3"/>
                  </a:cubicBezTo>
                  <a:cubicBezTo>
                    <a:pt x="29" y="1"/>
                    <a:pt x="29" y="1"/>
                    <a:pt x="29" y="1"/>
                  </a:cubicBezTo>
                  <a:cubicBezTo>
                    <a:pt x="29" y="3"/>
                    <a:pt x="29" y="3"/>
                    <a:pt x="29" y="3"/>
                  </a:cubicBezTo>
                  <a:cubicBezTo>
                    <a:pt x="28" y="5"/>
                    <a:pt x="28" y="5"/>
                    <a:pt x="28" y="5"/>
                  </a:cubicBezTo>
                  <a:cubicBezTo>
                    <a:pt x="28" y="5"/>
                    <a:pt x="28" y="5"/>
                    <a:pt x="28" y="5"/>
                  </a:cubicBezTo>
                  <a:cubicBezTo>
                    <a:pt x="28" y="5"/>
                    <a:pt x="26" y="4"/>
                    <a:pt x="23" y="4"/>
                  </a:cubicBezTo>
                  <a:cubicBezTo>
                    <a:pt x="23" y="4"/>
                    <a:pt x="23" y="4"/>
                    <a:pt x="23" y="4"/>
                  </a:cubicBezTo>
                  <a:cubicBezTo>
                    <a:pt x="17" y="4"/>
                    <a:pt x="9" y="6"/>
                    <a:pt x="5" y="2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623">
              <a:extLst>
                <a:ext uri="{FF2B5EF4-FFF2-40B4-BE49-F238E27FC236}">
                  <a16:creationId xmlns:a16="http://schemas.microsoft.com/office/drawing/2014/main" id="{793C7F32-A2C9-4DE6-9CEE-5B163E7474ED}"/>
                </a:ext>
              </a:extLst>
            </p:cNvPr>
            <p:cNvSpPr/>
            <p:nvPr/>
          </p:nvSpPr>
          <p:spPr bwMode="auto">
            <a:xfrm rot="964014">
              <a:off x="7727087" y="2189461"/>
              <a:ext cx="140301" cy="143483"/>
            </a:xfrm>
            <a:custGeom>
              <a:avLst/>
              <a:gdLst>
                <a:gd name="T0" fmla="*/ 0 w 27"/>
                <a:gd name="T1" fmla="*/ 23 h 27"/>
                <a:gd name="T2" fmla="*/ 14 w 27"/>
                <a:gd name="T3" fmla="*/ 4 h 27"/>
                <a:gd name="T4" fmla="*/ 7 w 27"/>
                <a:gd name="T5" fmla="*/ 27 h 27"/>
                <a:gd name="T6" fmla="*/ 0 w 27"/>
                <a:gd name="T7" fmla="*/ 23 h 27"/>
              </a:gdLst>
              <a:ahLst/>
              <a:cxnLst>
                <a:cxn ang="0">
                  <a:pos x="T0" y="T1"/>
                </a:cxn>
                <a:cxn ang="0">
                  <a:pos x="T2" y="T3"/>
                </a:cxn>
                <a:cxn ang="0">
                  <a:pos x="T4" y="T5"/>
                </a:cxn>
                <a:cxn ang="0">
                  <a:pos x="T6" y="T7"/>
                </a:cxn>
              </a:cxnLst>
              <a:rect l="0" t="0" r="r" b="b"/>
              <a:pathLst>
                <a:path w="27" h="27">
                  <a:moveTo>
                    <a:pt x="0" y="23"/>
                  </a:moveTo>
                  <a:cubicBezTo>
                    <a:pt x="0" y="23"/>
                    <a:pt x="3" y="0"/>
                    <a:pt x="14" y="4"/>
                  </a:cubicBezTo>
                  <a:cubicBezTo>
                    <a:pt x="27" y="9"/>
                    <a:pt x="14" y="24"/>
                    <a:pt x="7" y="27"/>
                  </a:cubicBezTo>
                  <a:lnTo>
                    <a:pt x="0" y="23"/>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624">
              <a:extLst>
                <a:ext uri="{FF2B5EF4-FFF2-40B4-BE49-F238E27FC236}">
                  <a16:creationId xmlns:a16="http://schemas.microsoft.com/office/drawing/2014/main" id="{AFB74348-009F-4D47-BC5A-8152A20894CD}"/>
                </a:ext>
              </a:extLst>
            </p:cNvPr>
            <p:cNvSpPr>
              <a:spLocks noEditPoints="1"/>
            </p:cNvSpPr>
            <p:nvPr/>
          </p:nvSpPr>
          <p:spPr bwMode="auto">
            <a:xfrm rot="964014">
              <a:off x="7714811" y="2187571"/>
              <a:ext cx="118378" cy="150208"/>
            </a:xfrm>
            <a:custGeom>
              <a:avLst/>
              <a:gdLst>
                <a:gd name="T0" fmla="*/ 8 w 23"/>
                <a:gd name="T1" fmla="*/ 28 h 28"/>
                <a:gd name="T2" fmla="*/ 1 w 23"/>
                <a:gd name="T3" fmla="*/ 23 h 28"/>
                <a:gd name="T4" fmla="*/ 2 w 23"/>
                <a:gd name="T5" fmla="*/ 22 h 28"/>
                <a:gd name="T6" fmla="*/ 4 w 23"/>
                <a:gd name="T7" fmla="*/ 22 h 28"/>
                <a:gd name="T8" fmla="*/ 2 w 23"/>
                <a:gd name="T9" fmla="*/ 22 h 28"/>
                <a:gd name="T10" fmla="*/ 1 w 23"/>
                <a:gd name="T11" fmla="*/ 23 h 28"/>
                <a:gd name="T12" fmla="*/ 0 w 23"/>
                <a:gd name="T13" fmla="*/ 21 h 28"/>
                <a:gd name="T14" fmla="*/ 0 w 23"/>
                <a:gd name="T15" fmla="*/ 21 h 28"/>
                <a:gd name="T16" fmla="*/ 2 w 23"/>
                <a:gd name="T17" fmla="*/ 11 h 28"/>
                <a:gd name="T18" fmla="*/ 2 w 23"/>
                <a:gd name="T19" fmla="*/ 11 h 28"/>
                <a:gd name="T20" fmla="*/ 13 w 23"/>
                <a:gd name="T21" fmla="*/ 0 h 28"/>
                <a:gd name="T22" fmla="*/ 13 w 23"/>
                <a:gd name="T23" fmla="*/ 0 h 28"/>
                <a:gd name="T24" fmla="*/ 17 w 23"/>
                <a:gd name="T25" fmla="*/ 1 h 28"/>
                <a:gd name="T26" fmla="*/ 17 w 23"/>
                <a:gd name="T27" fmla="*/ 1 h 28"/>
                <a:gd name="T28" fmla="*/ 23 w 23"/>
                <a:gd name="T29" fmla="*/ 10 h 28"/>
                <a:gd name="T30" fmla="*/ 23 w 23"/>
                <a:gd name="T31" fmla="*/ 10 h 28"/>
                <a:gd name="T32" fmla="*/ 10 w 23"/>
                <a:gd name="T33" fmla="*/ 28 h 28"/>
                <a:gd name="T34" fmla="*/ 10 w 23"/>
                <a:gd name="T35" fmla="*/ 28 h 28"/>
                <a:gd name="T36" fmla="*/ 9 w 23"/>
                <a:gd name="T37" fmla="*/ 28 h 28"/>
                <a:gd name="T38" fmla="*/ 9 w 23"/>
                <a:gd name="T39" fmla="*/ 28 h 28"/>
                <a:gd name="T40" fmla="*/ 8 w 23"/>
                <a:gd name="T41" fmla="*/ 28 h 28"/>
                <a:gd name="T42" fmla="*/ 9 w 23"/>
                <a:gd name="T43" fmla="*/ 24 h 28"/>
                <a:gd name="T44" fmla="*/ 19 w 23"/>
                <a:gd name="T45" fmla="*/ 10 h 28"/>
                <a:gd name="T46" fmla="*/ 19 w 23"/>
                <a:gd name="T47" fmla="*/ 10 h 28"/>
                <a:gd name="T48" fmla="*/ 15 w 23"/>
                <a:gd name="T49" fmla="*/ 5 h 28"/>
                <a:gd name="T50" fmla="*/ 15 w 23"/>
                <a:gd name="T51" fmla="*/ 5 h 28"/>
                <a:gd name="T52" fmla="*/ 13 w 23"/>
                <a:gd name="T53" fmla="*/ 4 h 28"/>
                <a:gd name="T54" fmla="*/ 13 w 23"/>
                <a:gd name="T55" fmla="*/ 4 h 28"/>
                <a:gd name="T56" fmla="*/ 6 w 23"/>
                <a:gd name="T57" fmla="*/ 13 h 28"/>
                <a:gd name="T58" fmla="*/ 6 w 23"/>
                <a:gd name="T59" fmla="*/ 13 h 28"/>
                <a:gd name="T60" fmla="*/ 4 w 23"/>
                <a:gd name="T61" fmla="*/ 21 h 28"/>
                <a:gd name="T62" fmla="*/ 4 w 23"/>
                <a:gd name="T63" fmla="*/ 21 h 28"/>
                <a:gd name="T64" fmla="*/ 9 w 23"/>
                <a:gd name="T6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8">
                  <a:moveTo>
                    <a:pt x="8" y="28"/>
                  </a:moveTo>
                  <a:cubicBezTo>
                    <a:pt x="1" y="23"/>
                    <a:pt x="1" y="23"/>
                    <a:pt x="1" y="23"/>
                  </a:cubicBezTo>
                  <a:cubicBezTo>
                    <a:pt x="2" y="22"/>
                    <a:pt x="2" y="22"/>
                    <a:pt x="2" y="22"/>
                  </a:cubicBezTo>
                  <a:cubicBezTo>
                    <a:pt x="4" y="22"/>
                    <a:pt x="4" y="22"/>
                    <a:pt x="4" y="22"/>
                  </a:cubicBezTo>
                  <a:cubicBezTo>
                    <a:pt x="2" y="22"/>
                    <a:pt x="2" y="22"/>
                    <a:pt x="2" y="22"/>
                  </a:cubicBezTo>
                  <a:cubicBezTo>
                    <a:pt x="1" y="23"/>
                    <a:pt x="1" y="23"/>
                    <a:pt x="1" y="23"/>
                  </a:cubicBezTo>
                  <a:cubicBezTo>
                    <a:pt x="0" y="23"/>
                    <a:pt x="0" y="22"/>
                    <a:pt x="0" y="21"/>
                  </a:cubicBezTo>
                  <a:cubicBezTo>
                    <a:pt x="0" y="21"/>
                    <a:pt x="0" y="21"/>
                    <a:pt x="0" y="21"/>
                  </a:cubicBezTo>
                  <a:cubicBezTo>
                    <a:pt x="0" y="21"/>
                    <a:pt x="0" y="16"/>
                    <a:pt x="2" y="11"/>
                  </a:cubicBezTo>
                  <a:cubicBezTo>
                    <a:pt x="2" y="11"/>
                    <a:pt x="2" y="11"/>
                    <a:pt x="2" y="11"/>
                  </a:cubicBezTo>
                  <a:cubicBezTo>
                    <a:pt x="4" y="6"/>
                    <a:pt x="7" y="1"/>
                    <a:pt x="13" y="0"/>
                  </a:cubicBezTo>
                  <a:cubicBezTo>
                    <a:pt x="13" y="0"/>
                    <a:pt x="13" y="0"/>
                    <a:pt x="13" y="0"/>
                  </a:cubicBezTo>
                  <a:cubicBezTo>
                    <a:pt x="14" y="0"/>
                    <a:pt x="15" y="1"/>
                    <a:pt x="17" y="1"/>
                  </a:cubicBezTo>
                  <a:cubicBezTo>
                    <a:pt x="17" y="1"/>
                    <a:pt x="17" y="1"/>
                    <a:pt x="17" y="1"/>
                  </a:cubicBezTo>
                  <a:cubicBezTo>
                    <a:pt x="21" y="3"/>
                    <a:pt x="23" y="6"/>
                    <a:pt x="23" y="10"/>
                  </a:cubicBezTo>
                  <a:cubicBezTo>
                    <a:pt x="23" y="10"/>
                    <a:pt x="23" y="10"/>
                    <a:pt x="23" y="10"/>
                  </a:cubicBezTo>
                  <a:cubicBezTo>
                    <a:pt x="23" y="17"/>
                    <a:pt x="15" y="25"/>
                    <a:pt x="10" y="28"/>
                  </a:cubicBezTo>
                  <a:cubicBezTo>
                    <a:pt x="10" y="28"/>
                    <a:pt x="10" y="28"/>
                    <a:pt x="10" y="28"/>
                  </a:cubicBezTo>
                  <a:cubicBezTo>
                    <a:pt x="10" y="28"/>
                    <a:pt x="10" y="28"/>
                    <a:pt x="9" y="28"/>
                  </a:cubicBezTo>
                  <a:cubicBezTo>
                    <a:pt x="9" y="28"/>
                    <a:pt x="9" y="28"/>
                    <a:pt x="9" y="28"/>
                  </a:cubicBezTo>
                  <a:cubicBezTo>
                    <a:pt x="9" y="28"/>
                    <a:pt x="8" y="28"/>
                    <a:pt x="8" y="28"/>
                  </a:cubicBezTo>
                  <a:close/>
                  <a:moveTo>
                    <a:pt x="9" y="24"/>
                  </a:moveTo>
                  <a:cubicBezTo>
                    <a:pt x="13" y="21"/>
                    <a:pt x="20" y="14"/>
                    <a:pt x="19" y="10"/>
                  </a:cubicBezTo>
                  <a:cubicBezTo>
                    <a:pt x="19" y="10"/>
                    <a:pt x="19" y="10"/>
                    <a:pt x="19" y="10"/>
                  </a:cubicBezTo>
                  <a:cubicBezTo>
                    <a:pt x="19" y="8"/>
                    <a:pt x="19" y="6"/>
                    <a:pt x="15" y="5"/>
                  </a:cubicBezTo>
                  <a:cubicBezTo>
                    <a:pt x="15" y="5"/>
                    <a:pt x="15" y="5"/>
                    <a:pt x="15" y="5"/>
                  </a:cubicBezTo>
                  <a:cubicBezTo>
                    <a:pt x="14" y="4"/>
                    <a:pt x="14" y="4"/>
                    <a:pt x="13" y="4"/>
                  </a:cubicBezTo>
                  <a:cubicBezTo>
                    <a:pt x="13" y="4"/>
                    <a:pt x="13" y="4"/>
                    <a:pt x="13" y="4"/>
                  </a:cubicBezTo>
                  <a:cubicBezTo>
                    <a:pt x="10" y="4"/>
                    <a:pt x="8" y="8"/>
                    <a:pt x="6" y="13"/>
                  </a:cubicBezTo>
                  <a:cubicBezTo>
                    <a:pt x="6" y="13"/>
                    <a:pt x="6" y="13"/>
                    <a:pt x="6" y="13"/>
                  </a:cubicBezTo>
                  <a:cubicBezTo>
                    <a:pt x="5" y="16"/>
                    <a:pt x="4" y="19"/>
                    <a:pt x="4" y="21"/>
                  </a:cubicBezTo>
                  <a:cubicBezTo>
                    <a:pt x="4" y="21"/>
                    <a:pt x="4" y="21"/>
                    <a:pt x="4" y="21"/>
                  </a:cubicBezTo>
                  <a:cubicBezTo>
                    <a:pt x="9" y="24"/>
                    <a:pt x="9" y="24"/>
                    <a:pt x="9" y="2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625">
              <a:extLst>
                <a:ext uri="{FF2B5EF4-FFF2-40B4-BE49-F238E27FC236}">
                  <a16:creationId xmlns:a16="http://schemas.microsoft.com/office/drawing/2014/main" id="{A7E9DA7B-3F70-48AC-BEE8-224B4BA7E9B2}"/>
                </a:ext>
              </a:extLst>
            </p:cNvPr>
            <p:cNvSpPr/>
            <p:nvPr/>
          </p:nvSpPr>
          <p:spPr bwMode="auto">
            <a:xfrm rot="964014">
              <a:off x="7596824" y="2129551"/>
              <a:ext cx="129340" cy="152451"/>
            </a:xfrm>
            <a:custGeom>
              <a:avLst/>
              <a:gdLst>
                <a:gd name="T0" fmla="*/ 14 w 25"/>
                <a:gd name="T1" fmla="*/ 29 h 29"/>
                <a:gd name="T2" fmla="*/ 11 w 25"/>
                <a:gd name="T3" fmla="*/ 6 h 29"/>
                <a:gd name="T4" fmla="*/ 23 w 25"/>
                <a:gd name="T5" fmla="*/ 27 h 29"/>
                <a:gd name="T6" fmla="*/ 14 w 25"/>
                <a:gd name="T7" fmla="*/ 29 h 29"/>
              </a:gdLst>
              <a:ahLst/>
              <a:cxnLst>
                <a:cxn ang="0">
                  <a:pos x="T0" y="T1"/>
                </a:cxn>
                <a:cxn ang="0">
                  <a:pos x="T2" y="T3"/>
                </a:cxn>
                <a:cxn ang="0">
                  <a:pos x="T4" y="T5"/>
                </a:cxn>
                <a:cxn ang="0">
                  <a:pos x="T6" y="T7"/>
                </a:cxn>
              </a:cxnLst>
              <a:rect l="0" t="0" r="r" b="b"/>
              <a:pathLst>
                <a:path w="25" h="29">
                  <a:moveTo>
                    <a:pt x="14" y="29"/>
                  </a:moveTo>
                  <a:cubicBezTo>
                    <a:pt x="14" y="29"/>
                    <a:pt x="0" y="11"/>
                    <a:pt x="11" y="6"/>
                  </a:cubicBezTo>
                  <a:cubicBezTo>
                    <a:pt x="24" y="0"/>
                    <a:pt x="25" y="20"/>
                    <a:pt x="23" y="27"/>
                  </a:cubicBezTo>
                  <a:lnTo>
                    <a:pt x="14" y="29"/>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626">
              <a:extLst>
                <a:ext uri="{FF2B5EF4-FFF2-40B4-BE49-F238E27FC236}">
                  <a16:creationId xmlns:a16="http://schemas.microsoft.com/office/drawing/2014/main" id="{46A8139C-4851-4CC3-8E8E-4E8E036038F3}"/>
                </a:ext>
              </a:extLst>
            </p:cNvPr>
            <p:cNvSpPr>
              <a:spLocks noEditPoints="1"/>
            </p:cNvSpPr>
            <p:nvPr/>
          </p:nvSpPr>
          <p:spPr bwMode="auto">
            <a:xfrm rot="964014">
              <a:off x="7618809" y="2148966"/>
              <a:ext cx="107417" cy="147966"/>
            </a:xfrm>
            <a:custGeom>
              <a:avLst/>
              <a:gdLst>
                <a:gd name="T0" fmla="*/ 8 w 21"/>
                <a:gd name="T1" fmla="*/ 27 h 28"/>
                <a:gd name="T2" fmla="*/ 0 w 21"/>
                <a:gd name="T3" fmla="*/ 9 h 28"/>
                <a:gd name="T4" fmla="*/ 0 w 21"/>
                <a:gd name="T5" fmla="*/ 9 h 28"/>
                <a:gd name="T6" fmla="*/ 5 w 21"/>
                <a:gd name="T7" fmla="*/ 1 h 28"/>
                <a:gd name="T8" fmla="*/ 5 w 21"/>
                <a:gd name="T9" fmla="*/ 1 h 28"/>
                <a:gd name="T10" fmla="*/ 10 w 21"/>
                <a:gd name="T11" fmla="*/ 0 h 28"/>
                <a:gd name="T12" fmla="*/ 10 w 21"/>
                <a:gd name="T13" fmla="*/ 0 h 28"/>
                <a:gd name="T14" fmla="*/ 19 w 21"/>
                <a:gd name="T15" fmla="*/ 6 h 28"/>
                <a:gd name="T16" fmla="*/ 19 w 21"/>
                <a:gd name="T17" fmla="*/ 6 h 28"/>
                <a:gd name="T18" fmla="*/ 21 w 21"/>
                <a:gd name="T19" fmla="*/ 17 h 28"/>
                <a:gd name="T20" fmla="*/ 21 w 21"/>
                <a:gd name="T21" fmla="*/ 17 h 28"/>
                <a:gd name="T22" fmla="*/ 20 w 21"/>
                <a:gd name="T23" fmla="*/ 25 h 28"/>
                <a:gd name="T24" fmla="*/ 20 w 21"/>
                <a:gd name="T25" fmla="*/ 25 h 28"/>
                <a:gd name="T26" fmla="*/ 18 w 21"/>
                <a:gd name="T27" fmla="*/ 26 h 28"/>
                <a:gd name="T28" fmla="*/ 18 w 21"/>
                <a:gd name="T29" fmla="*/ 26 h 28"/>
                <a:gd name="T30" fmla="*/ 10 w 21"/>
                <a:gd name="T31" fmla="*/ 28 h 28"/>
                <a:gd name="T32" fmla="*/ 9 w 21"/>
                <a:gd name="T33" fmla="*/ 28 h 28"/>
                <a:gd name="T34" fmla="*/ 9 w 21"/>
                <a:gd name="T35" fmla="*/ 28 h 28"/>
                <a:gd name="T36" fmla="*/ 8 w 21"/>
                <a:gd name="T37" fmla="*/ 27 h 28"/>
                <a:gd name="T38" fmla="*/ 9 w 21"/>
                <a:gd name="T39" fmla="*/ 26 h 28"/>
                <a:gd name="T40" fmla="*/ 11 w 21"/>
                <a:gd name="T41" fmla="*/ 25 h 28"/>
                <a:gd name="T42" fmla="*/ 9 w 21"/>
                <a:gd name="T43" fmla="*/ 26 h 28"/>
                <a:gd name="T44" fmla="*/ 7 w 21"/>
                <a:gd name="T45" fmla="*/ 5 h 28"/>
                <a:gd name="T46" fmla="*/ 4 w 21"/>
                <a:gd name="T47" fmla="*/ 9 h 28"/>
                <a:gd name="T48" fmla="*/ 4 w 21"/>
                <a:gd name="T49" fmla="*/ 9 h 28"/>
                <a:gd name="T50" fmla="*/ 7 w 21"/>
                <a:gd name="T51" fmla="*/ 19 h 28"/>
                <a:gd name="T52" fmla="*/ 7 w 21"/>
                <a:gd name="T53" fmla="*/ 19 h 28"/>
                <a:gd name="T54" fmla="*/ 10 w 21"/>
                <a:gd name="T55" fmla="*/ 24 h 28"/>
                <a:gd name="T56" fmla="*/ 10 w 21"/>
                <a:gd name="T57" fmla="*/ 24 h 28"/>
                <a:gd name="T58" fmla="*/ 16 w 21"/>
                <a:gd name="T59" fmla="*/ 22 h 28"/>
                <a:gd name="T60" fmla="*/ 17 w 21"/>
                <a:gd name="T61" fmla="*/ 17 h 28"/>
                <a:gd name="T62" fmla="*/ 17 w 21"/>
                <a:gd name="T63" fmla="*/ 17 h 28"/>
                <a:gd name="T64" fmla="*/ 15 w 21"/>
                <a:gd name="T65" fmla="*/ 8 h 28"/>
                <a:gd name="T66" fmla="*/ 15 w 21"/>
                <a:gd name="T67" fmla="*/ 8 h 28"/>
                <a:gd name="T68" fmla="*/ 10 w 21"/>
                <a:gd name="T69" fmla="*/ 4 h 28"/>
                <a:gd name="T70" fmla="*/ 10 w 21"/>
                <a:gd name="T71" fmla="*/ 4 h 28"/>
                <a:gd name="T72" fmla="*/ 7 w 21"/>
                <a:gd name="T7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8">
                  <a:moveTo>
                    <a:pt x="8" y="27"/>
                  </a:moveTo>
                  <a:cubicBezTo>
                    <a:pt x="8" y="27"/>
                    <a:pt x="0" y="18"/>
                    <a:pt x="0" y="9"/>
                  </a:cubicBezTo>
                  <a:cubicBezTo>
                    <a:pt x="0" y="9"/>
                    <a:pt x="0" y="9"/>
                    <a:pt x="0" y="9"/>
                  </a:cubicBezTo>
                  <a:cubicBezTo>
                    <a:pt x="0" y="6"/>
                    <a:pt x="2" y="3"/>
                    <a:pt x="5" y="1"/>
                  </a:cubicBezTo>
                  <a:cubicBezTo>
                    <a:pt x="5" y="1"/>
                    <a:pt x="5" y="1"/>
                    <a:pt x="5" y="1"/>
                  </a:cubicBezTo>
                  <a:cubicBezTo>
                    <a:pt x="7" y="0"/>
                    <a:pt x="9" y="0"/>
                    <a:pt x="10" y="0"/>
                  </a:cubicBezTo>
                  <a:cubicBezTo>
                    <a:pt x="10" y="0"/>
                    <a:pt x="10" y="0"/>
                    <a:pt x="10" y="0"/>
                  </a:cubicBezTo>
                  <a:cubicBezTo>
                    <a:pt x="14" y="0"/>
                    <a:pt x="17" y="3"/>
                    <a:pt x="19" y="6"/>
                  </a:cubicBezTo>
                  <a:cubicBezTo>
                    <a:pt x="19" y="6"/>
                    <a:pt x="19" y="6"/>
                    <a:pt x="19" y="6"/>
                  </a:cubicBezTo>
                  <a:cubicBezTo>
                    <a:pt x="20" y="9"/>
                    <a:pt x="21" y="13"/>
                    <a:pt x="21" y="17"/>
                  </a:cubicBezTo>
                  <a:cubicBezTo>
                    <a:pt x="21" y="17"/>
                    <a:pt x="21" y="17"/>
                    <a:pt x="21" y="17"/>
                  </a:cubicBezTo>
                  <a:cubicBezTo>
                    <a:pt x="21" y="20"/>
                    <a:pt x="20" y="23"/>
                    <a:pt x="20" y="25"/>
                  </a:cubicBezTo>
                  <a:cubicBezTo>
                    <a:pt x="20" y="25"/>
                    <a:pt x="20" y="25"/>
                    <a:pt x="20" y="25"/>
                  </a:cubicBezTo>
                  <a:cubicBezTo>
                    <a:pt x="20" y="25"/>
                    <a:pt x="19" y="26"/>
                    <a:pt x="18" y="26"/>
                  </a:cubicBezTo>
                  <a:cubicBezTo>
                    <a:pt x="18" y="26"/>
                    <a:pt x="18" y="26"/>
                    <a:pt x="18" y="26"/>
                  </a:cubicBezTo>
                  <a:cubicBezTo>
                    <a:pt x="10" y="28"/>
                    <a:pt x="10" y="28"/>
                    <a:pt x="10" y="28"/>
                  </a:cubicBezTo>
                  <a:cubicBezTo>
                    <a:pt x="10" y="28"/>
                    <a:pt x="10" y="28"/>
                    <a:pt x="9" y="28"/>
                  </a:cubicBezTo>
                  <a:cubicBezTo>
                    <a:pt x="9" y="28"/>
                    <a:pt x="9" y="28"/>
                    <a:pt x="9" y="28"/>
                  </a:cubicBezTo>
                  <a:cubicBezTo>
                    <a:pt x="9" y="28"/>
                    <a:pt x="8" y="28"/>
                    <a:pt x="8" y="27"/>
                  </a:cubicBezTo>
                  <a:close/>
                  <a:moveTo>
                    <a:pt x="9" y="26"/>
                  </a:moveTo>
                  <a:cubicBezTo>
                    <a:pt x="11" y="25"/>
                    <a:pt x="11" y="25"/>
                    <a:pt x="11" y="25"/>
                  </a:cubicBezTo>
                  <a:cubicBezTo>
                    <a:pt x="9" y="26"/>
                    <a:pt x="9" y="26"/>
                    <a:pt x="9" y="26"/>
                  </a:cubicBezTo>
                  <a:close/>
                  <a:moveTo>
                    <a:pt x="7" y="5"/>
                  </a:moveTo>
                  <a:cubicBezTo>
                    <a:pt x="5" y="6"/>
                    <a:pt x="4" y="7"/>
                    <a:pt x="4" y="9"/>
                  </a:cubicBezTo>
                  <a:cubicBezTo>
                    <a:pt x="4" y="9"/>
                    <a:pt x="4" y="9"/>
                    <a:pt x="4" y="9"/>
                  </a:cubicBezTo>
                  <a:cubicBezTo>
                    <a:pt x="4" y="12"/>
                    <a:pt x="6" y="16"/>
                    <a:pt x="7" y="19"/>
                  </a:cubicBezTo>
                  <a:cubicBezTo>
                    <a:pt x="7" y="19"/>
                    <a:pt x="7" y="19"/>
                    <a:pt x="7" y="19"/>
                  </a:cubicBezTo>
                  <a:cubicBezTo>
                    <a:pt x="9" y="21"/>
                    <a:pt x="10" y="23"/>
                    <a:pt x="10" y="24"/>
                  </a:cubicBezTo>
                  <a:cubicBezTo>
                    <a:pt x="10" y="24"/>
                    <a:pt x="10" y="24"/>
                    <a:pt x="10" y="24"/>
                  </a:cubicBezTo>
                  <a:cubicBezTo>
                    <a:pt x="16" y="22"/>
                    <a:pt x="16" y="22"/>
                    <a:pt x="16" y="22"/>
                  </a:cubicBezTo>
                  <a:cubicBezTo>
                    <a:pt x="17" y="21"/>
                    <a:pt x="17" y="19"/>
                    <a:pt x="17" y="17"/>
                  </a:cubicBezTo>
                  <a:cubicBezTo>
                    <a:pt x="17" y="17"/>
                    <a:pt x="17" y="17"/>
                    <a:pt x="17" y="17"/>
                  </a:cubicBezTo>
                  <a:cubicBezTo>
                    <a:pt x="17" y="14"/>
                    <a:pt x="16" y="10"/>
                    <a:pt x="15" y="8"/>
                  </a:cubicBezTo>
                  <a:cubicBezTo>
                    <a:pt x="15" y="8"/>
                    <a:pt x="15" y="8"/>
                    <a:pt x="15" y="8"/>
                  </a:cubicBezTo>
                  <a:cubicBezTo>
                    <a:pt x="14" y="5"/>
                    <a:pt x="12" y="4"/>
                    <a:pt x="10" y="4"/>
                  </a:cubicBezTo>
                  <a:cubicBezTo>
                    <a:pt x="10" y="4"/>
                    <a:pt x="10" y="4"/>
                    <a:pt x="10" y="4"/>
                  </a:cubicBezTo>
                  <a:cubicBezTo>
                    <a:pt x="9" y="4"/>
                    <a:pt x="8" y="4"/>
                    <a:pt x="7" y="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627">
              <a:extLst>
                <a:ext uri="{FF2B5EF4-FFF2-40B4-BE49-F238E27FC236}">
                  <a16:creationId xmlns:a16="http://schemas.microsoft.com/office/drawing/2014/main" id="{5CFD597B-41A4-4682-AEF6-6AD2DFF2D39A}"/>
                </a:ext>
              </a:extLst>
            </p:cNvPr>
            <p:cNvSpPr/>
            <p:nvPr/>
          </p:nvSpPr>
          <p:spPr bwMode="auto">
            <a:xfrm rot="964014">
              <a:off x="7499723" y="2173513"/>
              <a:ext cx="144684" cy="138999"/>
            </a:xfrm>
            <a:custGeom>
              <a:avLst/>
              <a:gdLst>
                <a:gd name="T0" fmla="*/ 23 w 28"/>
                <a:gd name="T1" fmla="*/ 26 h 26"/>
                <a:gd name="T2" fmla="*/ 5 w 28"/>
                <a:gd name="T3" fmla="*/ 12 h 26"/>
                <a:gd name="T4" fmla="*/ 28 w 28"/>
                <a:gd name="T5" fmla="*/ 19 h 26"/>
                <a:gd name="T6" fmla="*/ 23 w 28"/>
                <a:gd name="T7" fmla="*/ 26 h 26"/>
              </a:gdLst>
              <a:ahLst/>
              <a:cxnLst>
                <a:cxn ang="0">
                  <a:pos x="T0" y="T1"/>
                </a:cxn>
                <a:cxn ang="0">
                  <a:pos x="T2" y="T3"/>
                </a:cxn>
                <a:cxn ang="0">
                  <a:pos x="T4" y="T5"/>
                </a:cxn>
                <a:cxn ang="0">
                  <a:pos x="T6" y="T7"/>
                </a:cxn>
              </a:cxnLst>
              <a:rect l="0" t="0" r="r" b="b"/>
              <a:pathLst>
                <a:path w="28" h="26">
                  <a:moveTo>
                    <a:pt x="23" y="26"/>
                  </a:moveTo>
                  <a:cubicBezTo>
                    <a:pt x="23" y="26"/>
                    <a:pt x="0" y="23"/>
                    <a:pt x="5" y="12"/>
                  </a:cubicBezTo>
                  <a:cubicBezTo>
                    <a:pt x="9" y="0"/>
                    <a:pt x="24" y="12"/>
                    <a:pt x="28" y="19"/>
                  </a:cubicBezTo>
                  <a:lnTo>
                    <a:pt x="23" y="2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628">
              <a:extLst>
                <a:ext uri="{FF2B5EF4-FFF2-40B4-BE49-F238E27FC236}">
                  <a16:creationId xmlns:a16="http://schemas.microsoft.com/office/drawing/2014/main" id="{191CA71A-3665-4BDA-88CF-183DAE4C13E9}"/>
                </a:ext>
              </a:extLst>
            </p:cNvPr>
            <p:cNvSpPr>
              <a:spLocks noEditPoints="1"/>
            </p:cNvSpPr>
            <p:nvPr/>
          </p:nvSpPr>
          <p:spPr bwMode="auto">
            <a:xfrm rot="964014">
              <a:off x="7504982" y="2202704"/>
              <a:ext cx="144684" cy="123305"/>
            </a:xfrm>
            <a:custGeom>
              <a:avLst/>
              <a:gdLst>
                <a:gd name="T0" fmla="*/ 21 w 28"/>
                <a:gd name="T1" fmla="*/ 23 h 23"/>
                <a:gd name="T2" fmla="*/ 11 w 28"/>
                <a:gd name="T3" fmla="*/ 21 h 23"/>
                <a:gd name="T4" fmla="*/ 11 w 28"/>
                <a:gd name="T5" fmla="*/ 21 h 23"/>
                <a:gd name="T6" fmla="*/ 0 w 28"/>
                <a:gd name="T7" fmla="*/ 10 h 23"/>
                <a:gd name="T8" fmla="*/ 0 w 28"/>
                <a:gd name="T9" fmla="*/ 10 h 23"/>
                <a:gd name="T10" fmla="*/ 1 w 28"/>
                <a:gd name="T11" fmla="*/ 7 h 23"/>
                <a:gd name="T12" fmla="*/ 1 w 28"/>
                <a:gd name="T13" fmla="*/ 7 h 23"/>
                <a:gd name="T14" fmla="*/ 9 w 28"/>
                <a:gd name="T15" fmla="*/ 0 h 23"/>
                <a:gd name="T16" fmla="*/ 9 w 28"/>
                <a:gd name="T17" fmla="*/ 0 h 23"/>
                <a:gd name="T18" fmla="*/ 28 w 28"/>
                <a:gd name="T19" fmla="*/ 13 h 23"/>
                <a:gd name="T20" fmla="*/ 28 w 28"/>
                <a:gd name="T21" fmla="*/ 13 h 23"/>
                <a:gd name="T22" fmla="*/ 28 w 28"/>
                <a:gd name="T23" fmla="*/ 15 h 23"/>
                <a:gd name="T24" fmla="*/ 28 w 28"/>
                <a:gd name="T25" fmla="*/ 15 h 23"/>
                <a:gd name="T26" fmla="*/ 23 w 28"/>
                <a:gd name="T27" fmla="*/ 22 h 23"/>
                <a:gd name="T28" fmla="*/ 21 w 28"/>
                <a:gd name="T29" fmla="*/ 23 h 23"/>
                <a:gd name="T30" fmla="*/ 21 w 28"/>
                <a:gd name="T31" fmla="*/ 23 h 23"/>
                <a:gd name="T32" fmla="*/ 21 w 28"/>
                <a:gd name="T33" fmla="*/ 23 h 23"/>
                <a:gd name="T34" fmla="*/ 21 w 28"/>
                <a:gd name="T35" fmla="*/ 21 h 23"/>
                <a:gd name="T36" fmla="*/ 22 w 28"/>
                <a:gd name="T37" fmla="*/ 19 h 23"/>
                <a:gd name="T38" fmla="*/ 21 w 28"/>
                <a:gd name="T39" fmla="*/ 21 h 23"/>
                <a:gd name="T40" fmla="*/ 9 w 28"/>
                <a:gd name="T41" fmla="*/ 4 h 23"/>
                <a:gd name="T42" fmla="*/ 4 w 28"/>
                <a:gd name="T43" fmla="*/ 8 h 23"/>
                <a:gd name="T44" fmla="*/ 4 w 28"/>
                <a:gd name="T45" fmla="*/ 8 h 23"/>
                <a:gd name="T46" fmla="*/ 4 w 28"/>
                <a:gd name="T47" fmla="*/ 10 h 23"/>
                <a:gd name="T48" fmla="*/ 4 w 28"/>
                <a:gd name="T49" fmla="*/ 10 h 23"/>
                <a:gd name="T50" fmla="*/ 12 w 28"/>
                <a:gd name="T51" fmla="*/ 17 h 23"/>
                <a:gd name="T52" fmla="*/ 12 w 28"/>
                <a:gd name="T53" fmla="*/ 17 h 23"/>
                <a:gd name="T54" fmla="*/ 20 w 28"/>
                <a:gd name="T55" fmla="*/ 19 h 23"/>
                <a:gd name="T56" fmla="*/ 20 w 28"/>
                <a:gd name="T57" fmla="*/ 19 h 23"/>
                <a:gd name="T58" fmla="*/ 24 w 28"/>
                <a:gd name="T59" fmla="*/ 14 h 23"/>
                <a:gd name="T60" fmla="*/ 10 w 28"/>
                <a:gd name="T61" fmla="*/ 4 h 23"/>
                <a:gd name="T62" fmla="*/ 10 w 28"/>
                <a:gd name="T63" fmla="*/ 4 h 23"/>
                <a:gd name="T64" fmla="*/ 9 w 28"/>
                <a:gd name="T6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3">
                  <a:moveTo>
                    <a:pt x="21" y="23"/>
                  </a:moveTo>
                  <a:cubicBezTo>
                    <a:pt x="21" y="23"/>
                    <a:pt x="16" y="23"/>
                    <a:pt x="11" y="21"/>
                  </a:cubicBezTo>
                  <a:cubicBezTo>
                    <a:pt x="11" y="21"/>
                    <a:pt x="11" y="21"/>
                    <a:pt x="11" y="21"/>
                  </a:cubicBezTo>
                  <a:cubicBezTo>
                    <a:pt x="6" y="19"/>
                    <a:pt x="0" y="16"/>
                    <a:pt x="0" y="10"/>
                  </a:cubicBezTo>
                  <a:cubicBezTo>
                    <a:pt x="0" y="10"/>
                    <a:pt x="0" y="10"/>
                    <a:pt x="0" y="10"/>
                  </a:cubicBezTo>
                  <a:cubicBezTo>
                    <a:pt x="0" y="9"/>
                    <a:pt x="0" y="8"/>
                    <a:pt x="1" y="7"/>
                  </a:cubicBezTo>
                  <a:cubicBezTo>
                    <a:pt x="1" y="7"/>
                    <a:pt x="1" y="7"/>
                    <a:pt x="1" y="7"/>
                  </a:cubicBezTo>
                  <a:cubicBezTo>
                    <a:pt x="2" y="2"/>
                    <a:pt x="6" y="0"/>
                    <a:pt x="9" y="0"/>
                  </a:cubicBezTo>
                  <a:cubicBezTo>
                    <a:pt x="9" y="0"/>
                    <a:pt x="9" y="0"/>
                    <a:pt x="9" y="0"/>
                  </a:cubicBezTo>
                  <a:cubicBezTo>
                    <a:pt x="17" y="0"/>
                    <a:pt x="25" y="8"/>
                    <a:pt x="28" y="13"/>
                  </a:cubicBezTo>
                  <a:cubicBezTo>
                    <a:pt x="28" y="13"/>
                    <a:pt x="28" y="13"/>
                    <a:pt x="28" y="13"/>
                  </a:cubicBezTo>
                  <a:cubicBezTo>
                    <a:pt x="28" y="14"/>
                    <a:pt x="28" y="14"/>
                    <a:pt x="28" y="15"/>
                  </a:cubicBezTo>
                  <a:cubicBezTo>
                    <a:pt x="28" y="15"/>
                    <a:pt x="28" y="15"/>
                    <a:pt x="28" y="15"/>
                  </a:cubicBezTo>
                  <a:cubicBezTo>
                    <a:pt x="23" y="22"/>
                    <a:pt x="23" y="22"/>
                    <a:pt x="23" y="22"/>
                  </a:cubicBezTo>
                  <a:cubicBezTo>
                    <a:pt x="23" y="23"/>
                    <a:pt x="22" y="23"/>
                    <a:pt x="21" y="23"/>
                  </a:cubicBezTo>
                  <a:cubicBezTo>
                    <a:pt x="21" y="23"/>
                    <a:pt x="21" y="23"/>
                    <a:pt x="21" y="23"/>
                  </a:cubicBezTo>
                  <a:cubicBezTo>
                    <a:pt x="21" y="23"/>
                    <a:pt x="21" y="23"/>
                    <a:pt x="21" y="23"/>
                  </a:cubicBezTo>
                  <a:close/>
                  <a:moveTo>
                    <a:pt x="21" y="21"/>
                  </a:moveTo>
                  <a:cubicBezTo>
                    <a:pt x="22" y="19"/>
                    <a:pt x="22" y="19"/>
                    <a:pt x="22" y="19"/>
                  </a:cubicBezTo>
                  <a:cubicBezTo>
                    <a:pt x="21" y="21"/>
                    <a:pt x="21" y="21"/>
                    <a:pt x="21" y="21"/>
                  </a:cubicBezTo>
                  <a:close/>
                  <a:moveTo>
                    <a:pt x="9" y="4"/>
                  </a:moveTo>
                  <a:cubicBezTo>
                    <a:pt x="7" y="4"/>
                    <a:pt x="6" y="5"/>
                    <a:pt x="4" y="8"/>
                  </a:cubicBezTo>
                  <a:cubicBezTo>
                    <a:pt x="4" y="8"/>
                    <a:pt x="4" y="8"/>
                    <a:pt x="4" y="8"/>
                  </a:cubicBezTo>
                  <a:cubicBezTo>
                    <a:pt x="4" y="9"/>
                    <a:pt x="4" y="9"/>
                    <a:pt x="4" y="10"/>
                  </a:cubicBezTo>
                  <a:cubicBezTo>
                    <a:pt x="4" y="10"/>
                    <a:pt x="4" y="10"/>
                    <a:pt x="4" y="10"/>
                  </a:cubicBezTo>
                  <a:cubicBezTo>
                    <a:pt x="4" y="13"/>
                    <a:pt x="8" y="15"/>
                    <a:pt x="12" y="17"/>
                  </a:cubicBezTo>
                  <a:cubicBezTo>
                    <a:pt x="12" y="17"/>
                    <a:pt x="12" y="17"/>
                    <a:pt x="12" y="17"/>
                  </a:cubicBezTo>
                  <a:cubicBezTo>
                    <a:pt x="15" y="18"/>
                    <a:pt x="19" y="19"/>
                    <a:pt x="20" y="19"/>
                  </a:cubicBezTo>
                  <a:cubicBezTo>
                    <a:pt x="20" y="19"/>
                    <a:pt x="20" y="19"/>
                    <a:pt x="20" y="19"/>
                  </a:cubicBezTo>
                  <a:cubicBezTo>
                    <a:pt x="24" y="14"/>
                    <a:pt x="24" y="14"/>
                    <a:pt x="24" y="14"/>
                  </a:cubicBezTo>
                  <a:cubicBezTo>
                    <a:pt x="21" y="10"/>
                    <a:pt x="14" y="4"/>
                    <a:pt x="10" y="4"/>
                  </a:cubicBezTo>
                  <a:cubicBezTo>
                    <a:pt x="10" y="4"/>
                    <a:pt x="10" y="4"/>
                    <a:pt x="10" y="4"/>
                  </a:cubicBezTo>
                  <a:cubicBezTo>
                    <a:pt x="10" y="4"/>
                    <a:pt x="9" y="4"/>
                    <a:pt x="9"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629">
              <a:extLst>
                <a:ext uri="{FF2B5EF4-FFF2-40B4-BE49-F238E27FC236}">
                  <a16:creationId xmlns:a16="http://schemas.microsoft.com/office/drawing/2014/main" id="{370448A9-3565-4A60-A9E9-C6B29A0E426B}"/>
                </a:ext>
              </a:extLst>
            </p:cNvPr>
            <p:cNvSpPr/>
            <p:nvPr/>
          </p:nvSpPr>
          <p:spPr bwMode="auto">
            <a:xfrm rot="964014">
              <a:off x="7444208" y="2314647"/>
              <a:ext cx="151261" cy="132273"/>
            </a:xfrm>
            <a:custGeom>
              <a:avLst/>
              <a:gdLst>
                <a:gd name="T0" fmla="*/ 29 w 29"/>
                <a:gd name="T1" fmla="*/ 11 h 25"/>
                <a:gd name="T2" fmla="*/ 6 w 29"/>
                <a:gd name="T3" fmla="*/ 14 h 25"/>
                <a:gd name="T4" fmla="*/ 27 w 29"/>
                <a:gd name="T5" fmla="*/ 2 h 25"/>
                <a:gd name="T6" fmla="*/ 29 w 29"/>
                <a:gd name="T7" fmla="*/ 11 h 25"/>
              </a:gdLst>
              <a:ahLst/>
              <a:cxnLst>
                <a:cxn ang="0">
                  <a:pos x="T0" y="T1"/>
                </a:cxn>
                <a:cxn ang="0">
                  <a:pos x="T2" y="T3"/>
                </a:cxn>
                <a:cxn ang="0">
                  <a:pos x="T4" y="T5"/>
                </a:cxn>
                <a:cxn ang="0">
                  <a:pos x="T6" y="T7"/>
                </a:cxn>
              </a:cxnLst>
              <a:rect l="0" t="0" r="r" b="b"/>
              <a:pathLst>
                <a:path w="29" h="25">
                  <a:moveTo>
                    <a:pt x="29" y="11"/>
                  </a:moveTo>
                  <a:cubicBezTo>
                    <a:pt x="29" y="11"/>
                    <a:pt x="10" y="25"/>
                    <a:pt x="6" y="14"/>
                  </a:cubicBezTo>
                  <a:cubicBezTo>
                    <a:pt x="0" y="2"/>
                    <a:pt x="19" y="0"/>
                    <a:pt x="27" y="2"/>
                  </a:cubicBezTo>
                  <a:lnTo>
                    <a:pt x="29" y="11"/>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630">
              <a:extLst>
                <a:ext uri="{FF2B5EF4-FFF2-40B4-BE49-F238E27FC236}">
                  <a16:creationId xmlns:a16="http://schemas.microsoft.com/office/drawing/2014/main" id="{9328AE1B-A3CA-4281-AD6C-7817479F198D}"/>
                </a:ext>
              </a:extLst>
            </p:cNvPr>
            <p:cNvSpPr>
              <a:spLocks noEditPoints="1"/>
            </p:cNvSpPr>
            <p:nvPr/>
          </p:nvSpPr>
          <p:spPr bwMode="auto">
            <a:xfrm rot="964014">
              <a:off x="7463736" y="2311916"/>
              <a:ext cx="144684" cy="112096"/>
            </a:xfrm>
            <a:custGeom>
              <a:avLst/>
              <a:gdLst>
                <a:gd name="T0" fmla="*/ 1 w 28"/>
                <a:gd name="T1" fmla="*/ 16 h 21"/>
                <a:gd name="T2" fmla="*/ 0 w 28"/>
                <a:gd name="T3" fmla="*/ 11 h 21"/>
                <a:gd name="T4" fmla="*/ 0 w 28"/>
                <a:gd name="T5" fmla="*/ 11 h 21"/>
                <a:gd name="T6" fmla="*/ 6 w 28"/>
                <a:gd name="T7" fmla="*/ 2 h 21"/>
                <a:gd name="T8" fmla="*/ 6 w 28"/>
                <a:gd name="T9" fmla="*/ 2 h 21"/>
                <a:gd name="T10" fmla="*/ 17 w 28"/>
                <a:gd name="T11" fmla="*/ 0 h 21"/>
                <a:gd name="T12" fmla="*/ 17 w 28"/>
                <a:gd name="T13" fmla="*/ 0 h 21"/>
                <a:gd name="T14" fmla="*/ 24 w 28"/>
                <a:gd name="T15" fmla="*/ 1 h 21"/>
                <a:gd name="T16" fmla="*/ 24 w 28"/>
                <a:gd name="T17" fmla="*/ 1 h 21"/>
                <a:gd name="T18" fmla="*/ 26 w 28"/>
                <a:gd name="T19" fmla="*/ 3 h 21"/>
                <a:gd name="T20" fmla="*/ 26 w 28"/>
                <a:gd name="T21" fmla="*/ 3 h 21"/>
                <a:gd name="T22" fmla="*/ 28 w 28"/>
                <a:gd name="T23" fmla="*/ 11 h 21"/>
                <a:gd name="T24" fmla="*/ 26 w 28"/>
                <a:gd name="T25" fmla="*/ 12 h 21"/>
                <a:gd name="T26" fmla="*/ 28 w 28"/>
                <a:gd name="T27" fmla="*/ 11 h 21"/>
                <a:gd name="T28" fmla="*/ 27 w 28"/>
                <a:gd name="T29" fmla="*/ 13 h 21"/>
                <a:gd name="T30" fmla="*/ 27 w 28"/>
                <a:gd name="T31" fmla="*/ 13 h 21"/>
                <a:gd name="T32" fmla="*/ 9 w 28"/>
                <a:gd name="T33" fmla="*/ 21 h 21"/>
                <a:gd name="T34" fmla="*/ 9 w 28"/>
                <a:gd name="T35" fmla="*/ 21 h 21"/>
                <a:gd name="T36" fmla="*/ 9 w 28"/>
                <a:gd name="T37" fmla="*/ 21 h 21"/>
                <a:gd name="T38" fmla="*/ 9 w 28"/>
                <a:gd name="T39" fmla="*/ 21 h 21"/>
                <a:gd name="T40" fmla="*/ 1 w 28"/>
                <a:gd name="T41" fmla="*/ 16 h 21"/>
                <a:gd name="T42" fmla="*/ 7 w 28"/>
                <a:gd name="T43" fmla="*/ 6 h 21"/>
                <a:gd name="T44" fmla="*/ 4 w 28"/>
                <a:gd name="T45" fmla="*/ 11 h 21"/>
                <a:gd name="T46" fmla="*/ 4 w 28"/>
                <a:gd name="T47" fmla="*/ 11 h 21"/>
                <a:gd name="T48" fmla="*/ 4 w 28"/>
                <a:gd name="T49" fmla="*/ 14 h 21"/>
                <a:gd name="T50" fmla="*/ 4 w 28"/>
                <a:gd name="T51" fmla="*/ 14 h 21"/>
                <a:gd name="T52" fmla="*/ 9 w 28"/>
                <a:gd name="T53" fmla="*/ 17 h 21"/>
                <a:gd name="T54" fmla="*/ 9 w 28"/>
                <a:gd name="T55" fmla="*/ 17 h 21"/>
                <a:gd name="T56" fmla="*/ 19 w 28"/>
                <a:gd name="T57" fmla="*/ 14 h 21"/>
                <a:gd name="T58" fmla="*/ 19 w 28"/>
                <a:gd name="T59" fmla="*/ 14 h 21"/>
                <a:gd name="T60" fmla="*/ 23 w 28"/>
                <a:gd name="T61" fmla="*/ 11 h 21"/>
                <a:gd name="T62" fmla="*/ 23 w 28"/>
                <a:gd name="T63" fmla="*/ 11 h 21"/>
                <a:gd name="T64" fmla="*/ 22 w 28"/>
                <a:gd name="T65" fmla="*/ 5 h 21"/>
                <a:gd name="T66" fmla="*/ 17 w 28"/>
                <a:gd name="T67" fmla="*/ 4 h 21"/>
                <a:gd name="T68" fmla="*/ 17 w 28"/>
                <a:gd name="T69" fmla="*/ 4 h 21"/>
                <a:gd name="T70" fmla="*/ 17 w 28"/>
                <a:gd name="T71" fmla="*/ 4 h 21"/>
                <a:gd name="T72" fmla="*/ 17 w 28"/>
                <a:gd name="T73" fmla="*/ 4 h 21"/>
                <a:gd name="T74" fmla="*/ 7 w 28"/>
                <a:gd name="T7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1">
                  <a:moveTo>
                    <a:pt x="1" y="16"/>
                  </a:moveTo>
                  <a:cubicBezTo>
                    <a:pt x="0" y="14"/>
                    <a:pt x="0" y="13"/>
                    <a:pt x="0" y="11"/>
                  </a:cubicBezTo>
                  <a:cubicBezTo>
                    <a:pt x="0" y="11"/>
                    <a:pt x="0" y="11"/>
                    <a:pt x="0" y="11"/>
                  </a:cubicBezTo>
                  <a:cubicBezTo>
                    <a:pt x="0" y="7"/>
                    <a:pt x="2" y="4"/>
                    <a:pt x="6" y="2"/>
                  </a:cubicBezTo>
                  <a:cubicBezTo>
                    <a:pt x="6" y="2"/>
                    <a:pt x="6" y="2"/>
                    <a:pt x="6" y="2"/>
                  </a:cubicBezTo>
                  <a:cubicBezTo>
                    <a:pt x="9" y="1"/>
                    <a:pt x="13" y="0"/>
                    <a:pt x="17" y="0"/>
                  </a:cubicBezTo>
                  <a:cubicBezTo>
                    <a:pt x="17" y="0"/>
                    <a:pt x="17" y="0"/>
                    <a:pt x="17" y="0"/>
                  </a:cubicBezTo>
                  <a:cubicBezTo>
                    <a:pt x="20" y="0"/>
                    <a:pt x="22" y="1"/>
                    <a:pt x="24" y="1"/>
                  </a:cubicBezTo>
                  <a:cubicBezTo>
                    <a:pt x="24" y="1"/>
                    <a:pt x="24" y="1"/>
                    <a:pt x="24" y="1"/>
                  </a:cubicBezTo>
                  <a:cubicBezTo>
                    <a:pt x="25" y="2"/>
                    <a:pt x="26" y="2"/>
                    <a:pt x="26" y="3"/>
                  </a:cubicBezTo>
                  <a:cubicBezTo>
                    <a:pt x="26" y="3"/>
                    <a:pt x="26" y="3"/>
                    <a:pt x="26" y="3"/>
                  </a:cubicBezTo>
                  <a:cubicBezTo>
                    <a:pt x="28" y="11"/>
                    <a:pt x="28" y="11"/>
                    <a:pt x="28" y="11"/>
                  </a:cubicBezTo>
                  <a:cubicBezTo>
                    <a:pt x="26" y="12"/>
                    <a:pt x="26" y="12"/>
                    <a:pt x="26" y="12"/>
                  </a:cubicBezTo>
                  <a:cubicBezTo>
                    <a:pt x="28" y="11"/>
                    <a:pt x="28" y="11"/>
                    <a:pt x="28" y="11"/>
                  </a:cubicBezTo>
                  <a:cubicBezTo>
                    <a:pt x="28" y="12"/>
                    <a:pt x="27" y="13"/>
                    <a:pt x="27" y="13"/>
                  </a:cubicBezTo>
                  <a:cubicBezTo>
                    <a:pt x="27" y="13"/>
                    <a:pt x="27" y="13"/>
                    <a:pt x="27" y="13"/>
                  </a:cubicBezTo>
                  <a:cubicBezTo>
                    <a:pt x="27" y="13"/>
                    <a:pt x="17" y="21"/>
                    <a:pt x="9" y="21"/>
                  </a:cubicBezTo>
                  <a:cubicBezTo>
                    <a:pt x="9" y="21"/>
                    <a:pt x="9" y="21"/>
                    <a:pt x="9" y="21"/>
                  </a:cubicBezTo>
                  <a:cubicBezTo>
                    <a:pt x="9" y="21"/>
                    <a:pt x="9" y="21"/>
                    <a:pt x="9" y="21"/>
                  </a:cubicBezTo>
                  <a:cubicBezTo>
                    <a:pt x="9" y="21"/>
                    <a:pt x="9" y="21"/>
                    <a:pt x="9" y="21"/>
                  </a:cubicBezTo>
                  <a:cubicBezTo>
                    <a:pt x="6" y="21"/>
                    <a:pt x="2" y="19"/>
                    <a:pt x="1" y="16"/>
                  </a:cubicBezTo>
                  <a:close/>
                  <a:moveTo>
                    <a:pt x="7" y="6"/>
                  </a:moveTo>
                  <a:cubicBezTo>
                    <a:pt x="5" y="7"/>
                    <a:pt x="4" y="9"/>
                    <a:pt x="4" y="11"/>
                  </a:cubicBezTo>
                  <a:cubicBezTo>
                    <a:pt x="4" y="11"/>
                    <a:pt x="4" y="11"/>
                    <a:pt x="4" y="11"/>
                  </a:cubicBezTo>
                  <a:cubicBezTo>
                    <a:pt x="4" y="12"/>
                    <a:pt x="4" y="13"/>
                    <a:pt x="4" y="14"/>
                  </a:cubicBezTo>
                  <a:cubicBezTo>
                    <a:pt x="4" y="14"/>
                    <a:pt x="4" y="14"/>
                    <a:pt x="4" y="14"/>
                  </a:cubicBezTo>
                  <a:cubicBezTo>
                    <a:pt x="5" y="16"/>
                    <a:pt x="7" y="17"/>
                    <a:pt x="9" y="17"/>
                  </a:cubicBezTo>
                  <a:cubicBezTo>
                    <a:pt x="9" y="17"/>
                    <a:pt x="9" y="17"/>
                    <a:pt x="9" y="17"/>
                  </a:cubicBezTo>
                  <a:cubicBezTo>
                    <a:pt x="12" y="17"/>
                    <a:pt x="16" y="15"/>
                    <a:pt x="19" y="14"/>
                  </a:cubicBezTo>
                  <a:cubicBezTo>
                    <a:pt x="19" y="14"/>
                    <a:pt x="19" y="14"/>
                    <a:pt x="19" y="14"/>
                  </a:cubicBezTo>
                  <a:cubicBezTo>
                    <a:pt x="21" y="13"/>
                    <a:pt x="22" y="12"/>
                    <a:pt x="23" y="11"/>
                  </a:cubicBezTo>
                  <a:cubicBezTo>
                    <a:pt x="23" y="11"/>
                    <a:pt x="23" y="11"/>
                    <a:pt x="23" y="11"/>
                  </a:cubicBezTo>
                  <a:cubicBezTo>
                    <a:pt x="22" y="5"/>
                    <a:pt x="22" y="5"/>
                    <a:pt x="22" y="5"/>
                  </a:cubicBezTo>
                  <a:cubicBezTo>
                    <a:pt x="21" y="5"/>
                    <a:pt x="19" y="4"/>
                    <a:pt x="17" y="4"/>
                  </a:cubicBezTo>
                  <a:cubicBezTo>
                    <a:pt x="17" y="4"/>
                    <a:pt x="17" y="4"/>
                    <a:pt x="17" y="4"/>
                  </a:cubicBezTo>
                  <a:cubicBezTo>
                    <a:pt x="17" y="4"/>
                    <a:pt x="17" y="4"/>
                    <a:pt x="17" y="4"/>
                  </a:cubicBezTo>
                  <a:cubicBezTo>
                    <a:pt x="17" y="4"/>
                    <a:pt x="17" y="4"/>
                    <a:pt x="17" y="4"/>
                  </a:cubicBezTo>
                  <a:cubicBezTo>
                    <a:pt x="14" y="4"/>
                    <a:pt x="10" y="5"/>
                    <a:pt x="7" y="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631">
              <a:extLst>
                <a:ext uri="{FF2B5EF4-FFF2-40B4-BE49-F238E27FC236}">
                  <a16:creationId xmlns:a16="http://schemas.microsoft.com/office/drawing/2014/main" id="{8ECAEE42-9536-4B3D-AEBD-E829BA67B29F}"/>
                </a:ext>
              </a:extLst>
            </p:cNvPr>
            <p:cNvSpPr/>
            <p:nvPr/>
          </p:nvSpPr>
          <p:spPr bwMode="auto">
            <a:xfrm rot="964014">
              <a:off x="7482309" y="2394398"/>
              <a:ext cx="140301" cy="150208"/>
            </a:xfrm>
            <a:custGeom>
              <a:avLst/>
              <a:gdLst>
                <a:gd name="T0" fmla="*/ 27 w 27"/>
                <a:gd name="T1" fmla="*/ 5 h 28"/>
                <a:gd name="T2" fmla="*/ 13 w 27"/>
                <a:gd name="T3" fmla="*/ 24 h 28"/>
                <a:gd name="T4" fmla="*/ 20 w 27"/>
                <a:gd name="T5" fmla="*/ 0 h 28"/>
                <a:gd name="T6" fmla="*/ 27 w 27"/>
                <a:gd name="T7" fmla="*/ 5 h 28"/>
              </a:gdLst>
              <a:ahLst/>
              <a:cxnLst>
                <a:cxn ang="0">
                  <a:pos x="T0" y="T1"/>
                </a:cxn>
                <a:cxn ang="0">
                  <a:pos x="T2" y="T3"/>
                </a:cxn>
                <a:cxn ang="0">
                  <a:pos x="T4" y="T5"/>
                </a:cxn>
                <a:cxn ang="0">
                  <a:pos x="T6" y="T7"/>
                </a:cxn>
              </a:cxnLst>
              <a:rect l="0" t="0" r="r" b="b"/>
              <a:pathLst>
                <a:path w="27" h="28">
                  <a:moveTo>
                    <a:pt x="27" y="5"/>
                  </a:moveTo>
                  <a:cubicBezTo>
                    <a:pt x="27" y="5"/>
                    <a:pt x="24" y="28"/>
                    <a:pt x="13" y="24"/>
                  </a:cubicBezTo>
                  <a:cubicBezTo>
                    <a:pt x="0" y="19"/>
                    <a:pt x="13" y="4"/>
                    <a:pt x="20" y="0"/>
                  </a:cubicBezTo>
                  <a:lnTo>
                    <a:pt x="27"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632">
              <a:extLst>
                <a:ext uri="{FF2B5EF4-FFF2-40B4-BE49-F238E27FC236}">
                  <a16:creationId xmlns:a16="http://schemas.microsoft.com/office/drawing/2014/main" id="{C4F64BF3-F760-41D8-A078-CB3FA9124000}"/>
                </a:ext>
              </a:extLst>
            </p:cNvPr>
            <p:cNvSpPr>
              <a:spLocks noEditPoints="1"/>
            </p:cNvSpPr>
            <p:nvPr/>
          </p:nvSpPr>
          <p:spPr bwMode="auto">
            <a:xfrm rot="964014">
              <a:off x="7514980" y="2391590"/>
              <a:ext cx="120571" cy="147966"/>
            </a:xfrm>
            <a:custGeom>
              <a:avLst/>
              <a:gdLst>
                <a:gd name="T0" fmla="*/ 6 w 23"/>
                <a:gd name="T1" fmla="*/ 27 h 28"/>
                <a:gd name="T2" fmla="*/ 0 w 23"/>
                <a:gd name="T3" fmla="*/ 19 h 28"/>
                <a:gd name="T4" fmla="*/ 0 w 23"/>
                <a:gd name="T5" fmla="*/ 19 h 28"/>
                <a:gd name="T6" fmla="*/ 13 w 23"/>
                <a:gd name="T7" fmla="*/ 0 h 28"/>
                <a:gd name="T8" fmla="*/ 13 w 23"/>
                <a:gd name="T9" fmla="*/ 0 h 28"/>
                <a:gd name="T10" fmla="*/ 15 w 23"/>
                <a:gd name="T11" fmla="*/ 0 h 28"/>
                <a:gd name="T12" fmla="*/ 15 w 23"/>
                <a:gd name="T13" fmla="*/ 0 h 28"/>
                <a:gd name="T14" fmla="*/ 22 w 23"/>
                <a:gd name="T15" fmla="*/ 5 h 28"/>
                <a:gd name="T16" fmla="*/ 21 w 23"/>
                <a:gd name="T17" fmla="*/ 7 h 28"/>
                <a:gd name="T18" fmla="*/ 22 w 23"/>
                <a:gd name="T19" fmla="*/ 5 h 28"/>
                <a:gd name="T20" fmla="*/ 23 w 23"/>
                <a:gd name="T21" fmla="*/ 7 h 28"/>
                <a:gd name="T22" fmla="*/ 23 w 23"/>
                <a:gd name="T23" fmla="*/ 7 h 28"/>
                <a:gd name="T24" fmla="*/ 21 w 23"/>
                <a:gd name="T25" fmla="*/ 17 h 28"/>
                <a:gd name="T26" fmla="*/ 21 w 23"/>
                <a:gd name="T27" fmla="*/ 17 h 28"/>
                <a:gd name="T28" fmla="*/ 10 w 23"/>
                <a:gd name="T29" fmla="*/ 28 h 28"/>
                <a:gd name="T30" fmla="*/ 10 w 23"/>
                <a:gd name="T31" fmla="*/ 28 h 28"/>
                <a:gd name="T32" fmla="*/ 10 w 23"/>
                <a:gd name="T33" fmla="*/ 28 h 28"/>
                <a:gd name="T34" fmla="*/ 10 w 23"/>
                <a:gd name="T35" fmla="*/ 28 h 28"/>
                <a:gd name="T36" fmla="*/ 6 w 23"/>
                <a:gd name="T37" fmla="*/ 27 h 28"/>
                <a:gd name="T38" fmla="*/ 4 w 23"/>
                <a:gd name="T39" fmla="*/ 19 h 28"/>
                <a:gd name="T40" fmla="*/ 8 w 23"/>
                <a:gd name="T41" fmla="*/ 24 h 28"/>
                <a:gd name="T42" fmla="*/ 8 w 23"/>
                <a:gd name="T43" fmla="*/ 24 h 28"/>
                <a:gd name="T44" fmla="*/ 10 w 23"/>
                <a:gd name="T45" fmla="*/ 24 h 28"/>
                <a:gd name="T46" fmla="*/ 10 w 23"/>
                <a:gd name="T47" fmla="*/ 24 h 28"/>
                <a:gd name="T48" fmla="*/ 17 w 23"/>
                <a:gd name="T49" fmla="*/ 16 h 28"/>
                <a:gd name="T50" fmla="*/ 17 w 23"/>
                <a:gd name="T51" fmla="*/ 16 h 28"/>
                <a:gd name="T52" fmla="*/ 19 w 23"/>
                <a:gd name="T53" fmla="*/ 8 h 28"/>
                <a:gd name="T54" fmla="*/ 19 w 23"/>
                <a:gd name="T55" fmla="*/ 8 h 28"/>
                <a:gd name="T56" fmla="*/ 14 w 23"/>
                <a:gd name="T57" fmla="*/ 4 h 28"/>
                <a:gd name="T58" fmla="*/ 4 w 23"/>
                <a:gd name="T59"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28">
                  <a:moveTo>
                    <a:pt x="6" y="27"/>
                  </a:moveTo>
                  <a:cubicBezTo>
                    <a:pt x="2" y="26"/>
                    <a:pt x="0" y="22"/>
                    <a:pt x="0" y="19"/>
                  </a:cubicBezTo>
                  <a:cubicBezTo>
                    <a:pt x="0" y="19"/>
                    <a:pt x="0" y="19"/>
                    <a:pt x="0" y="19"/>
                  </a:cubicBezTo>
                  <a:cubicBezTo>
                    <a:pt x="0" y="11"/>
                    <a:pt x="8" y="3"/>
                    <a:pt x="13" y="0"/>
                  </a:cubicBezTo>
                  <a:cubicBezTo>
                    <a:pt x="13" y="0"/>
                    <a:pt x="13" y="0"/>
                    <a:pt x="13" y="0"/>
                  </a:cubicBezTo>
                  <a:cubicBezTo>
                    <a:pt x="13" y="0"/>
                    <a:pt x="14" y="0"/>
                    <a:pt x="15" y="0"/>
                  </a:cubicBezTo>
                  <a:cubicBezTo>
                    <a:pt x="15" y="0"/>
                    <a:pt x="15" y="0"/>
                    <a:pt x="15" y="0"/>
                  </a:cubicBezTo>
                  <a:cubicBezTo>
                    <a:pt x="22" y="5"/>
                    <a:pt x="22" y="5"/>
                    <a:pt x="22" y="5"/>
                  </a:cubicBezTo>
                  <a:cubicBezTo>
                    <a:pt x="21" y="7"/>
                    <a:pt x="21" y="7"/>
                    <a:pt x="21" y="7"/>
                  </a:cubicBezTo>
                  <a:cubicBezTo>
                    <a:pt x="22" y="5"/>
                    <a:pt x="22" y="5"/>
                    <a:pt x="22" y="5"/>
                  </a:cubicBezTo>
                  <a:cubicBezTo>
                    <a:pt x="23" y="6"/>
                    <a:pt x="23" y="6"/>
                    <a:pt x="23" y="7"/>
                  </a:cubicBezTo>
                  <a:cubicBezTo>
                    <a:pt x="23" y="7"/>
                    <a:pt x="23" y="7"/>
                    <a:pt x="23" y="7"/>
                  </a:cubicBezTo>
                  <a:cubicBezTo>
                    <a:pt x="23" y="7"/>
                    <a:pt x="22" y="12"/>
                    <a:pt x="21" y="17"/>
                  </a:cubicBezTo>
                  <a:cubicBezTo>
                    <a:pt x="21" y="17"/>
                    <a:pt x="21" y="17"/>
                    <a:pt x="21" y="17"/>
                  </a:cubicBezTo>
                  <a:cubicBezTo>
                    <a:pt x="19" y="22"/>
                    <a:pt x="16" y="28"/>
                    <a:pt x="10" y="28"/>
                  </a:cubicBezTo>
                  <a:cubicBezTo>
                    <a:pt x="10" y="28"/>
                    <a:pt x="10" y="28"/>
                    <a:pt x="10" y="28"/>
                  </a:cubicBezTo>
                  <a:cubicBezTo>
                    <a:pt x="10" y="28"/>
                    <a:pt x="10" y="28"/>
                    <a:pt x="10" y="28"/>
                  </a:cubicBezTo>
                  <a:cubicBezTo>
                    <a:pt x="10" y="28"/>
                    <a:pt x="10" y="28"/>
                    <a:pt x="10" y="28"/>
                  </a:cubicBezTo>
                  <a:cubicBezTo>
                    <a:pt x="9" y="28"/>
                    <a:pt x="7" y="28"/>
                    <a:pt x="6" y="27"/>
                  </a:cubicBezTo>
                  <a:close/>
                  <a:moveTo>
                    <a:pt x="4" y="19"/>
                  </a:moveTo>
                  <a:cubicBezTo>
                    <a:pt x="4" y="21"/>
                    <a:pt x="4" y="22"/>
                    <a:pt x="8" y="24"/>
                  </a:cubicBezTo>
                  <a:cubicBezTo>
                    <a:pt x="8" y="24"/>
                    <a:pt x="8" y="24"/>
                    <a:pt x="8" y="24"/>
                  </a:cubicBezTo>
                  <a:cubicBezTo>
                    <a:pt x="8" y="24"/>
                    <a:pt x="9" y="24"/>
                    <a:pt x="10" y="24"/>
                  </a:cubicBezTo>
                  <a:cubicBezTo>
                    <a:pt x="10" y="24"/>
                    <a:pt x="10" y="24"/>
                    <a:pt x="10" y="24"/>
                  </a:cubicBezTo>
                  <a:cubicBezTo>
                    <a:pt x="12" y="24"/>
                    <a:pt x="15" y="20"/>
                    <a:pt x="17" y="16"/>
                  </a:cubicBezTo>
                  <a:cubicBezTo>
                    <a:pt x="17" y="16"/>
                    <a:pt x="17" y="16"/>
                    <a:pt x="17" y="16"/>
                  </a:cubicBezTo>
                  <a:cubicBezTo>
                    <a:pt x="18" y="13"/>
                    <a:pt x="19" y="10"/>
                    <a:pt x="19" y="8"/>
                  </a:cubicBezTo>
                  <a:cubicBezTo>
                    <a:pt x="19" y="8"/>
                    <a:pt x="19" y="8"/>
                    <a:pt x="19" y="8"/>
                  </a:cubicBezTo>
                  <a:cubicBezTo>
                    <a:pt x="14" y="4"/>
                    <a:pt x="14" y="4"/>
                    <a:pt x="14" y="4"/>
                  </a:cubicBezTo>
                  <a:cubicBezTo>
                    <a:pt x="10" y="7"/>
                    <a:pt x="3" y="14"/>
                    <a:pt x="4" y="1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634">
              <a:extLst>
                <a:ext uri="{FF2B5EF4-FFF2-40B4-BE49-F238E27FC236}">
                  <a16:creationId xmlns:a16="http://schemas.microsoft.com/office/drawing/2014/main" id="{C1947D2B-A465-49E4-9C80-5315543C5338}"/>
                </a:ext>
              </a:extLst>
            </p:cNvPr>
            <p:cNvSpPr>
              <a:spLocks noEditPoints="1"/>
            </p:cNvSpPr>
            <p:nvPr/>
          </p:nvSpPr>
          <p:spPr bwMode="auto">
            <a:xfrm rot="964014">
              <a:off x="7623471" y="2430410"/>
              <a:ext cx="107417" cy="154692"/>
            </a:xfrm>
            <a:custGeom>
              <a:avLst/>
              <a:gdLst>
                <a:gd name="T0" fmla="*/ 2 w 21"/>
                <a:gd name="T1" fmla="*/ 22 h 29"/>
                <a:gd name="T2" fmla="*/ 0 w 21"/>
                <a:gd name="T3" fmla="*/ 11 h 29"/>
                <a:gd name="T4" fmla="*/ 0 w 21"/>
                <a:gd name="T5" fmla="*/ 11 h 29"/>
                <a:gd name="T6" fmla="*/ 1 w 21"/>
                <a:gd name="T7" fmla="*/ 4 h 29"/>
                <a:gd name="T8" fmla="*/ 1 w 21"/>
                <a:gd name="T9" fmla="*/ 4 h 29"/>
                <a:gd name="T10" fmla="*/ 3 w 21"/>
                <a:gd name="T11" fmla="*/ 2 h 29"/>
                <a:gd name="T12" fmla="*/ 3 w 21"/>
                <a:gd name="T13" fmla="*/ 2 h 29"/>
                <a:gd name="T14" fmla="*/ 11 w 21"/>
                <a:gd name="T15" fmla="*/ 1 h 29"/>
                <a:gd name="T16" fmla="*/ 13 w 21"/>
                <a:gd name="T17" fmla="*/ 1 h 29"/>
                <a:gd name="T18" fmla="*/ 13 w 21"/>
                <a:gd name="T19" fmla="*/ 1 h 29"/>
                <a:gd name="T20" fmla="*/ 21 w 21"/>
                <a:gd name="T21" fmla="*/ 19 h 29"/>
                <a:gd name="T22" fmla="*/ 21 w 21"/>
                <a:gd name="T23" fmla="*/ 19 h 29"/>
                <a:gd name="T24" fmla="*/ 16 w 21"/>
                <a:gd name="T25" fmla="*/ 27 h 29"/>
                <a:gd name="T26" fmla="*/ 16 w 21"/>
                <a:gd name="T27" fmla="*/ 27 h 29"/>
                <a:gd name="T28" fmla="*/ 11 w 21"/>
                <a:gd name="T29" fmla="*/ 29 h 29"/>
                <a:gd name="T30" fmla="*/ 11 w 21"/>
                <a:gd name="T31" fmla="*/ 29 h 29"/>
                <a:gd name="T32" fmla="*/ 11 w 21"/>
                <a:gd name="T33" fmla="*/ 29 h 29"/>
                <a:gd name="T34" fmla="*/ 11 w 21"/>
                <a:gd name="T35" fmla="*/ 29 h 29"/>
                <a:gd name="T36" fmla="*/ 2 w 21"/>
                <a:gd name="T37" fmla="*/ 22 h 29"/>
                <a:gd name="T38" fmla="*/ 4 w 21"/>
                <a:gd name="T39" fmla="*/ 11 h 29"/>
                <a:gd name="T40" fmla="*/ 6 w 21"/>
                <a:gd name="T41" fmla="*/ 21 h 29"/>
                <a:gd name="T42" fmla="*/ 6 w 21"/>
                <a:gd name="T43" fmla="*/ 21 h 29"/>
                <a:gd name="T44" fmla="*/ 11 w 21"/>
                <a:gd name="T45" fmla="*/ 25 h 29"/>
                <a:gd name="T46" fmla="*/ 11 w 21"/>
                <a:gd name="T47" fmla="*/ 25 h 29"/>
                <a:gd name="T48" fmla="*/ 14 w 21"/>
                <a:gd name="T49" fmla="*/ 24 h 29"/>
                <a:gd name="T50" fmla="*/ 14 w 21"/>
                <a:gd name="T51" fmla="*/ 24 h 29"/>
                <a:gd name="T52" fmla="*/ 17 w 21"/>
                <a:gd name="T53" fmla="*/ 19 h 29"/>
                <a:gd name="T54" fmla="*/ 17 w 21"/>
                <a:gd name="T55" fmla="*/ 19 h 29"/>
                <a:gd name="T56" fmla="*/ 13 w 21"/>
                <a:gd name="T57" fmla="*/ 9 h 29"/>
                <a:gd name="T58" fmla="*/ 13 w 21"/>
                <a:gd name="T59" fmla="*/ 9 h 29"/>
                <a:gd name="T60" fmla="*/ 11 w 21"/>
                <a:gd name="T61" fmla="*/ 5 h 29"/>
                <a:gd name="T62" fmla="*/ 11 w 21"/>
                <a:gd name="T63" fmla="*/ 5 h 29"/>
                <a:gd name="T64" fmla="*/ 5 w 21"/>
                <a:gd name="T65" fmla="*/ 6 h 29"/>
                <a:gd name="T66" fmla="*/ 4 w 21"/>
                <a:gd name="T67"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29">
                  <a:moveTo>
                    <a:pt x="2" y="22"/>
                  </a:moveTo>
                  <a:cubicBezTo>
                    <a:pt x="1" y="19"/>
                    <a:pt x="0" y="15"/>
                    <a:pt x="0" y="11"/>
                  </a:cubicBezTo>
                  <a:cubicBezTo>
                    <a:pt x="0" y="11"/>
                    <a:pt x="0" y="11"/>
                    <a:pt x="0" y="11"/>
                  </a:cubicBezTo>
                  <a:cubicBezTo>
                    <a:pt x="0" y="8"/>
                    <a:pt x="0" y="6"/>
                    <a:pt x="1" y="4"/>
                  </a:cubicBezTo>
                  <a:cubicBezTo>
                    <a:pt x="1" y="4"/>
                    <a:pt x="1" y="4"/>
                    <a:pt x="1" y="4"/>
                  </a:cubicBezTo>
                  <a:cubicBezTo>
                    <a:pt x="1" y="3"/>
                    <a:pt x="2" y="3"/>
                    <a:pt x="3" y="2"/>
                  </a:cubicBezTo>
                  <a:cubicBezTo>
                    <a:pt x="3" y="2"/>
                    <a:pt x="3" y="2"/>
                    <a:pt x="3" y="2"/>
                  </a:cubicBezTo>
                  <a:cubicBezTo>
                    <a:pt x="11" y="1"/>
                    <a:pt x="11" y="1"/>
                    <a:pt x="11" y="1"/>
                  </a:cubicBezTo>
                  <a:cubicBezTo>
                    <a:pt x="12" y="0"/>
                    <a:pt x="13" y="1"/>
                    <a:pt x="13" y="1"/>
                  </a:cubicBezTo>
                  <a:cubicBezTo>
                    <a:pt x="13" y="1"/>
                    <a:pt x="13" y="1"/>
                    <a:pt x="13" y="1"/>
                  </a:cubicBezTo>
                  <a:cubicBezTo>
                    <a:pt x="13" y="1"/>
                    <a:pt x="21" y="11"/>
                    <a:pt x="21" y="19"/>
                  </a:cubicBezTo>
                  <a:cubicBezTo>
                    <a:pt x="21" y="19"/>
                    <a:pt x="21" y="19"/>
                    <a:pt x="21" y="19"/>
                  </a:cubicBezTo>
                  <a:cubicBezTo>
                    <a:pt x="21" y="22"/>
                    <a:pt x="19" y="26"/>
                    <a:pt x="16" y="27"/>
                  </a:cubicBezTo>
                  <a:cubicBezTo>
                    <a:pt x="16" y="27"/>
                    <a:pt x="16" y="27"/>
                    <a:pt x="16" y="27"/>
                  </a:cubicBezTo>
                  <a:cubicBezTo>
                    <a:pt x="14" y="28"/>
                    <a:pt x="12" y="29"/>
                    <a:pt x="11" y="29"/>
                  </a:cubicBezTo>
                  <a:cubicBezTo>
                    <a:pt x="11" y="29"/>
                    <a:pt x="11" y="29"/>
                    <a:pt x="11" y="29"/>
                  </a:cubicBezTo>
                  <a:cubicBezTo>
                    <a:pt x="11" y="29"/>
                    <a:pt x="11" y="29"/>
                    <a:pt x="11" y="29"/>
                  </a:cubicBezTo>
                  <a:cubicBezTo>
                    <a:pt x="11" y="29"/>
                    <a:pt x="11" y="29"/>
                    <a:pt x="11" y="29"/>
                  </a:cubicBezTo>
                  <a:cubicBezTo>
                    <a:pt x="7" y="29"/>
                    <a:pt x="4" y="26"/>
                    <a:pt x="2" y="22"/>
                  </a:cubicBezTo>
                  <a:close/>
                  <a:moveTo>
                    <a:pt x="4" y="11"/>
                  </a:moveTo>
                  <a:cubicBezTo>
                    <a:pt x="4" y="14"/>
                    <a:pt x="5" y="18"/>
                    <a:pt x="6" y="21"/>
                  </a:cubicBezTo>
                  <a:cubicBezTo>
                    <a:pt x="6" y="21"/>
                    <a:pt x="6" y="21"/>
                    <a:pt x="6" y="21"/>
                  </a:cubicBezTo>
                  <a:cubicBezTo>
                    <a:pt x="7" y="23"/>
                    <a:pt x="9" y="25"/>
                    <a:pt x="11" y="25"/>
                  </a:cubicBezTo>
                  <a:cubicBezTo>
                    <a:pt x="11" y="25"/>
                    <a:pt x="11" y="25"/>
                    <a:pt x="11" y="25"/>
                  </a:cubicBezTo>
                  <a:cubicBezTo>
                    <a:pt x="12" y="25"/>
                    <a:pt x="13" y="24"/>
                    <a:pt x="14" y="24"/>
                  </a:cubicBezTo>
                  <a:cubicBezTo>
                    <a:pt x="14" y="24"/>
                    <a:pt x="14" y="24"/>
                    <a:pt x="14" y="24"/>
                  </a:cubicBezTo>
                  <a:cubicBezTo>
                    <a:pt x="16" y="23"/>
                    <a:pt x="17" y="21"/>
                    <a:pt x="17" y="19"/>
                  </a:cubicBezTo>
                  <a:cubicBezTo>
                    <a:pt x="17" y="19"/>
                    <a:pt x="17" y="19"/>
                    <a:pt x="17" y="19"/>
                  </a:cubicBezTo>
                  <a:cubicBezTo>
                    <a:pt x="17" y="16"/>
                    <a:pt x="15" y="12"/>
                    <a:pt x="13" y="9"/>
                  </a:cubicBezTo>
                  <a:cubicBezTo>
                    <a:pt x="13" y="9"/>
                    <a:pt x="13" y="9"/>
                    <a:pt x="13" y="9"/>
                  </a:cubicBezTo>
                  <a:cubicBezTo>
                    <a:pt x="12" y="7"/>
                    <a:pt x="11" y="6"/>
                    <a:pt x="11" y="5"/>
                  </a:cubicBezTo>
                  <a:cubicBezTo>
                    <a:pt x="11" y="5"/>
                    <a:pt x="11" y="5"/>
                    <a:pt x="11" y="5"/>
                  </a:cubicBezTo>
                  <a:cubicBezTo>
                    <a:pt x="5" y="6"/>
                    <a:pt x="5" y="6"/>
                    <a:pt x="5" y="6"/>
                  </a:cubicBezTo>
                  <a:cubicBezTo>
                    <a:pt x="4" y="7"/>
                    <a:pt x="4" y="9"/>
                    <a:pt x="4" y="1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635">
              <a:extLst>
                <a:ext uri="{FF2B5EF4-FFF2-40B4-BE49-F238E27FC236}">
                  <a16:creationId xmlns:a16="http://schemas.microsoft.com/office/drawing/2014/main" id="{1A7CB8EB-499B-482E-BB8B-EBE2F2A9B763}"/>
                </a:ext>
              </a:extLst>
            </p:cNvPr>
            <p:cNvSpPr/>
            <p:nvPr/>
          </p:nvSpPr>
          <p:spPr bwMode="auto">
            <a:xfrm rot="964014">
              <a:off x="7705686" y="2414269"/>
              <a:ext cx="140301" cy="143483"/>
            </a:xfrm>
            <a:custGeom>
              <a:avLst/>
              <a:gdLst>
                <a:gd name="T0" fmla="*/ 5 w 27"/>
                <a:gd name="T1" fmla="*/ 0 h 27"/>
                <a:gd name="T2" fmla="*/ 23 w 27"/>
                <a:gd name="T3" fmla="*/ 14 h 27"/>
                <a:gd name="T4" fmla="*/ 0 w 27"/>
                <a:gd name="T5" fmla="*/ 7 h 27"/>
                <a:gd name="T6" fmla="*/ 5 w 27"/>
                <a:gd name="T7" fmla="*/ 0 h 27"/>
              </a:gdLst>
              <a:ahLst/>
              <a:cxnLst>
                <a:cxn ang="0">
                  <a:pos x="T0" y="T1"/>
                </a:cxn>
                <a:cxn ang="0">
                  <a:pos x="T2" y="T3"/>
                </a:cxn>
                <a:cxn ang="0">
                  <a:pos x="T4" y="T5"/>
                </a:cxn>
                <a:cxn ang="0">
                  <a:pos x="T6" y="T7"/>
                </a:cxn>
              </a:cxnLst>
              <a:rect l="0" t="0" r="r" b="b"/>
              <a:pathLst>
                <a:path w="27" h="27">
                  <a:moveTo>
                    <a:pt x="5" y="0"/>
                  </a:moveTo>
                  <a:cubicBezTo>
                    <a:pt x="5" y="0"/>
                    <a:pt x="27" y="3"/>
                    <a:pt x="23" y="14"/>
                  </a:cubicBezTo>
                  <a:cubicBezTo>
                    <a:pt x="18" y="27"/>
                    <a:pt x="3" y="14"/>
                    <a:pt x="0" y="7"/>
                  </a:cubicBezTo>
                  <a:lnTo>
                    <a:pt x="5"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636">
              <a:extLst>
                <a:ext uri="{FF2B5EF4-FFF2-40B4-BE49-F238E27FC236}">
                  <a16:creationId xmlns:a16="http://schemas.microsoft.com/office/drawing/2014/main" id="{753FB170-EBF3-4A4B-9C72-69391D0C9200}"/>
                </a:ext>
              </a:extLst>
            </p:cNvPr>
            <p:cNvSpPr>
              <a:spLocks noEditPoints="1"/>
            </p:cNvSpPr>
            <p:nvPr/>
          </p:nvSpPr>
          <p:spPr bwMode="auto">
            <a:xfrm rot="964014">
              <a:off x="7700032" y="2403575"/>
              <a:ext cx="144684" cy="125548"/>
            </a:xfrm>
            <a:custGeom>
              <a:avLst/>
              <a:gdLst>
                <a:gd name="T0" fmla="*/ 19 w 28"/>
                <a:gd name="T1" fmla="*/ 24 h 24"/>
                <a:gd name="T2" fmla="*/ 0 w 28"/>
                <a:gd name="T3" fmla="*/ 10 h 24"/>
                <a:gd name="T4" fmla="*/ 0 w 28"/>
                <a:gd name="T5" fmla="*/ 10 h 24"/>
                <a:gd name="T6" fmla="*/ 0 w 28"/>
                <a:gd name="T7" fmla="*/ 8 h 24"/>
                <a:gd name="T8" fmla="*/ 0 w 28"/>
                <a:gd name="T9" fmla="*/ 8 h 24"/>
                <a:gd name="T10" fmla="*/ 5 w 28"/>
                <a:gd name="T11" fmla="*/ 1 h 24"/>
                <a:gd name="T12" fmla="*/ 7 w 28"/>
                <a:gd name="T13" fmla="*/ 0 h 24"/>
                <a:gd name="T14" fmla="*/ 7 w 28"/>
                <a:gd name="T15" fmla="*/ 0 h 24"/>
                <a:gd name="T16" fmla="*/ 17 w 28"/>
                <a:gd name="T17" fmla="*/ 3 h 24"/>
                <a:gd name="T18" fmla="*/ 17 w 28"/>
                <a:gd name="T19" fmla="*/ 3 h 24"/>
                <a:gd name="T20" fmla="*/ 28 w 28"/>
                <a:gd name="T21" fmla="*/ 13 h 24"/>
                <a:gd name="T22" fmla="*/ 28 w 28"/>
                <a:gd name="T23" fmla="*/ 13 h 24"/>
                <a:gd name="T24" fmla="*/ 27 w 28"/>
                <a:gd name="T25" fmla="*/ 17 h 24"/>
                <a:gd name="T26" fmla="*/ 27 w 28"/>
                <a:gd name="T27" fmla="*/ 17 h 24"/>
                <a:gd name="T28" fmla="*/ 19 w 28"/>
                <a:gd name="T29" fmla="*/ 24 h 24"/>
                <a:gd name="T30" fmla="*/ 19 w 28"/>
                <a:gd name="T31" fmla="*/ 24 h 24"/>
                <a:gd name="T32" fmla="*/ 19 w 28"/>
                <a:gd name="T33" fmla="*/ 24 h 24"/>
                <a:gd name="T34" fmla="*/ 19 w 28"/>
                <a:gd name="T35" fmla="*/ 20 h 24"/>
                <a:gd name="T36" fmla="*/ 23 w 28"/>
                <a:gd name="T37" fmla="*/ 15 h 24"/>
                <a:gd name="T38" fmla="*/ 23 w 28"/>
                <a:gd name="T39" fmla="*/ 15 h 24"/>
                <a:gd name="T40" fmla="*/ 24 w 28"/>
                <a:gd name="T41" fmla="*/ 13 h 24"/>
                <a:gd name="T42" fmla="*/ 24 w 28"/>
                <a:gd name="T43" fmla="*/ 13 h 24"/>
                <a:gd name="T44" fmla="*/ 16 w 28"/>
                <a:gd name="T45" fmla="*/ 6 h 24"/>
                <a:gd name="T46" fmla="*/ 16 w 28"/>
                <a:gd name="T47" fmla="*/ 6 h 24"/>
                <a:gd name="T48" fmla="*/ 8 w 28"/>
                <a:gd name="T49" fmla="*/ 4 h 24"/>
                <a:gd name="T50" fmla="*/ 8 w 28"/>
                <a:gd name="T51" fmla="*/ 4 h 24"/>
                <a:gd name="T52" fmla="*/ 4 w 28"/>
                <a:gd name="T53" fmla="*/ 10 h 24"/>
                <a:gd name="T54" fmla="*/ 19 w 28"/>
                <a:gd name="T5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9" y="24"/>
                  </a:moveTo>
                  <a:cubicBezTo>
                    <a:pt x="11" y="23"/>
                    <a:pt x="3" y="16"/>
                    <a:pt x="0" y="10"/>
                  </a:cubicBezTo>
                  <a:cubicBezTo>
                    <a:pt x="0" y="10"/>
                    <a:pt x="0" y="10"/>
                    <a:pt x="0" y="10"/>
                  </a:cubicBezTo>
                  <a:cubicBezTo>
                    <a:pt x="0" y="10"/>
                    <a:pt x="0" y="9"/>
                    <a:pt x="0" y="8"/>
                  </a:cubicBezTo>
                  <a:cubicBezTo>
                    <a:pt x="0" y="8"/>
                    <a:pt x="0" y="8"/>
                    <a:pt x="0" y="8"/>
                  </a:cubicBezTo>
                  <a:cubicBezTo>
                    <a:pt x="5" y="1"/>
                    <a:pt x="5" y="1"/>
                    <a:pt x="5" y="1"/>
                  </a:cubicBezTo>
                  <a:cubicBezTo>
                    <a:pt x="5" y="0"/>
                    <a:pt x="6" y="0"/>
                    <a:pt x="7" y="0"/>
                  </a:cubicBezTo>
                  <a:cubicBezTo>
                    <a:pt x="7" y="0"/>
                    <a:pt x="7" y="0"/>
                    <a:pt x="7" y="0"/>
                  </a:cubicBezTo>
                  <a:cubicBezTo>
                    <a:pt x="7" y="0"/>
                    <a:pt x="12" y="1"/>
                    <a:pt x="17" y="3"/>
                  </a:cubicBezTo>
                  <a:cubicBezTo>
                    <a:pt x="17" y="3"/>
                    <a:pt x="17" y="3"/>
                    <a:pt x="17" y="3"/>
                  </a:cubicBezTo>
                  <a:cubicBezTo>
                    <a:pt x="22" y="4"/>
                    <a:pt x="28" y="7"/>
                    <a:pt x="28" y="13"/>
                  </a:cubicBezTo>
                  <a:cubicBezTo>
                    <a:pt x="28" y="13"/>
                    <a:pt x="28" y="13"/>
                    <a:pt x="28" y="13"/>
                  </a:cubicBezTo>
                  <a:cubicBezTo>
                    <a:pt x="28" y="15"/>
                    <a:pt x="28" y="16"/>
                    <a:pt x="27" y="17"/>
                  </a:cubicBezTo>
                  <a:cubicBezTo>
                    <a:pt x="27" y="17"/>
                    <a:pt x="27" y="17"/>
                    <a:pt x="27" y="17"/>
                  </a:cubicBezTo>
                  <a:cubicBezTo>
                    <a:pt x="26" y="21"/>
                    <a:pt x="22" y="24"/>
                    <a:pt x="19" y="24"/>
                  </a:cubicBezTo>
                  <a:cubicBezTo>
                    <a:pt x="19" y="24"/>
                    <a:pt x="19" y="24"/>
                    <a:pt x="19" y="24"/>
                  </a:cubicBezTo>
                  <a:cubicBezTo>
                    <a:pt x="19" y="24"/>
                    <a:pt x="19" y="24"/>
                    <a:pt x="19" y="24"/>
                  </a:cubicBezTo>
                  <a:close/>
                  <a:moveTo>
                    <a:pt x="19" y="20"/>
                  </a:moveTo>
                  <a:cubicBezTo>
                    <a:pt x="21" y="19"/>
                    <a:pt x="22" y="19"/>
                    <a:pt x="23" y="15"/>
                  </a:cubicBezTo>
                  <a:cubicBezTo>
                    <a:pt x="23" y="15"/>
                    <a:pt x="23" y="15"/>
                    <a:pt x="23" y="15"/>
                  </a:cubicBezTo>
                  <a:cubicBezTo>
                    <a:pt x="24" y="15"/>
                    <a:pt x="24" y="14"/>
                    <a:pt x="24" y="13"/>
                  </a:cubicBezTo>
                  <a:cubicBezTo>
                    <a:pt x="24" y="13"/>
                    <a:pt x="24" y="13"/>
                    <a:pt x="24" y="13"/>
                  </a:cubicBezTo>
                  <a:cubicBezTo>
                    <a:pt x="24" y="11"/>
                    <a:pt x="20" y="8"/>
                    <a:pt x="16" y="6"/>
                  </a:cubicBezTo>
                  <a:cubicBezTo>
                    <a:pt x="16" y="6"/>
                    <a:pt x="16" y="6"/>
                    <a:pt x="16" y="6"/>
                  </a:cubicBezTo>
                  <a:cubicBezTo>
                    <a:pt x="12" y="5"/>
                    <a:pt x="9" y="5"/>
                    <a:pt x="8" y="4"/>
                  </a:cubicBezTo>
                  <a:cubicBezTo>
                    <a:pt x="8" y="4"/>
                    <a:pt x="8" y="4"/>
                    <a:pt x="8" y="4"/>
                  </a:cubicBezTo>
                  <a:cubicBezTo>
                    <a:pt x="4" y="10"/>
                    <a:pt x="4" y="10"/>
                    <a:pt x="4" y="10"/>
                  </a:cubicBezTo>
                  <a:cubicBezTo>
                    <a:pt x="7" y="14"/>
                    <a:pt x="14" y="20"/>
                    <a:pt x="19" y="2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637">
              <a:extLst>
                <a:ext uri="{FF2B5EF4-FFF2-40B4-BE49-F238E27FC236}">
                  <a16:creationId xmlns:a16="http://schemas.microsoft.com/office/drawing/2014/main" id="{A06A0FCA-87EB-4E51-8D33-068ECE60C447}"/>
                </a:ext>
              </a:extLst>
            </p:cNvPr>
            <p:cNvSpPr/>
            <p:nvPr/>
          </p:nvSpPr>
          <p:spPr bwMode="auto">
            <a:xfrm rot="964014">
              <a:off x="7753919" y="2287104"/>
              <a:ext cx="151261" cy="127789"/>
            </a:xfrm>
            <a:custGeom>
              <a:avLst/>
              <a:gdLst>
                <a:gd name="T0" fmla="*/ 0 w 29"/>
                <a:gd name="T1" fmla="*/ 14 h 24"/>
                <a:gd name="T2" fmla="*/ 23 w 29"/>
                <a:gd name="T3" fmla="*/ 10 h 24"/>
                <a:gd name="T4" fmla="*/ 2 w 29"/>
                <a:gd name="T5" fmla="*/ 22 h 24"/>
                <a:gd name="T6" fmla="*/ 0 w 29"/>
                <a:gd name="T7" fmla="*/ 14 h 24"/>
              </a:gdLst>
              <a:ahLst/>
              <a:cxnLst>
                <a:cxn ang="0">
                  <a:pos x="T0" y="T1"/>
                </a:cxn>
                <a:cxn ang="0">
                  <a:pos x="T2" y="T3"/>
                </a:cxn>
                <a:cxn ang="0">
                  <a:pos x="T4" y="T5"/>
                </a:cxn>
                <a:cxn ang="0">
                  <a:pos x="T6" y="T7"/>
                </a:cxn>
              </a:cxnLst>
              <a:rect l="0" t="0" r="r" b="b"/>
              <a:pathLst>
                <a:path w="29" h="24">
                  <a:moveTo>
                    <a:pt x="0" y="14"/>
                  </a:moveTo>
                  <a:cubicBezTo>
                    <a:pt x="0" y="14"/>
                    <a:pt x="19" y="0"/>
                    <a:pt x="23" y="10"/>
                  </a:cubicBezTo>
                  <a:cubicBezTo>
                    <a:pt x="29" y="23"/>
                    <a:pt x="9" y="24"/>
                    <a:pt x="2" y="22"/>
                  </a:cubicBezTo>
                  <a:lnTo>
                    <a:pt x="0"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638">
              <a:extLst>
                <a:ext uri="{FF2B5EF4-FFF2-40B4-BE49-F238E27FC236}">
                  <a16:creationId xmlns:a16="http://schemas.microsoft.com/office/drawing/2014/main" id="{E43ED4E2-21B5-4F95-A671-5B0DB0783A03}"/>
                </a:ext>
              </a:extLst>
            </p:cNvPr>
            <p:cNvSpPr>
              <a:spLocks noEditPoints="1"/>
            </p:cNvSpPr>
            <p:nvPr/>
          </p:nvSpPr>
          <p:spPr bwMode="auto">
            <a:xfrm rot="964014">
              <a:off x="7742208" y="2303463"/>
              <a:ext cx="144684" cy="112096"/>
            </a:xfrm>
            <a:custGeom>
              <a:avLst/>
              <a:gdLst>
                <a:gd name="T0" fmla="*/ 4 w 28"/>
                <a:gd name="T1" fmla="*/ 20 h 21"/>
                <a:gd name="T2" fmla="*/ 2 w 28"/>
                <a:gd name="T3" fmla="*/ 19 h 21"/>
                <a:gd name="T4" fmla="*/ 2 w 28"/>
                <a:gd name="T5" fmla="*/ 19 h 21"/>
                <a:gd name="T6" fmla="*/ 0 w 28"/>
                <a:gd name="T7" fmla="*/ 10 h 21"/>
                <a:gd name="T8" fmla="*/ 2 w 28"/>
                <a:gd name="T9" fmla="*/ 10 h 21"/>
                <a:gd name="T10" fmla="*/ 3 w 28"/>
                <a:gd name="T11" fmla="*/ 11 h 21"/>
                <a:gd name="T12" fmla="*/ 2 w 28"/>
                <a:gd name="T13" fmla="*/ 10 h 21"/>
                <a:gd name="T14" fmla="*/ 0 w 28"/>
                <a:gd name="T15" fmla="*/ 10 h 21"/>
                <a:gd name="T16" fmla="*/ 1 w 28"/>
                <a:gd name="T17" fmla="*/ 8 h 21"/>
                <a:gd name="T18" fmla="*/ 1 w 28"/>
                <a:gd name="T19" fmla="*/ 8 h 21"/>
                <a:gd name="T20" fmla="*/ 19 w 28"/>
                <a:gd name="T21" fmla="*/ 0 h 21"/>
                <a:gd name="T22" fmla="*/ 19 w 28"/>
                <a:gd name="T23" fmla="*/ 0 h 21"/>
                <a:gd name="T24" fmla="*/ 27 w 28"/>
                <a:gd name="T25" fmla="*/ 6 h 21"/>
                <a:gd name="T26" fmla="*/ 27 w 28"/>
                <a:gd name="T27" fmla="*/ 6 h 21"/>
                <a:gd name="T28" fmla="*/ 28 w 28"/>
                <a:gd name="T29" fmla="*/ 10 h 21"/>
                <a:gd name="T30" fmla="*/ 28 w 28"/>
                <a:gd name="T31" fmla="*/ 10 h 21"/>
                <a:gd name="T32" fmla="*/ 22 w 28"/>
                <a:gd name="T33" fmla="*/ 19 h 21"/>
                <a:gd name="T34" fmla="*/ 22 w 28"/>
                <a:gd name="T35" fmla="*/ 19 h 21"/>
                <a:gd name="T36" fmla="*/ 11 w 28"/>
                <a:gd name="T37" fmla="*/ 21 h 21"/>
                <a:gd name="T38" fmla="*/ 11 w 28"/>
                <a:gd name="T39" fmla="*/ 21 h 21"/>
                <a:gd name="T40" fmla="*/ 4 w 28"/>
                <a:gd name="T41" fmla="*/ 20 h 21"/>
                <a:gd name="T42" fmla="*/ 11 w 28"/>
                <a:gd name="T43" fmla="*/ 17 h 21"/>
                <a:gd name="T44" fmla="*/ 20 w 28"/>
                <a:gd name="T45" fmla="*/ 15 h 21"/>
                <a:gd name="T46" fmla="*/ 20 w 28"/>
                <a:gd name="T47" fmla="*/ 15 h 21"/>
                <a:gd name="T48" fmla="*/ 24 w 28"/>
                <a:gd name="T49" fmla="*/ 10 h 21"/>
                <a:gd name="T50" fmla="*/ 24 w 28"/>
                <a:gd name="T51" fmla="*/ 10 h 21"/>
                <a:gd name="T52" fmla="*/ 24 w 28"/>
                <a:gd name="T53" fmla="*/ 7 h 21"/>
                <a:gd name="T54" fmla="*/ 24 w 28"/>
                <a:gd name="T55" fmla="*/ 7 h 21"/>
                <a:gd name="T56" fmla="*/ 19 w 28"/>
                <a:gd name="T57" fmla="*/ 4 h 21"/>
                <a:gd name="T58" fmla="*/ 19 w 28"/>
                <a:gd name="T59" fmla="*/ 4 h 21"/>
                <a:gd name="T60" fmla="*/ 9 w 28"/>
                <a:gd name="T61" fmla="*/ 8 h 21"/>
                <a:gd name="T62" fmla="*/ 9 w 28"/>
                <a:gd name="T63" fmla="*/ 8 h 21"/>
                <a:gd name="T64" fmla="*/ 5 w 28"/>
                <a:gd name="T65" fmla="*/ 11 h 21"/>
                <a:gd name="T66" fmla="*/ 5 w 28"/>
                <a:gd name="T67" fmla="*/ 11 h 21"/>
                <a:gd name="T68" fmla="*/ 6 w 28"/>
                <a:gd name="T69" fmla="*/ 17 h 21"/>
                <a:gd name="T70" fmla="*/ 11 w 28"/>
                <a:gd name="T7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1">
                  <a:moveTo>
                    <a:pt x="4" y="20"/>
                  </a:moveTo>
                  <a:cubicBezTo>
                    <a:pt x="3" y="20"/>
                    <a:pt x="2" y="19"/>
                    <a:pt x="2" y="19"/>
                  </a:cubicBezTo>
                  <a:cubicBezTo>
                    <a:pt x="2" y="19"/>
                    <a:pt x="2" y="19"/>
                    <a:pt x="2" y="19"/>
                  </a:cubicBezTo>
                  <a:cubicBezTo>
                    <a:pt x="0" y="10"/>
                    <a:pt x="0" y="10"/>
                    <a:pt x="0" y="10"/>
                  </a:cubicBezTo>
                  <a:cubicBezTo>
                    <a:pt x="2" y="10"/>
                    <a:pt x="2" y="10"/>
                    <a:pt x="2" y="10"/>
                  </a:cubicBezTo>
                  <a:cubicBezTo>
                    <a:pt x="3" y="11"/>
                    <a:pt x="3" y="11"/>
                    <a:pt x="3" y="11"/>
                  </a:cubicBezTo>
                  <a:cubicBezTo>
                    <a:pt x="2" y="10"/>
                    <a:pt x="2" y="10"/>
                    <a:pt x="2" y="10"/>
                  </a:cubicBezTo>
                  <a:cubicBezTo>
                    <a:pt x="0" y="10"/>
                    <a:pt x="0" y="10"/>
                    <a:pt x="0" y="10"/>
                  </a:cubicBezTo>
                  <a:cubicBezTo>
                    <a:pt x="0" y="9"/>
                    <a:pt x="0" y="9"/>
                    <a:pt x="1" y="8"/>
                  </a:cubicBezTo>
                  <a:cubicBezTo>
                    <a:pt x="1" y="8"/>
                    <a:pt x="1" y="8"/>
                    <a:pt x="1" y="8"/>
                  </a:cubicBezTo>
                  <a:cubicBezTo>
                    <a:pt x="1" y="8"/>
                    <a:pt x="11" y="0"/>
                    <a:pt x="19" y="0"/>
                  </a:cubicBezTo>
                  <a:cubicBezTo>
                    <a:pt x="19" y="0"/>
                    <a:pt x="19" y="0"/>
                    <a:pt x="19" y="0"/>
                  </a:cubicBezTo>
                  <a:cubicBezTo>
                    <a:pt x="22" y="0"/>
                    <a:pt x="26" y="2"/>
                    <a:pt x="27" y="6"/>
                  </a:cubicBezTo>
                  <a:cubicBezTo>
                    <a:pt x="27" y="6"/>
                    <a:pt x="27" y="6"/>
                    <a:pt x="27" y="6"/>
                  </a:cubicBezTo>
                  <a:cubicBezTo>
                    <a:pt x="28" y="7"/>
                    <a:pt x="28" y="9"/>
                    <a:pt x="28" y="10"/>
                  </a:cubicBezTo>
                  <a:cubicBezTo>
                    <a:pt x="28" y="10"/>
                    <a:pt x="28" y="10"/>
                    <a:pt x="28" y="10"/>
                  </a:cubicBezTo>
                  <a:cubicBezTo>
                    <a:pt x="28" y="15"/>
                    <a:pt x="25" y="17"/>
                    <a:pt x="22" y="19"/>
                  </a:cubicBezTo>
                  <a:cubicBezTo>
                    <a:pt x="22" y="19"/>
                    <a:pt x="22" y="19"/>
                    <a:pt x="22" y="19"/>
                  </a:cubicBezTo>
                  <a:cubicBezTo>
                    <a:pt x="19" y="20"/>
                    <a:pt x="15" y="21"/>
                    <a:pt x="11" y="21"/>
                  </a:cubicBezTo>
                  <a:cubicBezTo>
                    <a:pt x="11" y="21"/>
                    <a:pt x="11" y="21"/>
                    <a:pt x="11" y="21"/>
                  </a:cubicBezTo>
                  <a:cubicBezTo>
                    <a:pt x="8" y="21"/>
                    <a:pt x="6" y="21"/>
                    <a:pt x="4" y="20"/>
                  </a:cubicBezTo>
                  <a:close/>
                  <a:moveTo>
                    <a:pt x="11" y="17"/>
                  </a:moveTo>
                  <a:cubicBezTo>
                    <a:pt x="14" y="17"/>
                    <a:pt x="18" y="16"/>
                    <a:pt x="20" y="15"/>
                  </a:cubicBezTo>
                  <a:cubicBezTo>
                    <a:pt x="20" y="15"/>
                    <a:pt x="20" y="15"/>
                    <a:pt x="20" y="15"/>
                  </a:cubicBezTo>
                  <a:cubicBezTo>
                    <a:pt x="23" y="14"/>
                    <a:pt x="24" y="13"/>
                    <a:pt x="24" y="10"/>
                  </a:cubicBezTo>
                  <a:cubicBezTo>
                    <a:pt x="24" y="10"/>
                    <a:pt x="24" y="10"/>
                    <a:pt x="24" y="10"/>
                  </a:cubicBezTo>
                  <a:cubicBezTo>
                    <a:pt x="24" y="10"/>
                    <a:pt x="24" y="9"/>
                    <a:pt x="24" y="7"/>
                  </a:cubicBezTo>
                  <a:cubicBezTo>
                    <a:pt x="24" y="7"/>
                    <a:pt x="24" y="7"/>
                    <a:pt x="24" y="7"/>
                  </a:cubicBezTo>
                  <a:cubicBezTo>
                    <a:pt x="22" y="5"/>
                    <a:pt x="21" y="4"/>
                    <a:pt x="19" y="4"/>
                  </a:cubicBezTo>
                  <a:cubicBezTo>
                    <a:pt x="19" y="4"/>
                    <a:pt x="19" y="4"/>
                    <a:pt x="19" y="4"/>
                  </a:cubicBezTo>
                  <a:cubicBezTo>
                    <a:pt x="16" y="4"/>
                    <a:pt x="12" y="6"/>
                    <a:pt x="9" y="8"/>
                  </a:cubicBezTo>
                  <a:cubicBezTo>
                    <a:pt x="9" y="8"/>
                    <a:pt x="9" y="8"/>
                    <a:pt x="9" y="8"/>
                  </a:cubicBezTo>
                  <a:cubicBezTo>
                    <a:pt x="7" y="9"/>
                    <a:pt x="5" y="10"/>
                    <a:pt x="5" y="11"/>
                  </a:cubicBezTo>
                  <a:cubicBezTo>
                    <a:pt x="5" y="11"/>
                    <a:pt x="5" y="11"/>
                    <a:pt x="5" y="11"/>
                  </a:cubicBezTo>
                  <a:cubicBezTo>
                    <a:pt x="6" y="17"/>
                    <a:pt x="6" y="17"/>
                    <a:pt x="6" y="17"/>
                  </a:cubicBezTo>
                  <a:cubicBezTo>
                    <a:pt x="7" y="17"/>
                    <a:pt x="9" y="17"/>
                    <a:pt x="11"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639">
              <a:extLst>
                <a:ext uri="{FF2B5EF4-FFF2-40B4-BE49-F238E27FC236}">
                  <a16:creationId xmlns:a16="http://schemas.microsoft.com/office/drawing/2014/main" id="{246208A8-550A-40BE-8EDB-F1385E1107D8}"/>
                </a:ext>
              </a:extLst>
            </p:cNvPr>
            <p:cNvSpPr/>
            <p:nvPr/>
          </p:nvSpPr>
          <p:spPr bwMode="auto">
            <a:xfrm rot="964014">
              <a:off x="7543435" y="2239608"/>
              <a:ext cx="258679" cy="242127"/>
            </a:xfrm>
            <a:custGeom>
              <a:avLst/>
              <a:gdLst>
                <a:gd name="T0" fmla="*/ 33 w 50"/>
                <a:gd name="T1" fmla="*/ 9 h 46"/>
                <a:gd name="T2" fmla="*/ 10 w 50"/>
                <a:gd name="T3" fmla="*/ 16 h 46"/>
                <a:gd name="T4" fmla="*/ 30 w 50"/>
                <a:gd name="T5" fmla="*/ 42 h 46"/>
                <a:gd name="T6" fmla="*/ 33 w 50"/>
                <a:gd name="T7" fmla="*/ 9 h 46"/>
              </a:gdLst>
              <a:ahLst/>
              <a:cxnLst>
                <a:cxn ang="0">
                  <a:pos x="T0" y="T1"/>
                </a:cxn>
                <a:cxn ang="0">
                  <a:pos x="T2" y="T3"/>
                </a:cxn>
                <a:cxn ang="0">
                  <a:pos x="T4" y="T5"/>
                </a:cxn>
                <a:cxn ang="0">
                  <a:pos x="T6" y="T7"/>
                </a:cxn>
              </a:cxnLst>
              <a:rect l="0" t="0" r="r" b="b"/>
              <a:pathLst>
                <a:path w="50" h="46">
                  <a:moveTo>
                    <a:pt x="33" y="9"/>
                  </a:moveTo>
                  <a:cubicBezTo>
                    <a:pt x="33" y="9"/>
                    <a:pt x="20" y="0"/>
                    <a:pt x="10" y="16"/>
                  </a:cubicBezTo>
                  <a:cubicBezTo>
                    <a:pt x="0" y="33"/>
                    <a:pt x="20" y="46"/>
                    <a:pt x="30" y="42"/>
                  </a:cubicBezTo>
                  <a:cubicBezTo>
                    <a:pt x="41" y="39"/>
                    <a:pt x="50" y="18"/>
                    <a:pt x="33"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640">
              <a:extLst>
                <a:ext uri="{FF2B5EF4-FFF2-40B4-BE49-F238E27FC236}">
                  <a16:creationId xmlns:a16="http://schemas.microsoft.com/office/drawing/2014/main" id="{7595BA96-0901-456E-B570-400CCA9DD42E}"/>
                </a:ext>
              </a:extLst>
            </p:cNvPr>
            <p:cNvSpPr>
              <a:spLocks noEditPoints="1"/>
            </p:cNvSpPr>
            <p:nvPr/>
          </p:nvSpPr>
          <p:spPr bwMode="auto">
            <a:xfrm rot="964014">
              <a:off x="7567035" y="2263270"/>
              <a:ext cx="201682" cy="212981"/>
            </a:xfrm>
            <a:custGeom>
              <a:avLst/>
              <a:gdLst>
                <a:gd name="T0" fmla="*/ 0 w 39"/>
                <a:gd name="T1" fmla="*/ 20 h 40"/>
                <a:gd name="T2" fmla="*/ 3 w 39"/>
                <a:gd name="T3" fmla="*/ 10 h 40"/>
                <a:gd name="T4" fmla="*/ 3 w 39"/>
                <a:gd name="T5" fmla="*/ 10 h 40"/>
                <a:gd name="T6" fmla="*/ 20 w 39"/>
                <a:gd name="T7" fmla="*/ 0 h 40"/>
                <a:gd name="T8" fmla="*/ 20 w 39"/>
                <a:gd name="T9" fmla="*/ 0 h 40"/>
                <a:gd name="T10" fmla="*/ 29 w 39"/>
                <a:gd name="T11" fmla="*/ 3 h 40"/>
                <a:gd name="T12" fmla="*/ 29 w 39"/>
                <a:gd name="T13" fmla="*/ 3 h 40"/>
                <a:gd name="T14" fmla="*/ 39 w 39"/>
                <a:gd name="T15" fmla="*/ 19 h 40"/>
                <a:gd name="T16" fmla="*/ 39 w 39"/>
                <a:gd name="T17" fmla="*/ 19 h 40"/>
                <a:gd name="T18" fmla="*/ 26 w 39"/>
                <a:gd name="T19" fmla="*/ 39 h 40"/>
                <a:gd name="T20" fmla="*/ 26 w 39"/>
                <a:gd name="T21" fmla="*/ 39 h 40"/>
                <a:gd name="T22" fmla="*/ 21 w 39"/>
                <a:gd name="T23" fmla="*/ 40 h 40"/>
                <a:gd name="T24" fmla="*/ 21 w 39"/>
                <a:gd name="T25" fmla="*/ 40 h 40"/>
                <a:gd name="T26" fmla="*/ 0 w 39"/>
                <a:gd name="T27" fmla="*/ 20 h 40"/>
                <a:gd name="T28" fmla="*/ 7 w 39"/>
                <a:gd name="T29" fmla="*/ 12 h 40"/>
                <a:gd name="T30" fmla="*/ 4 w 39"/>
                <a:gd name="T31" fmla="*/ 20 h 40"/>
                <a:gd name="T32" fmla="*/ 4 w 39"/>
                <a:gd name="T33" fmla="*/ 20 h 40"/>
                <a:gd name="T34" fmla="*/ 10 w 39"/>
                <a:gd name="T35" fmla="*/ 31 h 40"/>
                <a:gd name="T36" fmla="*/ 10 w 39"/>
                <a:gd name="T37" fmla="*/ 31 h 40"/>
                <a:gd name="T38" fmla="*/ 21 w 39"/>
                <a:gd name="T39" fmla="*/ 36 h 40"/>
                <a:gd name="T40" fmla="*/ 21 w 39"/>
                <a:gd name="T41" fmla="*/ 36 h 40"/>
                <a:gd name="T42" fmla="*/ 25 w 39"/>
                <a:gd name="T43" fmla="*/ 35 h 40"/>
                <a:gd name="T44" fmla="*/ 25 w 39"/>
                <a:gd name="T45" fmla="*/ 35 h 40"/>
                <a:gd name="T46" fmla="*/ 35 w 39"/>
                <a:gd name="T47" fmla="*/ 19 h 40"/>
                <a:gd name="T48" fmla="*/ 35 w 39"/>
                <a:gd name="T49" fmla="*/ 19 h 40"/>
                <a:gd name="T50" fmla="*/ 27 w 39"/>
                <a:gd name="T51" fmla="*/ 6 h 40"/>
                <a:gd name="T52" fmla="*/ 27 w 39"/>
                <a:gd name="T53" fmla="*/ 6 h 40"/>
                <a:gd name="T54" fmla="*/ 28 w 39"/>
                <a:gd name="T55" fmla="*/ 4 h 40"/>
                <a:gd name="T56" fmla="*/ 29 w 39"/>
                <a:gd name="T57" fmla="*/ 3 h 40"/>
                <a:gd name="T58" fmla="*/ 28 w 39"/>
                <a:gd name="T59" fmla="*/ 4 h 40"/>
                <a:gd name="T60" fmla="*/ 27 w 39"/>
                <a:gd name="T61" fmla="*/ 6 h 40"/>
                <a:gd name="T62" fmla="*/ 27 w 39"/>
                <a:gd name="T63" fmla="*/ 6 h 40"/>
                <a:gd name="T64" fmla="*/ 25 w 39"/>
                <a:gd name="T65" fmla="*/ 5 h 40"/>
                <a:gd name="T66" fmla="*/ 25 w 39"/>
                <a:gd name="T67" fmla="*/ 5 h 40"/>
                <a:gd name="T68" fmla="*/ 20 w 39"/>
                <a:gd name="T69" fmla="*/ 4 h 40"/>
                <a:gd name="T70" fmla="*/ 20 w 39"/>
                <a:gd name="T71" fmla="*/ 4 h 40"/>
                <a:gd name="T72" fmla="*/ 7 w 39"/>
                <a:gd name="T7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40">
                  <a:moveTo>
                    <a:pt x="0" y="20"/>
                  </a:moveTo>
                  <a:cubicBezTo>
                    <a:pt x="0" y="17"/>
                    <a:pt x="1" y="14"/>
                    <a:pt x="3" y="10"/>
                  </a:cubicBezTo>
                  <a:cubicBezTo>
                    <a:pt x="3" y="10"/>
                    <a:pt x="3" y="10"/>
                    <a:pt x="3" y="10"/>
                  </a:cubicBezTo>
                  <a:cubicBezTo>
                    <a:pt x="8" y="2"/>
                    <a:pt x="15" y="0"/>
                    <a:pt x="20" y="0"/>
                  </a:cubicBezTo>
                  <a:cubicBezTo>
                    <a:pt x="20" y="0"/>
                    <a:pt x="20" y="0"/>
                    <a:pt x="20" y="0"/>
                  </a:cubicBezTo>
                  <a:cubicBezTo>
                    <a:pt x="25" y="0"/>
                    <a:pt x="28" y="2"/>
                    <a:pt x="29" y="3"/>
                  </a:cubicBezTo>
                  <a:cubicBezTo>
                    <a:pt x="29" y="3"/>
                    <a:pt x="29" y="3"/>
                    <a:pt x="29" y="3"/>
                  </a:cubicBezTo>
                  <a:cubicBezTo>
                    <a:pt x="36" y="6"/>
                    <a:pt x="39" y="13"/>
                    <a:pt x="39" y="19"/>
                  </a:cubicBezTo>
                  <a:cubicBezTo>
                    <a:pt x="39" y="19"/>
                    <a:pt x="39" y="19"/>
                    <a:pt x="39" y="19"/>
                  </a:cubicBezTo>
                  <a:cubicBezTo>
                    <a:pt x="39" y="28"/>
                    <a:pt x="33" y="36"/>
                    <a:pt x="26" y="39"/>
                  </a:cubicBezTo>
                  <a:cubicBezTo>
                    <a:pt x="26" y="39"/>
                    <a:pt x="26" y="39"/>
                    <a:pt x="26" y="39"/>
                  </a:cubicBezTo>
                  <a:cubicBezTo>
                    <a:pt x="25" y="40"/>
                    <a:pt x="23" y="40"/>
                    <a:pt x="21" y="40"/>
                  </a:cubicBezTo>
                  <a:cubicBezTo>
                    <a:pt x="21" y="40"/>
                    <a:pt x="21" y="40"/>
                    <a:pt x="21" y="40"/>
                  </a:cubicBezTo>
                  <a:cubicBezTo>
                    <a:pt x="12" y="40"/>
                    <a:pt x="0" y="32"/>
                    <a:pt x="0" y="20"/>
                  </a:cubicBezTo>
                  <a:close/>
                  <a:moveTo>
                    <a:pt x="7" y="12"/>
                  </a:moveTo>
                  <a:cubicBezTo>
                    <a:pt x="5" y="15"/>
                    <a:pt x="4" y="18"/>
                    <a:pt x="4" y="20"/>
                  </a:cubicBezTo>
                  <a:cubicBezTo>
                    <a:pt x="4" y="20"/>
                    <a:pt x="4" y="20"/>
                    <a:pt x="4" y="20"/>
                  </a:cubicBezTo>
                  <a:cubicBezTo>
                    <a:pt x="4" y="25"/>
                    <a:pt x="7" y="29"/>
                    <a:pt x="10" y="31"/>
                  </a:cubicBezTo>
                  <a:cubicBezTo>
                    <a:pt x="10" y="31"/>
                    <a:pt x="10" y="31"/>
                    <a:pt x="10" y="31"/>
                  </a:cubicBezTo>
                  <a:cubicBezTo>
                    <a:pt x="13" y="34"/>
                    <a:pt x="18" y="36"/>
                    <a:pt x="21" y="36"/>
                  </a:cubicBezTo>
                  <a:cubicBezTo>
                    <a:pt x="21" y="36"/>
                    <a:pt x="21" y="36"/>
                    <a:pt x="21" y="36"/>
                  </a:cubicBezTo>
                  <a:cubicBezTo>
                    <a:pt x="23" y="36"/>
                    <a:pt x="24" y="36"/>
                    <a:pt x="25" y="35"/>
                  </a:cubicBezTo>
                  <a:cubicBezTo>
                    <a:pt x="25" y="35"/>
                    <a:pt x="25" y="35"/>
                    <a:pt x="25" y="35"/>
                  </a:cubicBezTo>
                  <a:cubicBezTo>
                    <a:pt x="30" y="34"/>
                    <a:pt x="35" y="26"/>
                    <a:pt x="35" y="19"/>
                  </a:cubicBezTo>
                  <a:cubicBezTo>
                    <a:pt x="35" y="19"/>
                    <a:pt x="35" y="19"/>
                    <a:pt x="35" y="19"/>
                  </a:cubicBezTo>
                  <a:cubicBezTo>
                    <a:pt x="35" y="14"/>
                    <a:pt x="33" y="9"/>
                    <a:pt x="27" y="6"/>
                  </a:cubicBezTo>
                  <a:cubicBezTo>
                    <a:pt x="27" y="6"/>
                    <a:pt x="27" y="6"/>
                    <a:pt x="27" y="6"/>
                  </a:cubicBezTo>
                  <a:cubicBezTo>
                    <a:pt x="28" y="4"/>
                    <a:pt x="28" y="4"/>
                    <a:pt x="28" y="4"/>
                  </a:cubicBezTo>
                  <a:cubicBezTo>
                    <a:pt x="29" y="3"/>
                    <a:pt x="29" y="3"/>
                    <a:pt x="29" y="3"/>
                  </a:cubicBezTo>
                  <a:cubicBezTo>
                    <a:pt x="28" y="4"/>
                    <a:pt x="28" y="4"/>
                    <a:pt x="28" y="4"/>
                  </a:cubicBezTo>
                  <a:cubicBezTo>
                    <a:pt x="27" y="6"/>
                    <a:pt x="27" y="6"/>
                    <a:pt x="27" y="6"/>
                  </a:cubicBezTo>
                  <a:cubicBezTo>
                    <a:pt x="27" y="6"/>
                    <a:pt x="27" y="6"/>
                    <a:pt x="27" y="6"/>
                  </a:cubicBezTo>
                  <a:cubicBezTo>
                    <a:pt x="27" y="6"/>
                    <a:pt x="26" y="6"/>
                    <a:pt x="25" y="5"/>
                  </a:cubicBezTo>
                  <a:cubicBezTo>
                    <a:pt x="25" y="5"/>
                    <a:pt x="25" y="5"/>
                    <a:pt x="25" y="5"/>
                  </a:cubicBezTo>
                  <a:cubicBezTo>
                    <a:pt x="23" y="4"/>
                    <a:pt x="22" y="4"/>
                    <a:pt x="20" y="4"/>
                  </a:cubicBezTo>
                  <a:cubicBezTo>
                    <a:pt x="20" y="4"/>
                    <a:pt x="20" y="4"/>
                    <a:pt x="20" y="4"/>
                  </a:cubicBezTo>
                  <a:cubicBezTo>
                    <a:pt x="16" y="4"/>
                    <a:pt x="11" y="5"/>
                    <a:pt x="7"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659">
              <a:extLst>
                <a:ext uri="{FF2B5EF4-FFF2-40B4-BE49-F238E27FC236}">
                  <a16:creationId xmlns:a16="http://schemas.microsoft.com/office/drawing/2014/main" id="{870CED3B-84EA-4DA9-97A3-EECB857354A0}"/>
                </a:ext>
              </a:extLst>
            </p:cNvPr>
            <p:cNvSpPr/>
            <p:nvPr/>
          </p:nvSpPr>
          <p:spPr bwMode="auto">
            <a:xfrm rot="964014">
              <a:off x="9670369" y="874248"/>
              <a:ext cx="118378" cy="112096"/>
            </a:xfrm>
            <a:custGeom>
              <a:avLst/>
              <a:gdLst>
                <a:gd name="T0" fmla="*/ 0 w 23"/>
                <a:gd name="T1" fmla="*/ 16 h 21"/>
                <a:gd name="T2" fmla="*/ 15 w 23"/>
                <a:gd name="T3" fmla="*/ 6 h 21"/>
                <a:gd name="T4" fmla="*/ 5 w 23"/>
                <a:gd name="T5" fmla="*/ 21 h 21"/>
                <a:gd name="T6" fmla="*/ 0 w 23"/>
                <a:gd name="T7" fmla="*/ 16 h 21"/>
              </a:gdLst>
              <a:ahLst/>
              <a:cxnLst>
                <a:cxn ang="0">
                  <a:pos x="T0" y="T1"/>
                </a:cxn>
                <a:cxn ang="0">
                  <a:pos x="T2" y="T3"/>
                </a:cxn>
                <a:cxn ang="0">
                  <a:pos x="T4" y="T5"/>
                </a:cxn>
                <a:cxn ang="0">
                  <a:pos x="T6" y="T7"/>
                </a:cxn>
              </a:cxnLst>
              <a:rect l="0" t="0" r="r" b="b"/>
              <a:pathLst>
                <a:path w="23" h="21">
                  <a:moveTo>
                    <a:pt x="0" y="16"/>
                  </a:moveTo>
                  <a:cubicBezTo>
                    <a:pt x="0" y="16"/>
                    <a:pt x="7" y="0"/>
                    <a:pt x="15" y="6"/>
                  </a:cubicBezTo>
                  <a:cubicBezTo>
                    <a:pt x="23" y="12"/>
                    <a:pt x="10" y="20"/>
                    <a:pt x="5" y="21"/>
                  </a:cubicBezTo>
                  <a:lnTo>
                    <a:pt x="0" y="1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660">
              <a:extLst>
                <a:ext uri="{FF2B5EF4-FFF2-40B4-BE49-F238E27FC236}">
                  <a16:creationId xmlns:a16="http://schemas.microsoft.com/office/drawing/2014/main" id="{758B2B0E-21A2-4D93-9C51-AC805B7C0120}"/>
                </a:ext>
              </a:extLst>
            </p:cNvPr>
            <p:cNvSpPr>
              <a:spLocks noEditPoints="1"/>
            </p:cNvSpPr>
            <p:nvPr/>
          </p:nvSpPr>
          <p:spPr bwMode="auto">
            <a:xfrm rot="964014">
              <a:off x="9656285" y="885170"/>
              <a:ext cx="109610" cy="107611"/>
            </a:xfrm>
            <a:custGeom>
              <a:avLst/>
              <a:gdLst>
                <a:gd name="T0" fmla="*/ 5 w 21"/>
                <a:gd name="T1" fmla="*/ 20 h 20"/>
                <a:gd name="T2" fmla="*/ 1 w 21"/>
                <a:gd name="T3" fmla="*/ 15 h 20"/>
                <a:gd name="T4" fmla="*/ 2 w 21"/>
                <a:gd name="T5" fmla="*/ 13 h 20"/>
                <a:gd name="T6" fmla="*/ 4 w 21"/>
                <a:gd name="T7" fmla="*/ 14 h 20"/>
                <a:gd name="T8" fmla="*/ 2 w 21"/>
                <a:gd name="T9" fmla="*/ 13 h 20"/>
                <a:gd name="T10" fmla="*/ 1 w 21"/>
                <a:gd name="T11" fmla="*/ 15 h 20"/>
                <a:gd name="T12" fmla="*/ 1 w 21"/>
                <a:gd name="T13" fmla="*/ 12 h 20"/>
                <a:gd name="T14" fmla="*/ 1 w 21"/>
                <a:gd name="T15" fmla="*/ 12 h 20"/>
                <a:gd name="T16" fmla="*/ 4 w 21"/>
                <a:gd name="T17" fmla="*/ 6 h 20"/>
                <a:gd name="T18" fmla="*/ 4 w 21"/>
                <a:gd name="T19" fmla="*/ 6 h 20"/>
                <a:gd name="T20" fmla="*/ 13 w 21"/>
                <a:gd name="T21" fmla="*/ 0 h 20"/>
                <a:gd name="T22" fmla="*/ 13 w 21"/>
                <a:gd name="T23" fmla="*/ 0 h 20"/>
                <a:gd name="T24" fmla="*/ 18 w 21"/>
                <a:gd name="T25" fmla="*/ 1 h 20"/>
                <a:gd name="T26" fmla="*/ 18 w 21"/>
                <a:gd name="T27" fmla="*/ 1 h 20"/>
                <a:gd name="T28" fmla="*/ 21 w 21"/>
                <a:gd name="T29" fmla="*/ 7 h 20"/>
                <a:gd name="T30" fmla="*/ 21 w 21"/>
                <a:gd name="T31" fmla="*/ 7 h 20"/>
                <a:gd name="T32" fmla="*/ 7 w 21"/>
                <a:gd name="T33" fmla="*/ 20 h 20"/>
                <a:gd name="T34" fmla="*/ 7 w 21"/>
                <a:gd name="T35" fmla="*/ 20 h 20"/>
                <a:gd name="T36" fmla="*/ 7 w 21"/>
                <a:gd name="T37" fmla="*/ 20 h 20"/>
                <a:gd name="T38" fmla="*/ 7 w 21"/>
                <a:gd name="T39" fmla="*/ 20 h 20"/>
                <a:gd name="T40" fmla="*/ 5 w 21"/>
                <a:gd name="T41" fmla="*/ 20 h 20"/>
                <a:gd name="T42" fmla="*/ 7 w 21"/>
                <a:gd name="T43" fmla="*/ 16 h 20"/>
                <a:gd name="T44" fmla="*/ 17 w 21"/>
                <a:gd name="T45" fmla="*/ 7 h 20"/>
                <a:gd name="T46" fmla="*/ 17 w 21"/>
                <a:gd name="T47" fmla="*/ 7 h 20"/>
                <a:gd name="T48" fmla="*/ 15 w 21"/>
                <a:gd name="T49" fmla="*/ 4 h 20"/>
                <a:gd name="T50" fmla="*/ 15 w 21"/>
                <a:gd name="T51" fmla="*/ 4 h 20"/>
                <a:gd name="T52" fmla="*/ 13 w 21"/>
                <a:gd name="T53" fmla="*/ 4 h 20"/>
                <a:gd name="T54" fmla="*/ 13 w 21"/>
                <a:gd name="T55" fmla="*/ 4 h 20"/>
                <a:gd name="T56" fmla="*/ 7 w 21"/>
                <a:gd name="T57" fmla="*/ 9 h 20"/>
                <a:gd name="T58" fmla="*/ 7 w 21"/>
                <a:gd name="T59" fmla="*/ 9 h 20"/>
                <a:gd name="T60" fmla="*/ 5 w 21"/>
                <a:gd name="T61" fmla="*/ 13 h 20"/>
                <a:gd name="T62" fmla="*/ 5 w 21"/>
                <a:gd name="T63" fmla="*/ 13 h 20"/>
                <a:gd name="T64" fmla="*/ 7 w 21"/>
                <a:gd name="T6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5" y="20"/>
                  </a:moveTo>
                  <a:cubicBezTo>
                    <a:pt x="1" y="15"/>
                    <a:pt x="1" y="15"/>
                    <a:pt x="1" y="15"/>
                  </a:cubicBezTo>
                  <a:cubicBezTo>
                    <a:pt x="2" y="13"/>
                    <a:pt x="2" y="13"/>
                    <a:pt x="2" y="13"/>
                  </a:cubicBezTo>
                  <a:cubicBezTo>
                    <a:pt x="4" y="14"/>
                    <a:pt x="4" y="14"/>
                    <a:pt x="4" y="14"/>
                  </a:cubicBezTo>
                  <a:cubicBezTo>
                    <a:pt x="2" y="13"/>
                    <a:pt x="2" y="13"/>
                    <a:pt x="2" y="13"/>
                  </a:cubicBezTo>
                  <a:cubicBezTo>
                    <a:pt x="1" y="15"/>
                    <a:pt x="1" y="15"/>
                    <a:pt x="1" y="15"/>
                  </a:cubicBezTo>
                  <a:cubicBezTo>
                    <a:pt x="0" y="14"/>
                    <a:pt x="0" y="13"/>
                    <a:pt x="1" y="12"/>
                  </a:cubicBezTo>
                  <a:cubicBezTo>
                    <a:pt x="1" y="12"/>
                    <a:pt x="1" y="12"/>
                    <a:pt x="1" y="12"/>
                  </a:cubicBezTo>
                  <a:cubicBezTo>
                    <a:pt x="1" y="12"/>
                    <a:pt x="2" y="9"/>
                    <a:pt x="4" y="6"/>
                  </a:cubicBezTo>
                  <a:cubicBezTo>
                    <a:pt x="4" y="6"/>
                    <a:pt x="4" y="6"/>
                    <a:pt x="4" y="6"/>
                  </a:cubicBezTo>
                  <a:cubicBezTo>
                    <a:pt x="6" y="3"/>
                    <a:pt x="9" y="0"/>
                    <a:pt x="13" y="0"/>
                  </a:cubicBezTo>
                  <a:cubicBezTo>
                    <a:pt x="13" y="0"/>
                    <a:pt x="13" y="0"/>
                    <a:pt x="13" y="0"/>
                  </a:cubicBezTo>
                  <a:cubicBezTo>
                    <a:pt x="15" y="0"/>
                    <a:pt x="16" y="0"/>
                    <a:pt x="18" y="1"/>
                  </a:cubicBezTo>
                  <a:cubicBezTo>
                    <a:pt x="18" y="1"/>
                    <a:pt x="18" y="1"/>
                    <a:pt x="18" y="1"/>
                  </a:cubicBezTo>
                  <a:cubicBezTo>
                    <a:pt x="20" y="3"/>
                    <a:pt x="21" y="5"/>
                    <a:pt x="21" y="7"/>
                  </a:cubicBezTo>
                  <a:cubicBezTo>
                    <a:pt x="21" y="7"/>
                    <a:pt x="21" y="7"/>
                    <a:pt x="21" y="7"/>
                  </a:cubicBezTo>
                  <a:cubicBezTo>
                    <a:pt x="21" y="15"/>
                    <a:pt x="12" y="19"/>
                    <a:pt x="7" y="20"/>
                  </a:cubicBezTo>
                  <a:cubicBezTo>
                    <a:pt x="7" y="20"/>
                    <a:pt x="7" y="20"/>
                    <a:pt x="7" y="20"/>
                  </a:cubicBezTo>
                  <a:cubicBezTo>
                    <a:pt x="7" y="20"/>
                    <a:pt x="7" y="20"/>
                    <a:pt x="7" y="20"/>
                  </a:cubicBezTo>
                  <a:cubicBezTo>
                    <a:pt x="7" y="20"/>
                    <a:pt x="7" y="20"/>
                    <a:pt x="7" y="20"/>
                  </a:cubicBezTo>
                  <a:cubicBezTo>
                    <a:pt x="6" y="20"/>
                    <a:pt x="6" y="20"/>
                    <a:pt x="5" y="20"/>
                  </a:cubicBezTo>
                  <a:close/>
                  <a:moveTo>
                    <a:pt x="7" y="16"/>
                  </a:moveTo>
                  <a:cubicBezTo>
                    <a:pt x="11" y="15"/>
                    <a:pt x="18" y="10"/>
                    <a:pt x="17" y="7"/>
                  </a:cubicBezTo>
                  <a:cubicBezTo>
                    <a:pt x="17" y="7"/>
                    <a:pt x="17" y="7"/>
                    <a:pt x="17" y="7"/>
                  </a:cubicBezTo>
                  <a:cubicBezTo>
                    <a:pt x="17" y="7"/>
                    <a:pt x="17" y="6"/>
                    <a:pt x="15" y="4"/>
                  </a:cubicBezTo>
                  <a:cubicBezTo>
                    <a:pt x="15" y="4"/>
                    <a:pt x="15" y="4"/>
                    <a:pt x="15" y="4"/>
                  </a:cubicBezTo>
                  <a:cubicBezTo>
                    <a:pt x="15" y="4"/>
                    <a:pt x="14" y="4"/>
                    <a:pt x="13" y="4"/>
                  </a:cubicBezTo>
                  <a:cubicBezTo>
                    <a:pt x="13" y="4"/>
                    <a:pt x="13" y="4"/>
                    <a:pt x="13" y="4"/>
                  </a:cubicBezTo>
                  <a:cubicBezTo>
                    <a:pt x="12" y="4"/>
                    <a:pt x="9" y="6"/>
                    <a:pt x="7" y="9"/>
                  </a:cubicBezTo>
                  <a:cubicBezTo>
                    <a:pt x="7" y="9"/>
                    <a:pt x="7" y="9"/>
                    <a:pt x="7" y="9"/>
                  </a:cubicBezTo>
                  <a:cubicBezTo>
                    <a:pt x="6" y="10"/>
                    <a:pt x="5" y="12"/>
                    <a:pt x="5" y="13"/>
                  </a:cubicBezTo>
                  <a:cubicBezTo>
                    <a:pt x="5" y="13"/>
                    <a:pt x="5" y="13"/>
                    <a:pt x="5" y="13"/>
                  </a:cubicBezTo>
                  <a:cubicBezTo>
                    <a:pt x="7" y="16"/>
                    <a:pt x="7" y="16"/>
                    <a:pt x="7" y="1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661">
              <a:extLst>
                <a:ext uri="{FF2B5EF4-FFF2-40B4-BE49-F238E27FC236}">
                  <a16:creationId xmlns:a16="http://schemas.microsoft.com/office/drawing/2014/main" id="{755F3887-1778-447C-91E5-BD2B4E04D257}"/>
                </a:ext>
              </a:extLst>
            </p:cNvPr>
            <p:cNvSpPr/>
            <p:nvPr/>
          </p:nvSpPr>
          <p:spPr bwMode="auto">
            <a:xfrm rot="964014">
              <a:off x="9600812" y="834815"/>
              <a:ext cx="98648" cy="100885"/>
            </a:xfrm>
            <a:custGeom>
              <a:avLst/>
              <a:gdLst>
                <a:gd name="T0" fmla="*/ 6 w 19"/>
                <a:gd name="T1" fmla="*/ 18 h 19"/>
                <a:gd name="T2" fmla="*/ 8 w 19"/>
                <a:gd name="T3" fmla="*/ 1 h 19"/>
                <a:gd name="T4" fmla="*/ 12 w 19"/>
                <a:gd name="T5" fmla="*/ 19 h 19"/>
                <a:gd name="T6" fmla="*/ 6 w 19"/>
                <a:gd name="T7" fmla="*/ 18 h 19"/>
              </a:gdLst>
              <a:ahLst/>
              <a:cxnLst>
                <a:cxn ang="0">
                  <a:pos x="T0" y="T1"/>
                </a:cxn>
                <a:cxn ang="0">
                  <a:pos x="T2" y="T3"/>
                </a:cxn>
                <a:cxn ang="0">
                  <a:pos x="T4" y="T5"/>
                </a:cxn>
                <a:cxn ang="0">
                  <a:pos x="T6" y="T7"/>
                </a:cxn>
              </a:cxnLst>
              <a:rect l="0" t="0" r="r" b="b"/>
              <a:pathLst>
                <a:path w="19" h="19">
                  <a:moveTo>
                    <a:pt x="6" y="18"/>
                  </a:moveTo>
                  <a:cubicBezTo>
                    <a:pt x="6" y="18"/>
                    <a:pt x="0" y="2"/>
                    <a:pt x="8" y="1"/>
                  </a:cubicBezTo>
                  <a:cubicBezTo>
                    <a:pt x="19" y="0"/>
                    <a:pt x="16" y="14"/>
                    <a:pt x="12" y="19"/>
                  </a:cubicBezTo>
                  <a:lnTo>
                    <a:pt x="6" y="18"/>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662">
              <a:extLst>
                <a:ext uri="{FF2B5EF4-FFF2-40B4-BE49-F238E27FC236}">
                  <a16:creationId xmlns:a16="http://schemas.microsoft.com/office/drawing/2014/main" id="{DA68AAA3-82EB-41AC-87C2-39A6D12DE920}"/>
                </a:ext>
              </a:extLst>
            </p:cNvPr>
            <p:cNvSpPr>
              <a:spLocks noEditPoints="1"/>
            </p:cNvSpPr>
            <p:nvPr/>
          </p:nvSpPr>
          <p:spPr bwMode="auto">
            <a:xfrm rot="964014">
              <a:off x="9610842" y="830199"/>
              <a:ext cx="76727" cy="116579"/>
            </a:xfrm>
            <a:custGeom>
              <a:avLst/>
              <a:gdLst>
                <a:gd name="T0" fmla="*/ 10 w 15"/>
                <a:gd name="T1" fmla="*/ 22 h 22"/>
                <a:gd name="T2" fmla="*/ 4 w 15"/>
                <a:gd name="T3" fmla="*/ 21 h 22"/>
                <a:gd name="T4" fmla="*/ 4 w 15"/>
                <a:gd name="T5" fmla="*/ 19 h 22"/>
                <a:gd name="T6" fmla="*/ 6 w 15"/>
                <a:gd name="T7" fmla="*/ 19 h 22"/>
                <a:gd name="T8" fmla="*/ 4 w 15"/>
                <a:gd name="T9" fmla="*/ 19 h 22"/>
                <a:gd name="T10" fmla="*/ 4 w 15"/>
                <a:gd name="T11" fmla="*/ 21 h 22"/>
                <a:gd name="T12" fmla="*/ 2 w 15"/>
                <a:gd name="T13" fmla="*/ 20 h 22"/>
                <a:gd name="T14" fmla="*/ 2 w 15"/>
                <a:gd name="T15" fmla="*/ 20 h 22"/>
                <a:gd name="T16" fmla="*/ 0 w 15"/>
                <a:gd name="T17" fmla="*/ 9 h 22"/>
                <a:gd name="T18" fmla="*/ 0 w 15"/>
                <a:gd name="T19" fmla="*/ 9 h 22"/>
                <a:gd name="T20" fmla="*/ 6 w 15"/>
                <a:gd name="T21" fmla="*/ 0 h 22"/>
                <a:gd name="T22" fmla="*/ 6 w 15"/>
                <a:gd name="T23" fmla="*/ 0 h 22"/>
                <a:gd name="T24" fmla="*/ 8 w 15"/>
                <a:gd name="T25" fmla="*/ 0 h 22"/>
                <a:gd name="T26" fmla="*/ 8 w 15"/>
                <a:gd name="T27" fmla="*/ 0 h 22"/>
                <a:gd name="T28" fmla="*/ 14 w 15"/>
                <a:gd name="T29" fmla="*/ 3 h 22"/>
                <a:gd name="T30" fmla="*/ 14 w 15"/>
                <a:gd name="T31" fmla="*/ 3 h 22"/>
                <a:gd name="T32" fmla="*/ 15 w 15"/>
                <a:gd name="T33" fmla="*/ 9 h 22"/>
                <a:gd name="T34" fmla="*/ 15 w 15"/>
                <a:gd name="T35" fmla="*/ 9 h 22"/>
                <a:gd name="T36" fmla="*/ 12 w 15"/>
                <a:gd name="T37" fmla="*/ 21 h 22"/>
                <a:gd name="T38" fmla="*/ 12 w 15"/>
                <a:gd name="T39" fmla="*/ 21 h 22"/>
                <a:gd name="T40" fmla="*/ 10 w 15"/>
                <a:gd name="T41" fmla="*/ 22 h 22"/>
                <a:gd name="T42" fmla="*/ 10 w 15"/>
                <a:gd name="T43" fmla="*/ 22 h 22"/>
                <a:gd name="T44" fmla="*/ 10 w 15"/>
                <a:gd name="T45" fmla="*/ 22 h 22"/>
                <a:gd name="T46" fmla="*/ 9 w 15"/>
                <a:gd name="T47" fmla="*/ 18 h 22"/>
                <a:gd name="T48" fmla="*/ 11 w 15"/>
                <a:gd name="T49" fmla="*/ 9 h 22"/>
                <a:gd name="T50" fmla="*/ 11 w 15"/>
                <a:gd name="T51" fmla="*/ 9 h 22"/>
                <a:gd name="T52" fmla="*/ 8 w 15"/>
                <a:gd name="T53" fmla="*/ 4 h 22"/>
                <a:gd name="T54" fmla="*/ 8 w 15"/>
                <a:gd name="T55" fmla="*/ 4 h 22"/>
                <a:gd name="T56" fmla="*/ 7 w 15"/>
                <a:gd name="T57" fmla="*/ 4 h 22"/>
                <a:gd name="T58" fmla="*/ 7 w 15"/>
                <a:gd name="T59" fmla="*/ 4 h 22"/>
                <a:gd name="T60" fmla="*/ 4 w 15"/>
                <a:gd name="T61" fmla="*/ 9 h 22"/>
                <a:gd name="T62" fmla="*/ 4 w 15"/>
                <a:gd name="T63" fmla="*/ 9 h 22"/>
                <a:gd name="T64" fmla="*/ 5 w 15"/>
                <a:gd name="T65" fmla="*/ 17 h 22"/>
                <a:gd name="T66" fmla="*/ 5 w 15"/>
                <a:gd name="T67" fmla="*/ 17 h 22"/>
                <a:gd name="T68" fmla="*/ 9 w 15"/>
                <a:gd name="T6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10" y="22"/>
                  </a:moveTo>
                  <a:cubicBezTo>
                    <a:pt x="4" y="21"/>
                    <a:pt x="4" y="21"/>
                    <a:pt x="4" y="21"/>
                  </a:cubicBezTo>
                  <a:cubicBezTo>
                    <a:pt x="4" y="19"/>
                    <a:pt x="4" y="19"/>
                    <a:pt x="4" y="19"/>
                  </a:cubicBezTo>
                  <a:cubicBezTo>
                    <a:pt x="6" y="19"/>
                    <a:pt x="6" y="19"/>
                    <a:pt x="6" y="19"/>
                  </a:cubicBezTo>
                  <a:cubicBezTo>
                    <a:pt x="4" y="19"/>
                    <a:pt x="4" y="19"/>
                    <a:pt x="4" y="19"/>
                  </a:cubicBezTo>
                  <a:cubicBezTo>
                    <a:pt x="4" y="21"/>
                    <a:pt x="4" y="21"/>
                    <a:pt x="4" y="21"/>
                  </a:cubicBezTo>
                  <a:cubicBezTo>
                    <a:pt x="3" y="21"/>
                    <a:pt x="2" y="21"/>
                    <a:pt x="2" y="20"/>
                  </a:cubicBezTo>
                  <a:cubicBezTo>
                    <a:pt x="2" y="20"/>
                    <a:pt x="2" y="20"/>
                    <a:pt x="2" y="20"/>
                  </a:cubicBezTo>
                  <a:cubicBezTo>
                    <a:pt x="2" y="20"/>
                    <a:pt x="0" y="14"/>
                    <a:pt x="0" y="9"/>
                  </a:cubicBezTo>
                  <a:cubicBezTo>
                    <a:pt x="0" y="9"/>
                    <a:pt x="0" y="9"/>
                    <a:pt x="0" y="9"/>
                  </a:cubicBezTo>
                  <a:cubicBezTo>
                    <a:pt x="0" y="5"/>
                    <a:pt x="1" y="1"/>
                    <a:pt x="6" y="0"/>
                  </a:cubicBezTo>
                  <a:cubicBezTo>
                    <a:pt x="6" y="0"/>
                    <a:pt x="6" y="0"/>
                    <a:pt x="6" y="0"/>
                  </a:cubicBezTo>
                  <a:cubicBezTo>
                    <a:pt x="7" y="0"/>
                    <a:pt x="7" y="0"/>
                    <a:pt x="8" y="0"/>
                  </a:cubicBezTo>
                  <a:cubicBezTo>
                    <a:pt x="8" y="0"/>
                    <a:pt x="8" y="0"/>
                    <a:pt x="8" y="0"/>
                  </a:cubicBezTo>
                  <a:cubicBezTo>
                    <a:pt x="10" y="0"/>
                    <a:pt x="13" y="1"/>
                    <a:pt x="14" y="3"/>
                  </a:cubicBezTo>
                  <a:cubicBezTo>
                    <a:pt x="14" y="3"/>
                    <a:pt x="14" y="3"/>
                    <a:pt x="14" y="3"/>
                  </a:cubicBezTo>
                  <a:cubicBezTo>
                    <a:pt x="15" y="5"/>
                    <a:pt x="15" y="7"/>
                    <a:pt x="15" y="9"/>
                  </a:cubicBezTo>
                  <a:cubicBezTo>
                    <a:pt x="15" y="9"/>
                    <a:pt x="15" y="9"/>
                    <a:pt x="15" y="9"/>
                  </a:cubicBezTo>
                  <a:cubicBezTo>
                    <a:pt x="15" y="14"/>
                    <a:pt x="14" y="18"/>
                    <a:pt x="12" y="21"/>
                  </a:cubicBezTo>
                  <a:cubicBezTo>
                    <a:pt x="12" y="21"/>
                    <a:pt x="12" y="21"/>
                    <a:pt x="12" y="21"/>
                  </a:cubicBezTo>
                  <a:cubicBezTo>
                    <a:pt x="12" y="21"/>
                    <a:pt x="11" y="22"/>
                    <a:pt x="10" y="22"/>
                  </a:cubicBezTo>
                  <a:cubicBezTo>
                    <a:pt x="10" y="22"/>
                    <a:pt x="10" y="22"/>
                    <a:pt x="10" y="22"/>
                  </a:cubicBezTo>
                  <a:cubicBezTo>
                    <a:pt x="10" y="22"/>
                    <a:pt x="10" y="22"/>
                    <a:pt x="10" y="22"/>
                  </a:cubicBezTo>
                  <a:close/>
                  <a:moveTo>
                    <a:pt x="9" y="18"/>
                  </a:moveTo>
                  <a:cubicBezTo>
                    <a:pt x="10" y="16"/>
                    <a:pt x="11" y="12"/>
                    <a:pt x="11" y="9"/>
                  </a:cubicBezTo>
                  <a:cubicBezTo>
                    <a:pt x="11" y="9"/>
                    <a:pt x="11" y="9"/>
                    <a:pt x="11" y="9"/>
                  </a:cubicBezTo>
                  <a:cubicBezTo>
                    <a:pt x="11" y="5"/>
                    <a:pt x="11" y="4"/>
                    <a:pt x="8" y="4"/>
                  </a:cubicBezTo>
                  <a:cubicBezTo>
                    <a:pt x="8" y="4"/>
                    <a:pt x="8" y="4"/>
                    <a:pt x="8" y="4"/>
                  </a:cubicBezTo>
                  <a:cubicBezTo>
                    <a:pt x="7" y="4"/>
                    <a:pt x="7" y="4"/>
                    <a:pt x="7" y="4"/>
                  </a:cubicBezTo>
                  <a:cubicBezTo>
                    <a:pt x="7" y="4"/>
                    <a:pt x="7" y="4"/>
                    <a:pt x="7" y="4"/>
                  </a:cubicBezTo>
                  <a:cubicBezTo>
                    <a:pt x="4" y="4"/>
                    <a:pt x="4" y="6"/>
                    <a:pt x="4" y="9"/>
                  </a:cubicBezTo>
                  <a:cubicBezTo>
                    <a:pt x="4" y="9"/>
                    <a:pt x="4" y="9"/>
                    <a:pt x="4" y="9"/>
                  </a:cubicBezTo>
                  <a:cubicBezTo>
                    <a:pt x="4" y="12"/>
                    <a:pt x="5" y="16"/>
                    <a:pt x="5" y="17"/>
                  </a:cubicBezTo>
                  <a:cubicBezTo>
                    <a:pt x="5" y="17"/>
                    <a:pt x="5" y="17"/>
                    <a:pt x="5" y="17"/>
                  </a:cubicBezTo>
                  <a:cubicBezTo>
                    <a:pt x="9" y="18"/>
                    <a:pt x="9" y="18"/>
                    <a:pt x="9" y="1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663">
              <a:extLst>
                <a:ext uri="{FF2B5EF4-FFF2-40B4-BE49-F238E27FC236}">
                  <a16:creationId xmlns:a16="http://schemas.microsoft.com/office/drawing/2014/main" id="{67105180-32E6-4ED4-9BF1-6C10DD2ADE8F}"/>
                </a:ext>
              </a:extLst>
            </p:cNvPr>
            <p:cNvSpPr/>
            <p:nvPr/>
          </p:nvSpPr>
          <p:spPr bwMode="auto">
            <a:xfrm rot="964014">
              <a:off x="9511061" y="822529"/>
              <a:ext cx="109610" cy="116579"/>
            </a:xfrm>
            <a:custGeom>
              <a:avLst/>
              <a:gdLst>
                <a:gd name="T0" fmla="*/ 16 w 21"/>
                <a:gd name="T1" fmla="*/ 22 h 22"/>
                <a:gd name="T2" fmla="*/ 5 w 21"/>
                <a:gd name="T3" fmla="*/ 8 h 22"/>
                <a:gd name="T4" fmla="*/ 21 w 21"/>
                <a:gd name="T5" fmla="*/ 18 h 22"/>
                <a:gd name="T6" fmla="*/ 16 w 21"/>
                <a:gd name="T7" fmla="*/ 22 h 22"/>
              </a:gdLst>
              <a:ahLst/>
              <a:cxnLst>
                <a:cxn ang="0">
                  <a:pos x="T0" y="T1"/>
                </a:cxn>
                <a:cxn ang="0">
                  <a:pos x="T2" y="T3"/>
                </a:cxn>
                <a:cxn ang="0">
                  <a:pos x="T4" y="T5"/>
                </a:cxn>
                <a:cxn ang="0">
                  <a:pos x="T6" y="T7"/>
                </a:cxn>
              </a:cxnLst>
              <a:rect l="0" t="0" r="r" b="b"/>
              <a:pathLst>
                <a:path w="21" h="22">
                  <a:moveTo>
                    <a:pt x="16" y="22"/>
                  </a:moveTo>
                  <a:cubicBezTo>
                    <a:pt x="16" y="22"/>
                    <a:pt x="0" y="15"/>
                    <a:pt x="5" y="8"/>
                  </a:cubicBezTo>
                  <a:cubicBezTo>
                    <a:pt x="11" y="0"/>
                    <a:pt x="19" y="12"/>
                    <a:pt x="21" y="18"/>
                  </a:cubicBezTo>
                  <a:lnTo>
                    <a:pt x="16" y="22"/>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664">
              <a:extLst>
                <a:ext uri="{FF2B5EF4-FFF2-40B4-BE49-F238E27FC236}">
                  <a16:creationId xmlns:a16="http://schemas.microsoft.com/office/drawing/2014/main" id="{D0B8C032-6C35-436A-89B2-5A721EDA42ED}"/>
                </a:ext>
              </a:extLst>
            </p:cNvPr>
            <p:cNvSpPr>
              <a:spLocks noEditPoints="1"/>
            </p:cNvSpPr>
            <p:nvPr/>
          </p:nvSpPr>
          <p:spPr bwMode="auto">
            <a:xfrm rot="964014">
              <a:off x="9517293" y="844823"/>
              <a:ext cx="107417" cy="107611"/>
            </a:xfrm>
            <a:custGeom>
              <a:avLst/>
              <a:gdLst>
                <a:gd name="T0" fmla="*/ 13 w 21"/>
                <a:gd name="T1" fmla="*/ 20 h 20"/>
                <a:gd name="T2" fmla="*/ 7 w 21"/>
                <a:gd name="T3" fmla="*/ 17 h 20"/>
                <a:gd name="T4" fmla="*/ 7 w 21"/>
                <a:gd name="T5" fmla="*/ 17 h 20"/>
                <a:gd name="T6" fmla="*/ 0 w 21"/>
                <a:gd name="T7" fmla="*/ 7 h 20"/>
                <a:gd name="T8" fmla="*/ 0 w 21"/>
                <a:gd name="T9" fmla="*/ 7 h 20"/>
                <a:gd name="T10" fmla="*/ 1 w 21"/>
                <a:gd name="T11" fmla="*/ 3 h 20"/>
                <a:gd name="T12" fmla="*/ 1 w 21"/>
                <a:gd name="T13" fmla="*/ 3 h 20"/>
                <a:gd name="T14" fmla="*/ 8 w 21"/>
                <a:gd name="T15" fmla="*/ 0 h 20"/>
                <a:gd name="T16" fmla="*/ 8 w 21"/>
                <a:gd name="T17" fmla="*/ 0 h 20"/>
                <a:gd name="T18" fmla="*/ 20 w 21"/>
                <a:gd name="T19" fmla="*/ 14 h 20"/>
                <a:gd name="T20" fmla="*/ 20 w 21"/>
                <a:gd name="T21" fmla="*/ 14 h 20"/>
                <a:gd name="T22" fmla="*/ 20 w 21"/>
                <a:gd name="T23" fmla="*/ 16 h 20"/>
                <a:gd name="T24" fmla="*/ 20 w 21"/>
                <a:gd name="T25" fmla="*/ 16 h 20"/>
                <a:gd name="T26" fmla="*/ 15 w 21"/>
                <a:gd name="T27" fmla="*/ 20 h 20"/>
                <a:gd name="T28" fmla="*/ 14 w 21"/>
                <a:gd name="T29" fmla="*/ 20 h 20"/>
                <a:gd name="T30" fmla="*/ 14 w 21"/>
                <a:gd name="T31" fmla="*/ 20 h 20"/>
                <a:gd name="T32" fmla="*/ 13 w 21"/>
                <a:gd name="T33" fmla="*/ 20 h 20"/>
                <a:gd name="T34" fmla="*/ 14 w 21"/>
                <a:gd name="T35" fmla="*/ 18 h 20"/>
                <a:gd name="T36" fmla="*/ 14 w 21"/>
                <a:gd name="T37" fmla="*/ 17 h 20"/>
                <a:gd name="T38" fmla="*/ 14 w 21"/>
                <a:gd name="T39" fmla="*/ 18 h 20"/>
                <a:gd name="T40" fmla="*/ 8 w 21"/>
                <a:gd name="T41" fmla="*/ 4 h 20"/>
                <a:gd name="T42" fmla="*/ 5 w 21"/>
                <a:gd name="T43" fmla="*/ 6 h 20"/>
                <a:gd name="T44" fmla="*/ 5 w 21"/>
                <a:gd name="T45" fmla="*/ 6 h 20"/>
                <a:gd name="T46" fmla="*/ 4 w 21"/>
                <a:gd name="T47" fmla="*/ 7 h 20"/>
                <a:gd name="T48" fmla="*/ 4 w 21"/>
                <a:gd name="T49" fmla="*/ 7 h 20"/>
                <a:gd name="T50" fmla="*/ 9 w 21"/>
                <a:gd name="T51" fmla="*/ 13 h 20"/>
                <a:gd name="T52" fmla="*/ 9 w 21"/>
                <a:gd name="T53" fmla="*/ 13 h 20"/>
                <a:gd name="T54" fmla="*/ 13 w 21"/>
                <a:gd name="T55" fmla="*/ 16 h 20"/>
                <a:gd name="T56" fmla="*/ 13 w 21"/>
                <a:gd name="T57" fmla="*/ 16 h 20"/>
                <a:gd name="T58" fmla="*/ 16 w 21"/>
                <a:gd name="T59" fmla="*/ 13 h 20"/>
                <a:gd name="T60" fmla="*/ 8 w 21"/>
                <a:gd name="T61" fmla="*/ 4 h 20"/>
                <a:gd name="T62" fmla="*/ 8 w 21"/>
                <a:gd name="T63" fmla="*/ 4 h 20"/>
                <a:gd name="T64" fmla="*/ 8 w 21"/>
                <a:gd name="T6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3" y="20"/>
                  </a:moveTo>
                  <a:cubicBezTo>
                    <a:pt x="13" y="20"/>
                    <a:pt x="10" y="19"/>
                    <a:pt x="7" y="17"/>
                  </a:cubicBezTo>
                  <a:cubicBezTo>
                    <a:pt x="7" y="17"/>
                    <a:pt x="7" y="17"/>
                    <a:pt x="7" y="17"/>
                  </a:cubicBezTo>
                  <a:cubicBezTo>
                    <a:pt x="4" y="15"/>
                    <a:pt x="0" y="12"/>
                    <a:pt x="0" y="7"/>
                  </a:cubicBezTo>
                  <a:cubicBezTo>
                    <a:pt x="0" y="7"/>
                    <a:pt x="0" y="7"/>
                    <a:pt x="0" y="7"/>
                  </a:cubicBezTo>
                  <a:cubicBezTo>
                    <a:pt x="0" y="6"/>
                    <a:pt x="0" y="4"/>
                    <a:pt x="1" y="3"/>
                  </a:cubicBezTo>
                  <a:cubicBezTo>
                    <a:pt x="1" y="3"/>
                    <a:pt x="1" y="3"/>
                    <a:pt x="1" y="3"/>
                  </a:cubicBezTo>
                  <a:cubicBezTo>
                    <a:pt x="3" y="1"/>
                    <a:pt x="5" y="0"/>
                    <a:pt x="8" y="0"/>
                  </a:cubicBezTo>
                  <a:cubicBezTo>
                    <a:pt x="8" y="0"/>
                    <a:pt x="8" y="0"/>
                    <a:pt x="8" y="0"/>
                  </a:cubicBezTo>
                  <a:cubicBezTo>
                    <a:pt x="15" y="0"/>
                    <a:pt x="19" y="9"/>
                    <a:pt x="20" y="14"/>
                  </a:cubicBezTo>
                  <a:cubicBezTo>
                    <a:pt x="20" y="14"/>
                    <a:pt x="20" y="14"/>
                    <a:pt x="20" y="14"/>
                  </a:cubicBezTo>
                  <a:cubicBezTo>
                    <a:pt x="21" y="14"/>
                    <a:pt x="20" y="15"/>
                    <a:pt x="20" y="16"/>
                  </a:cubicBezTo>
                  <a:cubicBezTo>
                    <a:pt x="20" y="16"/>
                    <a:pt x="20" y="16"/>
                    <a:pt x="20" y="16"/>
                  </a:cubicBezTo>
                  <a:cubicBezTo>
                    <a:pt x="15" y="20"/>
                    <a:pt x="15" y="20"/>
                    <a:pt x="15" y="20"/>
                  </a:cubicBezTo>
                  <a:cubicBezTo>
                    <a:pt x="15" y="20"/>
                    <a:pt x="14" y="20"/>
                    <a:pt x="14" y="20"/>
                  </a:cubicBezTo>
                  <a:cubicBezTo>
                    <a:pt x="14" y="20"/>
                    <a:pt x="14" y="20"/>
                    <a:pt x="14" y="20"/>
                  </a:cubicBezTo>
                  <a:cubicBezTo>
                    <a:pt x="13" y="20"/>
                    <a:pt x="13" y="20"/>
                    <a:pt x="13" y="20"/>
                  </a:cubicBezTo>
                  <a:close/>
                  <a:moveTo>
                    <a:pt x="14" y="18"/>
                  </a:moveTo>
                  <a:cubicBezTo>
                    <a:pt x="14" y="17"/>
                    <a:pt x="14" y="17"/>
                    <a:pt x="14" y="17"/>
                  </a:cubicBezTo>
                  <a:cubicBezTo>
                    <a:pt x="14" y="18"/>
                    <a:pt x="14" y="18"/>
                    <a:pt x="14" y="18"/>
                  </a:cubicBezTo>
                  <a:close/>
                  <a:moveTo>
                    <a:pt x="8" y="4"/>
                  </a:moveTo>
                  <a:cubicBezTo>
                    <a:pt x="7" y="4"/>
                    <a:pt x="6" y="4"/>
                    <a:pt x="5" y="6"/>
                  </a:cubicBezTo>
                  <a:cubicBezTo>
                    <a:pt x="5" y="6"/>
                    <a:pt x="5" y="6"/>
                    <a:pt x="5" y="6"/>
                  </a:cubicBezTo>
                  <a:cubicBezTo>
                    <a:pt x="4" y="6"/>
                    <a:pt x="4" y="7"/>
                    <a:pt x="4" y="7"/>
                  </a:cubicBezTo>
                  <a:cubicBezTo>
                    <a:pt x="4" y="7"/>
                    <a:pt x="4" y="7"/>
                    <a:pt x="4" y="7"/>
                  </a:cubicBezTo>
                  <a:cubicBezTo>
                    <a:pt x="4" y="9"/>
                    <a:pt x="6" y="12"/>
                    <a:pt x="9" y="13"/>
                  </a:cubicBezTo>
                  <a:cubicBezTo>
                    <a:pt x="9" y="13"/>
                    <a:pt x="9" y="13"/>
                    <a:pt x="9" y="13"/>
                  </a:cubicBezTo>
                  <a:cubicBezTo>
                    <a:pt x="11" y="15"/>
                    <a:pt x="12" y="16"/>
                    <a:pt x="13" y="16"/>
                  </a:cubicBezTo>
                  <a:cubicBezTo>
                    <a:pt x="13" y="16"/>
                    <a:pt x="13" y="16"/>
                    <a:pt x="13" y="16"/>
                  </a:cubicBezTo>
                  <a:cubicBezTo>
                    <a:pt x="16" y="13"/>
                    <a:pt x="16" y="13"/>
                    <a:pt x="16" y="13"/>
                  </a:cubicBezTo>
                  <a:cubicBezTo>
                    <a:pt x="15" y="10"/>
                    <a:pt x="11" y="4"/>
                    <a:pt x="8" y="4"/>
                  </a:cubicBezTo>
                  <a:cubicBezTo>
                    <a:pt x="8" y="4"/>
                    <a:pt x="8" y="4"/>
                    <a:pt x="8" y="4"/>
                  </a:cubicBezTo>
                  <a:cubicBezTo>
                    <a:pt x="8" y="4"/>
                    <a:pt x="8" y="4"/>
                    <a:pt x="8"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665">
              <a:extLst>
                <a:ext uri="{FF2B5EF4-FFF2-40B4-BE49-F238E27FC236}">
                  <a16:creationId xmlns:a16="http://schemas.microsoft.com/office/drawing/2014/main" id="{42D0BA7A-299F-4AB2-ACB6-35E74D335BA2}"/>
                </a:ext>
              </a:extLst>
            </p:cNvPr>
            <p:cNvSpPr/>
            <p:nvPr/>
          </p:nvSpPr>
          <p:spPr bwMode="auto">
            <a:xfrm rot="964014">
              <a:off x="9464460" y="912196"/>
              <a:ext cx="98648" cy="100885"/>
            </a:xfrm>
            <a:custGeom>
              <a:avLst/>
              <a:gdLst>
                <a:gd name="T0" fmla="*/ 19 w 19"/>
                <a:gd name="T1" fmla="*/ 13 h 19"/>
                <a:gd name="T2" fmla="*/ 1 w 19"/>
                <a:gd name="T3" fmla="*/ 10 h 19"/>
                <a:gd name="T4" fmla="*/ 19 w 19"/>
                <a:gd name="T5" fmla="*/ 6 h 19"/>
                <a:gd name="T6" fmla="*/ 19 w 19"/>
                <a:gd name="T7" fmla="*/ 13 h 19"/>
              </a:gdLst>
              <a:ahLst/>
              <a:cxnLst>
                <a:cxn ang="0">
                  <a:pos x="T0" y="T1"/>
                </a:cxn>
                <a:cxn ang="0">
                  <a:pos x="T2" y="T3"/>
                </a:cxn>
                <a:cxn ang="0">
                  <a:pos x="T4" y="T5"/>
                </a:cxn>
                <a:cxn ang="0">
                  <a:pos x="T6" y="T7"/>
                </a:cxn>
              </a:cxnLst>
              <a:rect l="0" t="0" r="r" b="b"/>
              <a:pathLst>
                <a:path w="19" h="19">
                  <a:moveTo>
                    <a:pt x="19" y="13"/>
                  </a:moveTo>
                  <a:cubicBezTo>
                    <a:pt x="19" y="13"/>
                    <a:pt x="2" y="19"/>
                    <a:pt x="1" y="10"/>
                  </a:cubicBezTo>
                  <a:cubicBezTo>
                    <a:pt x="0" y="0"/>
                    <a:pt x="14" y="3"/>
                    <a:pt x="19" y="6"/>
                  </a:cubicBezTo>
                  <a:lnTo>
                    <a:pt x="19" y="1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666">
              <a:extLst>
                <a:ext uri="{FF2B5EF4-FFF2-40B4-BE49-F238E27FC236}">
                  <a16:creationId xmlns:a16="http://schemas.microsoft.com/office/drawing/2014/main" id="{6D35DF17-C8D7-430E-81CA-296A396ABCA3}"/>
                </a:ext>
              </a:extLst>
            </p:cNvPr>
            <p:cNvSpPr>
              <a:spLocks noEditPoints="1"/>
            </p:cNvSpPr>
            <p:nvPr/>
          </p:nvSpPr>
          <p:spPr bwMode="auto">
            <a:xfrm rot="964014">
              <a:off x="9460878" y="917722"/>
              <a:ext cx="113994" cy="85193"/>
            </a:xfrm>
            <a:custGeom>
              <a:avLst/>
              <a:gdLst>
                <a:gd name="T0" fmla="*/ 0 w 22"/>
                <a:gd name="T1" fmla="*/ 10 h 16"/>
                <a:gd name="T2" fmla="*/ 0 w 22"/>
                <a:gd name="T3" fmla="*/ 8 h 16"/>
                <a:gd name="T4" fmla="*/ 0 w 22"/>
                <a:gd name="T5" fmla="*/ 8 h 16"/>
                <a:gd name="T6" fmla="*/ 3 w 22"/>
                <a:gd name="T7" fmla="*/ 2 h 16"/>
                <a:gd name="T8" fmla="*/ 3 w 22"/>
                <a:gd name="T9" fmla="*/ 2 h 16"/>
                <a:gd name="T10" fmla="*/ 9 w 22"/>
                <a:gd name="T11" fmla="*/ 0 h 16"/>
                <a:gd name="T12" fmla="*/ 9 w 22"/>
                <a:gd name="T13" fmla="*/ 0 h 16"/>
                <a:gd name="T14" fmla="*/ 21 w 22"/>
                <a:gd name="T15" fmla="*/ 4 h 16"/>
                <a:gd name="T16" fmla="*/ 21 w 22"/>
                <a:gd name="T17" fmla="*/ 4 h 16"/>
                <a:gd name="T18" fmla="*/ 22 w 22"/>
                <a:gd name="T19" fmla="*/ 5 h 16"/>
                <a:gd name="T20" fmla="*/ 22 w 22"/>
                <a:gd name="T21" fmla="*/ 5 h 16"/>
                <a:gd name="T22" fmla="*/ 22 w 22"/>
                <a:gd name="T23" fmla="*/ 12 h 16"/>
                <a:gd name="T24" fmla="*/ 20 w 22"/>
                <a:gd name="T25" fmla="*/ 14 h 16"/>
                <a:gd name="T26" fmla="*/ 20 w 22"/>
                <a:gd name="T27" fmla="*/ 14 h 16"/>
                <a:gd name="T28" fmla="*/ 9 w 22"/>
                <a:gd name="T29" fmla="*/ 16 h 16"/>
                <a:gd name="T30" fmla="*/ 9 w 22"/>
                <a:gd name="T31" fmla="*/ 16 h 16"/>
                <a:gd name="T32" fmla="*/ 9 w 22"/>
                <a:gd name="T33" fmla="*/ 16 h 16"/>
                <a:gd name="T34" fmla="*/ 9 w 22"/>
                <a:gd name="T35" fmla="*/ 16 h 16"/>
                <a:gd name="T36" fmla="*/ 0 w 22"/>
                <a:gd name="T37" fmla="*/ 10 h 16"/>
                <a:gd name="T38" fmla="*/ 9 w 22"/>
                <a:gd name="T39" fmla="*/ 4 h 16"/>
                <a:gd name="T40" fmla="*/ 4 w 22"/>
                <a:gd name="T41" fmla="*/ 8 h 16"/>
                <a:gd name="T42" fmla="*/ 4 w 22"/>
                <a:gd name="T43" fmla="*/ 8 h 16"/>
                <a:gd name="T44" fmla="*/ 4 w 22"/>
                <a:gd name="T45" fmla="*/ 9 h 16"/>
                <a:gd name="T46" fmla="*/ 4 w 22"/>
                <a:gd name="T47" fmla="*/ 9 h 16"/>
                <a:gd name="T48" fmla="*/ 9 w 22"/>
                <a:gd name="T49" fmla="*/ 12 h 16"/>
                <a:gd name="T50" fmla="*/ 9 w 22"/>
                <a:gd name="T51" fmla="*/ 12 h 16"/>
                <a:gd name="T52" fmla="*/ 18 w 22"/>
                <a:gd name="T53" fmla="*/ 10 h 16"/>
                <a:gd name="T54" fmla="*/ 18 w 22"/>
                <a:gd name="T55" fmla="*/ 10 h 16"/>
                <a:gd name="T56" fmla="*/ 18 w 22"/>
                <a:gd name="T57" fmla="*/ 6 h 16"/>
                <a:gd name="T58" fmla="*/ 9 w 22"/>
                <a:gd name="T59" fmla="*/ 4 h 16"/>
                <a:gd name="T60" fmla="*/ 9 w 22"/>
                <a:gd name="T61" fmla="*/ 4 h 16"/>
                <a:gd name="T62" fmla="*/ 9 w 22"/>
                <a:gd name="T6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6">
                  <a:moveTo>
                    <a:pt x="0" y="10"/>
                  </a:moveTo>
                  <a:cubicBezTo>
                    <a:pt x="0" y="9"/>
                    <a:pt x="0" y="9"/>
                    <a:pt x="0" y="8"/>
                  </a:cubicBezTo>
                  <a:cubicBezTo>
                    <a:pt x="0" y="8"/>
                    <a:pt x="0" y="8"/>
                    <a:pt x="0" y="8"/>
                  </a:cubicBezTo>
                  <a:cubicBezTo>
                    <a:pt x="0" y="5"/>
                    <a:pt x="1" y="3"/>
                    <a:pt x="3" y="2"/>
                  </a:cubicBezTo>
                  <a:cubicBezTo>
                    <a:pt x="3" y="2"/>
                    <a:pt x="3" y="2"/>
                    <a:pt x="3" y="2"/>
                  </a:cubicBezTo>
                  <a:cubicBezTo>
                    <a:pt x="5" y="1"/>
                    <a:pt x="7" y="0"/>
                    <a:pt x="9" y="0"/>
                  </a:cubicBezTo>
                  <a:cubicBezTo>
                    <a:pt x="9" y="0"/>
                    <a:pt x="9" y="0"/>
                    <a:pt x="9" y="0"/>
                  </a:cubicBezTo>
                  <a:cubicBezTo>
                    <a:pt x="14" y="0"/>
                    <a:pt x="18" y="2"/>
                    <a:pt x="21" y="4"/>
                  </a:cubicBezTo>
                  <a:cubicBezTo>
                    <a:pt x="21" y="4"/>
                    <a:pt x="21" y="4"/>
                    <a:pt x="21" y="4"/>
                  </a:cubicBezTo>
                  <a:cubicBezTo>
                    <a:pt x="22" y="4"/>
                    <a:pt x="22" y="5"/>
                    <a:pt x="22" y="5"/>
                  </a:cubicBezTo>
                  <a:cubicBezTo>
                    <a:pt x="22" y="5"/>
                    <a:pt x="22" y="5"/>
                    <a:pt x="22" y="5"/>
                  </a:cubicBezTo>
                  <a:cubicBezTo>
                    <a:pt x="22" y="12"/>
                    <a:pt x="22" y="12"/>
                    <a:pt x="22" y="12"/>
                  </a:cubicBezTo>
                  <a:cubicBezTo>
                    <a:pt x="22" y="13"/>
                    <a:pt x="21" y="13"/>
                    <a:pt x="20" y="14"/>
                  </a:cubicBezTo>
                  <a:cubicBezTo>
                    <a:pt x="20" y="14"/>
                    <a:pt x="20" y="14"/>
                    <a:pt x="20" y="14"/>
                  </a:cubicBezTo>
                  <a:cubicBezTo>
                    <a:pt x="20" y="14"/>
                    <a:pt x="15" y="16"/>
                    <a:pt x="9" y="16"/>
                  </a:cubicBezTo>
                  <a:cubicBezTo>
                    <a:pt x="9" y="16"/>
                    <a:pt x="9" y="16"/>
                    <a:pt x="9" y="16"/>
                  </a:cubicBezTo>
                  <a:cubicBezTo>
                    <a:pt x="9" y="16"/>
                    <a:pt x="9" y="16"/>
                    <a:pt x="9" y="16"/>
                  </a:cubicBezTo>
                  <a:cubicBezTo>
                    <a:pt x="9" y="16"/>
                    <a:pt x="9" y="16"/>
                    <a:pt x="9" y="16"/>
                  </a:cubicBezTo>
                  <a:cubicBezTo>
                    <a:pt x="5" y="16"/>
                    <a:pt x="1" y="14"/>
                    <a:pt x="0" y="10"/>
                  </a:cubicBezTo>
                  <a:close/>
                  <a:moveTo>
                    <a:pt x="9" y="4"/>
                  </a:moveTo>
                  <a:cubicBezTo>
                    <a:pt x="6" y="5"/>
                    <a:pt x="4" y="5"/>
                    <a:pt x="4" y="8"/>
                  </a:cubicBezTo>
                  <a:cubicBezTo>
                    <a:pt x="4" y="8"/>
                    <a:pt x="4" y="8"/>
                    <a:pt x="4" y="8"/>
                  </a:cubicBezTo>
                  <a:cubicBezTo>
                    <a:pt x="4" y="8"/>
                    <a:pt x="4" y="9"/>
                    <a:pt x="4" y="9"/>
                  </a:cubicBezTo>
                  <a:cubicBezTo>
                    <a:pt x="4" y="9"/>
                    <a:pt x="4" y="9"/>
                    <a:pt x="4" y="9"/>
                  </a:cubicBezTo>
                  <a:cubicBezTo>
                    <a:pt x="5" y="11"/>
                    <a:pt x="6" y="12"/>
                    <a:pt x="9" y="12"/>
                  </a:cubicBezTo>
                  <a:cubicBezTo>
                    <a:pt x="9" y="12"/>
                    <a:pt x="9" y="12"/>
                    <a:pt x="9" y="12"/>
                  </a:cubicBezTo>
                  <a:cubicBezTo>
                    <a:pt x="12" y="12"/>
                    <a:pt x="16" y="11"/>
                    <a:pt x="18" y="10"/>
                  </a:cubicBezTo>
                  <a:cubicBezTo>
                    <a:pt x="18" y="10"/>
                    <a:pt x="18" y="10"/>
                    <a:pt x="18" y="10"/>
                  </a:cubicBezTo>
                  <a:cubicBezTo>
                    <a:pt x="18" y="6"/>
                    <a:pt x="18" y="6"/>
                    <a:pt x="18" y="6"/>
                  </a:cubicBezTo>
                  <a:cubicBezTo>
                    <a:pt x="16" y="5"/>
                    <a:pt x="12" y="4"/>
                    <a:pt x="9" y="4"/>
                  </a:cubicBezTo>
                  <a:cubicBezTo>
                    <a:pt x="9" y="4"/>
                    <a:pt x="9" y="4"/>
                    <a:pt x="9" y="4"/>
                  </a:cubicBezTo>
                  <a:cubicBezTo>
                    <a:pt x="9" y="4"/>
                    <a:pt x="9" y="4"/>
                    <a:pt x="9"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667">
              <a:extLst>
                <a:ext uri="{FF2B5EF4-FFF2-40B4-BE49-F238E27FC236}">
                  <a16:creationId xmlns:a16="http://schemas.microsoft.com/office/drawing/2014/main" id="{E5B9FAF5-711D-4D99-BBBC-D4C00F102AC4}"/>
                </a:ext>
              </a:extLst>
            </p:cNvPr>
            <p:cNvSpPr/>
            <p:nvPr/>
          </p:nvSpPr>
          <p:spPr bwMode="auto">
            <a:xfrm rot="964014">
              <a:off x="9451297" y="993446"/>
              <a:ext cx="120571" cy="112096"/>
            </a:xfrm>
            <a:custGeom>
              <a:avLst/>
              <a:gdLst>
                <a:gd name="T0" fmla="*/ 23 w 23"/>
                <a:gd name="T1" fmla="*/ 5 h 21"/>
                <a:gd name="T2" fmla="*/ 9 w 23"/>
                <a:gd name="T3" fmla="*/ 16 h 21"/>
                <a:gd name="T4" fmla="*/ 18 w 23"/>
                <a:gd name="T5" fmla="*/ 0 h 21"/>
                <a:gd name="T6" fmla="*/ 23 w 23"/>
                <a:gd name="T7" fmla="*/ 5 h 21"/>
              </a:gdLst>
              <a:ahLst/>
              <a:cxnLst>
                <a:cxn ang="0">
                  <a:pos x="T0" y="T1"/>
                </a:cxn>
                <a:cxn ang="0">
                  <a:pos x="T2" y="T3"/>
                </a:cxn>
                <a:cxn ang="0">
                  <a:pos x="T4" y="T5"/>
                </a:cxn>
                <a:cxn ang="0">
                  <a:pos x="T6" y="T7"/>
                </a:cxn>
              </a:cxnLst>
              <a:rect l="0" t="0" r="r" b="b"/>
              <a:pathLst>
                <a:path w="23" h="21">
                  <a:moveTo>
                    <a:pt x="23" y="5"/>
                  </a:moveTo>
                  <a:cubicBezTo>
                    <a:pt x="23" y="5"/>
                    <a:pt x="16" y="21"/>
                    <a:pt x="9" y="16"/>
                  </a:cubicBezTo>
                  <a:cubicBezTo>
                    <a:pt x="0" y="10"/>
                    <a:pt x="13" y="1"/>
                    <a:pt x="18" y="0"/>
                  </a:cubicBezTo>
                  <a:lnTo>
                    <a:pt x="23"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668">
              <a:extLst>
                <a:ext uri="{FF2B5EF4-FFF2-40B4-BE49-F238E27FC236}">
                  <a16:creationId xmlns:a16="http://schemas.microsoft.com/office/drawing/2014/main" id="{EEE9C1E6-6AB5-4F58-9E8B-CA19A301CAED}"/>
                </a:ext>
              </a:extLst>
            </p:cNvPr>
            <p:cNvSpPr>
              <a:spLocks noEditPoints="1"/>
            </p:cNvSpPr>
            <p:nvPr/>
          </p:nvSpPr>
          <p:spPr bwMode="auto">
            <a:xfrm rot="964014">
              <a:off x="9475411" y="989120"/>
              <a:ext cx="107417" cy="109854"/>
            </a:xfrm>
            <a:custGeom>
              <a:avLst/>
              <a:gdLst>
                <a:gd name="T0" fmla="*/ 3 w 21"/>
                <a:gd name="T1" fmla="*/ 19 h 21"/>
                <a:gd name="T2" fmla="*/ 0 w 21"/>
                <a:gd name="T3" fmla="*/ 13 h 21"/>
                <a:gd name="T4" fmla="*/ 0 w 21"/>
                <a:gd name="T5" fmla="*/ 13 h 21"/>
                <a:gd name="T6" fmla="*/ 14 w 21"/>
                <a:gd name="T7" fmla="*/ 0 h 21"/>
                <a:gd name="T8" fmla="*/ 14 w 21"/>
                <a:gd name="T9" fmla="*/ 0 h 21"/>
                <a:gd name="T10" fmla="*/ 16 w 21"/>
                <a:gd name="T11" fmla="*/ 1 h 21"/>
                <a:gd name="T12" fmla="*/ 16 w 21"/>
                <a:gd name="T13" fmla="*/ 1 h 21"/>
                <a:gd name="T14" fmla="*/ 20 w 21"/>
                <a:gd name="T15" fmla="*/ 6 h 21"/>
                <a:gd name="T16" fmla="*/ 19 w 21"/>
                <a:gd name="T17" fmla="*/ 7 h 21"/>
                <a:gd name="T18" fmla="*/ 20 w 21"/>
                <a:gd name="T19" fmla="*/ 6 h 21"/>
                <a:gd name="T20" fmla="*/ 21 w 21"/>
                <a:gd name="T21" fmla="*/ 8 h 21"/>
                <a:gd name="T22" fmla="*/ 21 w 21"/>
                <a:gd name="T23" fmla="*/ 8 h 21"/>
                <a:gd name="T24" fmla="*/ 17 w 21"/>
                <a:gd name="T25" fmla="*/ 14 h 21"/>
                <a:gd name="T26" fmla="*/ 17 w 21"/>
                <a:gd name="T27" fmla="*/ 14 h 21"/>
                <a:gd name="T28" fmla="*/ 8 w 21"/>
                <a:gd name="T29" fmla="*/ 21 h 21"/>
                <a:gd name="T30" fmla="*/ 8 w 21"/>
                <a:gd name="T31" fmla="*/ 21 h 21"/>
                <a:gd name="T32" fmla="*/ 8 w 21"/>
                <a:gd name="T33" fmla="*/ 21 h 21"/>
                <a:gd name="T34" fmla="*/ 8 w 21"/>
                <a:gd name="T35" fmla="*/ 21 h 21"/>
                <a:gd name="T36" fmla="*/ 3 w 21"/>
                <a:gd name="T37" fmla="*/ 19 h 21"/>
                <a:gd name="T38" fmla="*/ 4 w 21"/>
                <a:gd name="T39" fmla="*/ 13 h 21"/>
                <a:gd name="T40" fmla="*/ 6 w 21"/>
                <a:gd name="T41" fmla="*/ 16 h 21"/>
                <a:gd name="T42" fmla="*/ 6 w 21"/>
                <a:gd name="T43" fmla="*/ 16 h 21"/>
                <a:gd name="T44" fmla="*/ 8 w 21"/>
                <a:gd name="T45" fmla="*/ 17 h 21"/>
                <a:gd name="T46" fmla="*/ 8 w 21"/>
                <a:gd name="T47" fmla="*/ 17 h 21"/>
                <a:gd name="T48" fmla="*/ 14 w 21"/>
                <a:gd name="T49" fmla="*/ 12 h 21"/>
                <a:gd name="T50" fmla="*/ 14 w 21"/>
                <a:gd name="T51" fmla="*/ 12 h 21"/>
                <a:gd name="T52" fmla="*/ 16 w 21"/>
                <a:gd name="T53" fmla="*/ 8 h 21"/>
                <a:gd name="T54" fmla="*/ 16 w 21"/>
                <a:gd name="T55" fmla="*/ 8 h 21"/>
                <a:gd name="T56" fmla="*/ 14 w 21"/>
                <a:gd name="T57" fmla="*/ 5 h 21"/>
                <a:gd name="T58" fmla="*/ 4 w 21"/>
                <a:gd name="T5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3" y="19"/>
                  </a:moveTo>
                  <a:cubicBezTo>
                    <a:pt x="1" y="18"/>
                    <a:pt x="0" y="15"/>
                    <a:pt x="0" y="13"/>
                  </a:cubicBezTo>
                  <a:cubicBezTo>
                    <a:pt x="0" y="13"/>
                    <a:pt x="0" y="13"/>
                    <a:pt x="0" y="13"/>
                  </a:cubicBezTo>
                  <a:cubicBezTo>
                    <a:pt x="0" y="6"/>
                    <a:pt x="9" y="2"/>
                    <a:pt x="14" y="0"/>
                  </a:cubicBezTo>
                  <a:cubicBezTo>
                    <a:pt x="14" y="0"/>
                    <a:pt x="14" y="0"/>
                    <a:pt x="14" y="0"/>
                  </a:cubicBezTo>
                  <a:cubicBezTo>
                    <a:pt x="15" y="0"/>
                    <a:pt x="15" y="0"/>
                    <a:pt x="16" y="1"/>
                  </a:cubicBezTo>
                  <a:cubicBezTo>
                    <a:pt x="16" y="1"/>
                    <a:pt x="16" y="1"/>
                    <a:pt x="16" y="1"/>
                  </a:cubicBezTo>
                  <a:cubicBezTo>
                    <a:pt x="20" y="6"/>
                    <a:pt x="20" y="6"/>
                    <a:pt x="20" y="6"/>
                  </a:cubicBezTo>
                  <a:cubicBezTo>
                    <a:pt x="19" y="7"/>
                    <a:pt x="19" y="7"/>
                    <a:pt x="19" y="7"/>
                  </a:cubicBezTo>
                  <a:cubicBezTo>
                    <a:pt x="20" y="6"/>
                    <a:pt x="20" y="6"/>
                    <a:pt x="20" y="6"/>
                  </a:cubicBezTo>
                  <a:cubicBezTo>
                    <a:pt x="21" y="7"/>
                    <a:pt x="21" y="7"/>
                    <a:pt x="21" y="8"/>
                  </a:cubicBezTo>
                  <a:cubicBezTo>
                    <a:pt x="21" y="8"/>
                    <a:pt x="21" y="8"/>
                    <a:pt x="21" y="8"/>
                  </a:cubicBezTo>
                  <a:cubicBezTo>
                    <a:pt x="20" y="8"/>
                    <a:pt x="19" y="11"/>
                    <a:pt x="17" y="14"/>
                  </a:cubicBezTo>
                  <a:cubicBezTo>
                    <a:pt x="17" y="14"/>
                    <a:pt x="17" y="14"/>
                    <a:pt x="17" y="14"/>
                  </a:cubicBezTo>
                  <a:cubicBezTo>
                    <a:pt x="15" y="17"/>
                    <a:pt x="12" y="21"/>
                    <a:pt x="8" y="21"/>
                  </a:cubicBezTo>
                  <a:cubicBezTo>
                    <a:pt x="8" y="21"/>
                    <a:pt x="8" y="21"/>
                    <a:pt x="8" y="21"/>
                  </a:cubicBezTo>
                  <a:cubicBezTo>
                    <a:pt x="8" y="21"/>
                    <a:pt x="8" y="21"/>
                    <a:pt x="8" y="21"/>
                  </a:cubicBezTo>
                  <a:cubicBezTo>
                    <a:pt x="8" y="21"/>
                    <a:pt x="8" y="21"/>
                    <a:pt x="8" y="21"/>
                  </a:cubicBezTo>
                  <a:cubicBezTo>
                    <a:pt x="6" y="21"/>
                    <a:pt x="5" y="20"/>
                    <a:pt x="3" y="19"/>
                  </a:cubicBezTo>
                  <a:close/>
                  <a:moveTo>
                    <a:pt x="4" y="13"/>
                  </a:moveTo>
                  <a:cubicBezTo>
                    <a:pt x="4" y="14"/>
                    <a:pt x="4" y="15"/>
                    <a:pt x="6" y="16"/>
                  </a:cubicBezTo>
                  <a:cubicBezTo>
                    <a:pt x="6" y="16"/>
                    <a:pt x="6" y="16"/>
                    <a:pt x="6" y="16"/>
                  </a:cubicBezTo>
                  <a:cubicBezTo>
                    <a:pt x="7" y="17"/>
                    <a:pt x="7" y="17"/>
                    <a:pt x="8" y="17"/>
                  </a:cubicBezTo>
                  <a:cubicBezTo>
                    <a:pt x="8" y="17"/>
                    <a:pt x="8" y="17"/>
                    <a:pt x="8" y="17"/>
                  </a:cubicBezTo>
                  <a:cubicBezTo>
                    <a:pt x="9" y="17"/>
                    <a:pt x="12" y="15"/>
                    <a:pt x="14" y="12"/>
                  </a:cubicBezTo>
                  <a:cubicBezTo>
                    <a:pt x="14" y="12"/>
                    <a:pt x="14" y="12"/>
                    <a:pt x="14" y="12"/>
                  </a:cubicBezTo>
                  <a:cubicBezTo>
                    <a:pt x="15" y="10"/>
                    <a:pt x="16" y="9"/>
                    <a:pt x="16" y="8"/>
                  </a:cubicBezTo>
                  <a:cubicBezTo>
                    <a:pt x="16" y="8"/>
                    <a:pt x="16" y="8"/>
                    <a:pt x="16" y="8"/>
                  </a:cubicBezTo>
                  <a:cubicBezTo>
                    <a:pt x="14" y="5"/>
                    <a:pt x="14" y="5"/>
                    <a:pt x="14" y="5"/>
                  </a:cubicBezTo>
                  <a:cubicBezTo>
                    <a:pt x="10" y="6"/>
                    <a:pt x="3" y="10"/>
                    <a:pt x="4" y="1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669">
              <a:extLst>
                <a:ext uri="{FF2B5EF4-FFF2-40B4-BE49-F238E27FC236}">
                  <a16:creationId xmlns:a16="http://schemas.microsoft.com/office/drawing/2014/main" id="{666070CB-7832-4C14-A85F-5DEB8C3A7BB2}"/>
                </a:ext>
              </a:extLst>
            </p:cNvPr>
            <p:cNvSpPr/>
            <p:nvPr/>
          </p:nvSpPr>
          <p:spPr bwMode="auto">
            <a:xfrm rot="964014">
              <a:off x="9539385" y="1048095"/>
              <a:ext cx="98648" cy="100885"/>
            </a:xfrm>
            <a:custGeom>
              <a:avLst/>
              <a:gdLst>
                <a:gd name="T0" fmla="*/ 13 w 19"/>
                <a:gd name="T1" fmla="*/ 0 h 19"/>
                <a:gd name="T2" fmla="*/ 11 w 19"/>
                <a:gd name="T3" fmla="*/ 18 h 19"/>
                <a:gd name="T4" fmla="*/ 7 w 19"/>
                <a:gd name="T5" fmla="*/ 0 h 19"/>
                <a:gd name="T6" fmla="*/ 13 w 19"/>
                <a:gd name="T7" fmla="*/ 0 h 19"/>
              </a:gdLst>
              <a:ahLst/>
              <a:cxnLst>
                <a:cxn ang="0">
                  <a:pos x="T0" y="T1"/>
                </a:cxn>
                <a:cxn ang="0">
                  <a:pos x="T2" y="T3"/>
                </a:cxn>
                <a:cxn ang="0">
                  <a:pos x="T4" y="T5"/>
                </a:cxn>
                <a:cxn ang="0">
                  <a:pos x="T6" y="T7"/>
                </a:cxn>
              </a:cxnLst>
              <a:rect l="0" t="0" r="r" b="b"/>
              <a:pathLst>
                <a:path w="19" h="19">
                  <a:moveTo>
                    <a:pt x="13" y="0"/>
                  </a:moveTo>
                  <a:cubicBezTo>
                    <a:pt x="13" y="0"/>
                    <a:pt x="19" y="16"/>
                    <a:pt x="11" y="18"/>
                  </a:cubicBezTo>
                  <a:cubicBezTo>
                    <a:pt x="0" y="19"/>
                    <a:pt x="3" y="5"/>
                    <a:pt x="7" y="0"/>
                  </a:cubicBezTo>
                  <a:lnTo>
                    <a:pt x="13"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670">
              <a:extLst>
                <a:ext uri="{FF2B5EF4-FFF2-40B4-BE49-F238E27FC236}">
                  <a16:creationId xmlns:a16="http://schemas.microsoft.com/office/drawing/2014/main" id="{0FE14586-2616-4C8C-8106-B36CD93B2A5C}"/>
                </a:ext>
              </a:extLst>
            </p:cNvPr>
            <p:cNvSpPr>
              <a:spLocks noEditPoints="1"/>
            </p:cNvSpPr>
            <p:nvPr/>
          </p:nvSpPr>
          <p:spPr bwMode="auto">
            <a:xfrm rot="964014">
              <a:off x="9550656" y="1039171"/>
              <a:ext cx="76727" cy="116579"/>
            </a:xfrm>
            <a:custGeom>
              <a:avLst/>
              <a:gdLst>
                <a:gd name="T0" fmla="*/ 1 w 15"/>
                <a:gd name="T1" fmla="*/ 19 h 22"/>
                <a:gd name="T2" fmla="*/ 0 w 15"/>
                <a:gd name="T3" fmla="*/ 12 h 22"/>
                <a:gd name="T4" fmla="*/ 0 w 15"/>
                <a:gd name="T5" fmla="*/ 12 h 22"/>
                <a:gd name="T6" fmla="*/ 3 w 15"/>
                <a:gd name="T7" fmla="*/ 1 h 22"/>
                <a:gd name="T8" fmla="*/ 3 w 15"/>
                <a:gd name="T9" fmla="*/ 1 h 22"/>
                <a:gd name="T10" fmla="*/ 5 w 15"/>
                <a:gd name="T11" fmla="*/ 0 h 22"/>
                <a:gd name="T12" fmla="*/ 5 w 15"/>
                <a:gd name="T13" fmla="*/ 0 h 22"/>
                <a:gd name="T14" fmla="*/ 11 w 15"/>
                <a:gd name="T15" fmla="*/ 0 h 22"/>
                <a:gd name="T16" fmla="*/ 11 w 15"/>
                <a:gd name="T17" fmla="*/ 2 h 22"/>
                <a:gd name="T18" fmla="*/ 11 w 15"/>
                <a:gd name="T19" fmla="*/ 0 h 22"/>
                <a:gd name="T20" fmla="*/ 13 w 15"/>
                <a:gd name="T21" fmla="*/ 1 h 22"/>
                <a:gd name="T22" fmla="*/ 13 w 15"/>
                <a:gd name="T23" fmla="*/ 1 h 22"/>
                <a:gd name="T24" fmla="*/ 15 w 15"/>
                <a:gd name="T25" fmla="*/ 13 h 22"/>
                <a:gd name="T26" fmla="*/ 15 w 15"/>
                <a:gd name="T27" fmla="*/ 13 h 22"/>
                <a:gd name="T28" fmla="*/ 9 w 15"/>
                <a:gd name="T29" fmla="*/ 22 h 22"/>
                <a:gd name="T30" fmla="*/ 9 w 15"/>
                <a:gd name="T31" fmla="*/ 22 h 22"/>
                <a:gd name="T32" fmla="*/ 7 w 15"/>
                <a:gd name="T33" fmla="*/ 22 h 22"/>
                <a:gd name="T34" fmla="*/ 7 w 15"/>
                <a:gd name="T35" fmla="*/ 22 h 22"/>
                <a:gd name="T36" fmla="*/ 7 w 15"/>
                <a:gd name="T37" fmla="*/ 22 h 22"/>
                <a:gd name="T38" fmla="*/ 7 w 15"/>
                <a:gd name="T39" fmla="*/ 22 h 22"/>
                <a:gd name="T40" fmla="*/ 1 w 15"/>
                <a:gd name="T41" fmla="*/ 19 h 22"/>
                <a:gd name="T42" fmla="*/ 4 w 15"/>
                <a:gd name="T43" fmla="*/ 12 h 22"/>
                <a:gd name="T44" fmla="*/ 7 w 15"/>
                <a:gd name="T45" fmla="*/ 18 h 22"/>
                <a:gd name="T46" fmla="*/ 7 w 15"/>
                <a:gd name="T47" fmla="*/ 18 h 22"/>
                <a:gd name="T48" fmla="*/ 8 w 15"/>
                <a:gd name="T49" fmla="*/ 18 h 22"/>
                <a:gd name="T50" fmla="*/ 8 w 15"/>
                <a:gd name="T51" fmla="*/ 18 h 22"/>
                <a:gd name="T52" fmla="*/ 11 w 15"/>
                <a:gd name="T53" fmla="*/ 13 h 22"/>
                <a:gd name="T54" fmla="*/ 11 w 15"/>
                <a:gd name="T55" fmla="*/ 13 h 22"/>
                <a:gd name="T56" fmla="*/ 10 w 15"/>
                <a:gd name="T57" fmla="*/ 4 h 22"/>
                <a:gd name="T58" fmla="*/ 10 w 15"/>
                <a:gd name="T59" fmla="*/ 4 h 22"/>
                <a:gd name="T60" fmla="*/ 6 w 15"/>
                <a:gd name="T61" fmla="*/ 4 h 22"/>
                <a:gd name="T62" fmla="*/ 4 w 15"/>
                <a:gd name="T6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2">
                  <a:moveTo>
                    <a:pt x="1" y="19"/>
                  </a:moveTo>
                  <a:cubicBezTo>
                    <a:pt x="0" y="17"/>
                    <a:pt x="0" y="15"/>
                    <a:pt x="0" y="12"/>
                  </a:cubicBezTo>
                  <a:cubicBezTo>
                    <a:pt x="0" y="12"/>
                    <a:pt x="0" y="12"/>
                    <a:pt x="0" y="12"/>
                  </a:cubicBezTo>
                  <a:cubicBezTo>
                    <a:pt x="0" y="8"/>
                    <a:pt x="1" y="3"/>
                    <a:pt x="3" y="1"/>
                  </a:cubicBezTo>
                  <a:cubicBezTo>
                    <a:pt x="3" y="1"/>
                    <a:pt x="3" y="1"/>
                    <a:pt x="3" y="1"/>
                  </a:cubicBezTo>
                  <a:cubicBezTo>
                    <a:pt x="3" y="0"/>
                    <a:pt x="4" y="0"/>
                    <a:pt x="5" y="0"/>
                  </a:cubicBezTo>
                  <a:cubicBezTo>
                    <a:pt x="5" y="0"/>
                    <a:pt x="5" y="0"/>
                    <a:pt x="5" y="0"/>
                  </a:cubicBezTo>
                  <a:cubicBezTo>
                    <a:pt x="11" y="0"/>
                    <a:pt x="11" y="0"/>
                    <a:pt x="11" y="0"/>
                  </a:cubicBezTo>
                  <a:cubicBezTo>
                    <a:pt x="11" y="2"/>
                    <a:pt x="11" y="2"/>
                    <a:pt x="11" y="2"/>
                  </a:cubicBezTo>
                  <a:cubicBezTo>
                    <a:pt x="11" y="0"/>
                    <a:pt x="11" y="0"/>
                    <a:pt x="11" y="0"/>
                  </a:cubicBezTo>
                  <a:cubicBezTo>
                    <a:pt x="12" y="0"/>
                    <a:pt x="13" y="1"/>
                    <a:pt x="13" y="1"/>
                  </a:cubicBezTo>
                  <a:cubicBezTo>
                    <a:pt x="13" y="1"/>
                    <a:pt x="13" y="1"/>
                    <a:pt x="13" y="1"/>
                  </a:cubicBezTo>
                  <a:cubicBezTo>
                    <a:pt x="13" y="2"/>
                    <a:pt x="15" y="7"/>
                    <a:pt x="15" y="13"/>
                  </a:cubicBezTo>
                  <a:cubicBezTo>
                    <a:pt x="15" y="13"/>
                    <a:pt x="15" y="13"/>
                    <a:pt x="15" y="13"/>
                  </a:cubicBezTo>
                  <a:cubicBezTo>
                    <a:pt x="15" y="16"/>
                    <a:pt x="14" y="21"/>
                    <a:pt x="9" y="22"/>
                  </a:cubicBezTo>
                  <a:cubicBezTo>
                    <a:pt x="9" y="22"/>
                    <a:pt x="9" y="22"/>
                    <a:pt x="9" y="22"/>
                  </a:cubicBezTo>
                  <a:cubicBezTo>
                    <a:pt x="8" y="22"/>
                    <a:pt x="8" y="22"/>
                    <a:pt x="7" y="22"/>
                  </a:cubicBezTo>
                  <a:cubicBezTo>
                    <a:pt x="7" y="22"/>
                    <a:pt x="7" y="22"/>
                    <a:pt x="7" y="22"/>
                  </a:cubicBezTo>
                  <a:cubicBezTo>
                    <a:pt x="7" y="22"/>
                    <a:pt x="7" y="22"/>
                    <a:pt x="7" y="22"/>
                  </a:cubicBezTo>
                  <a:cubicBezTo>
                    <a:pt x="7" y="22"/>
                    <a:pt x="7" y="22"/>
                    <a:pt x="7" y="22"/>
                  </a:cubicBezTo>
                  <a:cubicBezTo>
                    <a:pt x="5" y="22"/>
                    <a:pt x="2" y="20"/>
                    <a:pt x="1" y="19"/>
                  </a:cubicBezTo>
                  <a:close/>
                  <a:moveTo>
                    <a:pt x="4" y="12"/>
                  </a:moveTo>
                  <a:cubicBezTo>
                    <a:pt x="4" y="16"/>
                    <a:pt x="4" y="18"/>
                    <a:pt x="7" y="18"/>
                  </a:cubicBezTo>
                  <a:cubicBezTo>
                    <a:pt x="7" y="18"/>
                    <a:pt x="7" y="18"/>
                    <a:pt x="7" y="18"/>
                  </a:cubicBezTo>
                  <a:cubicBezTo>
                    <a:pt x="8" y="18"/>
                    <a:pt x="8" y="18"/>
                    <a:pt x="8" y="18"/>
                  </a:cubicBezTo>
                  <a:cubicBezTo>
                    <a:pt x="8" y="18"/>
                    <a:pt x="8" y="18"/>
                    <a:pt x="8" y="18"/>
                  </a:cubicBezTo>
                  <a:cubicBezTo>
                    <a:pt x="11" y="17"/>
                    <a:pt x="11" y="16"/>
                    <a:pt x="11" y="13"/>
                  </a:cubicBezTo>
                  <a:cubicBezTo>
                    <a:pt x="11" y="13"/>
                    <a:pt x="11" y="13"/>
                    <a:pt x="11" y="13"/>
                  </a:cubicBezTo>
                  <a:cubicBezTo>
                    <a:pt x="11" y="10"/>
                    <a:pt x="10" y="6"/>
                    <a:pt x="10" y="4"/>
                  </a:cubicBezTo>
                  <a:cubicBezTo>
                    <a:pt x="10" y="4"/>
                    <a:pt x="10" y="4"/>
                    <a:pt x="10" y="4"/>
                  </a:cubicBezTo>
                  <a:cubicBezTo>
                    <a:pt x="6" y="4"/>
                    <a:pt x="6" y="4"/>
                    <a:pt x="6" y="4"/>
                  </a:cubicBezTo>
                  <a:cubicBezTo>
                    <a:pt x="5" y="6"/>
                    <a:pt x="4" y="10"/>
                    <a:pt x="4"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671">
              <a:extLst>
                <a:ext uri="{FF2B5EF4-FFF2-40B4-BE49-F238E27FC236}">
                  <a16:creationId xmlns:a16="http://schemas.microsoft.com/office/drawing/2014/main" id="{EB5B1DFE-AD9A-49A6-BF30-FF5A86CC2909}"/>
                </a:ext>
              </a:extLst>
            </p:cNvPr>
            <p:cNvSpPr/>
            <p:nvPr/>
          </p:nvSpPr>
          <p:spPr bwMode="auto">
            <a:xfrm rot="964014">
              <a:off x="9625864" y="1041289"/>
              <a:ext cx="103033" cy="116579"/>
            </a:xfrm>
            <a:custGeom>
              <a:avLst/>
              <a:gdLst>
                <a:gd name="T0" fmla="*/ 5 w 20"/>
                <a:gd name="T1" fmla="*/ 0 h 22"/>
                <a:gd name="T2" fmla="*/ 15 w 20"/>
                <a:gd name="T3" fmla="*/ 14 h 22"/>
                <a:gd name="T4" fmla="*/ 0 w 20"/>
                <a:gd name="T5" fmla="*/ 4 h 22"/>
                <a:gd name="T6" fmla="*/ 5 w 20"/>
                <a:gd name="T7" fmla="*/ 0 h 22"/>
              </a:gdLst>
              <a:ahLst/>
              <a:cxnLst>
                <a:cxn ang="0">
                  <a:pos x="T0" y="T1"/>
                </a:cxn>
                <a:cxn ang="0">
                  <a:pos x="T2" y="T3"/>
                </a:cxn>
                <a:cxn ang="0">
                  <a:pos x="T4" y="T5"/>
                </a:cxn>
                <a:cxn ang="0">
                  <a:pos x="T6" y="T7"/>
                </a:cxn>
              </a:cxnLst>
              <a:rect l="0" t="0" r="r" b="b"/>
              <a:pathLst>
                <a:path w="20" h="22">
                  <a:moveTo>
                    <a:pt x="5" y="0"/>
                  </a:moveTo>
                  <a:cubicBezTo>
                    <a:pt x="5" y="0"/>
                    <a:pt x="20" y="7"/>
                    <a:pt x="15" y="14"/>
                  </a:cubicBezTo>
                  <a:cubicBezTo>
                    <a:pt x="9" y="22"/>
                    <a:pt x="1" y="10"/>
                    <a:pt x="0" y="4"/>
                  </a:cubicBezTo>
                  <a:lnTo>
                    <a:pt x="5"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672">
              <a:extLst>
                <a:ext uri="{FF2B5EF4-FFF2-40B4-BE49-F238E27FC236}">
                  <a16:creationId xmlns:a16="http://schemas.microsoft.com/office/drawing/2014/main" id="{178D7E56-A8B3-465A-95AD-E4E85DE93BE0}"/>
                </a:ext>
              </a:extLst>
            </p:cNvPr>
            <p:cNvSpPr>
              <a:spLocks noEditPoints="1"/>
            </p:cNvSpPr>
            <p:nvPr/>
          </p:nvSpPr>
          <p:spPr bwMode="auto">
            <a:xfrm rot="964014">
              <a:off x="9614403" y="1029467"/>
              <a:ext cx="109610" cy="109854"/>
            </a:xfrm>
            <a:custGeom>
              <a:avLst/>
              <a:gdLst>
                <a:gd name="T0" fmla="*/ 13 w 21"/>
                <a:gd name="T1" fmla="*/ 21 h 21"/>
                <a:gd name="T2" fmla="*/ 1 w 21"/>
                <a:gd name="T3" fmla="*/ 7 h 21"/>
                <a:gd name="T4" fmla="*/ 1 w 21"/>
                <a:gd name="T5" fmla="*/ 7 h 21"/>
                <a:gd name="T6" fmla="*/ 1 w 21"/>
                <a:gd name="T7" fmla="*/ 5 h 21"/>
                <a:gd name="T8" fmla="*/ 1 w 21"/>
                <a:gd name="T9" fmla="*/ 5 h 21"/>
                <a:gd name="T10" fmla="*/ 6 w 21"/>
                <a:gd name="T11" fmla="*/ 1 h 21"/>
                <a:gd name="T12" fmla="*/ 8 w 21"/>
                <a:gd name="T13" fmla="*/ 0 h 21"/>
                <a:gd name="T14" fmla="*/ 8 w 21"/>
                <a:gd name="T15" fmla="*/ 0 h 21"/>
                <a:gd name="T16" fmla="*/ 14 w 21"/>
                <a:gd name="T17" fmla="*/ 4 h 21"/>
                <a:gd name="T18" fmla="*/ 14 w 21"/>
                <a:gd name="T19" fmla="*/ 4 h 21"/>
                <a:gd name="T20" fmla="*/ 21 w 21"/>
                <a:gd name="T21" fmla="*/ 13 h 21"/>
                <a:gd name="T22" fmla="*/ 21 w 21"/>
                <a:gd name="T23" fmla="*/ 13 h 21"/>
                <a:gd name="T24" fmla="*/ 20 w 21"/>
                <a:gd name="T25" fmla="*/ 17 h 21"/>
                <a:gd name="T26" fmla="*/ 20 w 21"/>
                <a:gd name="T27" fmla="*/ 17 h 21"/>
                <a:gd name="T28" fmla="*/ 14 w 21"/>
                <a:gd name="T29" fmla="*/ 21 h 21"/>
                <a:gd name="T30" fmla="*/ 14 w 21"/>
                <a:gd name="T31" fmla="*/ 21 h 21"/>
                <a:gd name="T32" fmla="*/ 13 w 21"/>
                <a:gd name="T33" fmla="*/ 21 h 21"/>
                <a:gd name="T34" fmla="*/ 13 w 21"/>
                <a:gd name="T35" fmla="*/ 17 h 21"/>
                <a:gd name="T36" fmla="*/ 16 w 21"/>
                <a:gd name="T37" fmla="*/ 15 h 21"/>
                <a:gd name="T38" fmla="*/ 16 w 21"/>
                <a:gd name="T39" fmla="*/ 15 h 21"/>
                <a:gd name="T40" fmla="*/ 17 w 21"/>
                <a:gd name="T41" fmla="*/ 13 h 21"/>
                <a:gd name="T42" fmla="*/ 17 w 21"/>
                <a:gd name="T43" fmla="*/ 13 h 21"/>
                <a:gd name="T44" fmla="*/ 12 w 21"/>
                <a:gd name="T45" fmla="*/ 7 h 21"/>
                <a:gd name="T46" fmla="*/ 12 w 21"/>
                <a:gd name="T47" fmla="*/ 7 h 21"/>
                <a:gd name="T48" fmla="*/ 8 w 21"/>
                <a:gd name="T49" fmla="*/ 5 h 21"/>
                <a:gd name="T50" fmla="*/ 8 w 21"/>
                <a:gd name="T51" fmla="*/ 5 h 21"/>
                <a:gd name="T52" fmla="*/ 5 w 21"/>
                <a:gd name="T53" fmla="*/ 7 h 21"/>
                <a:gd name="T54" fmla="*/ 13 w 21"/>
                <a:gd name="T5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21"/>
                  </a:moveTo>
                  <a:cubicBezTo>
                    <a:pt x="6" y="20"/>
                    <a:pt x="2" y="12"/>
                    <a:pt x="1" y="7"/>
                  </a:cubicBezTo>
                  <a:cubicBezTo>
                    <a:pt x="1" y="7"/>
                    <a:pt x="1" y="7"/>
                    <a:pt x="1" y="7"/>
                  </a:cubicBezTo>
                  <a:cubicBezTo>
                    <a:pt x="0" y="6"/>
                    <a:pt x="1" y="5"/>
                    <a:pt x="1" y="5"/>
                  </a:cubicBezTo>
                  <a:cubicBezTo>
                    <a:pt x="1" y="5"/>
                    <a:pt x="1" y="5"/>
                    <a:pt x="1" y="5"/>
                  </a:cubicBezTo>
                  <a:cubicBezTo>
                    <a:pt x="6" y="1"/>
                    <a:pt x="6" y="1"/>
                    <a:pt x="6" y="1"/>
                  </a:cubicBezTo>
                  <a:cubicBezTo>
                    <a:pt x="7" y="0"/>
                    <a:pt x="8" y="0"/>
                    <a:pt x="8" y="0"/>
                  </a:cubicBezTo>
                  <a:cubicBezTo>
                    <a:pt x="8" y="0"/>
                    <a:pt x="8" y="0"/>
                    <a:pt x="8" y="0"/>
                  </a:cubicBezTo>
                  <a:cubicBezTo>
                    <a:pt x="8" y="0"/>
                    <a:pt x="11" y="2"/>
                    <a:pt x="14" y="4"/>
                  </a:cubicBezTo>
                  <a:cubicBezTo>
                    <a:pt x="14" y="4"/>
                    <a:pt x="14" y="4"/>
                    <a:pt x="14" y="4"/>
                  </a:cubicBezTo>
                  <a:cubicBezTo>
                    <a:pt x="17" y="6"/>
                    <a:pt x="21" y="9"/>
                    <a:pt x="21" y="13"/>
                  </a:cubicBezTo>
                  <a:cubicBezTo>
                    <a:pt x="21" y="13"/>
                    <a:pt x="21" y="13"/>
                    <a:pt x="21" y="13"/>
                  </a:cubicBezTo>
                  <a:cubicBezTo>
                    <a:pt x="21" y="15"/>
                    <a:pt x="21" y="16"/>
                    <a:pt x="20" y="17"/>
                  </a:cubicBezTo>
                  <a:cubicBezTo>
                    <a:pt x="20" y="17"/>
                    <a:pt x="20" y="17"/>
                    <a:pt x="20" y="17"/>
                  </a:cubicBezTo>
                  <a:cubicBezTo>
                    <a:pt x="18" y="20"/>
                    <a:pt x="16" y="21"/>
                    <a:pt x="14" y="21"/>
                  </a:cubicBezTo>
                  <a:cubicBezTo>
                    <a:pt x="14" y="21"/>
                    <a:pt x="14" y="21"/>
                    <a:pt x="14" y="21"/>
                  </a:cubicBezTo>
                  <a:cubicBezTo>
                    <a:pt x="13" y="21"/>
                    <a:pt x="13" y="21"/>
                    <a:pt x="13" y="21"/>
                  </a:cubicBezTo>
                  <a:close/>
                  <a:moveTo>
                    <a:pt x="13" y="17"/>
                  </a:moveTo>
                  <a:cubicBezTo>
                    <a:pt x="14" y="17"/>
                    <a:pt x="15" y="17"/>
                    <a:pt x="16" y="15"/>
                  </a:cubicBezTo>
                  <a:cubicBezTo>
                    <a:pt x="16" y="15"/>
                    <a:pt x="16" y="15"/>
                    <a:pt x="16" y="15"/>
                  </a:cubicBezTo>
                  <a:cubicBezTo>
                    <a:pt x="17" y="14"/>
                    <a:pt x="17" y="14"/>
                    <a:pt x="17" y="13"/>
                  </a:cubicBezTo>
                  <a:cubicBezTo>
                    <a:pt x="17" y="13"/>
                    <a:pt x="17" y="13"/>
                    <a:pt x="17" y="13"/>
                  </a:cubicBezTo>
                  <a:cubicBezTo>
                    <a:pt x="17" y="12"/>
                    <a:pt x="15" y="9"/>
                    <a:pt x="12" y="7"/>
                  </a:cubicBezTo>
                  <a:cubicBezTo>
                    <a:pt x="12" y="7"/>
                    <a:pt x="12" y="7"/>
                    <a:pt x="12" y="7"/>
                  </a:cubicBezTo>
                  <a:cubicBezTo>
                    <a:pt x="11" y="6"/>
                    <a:pt x="9" y="5"/>
                    <a:pt x="8" y="5"/>
                  </a:cubicBezTo>
                  <a:cubicBezTo>
                    <a:pt x="8" y="5"/>
                    <a:pt x="8" y="5"/>
                    <a:pt x="8" y="5"/>
                  </a:cubicBezTo>
                  <a:cubicBezTo>
                    <a:pt x="5" y="7"/>
                    <a:pt x="5" y="7"/>
                    <a:pt x="5" y="7"/>
                  </a:cubicBezTo>
                  <a:cubicBezTo>
                    <a:pt x="6" y="11"/>
                    <a:pt x="11" y="17"/>
                    <a:pt x="13"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673">
              <a:extLst>
                <a:ext uri="{FF2B5EF4-FFF2-40B4-BE49-F238E27FC236}">
                  <a16:creationId xmlns:a16="http://schemas.microsoft.com/office/drawing/2014/main" id="{D149B324-7CFA-4471-AAAC-B7E07CE43A27}"/>
                </a:ext>
              </a:extLst>
            </p:cNvPr>
            <p:cNvSpPr/>
            <p:nvPr/>
          </p:nvSpPr>
          <p:spPr bwMode="auto">
            <a:xfrm rot="964014">
              <a:off x="9676978" y="966404"/>
              <a:ext cx="98648" cy="100885"/>
            </a:xfrm>
            <a:custGeom>
              <a:avLst/>
              <a:gdLst>
                <a:gd name="T0" fmla="*/ 0 w 19"/>
                <a:gd name="T1" fmla="*/ 7 h 19"/>
                <a:gd name="T2" fmla="*/ 18 w 19"/>
                <a:gd name="T3" fmla="*/ 9 h 19"/>
                <a:gd name="T4" fmla="*/ 0 w 19"/>
                <a:gd name="T5" fmla="*/ 13 h 19"/>
                <a:gd name="T6" fmla="*/ 0 w 19"/>
                <a:gd name="T7" fmla="*/ 7 h 19"/>
              </a:gdLst>
              <a:ahLst/>
              <a:cxnLst>
                <a:cxn ang="0">
                  <a:pos x="T0" y="T1"/>
                </a:cxn>
                <a:cxn ang="0">
                  <a:pos x="T2" y="T3"/>
                </a:cxn>
                <a:cxn ang="0">
                  <a:pos x="T4" y="T5"/>
                </a:cxn>
                <a:cxn ang="0">
                  <a:pos x="T6" y="T7"/>
                </a:cxn>
              </a:cxnLst>
              <a:rect l="0" t="0" r="r" b="b"/>
              <a:pathLst>
                <a:path w="19" h="19">
                  <a:moveTo>
                    <a:pt x="0" y="7"/>
                  </a:moveTo>
                  <a:cubicBezTo>
                    <a:pt x="0" y="7"/>
                    <a:pt x="17" y="0"/>
                    <a:pt x="18" y="9"/>
                  </a:cubicBezTo>
                  <a:cubicBezTo>
                    <a:pt x="19" y="19"/>
                    <a:pt x="5" y="16"/>
                    <a:pt x="0" y="13"/>
                  </a:cubicBezTo>
                  <a:lnTo>
                    <a:pt x="0" y="7"/>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674">
              <a:extLst>
                <a:ext uri="{FF2B5EF4-FFF2-40B4-BE49-F238E27FC236}">
                  <a16:creationId xmlns:a16="http://schemas.microsoft.com/office/drawing/2014/main" id="{8B9B5FBD-B081-4EBF-A369-B5108A6B7AFB}"/>
                </a:ext>
              </a:extLst>
            </p:cNvPr>
            <p:cNvSpPr>
              <a:spLocks noEditPoints="1"/>
            </p:cNvSpPr>
            <p:nvPr/>
          </p:nvSpPr>
          <p:spPr bwMode="auto">
            <a:xfrm rot="964014">
              <a:off x="9665215" y="976573"/>
              <a:ext cx="113994" cy="85193"/>
            </a:xfrm>
            <a:custGeom>
              <a:avLst/>
              <a:gdLst>
                <a:gd name="T0" fmla="*/ 1 w 22"/>
                <a:gd name="T1" fmla="*/ 13 h 16"/>
                <a:gd name="T2" fmla="*/ 0 w 22"/>
                <a:gd name="T3" fmla="*/ 11 h 16"/>
                <a:gd name="T4" fmla="*/ 0 w 22"/>
                <a:gd name="T5" fmla="*/ 11 h 16"/>
                <a:gd name="T6" fmla="*/ 0 w 22"/>
                <a:gd name="T7" fmla="*/ 5 h 16"/>
                <a:gd name="T8" fmla="*/ 2 w 22"/>
                <a:gd name="T9" fmla="*/ 3 h 16"/>
                <a:gd name="T10" fmla="*/ 2 w 22"/>
                <a:gd name="T11" fmla="*/ 3 h 16"/>
                <a:gd name="T12" fmla="*/ 13 w 22"/>
                <a:gd name="T13" fmla="*/ 0 h 16"/>
                <a:gd name="T14" fmla="*/ 13 w 22"/>
                <a:gd name="T15" fmla="*/ 0 h 16"/>
                <a:gd name="T16" fmla="*/ 22 w 22"/>
                <a:gd name="T17" fmla="*/ 7 h 16"/>
                <a:gd name="T18" fmla="*/ 22 w 22"/>
                <a:gd name="T19" fmla="*/ 7 h 16"/>
                <a:gd name="T20" fmla="*/ 22 w 22"/>
                <a:gd name="T21" fmla="*/ 8 h 16"/>
                <a:gd name="T22" fmla="*/ 22 w 22"/>
                <a:gd name="T23" fmla="*/ 8 h 16"/>
                <a:gd name="T24" fmla="*/ 19 w 22"/>
                <a:gd name="T25" fmla="*/ 15 h 16"/>
                <a:gd name="T26" fmla="*/ 19 w 22"/>
                <a:gd name="T27" fmla="*/ 15 h 16"/>
                <a:gd name="T28" fmla="*/ 13 w 22"/>
                <a:gd name="T29" fmla="*/ 16 h 16"/>
                <a:gd name="T30" fmla="*/ 13 w 22"/>
                <a:gd name="T31" fmla="*/ 16 h 16"/>
                <a:gd name="T32" fmla="*/ 1 w 22"/>
                <a:gd name="T33" fmla="*/ 13 h 16"/>
                <a:gd name="T34" fmla="*/ 13 w 22"/>
                <a:gd name="T35" fmla="*/ 12 h 16"/>
                <a:gd name="T36" fmla="*/ 18 w 22"/>
                <a:gd name="T37" fmla="*/ 8 h 16"/>
                <a:gd name="T38" fmla="*/ 18 w 22"/>
                <a:gd name="T39" fmla="*/ 8 h 16"/>
                <a:gd name="T40" fmla="*/ 18 w 22"/>
                <a:gd name="T41" fmla="*/ 7 h 16"/>
                <a:gd name="T42" fmla="*/ 18 w 22"/>
                <a:gd name="T43" fmla="*/ 7 h 16"/>
                <a:gd name="T44" fmla="*/ 13 w 22"/>
                <a:gd name="T45" fmla="*/ 4 h 16"/>
                <a:gd name="T46" fmla="*/ 13 w 22"/>
                <a:gd name="T47" fmla="*/ 4 h 16"/>
                <a:gd name="T48" fmla="*/ 4 w 22"/>
                <a:gd name="T49" fmla="*/ 6 h 16"/>
                <a:gd name="T50" fmla="*/ 4 w 22"/>
                <a:gd name="T51" fmla="*/ 6 h 16"/>
                <a:gd name="T52" fmla="*/ 4 w 22"/>
                <a:gd name="T53" fmla="*/ 10 h 16"/>
                <a:gd name="T54" fmla="*/ 13 w 22"/>
                <a:gd name="T5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6">
                  <a:moveTo>
                    <a:pt x="1" y="13"/>
                  </a:moveTo>
                  <a:cubicBezTo>
                    <a:pt x="0" y="12"/>
                    <a:pt x="0" y="12"/>
                    <a:pt x="0" y="11"/>
                  </a:cubicBezTo>
                  <a:cubicBezTo>
                    <a:pt x="0" y="11"/>
                    <a:pt x="0" y="11"/>
                    <a:pt x="0" y="11"/>
                  </a:cubicBezTo>
                  <a:cubicBezTo>
                    <a:pt x="0" y="5"/>
                    <a:pt x="0" y="5"/>
                    <a:pt x="0" y="5"/>
                  </a:cubicBezTo>
                  <a:cubicBezTo>
                    <a:pt x="0" y="4"/>
                    <a:pt x="1" y="3"/>
                    <a:pt x="2" y="3"/>
                  </a:cubicBezTo>
                  <a:cubicBezTo>
                    <a:pt x="2" y="3"/>
                    <a:pt x="2" y="3"/>
                    <a:pt x="2" y="3"/>
                  </a:cubicBezTo>
                  <a:cubicBezTo>
                    <a:pt x="2" y="3"/>
                    <a:pt x="7" y="1"/>
                    <a:pt x="13" y="0"/>
                  </a:cubicBezTo>
                  <a:cubicBezTo>
                    <a:pt x="13" y="0"/>
                    <a:pt x="13" y="0"/>
                    <a:pt x="13" y="0"/>
                  </a:cubicBezTo>
                  <a:cubicBezTo>
                    <a:pt x="17" y="0"/>
                    <a:pt x="21" y="2"/>
                    <a:pt x="22" y="7"/>
                  </a:cubicBezTo>
                  <a:cubicBezTo>
                    <a:pt x="22" y="7"/>
                    <a:pt x="22" y="7"/>
                    <a:pt x="22" y="7"/>
                  </a:cubicBezTo>
                  <a:cubicBezTo>
                    <a:pt x="22" y="7"/>
                    <a:pt x="22" y="8"/>
                    <a:pt x="22" y="8"/>
                  </a:cubicBezTo>
                  <a:cubicBezTo>
                    <a:pt x="22" y="8"/>
                    <a:pt x="22" y="8"/>
                    <a:pt x="22" y="8"/>
                  </a:cubicBezTo>
                  <a:cubicBezTo>
                    <a:pt x="22" y="11"/>
                    <a:pt x="21" y="13"/>
                    <a:pt x="19" y="15"/>
                  </a:cubicBezTo>
                  <a:cubicBezTo>
                    <a:pt x="19" y="15"/>
                    <a:pt x="19" y="15"/>
                    <a:pt x="19" y="15"/>
                  </a:cubicBezTo>
                  <a:cubicBezTo>
                    <a:pt x="17" y="16"/>
                    <a:pt x="15" y="16"/>
                    <a:pt x="13" y="16"/>
                  </a:cubicBezTo>
                  <a:cubicBezTo>
                    <a:pt x="13" y="16"/>
                    <a:pt x="13" y="16"/>
                    <a:pt x="13" y="16"/>
                  </a:cubicBezTo>
                  <a:cubicBezTo>
                    <a:pt x="8" y="16"/>
                    <a:pt x="4" y="15"/>
                    <a:pt x="1" y="13"/>
                  </a:cubicBezTo>
                  <a:close/>
                  <a:moveTo>
                    <a:pt x="13" y="12"/>
                  </a:moveTo>
                  <a:cubicBezTo>
                    <a:pt x="16" y="12"/>
                    <a:pt x="18" y="11"/>
                    <a:pt x="18" y="8"/>
                  </a:cubicBezTo>
                  <a:cubicBezTo>
                    <a:pt x="18" y="8"/>
                    <a:pt x="18" y="8"/>
                    <a:pt x="18" y="8"/>
                  </a:cubicBezTo>
                  <a:cubicBezTo>
                    <a:pt x="18" y="8"/>
                    <a:pt x="18" y="8"/>
                    <a:pt x="18" y="7"/>
                  </a:cubicBezTo>
                  <a:cubicBezTo>
                    <a:pt x="18" y="7"/>
                    <a:pt x="18" y="7"/>
                    <a:pt x="18" y="7"/>
                  </a:cubicBezTo>
                  <a:cubicBezTo>
                    <a:pt x="18" y="5"/>
                    <a:pt x="16" y="5"/>
                    <a:pt x="13" y="4"/>
                  </a:cubicBezTo>
                  <a:cubicBezTo>
                    <a:pt x="13" y="4"/>
                    <a:pt x="13" y="4"/>
                    <a:pt x="13" y="4"/>
                  </a:cubicBezTo>
                  <a:cubicBezTo>
                    <a:pt x="10" y="4"/>
                    <a:pt x="6" y="6"/>
                    <a:pt x="4" y="6"/>
                  </a:cubicBezTo>
                  <a:cubicBezTo>
                    <a:pt x="4" y="6"/>
                    <a:pt x="4" y="6"/>
                    <a:pt x="4" y="6"/>
                  </a:cubicBezTo>
                  <a:cubicBezTo>
                    <a:pt x="4" y="10"/>
                    <a:pt x="4" y="10"/>
                    <a:pt x="4" y="10"/>
                  </a:cubicBezTo>
                  <a:cubicBezTo>
                    <a:pt x="6" y="11"/>
                    <a:pt x="10" y="12"/>
                    <a:pt x="13"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675">
              <a:extLst>
                <a:ext uri="{FF2B5EF4-FFF2-40B4-BE49-F238E27FC236}">
                  <a16:creationId xmlns:a16="http://schemas.microsoft.com/office/drawing/2014/main" id="{0B84544F-F421-4692-9BF4-6A940035EB55}"/>
                </a:ext>
              </a:extLst>
            </p:cNvPr>
            <p:cNvSpPr/>
            <p:nvPr/>
          </p:nvSpPr>
          <p:spPr bwMode="auto">
            <a:xfrm rot="964014">
              <a:off x="9516107" y="892131"/>
              <a:ext cx="201682" cy="177111"/>
            </a:xfrm>
            <a:custGeom>
              <a:avLst/>
              <a:gdLst>
                <a:gd name="T0" fmla="*/ 29 w 39"/>
                <a:gd name="T1" fmla="*/ 10 h 33"/>
                <a:gd name="T2" fmla="*/ 11 w 39"/>
                <a:gd name="T3" fmla="*/ 10 h 33"/>
                <a:gd name="T4" fmla="*/ 20 w 39"/>
                <a:gd name="T5" fmla="*/ 33 h 33"/>
                <a:gd name="T6" fmla="*/ 29 w 39"/>
                <a:gd name="T7" fmla="*/ 10 h 33"/>
              </a:gdLst>
              <a:ahLst/>
              <a:cxnLst>
                <a:cxn ang="0">
                  <a:pos x="T0" y="T1"/>
                </a:cxn>
                <a:cxn ang="0">
                  <a:pos x="T2" y="T3"/>
                </a:cxn>
                <a:cxn ang="0">
                  <a:pos x="T4" y="T5"/>
                </a:cxn>
                <a:cxn ang="0">
                  <a:pos x="T6" y="T7"/>
                </a:cxn>
              </a:cxnLst>
              <a:rect l="0" t="0" r="r" b="b"/>
              <a:pathLst>
                <a:path w="39" h="33">
                  <a:moveTo>
                    <a:pt x="29" y="10"/>
                  </a:moveTo>
                  <a:cubicBezTo>
                    <a:pt x="29" y="10"/>
                    <a:pt x="22" y="0"/>
                    <a:pt x="11" y="10"/>
                  </a:cubicBezTo>
                  <a:cubicBezTo>
                    <a:pt x="0" y="19"/>
                    <a:pt x="12" y="33"/>
                    <a:pt x="20" y="33"/>
                  </a:cubicBezTo>
                  <a:cubicBezTo>
                    <a:pt x="28" y="32"/>
                    <a:pt x="39" y="19"/>
                    <a:pt x="29"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676">
              <a:extLst>
                <a:ext uri="{FF2B5EF4-FFF2-40B4-BE49-F238E27FC236}">
                  <a16:creationId xmlns:a16="http://schemas.microsoft.com/office/drawing/2014/main" id="{5C2C8A70-E47D-4788-A51B-9C16BEDEEB8C}"/>
                </a:ext>
              </a:extLst>
            </p:cNvPr>
            <p:cNvSpPr>
              <a:spLocks noEditPoints="1"/>
            </p:cNvSpPr>
            <p:nvPr/>
          </p:nvSpPr>
          <p:spPr bwMode="auto">
            <a:xfrm rot="964014">
              <a:off x="9538563" y="910451"/>
              <a:ext cx="155647" cy="168143"/>
            </a:xfrm>
            <a:custGeom>
              <a:avLst/>
              <a:gdLst>
                <a:gd name="T0" fmla="*/ 0 w 30"/>
                <a:gd name="T1" fmla="*/ 16 h 32"/>
                <a:gd name="T2" fmla="*/ 5 w 30"/>
                <a:gd name="T3" fmla="*/ 5 h 32"/>
                <a:gd name="T4" fmla="*/ 5 w 30"/>
                <a:gd name="T5" fmla="*/ 5 h 32"/>
                <a:gd name="T6" fmla="*/ 16 w 30"/>
                <a:gd name="T7" fmla="*/ 0 h 32"/>
                <a:gd name="T8" fmla="*/ 16 w 30"/>
                <a:gd name="T9" fmla="*/ 0 h 32"/>
                <a:gd name="T10" fmla="*/ 25 w 30"/>
                <a:gd name="T11" fmla="*/ 5 h 32"/>
                <a:gd name="T12" fmla="*/ 25 w 30"/>
                <a:gd name="T13" fmla="*/ 5 h 32"/>
                <a:gd name="T14" fmla="*/ 30 w 30"/>
                <a:gd name="T15" fmla="*/ 15 h 32"/>
                <a:gd name="T16" fmla="*/ 30 w 30"/>
                <a:gd name="T17" fmla="*/ 15 h 32"/>
                <a:gd name="T18" fmla="*/ 15 w 30"/>
                <a:gd name="T19" fmla="*/ 32 h 32"/>
                <a:gd name="T20" fmla="*/ 15 w 30"/>
                <a:gd name="T21" fmla="*/ 32 h 32"/>
                <a:gd name="T22" fmla="*/ 15 w 30"/>
                <a:gd name="T23" fmla="*/ 32 h 32"/>
                <a:gd name="T24" fmla="*/ 15 w 30"/>
                <a:gd name="T25" fmla="*/ 32 h 32"/>
                <a:gd name="T26" fmla="*/ 0 w 30"/>
                <a:gd name="T27" fmla="*/ 16 h 32"/>
                <a:gd name="T28" fmla="*/ 7 w 30"/>
                <a:gd name="T29" fmla="*/ 8 h 32"/>
                <a:gd name="T30" fmla="*/ 4 w 30"/>
                <a:gd name="T31" fmla="*/ 16 h 32"/>
                <a:gd name="T32" fmla="*/ 4 w 30"/>
                <a:gd name="T33" fmla="*/ 16 h 32"/>
                <a:gd name="T34" fmla="*/ 7 w 30"/>
                <a:gd name="T35" fmla="*/ 24 h 32"/>
                <a:gd name="T36" fmla="*/ 7 w 30"/>
                <a:gd name="T37" fmla="*/ 24 h 32"/>
                <a:gd name="T38" fmla="*/ 15 w 30"/>
                <a:gd name="T39" fmla="*/ 28 h 32"/>
                <a:gd name="T40" fmla="*/ 15 w 30"/>
                <a:gd name="T41" fmla="*/ 28 h 32"/>
                <a:gd name="T42" fmla="*/ 15 w 30"/>
                <a:gd name="T43" fmla="*/ 28 h 32"/>
                <a:gd name="T44" fmla="*/ 15 w 30"/>
                <a:gd name="T45" fmla="*/ 28 h 32"/>
                <a:gd name="T46" fmla="*/ 26 w 30"/>
                <a:gd name="T47" fmla="*/ 15 h 32"/>
                <a:gd name="T48" fmla="*/ 26 w 30"/>
                <a:gd name="T49" fmla="*/ 15 h 32"/>
                <a:gd name="T50" fmla="*/ 23 w 30"/>
                <a:gd name="T51" fmla="*/ 8 h 32"/>
                <a:gd name="T52" fmla="*/ 23 w 30"/>
                <a:gd name="T53" fmla="*/ 8 h 32"/>
                <a:gd name="T54" fmla="*/ 24 w 30"/>
                <a:gd name="T55" fmla="*/ 7 h 32"/>
                <a:gd name="T56" fmla="*/ 26 w 30"/>
                <a:gd name="T57" fmla="*/ 5 h 32"/>
                <a:gd name="T58" fmla="*/ 24 w 30"/>
                <a:gd name="T59" fmla="*/ 7 h 32"/>
                <a:gd name="T60" fmla="*/ 23 w 30"/>
                <a:gd name="T61" fmla="*/ 8 h 32"/>
                <a:gd name="T62" fmla="*/ 22 w 30"/>
                <a:gd name="T63" fmla="*/ 8 h 32"/>
                <a:gd name="T64" fmla="*/ 21 w 30"/>
                <a:gd name="T65" fmla="*/ 6 h 32"/>
                <a:gd name="T66" fmla="*/ 21 w 30"/>
                <a:gd name="T67" fmla="*/ 6 h 32"/>
                <a:gd name="T68" fmla="*/ 16 w 30"/>
                <a:gd name="T69" fmla="*/ 4 h 32"/>
                <a:gd name="T70" fmla="*/ 16 w 30"/>
                <a:gd name="T71" fmla="*/ 4 h 32"/>
                <a:gd name="T72" fmla="*/ 7 w 30"/>
                <a:gd name="T7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2">
                  <a:moveTo>
                    <a:pt x="0" y="16"/>
                  </a:moveTo>
                  <a:cubicBezTo>
                    <a:pt x="0" y="12"/>
                    <a:pt x="1" y="8"/>
                    <a:pt x="5" y="5"/>
                  </a:cubicBezTo>
                  <a:cubicBezTo>
                    <a:pt x="5" y="5"/>
                    <a:pt x="5" y="5"/>
                    <a:pt x="5" y="5"/>
                  </a:cubicBezTo>
                  <a:cubicBezTo>
                    <a:pt x="9" y="2"/>
                    <a:pt x="12" y="0"/>
                    <a:pt x="16" y="0"/>
                  </a:cubicBezTo>
                  <a:cubicBezTo>
                    <a:pt x="16" y="0"/>
                    <a:pt x="16" y="0"/>
                    <a:pt x="16" y="0"/>
                  </a:cubicBezTo>
                  <a:cubicBezTo>
                    <a:pt x="21" y="0"/>
                    <a:pt x="25" y="4"/>
                    <a:pt x="25" y="5"/>
                  </a:cubicBezTo>
                  <a:cubicBezTo>
                    <a:pt x="25" y="5"/>
                    <a:pt x="25" y="5"/>
                    <a:pt x="25" y="5"/>
                  </a:cubicBezTo>
                  <a:cubicBezTo>
                    <a:pt x="29" y="8"/>
                    <a:pt x="30" y="12"/>
                    <a:pt x="30" y="15"/>
                  </a:cubicBezTo>
                  <a:cubicBezTo>
                    <a:pt x="30" y="15"/>
                    <a:pt x="30" y="15"/>
                    <a:pt x="30" y="15"/>
                  </a:cubicBezTo>
                  <a:cubicBezTo>
                    <a:pt x="30" y="24"/>
                    <a:pt x="22" y="31"/>
                    <a:pt x="15" y="32"/>
                  </a:cubicBezTo>
                  <a:cubicBezTo>
                    <a:pt x="15" y="32"/>
                    <a:pt x="15" y="32"/>
                    <a:pt x="15" y="32"/>
                  </a:cubicBezTo>
                  <a:cubicBezTo>
                    <a:pt x="15" y="32"/>
                    <a:pt x="15" y="32"/>
                    <a:pt x="15" y="32"/>
                  </a:cubicBezTo>
                  <a:cubicBezTo>
                    <a:pt x="15" y="32"/>
                    <a:pt x="15" y="32"/>
                    <a:pt x="15" y="32"/>
                  </a:cubicBezTo>
                  <a:cubicBezTo>
                    <a:pt x="8" y="31"/>
                    <a:pt x="0" y="24"/>
                    <a:pt x="0" y="16"/>
                  </a:cubicBezTo>
                  <a:close/>
                  <a:moveTo>
                    <a:pt x="7" y="8"/>
                  </a:moveTo>
                  <a:cubicBezTo>
                    <a:pt x="4" y="11"/>
                    <a:pt x="4" y="13"/>
                    <a:pt x="4" y="16"/>
                  </a:cubicBezTo>
                  <a:cubicBezTo>
                    <a:pt x="4" y="16"/>
                    <a:pt x="4" y="16"/>
                    <a:pt x="4" y="16"/>
                  </a:cubicBezTo>
                  <a:cubicBezTo>
                    <a:pt x="4" y="19"/>
                    <a:pt x="5" y="22"/>
                    <a:pt x="7" y="24"/>
                  </a:cubicBezTo>
                  <a:cubicBezTo>
                    <a:pt x="7" y="24"/>
                    <a:pt x="7" y="24"/>
                    <a:pt x="7" y="24"/>
                  </a:cubicBezTo>
                  <a:cubicBezTo>
                    <a:pt x="10" y="26"/>
                    <a:pt x="13" y="28"/>
                    <a:pt x="15" y="28"/>
                  </a:cubicBezTo>
                  <a:cubicBezTo>
                    <a:pt x="15" y="28"/>
                    <a:pt x="15" y="28"/>
                    <a:pt x="15" y="28"/>
                  </a:cubicBezTo>
                  <a:cubicBezTo>
                    <a:pt x="15" y="28"/>
                    <a:pt x="15" y="28"/>
                    <a:pt x="15" y="28"/>
                  </a:cubicBezTo>
                  <a:cubicBezTo>
                    <a:pt x="15" y="28"/>
                    <a:pt x="15" y="28"/>
                    <a:pt x="15" y="28"/>
                  </a:cubicBezTo>
                  <a:cubicBezTo>
                    <a:pt x="20" y="28"/>
                    <a:pt x="26" y="21"/>
                    <a:pt x="26" y="15"/>
                  </a:cubicBezTo>
                  <a:cubicBezTo>
                    <a:pt x="26" y="15"/>
                    <a:pt x="26" y="15"/>
                    <a:pt x="26" y="15"/>
                  </a:cubicBezTo>
                  <a:cubicBezTo>
                    <a:pt x="26" y="13"/>
                    <a:pt x="25" y="11"/>
                    <a:pt x="23" y="8"/>
                  </a:cubicBezTo>
                  <a:cubicBezTo>
                    <a:pt x="23" y="8"/>
                    <a:pt x="23" y="8"/>
                    <a:pt x="23" y="8"/>
                  </a:cubicBezTo>
                  <a:cubicBezTo>
                    <a:pt x="24" y="7"/>
                    <a:pt x="24" y="7"/>
                    <a:pt x="24" y="7"/>
                  </a:cubicBezTo>
                  <a:cubicBezTo>
                    <a:pt x="26" y="5"/>
                    <a:pt x="26" y="5"/>
                    <a:pt x="26" y="5"/>
                  </a:cubicBezTo>
                  <a:cubicBezTo>
                    <a:pt x="24" y="7"/>
                    <a:pt x="24" y="7"/>
                    <a:pt x="24" y="7"/>
                  </a:cubicBezTo>
                  <a:cubicBezTo>
                    <a:pt x="23" y="8"/>
                    <a:pt x="23" y="8"/>
                    <a:pt x="23" y="8"/>
                  </a:cubicBezTo>
                  <a:cubicBezTo>
                    <a:pt x="22" y="8"/>
                    <a:pt x="22" y="8"/>
                    <a:pt x="22" y="8"/>
                  </a:cubicBezTo>
                  <a:cubicBezTo>
                    <a:pt x="22" y="8"/>
                    <a:pt x="22" y="7"/>
                    <a:pt x="21" y="6"/>
                  </a:cubicBezTo>
                  <a:cubicBezTo>
                    <a:pt x="21" y="6"/>
                    <a:pt x="21" y="6"/>
                    <a:pt x="21" y="6"/>
                  </a:cubicBezTo>
                  <a:cubicBezTo>
                    <a:pt x="19" y="5"/>
                    <a:pt x="18" y="4"/>
                    <a:pt x="16" y="4"/>
                  </a:cubicBezTo>
                  <a:cubicBezTo>
                    <a:pt x="16" y="4"/>
                    <a:pt x="16" y="4"/>
                    <a:pt x="16" y="4"/>
                  </a:cubicBezTo>
                  <a:cubicBezTo>
                    <a:pt x="13" y="4"/>
                    <a:pt x="11" y="5"/>
                    <a:pt x="7"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682">
              <a:extLst>
                <a:ext uri="{FF2B5EF4-FFF2-40B4-BE49-F238E27FC236}">
                  <a16:creationId xmlns:a16="http://schemas.microsoft.com/office/drawing/2014/main" id="{4966A6CC-9C82-4153-93D8-3F2B1A442E56}"/>
                </a:ext>
              </a:extLst>
            </p:cNvPr>
            <p:cNvSpPr/>
            <p:nvPr/>
          </p:nvSpPr>
          <p:spPr bwMode="auto">
            <a:xfrm rot="964014">
              <a:off x="9488471" y="1936881"/>
              <a:ext cx="580932" cy="614285"/>
            </a:xfrm>
            <a:custGeom>
              <a:avLst/>
              <a:gdLst>
                <a:gd name="T0" fmla="*/ 112 w 112"/>
                <a:gd name="T1" fmla="*/ 49 h 116"/>
                <a:gd name="T2" fmla="*/ 0 w 112"/>
                <a:gd name="T3" fmla="*/ 61 h 116"/>
                <a:gd name="T4" fmla="*/ 112 w 112"/>
                <a:gd name="T5" fmla="*/ 49 h 116"/>
              </a:gdLst>
              <a:ahLst/>
              <a:cxnLst>
                <a:cxn ang="0">
                  <a:pos x="T0" y="T1"/>
                </a:cxn>
                <a:cxn ang="0">
                  <a:pos x="T2" y="T3"/>
                </a:cxn>
                <a:cxn ang="0">
                  <a:pos x="T4" y="T5"/>
                </a:cxn>
              </a:cxnLst>
              <a:rect l="0" t="0" r="r" b="b"/>
              <a:pathLst>
                <a:path w="112" h="116">
                  <a:moveTo>
                    <a:pt x="112" y="49"/>
                  </a:moveTo>
                  <a:cubicBezTo>
                    <a:pt x="112" y="49"/>
                    <a:pt x="84" y="0"/>
                    <a:pt x="0" y="61"/>
                  </a:cubicBezTo>
                  <a:cubicBezTo>
                    <a:pt x="0" y="61"/>
                    <a:pt x="91" y="116"/>
                    <a:pt x="112" y="49"/>
                  </a:cubicBezTo>
                  <a:close/>
                </a:path>
              </a:pathLst>
            </a:custGeom>
            <a:solidFill>
              <a:srgbClr val="B3E4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683">
              <a:extLst>
                <a:ext uri="{FF2B5EF4-FFF2-40B4-BE49-F238E27FC236}">
                  <a16:creationId xmlns:a16="http://schemas.microsoft.com/office/drawing/2014/main" id="{156C0A44-44DE-40E7-9DD4-1E52DB13CDE4}"/>
                </a:ext>
              </a:extLst>
            </p:cNvPr>
            <p:cNvSpPr>
              <a:spLocks noEditPoints="1"/>
            </p:cNvSpPr>
            <p:nvPr/>
          </p:nvSpPr>
          <p:spPr bwMode="auto">
            <a:xfrm rot="964014">
              <a:off x="9482451" y="2085545"/>
              <a:ext cx="600662" cy="298174"/>
            </a:xfrm>
            <a:custGeom>
              <a:avLst/>
              <a:gdLst>
                <a:gd name="T0" fmla="*/ 69 w 116"/>
                <a:gd name="T1" fmla="*/ 56 h 56"/>
                <a:gd name="T2" fmla="*/ 1 w 116"/>
                <a:gd name="T3" fmla="*/ 34 h 56"/>
                <a:gd name="T4" fmla="*/ 1 w 116"/>
                <a:gd name="T5" fmla="*/ 34 h 56"/>
                <a:gd name="T6" fmla="*/ 0 w 116"/>
                <a:gd name="T7" fmla="*/ 33 h 56"/>
                <a:gd name="T8" fmla="*/ 0 w 116"/>
                <a:gd name="T9" fmla="*/ 33 h 56"/>
                <a:gd name="T10" fmla="*/ 1 w 116"/>
                <a:gd name="T11" fmla="*/ 31 h 56"/>
                <a:gd name="T12" fmla="*/ 1 w 116"/>
                <a:gd name="T13" fmla="*/ 31 h 56"/>
                <a:gd name="T14" fmla="*/ 75 w 116"/>
                <a:gd name="T15" fmla="*/ 0 h 56"/>
                <a:gd name="T16" fmla="*/ 75 w 116"/>
                <a:gd name="T17" fmla="*/ 0 h 56"/>
                <a:gd name="T18" fmla="*/ 116 w 116"/>
                <a:gd name="T19" fmla="*/ 20 h 56"/>
                <a:gd name="T20" fmla="*/ 116 w 116"/>
                <a:gd name="T21" fmla="*/ 20 h 56"/>
                <a:gd name="T22" fmla="*/ 114 w 116"/>
                <a:gd name="T23" fmla="*/ 21 h 56"/>
                <a:gd name="T24" fmla="*/ 116 w 116"/>
                <a:gd name="T25" fmla="*/ 20 h 56"/>
                <a:gd name="T26" fmla="*/ 116 w 116"/>
                <a:gd name="T27" fmla="*/ 22 h 56"/>
                <a:gd name="T28" fmla="*/ 116 w 116"/>
                <a:gd name="T29" fmla="*/ 22 h 56"/>
                <a:gd name="T30" fmla="*/ 70 w 116"/>
                <a:gd name="T31" fmla="*/ 56 h 56"/>
                <a:gd name="T32" fmla="*/ 70 w 116"/>
                <a:gd name="T33" fmla="*/ 56 h 56"/>
                <a:gd name="T34" fmla="*/ 69 w 116"/>
                <a:gd name="T35" fmla="*/ 56 h 56"/>
                <a:gd name="T36" fmla="*/ 24 w 116"/>
                <a:gd name="T37" fmla="*/ 42 h 56"/>
                <a:gd name="T38" fmla="*/ 69 w 116"/>
                <a:gd name="T39" fmla="*/ 52 h 56"/>
                <a:gd name="T40" fmla="*/ 69 w 116"/>
                <a:gd name="T41" fmla="*/ 52 h 56"/>
                <a:gd name="T42" fmla="*/ 112 w 116"/>
                <a:gd name="T43" fmla="*/ 22 h 56"/>
                <a:gd name="T44" fmla="*/ 112 w 116"/>
                <a:gd name="T45" fmla="*/ 22 h 56"/>
                <a:gd name="T46" fmla="*/ 110 w 116"/>
                <a:gd name="T47" fmla="*/ 20 h 56"/>
                <a:gd name="T48" fmla="*/ 110 w 116"/>
                <a:gd name="T49" fmla="*/ 20 h 56"/>
                <a:gd name="T50" fmla="*/ 104 w 116"/>
                <a:gd name="T51" fmla="*/ 13 h 56"/>
                <a:gd name="T52" fmla="*/ 104 w 116"/>
                <a:gd name="T53" fmla="*/ 13 h 56"/>
                <a:gd name="T54" fmla="*/ 75 w 116"/>
                <a:gd name="T55" fmla="*/ 4 h 56"/>
                <a:gd name="T56" fmla="*/ 75 w 116"/>
                <a:gd name="T57" fmla="*/ 4 h 56"/>
                <a:gd name="T58" fmla="*/ 6 w 116"/>
                <a:gd name="T59" fmla="*/ 33 h 56"/>
                <a:gd name="T60" fmla="*/ 6 w 116"/>
                <a:gd name="T61" fmla="*/ 33 h 56"/>
                <a:gd name="T62" fmla="*/ 24 w 116"/>
                <a:gd name="T6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 h="56">
                  <a:moveTo>
                    <a:pt x="69" y="56"/>
                  </a:moveTo>
                  <a:cubicBezTo>
                    <a:pt x="36" y="56"/>
                    <a:pt x="1" y="35"/>
                    <a:pt x="1" y="34"/>
                  </a:cubicBezTo>
                  <a:cubicBezTo>
                    <a:pt x="1" y="34"/>
                    <a:pt x="1" y="34"/>
                    <a:pt x="1" y="34"/>
                  </a:cubicBezTo>
                  <a:cubicBezTo>
                    <a:pt x="0" y="34"/>
                    <a:pt x="0" y="34"/>
                    <a:pt x="0" y="33"/>
                  </a:cubicBezTo>
                  <a:cubicBezTo>
                    <a:pt x="0" y="33"/>
                    <a:pt x="0" y="33"/>
                    <a:pt x="0" y="33"/>
                  </a:cubicBezTo>
                  <a:cubicBezTo>
                    <a:pt x="0" y="32"/>
                    <a:pt x="0" y="32"/>
                    <a:pt x="1" y="31"/>
                  </a:cubicBezTo>
                  <a:cubicBezTo>
                    <a:pt x="1" y="31"/>
                    <a:pt x="1" y="31"/>
                    <a:pt x="1" y="31"/>
                  </a:cubicBezTo>
                  <a:cubicBezTo>
                    <a:pt x="33" y="8"/>
                    <a:pt x="57" y="0"/>
                    <a:pt x="75" y="0"/>
                  </a:cubicBezTo>
                  <a:cubicBezTo>
                    <a:pt x="75" y="0"/>
                    <a:pt x="75" y="0"/>
                    <a:pt x="75" y="0"/>
                  </a:cubicBezTo>
                  <a:cubicBezTo>
                    <a:pt x="104" y="0"/>
                    <a:pt x="115" y="20"/>
                    <a:pt x="116" y="20"/>
                  </a:cubicBezTo>
                  <a:cubicBezTo>
                    <a:pt x="116" y="20"/>
                    <a:pt x="116" y="20"/>
                    <a:pt x="116" y="20"/>
                  </a:cubicBezTo>
                  <a:cubicBezTo>
                    <a:pt x="114" y="21"/>
                    <a:pt x="114" y="21"/>
                    <a:pt x="114" y="21"/>
                  </a:cubicBezTo>
                  <a:cubicBezTo>
                    <a:pt x="116" y="20"/>
                    <a:pt x="116" y="20"/>
                    <a:pt x="116" y="20"/>
                  </a:cubicBezTo>
                  <a:cubicBezTo>
                    <a:pt x="116" y="21"/>
                    <a:pt x="116" y="21"/>
                    <a:pt x="116" y="22"/>
                  </a:cubicBezTo>
                  <a:cubicBezTo>
                    <a:pt x="116" y="22"/>
                    <a:pt x="116" y="22"/>
                    <a:pt x="116" y="22"/>
                  </a:cubicBezTo>
                  <a:cubicBezTo>
                    <a:pt x="108" y="48"/>
                    <a:pt x="89" y="56"/>
                    <a:pt x="70" y="56"/>
                  </a:cubicBezTo>
                  <a:cubicBezTo>
                    <a:pt x="70" y="56"/>
                    <a:pt x="70" y="56"/>
                    <a:pt x="70" y="56"/>
                  </a:cubicBezTo>
                  <a:cubicBezTo>
                    <a:pt x="69" y="56"/>
                    <a:pt x="69" y="56"/>
                    <a:pt x="69" y="56"/>
                  </a:cubicBezTo>
                  <a:close/>
                  <a:moveTo>
                    <a:pt x="24" y="42"/>
                  </a:moveTo>
                  <a:cubicBezTo>
                    <a:pt x="37" y="47"/>
                    <a:pt x="54" y="52"/>
                    <a:pt x="69" y="52"/>
                  </a:cubicBezTo>
                  <a:cubicBezTo>
                    <a:pt x="69" y="52"/>
                    <a:pt x="69" y="52"/>
                    <a:pt x="69" y="52"/>
                  </a:cubicBezTo>
                  <a:cubicBezTo>
                    <a:pt x="88" y="52"/>
                    <a:pt x="104" y="45"/>
                    <a:pt x="112" y="22"/>
                  </a:cubicBezTo>
                  <a:cubicBezTo>
                    <a:pt x="112" y="22"/>
                    <a:pt x="112" y="22"/>
                    <a:pt x="112" y="22"/>
                  </a:cubicBezTo>
                  <a:cubicBezTo>
                    <a:pt x="111" y="21"/>
                    <a:pt x="111" y="20"/>
                    <a:pt x="110" y="20"/>
                  </a:cubicBezTo>
                  <a:cubicBezTo>
                    <a:pt x="110" y="20"/>
                    <a:pt x="110" y="20"/>
                    <a:pt x="110" y="20"/>
                  </a:cubicBezTo>
                  <a:cubicBezTo>
                    <a:pt x="109" y="18"/>
                    <a:pt x="107" y="16"/>
                    <a:pt x="104" y="13"/>
                  </a:cubicBezTo>
                  <a:cubicBezTo>
                    <a:pt x="104" y="13"/>
                    <a:pt x="104" y="13"/>
                    <a:pt x="104" y="13"/>
                  </a:cubicBezTo>
                  <a:cubicBezTo>
                    <a:pt x="98" y="9"/>
                    <a:pt x="89" y="5"/>
                    <a:pt x="75" y="4"/>
                  </a:cubicBezTo>
                  <a:cubicBezTo>
                    <a:pt x="75" y="4"/>
                    <a:pt x="75" y="4"/>
                    <a:pt x="75" y="4"/>
                  </a:cubicBezTo>
                  <a:cubicBezTo>
                    <a:pt x="59" y="4"/>
                    <a:pt x="36" y="11"/>
                    <a:pt x="6" y="33"/>
                  </a:cubicBezTo>
                  <a:cubicBezTo>
                    <a:pt x="6" y="33"/>
                    <a:pt x="6" y="33"/>
                    <a:pt x="6" y="33"/>
                  </a:cubicBezTo>
                  <a:cubicBezTo>
                    <a:pt x="9" y="34"/>
                    <a:pt x="16" y="38"/>
                    <a:pt x="24" y="4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684">
              <a:extLst>
                <a:ext uri="{FF2B5EF4-FFF2-40B4-BE49-F238E27FC236}">
                  <a16:creationId xmlns:a16="http://schemas.microsoft.com/office/drawing/2014/main" id="{035D2987-847C-4147-B0CB-072187BF00B7}"/>
                </a:ext>
              </a:extLst>
            </p:cNvPr>
            <p:cNvSpPr/>
            <p:nvPr/>
          </p:nvSpPr>
          <p:spPr bwMode="auto">
            <a:xfrm rot="964014">
              <a:off x="9484002" y="2186650"/>
              <a:ext cx="600662" cy="85193"/>
            </a:xfrm>
            <a:custGeom>
              <a:avLst/>
              <a:gdLst>
                <a:gd name="T0" fmla="*/ 0 w 116"/>
                <a:gd name="T1" fmla="*/ 14 h 16"/>
                <a:gd name="T2" fmla="*/ 1 w 116"/>
                <a:gd name="T3" fmla="*/ 12 h 16"/>
                <a:gd name="T4" fmla="*/ 1 w 116"/>
                <a:gd name="T5" fmla="*/ 12 h 16"/>
                <a:gd name="T6" fmla="*/ 104 w 116"/>
                <a:gd name="T7" fmla="*/ 0 h 16"/>
                <a:gd name="T8" fmla="*/ 104 w 116"/>
                <a:gd name="T9" fmla="*/ 0 h 16"/>
                <a:gd name="T10" fmla="*/ 114 w 116"/>
                <a:gd name="T11" fmla="*/ 0 h 16"/>
                <a:gd name="T12" fmla="*/ 114 w 116"/>
                <a:gd name="T13" fmla="*/ 0 h 16"/>
                <a:gd name="T14" fmla="*/ 116 w 116"/>
                <a:gd name="T15" fmla="*/ 3 h 16"/>
                <a:gd name="T16" fmla="*/ 116 w 116"/>
                <a:gd name="T17" fmla="*/ 3 h 16"/>
                <a:gd name="T18" fmla="*/ 113 w 116"/>
                <a:gd name="T19" fmla="*/ 4 h 16"/>
                <a:gd name="T20" fmla="*/ 113 w 116"/>
                <a:gd name="T21" fmla="*/ 4 h 16"/>
                <a:gd name="T22" fmla="*/ 104 w 116"/>
                <a:gd name="T23" fmla="*/ 4 h 16"/>
                <a:gd name="T24" fmla="*/ 104 w 116"/>
                <a:gd name="T25" fmla="*/ 4 h 16"/>
                <a:gd name="T26" fmla="*/ 2 w 116"/>
                <a:gd name="T27" fmla="*/ 16 h 16"/>
                <a:gd name="T28" fmla="*/ 2 w 116"/>
                <a:gd name="T29" fmla="*/ 16 h 16"/>
                <a:gd name="T30" fmla="*/ 2 w 116"/>
                <a:gd name="T31" fmla="*/ 16 h 16"/>
                <a:gd name="T32" fmla="*/ 2 w 116"/>
                <a:gd name="T33" fmla="*/ 16 h 16"/>
                <a:gd name="T34" fmla="*/ 0 w 116"/>
                <a:gd name="T3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6">
                  <a:moveTo>
                    <a:pt x="0" y="14"/>
                  </a:moveTo>
                  <a:cubicBezTo>
                    <a:pt x="0" y="13"/>
                    <a:pt x="0" y="12"/>
                    <a:pt x="1" y="12"/>
                  </a:cubicBezTo>
                  <a:cubicBezTo>
                    <a:pt x="1" y="12"/>
                    <a:pt x="1" y="12"/>
                    <a:pt x="1" y="12"/>
                  </a:cubicBezTo>
                  <a:cubicBezTo>
                    <a:pt x="2" y="12"/>
                    <a:pt x="72" y="0"/>
                    <a:pt x="104" y="0"/>
                  </a:cubicBezTo>
                  <a:cubicBezTo>
                    <a:pt x="104" y="0"/>
                    <a:pt x="104" y="0"/>
                    <a:pt x="104" y="0"/>
                  </a:cubicBezTo>
                  <a:cubicBezTo>
                    <a:pt x="108" y="0"/>
                    <a:pt x="112" y="0"/>
                    <a:pt x="114" y="0"/>
                  </a:cubicBezTo>
                  <a:cubicBezTo>
                    <a:pt x="114" y="0"/>
                    <a:pt x="114" y="0"/>
                    <a:pt x="114" y="0"/>
                  </a:cubicBezTo>
                  <a:cubicBezTo>
                    <a:pt x="115" y="1"/>
                    <a:pt x="116" y="2"/>
                    <a:pt x="116" y="3"/>
                  </a:cubicBezTo>
                  <a:cubicBezTo>
                    <a:pt x="116" y="3"/>
                    <a:pt x="116" y="3"/>
                    <a:pt x="116" y="3"/>
                  </a:cubicBezTo>
                  <a:cubicBezTo>
                    <a:pt x="116" y="4"/>
                    <a:pt x="115" y="4"/>
                    <a:pt x="113" y="4"/>
                  </a:cubicBezTo>
                  <a:cubicBezTo>
                    <a:pt x="113" y="4"/>
                    <a:pt x="113" y="4"/>
                    <a:pt x="113" y="4"/>
                  </a:cubicBezTo>
                  <a:cubicBezTo>
                    <a:pt x="111" y="4"/>
                    <a:pt x="108" y="4"/>
                    <a:pt x="104" y="4"/>
                  </a:cubicBezTo>
                  <a:cubicBezTo>
                    <a:pt x="104" y="4"/>
                    <a:pt x="104" y="4"/>
                    <a:pt x="104" y="4"/>
                  </a:cubicBezTo>
                  <a:cubicBezTo>
                    <a:pt x="73" y="4"/>
                    <a:pt x="2" y="16"/>
                    <a:pt x="2" y="16"/>
                  </a:cubicBezTo>
                  <a:cubicBezTo>
                    <a:pt x="2" y="16"/>
                    <a:pt x="2" y="16"/>
                    <a:pt x="2" y="16"/>
                  </a:cubicBezTo>
                  <a:cubicBezTo>
                    <a:pt x="2" y="16"/>
                    <a:pt x="2" y="16"/>
                    <a:pt x="2" y="16"/>
                  </a:cubicBezTo>
                  <a:cubicBezTo>
                    <a:pt x="2" y="16"/>
                    <a:pt x="2" y="16"/>
                    <a:pt x="2" y="16"/>
                  </a:cubicBezTo>
                  <a:cubicBezTo>
                    <a:pt x="1" y="16"/>
                    <a:pt x="0" y="15"/>
                    <a:pt x="0" y="1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685">
              <a:extLst>
                <a:ext uri="{FF2B5EF4-FFF2-40B4-BE49-F238E27FC236}">
                  <a16:creationId xmlns:a16="http://schemas.microsoft.com/office/drawing/2014/main" id="{34CCEA2D-F235-4EB3-B88B-B2CB5D296C6A}"/>
                </a:ext>
              </a:extLst>
            </p:cNvPr>
            <p:cNvSpPr/>
            <p:nvPr/>
          </p:nvSpPr>
          <p:spPr bwMode="auto">
            <a:xfrm rot="964014">
              <a:off x="9664650" y="2110693"/>
              <a:ext cx="81111" cy="224192"/>
            </a:xfrm>
            <a:custGeom>
              <a:avLst/>
              <a:gdLst>
                <a:gd name="T0" fmla="*/ 1 w 16"/>
                <a:gd name="T1" fmla="*/ 42 h 42"/>
                <a:gd name="T2" fmla="*/ 0 w 16"/>
                <a:gd name="T3" fmla="*/ 39 h 42"/>
                <a:gd name="T4" fmla="*/ 0 w 16"/>
                <a:gd name="T5" fmla="*/ 39 h 42"/>
                <a:gd name="T6" fmla="*/ 11 w 16"/>
                <a:gd name="T7" fmla="*/ 17 h 42"/>
                <a:gd name="T8" fmla="*/ 0 w 16"/>
                <a:gd name="T9" fmla="*/ 4 h 42"/>
                <a:gd name="T10" fmla="*/ 0 w 16"/>
                <a:gd name="T11" fmla="*/ 4 h 42"/>
                <a:gd name="T12" fmla="*/ 1 w 16"/>
                <a:gd name="T13" fmla="*/ 1 h 42"/>
                <a:gd name="T14" fmla="*/ 1 w 16"/>
                <a:gd name="T15" fmla="*/ 1 h 42"/>
                <a:gd name="T16" fmla="*/ 3 w 16"/>
                <a:gd name="T17" fmla="*/ 1 h 42"/>
                <a:gd name="T18" fmla="*/ 3 w 16"/>
                <a:gd name="T19" fmla="*/ 1 h 42"/>
                <a:gd name="T20" fmla="*/ 15 w 16"/>
                <a:gd name="T21" fmla="*/ 15 h 42"/>
                <a:gd name="T22" fmla="*/ 15 w 16"/>
                <a:gd name="T23" fmla="*/ 17 h 42"/>
                <a:gd name="T24" fmla="*/ 15 w 16"/>
                <a:gd name="T25" fmla="*/ 17 h 42"/>
                <a:gd name="T26" fmla="*/ 4 w 16"/>
                <a:gd name="T27" fmla="*/ 41 h 42"/>
                <a:gd name="T28" fmla="*/ 2 w 16"/>
                <a:gd name="T29" fmla="*/ 42 h 42"/>
                <a:gd name="T30" fmla="*/ 2 w 16"/>
                <a:gd name="T31" fmla="*/ 42 h 42"/>
                <a:gd name="T32" fmla="*/ 1 w 16"/>
                <a:gd name="T3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42">
                  <a:moveTo>
                    <a:pt x="1" y="42"/>
                  </a:moveTo>
                  <a:cubicBezTo>
                    <a:pt x="0" y="41"/>
                    <a:pt x="0" y="40"/>
                    <a:pt x="0" y="39"/>
                  </a:cubicBezTo>
                  <a:cubicBezTo>
                    <a:pt x="0" y="39"/>
                    <a:pt x="0" y="39"/>
                    <a:pt x="0" y="39"/>
                  </a:cubicBezTo>
                  <a:cubicBezTo>
                    <a:pt x="11" y="17"/>
                    <a:pt x="11" y="17"/>
                    <a:pt x="11" y="17"/>
                  </a:cubicBezTo>
                  <a:cubicBezTo>
                    <a:pt x="0" y="4"/>
                    <a:pt x="0" y="4"/>
                    <a:pt x="0" y="4"/>
                  </a:cubicBezTo>
                  <a:cubicBezTo>
                    <a:pt x="0" y="4"/>
                    <a:pt x="0" y="4"/>
                    <a:pt x="0" y="4"/>
                  </a:cubicBezTo>
                  <a:cubicBezTo>
                    <a:pt x="0" y="3"/>
                    <a:pt x="0" y="2"/>
                    <a:pt x="1" y="1"/>
                  </a:cubicBezTo>
                  <a:cubicBezTo>
                    <a:pt x="1" y="1"/>
                    <a:pt x="1" y="1"/>
                    <a:pt x="1" y="1"/>
                  </a:cubicBezTo>
                  <a:cubicBezTo>
                    <a:pt x="1" y="0"/>
                    <a:pt x="3" y="1"/>
                    <a:pt x="3" y="1"/>
                  </a:cubicBezTo>
                  <a:cubicBezTo>
                    <a:pt x="3" y="1"/>
                    <a:pt x="3" y="1"/>
                    <a:pt x="3" y="1"/>
                  </a:cubicBezTo>
                  <a:cubicBezTo>
                    <a:pt x="15" y="15"/>
                    <a:pt x="15" y="15"/>
                    <a:pt x="15" y="15"/>
                  </a:cubicBezTo>
                  <a:cubicBezTo>
                    <a:pt x="16" y="16"/>
                    <a:pt x="16" y="17"/>
                    <a:pt x="15" y="17"/>
                  </a:cubicBezTo>
                  <a:cubicBezTo>
                    <a:pt x="15" y="17"/>
                    <a:pt x="15" y="17"/>
                    <a:pt x="15" y="17"/>
                  </a:cubicBezTo>
                  <a:cubicBezTo>
                    <a:pt x="4" y="41"/>
                    <a:pt x="4" y="41"/>
                    <a:pt x="4" y="41"/>
                  </a:cubicBezTo>
                  <a:cubicBezTo>
                    <a:pt x="4" y="41"/>
                    <a:pt x="3" y="42"/>
                    <a:pt x="2" y="42"/>
                  </a:cubicBezTo>
                  <a:cubicBezTo>
                    <a:pt x="2" y="42"/>
                    <a:pt x="2" y="42"/>
                    <a:pt x="2" y="42"/>
                  </a:cubicBezTo>
                  <a:cubicBezTo>
                    <a:pt x="2" y="42"/>
                    <a:pt x="2" y="42"/>
                    <a:pt x="1" y="4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686">
              <a:extLst>
                <a:ext uri="{FF2B5EF4-FFF2-40B4-BE49-F238E27FC236}">
                  <a16:creationId xmlns:a16="http://schemas.microsoft.com/office/drawing/2014/main" id="{055E01A9-308F-4DDF-839D-BA5E7070855E}"/>
                </a:ext>
              </a:extLst>
            </p:cNvPr>
            <p:cNvSpPr/>
            <p:nvPr/>
          </p:nvSpPr>
          <p:spPr bwMode="auto">
            <a:xfrm rot="964014">
              <a:off x="9833979" y="2117674"/>
              <a:ext cx="87687" cy="302658"/>
            </a:xfrm>
            <a:custGeom>
              <a:avLst/>
              <a:gdLst>
                <a:gd name="T0" fmla="*/ 6 w 17"/>
                <a:gd name="T1" fmla="*/ 57 h 57"/>
                <a:gd name="T2" fmla="*/ 5 w 17"/>
                <a:gd name="T3" fmla="*/ 54 h 57"/>
                <a:gd name="T4" fmla="*/ 5 w 17"/>
                <a:gd name="T5" fmla="*/ 54 h 57"/>
                <a:gd name="T6" fmla="*/ 12 w 17"/>
                <a:gd name="T7" fmla="*/ 20 h 57"/>
                <a:gd name="T8" fmla="*/ 1 w 17"/>
                <a:gd name="T9" fmla="*/ 3 h 57"/>
                <a:gd name="T10" fmla="*/ 1 w 17"/>
                <a:gd name="T11" fmla="*/ 3 h 57"/>
                <a:gd name="T12" fmla="*/ 2 w 17"/>
                <a:gd name="T13" fmla="*/ 0 h 57"/>
                <a:gd name="T14" fmla="*/ 2 w 17"/>
                <a:gd name="T15" fmla="*/ 0 h 57"/>
                <a:gd name="T16" fmla="*/ 4 w 17"/>
                <a:gd name="T17" fmla="*/ 1 h 57"/>
                <a:gd name="T18" fmla="*/ 4 w 17"/>
                <a:gd name="T19" fmla="*/ 1 h 57"/>
                <a:gd name="T20" fmla="*/ 16 w 17"/>
                <a:gd name="T21" fmla="*/ 19 h 57"/>
                <a:gd name="T22" fmla="*/ 17 w 17"/>
                <a:gd name="T23" fmla="*/ 20 h 57"/>
                <a:gd name="T24" fmla="*/ 17 w 17"/>
                <a:gd name="T25" fmla="*/ 20 h 57"/>
                <a:gd name="T26" fmla="*/ 9 w 17"/>
                <a:gd name="T27" fmla="*/ 55 h 57"/>
                <a:gd name="T28" fmla="*/ 7 w 17"/>
                <a:gd name="T29" fmla="*/ 57 h 57"/>
                <a:gd name="T30" fmla="*/ 7 w 17"/>
                <a:gd name="T31" fmla="*/ 57 h 57"/>
                <a:gd name="T32" fmla="*/ 6 w 17"/>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57">
                  <a:moveTo>
                    <a:pt x="6" y="57"/>
                  </a:moveTo>
                  <a:cubicBezTo>
                    <a:pt x="5" y="57"/>
                    <a:pt x="4" y="55"/>
                    <a:pt x="5" y="54"/>
                  </a:cubicBezTo>
                  <a:cubicBezTo>
                    <a:pt x="5" y="54"/>
                    <a:pt x="5" y="54"/>
                    <a:pt x="5" y="54"/>
                  </a:cubicBezTo>
                  <a:cubicBezTo>
                    <a:pt x="12" y="20"/>
                    <a:pt x="12" y="20"/>
                    <a:pt x="12" y="20"/>
                  </a:cubicBezTo>
                  <a:cubicBezTo>
                    <a:pt x="1" y="3"/>
                    <a:pt x="1" y="3"/>
                    <a:pt x="1" y="3"/>
                  </a:cubicBezTo>
                  <a:cubicBezTo>
                    <a:pt x="1" y="3"/>
                    <a:pt x="1" y="3"/>
                    <a:pt x="1" y="3"/>
                  </a:cubicBezTo>
                  <a:cubicBezTo>
                    <a:pt x="0" y="2"/>
                    <a:pt x="1" y="1"/>
                    <a:pt x="2" y="0"/>
                  </a:cubicBezTo>
                  <a:cubicBezTo>
                    <a:pt x="2" y="0"/>
                    <a:pt x="2" y="0"/>
                    <a:pt x="2" y="0"/>
                  </a:cubicBezTo>
                  <a:cubicBezTo>
                    <a:pt x="3" y="0"/>
                    <a:pt x="4" y="0"/>
                    <a:pt x="4" y="1"/>
                  </a:cubicBezTo>
                  <a:cubicBezTo>
                    <a:pt x="4" y="1"/>
                    <a:pt x="4" y="1"/>
                    <a:pt x="4" y="1"/>
                  </a:cubicBezTo>
                  <a:cubicBezTo>
                    <a:pt x="16" y="19"/>
                    <a:pt x="16" y="19"/>
                    <a:pt x="16" y="19"/>
                  </a:cubicBezTo>
                  <a:cubicBezTo>
                    <a:pt x="17" y="19"/>
                    <a:pt x="17" y="20"/>
                    <a:pt x="17" y="20"/>
                  </a:cubicBezTo>
                  <a:cubicBezTo>
                    <a:pt x="17" y="20"/>
                    <a:pt x="17" y="20"/>
                    <a:pt x="17" y="20"/>
                  </a:cubicBezTo>
                  <a:cubicBezTo>
                    <a:pt x="9" y="55"/>
                    <a:pt x="9" y="55"/>
                    <a:pt x="9" y="55"/>
                  </a:cubicBezTo>
                  <a:cubicBezTo>
                    <a:pt x="8" y="56"/>
                    <a:pt x="8" y="57"/>
                    <a:pt x="7" y="57"/>
                  </a:cubicBezTo>
                  <a:cubicBezTo>
                    <a:pt x="7" y="57"/>
                    <a:pt x="7" y="57"/>
                    <a:pt x="7" y="57"/>
                  </a:cubicBezTo>
                  <a:cubicBezTo>
                    <a:pt x="7" y="57"/>
                    <a:pt x="6" y="57"/>
                    <a:pt x="6" y="5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692">
              <a:extLst>
                <a:ext uri="{FF2B5EF4-FFF2-40B4-BE49-F238E27FC236}">
                  <a16:creationId xmlns:a16="http://schemas.microsoft.com/office/drawing/2014/main" id="{BC42CC17-E4A4-4B76-971D-5BA5C6290101}"/>
                </a:ext>
              </a:extLst>
            </p:cNvPr>
            <p:cNvSpPr/>
            <p:nvPr/>
          </p:nvSpPr>
          <p:spPr bwMode="auto">
            <a:xfrm rot="964014">
              <a:off x="7556650" y="1485954"/>
              <a:ext cx="493243" cy="455108"/>
            </a:xfrm>
            <a:custGeom>
              <a:avLst/>
              <a:gdLst>
                <a:gd name="T0" fmla="*/ 66 w 95"/>
                <a:gd name="T1" fmla="*/ 0 h 86"/>
                <a:gd name="T2" fmla="*/ 11 w 95"/>
                <a:gd name="T3" fmla="*/ 55 h 86"/>
                <a:gd name="T4" fmla="*/ 3 w 95"/>
                <a:gd name="T5" fmla="*/ 86 h 86"/>
                <a:gd name="T6" fmla="*/ 34 w 95"/>
                <a:gd name="T7" fmla="*/ 75 h 86"/>
                <a:gd name="T8" fmla="*/ 46 w 95"/>
                <a:gd name="T9" fmla="*/ 53 h 86"/>
                <a:gd name="T10" fmla="*/ 95 w 95"/>
                <a:gd name="T11" fmla="*/ 8 h 86"/>
                <a:gd name="T12" fmla="*/ 66 w 95"/>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95" h="86">
                  <a:moveTo>
                    <a:pt x="66" y="0"/>
                  </a:moveTo>
                  <a:cubicBezTo>
                    <a:pt x="66" y="0"/>
                    <a:pt x="21" y="42"/>
                    <a:pt x="11" y="55"/>
                  </a:cubicBezTo>
                  <a:cubicBezTo>
                    <a:pt x="1" y="68"/>
                    <a:pt x="0" y="81"/>
                    <a:pt x="3" y="86"/>
                  </a:cubicBezTo>
                  <a:cubicBezTo>
                    <a:pt x="34" y="75"/>
                    <a:pt x="34" y="75"/>
                    <a:pt x="34" y="75"/>
                  </a:cubicBezTo>
                  <a:cubicBezTo>
                    <a:pt x="46" y="53"/>
                    <a:pt x="46" y="53"/>
                    <a:pt x="46" y="53"/>
                  </a:cubicBezTo>
                  <a:cubicBezTo>
                    <a:pt x="95" y="8"/>
                    <a:pt x="95" y="8"/>
                    <a:pt x="95" y="8"/>
                  </a:cubicBezTo>
                  <a:cubicBezTo>
                    <a:pt x="95" y="8"/>
                    <a:pt x="67" y="0"/>
                    <a:pt x="6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694">
              <a:extLst>
                <a:ext uri="{FF2B5EF4-FFF2-40B4-BE49-F238E27FC236}">
                  <a16:creationId xmlns:a16="http://schemas.microsoft.com/office/drawing/2014/main" id="{B04632DB-A435-4CAA-AE77-CCE74770DC65}"/>
                </a:ext>
              </a:extLst>
            </p:cNvPr>
            <p:cNvSpPr/>
            <p:nvPr/>
          </p:nvSpPr>
          <p:spPr bwMode="auto">
            <a:xfrm rot="964014">
              <a:off x="8180992" y="2076675"/>
              <a:ext cx="87687" cy="473043"/>
            </a:xfrm>
            <a:custGeom>
              <a:avLst/>
              <a:gdLst>
                <a:gd name="T0" fmla="*/ 13 w 17"/>
                <a:gd name="T1" fmla="*/ 87 h 89"/>
                <a:gd name="T2" fmla="*/ 0 w 17"/>
                <a:gd name="T3" fmla="*/ 2 h 89"/>
                <a:gd name="T4" fmla="*/ 0 w 17"/>
                <a:gd name="T5" fmla="*/ 2 h 89"/>
                <a:gd name="T6" fmla="*/ 0 w 17"/>
                <a:gd name="T7" fmla="*/ 2 h 89"/>
                <a:gd name="T8" fmla="*/ 1 w 17"/>
                <a:gd name="T9" fmla="*/ 0 h 89"/>
                <a:gd name="T10" fmla="*/ 1 w 17"/>
                <a:gd name="T11" fmla="*/ 0 h 89"/>
                <a:gd name="T12" fmla="*/ 4 w 17"/>
                <a:gd name="T13" fmla="*/ 2 h 89"/>
                <a:gd name="T14" fmla="*/ 4 w 17"/>
                <a:gd name="T15" fmla="*/ 2 h 89"/>
                <a:gd name="T16" fmla="*/ 10 w 17"/>
                <a:gd name="T17" fmla="*/ 43 h 89"/>
                <a:gd name="T18" fmla="*/ 10 w 17"/>
                <a:gd name="T19" fmla="*/ 43 h 89"/>
                <a:gd name="T20" fmla="*/ 16 w 17"/>
                <a:gd name="T21" fmla="*/ 86 h 89"/>
                <a:gd name="T22" fmla="*/ 16 w 17"/>
                <a:gd name="T23" fmla="*/ 86 h 89"/>
                <a:gd name="T24" fmla="*/ 15 w 17"/>
                <a:gd name="T25" fmla="*/ 89 h 89"/>
                <a:gd name="T26" fmla="*/ 15 w 17"/>
                <a:gd name="T27" fmla="*/ 89 h 89"/>
                <a:gd name="T28" fmla="*/ 15 w 17"/>
                <a:gd name="T29" fmla="*/ 89 h 89"/>
                <a:gd name="T30" fmla="*/ 15 w 17"/>
                <a:gd name="T31" fmla="*/ 89 h 89"/>
                <a:gd name="T32" fmla="*/ 13 w 17"/>
                <a:gd name="T33" fmla="*/ 8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89">
                  <a:moveTo>
                    <a:pt x="13" y="87"/>
                  </a:moveTo>
                  <a:cubicBezTo>
                    <a:pt x="11" y="83"/>
                    <a:pt x="0" y="3"/>
                    <a:pt x="0" y="2"/>
                  </a:cubicBezTo>
                  <a:cubicBezTo>
                    <a:pt x="0" y="2"/>
                    <a:pt x="0" y="2"/>
                    <a:pt x="0" y="2"/>
                  </a:cubicBezTo>
                  <a:cubicBezTo>
                    <a:pt x="0" y="2"/>
                    <a:pt x="0" y="2"/>
                    <a:pt x="0" y="2"/>
                  </a:cubicBezTo>
                  <a:cubicBezTo>
                    <a:pt x="0" y="1"/>
                    <a:pt x="0" y="0"/>
                    <a:pt x="1" y="0"/>
                  </a:cubicBezTo>
                  <a:cubicBezTo>
                    <a:pt x="1" y="0"/>
                    <a:pt x="1" y="0"/>
                    <a:pt x="1" y="0"/>
                  </a:cubicBezTo>
                  <a:cubicBezTo>
                    <a:pt x="3" y="0"/>
                    <a:pt x="4" y="1"/>
                    <a:pt x="4" y="2"/>
                  </a:cubicBezTo>
                  <a:cubicBezTo>
                    <a:pt x="4" y="2"/>
                    <a:pt x="4" y="2"/>
                    <a:pt x="4" y="2"/>
                  </a:cubicBezTo>
                  <a:cubicBezTo>
                    <a:pt x="4" y="2"/>
                    <a:pt x="7" y="22"/>
                    <a:pt x="10" y="43"/>
                  </a:cubicBezTo>
                  <a:cubicBezTo>
                    <a:pt x="10" y="43"/>
                    <a:pt x="10" y="43"/>
                    <a:pt x="10" y="43"/>
                  </a:cubicBezTo>
                  <a:cubicBezTo>
                    <a:pt x="13" y="64"/>
                    <a:pt x="16" y="85"/>
                    <a:pt x="16" y="86"/>
                  </a:cubicBezTo>
                  <a:cubicBezTo>
                    <a:pt x="16" y="86"/>
                    <a:pt x="16" y="86"/>
                    <a:pt x="16" y="86"/>
                  </a:cubicBezTo>
                  <a:cubicBezTo>
                    <a:pt x="17" y="87"/>
                    <a:pt x="16" y="88"/>
                    <a:pt x="15" y="89"/>
                  </a:cubicBezTo>
                  <a:cubicBezTo>
                    <a:pt x="15" y="89"/>
                    <a:pt x="15" y="89"/>
                    <a:pt x="15" y="89"/>
                  </a:cubicBezTo>
                  <a:cubicBezTo>
                    <a:pt x="15" y="89"/>
                    <a:pt x="15" y="89"/>
                    <a:pt x="15" y="89"/>
                  </a:cubicBezTo>
                  <a:cubicBezTo>
                    <a:pt x="15" y="89"/>
                    <a:pt x="15" y="89"/>
                    <a:pt x="15" y="89"/>
                  </a:cubicBezTo>
                  <a:cubicBezTo>
                    <a:pt x="14" y="89"/>
                    <a:pt x="13" y="88"/>
                    <a:pt x="13" y="8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695">
              <a:extLst>
                <a:ext uri="{FF2B5EF4-FFF2-40B4-BE49-F238E27FC236}">
                  <a16:creationId xmlns:a16="http://schemas.microsoft.com/office/drawing/2014/main" id="{AAC542D7-ED21-43DA-A229-75CA7B16967D}"/>
                </a:ext>
              </a:extLst>
            </p:cNvPr>
            <p:cNvSpPr/>
            <p:nvPr/>
          </p:nvSpPr>
          <p:spPr bwMode="auto">
            <a:xfrm rot="964014">
              <a:off x="8997834" y="1479525"/>
              <a:ext cx="898800" cy="260062"/>
            </a:xfrm>
            <a:custGeom>
              <a:avLst/>
              <a:gdLst>
                <a:gd name="T0" fmla="*/ 24 w 173"/>
                <a:gd name="T1" fmla="*/ 34 h 49"/>
                <a:gd name="T2" fmla="*/ 125 w 173"/>
                <a:gd name="T3" fmla="*/ 49 h 49"/>
                <a:gd name="T4" fmla="*/ 173 w 173"/>
                <a:gd name="T5" fmla="*/ 30 h 49"/>
                <a:gd name="T6" fmla="*/ 126 w 173"/>
                <a:gd name="T7" fmla="*/ 14 h 49"/>
                <a:gd name="T8" fmla="*/ 0 w 173"/>
                <a:gd name="T9" fmla="*/ 3 h 49"/>
                <a:gd name="T10" fmla="*/ 24 w 173"/>
                <a:gd name="T11" fmla="*/ 34 h 49"/>
              </a:gdLst>
              <a:ahLst/>
              <a:cxnLst>
                <a:cxn ang="0">
                  <a:pos x="T0" y="T1"/>
                </a:cxn>
                <a:cxn ang="0">
                  <a:pos x="T2" y="T3"/>
                </a:cxn>
                <a:cxn ang="0">
                  <a:pos x="T4" y="T5"/>
                </a:cxn>
                <a:cxn ang="0">
                  <a:pos x="T6" y="T7"/>
                </a:cxn>
                <a:cxn ang="0">
                  <a:pos x="T8" y="T9"/>
                </a:cxn>
                <a:cxn ang="0">
                  <a:pos x="T10" y="T11"/>
                </a:cxn>
              </a:cxnLst>
              <a:rect l="0" t="0" r="r" b="b"/>
              <a:pathLst>
                <a:path w="173" h="49">
                  <a:moveTo>
                    <a:pt x="24" y="34"/>
                  </a:moveTo>
                  <a:cubicBezTo>
                    <a:pt x="24" y="34"/>
                    <a:pt x="109" y="35"/>
                    <a:pt x="125" y="49"/>
                  </a:cubicBezTo>
                  <a:cubicBezTo>
                    <a:pt x="173" y="30"/>
                    <a:pt x="173" y="30"/>
                    <a:pt x="173" y="30"/>
                  </a:cubicBezTo>
                  <a:cubicBezTo>
                    <a:pt x="173" y="30"/>
                    <a:pt x="159" y="21"/>
                    <a:pt x="126" y="14"/>
                  </a:cubicBezTo>
                  <a:cubicBezTo>
                    <a:pt x="93" y="7"/>
                    <a:pt x="32" y="0"/>
                    <a:pt x="0" y="3"/>
                  </a:cubicBezTo>
                  <a:lnTo>
                    <a:pt x="24"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696">
              <a:extLst>
                <a:ext uri="{FF2B5EF4-FFF2-40B4-BE49-F238E27FC236}">
                  <a16:creationId xmlns:a16="http://schemas.microsoft.com/office/drawing/2014/main" id="{A984D923-DB6E-49EE-9947-036ABB659320}"/>
                </a:ext>
              </a:extLst>
            </p:cNvPr>
            <p:cNvSpPr/>
            <p:nvPr/>
          </p:nvSpPr>
          <p:spPr bwMode="auto">
            <a:xfrm rot="964014">
              <a:off x="8752629" y="1838965"/>
              <a:ext cx="170991" cy="174869"/>
            </a:xfrm>
            <a:custGeom>
              <a:avLst/>
              <a:gdLst>
                <a:gd name="T0" fmla="*/ 5 w 33"/>
                <a:gd name="T1" fmla="*/ 29 h 33"/>
                <a:gd name="T2" fmla="*/ 16 w 33"/>
                <a:gd name="T3" fmla="*/ 2 h 33"/>
                <a:gd name="T4" fmla="*/ 16 w 33"/>
                <a:gd name="T5" fmla="*/ 33 h 33"/>
                <a:gd name="T6" fmla="*/ 5 w 33"/>
                <a:gd name="T7" fmla="*/ 29 h 33"/>
              </a:gdLst>
              <a:ahLst/>
              <a:cxnLst>
                <a:cxn ang="0">
                  <a:pos x="T0" y="T1"/>
                </a:cxn>
                <a:cxn ang="0">
                  <a:pos x="T2" y="T3"/>
                </a:cxn>
                <a:cxn ang="0">
                  <a:pos x="T4" y="T5"/>
                </a:cxn>
                <a:cxn ang="0">
                  <a:pos x="T6" y="T7"/>
                </a:cxn>
              </a:cxnLst>
              <a:rect l="0" t="0" r="r" b="b"/>
              <a:pathLst>
                <a:path w="33" h="33">
                  <a:moveTo>
                    <a:pt x="5" y="29"/>
                  </a:moveTo>
                  <a:cubicBezTo>
                    <a:pt x="5" y="29"/>
                    <a:pt x="0" y="0"/>
                    <a:pt x="16" y="2"/>
                  </a:cubicBezTo>
                  <a:cubicBezTo>
                    <a:pt x="33" y="3"/>
                    <a:pt x="23" y="26"/>
                    <a:pt x="16" y="33"/>
                  </a:cubicBezTo>
                  <a:lnTo>
                    <a:pt x="5" y="29"/>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697">
              <a:extLst>
                <a:ext uri="{FF2B5EF4-FFF2-40B4-BE49-F238E27FC236}">
                  <a16:creationId xmlns:a16="http://schemas.microsoft.com/office/drawing/2014/main" id="{76AEE5CF-2363-4CDB-A584-344B968E9BE9}"/>
                </a:ext>
              </a:extLst>
            </p:cNvPr>
            <p:cNvSpPr>
              <a:spLocks noEditPoints="1"/>
            </p:cNvSpPr>
            <p:nvPr/>
          </p:nvSpPr>
          <p:spPr bwMode="auto">
            <a:xfrm rot="964014">
              <a:off x="8760895" y="1831317"/>
              <a:ext cx="131531" cy="190563"/>
            </a:xfrm>
            <a:custGeom>
              <a:avLst/>
              <a:gdLst>
                <a:gd name="T0" fmla="*/ 13 w 25"/>
                <a:gd name="T1" fmla="*/ 36 h 36"/>
                <a:gd name="T2" fmla="*/ 2 w 25"/>
                <a:gd name="T3" fmla="*/ 32 h 36"/>
                <a:gd name="T4" fmla="*/ 3 w 25"/>
                <a:gd name="T5" fmla="*/ 30 h 36"/>
                <a:gd name="T6" fmla="*/ 5 w 25"/>
                <a:gd name="T7" fmla="*/ 30 h 36"/>
                <a:gd name="T8" fmla="*/ 3 w 25"/>
                <a:gd name="T9" fmla="*/ 30 h 36"/>
                <a:gd name="T10" fmla="*/ 2 w 25"/>
                <a:gd name="T11" fmla="*/ 32 h 36"/>
                <a:gd name="T12" fmla="*/ 1 w 25"/>
                <a:gd name="T13" fmla="*/ 31 h 36"/>
                <a:gd name="T14" fmla="*/ 1 w 25"/>
                <a:gd name="T15" fmla="*/ 31 h 36"/>
                <a:gd name="T16" fmla="*/ 0 w 25"/>
                <a:gd name="T17" fmla="*/ 21 h 36"/>
                <a:gd name="T18" fmla="*/ 0 w 25"/>
                <a:gd name="T19" fmla="*/ 21 h 36"/>
                <a:gd name="T20" fmla="*/ 2 w 25"/>
                <a:gd name="T21" fmla="*/ 8 h 36"/>
                <a:gd name="T22" fmla="*/ 2 w 25"/>
                <a:gd name="T23" fmla="*/ 8 h 36"/>
                <a:gd name="T24" fmla="*/ 13 w 25"/>
                <a:gd name="T25" fmla="*/ 0 h 36"/>
                <a:gd name="T26" fmla="*/ 13 w 25"/>
                <a:gd name="T27" fmla="*/ 0 h 36"/>
                <a:gd name="T28" fmla="*/ 14 w 25"/>
                <a:gd name="T29" fmla="*/ 1 h 36"/>
                <a:gd name="T30" fmla="*/ 14 w 25"/>
                <a:gd name="T31" fmla="*/ 1 h 36"/>
                <a:gd name="T32" fmla="*/ 25 w 25"/>
                <a:gd name="T33" fmla="*/ 12 h 36"/>
                <a:gd name="T34" fmla="*/ 25 w 25"/>
                <a:gd name="T35" fmla="*/ 12 h 36"/>
                <a:gd name="T36" fmla="*/ 15 w 25"/>
                <a:gd name="T37" fmla="*/ 35 h 36"/>
                <a:gd name="T38" fmla="*/ 15 w 25"/>
                <a:gd name="T39" fmla="*/ 35 h 36"/>
                <a:gd name="T40" fmla="*/ 14 w 25"/>
                <a:gd name="T41" fmla="*/ 36 h 36"/>
                <a:gd name="T42" fmla="*/ 14 w 25"/>
                <a:gd name="T43" fmla="*/ 36 h 36"/>
                <a:gd name="T44" fmla="*/ 13 w 25"/>
                <a:gd name="T45" fmla="*/ 36 h 36"/>
                <a:gd name="T46" fmla="*/ 13 w 25"/>
                <a:gd name="T47" fmla="*/ 31 h 36"/>
                <a:gd name="T48" fmla="*/ 21 w 25"/>
                <a:gd name="T49" fmla="*/ 12 h 36"/>
                <a:gd name="T50" fmla="*/ 21 w 25"/>
                <a:gd name="T51" fmla="*/ 12 h 36"/>
                <a:gd name="T52" fmla="*/ 13 w 25"/>
                <a:gd name="T53" fmla="*/ 5 h 36"/>
                <a:gd name="T54" fmla="*/ 13 w 25"/>
                <a:gd name="T55" fmla="*/ 5 h 36"/>
                <a:gd name="T56" fmla="*/ 13 w 25"/>
                <a:gd name="T57" fmla="*/ 4 h 36"/>
                <a:gd name="T58" fmla="*/ 13 w 25"/>
                <a:gd name="T59" fmla="*/ 4 h 36"/>
                <a:gd name="T60" fmla="*/ 6 w 25"/>
                <a:gd name="T61" fmla="*/ 10 h 36"/>
                <a:gd name="T62" fmla="*/ 6 w 25"/>
                <a:gd name="T63" fmla="*/ 10 h 36"/>
                <a:gd name="T64" fmla="*/ 4 w 25"/>
                <a:gd name="T65" fmla="*/ 21 h 36"/>
                <a:gd name="T66" fmla="*/ 4 w 25"/>
                <a:gd name="T67" fmla="*/ 21 h 36"/>
                <a:gd name="T68" fmla="*/ 5 w 25"/>
                <a:gd name="T69" fmla="*/ 29 h 36"/>
                <a:gd name="T70" fmla="*/ 5 w 25"/>
                <a:gd name="T71" fmla="*/ 29 h 36"/>
                <a:gd name="T72" fmla="*/ 13 w 25"/>
                <a:gd name="T7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36">
                  <a:moveTo>
                    <a:pt x="13" y="36"/>
                  </a:moveTo>
                  <a:cubicBezTo>
                    <a:pt x="2" y="32"/>
                    <a:pt x="2" y="32"/>
                    <a:pt x="2" y="32"/>
                  </a:cubicBezTo>
                  <a:cubicBezTo>
                    <a:pt x="3" y="30"/>
                    <a:pt x="3" y="30"/>
                    <a:pt x="3" y="30"/>
                  </a:cubicBezTo>
                  <a:cubicBezTo>
                    <a:pt x="5" y="30"/>
                    <a:pt x="5" y="30"/>
                    <a:pt x="5" y="30"/>
                  </a:cubicBezTo>
                  <a:cubicBezTo>
                    <a:pt x="3" y="30"/>
                    <a:pt x="3" y="30"/>
                    <a:pt x="3" y="30"/>
                  </a:cubicBezTo>
                  <a:cubicBezTo>
                    <a:pt x="2" y="32"/>
                    <a:pt x="2" y="32"/>
                    <a:pt x="2" y="32"/>
                  </a:cubicBezTo>
                  <a:cubicBezTo>
                    <a:pt x="2" y="32"/>
                    <a:pt x="1" y="32"/>
                    <a:pt x="1" y="31"/>
                  </a:cubicBezTo>
                  <a:cubicBezTo>
                    <a:pt x="1" y="31"/>
                    <a:pt x="1" y="31"/>
                    <a:pt x="1" y="31"/>
                  </a:cubicBezTo>
                  <a:cubicBezTo>
                    <a:pt x="1" y="31"/>
                    <a:pt x="0" y="27"/>
                    <a:pt x="0" y="21"/>
                  </a:cubicBezTo>
                  <a:cubicBezTo>
                    <a:pt x="0" y="21"/>
                    <a:pt x="0" y="21"/>
                    <a:pt x="0" y="21"/>
                  </a:cubicBezTo>
                  <a:cubicBezTo>
                    <a:pt x="0" y="17"/>
                    <a:pt x="1" y="12"/>
                    <a:pt x="2" y="8"/>
                  </a:cubicBezTo>
                  <a:cubicBezTo>
                    <a:pt x="2" y="8"/>
                    <a:pt x="2" y="8"/>
                    <a:pt x="2" y="8"/>
                  </a:cubicBezTo>
                  <a:cubicBezTo>
                    <a:pt x="4" y="4"/>
                    <a:pt x="7" y="0"/>
                    <a:pt x="13" y="0"/>
                  </a:cubicBezTo>
                  <a:cubicBezTo>
                    <a:pt x="13" y="0"/>
                    <a:pt x="13" y="0"/>
                    <a:pt x="13" y="0"/>
                  </a:cubicBezTo>
                  <a:cubicBezTo>
                    <a:pt x="13" y="0"/>
                    <a:pt x="13" y="1"/>
                    <a:pt x="14" y="1"/>
                  </a:cubicBezTo>
                  <a:cubicBezTo>
                    <a:pt x="14" y="1"/>
                    <a:pt x="14" y="1"/>
                    <a:pt x="14" y="1"/>
                  </a:cubicBezTo>
                  <a:cubicBezTo>
                    <a:pt x="22" y="1"/>
                    <a:pt x="25" y="7"/>
                    <a:pt x="25" y="12"/>
                  </a:cubicBezTo>
                  <a:cubicBezTo>
                    <a:pt x="25" y="12"/>
                    <a:pt x="25" y="12"/>
                    <a:pt x="25" y="12"/>
                  </a:cubicBezTo>
                  <a:cubicBezTo>
                    <a:pt x="25" y="21"/>
                    <a:pt x="20" y="31"/>
                    <a:pt x="15" y="35"/>
                  </a:cubicBezTo>
                  <a:cubicBezTo>
                    <a:pt x="15" y="35"/>
                    <a:pt x="15" y="35"/>
                    <a:pt x="15" y="35"/>
                  </a:cubicBezTo>
                  <a:cubicBezTo>
                    <a:pt x="15" y="35"/>
                    <a:pt x="14" y="36"/>
                    <a:pt x="14" y="36"/>
                  </a:cubicBezTo>
                  <a:cubicBezTo>
                    <a:pt x="14" y="36"/>
                    <a:pt x="14" y="36"/>
                    <a:pt x="14" y="36"/>
                  </a:cubicBezTo>
                  <a:cubicBezTo>
                    <a:pt x="13" y="36"/>
                    <a:pt x="13" y="36"/>
                    <a:pt x="13" y="36"/>
                  </a:cubicBezTo>
                  <a:close/>
                  <a:moveTo>
                    <a:pt x="13" y="31"/>
                  </a:moveTo>
                  <a:cubicBezTo>
                    <a:pt x="17" y="27"/>
                    <a:pt x="21" y="19"/>
                    <a:pt x="21" y="12"/>
                  </a:cubicBezTo>
                  <a:cubicBezTo>
                    <a:pt x="21" y="12"/>
                    <a:pt x="21" y="12"/>
                    <a:pt x="21" y="12"/>
                  </a:cubicBezTo>
                  <a:cubicBezTo>
                    <a:pt x="21" y="8"/>
                    <a:pt x="20" y="5"/>
                    <a:pt x="13" y="5"/>
                  </a:cubicBezTo>
                  <a:cubicBezTo>
                    <a:pt x="13" y="5"/>
                    <a:pt x="13" y="5"/>
                    <a:pt x="13" y="5"/>
                  </a:cubicBezTo>
                  <a:cubicBezTo>
                    <a:pt x="13" y="5"/>
                    <a:pt x="13" y="4"/>
                    <a:pt x="13" y="4"/>
                  </a:cubicBezTo>
                  <a:cubicBezTo>
                    <a:pt x="13" y="4"/>
                    <a:pt x="13" y="4"/>
                    <a:pt x="13" y="4"/>
                  </a:cubicBezTo>
                  <a:cubicBezTo>
                    <a:pt x="9" y="5"/>
                    <a:pt x="8" y="6"/>
                    <a:pt x="6" y="10"/>
                  </a:cubicBezTo>
                  <a:cubicBezTo>
                    <a:pt x="6" y="10"/>
                    <a:pt x="6" y="10"/>
                    <a:pt x="6" y="10"/>
                  </a:cubicBezTo>
                  <a:cubicBezTo>
                    <a:pt x="5" y="13"/>
                    <a:pt x="4" y="17"/>
                    <a:pt x="4" y="21"/>
                  </a:cubicBezTo>
                  <a:cubicBezTo>
                    <a:pt x="4" y="21"/>
                    <a:pt x="4" y="21"/>
                    <a:pt x="4" y="21"/>
                  </a:cubicBezTo>
                  <a:cubicBezTo>
                    <a:pt x="4" y="25"/>
                    <a:pt x="5" y="27"/>
                    <a:pt x="5" y="29"/>
                  </a:cubicBezTo>
                  <a:cubicBezTo>
                    <a:pt x="5" y="29"/>
                    <a:pt x="5" y="29"/>
                    <a:pt x="5" y="29"/>
                  </a:cubicBezTo>
                  <a:cubicBezTo>
                    <a:pt x="13" y="31"/>
                    <a:pt x="13" y="31"/>
                    <a:pt x="13" y="3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698">
              <a:extLst>
                <a:ext uri="{FF2B5EF4-FFF2-40B4-BE49-F238E27FC236}">
                  <a16:creationId xmlns:a16="http://schemas.microsoft.com/office/drawing/2014/main" id="{0FF8738F-1471-449E-8D53-B80BEC6F3EA2}"/>
                </a:ext>
              </a:extLst>
            </p:cNvPr>
            <p:cNvSpPr/>
            <p:nvPr/>
          </p:nvSpPr>
          <p:spPr bwMode="auto">
            <a:xfrm rot="964014">
              <a:off x="8586990" y="1780864"/>
              <a:ext cx="175375" cy="206256"/>
            </a:xfrm>
            <a:custGeom>
              <a:avLst/>
              <a:gdLst>
                <a:gd name="T0" fmla="*/ 24 w 34"/>
                <a:gd name="T1" fmla="*/ 39 h 39"/>
                <a:gd name="T2" fmla="*/ 11 w 34"/>
                <a:gd name="T3" fmla="*/ 12 h 39"/>
                <a:gd name="T4" fmla="*/ 33 w 34"/>
                <a:gd name="T5" fmla="*/ 33 h 39"/>
                <a:gd name="T6" fmla="*/ 24 w 34"/>
                <a:gd name="T7" fmla="*/ 39 h 39"/>
              </a:gdLst>
              <a:ahLst/>
              <a:cxnLst>
                <a:cxn ang="0">
                  <a:pos x="T0" y="T1"/>
                </a:cxn>
                <a:cxn ang="0">
                  <a:pos x="T2" y="T3"/>
                </a:cxn>
                <a:cxn ang="0">
                  <a:pos x="T4" y="T5"/>
                </a:cxn>
                <a:cxn ang="0">
                  <a:pos x="T6" y="T7"/>
                </a:cxn>
              </a:cxnLst>
              <a:rect l="0" t="0" r="r" b="b"/>
              <a:pathLst>
                <a:path w="34" h="39">
                  <a:moveTo>
                    <a:pt x="24" y="39"/>
                  </a:moveTo>
                  <a:cubicBezTo>
                    <a:pt x="24" y="39"/>
                    <a:pt x="0" y="21"/>
                    <a:pt x="11" y="12"/>
                  </a:cubicBezTo>
                  <a:cubicBezTo>
                    <a:pt x="25" y="0"/>
                    <a:pt x="34" y="24"/>
                    <a:pt x="33" y="33"/>
                  </a:cubicBezTo>
                  <a:lnTo>
                    <a:pt x="24" y="39"/>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699">
              <a:extLst>
                <a:ext uri="{FF2B5EF4-FFF2-40B4-BE49-F238E27FC236}">
                  <a16:creationId xmlns:a16="http://schemas.microsoft.com/office/drawing/2014/main" id="{ED1DD4FB-8FA8-4934-AD30-F01FCF396588}"/>
                </a:ext>
              </a:extLst>
            </p:cNvPr>
            <p:cNvSpPr>
              <a:spLocks noEditPoints="1"/>
            </p:cNvSpPr>
            <p:nvPr/>
          </p:nvSpPr>
          <p:spPr bwMode="auto">
            <a:xfrm rot="964014">
              <a:off x="8610171" y="1822867"/>
              <a:ext cx="149070" cy="179352"/>
            </a:xfrm>
            <a:custGeom>
              <a:avLst/>
              <a:gdLst>
                <a:gd name="T0" fmla="*/ 16 w 29"/>
                <a:gd name="T1" fmla="*/ 33 h 34"/>
                <a:gd name="T2" fmla="*/ 0 w 29"/>
                <a:gd name="T3" fmla="*/ 11 h 34"/>
                <a:gd name="T4" fmla="*/ 0 w 29"/>
                <a:gd name="T5" fmla="*/ 11 h 34"/>
                <a:gd name="T6" fmla="*/ 4 w 29"/>
                <a:gd name="T7" fmla="*/ 3 h 34"/>
                <a:gd name="T8" fmla="*/ 4 w 29"/>
                <a:gd name="T9" fmla="*/ 3 h 34"/>
                <a:gd name="T10" fmla="*/ 12 w 29"/>
                <a:gd name="T11" fmla="*/ 0 h 34"/>
                <a:gd name="T12" fmla="*/ 12 w 29"/>
                <a:gd name="T13" fmla="*/ 0 h 34"/>
                <a:gd name="T14" fmla="*/ 25 w 29"/>
                <a:gd name="T15" fmla="*/ 10 h 34"/>
                <a:gd name="T16" fmla="*/ 25 w 29"/>
                <a:gd name="T17" fmla="*/ 10 h 34"/>
                <a:gd name="T18" fmla="*/ 29 w 29"/>
                <a:gd name="T19" fmla="*/ 26 h 34"/>
                <a:gd name="T20" fmla="*/ 29 w 29"/>
                <a:gd name="T21" fmla="*/ 26 h 34"/>
                <a:gd name="T22" fmla="*/ 29 w 29"/>
                <a:gd name="T23" fmla="*/ 26 h 34"/>
                <a:gd name="T24" fmla="*/ 29 w 29"/>
                <a:gd name="T25" fmla="*/ 26 h 34"/>
                <a:gd name="T26" fmla="*/ 28 w 29"/>
                <a:gd name="T27" fmla="*/ 28 h 34"/>
                <a:gd name="T28" fmla="*/ 28 w 29"/>
                <a:gd name="T29" fmla="*/ 28 h 34"/>
                <a:gd name="T30" fmla="*/ 18 w 29"/>
                <a:gd name="T31" fmla="*/ 34 h 34"/>
                <a:gd name="T32" fmla="*/ 18 w 29"/>
                <a:gd name="T33" fmla="*/ 34 h 34"/>
                <a:gd name="T34" fmla="*/ 18 w 29"/>
                <a:gd name="T35" fmla="*/ 34 h 34"/>
                <a:gd name="T36" fmla="*/ 16 w 29"/>
                <a:gd name="T37" fmla="*/ 33 h 34"/>
                <a:gd name="T38" fmla="*/ 18 w 29"/>
                <a:gd name="T39" fmla="*/ 32 h 34"/>
                <a:gd name="T40" fmla="*/ 19 w 29"/>
                <a:gd name="T41" fmla="*/ 30 h 34"/>
                <a:gd name="T42" fmla="*/ 18 w 29"/>
                <a:gd name="T43" fmla="*/ 32 h 34"/>
                <a:gd name="T44" fmla="*/ 12 w 29"/>
                <a:gd name="T45" fmla="*/ 4 h 34"/>
                <a:gd name="T46" fmla="*/ 7 w 29"/>
                <a:gd name="T47" fmla="*/ 6 h 34"/>
                <a:gd name="T48" fmla="*/ 7 w 29"/>
                <a:gd name="T49" fmla="*/ 6 h 34"/>
                <a:gd name="T50" fmla="*/ 4 w 29"/>
                <a:gd name="T51" fmla="*/ 11 h 34"/>
                <a:gd name="T52" fmla="*/ 4 w 29"/>
                <a:gd name="T53" fmla="*/ 11 h 34"/>
                <a:gd name="T54" fmla="*/ 11 w 29"/>
                <a:gd name="T55" fmla="*/ 24 h 34"/>
                <a:gd name="T56" fmla="*/ 11 w 29"/>
                <a:gd name="T57" fmla="*/ 24 h 34"/>
                <a:gd name="T58" fmla="*/ 18 w 29"/>
                <a:gd name="T59" fmla="*/ 29 h 34"/>
                <a:gd name="T60" fmla="*/ 18 w 29"/>
                <a:gd name="T61" fmla="*/ 29 h 34"/>
                <a:gd name="T62" fmla="*/ 25 w 29"/>
                <a:gd name="T63" fmla="*/ 25 h 34"/>
                <a:gd name="T64" fmla="*/ 21 w 29"/>
                <a:gd name="T65" fmla="*/ 12 h 34"/>
                <a:gd name="T66" fmla="*/ 21 w 29"/>
                <a:gd name="T67" fmla="*/ 12 h 34"/>
                <a:gd name="T68" fmla="*/ 12 w 29"/>
                <a:gd name="T69" fmla="*/ 4 h 34"/>
                <a:gd name="T70" fmla="*/ 12 w 29"/>
                <a:gd name="T71" fmla="*/ 4 h 34"/>
                <a:gd name="T72" fmla="*/ 12 w 29"/>
                <a:gd name="T7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4">
                  <a:moveTo>
                    <a:pt x="16" y="33"/>
                  </a:moveTo>
                  <a:cubicBezTo>
                    <a:pt x="16" y="33"/>
                    <a:pt x="1" y="22"/>
                    <a:pt x="0" y="11"/>
                  </a:cubicBezTo>
                  <a:cubicBezTo>
                    <a:pt x="0" y="11"/>
                    <a:pt x="0" y="11"/>
                    <a:pt x="0" y="11"/>
                  </a:cubicBezTo>
                  <a:cubicBezTo>
                    <a:pt x="0" y="8"/>
                    <a:pt x="1" y="5"/>
                    <a:pt x="4" y="3"/>
                  </a:cubicBezTo>
                  <a:cubicBezTo>
                    <a:pt x="4" y="3"/>
                    <a:pt x="4" y="3"/>
                    <a:pt x="4" y="3"/>
                  </a:cubicBezTo>
                  <a:cubicBezTo>
                    <a:pt x="7" y="1"/>
                    <a:pt x="9" y="0"/>
                    <a:pt x="12" y="0"/>
                  </a:cubicBezTo>
                  <a:cubicBezTo>
                    <a:pt x="12" y="0"/>
                    <a:pt x="12" y="0"/>
                    <a:pt x="12" y="0"/>
                  </a:cubicBezTo>
                  <a:cubicBezTo>
                    <a:pt x="18" y="0"/>
                    <a:pt x="22" y="5"/>
                    <a:pt x="25" y="10"/>
                  </a:cubicBezTo>
                  <a:cubicBezTo>
                    <a:pt x="25" y="10"/>
                    <a:pt x="25" y="10"/>
                    <a:pt x="25" y="10"/>
                  </a:cubicBezTo>
                  <a:cubicBezTo>
                    <a:pt x="28" y="15"/>
                    <a:pt x="29" y="22"/>
                    <a:pt x="29" y="26"/>
                  </a:cubicBezTo>
                  <a:cubicBezTo>
                    <a:pt x="29" y="26"/>
                    <a:pt x="29" y="26"/>
                    <a:pt x="29" y="26"/>
                  </a:cubicBezTo>
                  <a:cubicBezTo>
                    <a:pt x="29" y="26"/>
                    <a:pt x="29" y="26"/>
                    <a:pt x="29" y="26"/>
                  </a:cubicBezTo>
                  <a:cubicBezTo>
                    <a:pt x="29" y="26"/>
                    <a:pt x="29" y="26"/>
                    <a:pt x="29" y="26"/>
                  </a:cubicBezTo>
                  <a:cubicBezTo>
                    <a:pt x="29" y="27"/>
                    <a:pt x="29" y="28"/>
                    <a:pt x="28" y="28"/>
                  </a:cubicBezTo>
                  <a:cubicBezTo>
                    <a:pt x="28" y="28"/>
                    <a:pt x="28" y="28"/>
                    <a:pt x="28" y="28"/>
                  </a:cubicBezTo>
                  <a:cubicBezTo>
                    <a:pt x="18" y="34"/>
                    <a:pt x="18" y="34"/>
                    <a:pt x="18" y="34"/>
                  </a:cubicBezTo>
                  <a:cubicBezTo>
                    <a:pt x="18" y="34"/>
                    <a:pt x="18" y="34"/>
                    <a:pt x="18" y="34"/>
                  </a:cubicBezTo>
                  <a:cubicBezTo>
                    <a:pt x="18" y="34"/>
                    <a:pt x="18" y="34"/>
                    <a:pt x="18" y="34"/>
                  </a:cubicBezTo>
                  <a:cubicBezTo>
                    <a:pt x="17" y="34"/>
                    <a:pt x="17" y="34"/>
                    <a:pt x="16" y="33"/>
                  </a:cubicBezTo>
                  <a:close/>
                  <a:moveTo>
                    <a:pt x="18" y="32"/>
                  </a:moveTo>
                  <a:cubicBezTo>
                    <a:pt x="19" y="30"/>
                    <a:pt x="19" y="30"/>
                    <a:pt x="19" y="30"/>
                  </a:cubicBezTo>
                  <a:cubicBezTo>
                    <a:pt x="18" y="32"/>
                    <a:pt x="18" y="32"/>
                    <a:pt x="18" y="32"/>
                  </a:cubicBezTo>
                  <a:close/>
                  <a:moveTo>
                    <a:pt x="12" y="4"/>
                  </a:moveTo>
                  <a:cubicBezTo>
                    <a:pt x="11" y="4"/>
                    <a:pt x="9" y="4"/>
                    <a:pt x="7" y="6"/>
                  </a:cubicBezTo>
                  <a:cubicBezTo>
                    <a:pt x="7" y="6"/>
                    <a:pt x="7" y="6"/>
                    <a:pt x="7" y="6"/>
                  </a:cubicBezTo>
                  <a:cubicBezTo>
                    <a:pt x="5" y="8"/>
                    <a:pt x="4" y="9"/>
                    <a:pt x="4" y="11"/>
                  </a:cubicBezTo>
                  <a:cubicBezTo>
                    <a:pt x="4" y="11"/>
                    <a:pt x="4" y="11"/>
                    <a:pt x="4" y="11"/>
                  </a:cubicBezTo>
                  <a:cubicBezTo>
                    <a:pt x="4" y="15"/>
                    <a:pt x="8" y="20"/>
                    <a:pt x="11" y="24"/>
                  </a:cubicBezTo>
                  <a:cubicBezTo>
                    <a:pt x="11" y="24"/>
                    <a:pt x="11" y="24"/>
                    <a:pt x="11" y="24"/>
                  </a:cubicBezTo>
                  <a:cubicBezTo>
                    <a:pt x="14" y="26"/>
                    <a:pt x="16" y="28"/>
                    <a:pt x="18" y="29"/>
                  </a:cubicBezTo>
                  <a:cubicBezTo>
                    <a:pt x="18" y="29"/>
                    <a:pt x="18" y="29"/>
                    <a:pt x="18" y="29"/>
                  </a:cubicBezTo>
                  <a:cubicBezTo>
                    <a:pt x="25" y="25"/>
                    <a:pt x="25" y="25"/>
                    <a:pt x="25" y="25"/>
                  </a:cubicBezTo>
                  <a:cubicBezTo>
                    <a:pt x="25" y="22"/>
                    <a:pt x="24" y="16"/>
                    <a:pt x="21" y="12"/>
                  </a:cubicBezTo>
                  <a:cubicBezTo>
                    <a:pt x="21" y="12"/>
                    <a:pt x="21" y="12"/>
                    <a:pt x="21" y="12"/>
                  </a:cubicBezTo>
                  <a:cubicBezTo>
                    <a:pt x="19" y="7"/>
                    <a:pt x="16" y="4"/>
                    <a:pt x="12" y="4"/>
                  </a:cubicBezTo>
                  <a:cubicBezTo>
                    <a:pt x="12" y="4"/>
                    <a:pt x="12" y="4"/>
                    <a:pt x="12" y="4"/>
                  </a:cubicBezTo>
                  <a:cubicBezTo>
                    <a:pt x="12" y="4"/>
                    <a:pt x="12"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700">
              <a:extLst>
                <a:ext uri="{FF2B5EF4-FFF2-40B4-BE49-F238E27FC236}">
                  <a16:creationId xmlns:a16="http://schemas.microsoft.com/office/drawing/2014/main" id="{5A488099-C71E-4703-A1B4-6171A513D26C}"/>
                </a:ext>
              </a:extLst>
            </p:cNvPr>
            <p:cNvSpPr/>
            <p:nvPr/>
          </p:nvSpPr>
          <p:spPr bwMode="auto">
            <a:xfrm rot="964014">
              <a:off x="8498179" y="1898664"/>
              <a:ext cx="170991" cy="174869"/>
            </a:xfrm>
            <a:custGeom>
              <a:avLst/>
              <a:gdLst>
                <a:gd name="T0" fmla="*/ 30 w 33"/>
                <a:gd name="T1" fmla="*/ 28 h 33"/>
                <a:gd name="T2" fmla="*/ 2 w 33"/>
                <a:gd name="T3" fmla="*/ 18 h 33"/>
                <a:gd name="T4" fmla="*/ 33 w 33"/>
                <a:gd name="T5" fmla="*/ 17 h 33"/>
                <a:gd name="T6" fmla="*/ 30 w 33"/>
                <a:gd name="T7" fmla="*/ 28 h 33"/>
              </a:gdLst>
              <a:ahLst/>
              <a:cxnLst>
                <a:cxn ang="0">
                  <a:pos x="T0" y="T1"/>
                </a:cxn>
                <a:cxn ang="0">
                  <a:pos x="T2" y="T3"/>
                </a:cxn>
                <a:cxn ang="0">
                  <a:pos x="T4" y="T5"/>
                </a:cxn>
                <a:cxn ang="0">
                  <a:pos x="T6" y="T7"/>
                </a:cxn>
              </a:cxnLst>
              <a:rect l="0" t="0" r="r" b="b"/>
              <a:pathLst>
                <a:path w="33" h="33">
                  <a:moveTo>
                    <a:pt x="30" y="28"/>
                  </a:moveTo>
                  <a:cubicBezTo>
                    <a:pt x="30" y="28"/>
                    <a:pt x="0" y="33"/>
                    <a:pt x="2" y="18"/>
                  </a:cubicBezTo>
                  <a:cubicBezTo>
                    <a:pt x="3" y="0"/>
                    <a:pt x="26" y="10"/>
                    <a:pt x="33" y="17"/>
                  </a:cubicBezTo>
                  <a:lnTo>
                    <a:pt x="30"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701">
              <a:extLst>
                <a:ext uri="{FF2B5EF4-FFF2-40B4-BE49-F238E27FC236}">
                  <a16:creationId xmlns:a16="http://schemas.microsoft.com/office/drawing/2014/main" id="{F70D2B11-63CE-408F-AC2D-7FA12D126D19}"/>
                </a:ext>
              </a:extLst>
            </p:cNvPr>
            <p:cNvSpPr>
              <a:spLocks noEditPoints="1"/>
            </p:cNvSpPr>
            <p:nvPr/>
          </p:nvSpPr>
          <p:spPr bwMode="auto">
            <a:xfrm rot="964014">
              <a:off x="8488767" y="1929961"/>
              <a:ext cx="186337" cy="132273"/>
            </a:xfrm>
            <a:custGeom>
              <a:avLst/>
              <a:gdLst>
                <a:gd name="T0" fmla="*/ 8 w 36"/>
                <a:gd name="T1" fmla="*/ 23 h 25"/>
                <a:gd name="T2" fmla="*/ 1 w 36"/>
                <a:gd name="T3" fmla="*/ 12 h 25"/>
                <a:gd name="T4" fmla="*/ 1 w 36"/>
                <a:gd name="T5" fmla="*/ 12 h 25"/>
                <a:gd name="T6" fmla="*/ 1 w 36"/>
                <a:gd name="T7" fmla="*/ 11 h 25"/>
                <a:gd name="T8" fmla="*/ 1 w 36"/>
                <a:gd name="T9" fmla="*/ 11 h 25"/>
                <a:gd name="T10" fmla="*/ 12 w 36"/>
                <a:gd name="T11" fmla="*/ 0 h 25"/>
                <a:gd name="T12" fmla="*/ 12 w 36"/>
                <a:gd name="T13" fmla="*/ 0 h 25"/>
                <a:gd name="T14" fmla="*/ 35 w 36"/>
                <a:gd name="T15" fmla="*/ 10 h 25"/>
                <a:gd name="T16" fmla="*/ 35 w 36"/>
                <a:gd name="T17" fmla="*/ 10 h 25"/>
                <a:gd name="T18" fmla="*/ 36 w 36"/>
                <a:gd name="T19" fmla="*/ 12 h 25"/>
                <a:gd name="T20" fmla="*/ 36 w 36"/>
                <a:gd name="T21" fmla="*/ 12 h 25"/>
                <a:gd name="T22" fmla="*/ 32 w 36"/>
                <a:gd name="T23" fmla="*/ 23 h 25"/>
                <a:gd name="T24" fmla="*/ 31 w 36"/>
                <a:gd name="T25" fmla="*/ 24 h 25"/>
                <a:gd name="T26" fmla="*/ 31 w 36"/>
                <a:gd name="T27" fmla="*/ 24 h 25"/>
                <a:gd name="T28" fmla="*/ 21 w 36"/>
                <a:gd name="T29" fmla="*/ 25 h 25"/>
                <a:gd name="T30" fmla="*/ 21 w 36"/>
                <a:gd name="T31" fmla="*/ 25 h 25"/>
                <a:gd name="T32" fmla="*/ 8 w 36"/>
                <a:gd name="T33" fmla="*/ 23 h 25"/>
                <a:gd name="T34" fmla="*/ 12 w 36"/>
                <a:gd name="T35" fmla="*/ 4 h 25"/>
                <a:gd name="T36" fmla="*/ 5 w 36"/>
                <a:gd name="T37" fmla="*/ 12 h 25"/>
                <a:gd name="T38" fmla="*/ 5 w 36"/>
                <a:gd name="T39" fmla="*/ 12 h 25"/>
                <a:gd name="T40" fmla="*/ 5 w 36"/>
                <a:gd name="T41" fmla="*/ 12 h 25"/>
                <a:gd name="T42" fmla="*/ 5 w 36"/>
                <a:gd name="T43" fmla="*/ 12 h 25"/>
                <a:gd name="T44" fmla="*/ 10 w 36"/>
                <a:gd name="T45" fmla="*/ 19 h 25"/>
                <a:gd name="T46" fmla="*/ 10 w 36"/>
                <a:gd name="T47" fmla="*/ 19 h 25"/>
                <a:gd name="T48" fmla="*/ 21 w 36"/>
                <a:gd name="T49" fmla="*/ 21 h 25"/>
                <a:gd name="T50" fmla="*/ 21 w 36"/>
                <a:gd name="T51" fmla="*/ 21 h 25"/>
                <a:gd name="T52" fmla="*/ 29 w 36"/>
                <a:gd name="T53" fmla="*/ 20 h 25"/>
                <a:gd name="T54" fmla="*/ 29 w 36"/>
                <a:gd name="T55" fmla="*/ 20 h 25"/>
                <a:gd name="T56" fmla="*/ 31 w 36"/>
                <a:gd name="T57" fmla="*/ 12 h 25"/>
                <a:gd name="T58" fmla="*/ 13 w 36"/>
                <a:gd name="T59" fmla="*/ 4 h 25"/>
                <a:gd name="T60" fmla="*/ 13 w 36"/>
                <a:gd name="T61" fmla="*/ 4 h 25"/>
                <a:gd name="T62" fmla="*/ 12 w 36"/>
                <a:gd name="T6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8" y="23"/>
                  </a:moveTo>
                  <a:cubicBezTo>
                    <a:pt x="4" y="21"/>
                    <a:pt x="0" y="18"/>
                    <a:pt x="1" y="12"/>
                  </a:cubicBezTo>
                  <a:cubicBezTo>
                    <a:pt x="1" y="12"/>
                    <a:pt x="1" y="12"/>
                    <a:pt x="1" y="12"/>
                  </a:cubicBezTo>
                  <a:cubicBezTo>
                    <a:pt x="1" y="12"/>
                    <a:pt x="1" y="12"/>
                    <a:pt x="1" y="11"/>
                  </a:cubicBezTo>
                  <a:cubicBezTo>
                    <a:pt x="1" y="11"/>
                    <a:pt x="1" y="11"/>
                    <a:pt x="1" y="11"/>
                  </a:cubicBezTo>
                  <a:cubicBezTo>
                    <a:pt x="1" y="3"/>
                    <a:pt x="7" y="0"/>
                    <a:pt x="12" y="0"/>
                  </a:cubicBezTo>
                  <a:cubicBezTo>
                    <a:pt x="12" y="0"/>
                    <a:pt x="12" y="0"/>
                    <a:pt x="12" y="0"/>
                  </a:cubicBezTo>
                  <a:cubicBezTo>
                    <a:pt x="21" y="0"/>
                    <a:pt x="31" y="5"/>
                    <a:pt x="35" y="10"/>
                  </a:cubicBezTo>
                  <a:cubicBezTo>
                    <a:pt x="35" y="10"/>
                    <a:pt x="35" y="10"/>
                    <a:pt x="35" y="10"/>
                  </a:cubicBezTo>
                  <a:cubicBezTo>
                    <a:pt x="36" y="11"/>
                    <a:pt x="36" y="11"/>
                    <a:pt x="36" y="12"/>
                  </a:cubicBezTo>
                  <a:cubicBezTo>
                    <a:pt x="36" y="12"/>
                    <a:pt x="36" y="12"/>
                    <a:pt x="36" y="12"/>
                  </a:cubicBezTo>
                  <a:cubicBezTo>
                    <a:pt x="32" y="23"/>
                    <a:pt x="32" y="23"/>
                    <a:pt x="32" y="23"/>
                  </a:cubicBezTo>
                  <a:cubicBezTo>
                    <a:pt x="32" y="23"/>
                    <a:pt x="32" y="24"/>
                    <a:pt x="31" y="24"/>
                  </a:cubicBezTo>
                  <a:cubicBezTo>
                    <a:pt x="31" y="24"/>
                    <a:pt x="31" y="24"/>
                    <a:pt x="31" y="24"/>
                  </a:cubicBezTo>
                  <a:cubicBezTo>
                    <a:pt x="31" y="24"/>
                    <a:pt x="27" y="25"/>
                    <a:pt x="21" y="25"/>
                  </a:cubicBezTo>
                  <a:cubicBezTo>
                    <a:pt x="21" y="25"/>
                    <a:pt x="21" y="25"/>
                    <a:pt x="21" y="25"/>
                  </a:cubicBezTo>
                  <a:cubicBezTo>
                    <a:pt x="17" y="25"/>
                    <a:pt x="12" y="24"/>
                    <a:pt x="8" y="23"/>
                  </a:cubicBezTo>
                  <a:close/>
                  <a:moveTo>
                    <a:pt x="12" y="4"/>
                  </a:moveTo>
                  <a:cubicBezTo>
                    <a:pt x="8" y="4"/>
                    <a:pt x="5" y="5"/>
                    <a:pt x="5" y="12"/>
                  </a:cubicBezTo>
                  <a:cubicBezTo>
                    <a:pt x="5" y="12"/>
                    <a:pt x="5" y="12"/>
                    <a:pt x="5" y="12"/>
                  </a:cubicBezTo>
                  <a:cubicBezTo>
                    <a:pt x="5" y="12"/>
                    <a:pt x="5" y="12"/>
                    <a:pt x="5" y="12"/>
                  </a:cubicBezTo>
                  <a:cubicBezTo>
                    <a:pt x="5" y="12"/>
                    <a:pt x="5" y="12"/>
                    <a:pt x="5" y="12"/>
                  </a:cubicBezTo>
                  <a:cubicBezTo>
                    <a:pt x="5" y="16"/>
                    <a:pt x="6" y="18"/>
                    <a:pt x="10" y="19"/>
                  </a:cubicBezTo>
                  <a:cubicBezTo>
                    <a:pt x="10" y="19"/>
                    <a:pt x="10" y="19"/>
                    <a:pt x="10" y="19"/>
                  </a:cubicBezTo>
                  <a:cubicBezTo>
                    <a:pt x="13" y="20"/>
                    <a:pt x="18" y="21"/>
                    <a:pt x="21" y="21"/>
                  </a:cubicBezTo>
                  <a:cubicBezTo>
                    <a:pt x="21" y="21"/>
                    <a:pt x="21" y="21"/>
                    <a:pt x="21" y="21"/>
                  </a:cubicBezTo>
                  <a:cubicBezTo>
                    <a:pt x="25" y="21"/>
                    <a:pt x="27" y="20"/>
                    <a:pt x="29" y="20"/>
                  </a:cubicBezTo>
                  <a:cubicBezTo>
                    <a:pt x="29" y="20"/>
                    <a:pt x="29" y="20"/>
                    <a:pt x="29" y="20"/>
                  </a:cubicBezTo>
                  <a:cubicBezTo>
                    <a:pt x="31" y="12"/>
                    <a:pt x="31" y="12"/>
                    <a:pt x="31" y="12"/>
                  </a:cubicBezTo>
                  <a:cubicBezTo>
                    <a:pt x="27" y="8"/>
                    <a:pt x="19" y="4"/>
                    <a:pt x="13" y="4"/>
                  </a:cubicBezTo>
                  <a:cubicBezTo>
                    <a:pt x="13" y="4"/>
                    <a:pt x="13" y="4"/>
                    <a:pt x="13" y="4"/>
                  </a:cubicBezTo>
                  <a:cubicBezTo>
                    <a:pt x="13" y="4"/>
                    <a:pt x="13"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702">
              <a:extLst>
                <a:ext uri="{FF2B5EF4-FFF2-40B4-BE49-F238E27FC236}">
                  <a16:creationId xmlns:a16="http://schemas.microsoft.com/office/drawing/2014/main" id="{9B948775-B4B2-4D41-B1C8-647DCD97ABFB}"/>
                </a:ext>
              </a:extLst>
            </p:cNvPr>
            <p:cNvSpPr/>
            <p:nvPr/>
          </p:nvSpPr>
          <p:spPr bwMode="auto">
            <a:xfrm rot="964014">
              <a:off x="8438651" y="2067916"/>
              <a:ext cx="201682" cy="174869"/>
            </a:xfrm>
            <a:custGeom>
              <a:avLst/>
              <a:gdLst>
                <a:gd name="T0" fmla="*/ 39 w 39"/>
                <a:gd name="T1" fmla="*/ 10 h 33"/>
                <a:gd name="T2" fmla="*/ 12 w 39"/>
                <a:gd name="T3" fmla="*/ 22 h 33"/>
                <a:gd name="T4" fmla="*/ 33 w 39"/>
                <a:gd name="T5" fmla="*/ 0 h 33"/>
                <a:gd name="T6" fmla="*/ 39 w 39"/>
                <a:gd name="T7" fmla="*/ 10 h 33"/>
              </a:gdLst>
              <a:ahLst/>
              <a:cxnLst>
                <a:cxn ang="0">
                  <a:pos x="T0" y="T1"/>
                </a:cxn>
                <a:cxn ang="0">
                  <a:pos x="T2" y="T3"/>
                </a:cxn>
                <a:cxn ang="0">
                  <a:pos x="T4" y="T5"/>
                </a:cxn>
                <a:cxn ang="0">
                  <a:pos x="T6" y="T7"/>
                </a:cxn>
              </a:cxnLst>
              <a:rect l="0" t="0" r="r" b="b"/>
              <a:pathLst>
                <a:path w="39" h="33">
                  <a:moveTo>
                    <a:pt x="39" y="10"/>
                  </a:moveTo>
                  <a:cubicBezTo>
                    <a:pt x="39" y="10"/>
                    <a:pt x="21" y="33"/>
                    <a:pt x="12" y="22"/>
                  </a:cubicBezTo>
                  <a:cubicBezTo>
                    <a:pt x="0" y="9"/>
                    <a:pt x="24" y="0"/>
                    <a:pt x="33" y="0"/>
                  </a:cubicBezTo>
                  <a:lnTo>
                    <a:pt x="39" y="1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703">
              <a:extLst>
                <a:ext uri="{FF2B5EF4-FFF2-40B4-BE49-F238E27FC236}">
                  <a16:creationId xmlns:a16="http://schemas.microsoft.com/office/drawing/2014/main" id="{51282678-FBEC-46E2-9C6B-6E24219863A0}"/>
                </a:ext>
              </a:extLst>
            </p:cNvPr>
            <p:cNvSpPr>
              <a:spLocks noEditPoints="1"/>
            </p:cNvSpPr>
            <p:nvPr/>
          </p:nvSpPr>
          <p:spPr bwMode="auto">
            <a:xfrm rot="964014">
              <a:off x="8478721" y="2063909"/>
              <a:ext cx="177568" cy="154692"/>
            </a:xfrm>
            <a:custGeom>
              <a:avLst/>
              <a:gdLst>
                <a:gd name="T0" fmla="*/ 3 w 34"/>
                <a:gd name="T1" fmla="*/ 25 h 29"/>
                <a:gd name="T2" fmla="*/ 0 w 34"/>
                <a:gd name="T3" fmla="*/ 17 h 29"/>
                <a:gd name="T4" fmla="*/ 0 w 34"/>
                <a:gd name="T5" fmla="*/ 17 h 29"/>
                <a:gd name="T6" fmla="*/ 10 w 34"/>
                <a:gd name="T7" fmla="*/ 4 h 29"/>
                <a:gd name="T8" fmla="*/ 10 w 34"/>
                <a:gd name="T9" fmla="*/ 4 h 29"/>
                <a:gd name="T10" fmla="*/ 26 w 34"/>
                <a:gd name="T11" fmla="*/ 0 h 29"/>
                <a:gd name="T12" fmla="*/ 26 w 34"/>
                <a:gd name="T13" fmla="*/ 0 h 29"/>
                <a:gd name="T14" fmla="*/ 27 w 34"/>
                <a:gd name="T15" fmla="*/ 0 h 29"/>
                <a:gd name="T16" fmla="*/ 27 w 34"/>
                <a:gd name="T17" fmla="*/ 0 h 29"/>
                <a:gd name="T18" fmla="*/ 28 w 34"/>
                <a:gd name="T19" fmla="*/ 1 h 29"/>
                <a:gd name="T20" fmla="*/ 28 w 34"/>
                <a:gd name="T21" fmla="*/ 1 h 29"/>
                <a:gd name="T22" fmla="*/ 34 w 34"/>
                <a:gd name="T23" fmla="*/ 11 h 29"/>
                <a:gd name="T24" fmla="*/ 32 w 34"/>
                <a:gd name="T25" fmla="*/ 12 h 29"/>
                <a:gd name="T26" fmla="*/ 34 w 34"/>
                <a:gd name="T27" fmla="*/ 11 h 29"/>
                <a:gd name="T28" fmla="*/ 33 w 34"/>
                <a:gd name="T29" fmla="*/ 13 h 29"/>
                <a:gd name="T30" fmla="*/ 33 w 34"/>
                <a:gd name="T31" fmla="*/ 13 h 29"/>
                <a:gd name="T32" fmla="*/ 11 w 34"/>
                <a:gd name="T33" fmla="*/ 29 h 29"/>
                <a:gd name="T34" fmla="*/ 11 w 34"/>
                <a:gd name="T35" fmla="*/ 29 h 29"/>
                <a:gd name="T36" fmla="*/ 11 w 34"/>
                <a:gd name="T37" fmla="*/ 29 h 29"/>
                <a:gd name="T38" fmla="*/ 11 w 34"/>
                <a:gd name="T39" fmla="*/ 29 h 29"/>
                <a:gd name="T40" fmla="*/ 3 w 34"/>
                <a:gd name="T41" fmla="*/ 25 h 29"/>
                <a:gd name="T42" fmla="*/ 12 w 34"/>
                <a:gd name="T43" fmla="*/ 8 h 29"/>
                <a:gd name="T44" fmla="*/ 4 w 34"/>
                <a:gd name="T45" fmla="*/ 17 h 29"/>
                <a:gd name="T46" fmla="*/ 4 w 34"/>
                <a:gd name="T47" fmla="*/ 17 h 29"/>
                <a:gd name="T48" fmla="*/ 6 w 34"/>
                <a:gd name="T49" fmla="*/ 22 h 29"/>
                <a:gd name="T50" fmla="*/ 6 w 34"/>
                <a:gd name="T51" fmla="*/ 22 h 29"/>
                <a:gd name="T52" fmla="*/ 11 w 34"/>
                <a:gd name="T53" fmla="*/ 25 h 29"/>
                <a:gd name="T54" fmla="*/ 11 w 34"/>
                <a:gd name="T55" fmla="*/ 25 h 29"/>
                <a:gd name="T56" fmla="*/ 24 w 34"/>
                <a:gd name="T57" fmla="*/ 18 h 29"/>
                <a:gd name="T58" fmla="*/ 24 w 34"/>
                <a:gd name="T59" fmla="*/ 18 h 29"/>
                <a:gd name="T60" fmla="*/ 29 w 34"/>
                <a:gd name="T61" fmla="*/ 11 h 29"/>
                <a:gd name="T62" fmla="*/ 29 w 34"/>
                <a:gd name="T63" fmla="*/ 11 h 29"/>
                <a:gd name="T64" fmla="*/ 25 w 34"/>
                <a:gd name="T65" fmla="*/ 4 h 29"/>
                <a:gd name="T66" fmla="*/ 12 w 34"/>
                <a:gd name="T67"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29">
                  <a:moveTo>
                    <a:pt x="3" y="25"/>
                  </a:moveTo>
                  <a:cubicBezTo>
                    <a:pt x="1" y="22"/>
                    <a:pt x="0" y="20"/>
                    <a:pt x="0" y="17"/>
                  </a:cubicBezTo>
                  <a:cubicBezTo>
                    <a:pt x="0" y="17"/>
                    <a:pt x="0" y="17"/>
                    <a:pt x="0" y="17"/>
                  </a:cubicBezTo>
                  <a:cubicBezTo>
                    <a:pt x="0" y="11"/>
                    <a:pt x="5" y="7"/>
                    <a:pt x="10" y="4"/>
                  </a:cubicBezTo>
                  <a:cubicBezTo>
                    <a:pt x="10" y="4"/>
                    <a:pt x="10" y="4"/>
                    <a:pt x="10" y="4"/>
                  </a:cubicBezTo>
                  <a:cubicBezTo>
                    <a:pt x="15" y="1"/>
                    <a:pt x="22" y="0"/>
                    <a:pt x="26" y="0"/>
                  </a:cubicBezTo>
                  <a:cubicBezTo>
                    <a:pt x="26" y="0"/>
                    <a:pt x="26" y="0"/>
                    <a:pt x="26" y="0"/>
                  </a:cubicBezTo>
                  <a:cubicBezTo>
                    <a:pt x="26" y="0"/>
                    <a:pt x="26" y="0"/>
                    <a:pt x="27" y="0"/>
                  </a:cubicBezTo>
                  <a:cubicBezTo>
                    <a:pt x="27" y="0"/>
                    <a:pt x="27" y="0"/>
                    <a:pt x="27" y="0"/>
                  </a:cubicBezTo>
                  <a:cubicBezTo>
                    <a:pt x="27" y="0"/>
                    <a:pt x="28" y="0"/>
                    <a:pt x="28" y="1"/>
                  </a:cubicBezTo>
                  <a:cubicBezTo>
                    <a:pt x="28" y="1"/>
                    <a:pt x="28" y="1"/>
                    <a:pt x="28" y="1"/>
                  </a:cubicBezTo>
                  <a:cubicBezTo>
                    <a:pt x="34" y="11"/>
                    <a:pt x="34" y="11"/>
                    <a:pt x="34" y="11"/>
                  </a:cubicBezTo>
                  <a:cubicBezTo>
                    <a:pt x="32" y="12"/>
                    <a:pt x="32" y="12"/>
                    <a:pt x="32" y="12"/>
                  </a:cubicBezTo>
                  <a:cubicBezTo>
                    <a:pt x="34" y="11"/>
                    <a:pt x="34" y="11"/>
                    <a:pt x="34" y="11"/>
                  </a:cubicBezTo>
                  <a:cubicBezTo>
                    <a:pt x="34" y="11"/>
                    <a:pt x="34" y="12"/>
                    <a:pt x="33" y="13"/>
                  </a:cubicBezTo>
                  <a:cubicBezTo>
                    <a:pt x="33" y="13"/>
                    <a:pt x="33" y="13"/>
                    <a:pt x="33" y="13"/>
                  </a:cubicBezTo>
                  <a:cubicBezTo>
                    <a:pt x="33" y="13"/>
                    <a:pt x="22" y="29"/>
                    <a:pt x="11" y="29"/>
                  </a:cubicBezTo>
                  <a:cubicBezTo>
                    <a:pt x="11" y="29"/>
                    <a:pt x="11" y="29"/>
                    <a:pt x="11" y="29"/>
                  </a:cubicBezTo>
                  <a:cubicBezTo>
                    <a:pt x="11" y="29"/>
                    <a:pt x="11" y="29"/>
                    <a:pt x="11" y="29"/>
                  </a:cubicBezTo>
                  <a:cubicBezTo>
                    <a:pt x="11" y="29"/>
                    <a:pt x="11" y="29"/>
                    <a:pt x="11" y="29"/>
                  </a:cubicBezTo>
                  <a:cubicBezTo>
                    <a:pt x="8" y="29"/>
                    <a:pt x="5" y="28"/>
                    <a:pt x="3" y="25"/>
                  </a:cubicBezTo>
                  <a:close/>
                  <a:moveTo>
                    <a:pt x="12" y="8"/>
                  </a:moveTo>
                  <a:cubicBezTo>
                    <a:pt x="7" y="10"/>
                    <a:pt x="3" y="14"/>
                    <a:pt x="4" y="17"/>
                  </a:cubicBezTo>
                  <a:cubicBezTo>
                    <a:pt x="4" y="17"/>
                    <a:pt x="4" y="17"/>
                    <a:pt x="4" y="17"/>
                  </a:cubicBezTo>
                  <a:cubicBezTo>
                    <a:pt x="4" y="18"/>
                    <a:pt x="4" y="20"/>
                    <a:pt x="6" y="22"/>
                  </a:cubicBezTo>
                  <a:cubicBezTo>
                    <a:pt x="6" y="22"/>
                    <a:pt x="6" y="22"/>
                    <a:pt x="6" y="22"/>
                  </a:cubicBezTo>
                  <a:cubicBezTo>
                    <a:pt x="8" y="24"/>
                    <a:pt x="9" y="25"/>
                    <a:pt x="11" y="25"/>
                  </a:cubicBezTo>
                  <a:cubicBezTo>
                    <a:pt x="11" y="25"/>
                    <a:pt x="11" y="25"/>
                    <a:pt x="11" y="25"/>
                  </a:cubicBezTo>
                  <a:cubicBezTo>
                    <a:pt x="15" y="25"/>
                    <a:pt x="20" y="22"/>
                    <a:pt x="24" y="18"/>
                  </a:cubicBezTo>
                  <a:cubicBezTo>
                    <a:pt x="24" y="18"/>
                    <a:pt x="24" y="18"/>
                    <a:pt x="24" y="18"/>
                  </a:cubicBezTo>
                  <a:cubicBezTo>
                    <a:pt x="26" y="15"/>
                    <a:pt x="28" y="13"/>
                    <a:pt x="29" y="11"/>
                  </a:cubicBezTo>
                  <a:cubicBezTo>
                    <a:pt x="29" y="11"/>
                    <a:pt x="29" y="11"/>
                    <a:pt x="29" y="11"/>
                  </a:cubicBezTo>
                  <a:cubicBezTo>
                    <a:pt x="25" y="4"/>
                    <a:pt x="25" y="4"/>
                    <a:pt x="25" y="4"/>
                  </a:cubicBezTo>
                  <a:cubicBezTo>
                    <a:pt x="22" y="4"/>
                    <a:pt x="16" y="5"/>
                    <a:pt x="12"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704">
              <a:extLst>
                <a:ext uri="{FF2B5EF4-FFF2-40B4-BE49-F238E27FC236}">
                  <a16:creationId xmlns:a16="http://schemas.microsoft.com/office/drawing/2014/main" id="{D50830A4-4D17-4721-95DD-D19CF60D1EE2}"/>
                </a:ext>
              </a:extLst>
            </p:cNvPr>
            <p:cNvSpPr/>
            <p:nvPr/>
          </p:nvSpPr>
          <p:spPr bwMode="auto">
            <a:xfrm rot="964014">
              <a:off x="8551576" y="2156995"/>
              <a:ext cx="173184" cy="174869"/>
            </a:xfrm>
            <a:custGeom>
              <a:avLst/>
              <a:gdLst>
                <a:gd name="T0" fmla="*/ 28 w 33"/>
                <a:gd name="T1" fmla="*/ 4 h 33"/>
                <a:gd name="T2" fmla="*/ 18 w 33"/>
                <a:gd name="T3" fmla="*/ 31 h 33"/>
                <a:gd name="T4" fmla="*/ 17 w 33"/>
                <a:gd name="T5" fmla="*/ 0 h 33"/>
                <a:gd name="T6" fmla="*/ 28 w 33"/>
                <a:gd name="T7" fmla="*/ 4 h 33"/>
              </a:gdLst>
              <a:ahLst/>
              <a:cxnLst>
                <a:cxn ang="0">
                  <a:pos x="T0" y="T1"/>
                </a:cxn>
                <a:cxn ang="0">
                  <a:pos x="T2" y="T3"/>
                </a:cxn>
                <a:cxn ang="0">
                  <a:pos x="T4" y="T5"/>
                </a:cxn>
                <a:cxn ang="0">
                  <a:pos x="T6" y="T7"/>
                </a:cxn>
              </a:cxnLst>
              <a:rect l="0" t="0" r="r" b="b"/>
              <a:pathLst>
                <a:path w="33" h="33">
                  <a:moveTo>
                    <a:pt x="28" y="4"/>
                  </a:moveTo>
                  <a:cubicBezTo>
                    <a:pt x="28" y="4"/>
                    <a:pt x="33" y="33"/>
                    <a:pt x="18" y="31"/>
                  </a:cubicBezTo>
                  <a:cubicBezTo>
                    <a:pt x="0" y="30"/>
                    <a:pt x="10" y="7"/>
                    <a:pt x="17" y="0"/>
                  </a:cubicBezTo>
                  <a:lnTo>
                    <a:pt x="28" y="4"/>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705">
              <a:extLst>
                <a:ext uri="{FF2B5EF4-FFF2-40B4-BE49-F238E27FC236}">
                  <a16:creationId xmlns:a16="http://schemas.microsoft.com/office/drawing/2014/main" id="{61894EE3-1291-4C60-BE52-79EB508FB0B3}"/>
                </a:ext>
              </a:extLst>
            </p:cNvPr>
            <p:cNvSpPr>
              <a:spLocks noEditPoints="1"/>
            </p:cNvSpPr>
            <p:nvPr/>
          </p:nvSpPr>
          <p:spPr bwMode="auto">
            <a:xfrm rot="964014">
              <a:off x="8585582" y="2149038"/>
              <a:ext cx="129340" cy="186078"/>
            </a:xfrm>
            <a:custGeom>
              <a:avLst/>
              <a:gdLst>
                <a:gd name="T0" fmla="*/ 12 w 25"/>
                <a:gd name="T1" fmla="*/ 35 h 35"/>
                <a:gd name="T2" fmla="*/ 11 w 25"/>
                <a:gd name="T3" fmla="*/ 35 h 35"/>
                <a:gd name="T4" fmla="*/ 11 w 25"/>
                <a:gd name="T5" fmla="*/ 35 h 35"/>
                <a:gd name="T6" fmla="*/ 0 w 25"/>
                <a:gd name="T7" fmla="*/ 24 h 35"/>
                <a:gd name="T8" fmla="*/ 0 w 25"/>
                <a:gd name="T9" fmla="*/ 24 h 35"/>
                <a:gd name="T10" fmla="*/ 10 w 25"/>
                <a:gd name="T11" fmla="*/ 1 h 35"/>
                <a:gd name="T12" fmla="*/ 10 w 25"/>
                <a:gd name="T13" fmla="*/ 1 h 35"/>
                <a:gd name="T14" fmla="*/ 12 w 25"/>
                <a:gd name="T15" fmla="*/ 0 h 35"/>
                <a:gd name="T16" fmla="*/ 12 w 25"/>
                <a:gd name="T17" fmla="*/ 0 h 35"/>
                <a:gd name="T18" fmla="*/ 23 w 25"/>
                <a:gd name="T19" fmla="*/ 4 h 35"/>
                <a:gd name="T20" fmla="*/ 22 w 25"/>
                <a:gd name="T21" fmla="*/ 6 h 35"/>
                <a:gd name="T22" fmla="*/ 23 w 25"/>
                <a:gd name="T23" fmla="*/ 4 h 35"/>
                <a:gd name="T24" fmla="*/ 24 w 25"/>
                <a:gd name="T25" fmla="*/ 5 h 35"/>
                <a:gd name="T26" fmla="*/ 24 w 25"/>
                <a:gd name="T27" fmla="*/ 5 h 35"/>
                <a:gd name="T28" fmla="*/ 25 w 25"/>
                <a:gd name="T29" fmla="*/ 15 h 35"/>
                <a:gd name="T30" fmla="*/ 25 w 25"/>
                <a:gd name="T31" fmla="*/ 15 h 35"/>
                <a:gd name="T32" fmla="*/ 23 w 25"/>
                <a:gd name="T33" fmla="*/ 28 h 35"/>
                <a:gd name="T34" fmla="*/ 23 w 25"/>
                <a:gd name="T35" fmla="*/ 28 h 35"/>
                <a:gd name="T36" fmla="*/ 13 w 25"/>
                <a:gd name="T37" fmla="*/ 35 h 35"/>
                <a:gd name="T38" fmla="*/ 13 w 25"/>
                <a:gd name="T39" fmla="*/ 35 h 35"/>
                <a:gd name="T40" fmla="*/ 12 w 25"/>
                <a:gd name="T41" fmla="*/ 35 h 35"/>
                <a:gd name="T42" fmla="*/ 4 w 25"/>
                <a:gd name="T43" fmla="*/ 24 h 35"/>
                <a:gd name="T44" fmla="*/ 12 w 25"/>
                <a:gd name="T45" fmla="*/ 31 h 35"/>
                <a:gd name="T46" fmla="*/ 12 w 25"/>
                <a:gd name="T47" fmla="*/ 31 h 35"/>
                <a:gd name="T48" fmla="*/ 12 w 25"/>
                <a:gd name="T49" fmla="*/ 31 h 35"/>
                <a:gd name="T50" fmla="*/ 12 w 25"/>
                <a:gd name="T51" fmla="*/ 31 h 35"/>
                <a:gd name="T52" fmla="*/ 19 w 25"/>
                <a:gd name="T53" fmla="*/ 26 h 35"/>
                <a:gd name="T54" fmla="*/ 19 w 25"/>
                <a:gd name="T55" fmla="*/ 26 h 35"/>
                <a:gd name="T56" fmla="*/ 21 w 25"/>
                <a:gd name="T57" fmla="*/ 15 h 35"/>
                <a:gd name="T58" fmla="*/ 21 w 25"/>
                <a:gd name="T59" fmla="*/ 15 h 35"/>
                <a:gd name="T60" fmla="*/ 20 w 25"/>
                <a:gd name="T61" fmla="*/ 7 h 35"/>
                <a:gd name="T62" fmla="*/ 20 w 25"/>
                <a:gd name="T63" fmla="*/ 7 h 35"/>
                <a:gd name="T64" fmla="*/ 12 w 25"/>
                <a:gd name="T65" fmla="*/ 5 h 35"/>
                <a:gd name="T66" fmla="*/ 4 w 25"/>
                <a:gd name="T6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35">
                  <a:moveTo>
                    <a:pt x="12" y="35"/>
                  </a:moveTo>
                  <a:cubicBezTo>
                    <a:pt x="12" y="35"/>
                    <a:pt x="12" y="35"/>
                    <a:pt x="11" y="35"/>
                  </a:cubicBezTo>
                  <a:cubicBezTo>
                    <a:pt x="11" y="35"/>
                    <a:pt x="11" y="35"/>
                    <a:pt x="11" y="35"/>
                  </a:cubicBezTo>
                  <a:cubicBezTo>
                    <a:pt x="4" y="35"/>
                    <a:pt x="0" y="29"/>
                    <a:pt x="0" y="24"/>
                  </a:cubicBezTo>
                  <a:cubicBezTo>
                    <a:pt x="0" y="24"/>
                    <a:pt x="0" y="24"/>
                    <a:pt x="0" y="24"/>
                  </a:cubicBezTo>
                  <a:cubicBezTo>
                    <a:pt x="0" y="15"/>
                    <a:pt x="5" y="5"/>
                    <a:pt x="10" y="1"/>
                  </a:cubicBezTo>
                  <a:cubicBezTo>
                    <a:pt x="10" y="1"/>
                    <a:pt x="10" y="1"/>
                    <a:pt x="10" y="1"/>
                  </a:cubicBezTo>
                  <a:cubicBezTo>
                    <a:pt x="11" y="0"/>
                    <a:pt x="11" y="0"/>
                    <a:pt x="12" y="0"/>
                  </a:cubicBezTo>
                  <a:cubicBezTo>
                    <a:pt x="12" y="0"/>
                    <a:pt x="12" y="0"/>
                    <a:pt x="12" y="0"/>
                  </a:cubicBezTo>
                  <a:cubicBezTo>
                    <a:pt x="23" y="4"/>
                    <a:pt x="23" y="4"/>
                    <a:pt x="23" y="4"/>
                  </a:cubicBezTo>
                  <a:cubicBezTo>
                    <a:pt x="22" y="6"/>
                    <a:pt x="22" y="6"/>
                    <a:pt x="22" y="6"/>
                  </a:cubicBezTo>
                  <a:cubicBezTo>
                    <a:pt x="23" y="4"/>
                    <a:pt x="23" y="4"/>
                    <a:pt x="23" y="4"/>
                  </a:cubicBezTo>
                  <a:cubicBezTo>
                    <a:pt x="23" y="4"/>
                    <a:pt x="24" y="4"/>
                    <a:pt x="24" y="5"/>
                  </a:cubicBezTo>
                  <a:cubicBezTo>
                    <a:pt x="24" y="5"/>
                    <a:pt x="24" y="5"/>
                    <a:pt x="24" y="5"/>
                  </a:cubicBezTo>
                  <a:cubicBezTo>
                    <a:pt x="24" y="5"/>
                    <a:pt x="25" y="9"/>
                    <a:pt x="25" y="15"/>
                  </a:cubicBezTo>
                  <a:cubicBezTo>
                    <a:pt x="25" y="15"/>
                    <a:pt x="25" y="15"/>
                    <a:pt x="25" y="15"/>
                  </a:cubicBezTo>
                  <a:cubicBezTo>
                    <a:pt x="25" y="19"/>
                    <a:pt x="24" y="24"/>
                    <a:pt x="23" y="28"/>
                  </a:cubicBezTo>
                  <a:cubicBezTo>
                    <a:pt x="23" y="28"/>
                    <a:pt x="23" y="28"/>
                    <a:pt x="23" y="28"/>
                  </a:cubicBezTo>
                  <a:cubicBezTo>
                    <a:pt x="21" y="32"/>
                    <a:pt x="18" y="35"/>
                    <a:pt x="13" y="35"/>
                  </a:cubicBezTo>
                  <a:cubicBezTo>
                    <a:pt x="13" y="35"/>
                    <a:pt x="13" y="35"/>
                    <a:pt x="13" y="35"/>
                  </a:cubicBezTo>
                  <a:cubicBezTo>
                    <a:pt x="13" y="35"/>
                    <a:pt x="13" y="35"/>
                    <a:pt x="12" y="35"/>
                  </a:cubicBezTo>
                  <a:close/>
                  <a:moveTo>
                    <a:pt x="4" y="24"/>
                  </a:moveTo>
                  <a:cubicBezTo>
                    <a:pt x="4" y="28"/>
                    <a:pt x="6" y="31"/>
                    <a:pt x="12" y="31"/>
                  </a:cubicBezTo>
                  <a:cubicBezTo>
                    <a:pt x="12" y="31"/>
                    <a:pt x="12" y="31"/>
                    <a:pt x="12" y="31"/>
                  </a:cubicBezTo>
                  <a:cubicBezTo>
                    <a:pt x="12" y="31"/>
                    <a:pt x="12" y="31"/>
                    <a:pt x="12" y="31"/>
                  </a:cubicBezTo>
                  <a:cubicBezTo>
                    <a:pt x="12" y="31"/>
                    <a:pt x="12" y="31"/>
                    <a:pt x="12" y="31"/>
                  </a:cubicBezTo>
                  <a:cubicBezTo>
                    <a:pt x="16" y="31"/>
                    <a:pt x="18" y="30"/>
                    <a:pt x="19" y="26"/>
                  </a:cubicBezTo>
                  <a:cubicBezTo>
                    <a:pt x="19" y="26"/>
                    <a:pt x="19" y="26"/>
                    <a:pt x="19" y="26"/>
                  </a:cubicBezTo>
                  <a:cubicBezTo>
                    <a:pt x="20" y="23"/>
                    <a:pt x="21" y="19"/>
                    <a:pt x="21" y="15"/>
                  </a:cubicBezTo>
                  <a:cubicBezTo>
                    <a:pt x="21" y="15"/>
                    <a:pt x="21" y="15"/>
                    <a:pt x="21" y="15"/>
                  </a:cubicBezTo>
                  <a:cubicBezTo>
                    <a:pt x="21" y="11"/>
                    <a:pt x="21" y="9"/>
                    <a:pt x="20" y="7"/>
                  </a:cubicBezTo>
                  <a:cubicBezTo>
                    <a:pt x="20" y="7"/>
                    <a:pt x="20" y="7"/>
                    <a:pt x="20" y="7"/>
                  </a:cubicBezTo>
                  <a:cubicBezTo>
                    <a:pt x="12" y="5"/>
                    <a:pt x="12" y="5"/>
                    <a:pt x="12" y="5"/>
                  </a:cubicBezTo>
                  <a:cubicBezTo>
                    <a:pt x="8" y="9"/>
                    <a:pt x="4" y="17"/>
                    <a:pt x="4" y="2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706">
              <a:extLst>
                <a:ext uri="{FF2B5EF4-FFF2-40B4-BE49-F238E27FC236}">
                  <a16:creationId xmlns:a16="http://schemas.microsoft.com/office/drawing/2014/main" id="{5F1876A0-05D5-43F8-B6A6-8F6D7C14C7DF}"/>
                </a:ext>
              </a:extLst>
            </p:cNvPr>
            <p:cNvSpPr/>
            <p:nvPr/>
          </p:nvSpPr>
          <p:spPr bwMode="auto">
            <a:xfrm rot="964014">
              <a:off x="8719589" y="2182422"/>
              <a:ext cx="170991" cy="208498"/>
            </a:xfrm>
            <a:custGeom>
              <a:avLst/>
              <a:gdLst>
                <a:gd name="T0" fmla="*/ 10 w 33"/>
                <a:gd name="T1" fmla="*/ 0 h 39"/>
                <a:gd name="T2" fmla="*/ 22 w 33"/>
                <a:gd name="T3" fmla="*/ 27 h 39"/>
                <a:gd name="T4" fmla="*/ 0 w 33"/>
                <a:gd name="T5" fmla="*/ 6 h 39"/>
                <a:gd name="T6" fmla="*/ 10 w 33"/>
                <a:gd name="T7" fmla="*/ 0 h 39"/>
              </a:gdLst>
              <a:ahLst/>
              <a:cxnLst>
                <a:cxn ang="0">
                  <a:pos x="T0" y="T1"/>
                </a:cxn>
                <a:cxn ang="0">
                  <a:pos x="T2" y="T3"/>
                </a:cxn>
                <a:cxn ang="0">
                  <a:pos x="T4" y="T5"/>
                </a:cxn>
                <a:cxn ang="0">
                  <a:pos x="T6" y="T7"/>
                </a:cxn>
              </a:cxnLst>
              <a:rect l="0" t="0" r="r" b="b"/>
              <a:pathLst>
                <a:path w="33" h="39">
                  <a:moveTo>
                    <a:pt x="10" y="0"/>
                  </a:moveTo>
                  <a:cubicBezTo>
                    <a:pt x="10" y="0"/>
                    <a:pt x="33" y="18"/>
                    <a:pt x="22" y="27"/>
                  </a:cubicBezTo>
                  <a:cubicBezTo>
                    <a:pt x="9" y="39"/>
                    <a:pt x="0" y="15"/>
                    <a:pt x="0" y="6"/>
                  </a:cubicBezTo>
                  <a:lnTo>
                    <a:pt x="10"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707">
              <a:extLst>
                <a:ext uri="{FF2B5EF4-FFF2-40B4-BE49-F238E27FC236}">
                  <a16:creationId xmlns:a16="http://schemas.microsoft.com/office/drawing/2014/main" id="{62FBF937-D86C-4245-893A-1EA672C335C2}"/>
                </a:ext>
              </a:extLst>
            </p:cNvPr>
            <p:cNvSpPr>
              <a:spLocks noEditPoints="1"/>
            </p:cNvSpPr>
            <p:nvPr/>
          </p:nvSpPr>
          <p:spPr bwMode="auto">
            <a:xfrm rot="964014">
              <a:off x="8715998" y="2168306"/>
              <a:ext cx="149070" cy="179352"/>
            </a:xfrm>
            <a:custGeom>
              <a:avLst/>
              <a:gdLst>
                <a:gd name="T0" fmla="*/ 17 w 29"/>
                <a:gd name="T1" fmla="*/ 34 h 34"/>
                <a:gd name="T2" fmla="*/ 4 w 29"/>
                <a:gd name="T3" fmla="*/ 24 h 34"/>
                <a:gd name="T4" fmla="*/ 4 w 29"/>
                <a:gd name="T5" fmla="*/ 24 h 34"/>
                <a:gd name="T6" fmla="*/ 0 w 29"/>
                <a:gd name="T7" fmla="*/ 8 h 34"/>
                <a:gd name="T8" fmla="*/ 0 w 29"/>
                <a:gd name="T9" fmla="*/ 8 h 34"/>
                <a:gd name="T10" fmla="*/ 0 w 29"/>
                <a:gd name="T11" fmla="*/ 7 h 34"/>
                <a:gd name="T12" fmla="*/ 0 w 29"/>
                <a:gd name="T13" fmla="*/ 7 h 34"/>
                <a:gd name="T14" fmla="*/ 1 w 29"/>
                <a:gd name="T15" fmla="*/ 6 h 34"/>
                <a:gd name="T16" fmla="*/ 1 w 29"/>
                <a:gd name="T17" fmla="*/ 6 h 34"/>
                <a:gd name="T18" fmla="*/ 11 w 29"/>
                <a:gd name="T19" fmla="*/ 0 h 34"/>
                <a:gd name="T20" fmla="*/ 13 w 29"/>
                <a:gd name="T21" fmla="*/ 1 h 34"/>
                <a:gd name="T22" fmla="*/ 13 w 29"/>
                <a:gd name="T23" fmla="*/ 1 h 34"/>
                <a:gd name="T24" fmla="*/ 29 w 29"/>
                <a:gd name="T25" fmla="*/ 23 h 34"/>
                <a:gd name="T26" fmla="*/ 29 w 29"/>
                <a:gd name="T27" fmla="*/ 23 h 34"/>
                <a:gd name="T28" fmla="*/ 25 w 29"/>
                <a:gd name="T29" fmla="*/ 31 h 34"/>
                <a:gd name="T30" fmla="*/ 25 w 29"/>
                <a:gd name="T31" fmla="*/ 31 h 34"/>
                <a:gd name="T32" fmla="*/ 17 w 29"/>
                <a:gd name="T33" fmla="*/ 34 h 34"/>
                <a:gd name="T34" fmla="*/ 17 w 29"/>
                <a:gd name="T35" fmla="*/ 34 h 34"/>
                <a:gd name="T36" fmla="*/ 17 w 29"/>
                <a:gd name="T37" fmla="*/ 34 h 34"/>
                <a:gd name="T38" fmla="*/ 8 w 29"/>
                <a:gd name="T39" fmla="*/ 22 h 34"/>
                <a:gd name="T40" fmla="*/ 17 w 29"/>
                <a:gd name="T41" fmla="*/ 30 h 34"/>
                <a:gd name="T42" fmla="*/ 17 w 29"/>
                <a:gd name="T43" fmla="*/ 30 h 34"/>
                <a:gd name="T44" fmla="*/ 23 w 29"/>
                <a:gd name="T45" fmla="*/ 28 h 34"/>
                <a:gd name="T46" fmla="*/ 23 w 29"/>
                <a:gd name="T47" fmla="*/ 28 h 34"/>
                <a:gd name="T48" fmla="*/ 25 w 29"/>
                <a:gd name="T49" fmla="*/ 23 h 34"/>
                <a:gd name="T50" fmla="*/ 25 w 29"/>
                <a:gd name="T51" fmla="*/ 23 h 34"/>
                <a:gd name="T52" fmla="*/ 18 w 29"/>
                <a:gd name="T53" fmla="*/ 10 h 34"/>
                <a:gd name="T54" fmla="*/ 18 w 29"/>
                <a:gd name="T55" fmla="*/ 10 h 34"/>
                <a:gd name="T56" fmla="*/ 11 w 29"/>
                <a:gd name="T57" fmla="*/ 5 h 34"/>
                <a:gd name="T58" fmla="*/ 11 w 29"/>
                <a:gd name="T59" fmla="*/ 5 h 34"/>
                <a:gd name="T60" fmla="*/ 4 w 29"/>
                <a:gd name="T61" fmla="*/ 9 h 34"/>
                <a:gd name="T62" fmla="*/ 8 w 29"/>
                <a:gd name="T6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4">
                  <a:moveTo>
                    <a:pt x="17" y="34"/>
                  </a:moveTo>
                  <a:cubicBezTo>
                    <a:pt x="11" y="34"/>
                    <a:pt x="7" y="29"/>
                    <a:pt x="4" y="24"/>
                  </a:cubicBezTo>
                  <a:cubicBezTo>
                    <a:pt x="4" y="24"/>
                    <a:pt x="4" y="24"/>
                    <a:pt x="4" y="24"/>
                  </a:cubicBezTo>
                  <a:cubicBezTo>
                    <a:pt x="1" y="19"/>
                    <a:pt x="0" y="12"/>
                    <a:pt x="0" y="8"/>
                  </a:cubicBezTo>
                  <a:cubicBezTo>
                    <a:pt x="0" y="8"/>
                    <a:pt x="0" y="8"/>
                    <a:pt x="0" y="8"/>
                  </a:cubicBezTo>
                  <a:cubicBezTo>
                    <a:pt x="0" y="8"/>
                    <a:pt x="0" y="8"/>
                    <a:pt x="0" y="7"/>
                  </a:cubicBezTo>
                  <a:cubicBezTo>
                    <a:pt x="0" y="7"/>
                    <a:pt x="0" y="7"/>
                    <a:pt x="0" y="7"/>
                  </a:cubicBezTo>
                  <a:cubicBezTo>
                    <a:pt x="0" y="7"/>
                    <a:pt x="0" y="6"/>
                    <a:pt x="1" y="6"/>
                  </a:cubicBezTo>
                  <a:cubicBezTo>
                    <a:pt x="1" y="6"/>
                    <a:pt x="1" y="6"/>
                    <a:pt x="1" y="6"/>
                  </a:cubicBezTo>
                  <a:cubicBezTo>
                    <a:pt x="11" y="0"/>
                    <a:pt x="11" y="0"/>
                    <a:pt x="11" y="0"/>
                  </a:cubicBezTo>
                  <a:cubicBezTo>
                    <a:pt x="11" y="0"/>
                    <a:pt x="12" y="0"/>
                    <a:pt x="13" y="1"/>
                  </a:cubicBezTo>
                  <a:cubicBezTo>
                    <a:pt x="13" y="1"/>
                    <a:pt x="13" y="1"/>
                    <a:pt x="13" y="1"/>
                  </a:cubicBezTo>
                  <a:cubicBezTo>
                    <a:pt x="13" y="1"/>
                    <a:pt x="29" y="12"/>
                    <a:pt x="29" y="23"/>
                  </a:cubicBezTo>
                  <a:cubicBezTo>
                    <a:pt x="29" y="23"/>
                    <a:pt x="29" y="23"/>
                    <a:pt x="29" y="23"/>
                  </a:cubicBezTo>
                  <a:cubicBezTo>
                    <a:pt x="29" y="26"/>
                    <a:pt x="28" y="29"/>
                    <a:pt x="25" y="31"/>
                  </a:cubicBezTo>
                  <a:cubicBezTo>
                    <a:pt x="25" y="31"/>
                    <a:pt x="25" y="31"/>
                    <a:pt x="25" y="31"/>
                  </a:cubicBezTo>
                  <a:cubicBezTo>
                    <a:pt x="22" y="33"/>
                    <a:pt x="20" y="34"/>
                    <a:pt x="17" y="34"/>
                  </a:cubicBezTo>
                  <a:cubicBezTo>
                    <a:pt x="17" y="34"/>
                    <a:pt x="17" y="34"/>
                    <a:pt x="17" y="34"/>
                  </a:cubicBezTo>
                  <a:cubicBezTo>
                    <a:pt x="17" y="34"/>
                    <a:pt x="17" y="34"/>
                    <a:pt x="17" y="34"/>
                  </a:cubicBezTo>
                  <a:close/>
                  <a:moveTo>
                    <a:pt x="8" y="22"/>
                  </a:moveTo>
                  <a:cubicBezTo>
                    <a:pt x="10" y="27"/>
                    <a:pt x="14" y="31"/>
                    <a:pt x="17" y="30"/>
                  </a:cubicBezTo>
                  <a:cubicBezTo>
                    <a:pt x="17" y="30"/>
                    <a:pt x="17" y="30"/>
                    <a:pt x="17" y="30"/>
                  </a:cubicBezTo>
                  <a:cubicBezTo>
                    <a:pt x="18" y="30"/>
                    <a:pt x="20" y="30"/>
                    <a:pt x="23" y="28"/>
                  </a:cubicBezTo>
                  <a:cubicBezTo>
                    <a:pt x="23" y="28"/>
                    <a:pt x="23" y="28"/>
                    <a:pt x="23" y="28"/>
                  </a:cubicBezTo>
                  <a:cubicBezTo>
                    <a:pt x="24" y="26"/>
                    <a:pt x="25" y="25"/>
                    <a:pt x="25" y="23"/>
                  </a:cubicBezTo>
                  <a:cubicBezTo>
                    <a:pt x="25" y="23"/>
                    <a:pt x="25" y="23"/>
                    <a:pt x="25" y="23"/>
                  </a:cubicBezTo>
                  <a:cubicBezTo>
                    <a:pt x="25" y="19"/>
                    <a:pt x="22" y="14"/>
                    <a:pt x="18" y="10"/>
                  </a:cubicBezTo>
                  <a:cubicBezTo>
                    <a:pt x="18" y="10"/>
                    <a:pt x="18" y="10"/>
                    <a:pt x="18" y="10"/>
                  </a:cubicBezTo>
                  <a:cubicBezTo>
                    <a:pt x="15" y="8"/>
                    <a:pt x="13" y="6"/>
                    <a:pt x="11" y="5"/>
                  </a:cubicBezTo>
                  <a:cubicBezTo>
                    <a:pt x="11" y="5"/>
                    <a:pt x="11" y="5"/>
                    <a:pt x="11" y="5"/>
                  </a:cubicBezTo>
                  <a:cubicBezTo>
                    <a:pt x="4" y="9"/>
                    <a:pt x="4" y="9"/>
                    <a:pt x="4" y="9"/>
                  </a:cubicBezTo>
                  <a:cubicBezTo>
                    <a:pt x="4" y="12"/>
                    <a:pt x="5" y="18"/>
                    <a:pt x="8" y="2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708">
              <a:extLst>
                <a:ext uri="{FF2B5EF4-FFF2-40B4-BE49-F238E27FC236}">
                  <a16:creationId xmlns:a16="http://schemas.microsoft.com/office/drawing/2014/main" id="{A02C7DDE-36D2-4E94-9558-105975FE7E26}"/>
                </a:ext>
              </a:extLst>
            </p:cNvPr>
            <p:cNvSpPr/>
            <p:nvPr/>
          </p:nvSpPr>
          <p:spPr bwMode="auto">
            <a:xfrm rot="964014">
              <a:off x="8808175" y="2097599"/>
              <a:ext cx="170991" cy="174869"/>
            </a:xfrm>
            <a:custGeom>
              <a:avLst/>
              <a:gdLst>
                <a:gd name="T0" fmla="*/ 4 w 33"/>
                <a:gd name="T1" fmla="*/ 5 h 33"/>
                <a:gd name="T2" fmla="*/ 32 w 33"/>
                <a:gd name="T3" fmla="*/ 15 h 33"/>
                <a:gd name="T4" fmla="*/ 0 w 33"/>
                <a:gd name="T5" fmla="*/ 16 h 33"/>
                <a:gd name="T6" fmla="*/ 4 w 33"/>
                <a:gd name="T7" fmla="*/ 5 h 33"/>
              </a:gdLst>
              <a:ahLst/>
              <a:cxnLst>
                <a:cxn ang="0">
                  <a:pos x="T0" y="T1"/>
                </a:cxn>
                <a:cxn ang="0">
                  <a:pos x="T2" y="T3"/>
                </a:cxn>
                <a:cxn ang="0">
                  <a:pos x="T4" y="T5"/>
                </a:cxn>
                <a:cxn ang="0">
                  <a:pos x="T6" y="T7"/>
                </a:cxn>
              </a:cxnLst>
              <a:rect l="0" t="0" r="r" b="b"/>
              <a:pathLst>
                <a:path w="33" h="33">
                  <a:moveTo>
                    <a:pt x="4" y="5"/>
                  </a:moveTo>
                  <a:cubicBezTo>
                    <a:pt x="4" y="5"/>
                    <a:pt x="33" y="0"/>
                    <a:pt x="32" y="15"/>
                  </a:cubicBezTo>
                  <a:cubicBezTo>
                    <a:pt x="30" y="33"/>
                    <a:pt x="7" y="23"/>
                    <a:pt x="0" y="16"/>
                  </a:cubicBezTo>
                  <a:lnTo>
                    <a:pt x="4"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709">
              <a:extLst>
                <a:ext uri="{FF2B5EF4-FFF2-40B4-BE49-F238E27FC236}">
                  <a16:creationId xmlns:a16="http://schemas.microsoft.com/office/drawing/2014/main" id="{CF03498C-1824-484C-B25A-8208D4628FC5}"/>
                </a:ext>
              </a:extLst>
            </p:cNvPr>
            <p:cNvSpPr>
              <a:spLocks noEditPoints="1"/>
            </p:cNvSpPr>
            <p:nvPr/>
          </p:nvSpPr>
          <p:spPr bwMode="auto">
            <a:xfrm rot="964014">
              <a:off x="8800134" y="2108292"/>
              <a:ext cx="186337" cy="132273"/>
            </a:xfrm>
            <a:custGeom>
              <a:avLst/>
              <a:gdLst>
                <a:gd name="T0" fmla="*/ 24 w 36"/>
                <a:gd name="T1" fmla="*/ 25 h 25"/>
                <a:gd name="T2" fmla="*/ 1 w 36"/>
                <a:gd name="T3" fmla="*/ 15 h 25"/>
                <a:gd name="T4" fmla="*/ 1 w 36"/>
                <a:gd name="T5" fmla="*/ 15 h 25"/>
                <a:gd name="T6" fmla="*/ 1 w 36"/>
                <a:gd name="T7" fmla="*/ 13 h 25"/>
                <a:gd name="T8" fmla="*/ 1 w 36"/>
                <a:gd name="T9" fmla="*/ 13 h 25"/>
                <a:gd name="T10" fmla="*/ 4 w 36"/>
                <a:gd name="T11" fmla="*/ 2 h 25"/>
                <a:gd name="T12" fmla="*/ 5 w 36"/>
                <a:gd name="T13" fmla="*/ 1 h 25"/>
                <a:gd name="T14" fmla="*/ 5 w 36"/>
                <a:gd name="T15" fmla="*/ 1 h 25"/>
                <a:gd name="T16" fmla="*/ 15 w 36"/>
                <a:gd name="T17" fmla="*/ 0 h 25"/>
                <a:gd name="T18" fmla="*/ 15 w 36"/>
                <a:gd name="T19" fmla="*/ 0 h 25"/>
                <a:gd name="T20" fmla="*/ 28 w 36"/>
                <a:gd name="T21" fmla="*/ 2 h 25"/>
                <a:gd name="T22" fmla="*/ 28 w 36"/>
                <a:gd name="T23" fmla="*/ 2 h 25"/>
                <a:gd name="T24" fmla="*/ 36 w 36"/>
                <a:gd name="T25" fmla="*/ 13 h 25"/>
                <a:gd name="T26" fmla="*/ 36 w 36"/>
                <a:gd name="T27" fmla="*/ 13 h 25"/>
                <a:gd name="T28" fmla="*/ 36 w 36"/>
                <a:gd name="T29" fmla="*/ 14 h 25"/>
                <a:gd name="T30" fmla="*/ 36 w 36"/>
                <a:gd name="T31" fmla="*/ 14 h 25"/>
                <a:gd name="T32" fmla="*/ 24 w 36"/>
                <a:gd name="T33" fmla="*/ 25 h 25"/>
                <a:gd name="T34" fmla="*/ 24 w 36"/>
                <a:gd name="T35" fmla="*/ 25 h 25"/>
                <a:gd name="T36" fmla="*/ 24 w 36"/>
                <a:gd name="T37" fmla="*/ 25 h 25"/>
                <a:gd name="T38" fmla="*/ 24 w 36"/>
                <a:gd name="T39" fmla="*/ 21 h 25"/>
                <a:gd name="T40" fmla="*/ 32 w 36"/>
                <a:gd name="T41" fmla="*/ 13 h 25"/>
                <a:gd name="T42" fmla="*/ 32 w 36"/>
                <a:gd name="T43" fmla="*/ 13 h 25"/>
                <a:gd name="T44" fmla="*/ 32 w 36"/>
                <a:gd name="T45" fmla="*/ 13 h 25"/>
                <a:gd name="T46" fmla="*/ 32 w 36"/>
                <a:gd name="T47" fmla="*/ 13 h 25"/>
                <a:gd name="T48" fmla="*/ 26 w 36"/>
                <a:gd name="T49" fmla="*/ 6 h 25"/>
                <a:gd name="T50" fmla="*/ 26 w 36"/>
                <a:gd name="T51" fmla="*/ 6 h 25"/>
                <a:gd name="T52" fmla="*/ 15 w 36"/>
                <a:gd name="T53" fmla="*/ 4 h 25"/>
                <a:gd name="T54" fmla="*/ 15 w 36"/>
                <a:gd name="T55" fmla="*/ 4 h 25"/>
                <a:gd name="T56" fmla="*/ 7 w 36"/>
                <a:gd name="T57" fmla="*/ 5 h 25"/>
                <a:gd name="T58" fmla="*/ 7 w 36"/>
                <a:gd name="T59" fmla="*/ 5 h 25"/>
                <a:gd name="T60" fmla="*/ 5 w 36"/>
                <a:gd name="T61" fmla="*/ 13 h 25"/>
                <a:gd name="T62" fmla="*/ 24 w 36"/>
                <a:gd name="T6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24" y="25"/>
                  </a:moveTo>
                  <a:cubicBezTo>
                    <a:pt x="15" y="25"/>
                    <a:pt x="5" y="20"/>
                    <a:pt x="1" y="15"/>
                  </a:cubicBezTo>
                  <a:cubicBezTo>
                    <a:pt x="1" y="15"/>
                    <a:pt x="1" y="15"/>
                    <a:pt x="1" y="15"/>
                  </a:cubicBezTo>
                  <a:cubicBezTo>
                    <a:pt x="0" y="14"/>
                    <a:pt x="0" y="14"/>
                    <a:pt x="1" y="13"/>
                  </a:cubicBezTo>
                  <a:cubicBezTo>
                    <a:pt x="1" y="13"/>
                    <a:pt x="1" y="13"/>
                    <a:pt x="1" y="13"/>
                  </a:cubicBezTo>
                  <a:cubicBezTo>
                    <a:pt x="4" y="2"/>
                    <a:pt x="4" y="2"/>
                    <a:pt x="4" y="2"/>
                  </a:cubicBezTo>
                  <a:cubicBezTo>
                    <a:pt x="4" y="2"/>
                    <a:pt x="5" y="1"/>
                    <a:pt x="5" y="1"/>
                  </a:cubicBezTo>
                  <a:cubicBezTo>
                    <a:pt x="5" y="1"/>
                    <a:pt x="5" y="1"/>
                    <a:pt x="5" y="1"/>
                  </a:cubicBezTo>
                  <a:cubicBezTo>
                    <a:pt x="5" y="1"/>
                    <a:pt x="9" y="0"/>
                    <a:pt x="15" y="0"/>
                  </a:cubicBezTo>
                  <a:cubicBezTo>
                    <a:pt x="15" y="0"/>
                    <a:pt x="15" y="0"/>
                    <a:pt x="15" y="0"/>
                  </a:cubicBezTo>
                  <a:cubicBezTo>
                    <a:pt x="19" y="0"/>
                    <a:pt x="24" y="1"/>
                    <a:pt x="28" y="2"/>
                  </a:cubicBezTo>
                  <a:cubicBezTo>
                    <a:pt x="28" y="2"/>
                    <a:pt x="28" y="2"/>
                    <a:pt x="28" y="2"/>
                  </a:cubicBezTo>
                  <a:cubicBezTo>
                    <a:pt x="32" y="4"/>
                    <a:pt x="36" y="7"/>
                    <a:pt x="36" y="13"/>
                  </a:cubicBezTo>
                  <a:cubicBezTo>
                    <a:pt x="36" y="13"/>
                    <a:pt x="36" y="13"/>
                    <a:pt x="36" y="13"/>
                  </a:cubicBezTo>
                  <a:cubicBezTo>
                    <a:pt x="36" y="13"/>
                    <a:pt x="36" y="13"/>
                    <a:pt x="36" y="14"/>
                  </a:cubicBezTo>
                  <a:cubicBezTo>
                    <a:pt x="36" y="14"/>
                    <a:pt x="36" y="14"/>
                    <a:pt x="36" y="14"/>
                  </a:cubicBezTo>
                  <a:cubicBezTo>
                    <a:pt x="35" y="21"/>
                    <a:pt x="30" y="25"/>
                    <a:pt x="24" y="25"/>
                  </a:cubicBezTo>
                  <a:cubicBezTo>
                    <a:pt x="24" y="25"/>
                    <a:pt x="24" y="25"/>
                    <a:pt x="24" y="25"/>
                  </a:cubicBezTo>
                  <a:cubicBezTo>
                    <a:pt x="24" y="25"/>
                    <a:pt x="24" y="25"/>
                    <a:pt x="24" y="25"/>
                  </a:cubicBezTo>
                  <a:close/>
                  <a:moveTo>
                    <a:pt x="24" y="21"/>
                  </a:moveTo>
                  <a:cubicBezTo>
                    <a:pt x="28" y="21"/>
                    <a:pt x="31" y="20"/>
                    <a:pt x="32" y="13"/>
                  </a:cubicBezTo>
                  <a:cubicBezTo>
                    <a:pt x="32" y="13"/>
                    <a:pt x="32" y="13"/>
                    <a:pt x="32" y="13"/>
                  </a:cubicBezTo>
                  <a:cubicBezTo>
                    <a:pt x="32" y="13"/>
                    <a:pt x="32" y="13"/>
                    <a:pt x="32" y="13"/>
                  </a:cubicBezTo>
                  <a:cubicBezTo>
                    <a:pt x="32" y="13"/>
                    <a:pt x="32" y="13"/>
                    <a:pt x="32" y="13"/>
                  </a:cubicBezTo>
                  <a:cubicBezTo>
                    <a:pt x="31" y="9"/>
                    <a:pt x="30" y="7"/>
                    <a:pt x="26" y="6"/>
                  </a:cubicBezTo>
                  <a:cubicBezTo>
                    <a:pt x="26" y="6"/>
                    <a:pt x="26" y="6"/>
                    <a:pt x="26" y="6"/>
                  </a:cubicBezTo>
                  <a:cubicBezTo>
                    <a:pt x="23" y="5"/>
                    <a:pt x="19" y="4"/>
                    <a:pt x="15" y="4"/>
                  </a:cubicBezTo>
                  <a:cubicBezTo>
                    <a:pt x="15" y="4"/>
                    <a:pt x="15" y="4"/>
                    <a:pt x="15" y="4"/>
                  </a:cubicBezTo>
                  <a:cubicBezTo>
                    <a:pt x="11" y="4"/>
                    <a:pt x="9" y="5"/>
                    <a:pt x="7" y="5"/>
                  </a:cubicBezTo>
                  <a:cubicBezTo>
                    <a:pt x="7" y="5"/>
                    <a:pt x="7" y="5"/>
                    <a:pt x="7" y="5"/>
                  </a:cubicBezTo>
                  <a:cubicBezTo>
                    <a:pt x="5" y="13"/>
                    <a:pt x="5" y="13"/>
                    <a:pt x="5" y="13"/>
                  </a:cubicBezTo>
                  <a:cubicBezTo>
                    <a:pt x="9" y="17"/>
                    <a:pt x="17" y="21"/>
                    <a:pt x="2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710">
              <a:extLst>
                <a:ext uri="{FF2B5EF4-FFF2-40B4-BE49-F238E27FC236}">
                  <a16:creationId xmlns:a16="http://schemas.microsoft.com/office/drawing/2014/main" id="{27CF7777-98E0-4FD3-A649-A34538F3DE91}"/>
                </a:ext>
              </a:extLst>
            </p:cNvPr>
            <p:cNvSpPr/>
            <p:nvPr/>
          </p:nvSpPr>
          <p:spPr bwMode="auto">
            <a:xfrm rot="964014">
              <a:off x="8834906" y="1927740"/>
              <a:ext cx="201682" cy="174869"/>
            </a:xfrm>
            <a:custGeom>
              <a:avLst/>
              <a:gdLst>
                <a:gd name="T0" fmla="*/ 0 w 39"/>
                <a:gd name="T1" fmla="*/ 23 h 33"/>
                <a:gd name="T2" fmla="*/ 28 w 39"/>
                <a:gd name="T3" fmla="*/ 11 h 33"/>
                <a:gd name="T4" fmla="*/ 6 w 39"/>
                <a:gd name="T5" fmla="*/ 33 h 33"/>
                <a:gd name="T6" fmla="*/ 0 w 39"/>
                <a:gd name="T7" fmla="*/ 23 h 33"/>
              </a:gdLst>
              <a:ahLst/>
              <a:cxnLst>
                <a:cxn ang="0">
                  <a:pos x="T0" y="T1"/>
                </a:cxn>
                <a:cxn ang="0">
                  <a:pos x="T2" y="T3"/>
                </a:cxn>
                <a:cxn ang="0">
                  <a:pos x="T4" y="T5"/>
                </a:cxn>
                <a:cxn ang="0">
                  <a:pos x="T6" y="T7"/>
                </a:cxn>
              </a:cxnLst>
              <a:rect l="0" t="0" r="r" b="b"/>
              <a:pathLst>
                <a:path w="39" h="33">
                  <a:moveTo>
                    <a:pt x="0" y="23"/>
                  </a:moveTo>
                  <a:cubicBezTo>
                    <a:pt x="0" y="23"/>
                    <a:pt x="18" y="0"/>
                    <a:pt x="28" y="11"/>
                  </a:cubicBezTo>
                  <a:cubicBezTo>
                    <a:pt x="39" y="24"/>
                    <a:pt x="15" y="33"/>
                    <a:pt x="6" y="33"/>
                  </a:cubicBezTo>
                  <a:lnTo>
                    <a:pt x="0" y="2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711">
              <a:extLst>
                <a:ext uri="{FF2B5EF4-FFF2-40B4-BE49-F238E27FC236}">
                  <a16:creationId xmlns:a16="http://schemas.microsoft.com/office/drawing/2014/main" id="{28BE9EB7-8987-4A6C-9C99-6720E6D66368}"/>
                </a:ext>
              </a:extLst>
            </p:cNvPr>
            <p:cNvSpPr>
              <a:spLocks noEditPoints="1"/>
            </p:cNvSpPr>
            <p:nvPr/>
          </p:nvSpPr>
          <p:spPr bwMode="auto">
            <a:xfrm rot="964014">
              <a:off x="8818950" y="1951925"/>
              <a:ext cx="177568" cy="154692"/>
            </a:xfrm>
            <a:custGeom>
              <a:avLst/>
              <a:gdLst>
                <a:gd name="T0" fmla="*/ 6 w 34"/>
                <a:gd name="T1" fmla="*/ 28 h 29"/>
                <a:gd name="T2" fmla="*/ 1 w 34"/>
                <a:gd name="T3" fmla="*/ 18 h 29"/>
                <a:gd name="T4" fmla="*/ 2 w 34"/>
                <a:gd name="T5" fmla="*/ 17 h 29"/>
                <a:gd name="T6" fmla="*/ 4 w 34"/>
                <a:gd name="T7" fmla="*/ 19 h 29"/>
                <a:gd name="T8" fmla="*/ 2 w 34"/>
                <a:gd name="T9" fmla="*/ 17 h 29"/>
                <a:gd name="T10" fmla="*/ 1 w 34"/>
                <a:gd name="T11" fmla="*/ 18 h 29"/>
                <a:gd name="T12" fmla="*/ 1 w 34"/>
                <a:gd name="T13" fmla="*/ 16 h 29"/>
                <a:gd name="T14" fmla="*/ 1 w 34"/>
                <a:gd name="T15" fmla="*/ 16 h 29"/>
                <a:gd name="T16" fmla="*/ 23 w 34"/>
                <a:gd name="T17" fmla="*/ 0 h 29"/>
                <a:gd name="T18" fmla="*/ 23 w 34"/>
                <a:gd name="T19" fmla="*/ 0 h 29"/>
                <a:gd name="T20" fmla="*/ 31 w 34"/>
                <a:gd name="T21" fmla="*/ 4 h 29"/>
                <a:gd name="T22" fmla="*/ 31 w 34"/>
                <a:gd name="T23" fmla="*/ 4 h 29"/>
                <a:gd name="T24" fmla="*/ 34 w 34"/>
                <a:gd name="T25" fmla="*/ 12 h 29"/>
                <a:gd name="T26" fmla="*/ 34 w 34"/>
                <a:gd name="T27" fmla="*/ 12 h 29"/>
                <a:gd name="T28" fmla="*/ 24 w 34"/>
                <a:gd name="T29" fmla="*/ 25 h 29"/>
                <a:gd name="T30" fmla="*/ 24 w 34"/>
                <a:gd name="T31" fmla="*/ 25 h 29"/>
                <a:gd name="T32" fmla="*/ 8 w 34"/>
                <a:gd name="T33" fmla="*/ 29 h 29"/>
                <a:gd name="T34" fmla="*/ 8 w 34"/>
                <a:gd name="T35" fmla="*/ 29 h 29"/>
                <a:gd name="T36" fmla="*/ 8 w 34"/>
                <a:gd name="T37" fmla="*/ 29 h 29"/>
                <a:gd name="T38" fmla="*/ 8 w 34"/>
                <a:gd name="T39" fmla="*/ 29 h 29"/>
                <a:gd name="T40" fmla="*/ 8 w 34"/>
                <a:gd name="T41" fmla="*/ 29 h 29"/>
                <a:gd name="T42" fmla="*/ 8 w 34"/>
                <a:gd name="T43" fmla="*/ 29 h 29"/>
                <a:gd name="T44" fmla="*/ 6 w 34"/>
                <a:gd name="T45" fmla="*/ 28 h 29"/>
                <a:gd name="T46" fmla="*/ 9 w 34"/>
                <a:gd name="T47" fmla="*/ 25 h 29"/>
                <a:gd name="T48" fmla="*/ 22 w 34"/>
                <a:gd name="T49" fmla="*/ 21 h 29"/>
                <a:gd name="T50" fmla="*/ 22 w 34"/>
                <a:gd name="T51" fmla="*/ 21 h 29"/>
                <a:gd name="T52" fmla="*/ 30 w 34"/>
                <a:gd name="T53" fmla="*/ 12 h 29"/>
                <a:gd name="T54" fmla="*/ 30 w 34"/>
                <a:gd name="T55" fmla="*/ 12 h 29"/>
                <a:gd name="T56" fmla="*/ 28 w 34"/>
                <a:gd name="T57" fmla="*/ 7 h 29"/>
                <a:gd name="T58" fmla="*/ 28 w 34"/>
                <a:gd name="T59" fmla="*/ 7 h 29"/>
                <a:gd name="T60" fmla="*/ 23 w 34"/>
                <a:gd name="T61" fmla="*/ 4 h 29"/>
                <a:gd name="T62" fmla="*/ 23 w 34"/>
                <a:gd name="T63" fmla="*/ 4 h 29"/>
                <a:gd name="T64" fmla="*/ 11 w 34"/>
                <a:gd name="T65" fmla="*/ 11 h 29"/>
                <a:gd name="T66" fmla="*/ 11 w 34"/>
                <a:gd name="T67" fmla="*/ 11 h 29"/>
                <a:gd name="T68" fmla="*/ 5 w 34"/>
                <a:gd name="T69" fmla="*/ 18 h 29"/>
                <a:gd name="T70" fmla="*/ 5 w 34"/>
                <a:gd name="T71" fmla="*/ 18 h 29"/>
                <a:gd name="T72" fmla="*/ 9 w 34"/>
                <a:gd name="T7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9">
                  <a:moveTo>
                    <a:pt x="6" y="28"/>
                  </a:moveTo>
                  <a:cubicBezTo>
                    <a:pt x="1" y="18"/>
                    <a:pt x="1" y="18"/>
                    <a:pt x="1" y="18"/>
                  </a:cubicBezTo>
                  <a:cubicBezTo>
                    <a:pt x="2" y="17"/>
                    <a:pt x="2" y="17"/>
                    <a:pt x="2" y="17"/>
                  </a:cubicBezTo>
                  <a:cubicBezTo>
                    <a:pt x="4" y="19"/>
                    <a:pt x="4" y="19"/>
                    <a:pt x="4" y="19"/>
                  </a:cubicBezTo>
                  <a:cubicBezTo>
                    <a:pt x="2" y="17"/>
                    <a:pt x="2" y="17"/>
                    <a:pt x="2" y="17"/>
                  </a:cubicBezTo>
                  <a:cubicBezTo>
                    <a:pt x="1" y="18"/>
                    <a:pt x="1" y="18"/>
                    <a:pt x="1" y="18"/>
                  </a:cubicBezTo>
                  <a:cubicBezTo>
                    <a:pt x="0" y="18"/>
                    <a:pt x="0" y="17"/>
                    <a:pt x="1" y="16"/>
                  </a:cubicBezTo>
                  <a:cubicBezTo>
                    <a:pt x="1" y="16"/>
                    <a:pt x="1" y="16"/>
                    <a:pt x="1" y="16"/>
                  </a:cubicBezTo>
                  <a:cubicBezTo>
                    <a:pt x="1" y="16"/>
                    <a:pt x="12" y="0"/>
                    <a:pt x="23" y="0"/>
                  </a:cubicBezTo>
                  <a:cubicBezTo>
                    <a:pt x="23" y="0"/>
                    <a:pt x="23" y="0"/>
                    <a:pt x="23" y="0"/>
                  </a:cubicBezTo>
                  <a:cubicBezTo>
                    <a:pt x="26" y="0"/>
                    <a:pt x="29" y="1"/>
                    <a:pt x="31" y="4"/>
                  </a:cubicBezTo>
                  <a:cubicBezTo>
                    <a:pt x="31" y="4"/>
                    <a:pt x="31" y="4"/>
                    <a:pt x="31" y="4"/>
                  </a:cubicBezTo>
                  <a:cubicBezTo>
                    <a:pt x="33" y="7"/>
                    <a:pt x="34" y="9"/>
                    <a:pt x="34" y="12"/>
                  </a:cubicBezTo>
                  <a:cubicBezTo>
                    <a:pt x="34" y="12"/>
                    <a:pt x="34" y="12"/>
                    <a:pt x="34" y="12"/>
                  </a:cubicBezTo>
                  <a:cubicBezTo>
                    <a:pt x="34" y="18"/>
                    <a:pt x="30" y="22"/>
                    <a:pt x="24" y="25"/>
                  </a:cubicBezTo>
                  <a:cubicBezTo>
                    <a:pt x="24" y="25"/>
                    <a:pt x="24" y="25"/>
                    <a:pt x="24" y="25"/>
                  </a:cubicBezTo>
                  <a:cubicBezTo>
                    <a:pt x="19" y="28"/>
                    <a:pt x="12"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7" y="29"/>
                    <a:pt x="6" y="29"/>
                    <a:pt x="6" y="28"/>
                  </a:cubicBezTo>
                  <a:close/>
                  <a:moveTo>
                    <a:pt x="9" y="25"/>
                  </a:moveTo>
                  <a:cubicBezTo>
                    <a:pt x="12" y="25"/>
                    <a:pt x="18" y="24"/>
                    <a:pt x="22" y="21"/>
                  </a:cubicBezTo>
                  <a:cubicBezTo>
                    <a:pt x="22" y="21"/>
                    <a:pt x="22" y="21"/>
                    <a:pt x="22" y="21"/>
                  </a:cubicBezTo>
                  <a:cubicBezTo>
                    <a:pt x="27" y="19"/>
                    <a:pt x="31" y="15"/>
                    <a:pt x="30" y="12"/>
                  </a:cubicBezTo>
                  <a:cubicBezTo>
                    <a:pt x="30" y="12"/>
                    <a:pt x="30" y="12"/>
                    <a:pt x="30" y="12"/>
                  </a:cubicBezTo>
                  <a:cubicBezTo>
                    <a:pt x="30" y="11"/>
                    <a:pt x="30" y="9"/>
                    <a:pt x="28" y="7"/>
                  </a:cubicBezTo>
                  <a:cubicBezTo>
                    <a:pt x="28" y="7"/>
                    <a:pt x="28" y="7"/>
                    <a:pt x="28" y="7"/>
                  </a:cubicBezTo>
                  <a:cubicBezTo>
                    <a:pt x="26" y="5"/>
                    <a:pt x="25" y="4"/>
                    <a:pt x="23" y="4"/>
                  </a:cubicBezTo>
                  <a:cubicBezTo>
                    <a:pt x="23" y="4"/>
                    <a:pt x="23" y="4"/>
                    <a:pt x="23" y="4"/>
                  </a:cubicBezTo>
                  <a:cubicBezTo>
                    <a:pt x="19" y="4"/>
                    <a:pt x="14" y="7"/>
                    <a:pt x="11" y="11"/>
                  </a:cubicBezTo>
                  <a:cubicBezTo>
                    <a:pt x="11" y="11"/>
                    <a:pt x="11" y="11"/>
                    <a:pt x="11" y="11"/>
                  </a:cubicBezTo>
                  <a:cubicBezTo>
                    <a:pt x="8" y="14"/>
                    <a:pt x="6" y="16"/>
                    <a:pt x="5" y="18"/>
                  </a:cubicBezTo>
                  <a:cubicBezTo>
                    <a:pt x="5" y="18"/>
                    <a:pt x="5" y="18"/>
                    <a:pt x="5" y="18"/>
                  </a:cubicBezTo>
                  <a:cubicBezTo>
                    <a:pt x="9" y="25"/>
                    <a:pt x="9" y="25"/>
                    <a:pt x="9" y="2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712">
              <a:extLst>
                <a:ext uri="{FF2B5EF4-FFF2-40B4-BE49-F238E27FC236}">
                  <a16:creationId xmlns:a16="http://schemas.microsoft.com/office/drawing/2014/main" id="{A4E200CE-E233-48FD-853E-F9385B0419EB}"/>
                </a:ext>
              </a:extLst>
            </p:cNvPr>
            <p:cNvSpPr/>
            <p:nvPr/>
          </p:nvSpPr>
          <p:spPr bwMode="auto">
            <a:xfrm rot="964014">
              <a:off x="8589587" y="1937636"/>
              <a:ext cx="289370" cy="302658"/>
            </a:xfrm>
            <a:custGeom>
              <a:avLst/>
              <a:gdLst>
                <a:gd name="T0" fmla="*/ 33 w 56"/>
                <a:gd name="T1" fmla="*/ 7 h 57"/>
                <a:gd name="T2" fmla="*/ 7 w 56"/>
                <a:gd name="T3" fmla="*/ 24 h 57"/>
                <a:gd name="T4" fmla="*/ 41 w 56"/>
                <a:gd name="T5" fmla="*/ 48 h 57"/>
                <a:gd name="T6" fmla="*/ 33 w 56"/>
                <a:gd name="T7" fmla="*/ 7 h 57"/>
              </a:gdLst>
              <a:ahLst/>
              <a:cxnLst>
                <a:cxn ang="0">
                  <a:pos x="T0" y="T1"/>
                </a:cxn>
                <a:cxn ang="0">
                  <a:pos x="T2" y="T3"/>
                </a:cxn>
                <a:cxn ang="0">
                  <a:pos x="T4" y="T5"/>
                </a:cxn>
                <a:cxn ang="0">
                  <a:pos x="T6" y="T7"/>
                </a:cxn>
              </a:cxnLst>
              <a:rect l="0" t="0" r="r" b="b"/>
              <a:pathLst>
                <a:path w="56" h="57">
                  <a:moveTo>
                    <a:pt x="33" y="7"/>
                  </a:moveTo>
                  <a:cubicBezTo>
                    <a:pt x="33" y="7"/>
                    <a:pt x="14" y="0"/>
                    <a:pt x="7" y="24"/>
                  </a:cubicBezTo>
                  <a:cubicBezTo>
                    <a:pt x="0" y="48"/>
                    <a:pt x="29" y="57"/>
                    <a:pt x="41" y="48"/>
                  </a:cubicBezTo>
                  <a:cubicBezTo>
                    <a:pt x="53" y="40"/>
                    <a:pt x="56" y="12"/>
                    <a:pt x="3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713">
              <a:extLst>
                <a:ext uri="{FF2B5EF4-FFF2-40B4-BE49-F238E27FC236}">
                  <a16:creationId xmlns:a16="http://schemas.microsoft.com/office/drawing/2014/main" id="{F20543AD-B991-4EE9-98B2-E59F333722E6}"/>
                </a:ext>
              </a:extLst>
            </p:cNvPr>
            <p:cNvSpPr>
              <a:spLocks noEditPoints="1"/>
            </p:cNvSpPr>
            <p:nvPr/>
          </p:nvSpPr>
          <p:spPr bwMode="auto">
            <a:xfrm rot="964014">
              <a:off x="8609006" y="1960011"/>
              <a:ext cx="249911" cy="260062"/>
            </a:xfrm>
            <a:custGeom>
              <a:avLst/>
              <a:gdLst>
                <a:gd name="T0" fmla="*/ 0 w 48"/>
                <a:gd name="T1" fmla="*/ 27 h 49"/>
                <a:gd name="T2" fmla="*/ 1 w 48"/>
                <a:gd name="T3" fmla="*/ 19 h 49"/>
                <a:gd name="T4" fmla="*/ 1 w 48"/>
                <a:gd name="T5" fmla="*/ 19 h 49"/>
                <a:gd name="T6" fmla="*/ 23 w 48"/>
                <a:gd name="T7" fmla="*/ 0 h 49"/>
                <a:gd name="T8" fmla="*/ 23 w 48"/>
                <a:gd name="T9" fmla="*/ 0 h 49"/>
                <a:gd name="T10" fmla="*/ 29 w 48"/>
                <a:gd name="T11" fmla="*/ 1 h 49"/>
                <a:gd name="T12" fmla="*/ 29 w 48"/>
                <a:gd name="T13" fmla="*/ 1 h 49"/>
                <a:gd name="T14" fmla="*/ 48 w 48"/>
                <a:gd name="T15" fmla="*/ 24 h 49"/>
                <a:gd name="T16" fmla="*/ 48 w 48"/>
                <a:gd name="T17" fmla="*/ 24 h 49"/>
                <a:gd name="T18" fmla="*/ 38 w 48"/>
                <a:gd name="T19" fmla="*/ 46 h 49"/>
                <a:gd name="T20" fmla="*/ 38 w 48"/>
                <a:gd name="T21" fmla="*/ 46 h 49"/>
                <a:gd name="T22" fmla="*/ 26 w 48"/>
                <a:gd name="T23" fmla="*/ 49 h 49"/>
                <a:gd name="T24" fmla="*/ 26 w 48"/>
                <a:gd name="T25" fmla="*/ 49 h 49"/>
                <a:gd name="T26" fmla="*/ 0 w 48"/>
                <a:gd name="T27" fmla="*/ 27 h 49"/>
                <a:gd name="T28" fmla="*/ 23 w 48"/>
                <a:gd name="T29" fmla="*/ 4 h 49"/>
                <a:gd name="T30" fmla="*/ 5 w 48"/>
                <a:gd name="T31" fmla="*/ 21 h 49"/>
                <a:gd name="T32" fmla="*/ 5 w 48"/>
                <a:gd name="T33" fmla="*/ 21 h 49"/>
                <a:gd name="T34" fmla="*/ 4 w 48"/>
                <a:gd name="T35" fmla="*/ 27 h 49"/>
                <a:gd name="T36" fmla="*/ 4 w 48"/>
                <a:gd name="T37" fmla="*/ 27 h 49"/>
                <a:gd name="T38" fmla="*/ 26 w 48"/>
                <a:gd name="T39" fmla="*/ 45 h 49"/>
                <a:gd name="T40" fmla="*/ 26 w 48"/>
                <a:gd name="T41" fmla="*/ 45 h 49"/>
                <a:gd name="T42" fmla="*/ 36 w 48"/>
                <a:gd name="T43" fmla="*/ 43 h 49"/>
                <a:gd name="T44" fmla="*/ 36 w 48"/>
                <a:gd name="T45" fmla="*/ 43 h 49"/>
                <a:gd name="T46" fmla="*/ 44 w 48"/>
                <a:gd name="T47" fmla="*/ 24 h 49"/>
                <a:gd name="T48" fmla="*/ 44 w 48"/>
                <a:gd name="T49" fmla="*/ 24 h 49"/>
                <a:gd name="T50" fmla="*/ 28 w 48"/>
                <a:gd name="T51" fmla="*/ 5 h 49"/>
                <a:gd name="T52" fmla="*/ 28 w 48"/>
                <a:gd name="T53" fmla="*/ 5 h 49"/>
                <a:gd name="T54" fmla="*/ 29 w 48"/>
                <a:gd name="T55" fmla="*/ 3 h 49"/>
                <a:gd name="T56" fmla="*/ 29 w 48"/>
                <a:gd name="T57" fmla="*/ 1 h 49"/>
                <a:gd name="T58" fmla="*/ 29 w 48"/>
                <a:gd name="T59" fmla="*/ 3 h 49"/>
                <a:gd name="T60" fmla="*/ 28 w 48"/>
                <a:gd name="T61" fmla="*/ 5 h 49"/>
                <a:gd name="T62" fmla="*/ 28 w 48"/>
                <a:gd name="T63" fmla="*/ 5 h 49"/>
                <a:gd name="T64" fmla="*/ 27 w 48"/>
                <a:gd name="T65" fmla="*/ 5 h 49"/>
                <a:gd name="T66" fmla="*/ 27 w 48"/>
                <a:gd name="T67" fmla="*/ 5 h 49"/>
                <a:gd name="T68" fmla="*/ 23 w 48"/>
                <a:gd name="T69" fmla="*/ 4 h 49"/>
                <a:gd name="T70" fmla="*/ 23 w 48"/>
                <a:gd name="T71" fmla="*/ 4 h 49"/>
                <a:gd name="T72" fmla="*/ 23 w 48"/>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49">
                  <a:moveTo>
                    <a:pt x="0" y="27"/>
                  </a:moveTo>
                  <a:cubicBezTo>
                    <a:pt x="0" y="25"/>
                    <a:pt x="0" y="22"/>
                    <a:pt x="1" y="19"/>
                  </a:cubicBezTo>
                  <a:cubicBezTo>
                    <a:pt x="1" y="19"/>
                    <a:pt x="1" y="19"/>
                    <a:pt x="1" y="19"/>
                  </a:cubicBezTo>
                  <a:cubicBezTo>
                    <a:pt x="6" y="4"/>
                    <a:pt x="16" y="0"/>
                    <a:pt x="23" y="0"/>
                  </a:cubicBezTo>
                  <a:cubicBezTo>
                    <a:pt x="23" y="0"/>
                    <a:pt x="23" y="0"/>
                    <a:pt x="23" y="0"/>
                  </a:cubicBezTo>
                  <a:cubicBezTo>
                    <a:pt x="26" y="0"/>
                    <a:pt x="29" y="1"/>
                    <a:pt x="29" y="1"/>
                  </a:cubicBezTo>
                  <a:cubicBezTo>
                    <a:pt x="29" y="1"/>
                    <a:pt x="29" y="1"/>
                    <a:pt x="29" y="1"/>
                  </a:cubicBezTo>
                  <a:cubicBezTo>
                    <a:pt x="43" y="4"/>
                    <a:pt x="48" y="14"/>
                    <a:pt x="48" y="24"/>
                  </a:cubicBezTo>
                  <a:cubicBezTo>
                    <a:pt x="48" y="24"/>
                    <a:pt x="48" y="24"/>
                    <a:pt x="48" y="24"/>
                  </a:cubicBezTo>
                  <a:cubicBezTo>
                    <a:pt x="48" y="33"/>
                    <a:pt x="44" y="42"/>
                    <a:pt x="38" y="46"/>
                  </a:cubicBezTo>
                  <a:cubicBezTo>
                    <a:pt x="38" y="46"/>
                    <a:pt x="38" y="46"/>
                    <a:pt x="38" y="46"/>
                  </a:cubicBezTo>
                  <a:cubicBezTo>
                    <a:pt x="35" y="48"/>
                    <a:pt x="31" y="49"/>
                    <a:pt x="26" y="49"/>
                  </a:cubicBezTo>
                  <a:cubicBezTo>
                    <a:pt x="26" y="49"/>
                    <a:pt x="26" y="49"/>
                    <a:pt x="26" y="49"/>
                  </a:cubicBezTo>
                  <a:cubicBezTo>
                    <a:pt x="14" y="49"/>
                    <a:pt x="0" y="42"/>
                    <a:pt x="0" y="27"/>
                  </a:cubicBezTo>
                  <a:close/>
                  <a:moveTo>
                    <a:pt x="23" y="4"/>
                  </a:moveTo>
                  <a:cubicBezTo>
                    <a:pt x="17" y="4"/>
                    <a:pt x="9" y="6"/>
                    <a:pt x="5" y="21"/>
                  </a:cubicBezTo>
                  <a:cubicBezTo>
                    <a:pt x="5" y="21"/>
                    <a:pt x="5" y="21"/>
                    <a:pt x="5" y="21"/>
                  </a:cubicBezTo>
                  <a:cubicBezTo>
                    <a:pt x="4" y="23"/>
                    <a:pt x="4" y="25"/>
                    <a:pt x="4" y="27"/>
                  </a:cubicBezTo>
                  <a:cubicBezTo>
                    <a:pt x="4" y="27"/>
                    <a:pt x="4" y="27"/>
                    <a:pt x="4" y="27"/>
                  </a:cubicBezTo>
                  <a:cubicBezTo>
                    <a:pt x="4" y="39"/>
                    <a:pt x="16" y="45"/>
                    <a:pt x="26" y="45"/>
                  </a:cubicBezTo>
                  <a:cubicBezTo>
                    <a:pt x="26" y="45"/>
                    <a:pt x="26" y="45"/>
                    <a:pt x="26" y="45"/>
                  </a:cubicBezTo>
                  <a:cubicBezTo>
                    <a:pt x="30" y="45"/>
                    <a:pt x="34" y="44"/>
                    <a:pt x="36" y="43"/>
                  </a:cubicBezTo>
                  <a:cubicBezTo>
                    <a:pt x="36" y="43"/>
                    <a:pt x="36" y="43"/>
                    <a:pt x="36" y="43"/>
                  </a:cubicBezTo>
                  <a:cubicBezTo>
                    <a:pt x="41" y="40"/>
                    <a:pt x="44" y="32"/>
                    <a:pt x="44" y="24"/>
                  </a:cubicBezTo>
                  <a:cubicBezTo>
                    <a:pt x="44" y="24"/>
                    <a:pt x="44" y="24"/>
                    <a:pt x="44" y="24"/>
                  </a:cubicBezTo>
                  <a:cubicBezTo>
                    <a:pt x="44" y="15"/>
                    <a:pt x="40" y="7"/>
                    <a:pt x="28" y="5"/>
                  </a:cubicBezTo>
                  <a:cubicBezTo>
                    <a:pt x="28" y="5"/>
                    <a:pt x="28" y="5"/>
                    <a:pt x="28" y="5"/>
                  </a:cubicBezTo>
                  <a:cubicBezTo>
                    <a:pt x="29" y="3"/>
                    <a:pt x="29" y="3"/>
                    <a:pt x="29" y="3"/>
                  </a:cubicBezTo>
                  <a:cubicBezTo>
                    <a:pt x="29" y="1"/>
                    <a:pt x="29" y="1"/>
                    <a:pt x="29" y="1"/>
                  </a:cubicBezTo>
                  <a:cubicBezTo>
                    <a:pt x="29" y="3"/>
                    <a:pt x="29" y="3"/>
                    <a:pt x="29" y="3"/>
                  </a:cubicBezTo>
                  <a:cubicBezTo>
                    <a:pt x="28" y="5"/>
                    <a:pt x="28" y="5"/>
                    <a:pt x="28" y="5"/>
                  </a:cubicBezTo>
                  <a:cubicBezTo>
                    <a:pt x="28" y="5"/>
                    <a:pt x="28" y="5"/>
                    <a:pt x="28" y="5"/>
                  </a:cubicBezTo>
                  <a:cubicBezTo>
                    <a:pt x="28" y="5"/>
                    <a:pt x="27" y="5"/>
                    <a:pt x="27" y="5"/>
                  </a:cubicBezTo>
                  <a:cubicBezTo>
                    <a:pt x="27" y="5"/>
                    <a:pt x="27" y="5"/>
                    <a:pt x="27" y="5"/>
                  </a:cubicBezTo>
                  <a:cubicBezTo>
                    <a:pt x="26" y="5"/>
                    <a:pt x="24" y="4"/>
                    <a:pt x="23" y="4"/>
                  </a:cubicBezTo>
                  <a:cubicBezTo>
                    <a:pt x="23" y="4"/>
                    <a:pt x="23" y="4"/>
                    <a:pt x="23" y="4"/>
                  </a:cubicBezTo>
                  <a:cubicBezTo>
                    <a:pt x="23" y="4"/>
                    <a:pt x="23" y="4"/>
                    <a:pt x="23"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715">
              <a:extLst>
                <a:ext uri="{FF2B5EF4-FFF2-40B4-BE49-F238E27FC236}">
                  <a16:creationId xmlns:a16="http://schemas.microsoft.com/office/drawing/2014/main" id="{E6419BC0-6D6C-48A2-914A-7B137E3E52D5}"/>
                </a:ext>
              </a:extLst>
            </p:cNvPr>
            <p:cNvSpPr/>
            <p:nvPr/>
          </p:nvSpPr>
          <p:spPr bwMode="auto">
            <a:xfrm rot="964014">
              <a:off x="8112069" y="342503"/>
              <a:ext cx="1229822" cy="1127683"/>
            </a:xfrm>
            <a:custGeom>
              <a:avLst/>
              <a:gdLst>
                <a:gd name="T0" fmla="*/ 32 w 237"/>
                <a:gd name="T1" fmla="*/ 150 h 213"/>
                <a:gd name="T2" fmla="*/ 15 w 237"/>
                <a:gd name="T3" fmla="*/ 150 h 213"/>
                <a:gd name="T4" fmla="*/ 21 w 237"/>
                <a:gd name="T5" fmla="*/ 117 h 213"/>
                <a:gd name="T6" fmla="*/ 18 w 237"/>
                <a:gd name="T7" fmla="*/ 91 h 213"/>
                <a:gd name="T8" fmla="*/ 78 w 237"/>
                <a:gd name="T9" fmla="*/ 66 h 213"/>
                <a:gd name="T10" fmla="*/ 118 w 237"/>
                <a:gd name="T11" fmla="*/ 18 h 213"/>
                <a:gd name="T12" fmla="*/ 124 w 237"/>
                <a:gd name="T13" fmla="*/ 0 h 213"/>
                <a:gd name="T14" fmla="*/ 145 w 237"/>
                <a:gd name="T15" fmla="*/ 18 h 213"/>
                <a:gd name="T16" fmla="*/ 208 w 237"/>
                <a:gd name="T17" fmla="*/ 39 h 213"/>
                <a:gd name="T18" fmla="*/ 214 w 237"/>
                <a:gd name="T19" fmla="*/ 72 h 213"/>
                <a:gd name="T20" fmla="*/ 232 w 237"/>
                <a:gd name="T21" fmla="*/ 79 h 213"/>
                <a:gd name="T22" fmla="*/ 215 w 237"/>
                <a:gd name="T23" fmla="*/ 109 h 213"/>
                <a:gd name="T24" fmla="*/ 192 w 237"/>
                <a:gd name="T25" fmla="*/ 174 h 213"/>
                <a:gd name="T26" fmla="*/ 128 w 237"/>
                <a:gd name="T27" fmla="*/ 208 h 213"/>
                <a:gd name="T28" fmla="*/ 59 w 237"/>
                <a:gd name="T29" fmla="*/ 191 h 213"/>
                <a:gd name="T30" fmla="*/ 32 w 237"/>
                <a:gd name="T31" fmla="*/ 15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 h="213">
                  <a:moveTo>
                    <a:pt x="32" y="150"/>
                  </a:moveTo>
                  <a:cubicBezTo>
                    <a:pt x="32" y="150"/>
                    <a:pt x="27" y="159"/>
                    <a:pt x="15" y="150"/>
                  </a:cubicBezTo>
                  <a:cubicBezTo>
                    <a:pt x="3" y="141"/>
                    <a:pt x="0" y="115"/>
                    <a:pt x="21" y="117"/>
                  </a:cubicBezTo>
                  <a:cubicBezTo>
                    <a:pt x="21" y="117"/>
                    <a:pt x="18" y="90"/>
                    <a:pt x="18" y="91"/>
                  </a:cubicBezTo>
                  <a:cubicBezTo>
                    <a:pt x="18" y="91"/>
                    <a:pt x="51" y="89"/>
                    <a:pt x="78" y="66"/>
                  </a:cubicBezTo>
                  <a:cubicBezTo>
                    <a:pt x="106" y="44"/>
                    <a:pt x="116" y="28"/>
                    <a:pt x="118" y="18"/>
                  </a:cubicBezTo>
                  <a:cubicBezTo>
                    <a:pt x="121" y="8"/>
                    <a:pt x="124" y="0"/>
                    <a:pt x="124" y="0"/>
                  </a:cubicBezTo>
                  <a:cubicBezTo>
                    <a:pt x="124" y="0"/>
                    <a:pt x="129" y="6"/>
                    <a:pt x="145" y="18"/>
                  </a:cubicBezTo>
                  <a:cubicBezTo>
                    <a:pt x="160" y="30"/>
                    <a:pt x="194" y="44"/>
                    <a:pt x="208" y="39"/>
                  </a:cubicBezTo>
                  <a:cubicBezTo>
                    <a:pt x="208" y="39"/>
                    <a:pt x="214" y="66"/>
                    <a:pt x="214" y="72"/>
                  </a:cubicBezTo>
                  <a:cubicBezTo>
                    <a:pt x="214" y="72"/>
                    <a:pt x="226" y="69"/>
                    <a:pt x="232" y="79"/>
                  </a:cubicBezTo>
                  <a:cubicBezTo>
                    <a:pt x="237" y="89"/>
                    <a:pt x="232" y="106"/>
                    <a:pt x="215" y="109"/>
                  </a:cubicBezTo>
                  <a:cubicBezTo>
                    <a:pt x="215" y="109"/>
                    <a:pt x="213" y="150"/>
                    <a:pt x="192" y="174"/>
                  </a:cubicBezTo>
                  <a:cubicBezTo>
                    <a:pt x="171" y="198"/>
                    <a:pt x="144" y="206"/>
                    <a:pt x="128" y="208"/>
                  </a:cubicBezTo>
                  <a:cubicBezTo>
                    <a:pt x="113" y="209"/>
                    <a:pt x="87" y="213"/>
                    <a:pt x="59" y="191"/>
                  </a:cubicBezTo>
                  <a:cubicBezTo>
                    <a:pt x="59" y="191"/>
                    <a:pt x="42" y="172"/>
                    <a:pt x="32" y="150"/>
                  </a:cubicBez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716">
              <a:extLst>
                <a:ext uri="{FF2B5EF4-FFF2-40B4-BE49-F238E27FC236}">
                  <a16:creationId xmlns:a16="http://schemas.microsoft.com/office/drawing/2014/main" id="{E4CBC95F-F9E7-4DC0-BCB5-75D405951E1F}"/>
                </a:ext>
              </a:extLst>
            </p:cNvPr>
            <p:cNvSpPr/>
            <p:nvPr/>
          </p:nvSpPr>
          <p:spPr bwMode="auto">
            <a:xfrm rot="964014">
              <a:off x="8325039" y="1342104"/>
              <a:ext cx="265255" cy="174869"/>
            </a:xfrm>
            <a:custGeom>
              <a:avLst/>
              <a:gdLst>
                <a:gd name="T0" fmla="*/ 0 w 51"/>
                <a:gd name="T1" fmla="*/ 0 h 33"/>
                <a:gd name="T2" fmla="*/ 32 w 51"/>
                <a:gd name="T3" fmla="*/ 33 h 33"/>
                <a:gd name="T4" fmla="*/ 51 w 51"/>
                <a:gd name="T5" fmla="*/ 10 h 33"/>
                <a:gd name="T6" fmla="*/ 0 w 51"/>
                <a:gd name="T7" fmla="*/ 0 h 33"/>
              </a:gdLst>
              <a:ahLst/>
              <a:cxnLst>
                <a:cxn ang="0">
                  <a:pos x="T0" y="T1"/>
                </a:cxn>
                <a:cxn ang="0">
                  <a:pos x="T2" y="T3"/>
                </a:cxn>
                <a:cxn ang="0">
                  <a:pos x="T4" y="T5"/>
                </a:cxn>
                <a:cxn ang="0">
                  <a:pos x="T6" y="T7"/>
                </a:cxn>
              </a:cxnLst>
              <a:rect l="0" t="0" r="r" b="b"/>
              <a:pathLst>
                <a:path w="51" h="33">
                  <a:moveTo>
                    <a:pt x="0" y="0"/>
                  </a:moveTo>
                  <a:cubicBezTo>
                    <a:pt x="0" y="0"/>
                    <a:pt x="24" y="33"/>
                    <a:pt x="32" y="33"/>
                  </a:cubicBezTo>
                  <a:cubicBezTo>
                    <a:pt x="40" y="32"/>
                    <a:pt x="49" y="14"/>
                    <a:pt x="51" y="10"/>
                  </a:cubicBezTo>
                  <a:cubicBezTo>
                    <a:pt x="51" y="10"/>
                    <a:pt x="19" y="1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717">
              <a:extLst>
                <a:ext uri="{FF2B5EF4-FFF2-40B4-BE49-F238E27FC236}">
                  <a16:creationId xmlns:a16="http://schemas.microsoft.com/office/drawing/2014/main" id="{C6EDDA5A-6912-4E7A-B0F6-D009FCFDCA35}"/>
                </a:ext>
              </a:extLst>
            </p:cNvPr>
            <p:cNvSpPr/>
            <p:nvPr/>
          </p:nvSpPr>
          <p:spPr bwMode="auto">
            <a:xfrm rot="964014">
              <a:off x="8664218" y="1269250"/>
              <a:ext cx="326638" cy="302658"/>
            </a:xfrm>
            <a:custGeom>
              <a:avLst/>
              <a:gdLst>
                <a:gd name="T0" fmla="*/ 0 w 63"/>
                <a:gd name="T1" fmla="*/ 41 h 57"/>
                <a:gd name="T2" fmla="*/ 34 w 63"/>
                <a:gd name="T3" fmla="*/ 54 h 57"/>
                <a:gd name="T4" fmla="*/ 57 w 63"/>
                <a:gd name="T5" fmla="*/ 29 h 57"/>
                <a:gd name="T6" fmla="*/ 63 w 63"/>
                <a:gd name="T7" fmla="*/ 2 h 57"/>
                <a:gd name="T8" fmla="*/ 30 w 63"/>
                <a:gd name="T9" fmla="*/ 31 h 57"/>
                <a:gd name="T10" fmla="*/ 0 w 63"/>
                <a:gd name="T11" fmla="*/ 41 h 57"/>
              </a:gdLst>
              <a:ahLst/>
              <a:cxnLst>
                <a:cxn ang="0">
                  <a:pos x="T0" y="T1"/>
                </a:cxn>
                <a:cxn ang="0">
                  <a:pos x="T2" y="T3"/>
                </a:cxn>
                <a:cxn ang="0">
                  <a:pos x="T4" y="T5"/>
                </a:cxn>
                <a:cxn ang="0">
                  <a:pos x="T6" y="T7"/>
                </a:cxn>
                <a:cxn ang="0">
                  <a:pos x="T8" y="T9"/>
                </a:cxn>
                <a:cxn ang="0">
                  <a:pos x="T10" y="T11"/>
                </a:cxn>
              </a:cxnLst>
              <a:rect l="0" t="0" r="r" b="b"/>
              <a:pathLst>
                <a:path w="63" h="57">
                  <a:moveTo>
                    <a:pt x="0" y="41"/>
                  </a:moveTo>
                  <a:cubicBezTo>
                    <a:pt x="0" y="41"/>
                    <a:pt x="29" y="57"/>
                    <a:pt x="34" y="54"/>
                  </a:cubicBezTo>
                  <a:cubicBezTo>
                    <a:pt x="40" y="51"/>
                    <a:pt x="52" y="38"/>
                    <a:pt x="57" y="29"/>
                  </a:cubicBezTo>
                  <a:cubicBezTo>
                    <a:pt x="61" y="20"/>
                    <a:pt x="63" y="3"/>
                    <a:pt x="63" y="2"/>
                  </a:cubicBezTo>
                  <a:cubicBezTo>
                    <a:pt x="63" y="0"/>
                    <a:pt x="55" y="19"/>
                    <a:pt x="30" y="31"/>
                  </a:cubicBezTo>
                  <a:cubicBezTo>
                    <a:pt x="4" y="44"/>
                    <a:pt x="0" y="41"/>
                    <a:pt x="0"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718">
              <a:extLst>
                <a:ext uri="{FF2B5EF4-FFF2-40B4-BE49-F238E27FC236}">
                  <a16:creationId xmlns:a16="http://schemas.microsoft.com/office/drawing/2014/main" id="{EE68818B-463A-4A30-8E24-D13E4DB13F4B}"/>
                </a:ext>
              </a:extLst>
            </p:cNvPr>
            <p:cNvSpPr/>
            <p:nvPr/>
          </p:nvSpPr>
          <p:spPr bwMode="auto">
            <a:xfrm rot="964014">
              <a:off x="8167877" y="541785"/>
              <a:ext cx="1041292" cy="916943"/>
            </a:xfrm>
            <a:custGeom>
              <a:avLst/>
              <a:gdLst>
                <a:gd name="T0" fmla="*/ 15 w 201"/>
                <a:gd name="T1" fmla="*/ 113 h 173"/>
                <a:gd name="T2" fmla="*/ 0 w 201"/>
                <a:gd name="T3" fmla="*/ 54 h 173"/>
                <a:gd name="T4" fmla="*/ 0 w 201"/>
                <a:gd name="T5" fmla="*/ 54 h 173"/>
                <a:gd name="T6" fmla="*/ 0 w 201"/>
                <a:gd name="T7" fmla="*/ 54 h 173"/>
                <a:gd name="T8" fmla="*/ 2 w 201"/>
                <a:gd name="T9" fmla="*/ 52 h 173"/>
                <a:gd name="T10" fmla="*/ 2 w 201"/>
                <a:gd name="T11" fmla="*/ 52 h 173"/>
                <a:gd name="T12" fmla="*/ 4 w 201"/>
                <a:gd name="T13" fmla="*/ 54 h 173"/>
                <a:gd name="T14" fmla="*/ 4 w 201"/>
                <a:gd name="T15" fmla="*/ 54 h 173"/>
                <a:gd name="T16" fmla="*/ 6 w 201"/>
                <a:gd name="T17" fmla="*/ 72 h 173"/>
                <a:gd name="T18" fmla="*/ 6 w 201"/>
                <a:gd name="T19" fmla="*/ 72 h 173"/>
                <a:gd name="T20" fmla="*/ 19 w 201"/>
                <a:gd name="T21" fmla="*/ 111 h 173"/>
                <a:gd name="T22" fmla="*/ 19 w 201"/>
                <a:gd name="T23" fmla="*/ 111 h 173"/>
                <a:gd name="T24" fmla="*/ 96 w 201"/>
                <a:gd name="T25" fmla="*/ 169 h 173"/>
                <a:gd name="T26" fmla="*/ 96 w 201"/>
                <a:gd name="T27" fmla="*/ 169 h 173"/>
                <a:gd name="T28" fmla="*/ 123 w 201"/>
                <a:gd name="T29" fmla="*/ 165 h 173"/>
                <a:gd name="T30" fmla="*/ 123 w 201"/>
                <a:gd name="T31" fmla="*/ 165 h 173"/>
                <a:gd name="T32" fmla="*/ 197 w 201"/>
                <a:gd name="T33" fmla="*/ 56 h 173"/>
                <a:gd name="T34" fmla="*/ 197 w 201"/>
                <a:gd name="T35" fmla="*/ 56 h 173"/>
                <a:gd name="T36" fmla="*/ 190 w 201"/>
                <a:gd name="T37" fmla="*/ 3 h 173"/>
                <a:gd name="T38" fmla="*/ 190 w 201"/>
                <a:gd name="T39" fmla="*/ 3 h 173"/>
                <a:gd name="T40" fmla="*/ 192 w 201"/>
                <a:gd name="T41" fmla="*/ 0 h 173"/>
                <a:gd name="T42" fmla="*/ 192 w 201"/>
                <a:gd name="T43" fmla="*/ 0 h 173"/>
                <a:gd name="T44" fmla="*/ 194 w 201"/>
                <a:gd name="T45" fmla="*/ 2 h 173"/>
                <a:gd name="T46" fmla="*/ 194 w 201"/>
                <a:gd name="T47" fmla="*/ 2 h 173"/>
                <a:gd name="T48" fmla="*/ 201 w 201"/>
                <a:gd name="T49" fmla="*/ 56 h 173"/>
                <a:gd name="T50" fmla="*/ 201 w 201"/>
                <a:gd name="T51" fmla="*/ 56 h 173"/>
                <a:gd name="T52" fmla="*/ 124 w 201"/>
                <a:gd name="T53" fmla="*/ 169 h 173"/>
                <a:gd name="T54" fmla="*/ 124 w 201"/>
                <a:gd name="T55" fmla="*/ 169 h 173"/>
                <a:gd name="T56" fmla="*/ 96 w 201"/>
                <a:gd name="T57" fmla="*/ 173 h 173"/>
                <a:gd name="T58" fmla="*/ 96 w 201"/>
                <a:gd name="T59" fmla="*/ 173 h 173"/>
                <a:gd name="T60" fmla="*/ 15 w 201"/>
                <a:gd name="T61" fmla="*/ 11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1" h="173">
                  <a:moveTo>
                    <a:pt x="15" y="113"/>
                  </a:moveTo>
                  <a:cubicBezTo>
                    <a:pt x="2" y="83"/>
                    <a:pt x="0" y="54"/>
                    <a:pt x="0" y="54"/>
                  </a:cubicBezTo>
                  <a:cubicBezTo>
                    <a:pt x="0" y="54"/>
                    <a:pt x="0" y="54"/>
                    <a:pt x="0" y="54"/>
                  </a:cubicBezTo>
                  <a:cubicBezTo>
                    <a:pt x="0" y="54"/>
                    <a:pt x="0" y="54"/>
                    <a:pt x="0" y="54"/>
                  </a:cubicBezTo>
                  <a:cubicBezTo>
                    <a:pt x="0" y="53"/>
                    <a:pt x="0" y="52"/>
                    <a:pt x="2" y="52"/>
                  </a:cubicBezTo>
                  <a:cubicBezTo>
                    <a:pt x="2" y="52"/>
                    <a:pt x="2" y="52"/>
                    <a:pt x="2" y="52"/>
                  </a:cubicBezTo>
                  <a:cubicBezTo>
                    <a:pt x="3" y="52"/>
                    <a:pt x="4" y="52"/>
                    <a:pt x="4" y="54"/>
                  </a:cubicBezTo>
                  <a:cubicBezTo>
                    <a:pt x="4" y="54"/>
                    <a:pt x="4" y="54"/>
                    <a:pt x="4" y="54"/>
                  </a:cubicBezTo>
                  <a:cubicBezTo>
                    <a:pt x="4" y="54"/>
                    <a:pt x="4" y="61"/>
                    <a:pt x="6" y="72"/>
                  </a:cubicBezTo>
                  <a:cubicBezTo>
                    <a:pt x="6" y="72"/>
                    <a:pt x="6" y="72"/>
                    <a:pt x="6" y="72"/>
                  </a:cubicBezTo>
                  <a:cubicBezTo>
                    <a:pt x="9" y="82"/>
                    <a:pt x="12" y="97"/>
                    <a:pt x="19" y="111"/>
                  </a:cubicBezTo>
                  <a:cubicBezTo>
                    <a:pt x="19" y="111"/>
                    <a:pt x="19" y="111"/>
                    <a:pt x="19" y="111"/>
                  </a:cubicBezTo>
                  <a:cubicBezTo>
                    <a:pt x="32" y="140"/>
                    <a:pt x="55" y="169"/>
                    <a:pt x="96" y="169"/>
                  </a:cubicBezTo>
                  <a:cubicBezTo>
                    <a:pt x="96" y="169"/>
                    <a:pt x="96" y="169"/>
                    <a:pt x="96" y="169"/>
                  </a:cubicBezTo>
                  <a:cubicBezTo>
                    <a:pt x="104" y="169"/>
                    <a:pt x="113" y="168"/>
                    <a:pt x="123" y="165"/>
                  </a:cubicBezTo>
                  <a:cubicBezTo>
                    <a:pt x="123" y="165"/>
                    <a:pt x="123" y="165"/>
                    <a:pt x="123" y="165"/>
                  </a:cubicBezTo>
                  <a:cubicBezTo>
                    <a:pt x="184" y="150"/>
                    <a:pt x="197" y="98"/>
                    <a:pt x="197" y="56"/>
                  </a:cubicBezTo>
                  <a:cubicBezTo>
                    <a:pt x="197" y="56"/>
                    <a:pt x="197" y="56"/>
                    <a:pt x="197" y="56"/>
                  </a:cubicBezTo>
                  <a:cubicBezTo>
                    <a:pt x="197" y="31"/>
                    <a:pt x="192" y="9"/>
                    <a:pt x="190" y="3"/>
                  </a:cubicBezTo>
                  <a:cubicBezTo>
                    <a:pt x="190" y="3"/>
                    <a:pt x="190" y="3"/>
                    <a:pt x="190" y="3"/>
                  </a:cubicBezTo>
                  <a:cubicBezTo>
                    <a:pt x="190" y="2"/>
                    <a:pt x="191" y="1"/>
                    <a:pt x="192" y="0"/>
                  </a:cubicBezTo>
                  <a:cubicBezTo>
                    <a:pt x="192" y="0"/>
                    <a:pt x="192" y="0"/>
                    <a:pt x="192" y="0"/>
                  </a:cubicBezTo>
                  <a:cubicBezTo>
                    <a:pt x="193" y="0"/>
                    <a:pt x="194" y="1"/>
                    <a:pt x="194" y="2"/>
                  </a:cubicBezTo>
                  <a:cubicBezTo>
                    <a:pt x="194" y="2"/>
                    <a:pt x="194" y="2"/>
                    <a:pt x="194" y="2"/>
                  </a:cubicBezTo>
                  <a:cubicBezTo>
                    <a:pt x="196" y="9"/>
                    <a:pt x="201" y="30"/>
                    <a:pt x="201" y="56"/>
                  </a:cubicBezTo>
                  <a:cubicBezTo>
                    <a:pt x="201" y="56"/>
                    <a:pt x="201" y="56"/>
                    <a:pt x="201" y="56"/>
                  </a:cubicBezTo>
                  <a:cubicBezTo>
                    <a:pt x="201" y="99"/>
                    <a:pt x="187" y="153"/>
                    <a:pt x="124" y="169"/>
                  </a:cubicBezTo>
                  <a:cubicBezTo>
                    <a:pt x="124" y="169"/>
                    <a:pt x="124" y="169"/>
                    <a:pt x="124" y="169"/>
                  </a:cubicBezTo>
                  <a:cubicBezTo>
                    <a:pt x="114" y="172"/>
                    <a:pt x="105" y="173"/>
                    <a:pt x="96" y="173"/>
                  </a:cubicBezTo>
                  <a:cubicBezTo>
                    <a:pt x="96" y="173"/>
                    <a:pt x="96" y="173"/>
                    <a:pt x="96" y="173"/>
                  </a:cubicBezTo>
                  <a:cubicBezTo>
                    <a:pt x="52" y="173"/>
                    <a:pt x="28" y="143"/>
                    <a:pt x="15" y="11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719">
              <a:extLst>
                <a:ext uri="{FF2B5EF4-FFF2-40B4-BE49-F238E27FC236}">
                  <a16:creationId xmlns:a16="http://schemas.microsoft.com/office/drawing/2014/main" id="{2263BA5E-CFCB-40F6-A93F-69E91A916959}"/>
                </a:ext>
              </a:extLst>
            </p:cNvPr>
            <p:cNvSpPr/>
            <p:nvPr/>
          </p:nvSpPr>
          <p:spPr bwMode="auto">
            <a:xfrm rot="964014">
              <a:off x="8105911" y="801995"/>
              <a:ext cx="155647" cy="210740"/>
            </a:xfrm>
            <a:custGeom>
              <a:avLst/>
              <a:gdLst>
                <a:gd name="T0" fmla="*/ 21 w 30"/>
                <a:gd name="T1" fmla="*/ 40 h 40"/>
                <a:gd name="T2" fmla="*/ 0 w 30"/>
                <a:gd name="T3" fmla="*/ 14 h 40"/>
                <a:gd name="T4" fmla="*/ 0 w 30"/>
                <a:gd name="T5" fmla="*/ 14 h 40"/>
                <a:gd name="T6" fmla="*/ 4 w 30"/>
                <a:gd name="T7" fmla="*/ 4 h 40"/>
                <a:gd name="T8" fmla="*/ 4 w 30"/>
                <a:gd name="T9" fmla="*/ 4 h 40"/>
                <a:gd name="T10" fmla="*/ 14 w 30"/>
                <a:gd name="T11" fmla="*/ 0 h 40"/>
                <a:gd name="T12" fmla="*/ 14 w 30"/>
                <a:gd name="T13" fmla="*/ 0 h 40"/>
                <a:gd name="T14" fmla="*/ 16 w 30"/>
                <a:gd name="T15" fmla="*/ 0 h 40"/>
                <a:gd name="T16" fmla="*/ 16 w 30"/>
                <a:gd name="T17" fmla="*/ 0 h 40"/>
                <a:gd name="T18" fmla="*/ 16 w 30"/>
                <a:gd name="T19" fmla="*/ 0 h 40"/>
                <a:gd name="T20" fmla="*/ 18 w 30"/>
                <a:gd name="T21" fmla="*/ 2 h 40"/>
                <a:gd name="T22" fmla="*/ 18 w 30"/>
                <a:gd name="T23" fmla="*/ 2 h 40"/>
                <a:gd name="T24" fmla="*/ 16 w 30"/>
                <a:gd name="T25" fmla="*/ 4 h 40"/>
                <a:gd name="T26" fmla="*/ 16 w 30"/>
                <a:gd name="T27" fmla="*/ 4 h 40"/>
                <a:gd name="T28" fmla="*/ 14 w 30"/>
                <a:gd name="T29" fmla="*/ 4 h 40"/>
                <a:gd name="T30" fmla="*/ 14 w 30"/>
                <a:gd name="T31" fmla="*/ 4 h 40"/>
                <a:gd name="T32" fmla="*/ 4 w 30"/>
                <a:gd name="T33" fmla="*/ 14 h 40"/>
                <a:gd name="T34" fmla="*/ 4 w 30"/>
                <a:gd name="T35" fmla="*/ 14 h 40"/>
                <a:gd name="T36" fmla="*/ 10 w 30"/>
                <a:gd name="T37" fmla="*/ 29 h 40"/>
                <a:gd name="T38" fmla="*/ 10 w 30"/>
                <a:gd name="T39" fmla="*/ 29 h 40"/>
                <a:gd name="T40" fmla="*/ 21 w 30"/>
                <a:gd name="T41" fmla="*/ 36 h 40"/>
                <a:gd name="T42" fmla="*/ 21 w 30"/>
                <a:gd name="T43" fmla="*/ 36 h 40"/>
                <a:gd name="T44" fmla="*/ 27 w 30"/>
                <a:gd name="T45" fmla="*/ 34 h 40"/>
                <a:gd name="T46" fmla="*/ 27 w 30"/>
                <a:gd name="T47" fmla="*/ 34 h 40"/>
                <a:gd name="T48" fmla="*/ 30 w 30"/>
                <a:gd name="T49" fmla="*/ 34 h 40"/>
                <a:gd name="T50" fmla="*/ 30 w 30"/>
                <a:gd name="T51" fmla="*/ 34 h 40"/>
                <a:gd name="T52" fmla="*/ 29 w 30"/>
                <a:gd name="T53" fmla="*/ 37 h 40"/>
                <a:gd name="T54" fmla="*/ 29 w 30"/>
                <a:gd name="T55" fmla="*/ 37 h 40"/>
                <a:gd name="T56" fmla="*/ 21 w 30"/>
                <a:gd name="T57" fmla="*/ 40 h 40"/>
                <a:gd name="T58" fmla="*/ 21 w 30"/>
                <a:gd name="T59" fmla="*/ 40 h 40"/>
                <a:gd name="T60" fmla="*/ 21 w 30"/>
                <a:gd name="T6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40">
                  <a:moveTo>
                    <a:pt x="21" y="40"/>
                  </a:moveTo>
                  <a:cubicBezTo>
                    <a:pt x="9" y="40"/>
                    <a:pt x="0" y="25"/>
                    <a:pt x="0" y="14"/>
                  </a:cubicBezTo>
                  <a:cubicBezTo>
                    <a:pt x="0" y="14"/>
                    <a:pt x="0" y="14"/>
                    <a:pt x="0" y="14"/>
                  </a:cubicBezTo>
                  <a:cubicBezTo>
                    <a:pt x="0" y="10"/>
                    <a:pt x="1" y="7"/>
                    <a:pt x="4" y="4"/>
                  </a:cubicBezTo>
                  <a:cubicBezTo>
                    <a:pt x="4" y="4"/>
                    <a:pt x="4" y="4"/>
                    <a:pt x="4" y="4"/>
                  </a:cubicBezTo>
                  <a:cubicBezTo>
                    <a:pt x="6" y="2"/>
                    <a:pt x="10" y="0"/>
                    <a:pt x="14" y="0"/>
                  </a:cubicBezTo>
                  <a:cubicBezTo>
                    <a:pt x="14" y="0"/>
                    <a:pt x="14" y="0"/>
                    <a:pt x="14" y="0"/>
                  </a:cubicBezTo>
                  <a:cubicBezTo>
                    <a:pt x="15" y="0"/>
                    <a:pt x="15" y="0"/>
                    <a:pt x="16" y="0"/>
                  </a:cubicBezTo>
                  <a:cubicBezTo>
                    <a:pt x="16" y="0"/>
                    <a:pt x="16" y="0"/>
                    <a:pt x="16" y="0"/>
                  </a:cubicBezTo>
                  <a:cubicBezTo>
                    <a:pt x="16" y="0"/>
                    <a:pt x="16" y="0"/>
                    <a:pt x="16" y="0"/>
                  </a:cubicBezTo>
                  <a:cubicBezTo>
                    <a:pt x="17" y="0"/>
                    <a:pt x="18" y="1"/>
                    <a:pt x="18" y="2"/>
                  </a:cubicBezTo>
                  <a:cubicBezTo>
                    <a:pt x="18" y="2"/>
                    <a:pt x="18" y="2"/>
                    <a:pt x="18" y="2"/>
                  </a:cubicBezTo>
                  <a:cubicBezTo>
                    <a:pt x="18" y="3"/>
                    <a:pt x="17" y="4"/>
                    <a:pt x="16" y="4"/>
                  </a:cubicBezTo>
                  <a:cubicBezTo>
                    <a:pt x="16" y="4"/>
                    <a:pt x="16" y="4"/>
                    <a:pt x="16" y="4"/>
                  </a:cubicBezTo>
                  <a:cubicBezTo>
                    <a:pt x="15" y="4"/>
                    <a:pt x="15" y="4"/>
                    <a:pt x="14" y="4"/>
                  </a:cubicBezTo>
                  <a:cubicBezTo>
                    <a:pt x="14" y="4"/>
                    <a:pt x="14" y="4"/>
                    <a:pt x="14" y="4"/>
                  </a:cubicBezTo>
                  <a:cubicBezTo>
                    <a:pt x="7" y="4"/>
                    <a:pt x="4" y="8"/>
                    <a:pt x="4" y="14"/>
                  </a:cubicBezTo>
                  <a:cubicBezTo>
                    <a:pt x="4" y="14"/>
                    <a:pt x="4" y="14"/>
                    <a:pt x="4" y="14"/>
                  </a:cubicBezTo>
                  <a:cubicBezTo>
                    <a:pt x="4" y="19"/>
                    <a:pt x="6" y="24"/>
                    <a:pt x="10" y="29"/>
                  </a:cubicBezTo>
                  <a:cubicBezTo>
                    <a:pt x="10" y="29"/>
                    <a:pt x="10" y="29"/>
                    <a:pt x="10" y="29"/>
                  </a:cubicBezTo>
                  <a:cubicBezTo>
                    <a:pt x="13" y="33"/>
                    <a:pt x="17" y="36"/>
                    <a:pt x="21" y="36"/>
                  </a:cubicBezTo>
                  <a:cubicBezTo>
                    <a:pt x="21" y="36"/>
                    <a:pt x="21" y="36"/>
                    <a:pt x="21" y="36"/>
                  </a:cubicBezTo>
                  <a:cubicBezTo>
                    <a:pt x="23" y="36"/>
                    <a:pt x="25" y="36"/>
                    <a:pt x="27" y="34"/>
                  </a:cubicBezTo>
                  <a:cubicBezTo>
                    <a:pt x="27" y="34"/>
                    <a:pt x="27" y="34"/>
                    <a:pt x="27" y="34"/>
                  </a:cubicBezTo>
                  <a:cubicBezTo>
                    <a:pt x="28" y="33"/>
                    <a:pt x="29" y="33"/>
                    <a:pt x="30" y="34"/>
                  </a:cubicBezTo>
                  <a:cubicBezTo>
                    <a:pt x="30" y="34"/>
                    <a:pt x="30" y="34"/>
                    <a:pt x="30" y="34"/>
                  </a:cubicBezTo>
                  <a:cubicBezTo>
                    <a:pt x="30" y="35"/>
                    <a:pt x="30" y="36"/>
                    <a:pt x="29" y="37"/>
                  </a:cubicBezTo>
                  <a:cubicBezTo>
                    <a:pt x="29" y="37"/>
                    <a:pt x="29" y="37"/>
                    <a:pt x="29" y="37"/>
                  </a:cubicBezTo>
                  <a:cubicBezTo>
                    <a:pt x="27" y="39"/>
                    <a:pt x="24" y="40"/>
                    <a:pt x="21" y="40"/>
                  </a:cubicBezTo>
                  <a:cubicBezTo>
                    <a:pt x="21" y="40"/>
                    <a:pt x="21" y="40"/>
                    <a:pt x="21" y="40"/>
                  </a:cubicBezTo>
                  <a:cubicBezTo>
                    <a:pt x="21" y="40"/>
                    <a:pt x="21" y="40"/>
                    <a:pt x="21" y="40"/>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721">
              <a:extLst>
                <a:ext uri="{FF2B5EF4-FFF2-40B4-BE49-F238E27FC236}">
                  <a16:creationId xmlns:a16="http://schemas.microsoft.com/office/drawing/2014/main" id="{713C4CD8-6C63-4FF7-B8A7-81C7987FDF31}"/>
                </a:ext>
              </a:extLst>
            </p:cNvPr>
            <p:cNvSpPr/>
            <p:nvPr/>
          </p:nvSpPr>
          <p:spPr bwMode="auto">
            <a:xfrm rot="964014">
              <a:off x="8866553" y="72342"/>
              <a:ext cx="554626" cy="753283"/>
            </a:xfrm>
            <a:custGeom>
              <a:avLst/>
              <a:gdLst>
                <a:gd name="T0" fmla="*/ 100 w 107"/>
                <a:gd name="T1" fmla="*/ 142 h 142"/>
                <a:gd name="T2" fmla="*/ 99 w 107"/>
                <a:gd name="T3" fmla="*/ 140 h 142"/>
                <a:gd name="T4" fmla="*/ 99 w 107"/>
                <a:gd name="T5" fmla="*/ 140 h 142"/>
                <a:gd name="T6" fmla="*/ 103 w 107"/>
                <a:gd name="T7" fmla="*/ 101 h 142"/>
                <a:gd name="T8" fmla="*/ 103 w 107"/>
                <a:gd name="T9" fmla="*/ 101 h 142"/>
                <a:gd name="T10" fmla="*/ 43 w 107"/>
                <a:gd name="T11" fmla="*/ 4 h 142"/>
                <a:gd name="T12" fmla="*/ 43 w 107"/>
                <a:gd name="T13" fmla="*/ 4 h 142"/>
                <a:gd name="T14" fmla="*/ 35 w 107"/>
                <a:gd name="T15" fmla="*/ 4 h 142"/>
                <a:gd name="T16" fmla="*/ 35 w 107"/>
                <a:gd name="T17" fmla="*/ 4 h 142"/>
                <a:gd name="T18" fmla="*/ 12 w 107"/>
                <a:gd name="T19" fmla="*/ 11 h 142"/>
                <a:gd name="T20" fmla="*/ 12 w 107"/>
                <a:gd name="T21" fmla="*/ 11 h 142"/>
                <a:gd name="T22" fmla="*/ 4 w 107"/>
                <a:gd name="T23" fmla="*/ 18 h 142"/>
                <a:gd name="T24" fmla="*/ 4 w 107"/>
                <a:gd name="T25" fmla="*/ 18 h 142"/>
                <a:gd name="T26" fmla="*/ 4 w 107"/>
                <a:gd name="T27" fmla="*/ 18 h 142"/>
                <a:gd name="T28" fmla="*/ 1 w 107"/>
                <a:gd name="T29" fmla="*/ 19 h 142"/>
                <a:gd name="T30" fmla="*/ 1 w 107"/>
                <a:gd name="T31" fmla="*/ 19 h 142"/>
                <a:gd name="T32" fmla="*/ 1 w 107"/>
                <a:gd name="T33" fmla="*/ 16 h 142"/>
                <a:gd name="T34" fmla="*/ 1 w 107"/>
                <a:gd name="T35" fmla="*/ 16 h 142"/>
                <a:gd name="T36" fmla="*/ 35 w 107"/>
                <a:gd name="T37" fmla="*/ 0 h 142"/>
                <a:gd name="T38" fmla="*/ 35 w 107"/>
                <a:gd name="T39" fmla="*/ 0 h 142"/>
                <a:gd name="T40" fmla="*/ 44 w 107"/>
                <a:gd name="T41" fmla="*/ 0 h 142"/>
                <a:gd name="T42" fmla="*/ 44 w 107"/>
                <a:gd name="T43" fmla="*/ 0 h 142"/>
                <a:gd name="T44" fmla="*/ 107 w 107"/>
                <a:gd name="T45" fmla="*/ 101 h 142"/>
                <a:gd name="T46" fmla="*/ 107 w 107"/>
                <a:gd name="T47" fmla="*/ 101 h 142"/>
                <a:gd name="T48" fmla="*/ 103 w 107"/>
                <a:gd name="T49" fmla="*/ 140 h 142"/>
                <a:gd name="T50" fmla="*/ 103 w 107"/>
                <a:gd name="T51" fmla="*/ 140 h 142"/>
                <a:gd name="T52" fmla="*/ 101 w 107"/>
                <a:gd name="T53" fmla="*/ 142 h 142"/>
                <a:gd name="T54" fmla="*/ 101 w 107"/>
                <a:gd name="T55" fmla="*/ 142 h 142"/>
                <a:gd name="T56" fmla="*/ 100 w 107"/>
                <a:gd name="T5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42">
                  <a:moveTo>
                    <a:pt x="100" y="142"/>
                  </a:moveTo>
                  <a:cubicBezTo>
                    <a:pt x="99" y="142"/>
                    <a:pt x="99" y="141"/>
                    <a:pt x="99" y="140"/>
                  </a:cubicBezTo>
                  <a:cubicBezTo>
                    <a:pt x="99" y="140"/>
                    <a:pt x="99" y="140"/>
                    <a:pt x="99" y="140"/>
                  </a:cubicBezTo>
                  <a:cubicBezTo>
                    <a:pt x="102" y="126"/>
                    <a:pt x="103" y="113"/>
                    <a:pt x="103" y="101"/>
                  </a:cubicBezTo>
                  <a:cubicBezTo>
                    <a:pt x="103" y="101"/>
                    <a:pt x="103" y="101"/>
                    <a:pt x="103" y="101"/>
                  </a:cubicBezTo>
                  <a:cubicBezTo>
                    <a:pt x="103" y="46"/>
                    <a:pt x="76" y="10"/>
                    <a:pt x="43" y="4"/>
                  </a:cubicBezTo>
                  <a:cubicBezTo>
                    <a:pt x="43" y="4"/>
                    <a:pt x="43" y="4"/>
                    <a:pt x="43" y="4"/>
                  </a:cubicBezTo>
                  <a:cubicBezTo>
                    <a:pt x="40" y="4"/>
                    <a:pt x="38" y="4"/>
                    <a:pt x="35" y="4"/>
                  </a:cubicBezTo>
                  <a:cubicBezTo>
                    <a:pt x="35" y="4"/>
                    <a:pt x="35" y="4"/>
                    <a:pt x="35" y="4"/>
                  </a:cubicBezTo>
                  <a:cubicBezTo>
                    <a:pt x="25" y="4"/>
                    <a:pt x="17" y="7"/>
                    <a:pt x="12" y="11"/>
                  </a:cubicBezTo>
                  <a:cubicBezTo>
                    <a:pt x="12" y="11"/>
                    <a:pt x="12" y="11"/>
                    <a:pt x="12" y="11"/>
                  </a:cubicBezTo>
                  <a:cubicBezTo>
                    <a:pt x="7" y="15"/>
                    <a:pt x="4" y="18"/>
                    <a:pt x="4" y="18"/>
                  </a:cubicBezTo>
                  <a:cubicBezTo>
                    <a:pt x="4" y="18"/>
                    <a:pt x="4" y="18"/>
                    <a:pt x="4" y="18"/>
                  </a:cubicBezTo>
                  <a:cubicBezTo>
                    <a:pt x="4" y="18"/>
                    <a:pt x="4" y="18"/>
                    <a:pt x="4" y="18"/>
                  </a:cubicBezTo>
                  <a:cubicBezTo>
                    <a:pt x="4" y="19"/>
                    <a:pt x="2" y="20"/>
                    <a:pt x="1" y="19"/>
                  </a:cubicBezTo>
                  <a:cubicBezTo>
                    <a:pt x="1" y="19"/>
                    <a:pt x="1" y="19"/>
                    <a:pt x="1" y="19"/>
                  </a:cubicBezTo>
                  <a:cubicBezTo>
                    <a:pt x="0" y="18"/>
                    <a:pt x="0" y="17"/>
                    <a:pt x="1" y="16"/>
                  </a:cubicBezTo>
                  <a:cubicBezTo>
                    <a:pt x="1" y="16"/>
                    <a:pt x="1" y="16"/>
                    <a:pt x="1" y="16"/>
                  </a:cubicBezTo>
                  <a:cubicBezTo>
                    <a:pt x="1" y="16"/>
                    <a:pt x="13" y="0"/>
                    <a:pt x="35" y="0"/>
                  </a:cubicBezTo>
                  <a:cubicBezTo>
                    <a:pt x="35" y="0"/>
                    <a:pt x="35" y="0"/>
                    <a:pt x="35" y="0"/>
                  </a:cubicBezTo>
                  <a:cubicBezTo>
                    <a:pt x="38" y="0"/>
                    <a:pt x="41" y="0"/>
                    <a:pt x="44" y="0"/>
                  </a:cubicBezTo>
                  <a:cubicBezTo>
                    <a:pt x="44" y="0"/>
                    <a:pt x="44" y="0"/>
                    <a:pt x="44" y="0"/>
                  </a:cubicBezTo>
                  <a:cubicBezTo>
                    <a:pt x="79" y="7"/>
                    <a:pt x="107" y="45"/>
                    <a:pt x="107" y="101"/>
                  </a:cubicBezTo>
                  <a:cubicBezTo>
                    <a:pt x="107" y="101"/>
                    <a:pt x="107" y="101"/>
                    <a:pt x="107" y="101"/>
                  </a:cubicBezTo>
                  <a:cubicBezTo>
                    <a:pt x="107" y="113"/>
                    <a:pt x="106" y="126"/>
                    <a:pt x="103" y="140"/>
                  </a:cubicBezTo>
                  <a:cubicBezTo>
                    <a:pt x="103" y="140"/>
                    <a:pt x="103" y="140"/>
                    <a:pt x="103" y="140"/>
                  </a:cubicBezTo>
                  <a:cubicBezTo>
                    <a:pt x="103" y="141"/>
                    <a:pt x="102" y="142"/>
                    <a:pt x="101" y="142"/>
                  </a:cubicBezTo>
                  <a:cubicBezTo>
                    <a:pt x="101" y="142"/>
                    <a:pt x="101" y="142"/>
                    <a:pt x="101" y="142"/>
                  </a:cubicBezTo>
                  <a:cubicBezTo>
                    <a:pt x="101" y="142"/>
                    <a:pt x="100" y="142"/>
                    <a:pt x="100" y="14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722">
              <a:extLst>
                <a:ext uri="{FF2B5EF4-FFF2-40B4-BE49-F238E27FC236}">
                  <a16:creationId xmlns:a16="http://schemas.microsoft.com/office/drawing/2014/main" id="{6CB6EF65-69CD-41FE-8855-AA94586BD5FD}"/>
                </a:ext>
              </a:extLst>
            </p:cNvPr>
            <p:cNvSpPr/>
            <p:nvPr/>
          </p:nvSpPr>
          <p:spPr bwMode="auto">
            <a:xfrm rot="964014">
              <a:off x="9215470" y="866601"/>
              <a:ext cx="118378" cy="212981"/>
            </a:xfrm>
            <a:custGeom>
              <a:avLst/>
              <a:gdLst>
                <a:gd name="T0" fmla="*/ 1 w 23"/>
                <a:gd name="T1" fmla="*/ 38 h 40"/>
                <a:gd name="T2" fmla="*/ 3 w 23"/>
                <a:gd name="T3" fmla="*/ 36 h 40"/>
                <a:gd name="T4" fmla="*/ 3 w 23"/>
                <a:gd name="T5" fmla="*/ 36 h 40"/>
                <a:gd name="T6" fmla="*/ 19 w 23"/>
                <a:gd name="T7" fmla="*/ 17 h 40"/>
                <a:gd name="T8" fmla="*/ 19 w 23"/>
                <a:gd name="T9" fmla="*/ 17 h 40"/>
                <a:gd name="T10" fmla="*/ 19 w 23"/>
                <a:gd name="T11" fmla="*/ 15 h 40"/>
                <a:gd name="T12" fmla="*/ 19 w 23"/>
                <a:gd name="T13" fmla="*/ 15 h 40"/>
                <a:gd name="T14" fmla="*/ 6 w 23"/>
                <a:gd name="T15" fmla="*/ 4 h 40"/>
                <a:gd name="T16" fmla="*/ 6 w 23"/>
                <a:gd name="T17" fmla="*/ 4 h 40"/>
                <a:gd name="T18" fmla="*/ 3 w 23"/>
                <a:gd name="T19" fmla="*/ 4 h 40"/>
                <a:gd name="T20" fmla="*/ 3 w 23"/>
                <a:gd name="T21" fmla="*/ 4 h 40"/>
                <a:gd name="T22" fmla="*/ 3 w 23"/>
                <a:gd name="T23" fmla="*/ 4 h 40"/>
                <a:gd name="T24" fmla="*/ 1 w 23"/>
                <a:gd name="T25" fmla="*/ 2 h 40"/>
                <a:gd name="T26" fmla="*/ 1 w 23"/>
                <a:gd name="T27" fmla="*/ 2 h 40"/>
                <a:gd name="T28" fmla="*/ 2 w 23"/>
                <a:gd name="T29" fmla="*/ 0 h 40"/>
                <a:gd name="T30" fmla="*/ 2 w 23"/>
                <a:gd name="T31" fmla="*/ 0 h 40"/>
                <a:gd name="T32" fmla="*/ 6 w 23"/>
                <a:gd name="T33" fmla="*/ 0 h 40"/>
                <a:gd name="T34" fmla="*/ 6 w 23"/>
                <a:gd name="T35" fmla="*/ 0 h 40"/>
                <a:gd name="T36" fmla="*/ 23 w 23"/>
                <a:gd name="T37" fmla="*/ 15 h 40"/>
                <a:gd name="T38" fmla="*/ 23 w 23"/>
                <a:gd name="T39" fmla="*/ 15 h 40"/>
                <a:gd name="T40" fmla="*/ 23 w 23"/>
                <a:gd name="T41" fmla="*/ 17 h 40"/>
                <a:gd name="T42" fmla="*/ 23 w 23"/>
                <a:gd name="T43" fmla="*/ 17 h 40"/>
                <a:gd name="T44" fmla="*/ 3 w 23"/>
                <a:gd name="T45" fmla="*/ 40 h 40"/>
                <a:gd name="T46" fmla="*/ 3 w 23"/>
                <a:gd name="T47" fmla="*/ 40 h 40"/>
                <a:gd name="T48" fmla="*/ 3 w 23"/>
                <a:gd name="T49" fmla="*/ 40 h 40"/>
                <a:gd name="T50" fmla="*/ 3 w 23"/>
                <a:gd name="T51" fmla="*/ 40 h 40"/>
                <a:gd name="T52" fmla="*/ 1 w 23"/>
                <a:gd name="T5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40">
                  <a:moveTo>
                    <a:pt x="1" y="38"/>
                  </a:moveTo>
                  <a:cubicBezTo>
                    <a:pt x="1" y="37"/>
                    <a:pt x="2" y="36"/>
                    <a:pt x="3" y="36"/>
                  </a:cubicBezTo>
                  <a:cubicBezTo>
                    <a:pt x="3" y="36"/>
                    <a:pt x="3" y="36"/>
                    <a:pt x="3" y="36"/>
                  </a:cubicBezTo>
                  <a:cubicBezTo>
                    <a:pt x="8" y="36"/>
                    <a:pt x="19" y="31"/>
                    <a:pt x="19" y="17"/>
                  </a:cubicBezTo>
                  <a:cubicBezTo>
                    <a:pt x="19" y="17"/>
                    <a:pt x="19" y="17"/>
                    <a:pt x="19" y="17"/>
                  </a:cubicBezTo>
                  <a:cubicBezTo>
                    <a:pt x="19" y="17"/>
                    <a:pt x="19" y="16"/>
                    <a:pt x="19" y="15"/>
                  </a:cubicBezTo>
                  <a:cubicBezTo>
                    <a:pt x="19" y="15"/>
                    <a:pt x="19" y="15"/>
                    <a:pt x="19" y="15"/>
                  </a:cubicBezTo>
                  <a:cubicBezTo>
                    <a:pt x="18" y="5"/>
                    <a:pt x="11" y="4"/>
                    <a:pt x="6" y="4"/>
                  </a:cubicBezTo>
                  <a:cubicBezTo>
                    <a:pt x="6" y="4"/>
                    <a:pt x="6" y="4"/>
                    <a:pt x="6" y="4"/>
                  </a:cubicBezTo>
                  <a:cubicBezTo>
                    <a:pt x="4" y="4"/>
                    <a:pt x="3" y="4"/>
                    <a:pt x="3" y="4"/>
                  </a:cubicBezTo>
                  <a:cubicBezTo>
                    <a:pt x="3" y="4"/>
                    <a:pt x="3" y="4"/>
                    <a:pt x="3" y="4"/>
                  </a:cubicBezTo>
                  <a:cubicBezTo>
                    <a:pt x="3" y="4"/>
                    <a:pt x="3" y="4"/>
                    <a:pt x="3" y="4"/>
                  </a:cubicBezTo>
                  <a:cubicBezTo>
                    <a:pt x="2" y="4"/>
                    <a:pt x="1" y="4"/>
                    <a:pt x="1" y="2"/>
                  </a:cubicBezTo>
                  <a:cubicBezTo>
                    <a:pt x="1" y="2"/>
                    <a:pt x="1" y="2"/>
                    <a:pt x="1" y="2"/>
                  </a:cubicBezTo>
                  <a:cubicBezTo>
                    <a:pt x="0" y="1"/>
                    <a:pt x="1" y="0"/>
                    <a:pt x="2" y="0"/>
                  </a:cubicBezTo>
                  <a:cubicBezTo>
                    <a:pt x="2" y="0"/>
                    <a:pt x="2" y="0"/>
                    <a:pt x="2" y="0"/>
                  </a:cubicBezTo>
                  <a:cubicBezTo>
                    <a:pt x="2" y="0"/>
                    <a:pt x="4" y="0"/>
                    <a:pt x="6" y="0"/>
                  </a:cubicBezTo>
                  <a:cubicBezTo>
                    <a:pt x="6" y="0"/>
                    <a:pt x="6" y="0"/>
                    <a:pt x="6" y="0"/>
                  </a:cubicBezTo>
                  <a:cubicBezTo>
                    <a:pt x="12" y="0"/>
                    <a:pt x="22" y="2"/>
                    <a:pt x="23" y="15"/>
                  </a:cubicBezTo>
                  <a:cubicBezTo>
                    <a:pt x="23" y="15"/>
                    <a:pt x="23" y="15"/>
                    <a:pt x="23" y="15"/>
                  </a:cubicBezTo>
                  <a:cubicBezTo>
                    <a:pt x="23" y="16"/>
                    <a:pt x="23" y="17"/>
                    <a:pt x="23" y="17"/>
                  </a:cubicBezTo>
                  <a:cubicBezTo>
                    <a:pt x="23" y="17"/>
                    <a:pt x="23" y="17"/>
                    <a:pt x="23" y="17"/>
                  </a:cubicBezTo>
                  <a:cubicBezTo>
                    <a:pt x="23" y="34"/>
                    <a:pt x="10" y="40"/>
                    <a:pt x="3" y="40"/>
                  </a:cubicBezTo>
                  <a:cubicBezTo>
                    <a:pt x="3" y="40"/>
                    <a:pt x="3" y="40"/>
                    <a:pt x="3" y="40"/>
                  </a:cubicBezTo>
                  <a:cubicBezTo>
                    <a:pt x="3" y="40"/>
                    <a:pt x="3" y="40"/>
                    <a:pt x="3" y="40"/>
                  </a:cubicBezTo>
                  <a:cubicBezTo>
                    <a:pt x="3" y="40"/>
                    <a:pt x="3" y="40"/>
                    <a:pt x="3" y="40"/>
                  </a:cubicBezTo>
                  <a:cubicBezTo>
                    <a:pt x="2" y="40"/>
                    <a:pt x="1" y="39"/>
                    <a:pt x="1" y="3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723">
              <a:extLst>
                <a:ext uri="{FF2B5EF4-FFF2-40B4-BE49-F238E27FC236}">
                  <a16:creationId xmlns:a16="http://schemas.microsoft.com/office/drawing/2014/main" id="{3CCF86BD-30F4-415C-B93D-AB3A6077415F}"/>
                </a:ext>
              </a:extLst>
            </p:cNvPr>
            <p:cNvSpPr/>
            <p:nvPr/>
          </p:nvSpPr>
          <p:spPr bwMode="auto">
            <a:xfrm rot="964014">
              <a:off x="8870458" y="425797"/>
              <a:ext cx="466938" cy="228675"/>
            </a:xfrm>
            <a:custGeom>
              <a:avLst/>
              <a:gdLst>
                <a:gd name="T0" fmla="*/ 0 w 90"/>
                <a:gd name="T1" fmla="*/ 4 h 43"/>
                <a:gd name="T2" fmla="*/ 0 w 90"/>
                <a:gd name="T3" fmla="*/ 1 h 43"/>
                <a:gd name="T4" fmla="*/ 0 w 90"/>
                <a:gd name="T5" fmla="*/ 1 h 43"/>
                <a:gd name="T6" fmla="*/ 3 w 90"/>
                <a:gd name="T7" fmla="*/ 1 h 43"/>
                <a:gd name="T8" fmla="*/ 3 w 90"/>
                <a:gd name="T9" fmla="*/ 1 h 43"/>
                <a:gd name="T10" fmla="*/ 27 w 90"/>
                <a:gd name="T11" fmla="*/ 20 h 43"/>
                <a:gd name="T12" fmla="*/ 27 w 90"/>
                <a:gd name="T13" fmla="*/ 20 h 43"/>
                <a:gd name="T14" fmla="*/ 74 w 90"/>
                <a:gd name="T15" fmla="*/ 39 h 43"/>
                <a:gd name="T16" fmla="*/ 74 w 90"/>
                <a:gd name="T17" fmla="*/ 39 h 43"/>
                <a:gd name="T18" fmla="*/ 87 w 90"/>
                <a:gd name="T19" fmla="*/ 37 h 43"/>
                <a:gd name="T20" fmla="*/ 87 w 90"/>
                <a:gd name="T21" fmla="*/ 37 h 43"/>
                <a:gd name="T22" fmla="*/ 90 w 90"/>
                <a:gd name="T23" fmla="*/ 38 h 43"/>
                <a:gd name="T24" fmla="*/ 90 w 90"/>
                <a:gd name="T25" fmla="*/ 38 h 43"/>
                <a:gd name="T26" fmla="*/ 88 w 90"/>
                <a:gd name="T27" fmla="*/ 40 h 43"/>
                <a:gd name="T28" fmla="*/ 88 w 90"/>
                <a:gd name="T29" fmla="*/ 40 h 43"/>
                <a:gd name="T30" fmla="*/ 74 w 90"/>
                <a:gd name="T31" fmla="*/ 43 h 43"/>
                <a:gd name="T32" fmla="*/ 74 w 90"/>
                <a:gd name="T33" fmla="*/ 43 h 43"/>
                <a:gd name="T34" fmla="*/ 0 w 90"/>
                <a:gd name="T35"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43">
                  <a:moveTo>
                    <a:pt x="0" y="4"/>
                  </a:moveTo>
                  <a:cubicBezTo>
                    <a:pt x="0" y="3"/>
                    <a:pt x="0" y="2"/>
                    <a:pt x="0" y="1"/>
                  </a:cubicBezTo>
                  <a:cubicBezTo>
                    <a:pt x="0" y="1"/>
                    <a:pt x="0" y="1"/>
                    <a:pt x="0" y="1"/>
                  </a:cubicBezTo>
                  <a:cubicBezTo>
                    <a:pt x="1" y="0"/>
                    <a:pt x="2" y="0"/>
                    <a:pt x="3" y="1"/>
                  </a:cubicBezTo>
                  <a:cubicBezTo>
                    <a:pt x="3" y="1"/>
                    <a:pt x="3" y="1"/>
                    <a:pt x="3" y="1"/>
                  </a:cubicBezTo>
                  <a:cubicBezTo>
                    <a:pt x="3" y="1"/>
                    <a:pt x="13" y="11"/>
                    <a:pt x="27" y="20"/>
                  </a:cubicBezTo>
                  <a:cubicBezTo>
                    <a:pt x="27" y="20"/>
                    <a:pt x="27" y="20"/>
                    <a:pt x="27" y="20"/>
                  </a:cubicBezTo>
                  <a:cubicBezTo>
                    <a:pt x="40" y="30"/>
                    <a:pt x="58" y="39"/>
                    <a:pt x="74" y="39"/>
                  </a:cubicBezTo>
                  <a:cubicBezTo>
                    <a:pt x="74" y="39"/>
                    <a:pt x="74" y="39"/>
                    <a:pt x="74" y="39"/>
                  </a:cubicBezTo>
                  <a:cubicBezTo>
                    <a:pt x="78" y="39"/>
                    <a:pt x="83" y="38"/>
                    <a:pt x="87" y="37"/>
                  </a:cubicBezTo>
                  <a:cubicBezTo>
                    <a:pt x="87" y="37"/>
                    <a:pt x="87" y="37"/>
                    <a:pt x="87" y="37"/>
                  </a:cubicBezTo>
                  <a:cubicBezTo>
                    <a:pt x="88" y="36"/>
                    <a:pt x="89" y="37"/>
                    <a:pt x="90" y="38"/>
                  </a:cubicBezTo>
                  <a:cubicBezTo>
                    <a:pt x="90" y="38"/>
                    <a:pt x="90" y="38"/>
                    <a:pt x="90" y="38"/>
                  </a:cubicBezTo>
                  <a:cubicBezTo>
                    <a:pt x="90" y="39"/>
                    <a:pt x="89" y="40"/>
                    <a:pt x="88" y="40"/>
                  </a:cubicBezTo>
                  <a:cubicBezTo>
                    <a:pt x="88" y="40"/>
                    <a:pt x="88" y="40"/>
                    <a:pt x="88" y="40"/>
                  </a:cubicBezTo>
                  <a:cubicBezTo>
                    <a:pt x="84" y="42"/>
                    <a:pt x="79" y="43"/>
                    <a:pt x="74" y="43"/>
                  </a:cubicBezTo>
                  <a:cubicBezTo>
                    <a:pt x="74" y="43"/>
                    <a:pt x="74" y="43"/>
                    <a:pt x="74" y="43"/>
                  </a:cubicBezTo>
                  <a:cubicBezTo>
                    <a:pt x="39" y="43"/>
                    <a:pt x="1" y="4"/>
                    <a:pt x="0" y="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725">
              <a:extLst>
                <a:ext uri="{FF2B5EF4-FFF2-40B4-BE49-F238E27FC236}">
                  <a16:creationId xmlns:a16="http://schemas.microsoft.com/office/drawing/2014/main" id="{1A437215-998F-494A-BD49-A559BF8ADAC6}"/>
                </a:ext>
              </a:extLst>
            </p:cNvPr>
            <p:cNvSpPr/>
            <p:nvPr/>
          </p:nvSpPr>
          <p:spPr bwMode="auto">
            <a:xfrm rot="964014">
              <a:off x="8304554" y="-91751"/>
              <a:ext cx="523935" cy="860895"/>
            </a:xfrm>
            <a:custGeom>
              <a:avLst/>
              <a:gdLst>
                <a:gd name="T0" fmla="*/ 6 w 101"/>
                <a:gd name="T1" fmla="*/ 162 h 162"/>
                <a:gd name="T2" fmla="*/ 4 w 101"/>
                <a:gd name="T3" fmla="*/ 159 h 162"/>
                <a:gd name="T4" fmla="*/ 4 w 101"/>
                <a:gd name="T5" fmla="*/ 159 h 162"/>
                <a:gd name="T6" fmla="*/ 5 w 101"/>
                <a:gd name="T7" fmla="*/ 158 h 162"/>
                <a:gd name="T8" fmla="*/ 5 w 101"/>
                <a:gd name="T9" fmla="*/ 158 h 162"/>
                <a:gd name="T10" fmla="*/ 5 w 101"/>
                <a:gd name="T11" fmla="*/ 158 h 162"/>
                <a:gd name="T12" fmla="*/ 5 w 101"/>
                <a:gd name="T13" fmla="*/ 158 h 162"/>
                <a:gd name="T14" fmla="*/ 5 w 101"/>
                <a:gd name="T15" fmla="*/ 158 h 162"/>
                <a:gd name="T16" fmla="*/ 0 w 101"/>
                <a:gd name="T17" fmla="*/ 125 h 162"/>
                <a:gd name="T18" fmla="*/ 0 w 101"/>
                <a:gd name="T19" fmla="*/ 125 h 162"/>
                <a:gd name="T20" fmla="*/ 0 w 101"/>
                <a:gd name="T21" fmla="*/ 121 h 162"/>
                <a:gd name="T22" fmla="*/ 0 w 101"/>
                <a:gd name="T23" fmla="*/ 121 h 162"/>
                <a:gd name="T24" fmla="*/ 16 w 101"/>
                <a:gd name="T25" fmla="*/ 71 h 162"/>
                <a:gd name="T26" fmla="*/ 16 w 101"/>
                <a:gd name="T27" fmla="*/ 71 h 162"/>
                <a:gd name="T28" fmla="*/ 98 w 101"/>
                <a:gd name="T29" fmla="*/ 1 h 162"/>
                <a:gd name="T30" fmla="*/ 98 w 101"/>
                <a:gd name="T31" fmla="*/ 1 h 162"/>
                <a:gd name="T32" fmla="*/ 99 w 101"/>
                <a:gd name="T33" fmla="*/ 1 h 162"/>
                <a:gd name="T34" fmla="*/ 101 w 101"/>
                <a:gd name="T35" fmla="*/ 2 h 162"/>
                <a:gd name="T36" fmla="*/ 101 w 101"/>
                <a:gd name="T37" fmla="*/ 2 h 162"/>
                <a:gd name="T38" fmla="*/ 99 w 101"/>
                <a:gd name="T39" fmla="*/ 4 h 162"/>
                <a:gd name="T40" fmla="*/ 99 w 101"/>
                <a:gd name="T41" fmla="*/ 4 h 162"/>
                <a:gd name="T42" fmla="*/ 20 w 101"/>
                <a:gd name="T43" fmla="*/ 73 h 162"/>
                <a:gd name="T44" fmla="*/ 20 w 101"/>
                <a:gd name="T45" fmla="*/ 73 h 162"/>
                <a:gd name="T46" fmla="*/ 4 w 101"/>
                <a:gd name="T47" fmla="*/ 121 h 162"/>
                <a:gd name="T48" fmla="*/ 4 w 101"/>
                <a:gd name="T49" fmla="*/ 121 h 162"/>
                <a:gd name="T50" fmla="*/ 4 w 101"/>
                <a:gd name="T51" fmla="*/ 125 h 162"/>
                <a:gd name="T52" fmla="*/ 4 w 101"/>
                <a:gd name="T53" fmla="*/ 125 h 162"/>
                <a:gd name="T54" fmla="*/ 9 w 101"/>
                <a:gd name="T55" fmla="*/ 158 h 162"/>
                <a:gd name="T56" fmla="*/ 9 w 101"/>
                <a:gd name="T57" fmla="*/ 158 h 162"/>
                <a:gd name="T58" fmla="*/ 9 w 101"/>
                <a:gd name="T59" fmla="*/ 158 h 162"/>
                <a:gd name="T60" fmla="*/ 9 w 101"/>
                <a:gd name="T61" fmla="*/ 158 h 162"/>
                <a:gd name="T62" fmla="*/ 8 w 101"/>
                <a:gd name="T63" fmla="*/ 160 h 162"/>
                <a:gd name="T64" fmla="*/ 8 w 101"/>
                <a:gd name="T65" fmla="*/ 160 h 162"/>
                <a:gd name="T66" fmla="*/ 8 w 101"/>
                <a:gd name="T67" fmla="*/ 160 h 162"/>
                <a:gd name="T68" fmla="*/ 6 w 101"/>
                <a:gd name="T69" fmla="*/ 162 h 162"/>
                <a:gd name="T70" fmla="*/ 6 w 101"/>
                <a:gd name="T71" fmla="*/ 162 h 162"/>
                <a:gd name="T72" fmla="*/ 6 w 101"/>
                <a:gd name="T7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62">
                  <a:moveTo>
                    <a:pt x="6" y="162"/>
                  </a:moveTo>
                  <a:cubicBezTo>
                    <a:pt x="5" y="161"/>
                    <a:pt x="4" y="160"/>
                    <a:pt x="4" y="159"/>
                  </a:cubicBezTo>
                  <a:cubicBezTo>
                    <a:pt x="4" y="159"/>
                    <a:pt x="4" y="159"/>
                    <a:pt x="4" y="159"/>
                  </a:cubicBezTo>
                  <a:cubicBezTo>
                    <a:pt x="4" y="159"/>
                    <a:pt x="4" y="158"/>
                    <a:pt x="5" y="158"/>
                  </a:cubicBezTo>
                  <a:cubicBezTo>
                    <a:pt x="5" y="158"/>
                    <a:pt x="5" y="158"/>
                    <a:pt x="5" y="158"/>
                  </a:cubicBezTo>
                  <a:cubicBezTo>
                    <a:pt x="5" y="158"/>
                    <a:pt x="5" y="158"/>
                    <a:pt x="5" y="158"/>
                  </a:cubicBezTo>
                  <a:cubicBezTo>
                    <a:pt x="5" y="158"/>
                    <a:pt x="5" y="158"/>
                    <a:pt x="5" y="158"/>
                  </a:cubicBezTo>
                  <a:cubicBezTo>
                    <a:pt x="5" y="158"/>
                    <a:pt x="5" y="158"/>
                    <a:pt x="5" y="158"/>
                  </a:cubicBezTo>
                  <a:cubicBezTo>
                    <a:pt x="4" y="147"/>
                    <a:pt x="0" y="137"/>
                    <a:pt x="0" y="125"/>
                  </a:cubicBezTo>
                  <a:cubicBezTo>
                    <a:pt x="0" y="125"/>
                    <a:pt x="0" y="125"/>
                    <a:pt x="0" y="125"/>
                  </a:cubicBezTo>
                  <a:cubicBezTo>
                    <a:pt x="0" y="123"/>
                    <a:pt x="0" y="122"/>
                    <a:pt x="0" y="121"/>
                  </a:cubicBezTo>
                  <a:cubicBezTo>
                    <a:pt x="0" y="121"/>
                    <a:pt x="0" y="121"/>
                    <a:pt x="0" y="121"/>
                  </a:cubicBezTo>
                  <a:cubicBezTo>
                    <a:pt x="2" y="103"/>
                    <a:pt x="8" y="86"/>
                    <a:pt x="16" y="71"/>
                  </a:cubicBezTo>
                  <a:cubicBezTo>
                    <a:pt x="16" y="71"/>
                    <a:pt x="16" y="71"/>
                    <a:pt x="16" y="71"/>
                  </a:cubicBezTo>
                  <a:cubicBezTo>
                    <a:pt x="34" y="36"/>
                    <a:pt x="59" y="10"/>
                    <a:pt x="98" y="1"/>
                  </a:cubicBezTo>
                  <a:cubicBezTo>
                    <a:pt x="98" y="1"/>
                    <a:pt x="98" y="1"/>
                    <a:pt x="98" y="1"/>
                  </a:cubicBezTo>
                  <a:cubicBezTo>
                    <a:pt x="99" y="1"/>
                    <a:pt x="99" y="1"/>
                    <a:pt x="99" y="1"/>
                  </a:cubicBezTo>
                  <a:cubicBezTo>
                    <a:pt x="100" y="0"/>
                    <a:pt x="101" y="1"/>
                    <a:pt x="101" y="2"/>
                  </a:cubicBezTo>
                  <a:cubicBezTo>
                    <a:pt x="101" y="2"/>
                    <a:pt x="101" y="2"/>
                    <a:pt x="101" y="2"/>
                  </a:cubicBezTo>
                  <a:cubicBezTo>
                    <a:pt x="101" y="3"/>
                    <a:pt x="101" y="4"/>
                    <a:pt x="99" y="4"/>
                  </a:cubicBezTo>
                  <a:cubicBezTo>
                    <a:pt x="99" y="4"/>
                    <a:pt x="99" y="4"/>
                    <a:pt x="99" y="4"/>
                  </a:cubicBezTo>
                  <a:cubicBezTo>
                    <a:pt x="62" y="14"/>
                    <a:pt x="37" y="38"/>
                    <a:pt x="20" y="73"/>
                  </a:cubicBezTo>
                  <a:cubicBezTo>
                    <a:pt x="20" y="73"/>
                    <a:pt x="20" y="73"/>
                    <a:pt x="20" y="73"/>
                  </a:cubicBezTo>
                  <a:cubicBezTo>
                    <a:pt x="12" y="88"/>
                    <a:pt x="6" y="105"/>
                    <a:pt x="4" y="121"/>
                  </a:cubicBezTo>
                  <a:cubicBezTo>
                    <a:pt x="4" y="121"/>
                    <a:pt x="4" y="121"/>
                    <a:pt x="4" y="121"/>
                  </a:cubicBezTo>
                  <a:cubicBezTo>
                    <a:pt x="4" y="122"/>
                    <a:pt x="4" y="124"/>
                    <a:pt x="4" y="125"/>
                  </a:cubicBezTo>
                  <a:cubicBezTo>
                    <a:pt x="4" y="125"/>
                    <a:pt x="4" y="125"/>
                    <a:pt x="4" y="125"/>
                  </a:cubicBezTo>
                  <a:cubicBezTo>
                    <a:pt x="4" y="136"/>
                    <a:pt x="8" y="146"/>
                    <a:pt x="9" y="158"/>
                  </a:cubicBezTo>
                  <a:cubicBezTo>
                    <a:pt x="9" y="158"/>
                    <a:pt x="9" y="158"/>
                    <a:pt x="9" y="158"/>
                  </a:cubicBezTo>
                  <a:cubicBezTo>
                    <a:pt x="9" y="158"/>
                    <a:pt x="9" y="158"/>
                    <a:pt x="9" y="158"/>
                  </a:cubicBezTo>
                  <a:cubicBezTo>
                    <a:pt x="9" y="158"/>
                    <a:pt x="9" y="158"/>
                    <a:pt x="9" y="158"/>
                  </a:cubicBezTo>
                  <a:cubicBezTo>
                    <a:pt x="9" y="159"/>
                    <a:pt x="8" y="160"/>
                    <a:pt x="8" y="160"/>
                  </a:cubicBezTo>
                  <a:cubicBezTo>
                    <a:pt x="8" y="160"/>
                    <a:pt x="8" y="160"/>
                    <a:pt x="8" y="160"/>
                  </a:cubicBezTo>
                  <a:cubicBezTo>
                    <a:pt x="8" y="160"/>
                    <a:pt x="8" y="160"/>
                    <a:pt x="8" y="160"/>
                  </a:cubicBezTo>
                  <a:cubicBezTo>
                    <a:pt x="8" y="161"/>
                    <a:pt x="7" y="162"/>
                    <a:pt x="6" y="162"/>
                  </a:cubicBezTo>
                  <a:cubicBezTo>
                    <a:pt x="6" y="162"/>
                    <a:pt x="6" y="162"/>
                    <a:pt x="6" y="162"/>
                  </a:cubicBezTo>
                  <a:cubicBezTo>
                    <a:pt x="6" y="162"/>
                    <a:pt x="6" y="162"/>
                    <a:pt x="6" y="16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726">
              <a:extLst>
                <a:ext uri="{FF2B5EF4-FFF2-40B4-BE49-F238E27FC236}">
                  <a16:creationId xmlns:a16="http://schemas.microsoft.com/office/drawing/2014/main" id="{B638642A-B463-41EB-B902-9C04724FC54B}"/>
                </a:ext>
              </a:extLst>
            </p:cNvPr>
            <p:cNvSpPr>
              <a:spLocks noEditPoints="1"/>
            </p:cNvSpPr>
            <p:nvPr/>
          </p:nvSpPr>
          <p:spPr bwMode="auto">
            <a:xfrm rot="964014">
              <a:off x="8387415" y="-19754"/>
              <a:ext cx="477899" cy="800363"/>
            </a:xfrm>
            <a:custGeom>
              <a:avLst/>
              <a:gdLst>
                <a:gd name="T0" fmla="*/ 0 w 92"/>
                <a:gd name="T1" fmla="*/ 149 h 151"/>
                <a:gd name="T2" fmla="*/ 0 w 92"/>
                <a:gd name="T3" fmla="*/ 147 h 151"/>
                <a:gd name="T4" fmla="*/ 1 w 92"/>
                <a:gd name="T5" fmla="*/ 147 h 151"/>
                <a:gd name="T6" fmla="*/ 1 w 92"/>
                <a:gd name="T7" fmla="*/ 146 h 151"/>
                <a:gd name="T8" fmla="*/ 2 w 92"/>
                <a:gd name="T9" fmla="*/ 144 h 151"/>
                <a:gd name="T10" fmla="*/ 2 w 92"/>
                <a:gd name="T11" fmla="*/ 144 h 151"/>
                <a:gd name="T12" fmla="*/ 2 w 92"/>
                <a:gd name="T13" fmla="*/ 144 h 151"/>
                <a:gd name="T14" fmla="*/ 2 w 92"/>
                <a:gd name="T15" fmla="*/ 144 h 151"/>
                <a:gd name="T16" fmla="*/ 2 w 92"/>
                <a:gd name="T17" fmla="*/ 144 h 151"/>
                <a:gd name="T18" fmla="*/ 2 w 92"/>
                <a:gd name="T19" fmla="*/ 137 h 151"/>
                <a:gd name="T20" fmla="*/ 5 w 92"/>
                <a:gd name="T21" fmla="*/ 120 h 151"/>
                <a:gd name="T22" fmla="*/ 17 w 92"/>
                <a:gd name="T23" fmla="*/ 77 h 151"/>
                <a:gd name="T24" fmla="*/ 44 w 92"/>
                <a:gd name="T25" fmla="*/ 32 h 151"/>
                <a:gd name="T26" fmla="*/ 90 w 92"/>
                <a:gd name="T27" fmla="*/ 1 h 151"/>
                <a:gd name="T28" fmla="*/ 92 w 92"/>
                <a:gd name="T29" fmla="*/ 2 h 151"/>
                <a:gd name="T30" fmla="*/ 91 w 92"/>
                <a:gd name="T31" fmla="*/ 5 h 151"/>
                <a:gd name="T32" fmla="*/ 47 w 92"/>
                <a:gd name="T33" fmla="*/ 35 h 151"/>
                <a:gd name="T34" fmla="*/ 20 w 92"/>
                <a:gd name="T35" fmla="*/ 78 h 151"/>
                <a:gd name="T36" fmla="*/ 9 w 92"/>
                <a:gd name="T37" fmla="*/ 121 h 151"/>
                <a:gd name="T38" fmla="*/ 6 w 92"/>
                <a:gd name="T39" fmla="*/ 138 h 151"/>
                <a:gd name="T40" fmla="*/ 6 w 92"/>
                <a:gd name="T41" fmla="*/ 144 h 151"/>
                <a:gd name="T42" fmla="*/ 6 w 92"/>
                <a:gd name="T43" fmla="*/ 144 h 151"/>
                <a:gd name="T44" fmla="*/ 6 w 92"/>
                <a:gd name="T45" fmla="*/ 144 h 151"/>
                <a:gd name="T46" fmla="*/ 3 w 92"/>
                <a:gd name="T47" fmla="*/ 150 h 151"/>
                <a:gd name="T48" fmla="*/ 3 w 92"/>
                <a:gd name="T49" fmla="*/ 150 h 151"/>
                <a:gd name="T50" fmla="*/ 3 w 92"/>
                <a:gd name="T51" fmla="*/ 150 h 151"/>
                <a:gd name="T52" fmla="*/ 2 w 92"/>
                <a:gd name="T53" fmla="*/ 151 h 151"/>
                <a:gd name="T54" fmla="*/ 2 w 92"/>
                <a:gd name="T55" fmla="*/ 151 h 151"/>
                <a:gd name="T56" fmla="*/ 2 w 92"/>
                <a:gd name="T57" fmla="*/ 151 h 151"/>
                <a:gd name="T58" fmla="*/ 2 w 92"/>
                <a:gd name="T59" fmla="*/ 144 h 151"/>
                <a:gd name="T60" fmla="*/ 2 w 92"/>
                <a:gd name="T61" fmla="*/ 144 h 151"/>
                <a:gd name="T62" fmla="*/ 2 w 92"/>
                <a:gd name="T63" fmla="*/ 144 h 151"/>
                <a:gd name="T64" fmla="*/ 2 w 92"/>
                <a:gd name="T65" fmla="*/ 144 h 151"/>
                <a:gd name="T66" fmla="*/ 2 w 92"/>
                <a:gd name="T67"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151">
                  <a:moveTo>
                    <a:pt x="0" y="149"/>
                  </a:moveTo>
                  <a:cubicBezTo>
                    <a:pt x="0" y="149"/>
                    <a:pt x="0" y="149"/>
                    <a:pt x="0" y="149"/>
                  </a:cubicBezTo>
                  <a:cubicBezTo>
                    <a:pt x="0" y="149"/>
                    <a:pt x="0" y="149"/>
                    <a:pt x="0" y="149"/>
                  </a:cubicBezTo>
                  <a:cubicBezTo>
                    <a:pt x="0" y="147"/>
                    <a:pt x="0" y="148"/>
                    <a:pt x="0" y="147"/>
                  </a:cubicBezTo>
                  <a:cubicBezTo>
                    <a:pt x="0" y="147"/>
                    <a:pt x="0" y="147"/>
                    <a:pt x="0" y="147"/>
                  </a:cubicBezTo>
                  <a:cubicBezTo>
                    <a:pt x="0" y="147"/>
                    <a:pt x="0" y="147"/>
                    <a:pt x="1" y="147"/>
                  </a:cubicBezTo>
                  <a:cubicBezTo>
                    <a:pt x="1" y="147"/>
                    <a:pt x="1" y="147"/>
                    <a:pt x="1" y="147"/>
                  </a:cubicBezTo>
                  <a:cubicBezTo>
                    <a:pt x="1" y="147"/>
                    <a:pt x="1" y="146"/>
                    <a:pt x="1" y="146"/>
                  </a:cubicBezTo>
                  <a:cubicBezTo>
                    <a:pt x="1" y="146"/>
                    <a:pt x="1" y="146"/>
                    <a:pt x="1" y="146"/>
                  </a:cubicBezTo>
                  <a:cubicBezTo>
                    <a:pt x="1" y="145"/>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1"/>
                    <a:pt x="2" y="139"/>
                    <a:pt x="2" y="137"/>
                  </a:cubicBezTo>
                  <a:cubicBezTo>
                    <a:pt x="2" y="137"/>
                    <a:pt x="2" y="137"/>
                    <a:pt x="2" y="137"/>
                  </a:cubicBezTo>
                  <a:cubicBezTo>
                    <a:pt x="3" y="131"/>
                    <a:pt x="4" y="126"/>
                    <a:pt x="5" y="120"/>
                  </a:cubicBezTo>
                  <a:cubicBezTo>
                    <a:pt x="5" y="120"/>
                    <a:pt x="5" y="120"/>
                    <a:pt x="5" y="120"/>
                  </a:cubicBezTo>
                  <a:cubicBezTo>
                    <a:pt x="7" y="105"/>
                    <a:pt x="11" y="91"/>
                    <a:pt x="17" y="77"/>
                  </a:cubicBezTo>
                  <a:cubicBezTo>
                    <a:pt x="17" y="77"/>
                    <a:pt x="17" y="77"/>
                    <a:pt x="17" y="77"/>
                  </a:cubicBezTo>
                  <a:cubicBezTo>
                    <a:pt x="24" y="59"/>
                    <a:pt x="29" y="45"/>
                    <a:pt x="44" y="32"/>
                  </a:cubicBezTo>
                  <a:cubicBezTo>
                    <a:pt x="44" y="32"/>
                    <a:pt x="44" y="32"/>
                    <a:pt x="44" y="32"/>
                  </a:cubicBezTo>
                  <a:cubicBezTo>
                    <a:pt x="57" y="20"/>
                    <a:pt x="72" y="6"/>
                    <a:pt x="90" y="1"/>
                  </a:cubicBezTo>
                  <a:cubicBezTo>
                    <a:pt x="90" y="1"/>
                    <a:pt x="90" y="1"/>
                    <a:pt x="90" y="1"/>
                  </a:cubicBezTo>
                  <a:cubicBezTo>
                    <a:pt x="91" y="0"/>
                    <a:pt x="92" y="1"/>
                    <a:pt x="92" y="2"/>
                  </a:cubicBezTo>
                  <a:cubicBezTo>
                    <a:pt x="92" y="2"/>
                    <a:pt x="92" y="2"/>
                    <a:pt x="92" y="2"/>
                  </a:cubicBezTo>
                  <a:cubicBezTo>
                    <a:pt x="92" y="3"/>
                    <a:pt x="92" y="4"/>
                    <a:pt x="91" y="5"/>
                  </a:cubicBezTo>
                  <a:cubicBezTo>
                    <a:pt x="91" y="5"/>
                    <a:pt x="91" y="5"/>
                    <a:pt x="91" y="5"/>
                  </a:cubicBezTo>
                  <a:cubicBezTo>
                    <a:pt x="75" y="9"/>
                    <a:pt x="60" y="23"/>
                    <a:pt x="47" y="35"/>
                  </a:cubicBezTo>
                  <a:cubicBezTo>
                    <a:pt x="47" y="35"/>
                    <a:pt x="47" y="35"/>
                    <a:pt x="47" y="35"/>
                  </a:cubicBezTo>
                  <a:cubicBezTo>
                    <a:pt x="33" y="47"/>
                    <a:pt x="28" y="61"/>
                    <a:pt x="20" y="78"/>
                  </a:cubicBezTo>
                  <a:cubicBezTo>
                    <a:pt x="20" y="78"/>
                    <a:pt x="20" y="78"/>
                    <a:pt x="20" y="78"/>
                  </a:cubicBezTo>
                  <a:cubicBezTo>
                    <a:pt x="15" y="92"/>
                    <a:pt x="11" y="106"/>
                    <a:pt x="9" y="121"/>
                  </a:cubicBezTo>
                  <a:cubicBezTo>
                    <a:pt x="9" y="121"/>
                    <a:pt x="9" y="121"/>
                    <a:pt x="9" y="121"/>
                  </a:cubicBezTo>
                  <a:cubicBezTo>
                    <a:pt x="8" y="127"/>
                    <a:pt x="7" y="132"/>
                    <a:pt x="6" y="138"/>
                  </a:cubicBezTo>
                  <a:cubicBezTo>
                    <a:pt x="6" y="138"/>
                    <a:pt x="6" y="138"/>
                    <a:pt x="6" y="138"/>
                  </a:cubicBezTo>
                  <a:cubicBezTo>
                    <a:pt x="6" y="140"/>
                    <a:pt x="6" y="142"/>
                    <a:pt x="6" y="144"/>
                  </a:cubicBezTo>
                  <a:cubicBezTo>
                    <a:pt x="6" y="144"/>
                    <a:pt x="6" y="144"/>
                    <a:pt x="6" y="144"/>
                  </a:cubicBezTo>
                  <a:cubicBezTo>
                    <a:pt x="6" y="144"/>
                    <a:pt x="6" y="144"/>
                    <a:pt x="6" y="144"/>
                  </a:cubicBezTo>
                  <a:cubicBezTo>
                    <a:pt x="6" y="144"/>
                    <a:pt x="6" y="144"/>
                    <a:pt x="6" y="144"/>
                  </a:cubicBezTo>
                  <a:cubicBezTo>
                    <a:pt x="6" y="144"/>
                    <a:pt x="6" y="144"/>
                    <a:pt x="6" y="144"/>
                  </a:cubicBezTo>
                  <a:cubicBezTo>
                    <a:pt x="6" y="147"/>
                    <a:pt x="4" y="149"/>
                    <a:pt x="3" y="150"/>
                  </a:cubicBezTo>
                  <a:cubicBezTo>
                    <a:pt x="3" y="150"/>
                    <a:pt x="3" y="150"/>
                    <a:pt x="3" y="150"/>
                  </a:cubicBezTo>
                  <a:cubicBezTo>
                    <a:pt x="3" y="150"/>
                    <a:pt x="3" y="150"/>
                    <a:pt x="3" y="150"/>
                  </a:cubicBezTo>
                  <a:cubicBezTo>
                    <a:pt x="3" y="150"/>
                    <a:pt x="3" y="150"/>
                    <a:pt x="3" y="150"/>
                  </a:cubicBezTo>
                  <a:cubicBezTo>
                    <a:pt x="3" y="150"/>
                    <a:pt x="3" y="150"/>
                    <a:pt x="3" y="150"/>
                  </a:cubicBezTo>
                  <a:cubicBezTo>
                    <a:pt x="3" y="150"/>
                    <a:pt x="3" y="150"/>
                    <a:pt x="3" y="150"/>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1" y="151"/>
                    <a:pt x="0" y="150"/>
                    <a:pt x="0" y="149"/>
                  </a:cubicBezTo>
                  <a:close/>
                  <a:moveTo>
                    <a:pt x="2" y="144"/>
                  </a:move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lose/>
                  <a:moveTo>
                    <a:pt x="2" y="144"/>
                  </a:moveTo>
                  <a:cubicBezTo>
                    <a:pt x="2" y="144"/>
                    <a:pt x="2" y="144"/>
                    <a:pt x="2" y="144"/>
                  </a:cubicBezTo>
                  <a:cubicBezTo>
                    <a:pt x="2" y="144"/>
                    <a:pt x="2" y="144"/>
                    <a:pt x="2" y="144"/>
                  </a:cubicBezTo>
                  <a:cubicBezTo>
                    <a:pt x="2" y="144"/>
                    <a:pt x="2" y="144"/>
                    <a:pt x="2" y="14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727">
              <a:extLst>
                <a:ext uri="{FF2B5EF4-FFF2-40B4-BE49-F238E27FC236}">
                  <a16:creationId xmlns:a16="http://schemas.microsoft.com/office/drawing/2014/main" id="{24E259F9-1C41-4FED-A7F7-154718AAB7C4}"/>
                </a:ext>
              </a:extLst>
            </p:cNvPr>
            <p:cNvSpPr/>
            <p:nvPr/>
          </p:nvSpPr>
          <p:spPr bwMode="auto">
            <a:xfrm rot="964014">
              <a:off x="8475877" y="83802"/>
              <a:ext cx="420902" cy="683784"/>
            </a:xfrm>
            <a:custGeom>
              <a:avLst/>
              <a:gdLst>
                <a:gd name="T0" fmla="*/ 1 w 81"/>
                <a:gd name="T1" fmla="*/ 129 h 129"/>
                <a:gd name="T2" fmla="*/ 1 w 81"/>
                <a:gd name="T3" fmla="*/ 126 h 129"/>
                <a:gd name="T4" fmla="*/ 1 w 81"/>
                <a:gd name="T5" fmla="*/ 126 h 129"/>
                <a:gd name="T6" fmla="*/ 24 w 81"/>
                <a:gd name="T7" fmla="*/ 74 h 129"/>
                <a:gd name="T8" fmla="*/ 24 w 81"/>
                <a:gd name="T9" fmla="*/ 74 h 129"/>
                <a:gd name="T10" fmla="*/ 46 w 81"/>
                <a:gd name="T11" fmla="*/ 31 h 129"/>
                <a:gd name="T12" fmla="*/ 46 w 81"/>
                <a:gd name="T13" fmla="*/ 31 h 129"/>
                <a:gd name="T14" fmla="*/ 78 w 81"/>
                <a:gd name="T15" fmla="*/ 0 h 129"/>
                <a:gd name="T16" fmla="*/ 78 w 81"/>
                <a:gd name="T17" fmla="*/ 0 h 129"/>
                <a:gd name="T18" fmla="*/ 78 w 81"/>
                <a:gd name="T19" fmla="*/ 0 h 129"/>
                <a:gd name="T20" fmla="*/ 81 w 81"/>
                <a:gd name="T21" fmla="*/ 1 h 129"/>
                <a:gd name="T22" fmla="*/ 81 w 81"/>
                <a:gd name="T23" fmla="*/ 1 h 129"/>
                <a:gd name="T24" fmla="*/ 79 w 81"/>
                <a:gd name="T25" fmla="*/ 4 h 129"/>
                <a:gd name="T26" fmla="*/ 79 w 81"/>
                <a:gd name="T27" fmla="*/ 4 h 129"/>
                <a:gd name="T28" fmla="*/ 50 w 81"/>
                <a:gd name="T29" fmla="*/ 33 h 129"/>
                <a:gd name="T30" fmla="*/ 50 w 81"/>
                <a:gd name="T31" fmla="*/ 33 h 129"/>
                <a:gd name="T32" fmla="*/ 28 w 81"/>
                <a:gd name="T33" fmla="*/ 76 h 129"/>
                <a:gd name="T34" fmla="*/ 28 w 81"/>
                <a:gd name="T35" fmla="*/ 76 h 129"/>
                <a:gd name="T36" fmla="*/ 4 w 81"/>
                <a:gd name="T37" fmla="*/ 129 h 129"/>
                <a:gd name="T38" fmla="*/ 4 w 81"/>
                <a:gd name="T39" fmla="*/ 129 h 129"/>
                <a:gd name="T40" fmla="*/ 2 w 81"/>
                <a:gd name="T41" fmla="*/ 129 h 129"/>
                <a:gd name="T42" fmla="*/ 2 w 81"/>
                <a:gd name="T43" fmla="*/ 129 h 129"/>
                <a:gd name="T44" fmla="*/ 1 w 81"/>
                <a:gd name="T4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129">
                  <a:moveTo>
                    <a:pt x="1" y="129"/>
                  </a:moveTo>
                  <a:cubicBezTo>
                    <a:pt x="0" y="128"/>
                    <a:pt x="0" y="127"/>
                    <a:pt x="1" y="126"/>
                  </a:cubicBezTo>
                  <a:cubicBezTo>
                    <a:pt x="1" y="126"/>
                    <a:pt x="1" y="126"/>
                    <a:pt x="1" y="126"/>
                  </a:cubicBezTo>
                  <a:cubicBezTo>
                    <a:pt x="11" y="115"/>
                    <a:pt x="18" y="90"/>
                    <a:pt x="24" y="74"/>
                  </a:cubicBezTo>
                  <a:cubicBezTo>
                    <a:pt x="24" y="74"/>
                    <a:pt x="24" y="74"/>
                    <a:pt x="24" y="74"/>
                  </a:cubicBezTo>
                  <a:cubicBezTo>
                    <a:pt x="30" y="59"/>
                    <a:pt x="37" y="45"/>
                    <a:pt x="46" y="31"/>
                  </a:cubicBezTo>
                  <a:cubicBezTo>
                    <a:pt x="46" y="31"/>
                    <a:pt x="46" y="31"/>
                    <a:pt x="46" y="31"/>
                  </a:cubicBezTo>
                  <a:cubicBezTo>
                    <a:pt x="53" y="22"/>
                    <a:pt x="65" y="2"/>
                    <a:pt x="78" y="0"/>
                  </a:cubicBezTo>
                  <a:cubicBezTo>
                    <a:pt x="78" y="0"/>
                    <a:pt x="78" y="0"/>
                    <a:pt x="78" y="0"/>
                  </a:cubicBezTo>
                  <a:cubicBezTo>
                    <a:pt x="78" y="0"/>
                    <a:pt x="78" y="0"/>
                    <a:pt x="78" y="0"/>
                  </a:cubicBezTo>
                  <a:cubicBezTo>
                    <a:pt x="80" y="0"/>
                    <a:pt x="81" y="0"/>
                    <a:pt x="81" y="1"/>
                  </a:cubicBezTo>
                  <a:cubicBezTo>
                    <a:pt x="81" y="1"/>
                    <a:pt x="81" y="1"/>
                    <a:pt x="81" y="1"/>
                  </a:cubicBezTo>
                  <a:cubicBezTo>
                    <a:pt x="81" y="2"/>
                    <a:pt x="80" y="4"/>
                    <a:pt x="79" y="4"/>
                  </a:cubicBezTo>
                  <a:cubicBezTo>
                    <a:pt x="79" y="4"/>
                    <a:pt x="79" y="4"/>
                    <a:pt x="79" y="4"/>
                  </a:cubicBezTo>
                  <a:cubicBezTo>
                    <a:pt x="68" y="5"/>
                    <a:pt x="56" y="24"/>
                    <a:pt x="50" y="33"/>
                  </a:cubicBezTo>
                  <a:cubicBezTo>
                    <a:pt x="50" y="33"/>
                    <a:pt x="50" y="33"/>
                    <a:pt x="50" y="33"/>
                  </a:cubicBezTo>
                  <a:cubicBezTo>
                    <a:pt x="40" y="47"/>
                    <a:pt x="33" y="61"/>
                    <a:pt x="28" y="76"/>
                  </a:cubicBezTo>
                  <a:cubicBezTo>
                    <a:pt x="28" y="76"/>
                    <a:pt x="28" y="76"/>
                    <a:pt x="28" y="76"/>
                  </a:cubicBezTo>
                  <a:cubicBezTo>
                    <a:pt x="21" y="91"/>
                    <a:pt x="15" y="116"/>
                    <a:pt x="4" y="129"/>
                  </a:cubicBezTo>
                  <a:cubicBezTo>
                    <a:pt x="4" y="129"/>
                    <a:pt x="4" y="129"/>
                    <a:pt x="4" y="129"/>
                  </a:cubicBezTo>
                  <a:cubicBezTo>
                    <a:pt x="3" y="129"/>
                    <a:pt x="3" y="129"/>
                    <a:pt x="2" y="129"/>
                  </a:cubicBezTo>
                  <a:cubicBezTo>
                    <a:pt x="2" y="129"/>
                    <a:pt x="2" y="129"/>
                    <a:pt x="2" y="129"/>
                  </a:cubicBezTo>
                  <a:cubicBezTo>
                    <a:pt x="2" y="129"/>
                    <a:pt x="1" y="129"/>
                    <a:pt x="1" y="12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728">
              <a:extLst>
                <a:ext uri="{FF2B5EF4-FFF2-40B4-BE49-F238E27FC236}">
                  <a16:creationId xmlns:a16="http://schemas.microsoft.com/office/drawing/2014/main" id="{6B4647BF-46B8-4F2A-94E1-A6B4B2B22143}"/>
                </a:ext>
              </a:extLst>
            </p:cNvPr>
            <p:cNvSpPr/>
            <p:nvPr/>
          </p:nvSpPr>
          <p:spPr bwMode="auto">
            <a:xfrm rot="964014">
              <a:off x="8603566" y="220569"/>
              <a:ext cx="300331" cy="488737"/>
            </a:xfrm>
            <a:custGeom>
              <a:avLst/>
              <a:gdLst>
                <a:gd name="T0" fmla="*/ 1 w 58"/>
                <a:gd name="T1" fmla="*/ 92 h 92"/>
                <a:gd name="T2" fmla="*/ 0 w 58"/>
                <a:gd name="T3" fmla="*/ 89 h 92"/>
                <a:gd name="T4" fmla="*/ 0 w 58"/>
                <a:gd name="T5" fmla="*/ 89 h 92"/>
                <a:gd name="T6" fmla="*/ 16 w 58"/>
                <a:gd name="T7" fmla="*/ 64 h 92"/>
                <a:gd name="T8" fmla="*/ 16 w 58"/>
                <a:gd name="T9" fmla="*/ 64 h 92"/>
                <a:gd name="T10" fmla="*/ 30 w 58"/>
                <a:gd name="T11" fmla="*/ 38 h 92"/>
                <a:gd name="T12" fmla="*/ 30 w 58"/>
                <a:gd name="T13" fmla="*/ 38 h 92"/>
                <a:gd name="T14" fmla="*/ 54 w 58"/>
                <a:gd name="T15" fmla="*/ 0 h 92"/>
                <a:gd name="T16" fmla="*/ 54 w 58"/>
                <a:gd name="T17" fmla="*/ 0 h 92"/>
                <a:gd name="T18" fmla="*/ 57 w 58"/>
                <a:gd name="T19" fmla="*/ 1 h 92"/>
                <a:gd name="T20" fmla="*/ 57 w 58"/>
                <a:gd name="T21" fmla="*/ 1 h 92"/>
                <a:gd name="T22" fmla="*/ 57 w 58"/>
                <a:gd name="T23" fmla="*/ 4 h 92"/>
                <a:gd name="T24" fmla="*/ 57 w 58"/>
                <a:gd name="T25" fmla="*/ 4 h 92"/>
                <a:gd name="T26" fmla="*/ 33 w 58"/>
                <a:gd name="T27" fmla="*/ 40 h 92"/>
                <a:gd name="T28" fmla="*/ 33 w 58"/>
                <a:gd name="T29" fmla="*/ 40 h 92"/>
                <a:gd name="T30" fmla="*/ 20 w 58"/>
                <a:gd name="T31" fmla="*/ 66 h 92"/>
                <a:gd name="T32" fmla="*/ 20 w 58"/>
                <a:gd name="T33" fmla="*/ 66 h 92"/>
                <a:gd name="T34" fmla="*/ 4 w 58"/>
                <a:gd name="T35" fmla="*/ 91 h 92"/>
                <a:gd name="T36" fmla="*/ 4 w 58"/>
                <a:gd name="T37" fmla="*/ 91 h 92"/>
                <a:gd name="T38" fmla="*/ 2 w 58"/>
                <a:gd name="T39" fmla="*/ 92 h 92"/>
                <a:gd name="T40" fmla="*/ 2 w 58"/>
                <a:gd name="T41" fmla="*/ 92 h 92"/>
                <a:gd name="T42" fmla="*/ 1 w 58"/>
                <a:gd name="T4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92">
                  <a:moveTo>
                    <a:pt x="1" y="92"/>
                  </a:moveTo>
                  <a:cubicBezTo>
                    <a:pt x="0" y="91"/>
                    <a:pt x="0" y="90"/>
                    <a:pt x="0" y="89"/>
                  </a:cubicBezTo>
                  <a:cubicBezTo>
                    <a:pt x="0" y="89"/>
                    <a:pt x="0" y="89"/>
                    <a:pt x="0" y="89"/>
                  </a:cubicBezTo>
                  <a:cubicBezTo>
                    <a:pt x="4" y="80"/>
                    <a:pt x="11" y="73"/>
                    <a:pt x="16" y="64"/>
                  </a:cubicBezTo>
                  <a:cubicBezTo>
                    <a:pt x="16" y="64"/>
                    <a:pt x="16" y="64"/>
                    <a:pt x="16" y="64"/>
                  </a:cubicBezTo>
                  <a:cubicBezTo>
                    <a:pt x="21" y="56"/>
                    <a:pt x="25" y="47"/>
                    <a:pt x="30" y="38"/>
                  </a:cubicBezTo>
                  <a:cubicBezTo>
                    <a:pt x="30" y="38"/>
                    <a:pt x="30" y="38"/>
                    <a:pt x="30" y="38"/>
                  </a:cubicBezTo>
                  <a:cubicBezTo>
                    <a:pt x="36" y="26"/>
                    <a:pt x="42" y="9"/>
                    <a:pt x="54" y="0"/>
                  </a:cubicBezTo>
                  <a:cubicBezTo>
                    <a:pt x="54" y="0"/>
                    <a:pt x="54" y="0"/>
                    <a:pt x="54" y="0"/>
                  </a:cubicBezTo>
                  <a:cubicBezTo>
                    <a:pt x="55" y="0"/>
                    <a:pt x="56" y="0"/>
                    <a:pt x="57" y="1"/>
                  </a:cubicBezTo>
                  <a:cubicBezTo>
                    <a:pt x="57" y="1"/>
                    <a:pt x="57" y="1"/>
                    <a:pt x="57" y="1"/>
                  </a:cubicBezTo>
                  <a:cubicBezTo>
                    <a:pt x="58" y="2"/>
                    <a:pt x="58" y="3"/>
                    <a:pt x="57" y="4"/>
                  </a:cubicBezTo>
                  <a:cubicBezTo>
                    <a:pt x="57" y="4"/>
                    <a:pt x="57" y="4"/>
                    <a:pt x="57" y="4"/>
                  </a:cubicBezTo>
                  <a:cubicBezTo>
                    <a:pt x="46" y="11"/>
                    <a:pt x="40" y="27"/>
                    <a:pt x="33" y="40"/>
                  </a:cubicBezTo>
                  <a:cubicBezTo>
                    <a:pt x="33" y="40"/>
                    <a:pt x="33" y="40"/>
                    <a:pt x="33" y="40"/>
                  </a:cubicBezTo>
                  <a:cubicBezTo>
                    <a:pt x="29" y="48"/>
                    <a:pt x="25" y="58"/>
                    <a:pt x="20" y="66"/>
                  </a:cubicBezTo>
                  <a:cubicBezTo>
                    <a:pt x="20" y="66"/>
                    <a:pt x="20" y="66"/>
                    <a:pt x="20" y="66"/>
                  </a:cubicBezTo>
                  <a:cubicBezTo>
                    <a:pt x="14" y="75"/>
                    <a:pt x="8" y="82"/>
                    <a:pt x="4" y="91"/>
                  </a:cubicBezTo>
                  <a:cubicBezTo>
                    <a:pt x="4" y="91"/>
                    <a:pt x="4" y="91"/>
                    <a:pt x="4" y="91"/>
                  </a:cubicBezTo>
                  <a:cubicBezTo>
                    <a:pt x="3" y="92"/>
                    <a:pt x="3" y="92"/>
                    <a:pt x="2" y="92"/>
                  </a:cubicBezTo>
                  <a:cubicBezTo>
                    <a:pt x="2" y="92"/>
                    <a:pt x="2" y="92"/>
                    <a:pt x="2" y="92"/>
                  </a:cubicBezTo>
                  <a:cubicBezTo>
                    <a:pt x="2" y="92"/>
                    <a:pt x="1" y="92"/>
                    <a:pt x="1" y="9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729">
              <a:extLst>
                <a:ext uri="{FF2B5EF4-FFF2-40B4-BE49-F238E27FC236}">
                  <a16:creationId xmlns:a16="http://schemas.microsoft.com/office/drawing/2014/main" id="{B9E001DD-AF2D-4794-A9E8-9BA242C6DF8C}"/>
                </a:ext>
              </a:extLst>
            </p:cNvPr>
            <p:cNvSpPr/>
            <p:nvPr/>
          </p:nvSpPr>
          <p:spPr bwMode="auto">
            <a:xfrm rot="964014">
              <a:off x="8889398" y="358047"/>
              <a:ext cx="512973" cy="318352"/>
            </a:xfrm>
            <a:custGeom>
              <a:avLst/>
              <a:gdLst>
                <a:gd name="T0" fmla="*/ 95 w 99"/>
                <a:gd name="T1" fmla="*/ 59 h 60"/>
                <a:gd name="T2" fmla="*/ 68 w 99"/>
                <a:gd name="T3" fmla="*/ 33 h 60"/>
                <a:gd name="T4" fmla="*/ 68 w 99"/>
                <a:gd name="T5" fmla="*/ 33 h 60"/>
                <a:gd name="T6" fmla="*/ 0 w 99"/>
                <a:gd name="T7" fmla="*/ 4 h 60"/>
                <a:gd name="T8" fmla="*/ 0 w 99"/>
                <a:gd name="T9" fmla="*/ 4 h 60"/>
                <a:gd name="T10" fmla="*/ 0 w 99"/>
                <a:gd name="T11" fmla="*/ 1 h 60"/>
                <a:gd name="T12" fmla="*/ 0 w 99"/>
                <a:gd name="T13" fmla="*/ 1 h 60"/>
                <a:gd name="T14" fmla="*/ 3 w 99"/>
                <a:gd name="T15" fmla="*/ 1 h 60"/>
                <a:gd name="T16" fmla="*/ 3 w 99"/>
                <a:gd name="T17" fmla="*/ 1 h 60"/>
                <a:gd name="T18" fmla="*/ 69 w 99"/>
                <a:gd name="T19" fmla="*/ 29 h 60"/>
                <a:gd name="T20" fmla="*/ 69 w 99"/>
                <a:gd name="T21" fmla="*/ 29 h 60"/>
                <a:gd name="T22" fmla="*/ 98 w 99"/>
                <a:gd name="T23" fmla="*/ 57 h 60"/>
                <a:gd name="T24" fmla="*/ 98 w 99"/>
                <a:gd name="T25" fmla="*/ 57 h 60"/>
                <a:gd name="T26" fmla="*/ 98 w 99"/>
                <a:gd name="T27" fmla="*/ 60 h 60"/>
                <a:gd name="T28" fmla="*/ 98 w 99"/>
                <a:gd name="T29" fmla="*/ 60 h 60"/>
                <a:gd name="T30" fmla="*/ 96 w 99"/>
                <a:gd name="T31" fmla="*/ 60 h 60"/>
                <a:gd name="T32" fmla="*/ 96 w 99"/>
                <a:gd name="T33" fmla="*/ 60 h 60"/>
                <a:gd name="T34" fmla="*/ 95 w 99"/>
                <a:gd name="T3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60">
                  <a:moveTo>
                    <a:pt x="95" y="59"/>
                  </a:moveTo>
                  <a:cubicBezTo>
                    <a:pt x="87" y="49"/>
                    <a:pt x="80" y="36"/>
                    <a:pt x="68" y="33"/>
                  </a:cubicBezTo>
                  <a:cubicBezTo>
                    <a:pt x="68" y="33"/>
                    <a:pt x="68" y="33"/>
                    <a:pt x="68" y="33"/>
                  </a:cubicBezTo>
                  <a:cubicBezTo>
                    <a:pt x="44" y="25"/>
                    <a:pt x="20" y="23"/>
                    <a:pt x="0" y="4"/>
                  </a:cubicBezTo>
                  <a:cubicBezTo>
                    <a:pt x="0" y="4"/>
                    <a:pt x="0" y="4"/>
                    <a:pt x="0" y="4"/>
                  </a:cubicBezTo>
                  <a:cubicBezTo>
                    <a:pt x="0" y="3"/>
                    <a:pt x="0" y="2"/>
                    <a:pt x="0" y="1"/>
                  </a:cubicBezTo>
                  <a:cubicBezTo>
                    <a:pt x="0" y="1"/>
                    <a:pt x="0" y="1"/>
                    <a:pt x="0" y="1"/>
                  </a:cubicBezTo>
                  <a:cubicBezTo>
                    <a:pt x="1" y="0"/>
                    <a:pt x="2" y="0"/>
                    <a:pt x="3" y="1"/>
                  </a:cubicBezTo>
                  <a:cubicBezTo>
                    <a:pt x="3" y="1"/>
                    <a:pt x="3" y="1"/>
                    <a:pt x="3" y="1"/>
                  </a:cubicBezTo>
                  <a:cubicBezTo>
                    <a:pt x="22" y="19"/>
                    <a:pt x="44" y="21"/>
                    <a:pt x="69" y="29"/>
                  </a:cubicBezTo>
                  <a:cubicBezTo>
                    <a:pt x="69" y="29"/>
                    <a:pt x="69" y="29"/>
                    <a:pt x="69" y="29"/>
                  </a:cubicBezTo>
                  <a:cubicBezTo>
                    <a:pt x="83" y="33"/>
                    <a:pt x="91" y="46"/>
                    <a:pt x="98" y="57"/>
                  </a:cubicBezTo>
                  <a:cubicBezTo>
                    <a:pt x="98" y="57"/>
                    <a:pt x="98" y="57"/>
                    <a:pt x="98" y="57"/>
                  </a:cubicBezTo>
                  <a:cubicBezTo>
                    <a:pt x="99" y="58"/>
                    <a:pt x="99" y="59"/>
                    <a:pt x="98" y="60"/>
                  </a:cubicBezTo>
                  <a:cubicBezTo>
                    <a:pt x="98" y="60"/>
                    <a:pt x="98" y="60"/>
                    <a:pt x="98" y="60"/>
                  </a:cubicBezTo>
                  <a:cubicBezTo>
                    <a:pt x="97" y="60"/>
                    <a:pt x="97" y="60"/>
                    <a:pt x="96" y="60"/>
                  </a:cubicBezTo>
                  <a:cubicBezTo>
                    <a:pt x="96" y="60"/>
                    <a:pt x="96" y="60"/>
                    <a:pt x="96" y="60"/>
                  </a:cubicBezTo>
                  <a:cubicBezTo>
                    <a:pt x="96" y="60"/>
                    <a:pt x="95" y="60"/>
                    <a:pt x="95" y="5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730">
              <a:extLst>
                <a:ext uri="{FF2B5EF4-FFF2-40B4-BE49-F238E27FC236}">
                  <a16:creationId xmlns:a16="http://schemas.microsoft.com/office/drawing/2014/main" id="{4175CC0F-51E1-4B72-BE84-20F823D8D3AE}"/>
                </a:ext>
              </a:extLst>
            </p:cNvPr>
            <p:cNvSpPr/>
            <p:nvPr/>
          </p:nvSpPr>
          <p:spPr bwMode="auto">
            <a:xfrm rot="964014">
              <a:off x="8915064" y="261712"/>
              <a:ext cx="523935" cy="302658"/>
            </a:xfrm>
            <a:custGeom>
              <a:avLst/>
              <a:gdLst>
                <a:gd name="T0" fmla="*/ 97 w 101"/>
                <a:gd name="T1" fmla="*/ 55 h 57"/>
                <a:gd name="T2" fmla="*/ 72 w 101"/>
                <a:gd name="T3" fmla="*/ 27 h 57"/>
                <a:gd name="T4" fmla="*/ 72 w 101"/>
                <a:gd name="T5" fmla="*/ 27 h 57"/>
                <a:gd name="T6" fmla="*/ 45 w 101"/>
                <a:gd name="T7" fmla="*/ 16 h 57"/>
                <a:gd name="T8" fmla="*/ 45 w 101"/>
                <a:gd name="T9" fmla="*/ 16 h 57"/>
                <a:gd name="T10" fmla="*/ 23 w 101"/>
                <a:gd name="T11" fmla="*/ 10 h 57"/>
                <a:gd name="T12" fmla="*/ 23 w 101"/>
                <a:gd name="T13" fmla="*/ 10 h 57"/>
                <a:gd name="T14" fmla="*/ 2 w 101"/>
                <a:gd name="T15" fmla="*/ 4 h 57"/>
                <a:gd name="T16" fmla="*/ 2 w 101"/>
                <a:gd name="T17" fmla="*/ 4 h 57"/>
                <a:gd name="T18" fmla="*/ 0 w 101"/>
                <a:gd name="T19" fmla="*/ 2 h 57"/>
                <a:gd name="T20" fmla="*/ 0 w 101"/>
                <a:gd name="T21" fmla="*/ 2 h 57"/>
                <a:gd name="T22" fmla="*/ 2 w 101"/>
                <a:gd name="T23" fmla="*/ 0 h 57"/>
                <a:gd name="T24" fmla="*/ 2 w 101"/>
                <a:gd name="T25" fmla="*/ 0 h 57"/>
                <a:gd name="T26" fmla="*/ 24 w 101"/>
                <a:gd name="T27" fmla="*/ 6 h 57"/>
                <a:gd name="T28" fmla="*/ 24 w 101"/>
                <a:gd name="T29" fmla="*/ 6 h 57"/>
                <a:gd name="T30" fmla="*/ 46 w 101"/>
                <a:gd name="T31" fmla="*/ 12 h 57"/>
                <a:gd name="T32" fmla="*/ 46 w 101"/>
                <a:gd name="T33" fmla="*/ 12 h 57"/>
                <a:gd name="T34" fmla="*/ 75 w 101"/>
                <a:gd name="T35" fmla="*/ 24 h 57"/>
                <a:gd name="T36" fmla="*/ 75 w 101"/>
                <a:gd name="T37" fmla="*/ 24 h 57"/>
                <a:gd name="T38" fmla="*/ 100 w 101"/>
                <a:gd name="T39" fmla="*/ 54 h 57"/>
                <a:gd name="T40" fmla="*/ 100 w 101"/>
                <a:gd name="T41" fmla="*/ 54 h 57"/>
                <a:gd name="T42" fmla="*/ 99 w 101"/>
                <a:gd name="T43" fmla="*/ 56 h 57"/>
                <a:gd name="T44" fmla="*/ 99 w 101"/>
                <a:gd name="T45" fmla="*/ 56 h 57"/>
                <a:gd name="T46" fmla="*/ 98 w 101"/>
                <a:gd name="T47" fmla="*/ 57 h 57"/>
                <a:gd name="T48" fmla="*/ 98 w 101"/>
                <a:gd name="T49" fmla="*/ 57 h 57"/>
                <a:gd name="T50" fmla="*/ 97 w 101"/>
                <a:gd name="T5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57">
                  <a:moveTo>
                    <a:pt x="97" y="55"/>
                  </a:moveTo>
                  <a:cubicBezTo>
                    <a:pt x="92" y="45"/>
                    <a:pt x="82" y="33"/>
                    <a:pt x="72" y="27"/>
                  </a:cubicBezTo>
                  <a:cubicBezTo>
                    <a:pt x="72" y="27"/>
                    <a:pt x="72" y="27"/>
                    <a:pt x="72" y="27"/>
                  </a:cubicBezTo>
                  <a:cubicBezTo>
                    <a:pt x="64" y="22"/>
                    <a:pt x="55" y="19"/>
                    <a:pt x="45" y="16"/>
                  </a:cubicBezTo>
                  <a:cubicBezTo>
                    <a:pt x="45" y="16"/>
                    <a:pt x="45" y="16"/>
                    <a:pt x="45" y="16"/>
                  </a:cubicBezTo>
                  <a:cubicBezTo>
                    <a:pt x="38" y="14"/>
                    <a:pt x="30" y="12"/>
                    <a:pt x="23" y="10"/>
                  </a:cubicBezTo>
                  <a:cubicBezTo>
                    <a:pt x="23" y="10"/>
                    <a:pt x="23" y="10"/>
                    <a:pt x="23" y="10"/>
                  </a:cubicBezTo>
                  <a:cubicBezTo>
                    <a:pt x="16" y="8"/>
                    <a:pt x="8" y="4"/>
                    <a:pt x="2" y="4"/>
                  </a:cubicBez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10" y="0"/>
                    <a:pt x="17" y="5"/>
                    <a:pt x="24" y="6"/>
                  </a:cubicBezTo>
                  <a:cubicBezTo>
                    <a:pt x="24" y="6"/>
                    <a:pt x="24" y="6"/>
                    <a:pt x="24" y="6"/>
                  </a:cubicBezTo>
                  <a:cubicBezTo>
                    <a:pt x="31" y="8"/>
                    <a:pt x="39" y="10"/>
                    <a:pt x="46" y="12"/>
                  </a:cubicBezTo>
                  <a:cubicBezTo>
                    <a:pt x="46" y="12"/>
                    <a:pt x="46" y="12"/>
                    <a:pt x="46" y="12"/>
                  </a:cubicBezTo>
                  <a:cubicBezTo>
                    <a:pt x="56" y="15"/>
                    <a:pt x="66" y="18"/>
                    <a:pt x="75" y="24"/>
                  </a:cubicBezTo>
                  <a:cubicBezTo>
                    <a:pt x="75" y="24"/>
                    <a:pt x="75" y="24"/>
                    <a:pt x="75" y="24"/>
                  </a:cubicBezTo>
                  <a:cubicBezTo>
                    <a:pt x="85" y="31"/>
                    <a:pt x="95" y="43"/>
                    <a:pt x="100" y="54"/>
                  </a:cubicBezTo>
                  <a:cubicBezTo>
                    <a:pt x="100" y="54"/>
                    <a:pt x="100" y="54"/>
                    <a:pt x="100" y="54"/>
                  </a:cubicBezTo>
                  <a:cubicBezTo>
                    <a:pt x="101" y="55"/>
                    <a:pt x="100" y="56"/>
                    <a:pt x="99" y="56"/>
                  </a:cubicBezTo>
                  <a:cubicBezTo>
                    <a:pt x="99" y="56"/>
                    <a:pt x="99" y="56"/>
                    <a:pt x="99" y="56"/>
                  </a:cubicBezTo>
                  <a:cubicBezTo>
                    <a:pt x="99" y="57"/>
                    <a:pt x="99" y="57"/>
                    <a:pt x="98" y="57"/>
                  </a:cubicBezTo>
                  <a:cubicBezTo>
                    <a:pt x="98" y="57"/>
                    <a:pt x="98" y="57"/>
                    <a:pt x="98" y="57"/>
                  </a:cubicBezTo>
                  <a:cubicBezTo>
                    <a:pt x="98" y="57"/>
                    <a:pt x="97" y="56"/>
                    <a:pt x="97" y="5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731">
              <a:extLst>
                <a:ext uri="{FF2B5EF4-FFF2-40B4-BE49-F238E27FC236}">
                  <a16:creationId xmlns:a16="http://schemas.microsoft.com/office/drawing/2014/main" id="{69BE1BD4-659E-4AA8-A6C3-FE7BB6069CCA}"/>
                </a:ext>
              </a:extLst>
            </p:cNvPr>
            <p:cNvSpPr/>
            <p:nvPr/>
          </p:nvSpPr>
          <p:spPr bwMode="auto">
            <a:xfrm rot="964014">
              <a:off x="8938244" y="150641"/>
              <a:ext cx="482283" cy="199530"/>
            </a:xfrm>
            <a:custGeom>
              <a:avLst/>
              <a:gdLst>
                <a:gd name="T0" fmla="*/ 89 w 93"/>
                <a:gd name="T1" fmla="*/ 37 h 38"/>
                <a:gd name="T2" fmla="*/ 64 w 93"/>
                <a:gd name="T3" fmla="*/ 12 h 38"/>
                <a:gd name="T4" fmla="*/ 64 w 93"/>
                <a:gd name="T5" fmla="*/ 12 h 38"/>
                <a:gd name="T6" fmla="*/ 35 w 93"/>
                <a:gd name="T7" fmla="*/ 4 h 38"/>
                <a:gd name="T8" fmla="*/ 35 w 93"/>
                <a:gd name="T9" fmla="*/ 4 h 38"/>
                <a:gd name="T10" fmla="*/ 35 w 93"/>
                <a:gd name="T11" fmla="*/ 4 h 38"/>
                <a:gd name="T12" fmla="*/ 35 w 93"/>
                <a:gd name="T13" fmla="*/ 4 h 38"/>
                <a:gd name="T14" fmla="*/ 5 w 93"/>
                <a:gd name="T15" fmla="*/ 8 h 38"/>
                <a:gd name="T16" fmla="*/ 5 w 93"/>
                <a:gd name="T17" fmla="*/ 8 h 38"/>
                <a:gd name="T18" fmla="*/ 2 w 93"/>
                <a:gd name="T19" fmla="*/ 8 h 38"/>
                <a:gd name="T20" fmla="*/ 2 w 93"/>
                <a:gd name="T21" fmla="*/ 8 h 38"/>
                <a:gd name="T22" fmla="*/ 0 w 93"/>
                <a:gd name="T23" fmla="*/ 6 h 38"/>
                <a:gd name="T24" fmla="*/ 0 w 93"/>
                <a:gd name="T25" fmla="*/ 6 h 38"/>
                <a:gd name="T26" fmla="*/ 2 w 93"/>
                <a:gd name="T27" fmla="*/ 4 h 38"/>
                <a:gd name="T28" fmla="*/ 2 w 93"/>
                <a:gd name="T29" fmla="*/ 4 h 38"/>
                <a:gd name="T30" fmla="*/ 5 w 93"/>
                <a:gd name="T31" fmla="*/ 4 h 38"/>
                <a:gd name="T32" fmla="*/ 5 w 93"/>
                <a:gd name="T33" fmla="*/ 4 h 38"/>
                <a:gd name="T34" fmla="*/ 35 w 93"/>
                <a:gd name="T35" fmla="*/ 0 h 38"/>
                <a:gd name="T36" fmla="*/ 35 w 93"/>
                <a:gd name="T37" fmla="*/ 0 h 38"/>
                <a:gd name="T38" fmla="*/ 35 w 93"/>
                <a:gd name="T39" fmla="*/ 0 h 38"/>
                <a:gd name="T40" fmla="*/ 35 w 93"/>
                <a:gd name="T41" fmla="*/ 0 h 38"/>
                <a:gd name="T42" fmla="*/ 66 w 93"/>
                <a:gd name="T43" fmla="*/ 8 h 38"/>
                <a:gd name="T44" fmla="*/ 66 w 93"/>
                <a:gd name="T45" fmla="*/ 8 h 38"/>
                <a:gd name="T46" fmla="*/ 92 w 93"/>
                <a:gd name="T47" fmla="*/ 35 h 38"/>
                <a:gd name="T48" fmla="*/ 92 w 93"/>
                <a:gd name="T49" fmla="*/ 35 h 38"/>
                <a:gd name="T50" fmla="*/ 92 w 93"/>
                <a:gd name="T51" fmla="*/ 37 h 38"/>
                <a:gd name="T52" fmla="*/ 92 w 93"/>
                <a:gd name="T53" fmla="*/ 37 h 38"/>
                <a:gd name="T54" fmla="*/ 91 w 93"/>
                <a:gd name="T55" fmla="*/ 38 h 38"/>
                <a:gd name="T56" fmla="*/ 91 w 93"/>
                <a:gd name="T57" fmla="*/ 38 h 38"/>
                <a:gd name="T58" fmla="*/ 89 w 93"/>
                <a:gd name="T59"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 h="38">
                  <a:moveTo>
                    <a:pt x="89" y="37"/>
                  </a:moveTo>
                  <a:cubicBezTo>
                    <a:pt x="83" y="26"/>
                    <a:pt x="74" y="18"/>
                    <a:pt x="64" y="12"/>
                  </a:cubicBezTo>
                  <a:cubicBezTo>
                    <a:pt x="64" y="12"/>
                    <a:pt x="64" y="12"/>
                    <a:pt x="64" y="12"/>
                  </a:cubicBezTo>
                  <a:cubicBezTo>
                    <a:pt x="55" y="7"/>
                    <a:pt x="46" y="4"/>
                    <a:pt x="35" y="4"/>
                  </a:cubicBezTo>
                  <a:cubicBezTo>
                    <a:pt x="35" y="4"/>
                    <a:pt x="35" y="4"/>
                    <a:pt x="35" y="4"/>
                  </a:cubicBezTo>
                  <a:cubicBezTo>
                    <a:pt x="35" y="4"/>
                    <a:pt x="35" y="4"/>
                    <a:pt x="35" y="4"/>
                  </a:cubicBezTo>
                  <a:cubicBezTo>
                    <a:pt x="35" y="4"/>
                    <a:pt x="35" y="4"/>
                    <a:pt x="35" y="4"/>
                  </a:cubicBezTo>
                  <a:cubicBezTo>
                    <a:pt x="26" y="4"/>
                    <a:pt x="15" y="8"/>
                    <a:pt x="5" y="8"/>
                  </a:cubicBezTo>
                  <a:cubicBezTo>
                    <a:pt x="5" y="8"/>
                    <a:pt x="5" y="8"/>
                    <a:pt x="5" y="8"/>
                  </a:cubicBezTo>
                  <a:cubicBezTo>
                    <a:pt x="4" y="8"/>
                    <a:pt x="3" y="8"/>
                    <a:pt x="2" y="8"/>
                  </a:cubicBezTo>
                  <a:cubicBezTo>
                    <a:pt x="2" y="8"/>
                    <a:pt x="2" y="8"/>
                    <a:pt x="2" y="8"/>
                  </a:cubicBezTo>
                  <a:cubicBezTo>
                    <a:pt x="1" y="8"/>
                    <a:pt x="0" y="7"/>
                    <a:pt x="0" y="6"/>
                  </a:cubicBezTo>
                  <a:cubicBezTo>
                    <a:pt x="0" y="6"/>
                    <a:pt x="0" y="6"/>
                    <a:pt x="0" y="6"/>
                  </a:cubicBezTo>
                  <a:cubicBezTo>
                    <a:pt x="0" y="5"/>
                    <a:pt x="1" y="4"/>
                    <a:pt x="2" y="4"/>
                  </a:cubicBezTo>
                  <a:cubicBezTo>
                    <a:pt x="2" y="4"/>
                    <a:pt x="2" y="4"/>
                    <a:pt x="2" y="4"/>
                  </a:cubicBezTo>
                  <a:cubicBezTo>
                    <a:pt x="3" y="4"/>
                    <a:pt x="4" y="4"/>
                    <a:pt x="5" y="4"/>
                  </a:cubicBezTo>
                  <a:cubicBezTo>
                    <a:pt x="5" y="4"/>
                    <a:pt x="5" y="4"/>
                    <a:pt x="5" y="4"/>
                  </a:cubicBezTo>
                  <a:cubicBezTo>
                    <a:pt x="14" y="4"/>
                    <a:pt x="25" y="0"/>
                    <a:pt x="35" y="0"/>
                  </a:cubicBezTo>
                  <a:cubicBezTo>
                    <a:pt x="35" y="0"/>
                    <a:pt x="35" y="0"/>
                    <a:pt x="35" y="0"/>
                  </a:cubicBezTo>
                  <a:cubicBezTo>
                    <a:pt x="35" y="0"/>
                    <a:pt x="35" y="0"/>
                    <a:pt x="35" y="0"/>
                  </a:cubicBezTo>
                  <a:cubicBezTo>
                    <a:pt x="35" y="0"/>
                    <a:pt x="35" y="0"/>
                    <a:pt x="35" y="0"/>
                  </a:cubicBezTo>
                  <a:cubicBezTo>
                    <a:pt x="46" y="0"/>
                    <a:pt x="56" y="3"/>
                    <a:pt x="66" y="8"/>
                  </a:cubicBezTo>
                  <a:cubicBezTo>
                    <a:pt x="66" y="8"/>
                    <a:pt x="66" y="8"/>
                    <a:pt x="66" y="8"/>
                  </a:cubicBezTo>
                  <a:cubicBezTo>
                    <a:pt x="77" y="14"/>
                    <a:pt x="86" y="23"/>
                    <a:pt x="92" y="35"/>
                  </a:cubicBezTo>
                  <a:cubicBezTo>
                    <a:pt x="92" y="35"/>
                    <a:pt x="92" y="35"/>
                    <a:pt x="92" y="35"/>
                  </a:cubicBezTo>
                  <a:cubicBezTo>
                    <a:pt x="93" y="36"/>
                    <a:pt x="93" y="37"/>
                    <a:pt x="92" y="37"/>
                  </a:cubicBezTo>
                  <a:cubicBezTo>
                    <a:pt x="92" y="37"/>
                    <a:pt x="92" y="37"/>
                    <a:pt x="92" y="37"/>
                  </a:cubicBezTo>
                  <a:cubicBezTo>
                    <a:pt x="91" y="38"/>
                    <a:pt x="91" y="38"/>
                    <a:pt x="91" y="38"/>
                  </a:cubicBezTo>
                  <a:cubicBezTo>
                    <a:pt x="91" y="38"/>
                    <a:pt x="91" y="38"/>
                    <a:pt x="91" y="38"/>
                  </a:cubicBezTo>
                  <a:cubicBezTo>
                    <a:pt x="90" y="38"/>
                    <a:pt x="89" y="37"/>
                    <a:pt x="89" y="3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732">
              <a:extLst>
                <a:ext uri="{FF2B5EF4-FFF2-40B4-BE49-F238E27FC236}">
                  <a16:creationId xmlns:a16="http://schemas.microsoft.com/office/drawing/2014/main" id="{9B6FDD53-616F-484F-8704-3F32566005B5}"/>
                </a:ext>
              </a:extLst>
            </p:cNvPr>
            <p:cNvSpPr/>
            <p:nvPr/>
          </p:nvSpPr>
          <p:spPr bwMode="auto">
            <a:xfrm rot="964014">
              <a:off x="8979857" y="675000"/>
              <a:ext cx="124955" cy="47081"/>
            </a:xfrm>
            <a:custGeom>
              <a:avLst/>
              <a:gdLst>
                <a:gd name="T0" fmla="*/ 1 w 24"/>
                <a:gd name="T1" fmla="*/ 9 h 9"/>
                <a:gd name="T2" fmla="*/ 0 w 24"/>
                <a:gd name="T3" fmla="*/ 7 h 9"/>
                <a:gd name="T4" fmla="*/ 0 w 24"/>
                <a:gd name="T5" fmla="*/ 7 h 9"/>
                <a:gd name="T6" fmla="*/ 13 w 24"/>
                <a:gd name="T7" fmla="*/ 0 h 9"/>
                <a:gd name="T8" fmla="*/ 13 w 24"/>
                <a:gd name="T9" fmla="*/ 0 h 9"/>
                <a:gd name="T10" fmla="*/ 23 w 24"/>
                <a:gd name="T11" fmla="*/ 4 h 9"/>
                <a:gd name="T12" fmla="*/ 23 w 24"/>
                <a:gd name="T13" fmla="*/ 4 h 9"/>
                <a:gd name="T14" fmla="*/ 23 w 24"/>
                <a:gd name="T15" fmla="*/ 6 h 9"/>
                <a:gd name="T16" fmla="*/ 23 w 24"/>
                <a:gd name="T17" fmla="*/ 6 h 9"/>
                <a:gd name="T18" fmla="*/ 20 w 24"/>
                <a:gd name="T19" fmla="*/ 6 h 9"/>
                <a:gd name="T20" fmla="*/ 20 w 24"/>
                <a:gd name="T21" fmla="*/ 6 h 9"/>
                <a:gd name="T22" fmla="*/ 13 w 24"/>
                <a:gd name="T23" fmla="*/ 4 h 9"/>
                <a:gd name="T24" fmla="*/ 13 w 24"/>
                <a:gd name="T25" fmla="*/ 4 h 9"/>
                <a:gd name="T26" fmla="*/ 4 w 24"/>
                <a:gd name="T27" fmla="*/ 8 h 9"/>
                <a:gd name="T28" fmla="*/ 4 w 24"/>
                <a:gd name="T29" fmla="*/ 8 h 9"/>
                <a:gd name="T30" fmla="*/ 4 w 24"/>
                <a:gd name="T31" fmla="*/ 8 h 9"/>
                <a:gd name="T32" fmla="*/ 2 w 24"/>
                <a:gd name="T33" fmla="*/ 9 h 9"/>
                <a:gd name="T34" fmla="*/ 2 w 24"/>
                <a:gd name="T35" fmla="*/ 9 h 9"/>
                <a:gd name="T36" fmla="*/ 1 w 24"/>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1" y="9"/>
                  </a:moveTo>
                  <a:cubicBezTo>
                    <a:pt x="0" y="9"/>
                    <a:pt x="0" y="8"/>
                    <a:pt x="0" y="7"/>
                  </a:cubicBezTo>
                  <a:cubicBezTo>
                    <a:pt x="0" y="7"/>
                    <a:pt x="0" y="7"/>
                    <a:pt x="0" y="7"/>
                  </a:cubicBezTo>
                  <a:cubicBezTo>
                    <a:pt x="2" y="2"/>
                    <a:pt x="8" y="0"/>
                    <a:pt x="13" y="0"/>
                  </a:cubicBezTo>
                  <a:cubicBezTo>
                    <a:pt x="13" y="0"/>
                    <a:pt x="13" y="0"/>
                    <a:pt x="13" y="0"/>
                  </a:cubicBezTo>
                  <a:cubicBezTo>
                    <a:pt x="17" y="0"/>
                    <a:pt x="21" y="1"/>
                    <a:pt x="23" y="4"/>
                  </a:cubicBezTo>
                  <a:cubicBezTo>
                    <a:pt x="23" y="4"/>
                    <a:pt x="23" y="4"/>
                    <a:pt x="23" y="4"/>
                  </a:cubicBezTo>
                  <a:cubicBezTo>
                    <a:pt x="24" y="5"/>
                    <a:pt x="24" y="6"/>
                    <a:pt x="23" y="6"/>
                  </a:cubicBezTo>
                  <a:cubicBezTo>
                    <a:pt x="23" y="6"/>
                    <a:pt x="23" y="6"/>
                    <a:pt x="23" y="6"/>
                  </a:cubicBezTo>
                  <a:cubicBezTo>
                    <a:pt x="22" y="7"/>
                    <a:pt x="21" y="7"/>
                    <a:pt x="20" y="6"/>
                  </a:cubicBezTo>
                  <a:cubicBezTo>
                    <a:pt x="20" y="6"/>
                    <a:pt x="20" y="6"/>
                    <a:pt x="20" y="6"/>
                  </a:cubicBezTo>
                  <a:cubicBezTo>
                    <a:pt x="19" y="5"/>
                    <a:pt x="16" y="4"/>
                    <a:pt x="13" y="4"/>
                  </a:cubicBezTo>
                  <a:cubicBezTo>
                    <a:pt x="13" y="4"/>
                    <a:pt x="13" y="4"/>
                    <a:pt x="13" y="4"/>
                  </a:cubicBezTo>
                  <a:cubicBezTo>
                    <a:pt x="9" y="4"/>
                    <a:pt x="5" y="6"/>
                    <a:pt x="4" y="8"/>
                  </a:cubicBezTo>
                  <a:cubicBezTo>
                    <a:pt x="4" y="8"/>
                    <a:pt x="4" y="8"/>
                    <a:pt x="4" y="8"/>
                  </a:cubicBezTo>
                  <a:cubicBezTo>
                    <a:pt x="4" y="8"/>
                    <a:pt x="4" y="8"/>
                    <a:pt x="4" y="8"/>
                  </a:cubicBezTo>
                  <a:cubicBezTo>
                    <a:pt x="4" y="9"/>
                    <a:pt x="3" y="9"/>
                    <a:pt x="2" y="9"/>
                  </a:cubicBezTo>
                  <a:cubicBezTo>
                    <a:pt x="2" y="9"/>
                    <a:pt x="2" y="9"/>
                    <a:pt x="2" y="9"/>
                  </a:cubicBezTo>
                  <a:cubicBezTo>
                    <a:pt x="2" y="9"/>
                    <a:pt x="2" y="9"/>
                    <a:pt x="1" y="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733">
              <a:extLst>
                <a:ext uri="{FF2B5EF4-FFF2-40B4-BE49-F238E27FC236}">
                  <a16:creationId xmlns:a16="http://schemas.microsoft.com/office/drawing/2014/main" id="{6C9B7658-FAB0-4AEE-A65A-4D1F726A66BF}"/>
                </a:ext>
              </a:extLst>
            </p:cNvPr>
            <p:cNvSpPr/>
            <p:nvPr/>
          </p:nvSpPr>
          <p:spPr bwMode="auto">
            <a:xfrm rot="964014">
              <a:off x="8972095" y="816616"/>
              <a:ext cx="109610" cy="116579"/>
            </a:xfrm>
            <a:custGeom>
              <a:avLst/>
              <a:gdLst>
                <a:gd name="T0" fmla="*/ 8 w 21"/>
                <a:gd name="T1" fmla="*/ 1 h 22"/>
                <a:gd name="T2" fmla="*/ 1 w 21"/>
                <a:gd name="T3" fmla="*/ 10 h 22"/>
                <a:gd name="T4" fmla="*/ 15 w 21"/>
                <a:gd name="T5" fmla="*/ 17 h 22"/>
                <a:gd name="T6" fmla="*/ 8 w 21"/>
                <a:gd name="T7" fmla="*/ 1 h 22"/>
              </a:gdLst>
              <a:ahLst/>
              <a:cxnLst>
                <a:cxn ang="0">
                  <a:pos x="T0" y="T1"/>
                </a:cxn>
                <a:cxn ang="0">
                  <a:pos x="T2" y="T3"/>
                </a:cxn>
                <a:cxn ang="0">
                  <a:pos x="T4" y="T5"/>
                </a:cxn>
                <a:cxn ang="0">
                  <a:pos x="T6" y="T7"/>
                </a:cxn>
              </a:cxnLst>
              <a:rect l="0" t="0" r="r" b="b"/>
              <a:pathLst>
                <a:path w="21" h="22">
                  <a:moveTo>
                    <a:pt x="8" y="1"/>
                  </a:moveTo>
                  <a:cubicBezTo>
                    <a:pt x="8" y="1"/>
                    <a:pt x="0" y="2"/>
                    <a:pt x="1" y="10"/>
                  </a:cubicBezTo>
                  <a:cubicBezTo>
                    <a:pt x="2" y="18"/>
                    <a:pt x="10" y="22"/>
                    <a:pt x="15" y="17"/>
                  </a:cubicBezTo>
                  <a:cubicBezTo>
                    <a:pt x="21" y="13"/>
                    <a:pt x="18" y="0"/>
                    <a:pt x="8" y="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734">
              <a:extLst>
                <a:ext uri="{FF2B5EF4-FFF2-40B4-BE49-F238E27FC236}">
                  <a16:creationId xmlns:a16="http://schemas.microsoft.com/office/drawing/2014/main" id="{101674AA-7A03-4FAE-966F-0AB978CB09A9}"/>
                </a:ext>
              </a:extLst>
            </p:cNvPr>
            <p:cNvSpPr/>
            <p:nvPr/>
          </p:nvSpPr>
          <p:spPr bwMode="auto">
            <a:xfrm rot="964014">
              <a:off x="8304388" y="956969"/>
              <a:ext cx="219220" cy="210740"/>
            </a:xfrm>
            <a:custGeom>
              <a:avLst/>
              <a:gdLst>
                <a:gd name="T0" fmla="*/ 14 w 42"/>
                <a:gd name="T1" fmla="*/ 5 h 40"/>
                <a:gd name="T2" fmla="*/ 5 w 42"/>
                <a:gd name="T3" fmla="*/ 23 h 40"/>
                <a:gd name="T4" fmla="*/ 36 w 42"/>
                <a:gd name="T5" fmla="*/ 21 h 40"/>
                <a:gd name="T6" fmla="*/ 14 w 42"/>
                <a:gd name="T7" fmla="*/ 5 h 40"/>
              </a:gdLst>
              <a:ahLst/>
              <a:cxnLst>
                <a:cxn ang="0">
                  <a:pos x="T0" y="T1"/>
                </a:cxn>
                <a:cxn ang="0">
                  <a:pos x="T2" y="T3"/>
                </a:cxn>
                <a:cxn ang="0">
                  <a:pos x="T4" y="T5"/>
                </a:cxn>
                <a:cxn ang="0">
                  <a:pos x="T6" y="T7"/>
                </a:cxn>
              </a:cxnLst>
              <a:rect l="0" t="0" r="r" b="b"/>
              <a:pathLst>
                <a:path w="42" h="40">
                  <a:moveTo>
                    <a:pt x="14" y="5"/>
                  </a:moveTo>
                  <a:cubicBezTo>
                    <a:pt x="14" y="5"/>
                    <a:pt x="0" y="11"/>
                    <a:pt x="5" y="23"/>
                  </a:cubicBezTo>
                  <a:cubicBezTo>
                    <a:pt x="11" y="35"/>
                    <a:pt x="31" y="40"/>
                    <a:pt x="36" y="21"/>
                  </a:cubicBezTo>
                  <a:cubicBezTo>
                    <a:pt x="42" y="4"/>
                    <a:pt x="23" y="0"/>
                    <a:pt x="14" y="5"/>
                  </a:cubicBezTo>
                  <a:close/>
                </a:path>
              </a:pathLst>
            </a:custGeom>
            <a:solidFill>
              <a:srgbClr val="FAAF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735">
              <a:extLst>
                <a:ext uri="{FF2B5EF4-FFF2-40B4-BE49-F238E27FC236}">
                  <a16:creationId xmlns:a16="http://schemas.microsoft.com/office/drawing/2014/main" id="{08AE4361-08F1-4E74-AB35-FDC60C4F449D}"/>
                </a:ext>
              </a:extLst>
            </p:cNvPr>
            <p:cNvSpPr/>
            <p:nvPr/>
          </p:nvSpPr>
          <p:spPr bwMode="auto">
            <a:xfrm rot="964014">
              <a:off x="8866459" y="994208"/>
              <a:ext cx="212644" cy="208498"/>
            </a:xfrm>
            <a:custGeom>
              <a:avLst/>
              <a:gdLst>
                <a:gd name="T0" fmla="*/ 13 w 41"/>
                <a:gd name="T1" fmla="*/ 5 h 39"/>
                <a:gd name="T2" fmla="*/ 5 w 41"/>
                <a:gd name="T3" fmla="*/ 23 h 39"/>
                <a:gd name="T4" fmla="*/ 36 w 41"/>
                <a:gd name="T5" fmla="*/ 21 h 39"/>
                <a:gd name="T6" fmla="*/ 13 w 41"/>
                <a:gd name="T7" fmla="*/ 5 h 39"/>
              </a:gdLst>
              <a:ahLst/>
              <a:cxnLst>
                <a:cxn ang="0">
                  <a:pos x="T0" y="T1"/>
                </a:cxn>
                <a:cxn ang="0">
                  <a:pos x="T2" y="T3"/>
                </a:cxn>
                <a:cxn ang="0">
                  <a:pos x="T4" y="T5"/>
                </a:cxn>
                <a:cxn ang="0">
                  <a:pos x="T6" y="T7"/>
                </a:cxn>
              </a:cxnLst>
              <a:rect l="0" t="0" r="r" b="b"/>
              <a:pathLst>
                <a:path w="41" h="39">
                  <a:moveTo>
                    <a:pt x="13" y="5"/>
                  </a:moveTo>
                  <a:cubicBezTo>
                    <a:pt x="13" y="5"/>
                    <a:pt x="0" y="11"/>
                    <a:pt x="5" y="23"/>
                  </a:cubicBezTo>
                  <a:cubicBezTo>
                    <a:pt x="10" y="35"/>
                    <a:pt x="30" y="39"/>
                    <a:pt x="36" y="21"/>
                  </a:cubicBezTo>
                  <a:cubicBezTo>
                    <a:pt x="41" y="4"/>
                    <a:pt x="22" y="0"/>
                    <a:pt x="13" y="5"/>
                  </a:cubicBezTo>
                  <a:close/>
                </a:path>
              </a:pathLst>
            </a:custGeom>
            <a:solidFill>
              <a:srgbClr val="FAAF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736">
              <a:extLst>
                <a:ext uri="{FF2B5EF4-FFF2-40B4-BE49-F238E27FC236}">
                  <a16:creationId xmlns:a16="http://schemas.microsoft.com/office/drawing/2014/main" id="{21C87B6D-C571-47BB-AE68-98EDC03A3DAC}"/>
                </a:ext>
              </a:extLst>
            </p:cNvPr>
            <p:cNvSpPr/>
            <p:nvPr/>
          </p:nvSpPr>
          <p:spPr bwMode="auto">
            <a:xfrm rot="964014">
              <a:off x="8358605" y="661720"/>
              <a:ext cx="124955" cy="47081"/>
            </a:xfrm>
            <a:custGeom>
              <a:avLst/>
              <a:gdLst>
                <a:gd name="T0" fmla="*/ 2 w 24"/>
                <a:gd name="T1" fmla="*/ 9 h 9"/>
                <a:gd name="T2" fmla="*/ 0 w 24"/>
                <a:gd name="T3" fmla="*/ 7 h 9"/>
                <a:gd name="T4" fmla="*/ 0 w 24"/>
                <a:gd name="T5" fmla="*/ 7 h 9"/>
                <a:gd name="T6" fmla="*/ 13 w 24"/>
                <a:gd name="T7" fmla="*/ 0 h 9"/>
                <a:gd name="T8" fmla="*/ 13 w 24"/>
                <a:gd name="T9" fmla="*/ 0 h 9"/>
                <a:gd name="T10" fmla="*/ 23 w 24"/>
                <a:gd name="T11" fmla="*/ 4 h 9"/>
                <a:gd name="T12" fmla="*/ 23 w 24"/>
                <a:gd name="T13" fmla="*/ 4 h 9"/>
                <a:gd name="T14" fmla="*/ 23 w 24"/>
                <a:gd name="T15" fmla="*/ 7 h 9"/>
                <a:gd name="T16" fmla="*/ 23 w 24"/>
                <a:gd name="T17" fmla="*/ 7 h 9"/>
                <a:gd name="T18" fmla="*/ 20 w 24"/>
                <a:gd name="T19" fmla="*/ 6 h 9"/>
                <a:gd name="T20" fmla="*/ 20 w 24"/>
                <a:gd name="T21" fmla="*/ 6 h 9"/>
                <a:gd name="T22" fmla="*/ 13 w 24"/>
                <a:gd name="T23" fmla="*/ 4 h 9"/>
                <a:gd name="T24" fmla="*/ 13 w 24"/>
                <a:gd name="T25" fmla="*/ 4 h 9"/>
                <a:gd name="T26" fmla="*/ 4 w 24"/>
                <a:gd name="T27" fmla="*/ 8 h 9"/>
                <a:gd name="T28" fmla="*/ 4 w 24"/>
                <a:gd name="T29" fmla="*/ 8 h 9"/>
                <a:gd name="T30" fmla="*/ 2 w 24"/>
                <a:gd name="T31" fmla="*/ 9 h 9"/>
                <a:gd name="T32" fmla="*/ 2 w 24"/>
                <a:gd name="T33" fmla="*/ 9 h 9"/>
                <a:gd name="T34" fmla="*/ 2 w 2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9">
                  <a:moveTo>
                    <a:pt x="2" y="9"/>
                  </a:moveTo>
                  <a:cubicBezTo>
                    <a:pt x="0" y="9"/>
                    <a:pt x="0" y="8"/>
                    <a:pt x="0" y="7"/>
                  </a:cubicBezTo>
                  <a:cubicBezTo>
                    <a:pt x="0" y="7"/>
                    <a:pt x="0" y="7"/>
                    <a:pt x="0" y="7"/>
                  </a:cubicBezTo>
                  <a:cubicBezTo>
                    <a:pt x="2" y="2"/>
                    <a:pt x="8" y="0"/>
                    <a:pt x="13" y="0"/>
                  </a:cubicBezTo>
                  <a:cubicBezTo>
                    <a:pt x="13" y="0"/>
                    <a:pt x="13" y="0"/>
                    <a:pt x="13" y="0"/>
                  </a:cubicBezTo>
                  <a:cubicBezTo>
                    <a:pt x="17" y="0"/>
                    <a:pt x="21" y="1"/>
                    <a:pt x="23" y="4"/>
                  </a:cubicBezTo>
                  <a:cubicBezTo>
                    <a:pt x="23" y="4"/>
                    <a:pt x="23" y="4"/>
                    <a:pt x="23" y="4"/>
                  </a:cubicBezTo>
                  <a:cubicBezTo>
                    <a:pt x="24" y="5"/>
                    <a:pt x="24" y="6"/>
                    <a:pt x="23" y="7"/>
                  </a:cubicBezTo>
                  <a:cubicBezTo>
                    <a:pt x="23" y="7"/>
                    <a:pt x="23" y="7"/>
                    <a:pt x="23" y="7"/>
                  </a:cubicBezTo>
                  <a:cubicBezTo>
                    <a:pt x="22" y="7"/>
                    <a:pt x="21" y="7"/>
                    <a:pt x="20" y="6"/>
                  </a:cubicBezTo>
                  <a:cubicBezTo>
                    <a:pt x="20" y="6"/>
                    <a:pt x="20" y="6"/>
                    <a:pt x="20" y="6"/>
                  </a:cubicBezTo>
                  <a:cubicBezTo>
                    <a:pt x="19" y="5"/>
                    <a:pt x="16" y="4"/>
                    <a:pt x="13" y="4"/>
                  </a:cubicBezTo>
                  <a:cubicBezTo>
                    <a:pt x="13" y="4"/>
                    <a:pt x="13" y="4"/>
                    <a:pt x="13" y="4"/>
                  </a:cubicBezTo>
                  <a:cubicBezTo>
                    <a:pt x="9" y="4"/>
                    <a:pt x="5" y="6"/>
                    <a:pt x="4" y="8"/>
                  </a:cubicBezTo>
                  <a:cubicBezTo>
                    <a:pt x="4" y="8"/>
                    <a:pt x="4" y="8"/>
                    <a:pt x="4" y="8"/>
                  </a:cubicBezTo>
                  <a:cubicBezTo>
                    <a:pt x="4" y="9"/>
                    <a:pt x="3" y="9"/>
                    <a:pt x="2" y="9"/>
                  </a:cubicBezTo>
                  <a:cubicBezTo>
                    <a:pt x="2" y="9"/>
                    <a:pt x="2" y="9"/>
                    <a:pt x="2" y="9"/>
                  </a:cubicBezTo>
                  <a:cubicBezTo>
                    <a:pt x="2" y="9"/>
                    <a:pt x="2" y="9"/>
                    <a:pt x="2" y="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737">
              <a:extLst>
                <a:ext uri="{FF2B5EF4-FFF2-40B4-BE49-F238E27FC236}">
                  <a16:creationId xmlns:a16="http://schemas.microsoft.com/office/drawing/2014/main" id="{BB01B289-BE6C-4CD6-87B1-74DFCD39B22A}"/>
                </a:ext>
              </a:extLst>
            </p:cNvPr>
            <p:cNvSpPr/>
            <p:nvPr/>
          </p:nvSpPr>
          <p:spPr bwMode="auto">
            <a:xfrm rot="964014">
              <a:off x="8350885" y="803032"/>
              <a:ext cx="107417" cy="116579"/>
            </a:xfrm>
            <a:custGeom>
              <a:avLst/>
              <a:gdLst>
                <a:gd name="T0" fmla="*/ 9 w 21"/>
                <a:gd name="T1" fmla="*/ 1 h 22"/>
                <a:gd name="T2" fmla="*/ 1 w 21"/>
                <a:gd name="T3" fmla="*/ 10 h 22"/>
                <a:gd name="T4" fmla="*/ 15 w 21"/>
                <a:gd name="T5" fmla="*/ 18 h 22"/>
                <a:gd name="T6" fmla="*/ 9 w 21"/>
                <a:gd name="T7" fmla="*/ 1 h 22"/>
              </a:gdLst>
              <a:ahLst/>
              <a:cxnLst>
                <a:cxn ang="0">
                  <a:pos x="T0" y="T1"/>
                </a:cxn>
                <a:cxn ang="0">
                  <a:pos x="T2" y="T3"/>
                </a:cxn>
                <a:cxn ang="0">
                  <a:pos x="T4" y="T5"/>
                </a:cxn>
                <a:cxn ang="0">
                  <a:pos x="T6" y="T7"/>
                </a:cxn>
              </a:cxnLst>
              <a:rect l="0" t="0" r="r" b="b"/>
              <a:pathLst>
                <a:path w="21" h="22">
                  <a:moveTo>
                    <a:pt x="9" y="1"/>
                  </a:moveTo>
                  <a:cubicBezTo>
                    <a:pt x="9" y="1"/>
                    <a:pt x="0" y="2"/>
                    <a:pt x="1" y="10"/>
                  </a:cubicBezTo>
                  <a:cubicBezTo>
                    <a:pt x="2" y="18"/>
                    <a:pt x="10" y="22"/>
                    <a:pt x="15" y="18"/>
                  </a:cubicBezTo>
                  <a:cubicBezTo>
                    <a:pt x="21" y="13"/>
                    <a:pt x="18" y="0"/>
                    <a:pt x="9" y="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738">
              <a:extLst>
                <a:ext uri="{FF2B5EF4-FFF2-40B4-BE49-F238E27FC236}">
                  <a16:creationId xmlns:a16="http://schemas.microsoft.com/office/drawing/2014/main" id="{14D20C0E-2146-43AD-A584-F92727C6D1BE}"/>
                </a:ext>
              </a:extLst>
            </p:cNvPr>
            <p:cNvSpPr/>
            <p:nvPr/>
          </p:nvSpPr>
          <p:spPr bwMode="auto">
            <a:xfrm rot="964014">
              <a:off x="8635041" y="766313"/>
              <a:ext cx="72343" cy="271271"/>
            </a:xfrm>
            <a:custGeom>
              <a:avLst/>
              <a:gdLst>
                <a:gd name="T0" fmla="*/ 7 w 14"/>
                <a:gd name="T1" fmla="*/ 51 h 51"/>
                <a:gd name="T2" fmla="*/ 1 w 14"/>
                <a:gd name="T3" fmla="*/ 42 h 51"/>
                <a:gd name="T4" fmla="*/ 1 w 14"/>
                <a:gd name="T5" fmla="*/ 42 h 51"/>
                <a:gd name="T6" fmla="*/ 9 w 14"/>
                <a:gd name="T7" fmla="*/ 33 h 51"/>
                <a:gd name="T8" fmla="*/ 9 w 14"/>
                <a:gd name="T9" fmla="*/ 33 h 51"/>
                <a:gd name="T10" fmla="*/ 9 w 14"/>
                <a:gd name="T11" fmla="*/ 33 h 51"/>
                <a:gd name="T12" fmla="*/ 9 w 14"/>
                <a:gd name="T13" fmla="*/ 33 h 51"/>
                <a:gd name="T14" fmla="*/ 0 w 14"/>
                <a:gd name="T15" fmla="*/ 3 h 51"/>
                <a:gd name="T16" fmla="*/ 0 w 14"/>
                <a:gd name="T17" fmla="*/ 3 h 51"/>
                <a:gd name="T18" fmla="*/ 2 w 14"/>
                <a:gd name="T19" fmla="*/ 0 h 51"/>
                <a:gd name="T20" fmla="*/ 2 w 14"/>
                <a:gd name="T21" fmla="*/ 0 h 51"/>
                <a:gd name="T22" fmla="*/ 4 w 14"/>
                <a:gd name="T23" fmla="*/ 2 h 51"/>
                <a:gd name="T24" fmla="*/ 4 w 14"/>
                <a:gd name="T25" fmla="*/ 2 h 51"/>
                <a:gd name="T26" fmla="*/ 14 w 14"/>
                <a:gd name="T27" fmla="*/ 35 h 51"/>
                <a:gd name="T28" fmla="*/ 14 w 14"/>
                <a:gd name="T29" fmla="*/ 35 h 51"/>
                <a:gd name="T30" fmla="*/ 13 w 14"/>
                <a:gd name="T31" fmla="*/ 37 h 51"/>
                <a:gd name="T32" fmla="*/ 13 w 14"/>
                <a:gd name="T33" fmla="*/ 37 h 51"/>
                <a:gd name="T34" fmla="*/ 11 w 14"/>
                <a:gd name="T35" fmla="*/ 37 h 51"/>
                <a:gd name="T36" fmla="*/ 11 w 14"/>
                <a:gd name="T37" fmla="*/ 37 h 51"/>
                <a:gd name="T38" fmla="*/ 9 w 14"/>
                <a:gd name="T39" fmla="*/ 37 h 51"/>
                <a:gd name="T40" fmla="*/ 9 w 14"/>
                <a:gd name="T41" fmla="*/ 37 h 51"/>
                <a:gd name="T42" fmla="*/ 5 w 14"/>
                <a:gd name="T43" fmla="*/ 42 h 51"/>
                <a:gd name="T44" fmla="*/ 5 w 14"/>
                <a:gd name="T45" fmla="*/ 42 h 51"/>
                <a:gd name="T46" fmla="*/ 8 w 14"/>
                <a:gd name="T47" fmla="*/ 47 h 51"/>
                <a:gd name="T48" fmla="*/ 8 w 14"/>
                <a:gd name="T49" fmla="*/ 47 h 51"/>
                <a:gd name="T50" fmla="*/ 9 w 14"/>
                <a:gd name="T51" fmla="*/ 50 h 51"/>
                <a:gd name="T52" fmla="*/ 9 w 14"/>
                <a:gd name="T53" fmla="*/ 50 h 51"/>
                <a:gd name="T54" fmla="*/ 7 w 14"/>
                <a:gd name="T55" fmla="*/ 51 h 51"/>
                <a:gd name="T56" fmla="*/ 7 w 14"/>
                <a:gd name="T57" fmla="*/ 51 h 51"/>
                <a:gd name="T58" fmla="*/ 7 w 14"/>
                <a:gd name="T5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51">
                  <a:moveTo>
                    <a:pt x="7" y="51"/>
                  </a:moveTo>
                  <a:cubicBezTo>
                    <a:pt x="2" y="49"/>
                    <a:pt x="1" y="45"/>
                    <a:pt x="1" y="42"/>
                  </a:cubicBezTo>
                  <a:cubicBezTo>
                    <a:pt x="1" y="42"/>
                    <a:pt x="1" y="42"/>
                    <a:pt x="1" y="42"/>
                  </a:cubicBezTo>
                  <a:cubicBezTo>
                    <a:pt x="1" y="38"/>
                    <a:pt x="3" y="33"/>
                    <a:pt x="9" y="33"/>
                  </a:cubicBezTo>
                  <a:cubicBezTo>
                    <a:pt x="9" y="33"/>
                    <a:pt x="9" y="33"/>
                    <a:pt x="9" y="33"/>
                  </a:cubicBezTo>
                  <a:cubicBezTo>
                    <a:pt x="9" y="33"/>
                    <a:pt x="9" y="33"/>
                    <a:pt x="9" y="33"/>
                  </a:cubicBezTo>
                  <a:cubicBezTo>
                    <a:pt x="9" y="33"/>
                    <a:pt x="9" y="33"/>
                    <a:pt x="9" y="33"/>
                  </a:cubicBezTo>
                  <a:cubicBezTo>
                    <a:pt x="6" y="23"/>
                    <a:pt x="3" y="13"/>
                    <a:pt x="0" y="3"/>
                  </a:cubicBezTo>
                  <a:cubicBezTo>
                    <a:pt x="0" y="3"/>
                    <a:pt x="0" y="3"/>
                    <a:pt x="0" y="3"/>
                  </a:cubicBezTo>
                  <a:cubicBezTo>
                    <a:pt x="0" y="1"/>
                    <a:pt x="1" y="0"/>
                    <a:pt x="2" y="0"/>
                  </a:cubicBezTo>
                  <a:cubicBezTo>
                    <a:pt x="2" y="0"/>
                    <a:pt x="2" y="0"/>
                    <a:pt x="2" y="0"/>
                  </a:cubicBezTo>
                  <a:cubicBezTo>
                    <a:pt x="3" y="0"/>
                    <a:pt x="4" y="0"/>
                    <a:pt x="4" y="2"/>
                  </a:cubicBezTo>
                  <a:cubicBezTo>
                    <a:pt x="4" y="2"/>
                    <a:pt x="4" y="2"/>
                    <a:pt x="4" y="2"/>
                  </a:cubicBezTo>
                  <a:cubicBezTo>
                    <a:pt x="7" y="13"/>
                    <a:pt x="11" y="24"/>
                    <a:pt x="14" y="35"/>
                  </a:cubicBezTo>
                  <a:cubicBezTo>
                    <a:pt x="14" y="35"/>
                    <a:pt x="14" y="35"/>
                    <a:pt x="14" y="35"/>
                  </a:cubicBezTo>
                  <a:cubicBezTo>
                    <a:pt x="14" y="36"/>
                    <a:pt x="14" y="37"/>
                    <a:pt x="13" y="37"/>
                  </a:cubicBezTo>
                  <a:cubicBezTo>
                    <a:pt x="13" y="37"/>
                    <a:pt x="13" y="37"/>
                    <a:pt x="13" y="37"/>
                  </a:cubicBezTo>
                  <a:cubicBezTo>
                    <a:pt x="13" y="38"/>
                    <a:pt x="12" y="38"/>
                    <a:pt x="11" y="37"/>
                  </a:cubicBezTo>
                  <a:cubicBezTo>
                    <a:pt x="11" y="37"/>
                    <a:pt x="11" y="37"/>
                    <a:pt x="11" y="37"/>
                  </a:cubicBezTo>
                  <a:cubicBezTo>
                    <a:pt x="10" y="37"/>
                    <a:pt x="9" y="37"/>
                    <a:pt x="9" y="37"/>
                  </a:cubicBezTo>
                  <a:cubicBezTo>
                    <a:pt x="9" y="37"/>
                    <a:pt x="9" y="37"/>
                    <a:pt x="9" y="37"/>
                  </a:cubicBezTo>
                  <a:cubicBezTo>
                    <a:pt x="6" y="37"/>
                    <a:pt x="5" y="39"/>
                    <a:pt x="5" y="42"/>
                  </a:cubicBezTo>
                  <a:cubicBezTo>
                    <a:pt x="5" y="42"/>
                    <a:pt x="5" y="42"/>
                    <a:pt x="5" y="42"/>
                  </a:cubicBezTo>
                  <a:cubicBezTo>
                    <a:pt x="5" y="44"/>
                    <a:pt x="6" y="46"/>
                    <a:pt x="8" y="47"/>
                  </a:cubicBezTo>
                  <a:cubicBezTo>
                    <a:pt x="8" y="47"/>
                    <a:pt x="8" y="47"/>
                    <a:pt x="8" y="47"/>
                  </a:cubicBezTo>
                  <a:cubicBezTo>
                    <a:pt x="9" y="48"/>
                    <a:pt x="10" y="49"/>
                    <a:pt x="9" y="50"/>
                  </a:cubicBezTo>
                  <a:cubicBezTo>
                    <a:pt x="9" y="50"/>
                    <a:pt x="9" y="50"/>
                    <a:pt x="9" y="50"/>
                  </a:cubicBezTo>
                  <a:cubicBezTo>
                    <a:pt x="9" y="50"/>
                    <a:pt x="8" y="51"/>
                    <a:pt x="7" y="51"/>
                  </a:cubicBezTo>
                  <a:cubicBezTo>
                    <a:pt x="7" y="51"/>
                    <a:pt x="7" y="51"/>
                    <a:pt x="7" y="51"/>
                  </a:cubicBezTo>
                  <a:cubicBezTo>
                    <a:pt x="7" y="51"/>
                    <a:pt x="7" y="51"/>
                    <a:pt x="7" y="5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739">
              <a:extLst>
                <a:ext uri="{FF2B5EF4-FFF2-40B4-BE49-F238E27FC236}">
                  <a16:creationId xmlns:a16="http://schemas.microsoft.com/office/drawing/2014/main" id="{A92CD670-F602-453E-B349-06E6334B5414}"/>
                </a:ext>
              </a:extLst>
            </p:cNvPr>
            <p:cNvSpPr/>
            <p:nvPr/>
          </p:nvSpPr>
          <p:spPr bwMode="auto">
            <a:xfrm rot="964014">
              <a:off x="8457377" y="976116"/>
              <a:ext cx="431862" cy="233159"/>
            </a:xfrm>
            <a:custGeom>
              <a:avLst/>
              <a:gdLst>
                <a:gd name="T0" fmla="*/ 1 w 83"/>
                <a:gd name="T1" fmla="*/ 25 h 44"/>
                <a:gd name="T2" fmla="*/ 1 w 83"/>
                <a:gd name="T3" fmla="*/ 25 h 44"/>
                <a:gd name="T4" fmla="*/ 2 w 83"/>
                <a:gd name="T5" fmla="*/ 22 h 44"/>
                <a:gd name="T6" fmla="*/ 2 w 83"/>
                <a:gd name="T7" fmla="*/ 22 h 44"/>
                <a:gd name="T8" fmla="*/ 5 w 83"/>
                <a:gd name="T9" fmla="*/ 24 h 44"/>
                <a:gd name="T10" fmla="*/ 5 w 83"/>
                <a:gd name="T11" fmla="*/ 24 h 44"/>
                <a:gd name="T12" fmla="*/ 5 w 83"/>
                <a:gd name="T13" fmla="*/ 26 h 44"/>
                <a:gd name="T14" fmla="*/ 5 w 83"/>
                <a:gd name="T15" fmla="*/ 26 h 44"/>
                <a:gd name="T16" fmla="*/ 9 w 83"/>
                <a:gd name="T17" fmla="*/ 32 h 44"/>
                <a:gd name="T18" fmla="*/ 9 w 83"/>
                <a:gd name="T19" fmla="*/ 32 h 44"/>
                <a:gd name="T20" fmla="*/ 30 w 83"/>
                <a:gd name="T21" fmla="*/ 40 h 44"/>
                <a:gd name="T22" fmla="*/ 30 w 83"/>
                <a:gd name="T23" fmla="*/ 40 h 44"/>
                <a:gd name="T24" fmla="*/ 47 w 83"/>
                <a:gd name="T25" fmla="*/ 38 h 44"/>
                <a:gd name="T26" fmla="*/ 47 w 83"/>
                <a:gd name="T27" fmla="*/ 38 h 44"/>
                <a:gd name="T28" fmla="*/ 79 w 83"/>
                <a:gd name="T29" fmla="*/ 5 h 44"/>
                <a:gd name="T30" fmla="*/ 79 w 83"/>
                <a:gd name="T31" fmla="*/ 5 h 44"/>
                <a:gd name="T32" fmla="*/ 79 w 83"/>
                <a:gd name="T33" fmla="*/ 3 h 44"/>
                <a:gd name="T34" fmla="*/ 79 w 83"/>
                <a:gd name="T35" fmla="*/ 3 h 44"/>
                <a:gd name="T36" fmla="*/ 81 w 83"/>
                <a:gd name="T37" fmla="*/ 0 h 44"/>
                <a:gd name="T38" fmla="*/ 81 w 83"/>
                <a:gd name="T39" fmla="*/ 0 h 44"/>
                <a:gd name="T40" fmla="*/ 83 w 83"/>
                <a:gd name="T41" fmla="*/ 2 h 44"/>
                <a:gd name="T42" fmla="*/ 83 w 83"/>
                <a:gd name="T43" fmla="*/ 2 h 44"/>
                <a:gd name="T44" fmla="*/ 83 w 83"/>
                <a:gd name="T45" fmla="*/ 5 h 44"/>
                <a:gd name="T46" fmla="*/ 83 w 83"/>
                <a:gd name="T47" fmla="*/ 5 h 44"/>
                <a:gd name="T48" fmla="*/ 48 w 83"/>
                <a:gd name="T49" fmla="*/ 42 h 44"/>
                <a:gd name="T50" fmla="*/ 48 w 83"/>
                <a:gd name="T51" fmla="*/ 42 h 44"/>
                <a:gd name="T52" fmla="*/ 30 w 83"/>
                <a:gd name="T53" fmla="*/ 44 h 44"/>
                <a:gd name="T54" fmla="*/ 30 w 83"/>
                <a:gd name="T55" fmla="*/ 44 h 44"/>
                <a:gd name="T56" fmla="*/ 30 w 83"/>
                <a:gd name="T57" fmla="*/ 44 h 44"/>
                <a:gd name="T58" fmla="*/ 30 w 83"/>
                <a:gd name="T59" fmla="*/ 44 h 44"/>
                <a:gd name="T60" fmla="*/ 1 w 83"/>
                <a:gd name="T61"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44">
                  <a:moveTo>
                    <a:pt x="1" y="25"/>
                  </a:moveTo>
                  <a:cubicBezTo>
                    <a:pt x="1" y="25"/>
                    <a:pt x="1" y="25"/>
                    <a:pt x="1" y="25"/>
                  </a:cubicBezTo>
                  <a:cubicBezTo>
                    <a:pt x="0" y="24"/>
                    <a:pt x="1" y="23"/>
                    <a:pt x="2" y="22"/>
                  </a:cubicBezTo>
                  <a:cubicBezTo>
                    <a:pt x="2" y="22"/>
                    <a:pt x="2" y="22"/>
                    <a:pt x="2" y="22"/>
                  </a:cubicBezTo>
                  <a:cubicBezTo>
                    <a:pt x="3" y="22"/>
                    <a:pt x="4" y="23"/>
                    <a:pt x="5" y="24"/>
                  </a:cubicBezTo>
                  <a:cubicBezTo>
                    <a:pt x="5" y="24"/>
                    <a:pt x="5" y="24"/>
                    <a:pt x="5" y="24"/>
                  </a:cubicBezTo>
                  <a:cubicBezTo>
                    <a:pt x="5" y="24"/>
                    <a:pt x="5" y="25"/>
                    <a:pt x="5" y="26"/>
                  </a:cubicBezTo>
                  <a:cubicBezTo>
                    <a:pt x="5" y="26"/>
                    <a:pt x="5" y="26"/>
                    <a:pt x="5" y="26"/>
                  </a:cubicBezTo>
                  <a:cubicBezTo>
                    <a:pt x="6" y="28"/>
                    <a:pt x="7" y="30"/>
                    <a:pt x="9" y="32"/>
                  </a:cubicBezTo>
                  <a:cubicBezTo>
                    <a:pt x="9" y="32"/>
                    <a:pt x="9" y="32"/>
                    <a:pt x="9" y="32"/>
                  </a:cubicBezTo>
                  <a:cubicBezTo>
                    <a:pt x="13" y="36"/>
                    <a:pt x="19" y="40"/>
                    <a:pt x="30" y="40"/>
                  </a:cubicBezTo>
                  <a:cubicBezTo>
                    <a:pt x="30" y="40"/>
                    <a:pt x="30" y="40"/>
                    <a:pt x="30" y="40"/>
                  </a:cubicBezTo>
                  <a:cubicBezTo>
                    <a:pt x="35" y="40"/>
                    <a:pt x="40" y="39"/>
                    <a:pt x="47" y="38"/>
                  </a:cubicBezTo>
                  <a:cubicBezTo>
                    <a:pt x="47" y="38"/>
                    <a:pt x="47" y="38"/>
                    <a:pt x="47" y="38"/>
                  </a:cubicBezTo>
                  <a:cubicBezTo>
                    <a:pt x="77" y="29"/>
                    <a:pt x="79" y="12"/>
                    <a:pt x="79" y="5"/>
                  </a:cubicBezTo>
                  <a:cubicBezTo>
                    <a:pt x="79" y="5"/>
                    <a:pt x="79" y="5"/>
                    <a:pt x="79" y="5"/>
                  </a:cubicBezTo>
                  <a:cubicBezTo>
                    <a:pt x="79" y="3"/>
                    <a:pt x="79" y="3"/>
                    <a:pt x="79" y="3"/>
                  </a:cubicBezTo>
                  <a:cubicBezTo>
                    <a:pt x="79" y="3"/>
                    <a:pt x="79" y="3"/>
                    <a:pt x="79" y="3"/>
                  </a:cubicBezTo>
                  <a:cubicBezTo>
                    <a:pt x="79" y="1"/>
                    <a:pt x="80" y="0"/>
                    <a:pt x="81" y="0"/>
                  </a:cubicBezTo>
                  <a:cubicBezTo>
                    <a:pt x="81" y="0"/>
                    <a:pt x="81" y="0"/>
                    <a:pt x="81" y="0"/>
                  </a:cubicBezTo>
                  <a:cubicBezTo>
                    <a:pt x="82" y="0"/>
                    <a:pt x="83" y="1"/>
                    <a:pt x="83" y="2"/>
                  </a:cubicBezTo>
                  <a:cubicBezTo>
                    <a:pt x="83" y="2"/>
                    <a:pt x="83" y="2"/>
                    <a:pt x="83" y="2"/>
                  </a:cubicBezTo>
                  <a:cubicBezTo>
                    <a:pt x="83" y="2"/>
                    <a:pt x="83" y="3"/>
                    <a:pt x="83" y="5"/>
                  </a:cubicBezTo>
                  <a:cubicBezTo>
                    <a:pt x="83" y="5"/>
                    <a:pt x="83" y="5"/>
                    <a:pt x="83" y="5"/>
                  </a:cubicBezTo>
                  <a:cubicBezTo>
                    <a:pt x="83" y="13"/>
                    <a:pt x="80" y="33"/>
                    <a:pt x="48" y="42"/>
                  </a:cubicBezTo>
                  <a:cubicBezTo>
                    <a:pt x="48" y="42"/>
                    <a:pt x="48" y="42"/>
                    <a:pt x="48" y="42"/>
                  </a:cubicBezTo>
                  <a:cubicBezTo>
                    <a:pt x="41" y="43"/>
                    <a:pt x="35" y="44"/>
                    <a:pt x="30" y="44"/>
                  </a:cubicBezTo>
                  <a:cubicBezTo>
                    <a:pt x="30" y="44"/>
                    <a:pt x="30" y="44"/>
                    <a:pt x="30" y="44"/>
                  </a:cubicBezTo>
                  <a:cubicBezTo>
                    <a:pt x="30" y="44"/>
                    <a:pt x="30" y="44"/>
                    <a:pt x="30" y="44"/>
                  </a:cubicBezTo>
                  <a:cubicBezTo>
                    <a:pt x="30" y="44"/>
                    <a:pt x="30" y="44"/>
                    <a:pt x="30" y="44"/>
                  </a:cubicBezTo>
                  <a:cubicBezTo>
                    <a:pt x="5" y="44"/>
                    <a:pt x="1" y="25"/>
                    <a:pt x="1" y="2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740">
              <a:extLst>
                <a:ext uri="{FF2B5EF4-FFF2-40B4-BE49-F238E27FC236}">
                  <a16:creationId xmlns:a16="http://schemas.microsoft.com/office/drawing/2014/main" id="{F5C0A75C-F821-4390-AEEC-855CAAA8529A}"/>
                </a:ext>
              </a:extLst>
            </p:cNvPr>
            <p:cNvSpPr/>
            <p:nvPr/>
          </p:nvSpPr>
          <p:spPr bwMode="auto">
            <a:xfrm rot="964014">
              <a:off x="8320257" y="1338183"/>
              <a:ext cx="278408" cy="186078"/>
            </a:xfrm>
            <a:custGeom>
              <a:avLst/>
              <a:gdLst>
                <a:gd name="T0" fmla="*/ 31 w 54"/>
                <a:gd name="T1" fmla="*/ 35 h 35"/>
                <a:gd name="T2" fmla="*/ 15 w 54"/>
                <a:gd name="T3" fmla="*/ 22 h 35"/>
                <a:gd name="T4" fmla="*/ 15 w 54"/>
                <a:gd name="T5" fmla="*/ 22 h 35"/>
                <a:gd name="T6" fmla="*/ 1 w 54"/>
                <a:gd name="T7" fmla="*/ 3 h 35"/>
                <a:gd name="T8" fmla="*/ 1 w 54"/>
                <a:gd name="T9" fmla="*/ 3 h 35"/>
                <a:gd name="T10" fmla="*/ 1 w 54"/>
                <a:gd name="T11" fmla="*/ 0 h 35"/>
                <a:gd name="T12" fmla="*/ 1 w 54"/>
                <a:gd name="T13" fmla="*/ 0 h 35"/>
                <a:gd name="T14" fmla="*/ 4 w 54"/>
                <a:gd name="T15" fmla="*/ 1 h 35"/>
                <a:gd name="T16" fmla="*/ 4 w 54"/>
                <a:gd name="T17" fmla="*/ 1 h 35"/>
                <a:gd name="T18" fmla="*/ 18 w 54"/>
                <a:gd name="T19" fmla="*/ 19 h 35"/>
                <a:gd name="T20" fmla="*/ 18 w 54"/>
                <a:gd name="T21" fmla="*/ 19 h 35"/>
                <a:gd name="T22" fmla="*/ 32 w 54"/>
                <a:gd name="T23" fmla="*/ 31 h 35"/>
                <a:gd name="T24" fmla="*/ 32 w 54"/>
                <a:gd name="T25" fmla="*/ 31 h 35"/>
                <a:gd name="T26" fmla="*/ 33 w 54"/>
                <a:gd name="T27" fmla="*/ 31 h 35"/>
                <a:gd name="T28" fmla="*/ 33 w 54"/>
                <a:gd name="T29" fmla="*/ 31 h 35"/>
                <a:gd name="T30" fmla="*/ 42 w 54"/>
                <a:gd name="T31" fmla="*/ 24 h 35"/>
                <a:gd name="T32" fmla="*/ 42 w 54"/>
                <a:gd name="T33" fmla="*/ 24 h 35"/>
                <a:gd name="T34" fmla="*/ 49 w 54"/>
                <a:gd name="T35" fmla="*/ 11 h 35"/>
                <a:gd name="T36" fmla="*/ 49 w 54"/>
                <a:gd name="T37" fmla="*/ 11 h 35"/>
                <a:gd name="T38" fmla="*/ 49 w 54"/>
                <a:gd name="T39" fmla="*/ 11 h 35"/>
                <a:gd name="T40" fmla="*/ 52 w 54"/>
                <a:gd name="T41" fmla="*/ 10 h 35"/>
                <a:gd name="T42" fmla="*/ 52 w 54"/>
                <a:gd name="T43" fmla="*/ 10 h 35"/>
                <a:gd name="T44" fmla="*/ 53 w 54"/>
                <a:gd name="T45" fmla="*/ 13 h 35"/>
                <a:gd name="T46" fmla="*/ 53 w 54"/>
                <a:gd name="T47" fmla="*/ 13 h 35"/>
                <a:gd name="T48" fmla="*/ 45 w 54"/>
                <a:gd name="T49" fmla="*/ 26 h 35"/>
                <a:gd name="T50" fmla="*/ 45 w 54"/>
                <a:gd name="T51" fmla="*/ 26 h 35"/>
                <a:gd name="T52" fmla="*/ 33 w 54"/>
                <a:gd name="T53" fmla="*/ 35 h 35"/>
                <a:gd name="T54" fmla="*/ 33 w 54"/>
                <a:gd name="T55" fmla="*/ 35 h 35"/>
                <a:gd name="T56" fmla="*/ 31 w 54"/>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35">
                  <a:moveTo>
                    <a:pt x="31" y="35"/>
                  </a:moveTo>
                  <a:cubicBezTo>
                    <a:pt x="25" y="33"/>
                    <a:pt x="19" y="25"/>
                    <a:pt x="15" y="22"/>
                  </a:cubicBezTo>
                  <a:cubicBezTo>
                    <a:pt x="15" y="22"/>
                    <a:pt x="15" y="22"/>
                    <a:pt x="15" y="22"/>
                  </a:cubicBezTo>
                  <a:cubicBezTo>
                    <a:pt x="11" y="17"/>
                    <a:pt x="7" y="13"/>
                    <a:pt x="1" y="3"/>
                  </a:cubicBezTo>
                  <a:cubicBezTo>
                    <a:pt x="1" y="3"/>
                    <a:pt x="1" y="3"/>
                    <a:pt x="1" y="3"/>
                  </a:cubicBezTo>
                  <a:cubicBezTo>
                    <a:pt x="0" y="2"/>
                    <a:pt x="0" y="1"/>
                    <a:pt x="1" y="0"/>
                  </a:cubicBezTo>
                  <a:cubicBezTo>
                    <a:pt x="1" y="0"/>
                    <a:pt x="1" y="0"/>
                    <a:pt x="1" y="0"/>
                  </a:cubicBezTo>
                  <a:cubicBezTo>
                    <a:pt x="2" y="0"/>
                    <a:pt x="3" y="0"/>
                    <a:pt x="4" y="1"/>
                  </a:cubicBezTo>
                  <a:cubicBezTo>
                    <a:pt x="4" y="1"/>
                    <a:pt x="4" y="1"/>
                    <a:pt x="4" y="1"/>
                  </a:cubicBezTo>
                  <a:cubicBezTo>
                    <a:pt x="10" y="11"/>
                    <a:pt x="14" y="14"/>
                    <a:pt x="18" y="19"/>
                  </a:cubicBezTo>
                  <a:cubicBezTo>
                    <a:pt x="18" y="19"/>
                    <a:pt x="18" y="19"/>
                    <a:pt x="18" y="19"/>
                  </a:cubicBezTo>
                  <a:cubicBezTo>
                    <a:pt x="21" y="22"/>
                    <a:pt x="28" y="30"/>
                    <a:pt x="32" y="31"/>
                  </a:cubicBezTo>
                  <a:cubicBezTo>
                    <a:pt x="32" y="31"/>
                    <a:pt x="32" y="31"/>
                    <a:pt x="32" y="31"/>
                  </a:cubicBezTo>
                  <a:cubicBezTo>
                    <a:pt x="32" y="31"/>
                    <a:pt x="32" y="31"/>
                    <a:pt x="33" y="31"/>
                  </a:cubicBezTo>
                  <a:cubicBezTo>
                    <a:pt x="33" y="31"/>
                    <a:pt x="33" y="31"/>
                    <a:pt x="33" y="31"/>
                  </a:cubicBezTo>
                  <a:cubicBezTo>
                    <a:pt x="35" y="31"/>
                    <a:pt x="39" y="28"/>
                    <a:pt x="42" y="24"/>
                  </a:cubicBezTo>
                  <a:cubicBezTo>
                    <a:pt x="42" y="24"/>
                    <a:pt x="42" y="24"/>
                    <a:pt x="42" y="24"/>
                  </a:cubicBezTo>
                  <a:cubicBezTo>
                    <a:pt x="46" y="19"/>
                    <a:pt x="48" y="14"/>
                    <a:pt x="49" y="11"/>
                  </a:cubicBezTo>
                  <a:cubicBezTo>
                    <a:pt x="49" y="11"/>
                    <a:pt x="49" y="11"/>
                    <a:pt x="49" y="11"/>
                  </a:cubicBezTo>
                  <a:cubicBezTo>
                    <a:pt x="49" y="11"/>
                    <a:pt x="49" y="11"/>
                    <a:pt x="49" y="11"/>
                  </a:cubicBezTo>
                  <a:cubicBezTo>
                    <a:pt x="50" y="10"/>
                    <a:pt x="51" y="10"/>
                    <a:pt x="52" y="10"/>
                  </a:cubicBezTo>
                  <a:cubicBezTo>
                    <a:pt x="52" y="10"/>
                    <a:pt x="52" y="10"/>
                    <a:pt x="52" y="10"/>
                  </a:cubicBezTo>
                  <a:cubicBezTo>
                    <a:pt x="53" y="11"/>
                    <a:pt x="54" y="12"/>
                    <a:pt x="53" y="13"/>
                  </a:cubicBezTo>
                  <a:cubicBezTo>
                    <a:pt x="53" y="13"/>
                    <a:pt x="53" y="13"/>
                    <a:pt x="53" y="13"/>
                  </a:cubicBezTo>
                  <a:cubicBezTo>
                    <a:pt x="52" y="16"/>
                    <a:pt x="49" y="22"/>
                    <a:pt x="45" y="26"/>
                  </a:cubicBezTo>
                  <a:cubicBezTo>
                    <a:pt x="45" y="26"/>
                    <a:pt x="45" y="26"/>
                    <a:pt x="45" y="26"/>
                  </a:cubicBezTo>
                  <a:cubicBezTo>
                    <a:pt x="42" y="31"/>
                    <a:pt x="38" y="35"/>
                    <a:pt x="33" y="35"/>
                  </a:cubicBezTo>
                  <a:cubicBezTo>
                    <a:pt x="33" y="35"/>
                    <a:pt x="33" y="35"/>
                    <a:pt x="33" y="35"/>
                  </a:cubicBezTo>
                  <a:cubicBezTo>
                    <a:pt x="32" y="35"/>
                    <a:pt x="32" y="35"/>
                    <a:pt x="31" y="3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741">
              <a:extLst>
                <a:ext uri="{FF2B5EF4-FFF2-40B4-BE49-F238E27FC236}">
                  <a16:creationId xmlns:a16="http://schemas.microsoft.com/office/drawing/2014/main" id="{7004DBE9-36CF-46EF-8FE0-D6BD06AA720A}"/>
                </a:ext>
              </a:extLst>
            </p:cNvPr>
            <p:cNvSpPr/>
            <p:nvPr/>
          </p:nvSpPr>
          <p:spPr bwMode="auto">
            <a:xfrm rot="964014">
              <a:off x="8275393" y="1306323"/>
              <a:ext cx="65766" cy="531333"/>
            </a:xfrm>
            <a:custGeom>
              <a:avLst/>
              <a:gdLst>
                <a:gd name="T0" fmla="*/ 9 w 13"/>
                <a:gd name="T1" fmla="*/ 98 h 100"/>
                <a:gd name="T2" fmla="*/ 0 w 13"/>
                <a:gd name="T3" fmla="*/ 2 h 100"/>
                <a:gd name="T4" fmla="*/ 0 w 13"/>
                <a:gd name="T5" fmla="*/ 2 h 100"/>
                <a:gd name="T6" fmla="*/ 0 w 13"/>
                <a:gd name="T7" fmla="*/ 2 h 100"/>
                <a:gd name="T8" fmla="*/ 2 w 13"/>
                <a:gd name="T9" fmla="*/ 0 h 100"/>
                <a:gd name="T10" fmla="*/ 2 w 13"/>
                <a:gd name="T11" fmla="*/ 0 h 100"/>
                <a:gd name="T12" fmla="*/ 4 w 13"/>
                <a:gd name="T13" fmla="*/ 2 h 100"/>
                <a:gd name="T14" fmla="*/ 4 w 13"/>
                <a:gd name="T15" fmla="*/ 2 h 100"/>
                <a:gd name="T16" fmla="*/ 13 w 13"/>
                <a:gd name="T17" fmla="*/ 98 h 100"/>
                <a:gd name="T18" fmla="*/ 13 w 13"/>
                <a:gd name="T19" fmla="*/ 98 h 100"/>
                <a:gd name="T20" fmla="*/ 11 w 13"/>
                <a:gd name="T21" fmla="*/ 100 h 100"/>
                <a:gd name="T22" fmla="*/ 11 w 13"/>
                <a:gd name="T23" fmla="*/ 100 h 100"/>
                <a:gd name="T24" fmla="*/ 11 w 13"/>
                <a:gd name="T25" fmla="*/ 100 h 100"/>
                <a:gd name="T26" fmla="*/ 11 w 13"/>
                <a:gd name="T27" fmla="*/ 100 h 100"/>
                <a:gd name="T28" fmla="*/ 9 w 13"/>
                <a:gd name="T29"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00">
                  <a:moveTo>
                    <a:pt x="9" y="98"/>
                  </a:moveTo>
                  <a:cubicBezTo>
                    <a:pt x="6" y="75"/>
                    <a:pt x="0" y="2"/>
                    <a:pt x="0" y="2"/>
                  </a:cubicBezTo>
                  <a:cubicBezTo>
                    <a:pt x="0" y="2"/>
                    <a:pt x="0" y="2"/>
                    <a:pt x="0" y="2"/>
                  </a:cubicBezTo>
                  <a:cubicBezTo>
                    <a:pt x="0" y="2"/>
                    <a:pt x="0" y="2"/>
                    <a:pt x="0" y="2"/>
                  </a:cubicBezTo>
                  <a:cubicBezTo>
                    <a:pt x="0" y="1"/>
                    <a:pt x="1" y="0"/>
                    <a:pt x="2" y="0"/>
                  </a:cubicBezTo>
                  <a:cubicBezTo>
                    <a:pt x="2" y="0"/>
                    <a:pt x="2" y="0"/>
                    <a:pt x="2" y="0"/>
                  </a:cubicBezTo>
                  <a:cubicBezTo>
                    <a:pt x="3" y="0"/>
                    <a:pt x="4" y="1"/>
                    <a:pt x="4" y="2"/>
                  </a:cubicBezTo>
                  <a:cubicBezTo>
                    <a:pt x="4" y="2"/>
                    <a:pt x="4" y="2"/>
                    <a:pt x="4" y="2"/>
                  </a:cubicBezTo>
                  <a:cubicBezTo>
                    <a:pt x="4" y="2"/>
                    <a:pt x="10" y="75"/>
                    <a:pt x="13" y="98"/>
                  </a:cubicBezTo>
                  <a:cubicBezTo>
                    <a:pt x="13" y="98"/>
                    <a:pt x="13" y="98"/>
                    <a:pt x="13" y="98"/>
                  </a:cubicBezTo>
                  <a:cubicBezTo>
                    <a:pt x="13" y="99"/>
                    <a:pt x="12" y="100"/>
                    <a:pt x="11" y="100"/>
                  </a:cubicBezTo>
                  <a:cubicBezTo>
                    <a:pt x="11" y="100"/>
                    <a:pt x="11" y="100"/>
                    <a:pt x="11" y="100"/>
                  </a:cubicBezTo>
                  <a:cubicBezTo>
                    <a:pt x="11" y="100"/>
                    <a:pt x="11" y="100"/>
                    <a:pt x="11" y="100"/>
                  </a:cubicBezTo>
                  <a:cubicBezTo>
                    <a:pt x="11" y="100"/>
                    <a:pt x="11" y="100"/>
                    <a:pt x="11" y="100"/>
                  </a:cubicBezTo>
                  <a:cubicBezTo>
                    <a:pt x="10" y="100"/>
                    <a:pt x="9" y="99"/>
                    <a:pt x="9" y="9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742">
              <a:extLst>
                <a:ext uri="{FF2B5EF4-FFF2-40B4-BE49-F238E27FC236}">
                  <a16:creationId xmlns:a16="http://schemas.microsoft.com/office/drawing/2014/main" id="{E53B0444-CDC6-46E8-BB51-EF79C424834D}"/>
                </a:ext>
              </a:extLst>
            </p:cNvPr>
            <p:cNvSpPr/>
            <p:nvPr/>
          </p:nvSpPr>
          <p:spPr bwMode="auto">
            <a:xfrm rot="964014">
              <a:off x="8938980" y="1325978"/>
              <a:ext cx="201682" cy="544785"/>
            </a:xfrm>
            <a:custGeom>
              <a:avLst/>
              <a:gdLst>
                <a:gd name="T0" fmla="*/ 34 w 39"/>
                <a:gd name="T1" fmla="*/ 101 h 103"/>
                <a:gd name="T2" fmla="*/ 1 w 39"/>
                <a:gd name="T3" fmla="*/ 3 h 103"/>
                <a:gd name="T4" fmla="*/ 1 w 39"/>
                <a:gd name="T5" fmla="*/ 3 h 103"/>
                <a:gd name="T6" fmla="*/ 1 w 39"/>
                <a:gd name="T7" fmla="*/ 3 h 103"/>
                <a:gd name="T8" fmla="*/ 2 w 39"/>
                <a:gd name="T9" fmla="*/ 1 h 103"/>
                <a:gd name="T10" fmla="*/ 2 w 39"/>
                <a:gd name="T11" fmla="*/ 1 h 103"/>
                <a:gd name="T12" fmla="*/ 4 w 39"/>
                <a:gd name="T13" fmla="*/ 2 h 103"/>
                <a:gd name="T14" fmla="*/ 4 w 39"/>
                <a:gd name="T15" fmla="*/ 2 h 103"/>
                <a:gd name="T16" fmla="*/ 21 w 39"/>
                <a:gd name="T17" fmla="*/ 50 h 103"/>
                <a:gd name="T18" fmla="*/ 21 w 39"/>
                <a:gd name="T19" fmla="*/ 50 h 103"/>
                <a:gd name="T20" fmla="*/ 38 w 39"/>
                <a:gd name="T21" fmla="*/ 100 h 103"/>
                <a:gd name="T22" fmla="*/ 38 w 39"/>
                <a:gd name="T23" fmla="*/ 100 h 103"/>
                <a:gd name="T24" fmla="*/ 37 w 39"/>
                <a:gd name="T25" fmla="*/ 102 h 103"/>
                <a:gd name="T26" fmla="*/ 37 w 39"/>
                <a:gd name="T27" fmla="*/ 102 h 103"/>
                <a:gd name="T28" fmla="*/ 36 w 39"/>
                <a:gd name="T29" fmla="*/ 103 h 103"/>
                <a:gd name="T30" fmla="*/ 36 w 39"/>
                <a:gd name="T31" fmla="*/ 103 h 103"/>
                <a:gd name="T32" fmla="*/ 34 w 39"/>
                <a:gd name="T33" fmla="*/ 10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03">
                  <a:moveTo>
                    <a:pt x="34" y="101"/>
                  </a:moveTo>
                  <a:cubicBezTo>
                    <a:pt x="33" y="99"/>
                    <a:pt x="1" y="3"/>
                    <a:pt x="1" y="3"/>
                  </a:cubicBezTo>
                  <a:cubicBezTo>
                    <a:pt x="1" y="3"/>
                    <a:pt x="1" y="3"/>
                    <a:pt x="1" y="3"/>
                  </a:cubicBezTo>
                  <a:cubicBezTo>
                    <a:pt x="1" y="3"/>
                    <a:pt x="1" y="3"/>
                    <a:pt x="1" y="3"/>
                  </a:cubicBezTo>
                  <a:cubicBezTo>
                    <a:pt x="0" y="2"/>
                    <a:pt x="1" y="1"/>
                    <a:pt x="2" y="1"/>
                  </a:cubicBezTo>
                  <a:cubicBezTo>
                    <a:pt x="2" y="1"/>
                    <a:pt x="2" y="1"/>
                    <a:pt x="2" y="1"/>
                  </a:cubicBezTo>
                  <a:cubicBezTo>
                    <a:pt x="3" y="0"/>
                    <a:pt x="4" y="1"/>
                    <a:pt x="4" y="2"/>
                  </a:cubicBezTo>
                  <a:cubicBezTo>
                    <a:pt x="4" y="2"/>
                    <a:pt x="4" y="2"/>
                    <a:pt x="4" y="2"/>
                  </a:cubicBezTo>
                  <a:cubicBezTo>
                    <a:pt x="4" y="2"/>
                    <a:pt x="13" y="26"/>
                    <a:pt x="21" y="50"/>
                  </a:cubicBezTo>
                  <a:cubicBezTo>
                    <a:pt x="21" y="50"/>
                    <a:pt x="21" y="50"/>
                    <a:pt x="21" y="50"/>
                  </a:cubicBezTo>
                  <a:cubicBezTo>
                    <a:pt x="29" y="74"/>
                    <a:pt x="38" y="99"/>
                    <a:pt x="38" y="100"/>
                  </a:cubicBezTo>
                  <a:cubicBezTo>
                    <a:pt x="38" y="100"/>
                    <a:pt x="38" y="100"/>
                    <a:pt x="38" y="100"/>
                  </a:cubicBezTo>
                  <a:cubicBezTo>
                    <a:pt x="39" y="101"/>
                    <a:pt x="38" y="102"/>
                    <a:pt x="37" y="102"/>
                  </a:cubicBezTo>
                  <a:cubicBezTo>
                    <a:pt x="37" y="102"/>
                    <a:pt x="37" y="102"/>
                    <a:pt x="37" y="102"/>
                  </a:cubicBezTo>
                  <a:cubicBezTo>
                    <a:pt x="37" y="102"/>
                    <a:pt x="37" y="103"/>
                    <a:pt x="36" y="103"/>
                  </a:cubicBezTo>
                  <a:cubicBezTo>
                    <a:pt x="36" y="103"/>
                    <a:pt x="36" y="103"/>
                    <a:pt x="36" y="103"/>
                  </a:cubicBezTo>
                  <a:cubicBezTo>
                    <a:pt x="36" y="103"/>
                    <a:pt x="35" y="102"/>
                    <a:pt x="34" y="10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743">
              <a:extLst>
                <a:ext uri="{FF2B5EF4-FFF2-40B4-BE49-F238E27FC236}">
                  <a16:creationId xmlns:a16="http://schemas.microsoft.com/office/drawing/2014/main" id="{B8F91A0B-47CA-46C1-BF08-30419C071640}"/>
                </a:ext>
              </a:extLst>
            </p:cNvPr>
            <p:cNvSpPr/>
            <p:nvPr/>
          </p:nvSpPr>
          <p:spPr bwMode="auto">
            <a:xfrm rot="964014">
              <a:off x="8579127" y="1503056"/>
              <a:ext cx="76727" cy="89676"/>
            </a:xfrm>
            <a:custGeom>
              <a:avLst/>
              <a:gdLst>
                <a:gd name="T0" fmla="*/ 4 w 15"/>
                <a:gd name="T1" fmla="*/ 2 h 17"/>
                <a:gd name="T2" fmla="*/ 1 w 15"/>
                <a:gd name="T3" fmla="*/ 8 h 17"/>
                <a:gd name="T4" fmla="*/ 12 w 15"/>
                <a:gd name="T5" fmla="*/ 11 h 17"/>
                <a:gd name="T6" fmla="*/ 4 w 15"/>
                <a:gd name="T7" fmla="*/ 2 h 17"/>
              </a:gdLst>
              <a:ahLst/>
              <a:cxnLst>
                <a:cxn ang="0">
                  <a:pos x="T0" y="T1"/>
                </a:cxn>
                <a:cxn ang="0">
                  <a:pos x="T2" y="T3"/>
                </a:cxn>
                <a:cxn ang="0">
                  <a:pos x="T4" y="T5"/>
                </a:cxn>
                <a:cxn ang="0">
                  <a:pos x="T6" y="T7"/>
                </a:cxn>
              </a:cxnLst>
              <a:rect l="0" t="0" r="r" b="b"/>
              <a:pathLst>
                <a:path w="15" h="17">
                  <a:moveTo>
                    <a:pt x="4" y="2"/>
                  </a:moveTo>
                  <a:cubicBezTo>
                    <a:pt x="4" y="2"/>
                    <a:pt x="0" y="2"/>
                    <a:pt x="1" y="8"/>
                  </a:cubicBezTo>
                  <a:cubicBezTo>
                    <a:pt x="1" y="14"/>
                    <a:pt x="8" y="17"/>
                    <a:pt x="12" y="11"/>
                  </a:cubicBezTo>
                  <a:cubicBezTo>
                    <a:pt x="15" y="6"/>
                    <a:pt x="10" y="0"/>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744">
              <a:extLst>
                <a:ext uri="{FF2B5EF4-FFF2-40B4-BE49-F238E27FC236}">
                  <a16:creationId xmlns:a16="http://schemas.microsoft.com/office/drawing/2014/main" id="{9030A21C-FC33-4EE9-A266-AD89E1859B30}"/>
                </a:ext>
              </a:extLst>
            </p:cNvPr>
            <p:cNvSpPr>
              <a:spLocks noEditPoints="1"/>
            </p:cNvSpPr>
            <p:nvPr/>
          </p:nvSpPr>
          <p:spPr bwMode="auto">
            <a:xfrm rot="964014">
              <a:off x="8568999" y="1501626"/>
              <a:ext cx="87687" cy="85193"/>
            </a:xfrm>
            <a:custGeom>
              <a:avLst/>
              <a:gdLst>
                <a:gd name="T0" fmla="*/ 9 w 17"/>
                <a:gd name="T1" fmla="*/ 16 h 16"/>
                <a:gd name="T2" fmla="*/ 1 w 17"/>
                <a:gd name="T3" fmla="*/ 8 h 16"/>
                <a:gd name="T4" fmla="*/ 1 w 17"/>
                <a:gd name="T5" fmla="*/ 8 h 16"/>
                <a:gd name="T6" fmla="*/ 1 w 17"/>
                <a:gd name="T7" fmla="*/ 7 h 16"/>
                <a:gd name="T8" fmla="*/ 1 w 17"/>
                <a:gd name="T9" fmla="*/ 7 h 16"/>
                <a:gd name="T10" fmla="*/ 3 w 17"/>
                <a:gd name="T11" fmla="*/ 1 h 16"/>
                <a:gd name="T12" fmla="*/ 3 w 17"/>
                <a:gd name="T13" fmla="*/ 1 h 16"/>
                <a:gd name="T14" fmla="*/ 6 w 17"/>
                <a:gd name="T15" fmla="*/ 1 h 16"/>
                <a:gd name="T16" fmla="*/ 6 w 17"/>
                <a:gd name="T17" fmla="*/ 1 h 16"/>
                <a:gd name="T18" fmla="*/ 9 w 17"/>
                <a:gd name="T19" fmla="*/ 0 h 16"/>
                <a:gd name="T20" fmla="*/ 9 w 17"/>
                <a:gd name="T21" fmla="*/ 0 h 16"/>
                <a:gd name="T22" fmla="*/ 17 w 17"/>
                <a:gd name="T23" fmla="*/ 8 h 16"/>
                <a:gd name="T24" fmla="*/ 17 w 17"/>
                <a:gd name="T25" fmla="*/ 8 h 16"/>
                <a:gd name="T26" fmla="*/ 15 w 17"/>
                <a:gd name="T27" fmla="*/ 13 h 16"/>
                <a:gd name="T28" fmla="*/ 15 w 17"/>
                <a:gd name="T29" fmla="*/ 13 h 16"/>
                <a:gd name="T30" fmla="*/ 9 w 17"/>
                <a:gd name="T31" fmla="*/ 16 h 16"/>
                <a:gd name="T32" fmla="*/ 9 w 17"/>
                <a:gd name="T33" fmla="*/ 16 h 16"/>
                <a:gd name="T34" fmla="*/ 9 w 17"/>
                <a:gd name="T35" fmla="*/ 16 h 16"/>
                <a:gd name="T36" fmla="*/ 5 w 17"/>
                <a:gd name="T37" fmla="*/ 5 h 16"/>
                <a:gd name="T38" fmla="*/ 5 w 17"/>
                <a:gd name="T39" fmla="*/ 7 h 16"/>
                <a:gd name="T40" fmla="*/ 5 w 17"/>
                <a:gd name="T41" fmla="*/ 7 h 16"/>
                <a:gd name="T42" fmla="*/ 5 w 17"/>
                <a:gd name="T43" fmla="*/ 8 h 16"/>
                <a:gd name="T44" fmla="*/ 5 w 17"/>
                <a:gd name="T45" fmla="*/ 8 h 16"/>
                <a:gd name="T46" fmla="*/ 9 w 17"/>
                <a:gd name="T47" fmla="*/ 12 h 16"/>
                <a:gd name="T48" fmla="*/ 9 w 17"/>
                <a:gd name="T49" fmla="*/ 12 h 16"/>
                <a:gd name="T50" fmla="*/ 12 w 17"/>
                <a:gd name="T51" fmla="*/ 10 h 16"/>
                <a:gd name="T52" fmla="*/ 12 w 17"/>
                <a:gd name="T53" fmla="*/ 10 h 16"/>
                <a:gd name="T54" fmla="*/ 13 w 17"/>
                <a:gd name="T55" fmla="*/ 8 h 16"/>
                <a:gd name="T56" fmla="*/ 13 w 17"/>
                <a:gd name="T57" fmla="*/ 8 h 16"/>
                <a:gd name="T58" fmla="*/ 9 w 17"/>
                <a:gd name="T59" fmla="*/ 4 h 16"/>
                <a:gd name="T60" fmla="*/ 9 w 17"/>
                <a:gd name="T61" fmla="*/ 4 h 16"/>
                <a:gd name="T62" fmla="*/ 7 w 17"/>
                <a:gd name="T63" fmla="*/ 4 h 16"/>
                <a:gd name="T64" fmla="*/ 7 w 17"/>
                <a:gd name="T65" fmla="*/ 4 h 16"/>
                <a:gd name="T66" fmla="*/ 6 w 17"/>
                <a:gd name="T67" fmla="*/ 4 h 16"/>
                <a:gd name="T68" fmla="*/ 6 w 17"/>
                <a:gd name="T69" fmla="*/ 4 h 16"/>
                <a:gd name="T70" fmla="*/ 5 w 17"/>
                <a:gd name="T71" fmla="*/ 5 h 16"/>
                <a:gd name="T72" fmla="*/ 6 w 17"/>
                <a:gd name="T73" fmla="*/ 2 h 16"/>
                <a:gd name="T74" fmla="*/ 7 w 17"/>
                <a:gd name="T75" fmla="*/ 1 h 16"/>
                <a:gd name="T76" fmla="*/ 6 w 17"/>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16">
                  <a:moveTo>
                    <a:pt x="9" y="16"/>
                  </a:moveTo>
                  <a:cubicBezTo>
                    <a:pt x="4" y="16"/>
                    <a:pt x="1" y="13"/>
                    <a:pt x="1" y="8"/>
                  </a:cubicBezTo>
                  <a:cubicBezTo>
                    <a:pt x="1" y="8"/>
                    <a:pt x="1" y="8"/>
                    <a:pt x="1" y="8"/>
                  </a:cubicBezTo>
                  <a:cubicBezTo>
                    <a:pt x="1" y="8"/>
                    <a:pt x="1" y="7"/>
                    <a:pt x="1" y="7"/>
                  </a:cubicBezTo>
                  <a:cubicBezTo>
                    <a:pt x="1" y="7"/>
                    <a:pt x="1" y="7"/>
                    <a:pt x="1" y="7"/>
                  </a:cubicBezTo>
                  <a:cubicBezTo>
                    <a:pt x="0" y="4"/>
                    <a:pt x="2" y="2"/>
                    <a:pt x="3" y="1"/>
                  </a:cubicBezTo>
                  <a:cubicBezTo>
                    <a:pt x="3" y="1"/>
                    <a:pt x="3" y="1"/>
                    <a:pt x="3" y="1"/>
                  </a:cubicBezTo>
                  <a:cubicBezTo>
                    <a:pt x="4" y="1"/>
                    <a:pt x="5" y="1"/>
                    <a:pt x="6" y="1"/>
                  </a:cubicBezTo>
                  <a:cubicBezTo>
                    <a:pt x="6" y="1"/>
                    <a:pt x="6" y="1"/>
                    <a:pt x="6" y="1"/>
                  </a:cubicBezTo>
                  <a:cubicBezTo>
                    <a:pt x="7" y="0"/>
                    <a:pt x="8" y="0"/>
                    <a:pt x="9" y="0"/>
                  </a:cubicBezTo>
                  <a:cubicBezTo>
                    <a:pt x="9" y="0"/>
                    <a:pt x="9" y="0"/>
                    <a:pt x="9" y="0"/>
                  </a:cubicBezTo>
                  <a:cubicBezTo>
                    <a:pt x="13" y="0"/>
                    <a:pt x="17" y="4"/>
                    <a:pt x="17" y="8"/>
                  </a:cubicBezTo>
                  <a:cubicBezTo>
                    <a:pt x="17" y="8"/>
                    <a:pt x="17" y="8"/>
                    <a:pt x="17" y="8"/>
                  </a:cubicBezTo>
                  <a:cubicBezTo>
                    <a:pt x="17" y="9"/>
                    <a:pt x="16" y="11"/>
                    <a:pt x="15" y="13"/>
                  </a:cubicBezTo>
                  <a:cubicBezTo>
                    <a:pt x="15" y="13"/>
                    <a:pt x="15" y="13"/>
                    <a:pt x="15" y="13"/>
                  </a:cubicBezTo>
                  <a:cubicBezTo>
                    <a:pt x="14" y="15"/>
                    <a:pt x="11" y="16"/>
                    <a:pt x="9" y="16"/>
                  </a:cubicBezTo>
                  <a:cubicBezTo>
                    <a:pt x="9" y="16"/>
                    <a:pt x="9" y="16"/>
                    <a:pt x="9" y="16"/>
                  </a:cubicBezTo>
                  <a:cubicBezTo>
                    <a:pt x="9" y="16"/>
                    <a:pt x="9" y="16"/>
                    <a:pt x="9" y="16"/>
                  </a:cubicBezTo>
                  <a:close/>
                  <a:moveTo>
                    <a:pt x="5" y="5"/>
                  </a:moveTo>
                  <a:cubicBezTo>
                    <a:pt x="5" y="5"/>
                    <a:pt x="5" y="5"/>
                    <a:pt x="5" y="7"/>
                  </a:cubicBezTo>
                  <a:cubicBezTo>
                    <a:pt x="5" y="7"/>
                    <a:pt x="5" y="7"/>
                    <a:pt x="5" y="7"/>
                  </a:cubicBezTo>
                  <a:cubicBezTo>
                    <a:pt x="5" y="7"/>
                    <a:pt x="5" y="7"/>
                    <a:pt x="5" y="8"/>
                  </a:cubicBezTo>
                  <a:cubicBezTo>
                    <a:pt x="5" y="8"/>
                    <a:pt x="5" y="8"/>
                    <a:pt x="5" y="8"/>
                  </a:cubicBezTo>
                  <a:cubicBezTo>
                    <a:pt x="5" y="10"/>
                    <a:pt x="7" y="13"/>
                    <a:pt x="9" y="12"/>
                  </a:cubicBezTo>
                  <a:cubicBezTo>
                    <a:pt x="9" y="12"/>
                    <a:pt x="9" y="12"/>
                    <a:pt x="9" y="12"/>
                  </a:cubicBezTo>
                  <a:cubicBezTo>
                    <a:pt x="10" y="12"/>
                    <a:pt x="11" y="12"/>
                    <a:pt x="12" y="10"/>
                  </a:cubicBezTo>
                  <a:cubicBezTo>
                    <a:pt x="12" y="10"/>
                    <a:pt x="12" y="10"/>
                    <a:pt x="12" y="10"/>
                  </a:cubicBezTo>
                  <a:cubicBezTo>
                    <a:pt x="13" y="9"/>
                    <a:pt x="13" y="9"/>
                    <a:pt x="13" y="8"/>
                  </a:cubicBezTo>
                  <a:cubicBezTo>
                    <a:pt x="13" y="8"/>
                    <a:pt x="13" y="8"/>
                    <a:pt x="13" y="8"/>
                  </a:cubicBezTo>
                  <a:cubicBezTo>
                    <a:pt x="13" y="6"/>
                    <a:pt x="11" y="4"/>
                    <a:pt x="9" y="4"/>
                  </a:cubicBezTo>
                  <a:cubicBezTo>
                    <a:pt x="9" y="4"/>
                    <a:pt x="9" y="4"/>
                    <a:pt x="9" y="4"/>
                  </a:cubicBezTo>
                  <a:cubicBezTo>
                    <a:pt x="8" y="4"/>
                    <a:pt x="8" y="4"/>
                    <a:pt x="7" y="4"/>
                  </a:cubicBezTo>
                  <a:cubicBezTo>
                    <a:pt x="7" y="4"/>
                    <a:pt x="7" y="4"/>
                    <a:pt x="7" y="4"/>
                  </a:cubicBezTo>
                  <a:cubicBezTo>
                    <a:pt x="7" y="4"/>
                    <a:pt x="6" y="4"/>
                    <a:pt x="6" y="4"/>
                  </a:cubicBezTo>
                  <a:cubicBezTo>
                    <a:pt x="6" y="4"/>
                    <a:pt x="6" y="4"/>
                    <a:pt x="6" y="4"/>
                  </a:cubicBezTo>
                  <a:cubicBezTo>
                    <a:pt x="6" y="5"/>
                    <a:pt x="6" y="4"/>
                    <a:pt x="5" y="5"/>
                  </a:cubicBezTo>
                  <a:close/>
                  <a:moveTo>
                    <a:pt x="6" y="2"/>
                  </a:moveTo>
                  <a:cubicBezTo>
                    <a:pt x="7" y="1"/>
                    <a:pt x="7" y="1"/>
                    <a:pt x="7" y="1"/>
                  </a:cubicBezTo>
                  <a:cubicBezTo>
                    <a:pt x="6" y="2"/>
                    <a:pt x="6" y="2"/>
                    <a:pt x="6" y="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745">
              <a:extLst>
                <a:ext uri="{FF2B5EF4-FFF2-40B4-BE49-F238E27FC236}">
                  <a16:creationId xmlns:a16="http://schemas.microsoft.com/office/drawing/2014/main" id="{28E42D50-E3AD-44E3-BD98-6E11EFF617EA}"/>
                </a:ext>
              </a:extLst>
            </p:cNvPr>
            <p:cNvSpPr/>
            <p:nvPr/>
          </p:nvSpPr>
          <p:spPr bwMode="auto">
            <a:xfrm rot="964014">
              <a:off x="8568288" y="1649340"/>
              <a:ext cx="76727" cy="94161"/>
            </a:xfrm>
            <a:custGeom>
              <a:avLst/>
              <a:gdLst>
                <a:gd name="T0" fmla="*/ 4 w 15"/>
                <a:gd name="T1" fmla="*/ 3 h 18"/>
                <a:gd name="T2" fmla="*/ 0 w 15"/>
                <a:gd name="T3" fmla="*/ 8 h 18"/>
                <a:gd name="T4" fmla="*/ 11 w 15"/>
                <a:gd name="T5" fmla="*/ 12 h 18"/>
                <a:gd name="T6" fmla="*/ 4 w 15"/>
                <a:gd name="T7" fmla="*/ 3 h 18"/>
              </a:gdLst>
              <a:ahLst/>
              <a:cxnLst>
                <a:cxn ang="0">
                  <a:pos x="T0" y="T1"/>
                </a:cxn>
                <a:cxn ang="0">
                  <a:pos x="T2" y="T3"/>
                </a:cxn>
                <a:cxn ang="0">
                  <a:pos x="T4" y="T5"/>
                </a:cxn>
                <a:cxn ang="0">
                  <a:pos x="T6" y="T7"/>
                </a:cxn>
              </a:cxnLst>
              <a:rect l="0" t="0" r="r" b="b"/>
              <a:pathLst>
                <a:path w="15" h="18">
                  <a:moveTo>
                    <a:pt x="4" y="3"/>
                  </a:moveTo>
                  <a:cubicBezTo>
                    <a:pt x="4" y="3"/>
                    <a:pt x="0" y="3"/>
                    <a:pt x="0" y="8"/>
                  </a:cubicBezTo>
                  <a:cubicBezTo>
                    <a:pt x="1" y="14"/>
                    <a:pt x="7" y="18"/>
                    <a:pt x="11" y="12"/>
                  </a:cubicBezTo>
                  <a:cubicBezTo>
                    <a:pt x="15" y="6"/>
                    <a:pt x="9" y="0"/>
                    <a:pt x="4"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746">
              <a:extLst>
                <a:ext uri="{FF2B5EF4-FFF2-40B4-BE49-F238E27FC236}">
                  <a16:creationId xmlns:a16="http://schemas.microsoft.com/office/drawing/2014/main" id="{C7D37A73-5299-4002-B40E-F02B7B02D09F}"/>
                </a:ext>
              </a:extLst>
            </p:cNvPr>
            <p:cNvSpPr>
              <a:spLocks noEditPoints="1"/>
            </p:cNvSpPr>
            <p:nvPr/>
          </p:nvSpPr>
          <p:spPr bwMode="auto">
            <a:xfrm rot="964014">
              <a:off x="8558246" y="1647304"/>
              <a:ext cx="83304" cy="89676"/>
            </a:xfrm>
            <a:custGeom>
              <a:avLst/>
              <a:gdLst>
                <a:gd name="T0" fmla="*/ 8 w 16"/>
                <a:gd name="T1" fmla="*/ 17 h 17"/>
                <a:gd name="T2" fmla="*/ 0 w 16"/>
                <a:gd name="T3" fmla="*/ 9 h 17"/>
                <a:gd name="T4" fmla="*/ 0 w 16"/>
                <a:gd name="T5" fmla="*/ 9 h 17"/>
                <a:gd name="T6" fmla="*/ 0 w 16"/>
                <a:gd name="T7" fmla="*/ 7 h 17"/>
                <a:gd name="T8" fmla="*/ 0 w 16"/>
                <a:gd name="T9" fmla="*/ 7 h 17"/>
                <a:gd name="T10" fmla="*/ 3 w 16"/>
                <a:gd name="T11" fmla="*/ 2 h 17"/>
                <a:gd name="T12" fmla="*/ 3 w 16"/>
                <a:gd name="T13" fmla="*/ 2 h 17"/>
                <a:gd name="T14" fmla="*/ 5 w 16"/>
                <a:gd name="T15" fmla="*/ 1 h 17"/>
                <a:gd name="T16" fmla="*/ 5 w 16"/>
                <a:gd name="T17" fmla="*/ 1 h 17"/>
                <a:gd name="T18" fmla="*/ 8 w 16"/>
                <a:gd name="T19" fmla="*/ 0 h 17"/>
                <a:gd name="T20" fmla="*/ 8 w 16"/>
                <a:gd name="T21" fmla="*/ 0 h 17"/>
                <a:gd name="T22" fmla="*/ 16 w 16"/>
                <a:gd name="T23" fmla="*/ 8 h 17"/>
                <a:gd name="T24" fmla="*/ 16 w 16"/>
                <a:gd name="T25" fmla="*/ 8 h 17"/>
                <a:gd name="T26" fmla="*/ 15 w 16"/>
                <a:gd name="T27" fmla="*/ 13 h 17"/>
                <a:gd name="T28" fmla="*/ 15 w 16"/>
                <a:gd name="T29" fmla="*/ 13 h 17"/>
                <a:gd name="T30" fmla="*/ 8 w 16"/>
                <a:gd name="T31" fmla="*/ 17 h 17"/>
                <a:gd name="T32" fmla="*/ 8 w 16"/>
                <a:gd name="T33" fmla="*/ 17 h 17"/>
                <a:gd name="T34" fmla="*/ 8 w 16"/>
                <a:gd name="T35" fmla="*/ 17 h 17"/>
                <a:gd name="T36" fmla="*/ 5 w 16"/>
                <a:gd name="T37" fmla="*/ 5 h 17"/>
                <a:gd name="T38" fmla="*/ 4 w 16"/>
                <a:gd name="T39" fmla="*/ 7 h 17"/>
                <a:gd name="T40" fmla="*/ 4 w 16"/>
                <a:gd name="T41" fmla="*/ 7 h 17"/>
                <a:gd name="T42" fmla="*/ 4 w 16"/>
                <a:gd name="T43" fmla="*/ 8 h 17"/>
                <a:gd name="T44" fmla="*/ 4 w 16"/>
                <a:gd name="T45" fmla="*/ 8 h 17"/>
                <a:gd name="T46" fmla="*/ 8 w 16"/>
                <a:gd name="T47" fmla="*/ 13 h 17"/>
                <a:gd name="T48" fmla="*/ 8 w 16"/>
                <a:gd name="T49" fmla="*/ 13 h 17"/>
                <a:gd name="T50" fmla="*/ 12 w 16"/>
                <a:gd name="T51" fmla="*/ 11 h 17"/>
                <a:gd name="T52" fmla="*/ 12 w 16"/>
                <a:gd name="T53" fmla="*/ 11 h 17"/>
                <a:gd name="T54" fmla="*/ 12 w 16"/>
                <a:gd name="T55" fmla="*/ 8 h 17"/>
                <a:gd name="T56" fmla="*/ 12 w 16"/>
                <a:gd name="T57" fmla="*/ 8 h 17"/>
                <a:gd name="T58" fmla="*/ 8 w 16"/>
                <a:gd name="T59" fmla="*/ 4 h 17"/>
                <a:gd name="T60" fmla="*/ 8 w 16"/>
                <a:gd name="T61" fmla="*/ 4 h 17"/>
                <a:gd name="T62" fmla="*/ 6 w 16"/>
                <a:gd name="T63" fmla="*/ 5 h 17"/>
                <a:gd name="T64" fmla="*/ 6 w 16"/>
                <a:gd name="T65" fmla="*/ 5 h 17"/>
                <a:gd name="T66" fmla="*/ 6 w 16"/>
                <a:gd name="T67" fmla="*/ 5 h 17"/>
                <a:gd name="T68" fmla="*/ 6 w 16"/>
                <a:gd name="T69" fmla="*/ 5 h 17"/>
                <a:gd name="T70" fmla="*/ 6 w 16"/>
                <a:gd name="T71" fmla="*/ 5 h 17"/>
                <a:gd name="T72" fmla="*/ 5 w 16"/>
                <a:gd name="T73" fmla="*/ 5 h 17"/>
                <a:gd name="T74" fmla="*/ 6 w 16"/>
                <a:gd name="T75" fmla="*/ 3 h 17"/>
                <a:gd name="T76" fmla="*/ 7 w 16"/>
                <a:gd name="T77" fmla="*/ 1 h 17"/>
                <a:gd name="T78" fmla="*/ 6 w 16"/>
                <a:gd name="T7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8" y="17"/>
                  </a:moveTo>
                  <a:cubicBezTo>
                    <a:pt x="4" y="17"/>
                    <a:pt x="1" y="13"/>
                    <a:pt x="0" y="9"/>
                  </a:cubicBezTo>
                  <a:cubicBezTo>
                    <a:pt x="0" y="9"/>
                    <a:pt x="0" y="9"/>
                    <a:pt x="0" y="9"/>
                  </a:cubicBezTo>
                  <a:cubicBezTo>
                    <a:pt x="0" y="8"/>
                    <a:pt x="0" y="8"/>
                    <a:pt x="0" y="7"/>
                  </a:cubicBezTo>
                  <a:cubicBezTo>
                    <a:pt x="0" y="7"/>
                    <a:pt x="0" y="7"/>
                    <a:pt x="0" y="7"/>
                  </a:cubicBezTo>
                  <a:cubicBezTo>
                    <a:pt x="0" y="5"/>
                    <a:pt x="1" y="3"/>
                    <a:pt x="3" y="2"/>
                  </a:cubicBezTo>
                  <a:cubicBezTo>
                    <a:pt x="3" y="2"/>
                    <a:pt x="3" y="2"/>
                    <a:pt x="3" y="2"/>
                  </a:cubicBezTo>
                  <a:cubicBezTo>
                    <a:pt x="4" y="1"/>
                    <a:pt x="5" y="1"/>
                    <a:pt x="5" y="1"/>
                  </a:cubicBezTo>
                  <a:cubicBezTo>
                    <a:pt x="5" y="1"/>
                    <a:pt x="5" y="1"/>
                    <a:pt x="5" y="1"/>
                  </a:cubicBezTo>
                  <a:cubicBezTo>
                    <a:pt x="6" y="0"/>
                    <a:pt x="7" y="0"/>
                    <a:pt x="8" y="0"/>
                  </a:cubicBezTo>
                  <a:cubicBezTo>
                    <a:pt x="8" y="0"/>
                    <a:pt x="8" y="0"/>
                    <a:pt x="8" y="0"/>
                  </a:cubicBezTo>
                  <a:cubicBezTo>
                    <a:pt x="13" y="0"/>
                    <a:pt x="16" y="4"/>
                    <a:pt x="16" y="8"/>
                  </a:cubicBezTo>
                  <a:cubicBezTo>
                    <a:pt x="16" y="8"/>
                    <a:pt x="16" y="8"/>
                    <a:pt x="16" y="8"/>
                  </a:cubicBezTo>
                  <a:cubicBezTo>
                    <a:pt x="16" y="10"/>
                    <a:pt x="16" y="11"/>
                    <a:pt x="15" y="13"/>
                  </a:cubicBezTo>
                  <a:cubicBezTo>
                    <a:pt x="15" y="13"/>
                    <a:pt x="15" y="13"/>
                    <a:pt x="15" y="13"/>
                  </a:cubicBezTo>
                  <a:cubicBezTo>
                    <a:pt x="13" y="15"/>
                    <a:pt x="11" y="17"/>
                    <a:pt x="8" y="17"/>
                  </a:cubicBezTo>
                  <a:cubicBezTo>
                    <a:pt x="8" y="17"/>
                    <a:pt x="8" y="17"/>
                    <a:pt x="8" y="17"/>
                  </a:cubicBezTo>
                  <a:cubicBezTo>
                    <a:pt x="8" y="17"/>
                    <a:pt x="8" y="17"/>
                    <a:pt x="8" y="17"/>
                  </a:cubicBezTo>
                  <a:close/>
                  <a:moveTo>
                    <a:pt x="5" y="5"/>
                  </a:moveTo>
                  <a:cubicBezTo>
                    <a:pt x="5" y="5"/>
                    <a:pt x="4" y="6"/>
                    <a:pt x="4" y="7"/>
                  </a:cubicBezTo>
                  <a:cubicBezTo>
                    <a:pt x="4" y="7"/>
                    <a:pt x="4" y="7"/>
                    <a:pt x="4" y="7"/>
                  </a:cubicBezTo>
                  <a:cubicBezTo>
                    <a:pt x="4" y="7"/>
                    <a:pt x="4" y="8"/>
                    <a:pt x="4" y="8"/>
                  </a:cubicBezTo>
                  <a:cubicBezTo>
                    <a:pt x="4" y="8"/>
                    <a:pt x="4" y="8"/>
                    <a:pt x="4" y="8"/>
                  </a:cubicBezTo>
                  <a:cubicBezTo>
                    <a:pt x="4" y="11"/>
                    <a:pt x="7" y="13"/>
                    <a:pt x="8" y="13"/>
                  </a:cubicBezTo>
                  <a:cubicBezTo>
                    <a:pt x="8" y="13"/>
                    <a:pt x="8" y="13"/>
                    <a:pt x="8" y="13"/>
                  </a:cubicBezTo>
                  <a:cubicBezTo>
                    <a:pt x="9" y="13"/>
                    <a:pt x="10" y="12"/>
                    <a:pt x="12" y="11"/>
                  </a:cubicBezTo>
                  <a:cubicBezTo>
                    <a:pt x="12" y="11"/>
                    <a:pt x="12" y="11"/>
                    <a:pt x="12" y="11"/>
                  </a:cubicBezTo>
                  <a:cubicBezTo>
                    <a:pt x="12" y="10"/>
                    <a:pt x="12" y="9"/>
                    <a:pt x="12" y="8"/>
                  </a:cubicBezTo>
                  <a:cubicBezTo>
                    <a:pt x="12" y="8"/>
                    <a:pt x="12" y="8"/>
                    <a:pt x="12" y="8"/>
                  </a:cubicBezTo>
                  <a:cubicBezTo>
                    <a:pt x="12" y="6"/>
                    <a:pt x="10" y="4"/>
                    <a:pt x="8" y="4"/>
                  </a:cubicBezTo>
                  <a:cubicBezTo>
                    <a:pt x="8" y="4"/>
                    <a:pt x="8" y="4"/>
                    <a:pt x="8" y="4"/>
                  </a:cubicBezTo>
                  <a:cubicBezTo>
                    <a:pt x="8" y="4"/>
                    <a:pt x="7" y="4"/>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lose/>
                  <a:moveTo>
                    <a:pt x="6" y="3"/>
                  </a:moveTo>
                  <a:cubicBezTo>
                    <a:pt x="7" y="1"/>
                    <a:pt x="7" y="1"/>
                    <a:pt x="7" y="1"/>
                  </a:cubicBezTo>
                  <a:cubicBezTo>
                    <a:pt x="6" y="3"/>
                    <a:pt x="6" y="3"/>
                    <a:pt x="6"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747">
              <a:extLst>
                <a:ext uri="{FF2B5EF4-FFF2-40B4-BE49-F238E27FC236}">
                  <a16:creationId xmlns:a16="http://schemas.microsoft.com/office/drawing/2014/main" id="{24BEEFAC-3C96-49C1-AF51-4E800706D0CC}"/>
                </a:ext>
              </a:extLst>
            </p:cNvPr>
            <p:cNvSpPr/>
            <p:nvPr/>
          </p:nvSpPr>
          <p:spPr bwMode="auto">
            <a:xfrm rot="964014">
              <a:off x="8656133" y="1284422"/>
              <a:ext cx="337598" cy="282482"/>
            </a:xfrm>
            <a:custGeom>
              <a:avLst/>
              <a:gdLst>
                <a:gd name="T0" fmla="*/ 2 w 65"/>
                <a:gd name="T1" fmla="*/ 41 h 53"/>
                <a:gd name="T2" fmla="*/ 1 w 65"/>
                <a:gd name="T3" fmla="*/ 38 h 53"/>
                <a:gd name="T4" fmla="*/ 1 w 65"/>
                <a:gd name="T5" fmla="*/ 38 h 53"/>
                <a:gd name="T6" fmla="*/ 4 w 65"/>
                <a:gd name="T7" fmla="*/ 37 h 53"/>
                <a:gd name="T8" fmla="*/ 4 w 65"/>
                <a:gd name="T9" fmla="*/ 37 h 53"/>
                <a:gd name="T10" fmla="*/ 15 w 65"/>
                <a:gd name="T11" fmla="*/ 43 h 53"/>
                <a:gd name="T12" fmla="*/ 15 w 65"/>
                <a:gd name="T13" fmla="*/ 43 h 53"/>
                <a:gd name="T14" fmla="*/ 33 w 65"/>
                <a:gd name="T15" fmla="*/ 49 h 53"/>
                <a:gd name="T16" fmla="*/ 33 w 65"/>
                <a:gd name="T17" fmla="*/ 49 h 53"/>
                <a:gd name="T18" fmla="*/ 35 w 65"/>
                <a:gd name="T19" fmla="*/ 49 h 53"/>
                <a:gd name="T20" fmla="*/ 35 w 65"/>
                <a:gd name="T21" fmla="*/ 49 h 53"/>
                <a:gd name="T22" fmla="*/ 61 w 65"/>
                <a:gd name="T23" fmla="*/ 6 h 53"/>
                <a:gd name="T24" fmla="*/ 61 w 65"/>
                <a:gd name="T25" fmla="*/ 6 h 53"/>
                <a:gd name="T26" fmla="*/ 61 w 65"/>
                <a:gd name="T27" fmla="*/ 2 h 53"/>
                <a:gd name="T28" fmla="*/ 61 w 65"/>
                <a:gd name="T29" fmla="*/ 2 h 53"/>
                <a:gd name="T30" fmla="*/ 63 w 65"/>
                <a:gd name="T31" fmla="*/ 0 h 53"/>
                <a:gd name="T32" fmla="*/ 63 w 65"/>
                <a:gd name="T33" fmla="*/ 0 h 53"/>
                <a:gd name="T34" fmla="*/ 65 w 65"/>
                <a:gd name="T35" fmla="*/ 2 h 53"/>
                <a:gd name="T36" fmla="*/ 65 w 65"/>
                <a:gd name="T37" fmla="*/ 2 h 53"/>
                <a:gd name="T38" fmla="*/ 65 w 65"/>
                <a:gd name="T39" fmla="*/ 6 h 53"/>
                <a:gd name="T40" fmla="*/ 65 w 65"/>
                <a:gd name="T41" fmla="*/ 6 h 53"/>
                <a:gd name="T42" fmla="*/ 36 w 65"/>
                <a:gd name="T43" fmla="*/ 53 h 53"/>
                <a:gd name="T44" fmla="*/ 36 w 65"/>
                <a:gd name="T45" fmla="*/ 53 h 53"/>
                <a:gd name="T46" fmla="*/ 33 w 65"/>
                <a:gd name="T47" fmla="*/ 53 h 53"/>
                <a:gd name="T48" fmla="*/ 33 w 65"/>
                <a:gd name="T49" fmla="*/ 53 h 53"/>
                <a:gd name="T50" fmla="*/ 2 w 65"/>
                <a:gd name="T5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3">
                  <a:moveTo>
                    <a:pt x="2" y="41"/>
                  </a:moveTo>
                  <a:cubicBezTo>
                    <a:pt x="1" y="40"/>
                    <a:pt x="0" y="39"/>
                    <a:pt x="1" y="38"/>
                  </a:cubicBezTo>
                  <a:cubicBezTo>
                    <a:pt x="1" y="38"/>
                    <a:pt x="1" y="38"/>
                    <a:pt x="1" y="38"/>
                  </a:cubicBezTo>
                  <a:cubicBezTo>
                    <a:pt x="1" y="37"/>
                    <a:pt x="3" y="37"/>
                    <a:pt x="4" y="37"/>
                  </a:cubicBezTo>
                  <a:cubicBezTo>
                    <a:pt x="4" y="37"/>
                    <a:pt x="4" y="37"/>
                    <a:pt x="4" y="37"/>
                  </a:cubicBezTo>
                  <a:cubicBezTo>
                    <a:pt x="4" y="37"/>
                    <a:pt x="9" y="40"/>
                    <a:pt x="15" y="43"/>
                  </a:cubicBezTo>
                  <a:cubicBezTo>
                    <a:pt x="15" y="43"/>
                    <a:pt x="15" y="43"/>
                    <a:pt x="15" y="43"/>
                  </a:cubicBezTo>
                  <a:cubicBezTo>
                    <a:pt x="22" y="47"/>
                    <a:pt x="30" y="50"/>
                    <a:pt x="33" y="49"/>
                  </a:cubicBezTo>
                  <a:cubicBezTo>
                    <a:pt x="33" y="49"/>
                    <a:pt x="33" y="49"/>
                    <a:pt x="33" y="49"/>
                  </a:cubicBezTo>
                  <a:cubicBezTo>
                    <a:pt x="34" y="49"/>
                    <a:pt x="34" y="49"/>
                    <a:pt x="35" y="49"/>
                  </a:cubicBezTo>
                  <a:cubicBezTo>
                    <a:pt x="35" y="49"/>
                    <a:pt x="35" y="49"/>
                    <a:pt x="35" y="49"/>
                  </a:cubicBezTo>
                  <a:cubicBezTo>
                    <a:pt x="40" y="48"/>
                    <a:pt x="61" y="28"/>
                    <a:pt x="61" y="6"/>
                  </a:cubicBezTo>
                  <a:cubicBezTo>
                    <a:pt x="61" y="6"/>
                    <a:pt x="61" y="6"/>
                    <a:pt x="61" y="6"/>
                  </a:cubicBezTo>
                  <a:cubicBezTo>
                    <a:pt x="61" y="4"/>
                    <a:pt x="61" y="3"/>
                    <a:pt x="61" y="2"/>
                  </a:cubicBezTo>
                  <a:cubicBezTo>
                    <a:pt x="61" y="2"/>
                    <a:pt x="61" y="2"/>
                    <a:pt x="61" y="2"/>
                  </a:cubicBezTo>
                  <a:cubicBezTo>
                    <a:pt x="61" y="1"/>
                    <a:pt x="62" y="0"/>
                    <a:pt x="63" y="0"/>
                  </a:cubicBezTo>
                  <a:cubicBezTo>
                    <a:pt x="63" y="0"/>
                    <a:pt x="63" y="0"/>
                    <a:pt x="63" y="0"/>
                  </a:cubicBezTo>
                  <a:cubicBezTo>
                    <a:pt x="64" y="0"/>
                    <a:pt x="65" y="1"/>
                    <a:pt x="65" y="2"/>
                  </a:cubicBezTo>
                  <a:cubicBezTo>
                    <a:pt x="65" y="2"/>
                    <a:pt x="65" y="2"/>
                    <a:pt x="65" y="2"/>
                  </a:cubicBezTo>
                  <a:cubicBezTo>
                    <a:pt x="65" y="3"/>
                    <a:pt x="65" y="4"/>
                    <a:pt x="65" y="6"/>
                  </a:cubicBezTo>
                  <a:cubicBezTo>
                    <a:pt x="65" y="6"/>
                    <a:pt x="65" y="6"/>
                    <a:pt x="65" y="6"/>
                  </a:cubicBezTo>
                  <a:cubicBezTo>
                    <a:pt x="65" y="30"/>
                    <a:pt x="44" y="50"/>
                    <a:pt x="36" y="53"/>
                  </a:cubicBezTo>
                  <a:cubicBezTo>
                    <a:pt x="36" y="53"/>
                    <a:pt x="36" y="53"/>
                    <a:pt x="36" y="53"/>
                  </a:cubicBezTo>
                  <a:cubicBezTo>
                    <a:pt x="35" y="53"/>
                    <a:pt x="34" y="53"/>
                    <a:pt x="33" y="53"/>
                  </a:cubicBezTo>
                  <a:cubicBezTo>
                    <a:pt x="33" y="53"/>
                    <a:pt x="33" y="53"/>
                    <a:pt x="33" y="53"/>
                  </a:cubicBezTo>
                  <a:cubicBezTo>
                    <a:pt x="23" y="53"/>
                    <a:pt x="2" y="41"/>
                    <a:pt x="2" y="4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748">
              <a:extLst>
                <a:ext uri="{FF2B5EF4-FFF2-40B4-BE49-F238E27FC236}">
                  <a16:creationId xmlns:a16="http://schemas.microsoft.com/office/drawing/2014/main" id="{3D78A5F7-C01A-4464-AFAB-CF26D9F80431}"/>
                </a:ext>
              </a:extLst>
            </p:cNvPr>
            <p:cNvSpPr/>
            <p:nvPr/>
          </p:nvSpPr>
          <p:spPr bwMode="auto">
            <a:xfrm rot="964014">
              <a:off x="8346144" y="1107059"/>
              <a:ext cx="368289" cy="322835"/>
            </a:xfrm>
            <a:custGeom>
              <a:avLst/>
              <a:gdLst>
                <a:gd name="T0" fmla="*/ 10 w 71"/>
                <a:gd name="T1" fmla="*/ 46 h 61"/>
                <a:gd name="T2" fmla="*/ 34 w 71"/>
                <a:gd name="T3" fmla="*/ 1 h 61"/>
                <a:gd name="T4" fmla="*/ 52 w 71"/>
                <a:gd name="T5" fmla="*/ 54 h 61"/>
                <a:gd name="T6" fmla="*/ 30 w 71"/>
                <a:gd name="T7" fmla="*/ 61 h 61"/>
                <a:gd name="T8" fmla="*/ 10 w 71"/>
                <a:gd name="T9" fmla="*/ 46 h 61"/>
              </a:gdLst>
              <a:ahLst/>
              <a:cxnLst>
                <a:cxn ang="0">
                  <a:pos x="T0" y="T1"/>
                </a:cxn>
                <a:cxn ang="0">
                  <a:pos x="T2" y="T3"/>
                </a:cxn>
                <a:cxn ang="0">
                  <a:pos x="T4" y="T5"/>
                </a:cxn>
                <a:cxn ang="0">
                  <a:pos x="T6" y="T7"/>
                </a:cxn>
                <a:cxn ang="0">
                  <a:pos x="T8" y="T9"/>
                </a:cxn>
              </a:cxnLst>
              <a:rect l="0" t="0" r="r" b="b"/>
              <a:pathLst>
                <a:path w="71" h="61">
                  <a:moveTo>
                    <a:pt x="10" y="46"/>
                  </a:moveTo>
                  <a:cubicBezTo>
                    <a:pt x="10" y="46"/>
                    <a:pt x="0" y="0"/>
                    <a:pt x="34" y="1"/>
                  </a:cubicBezTo>
                  <a:cubicBezTo>
                    <a:pt x="69" y="3"/>
                    <a:pt x="71" y="33"/>
                    <a:pt x="52" y="54"/>
                  </a:cubicBezTo>
                  <a:cubicBezTo>
                    <a:pt x="30" y="61"/>
                    <a:pt x="30" y="61"/>
                    <a:pt x="30" y="61"/>
                  </a:cubicBezTo>
                  <a:lnTo>
                    <a:pt x="10" y="4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749">
              <a:extLst>
                <a:ext uri="{FF2B5EF4-FFF2-40B4-BE49-F238E27FC236}">
                  <a16:creationId xmlns:a16="http://schemas.microsoft.com/office/drawing/2014/main" id="{8C12367B-F137-4B8D-8925-D89C378FBB9F}"/>
                </a:ext>
              </a:extLst>
            </p:cNvPr>
            <p:cNvSpPr/>
            <p:nvPr/>
          </p:nvSpPr>
          <p:spPr bwMode="auto">
            <a:xfrm rot="964014">
              <a:off x="8505782" y="1114967"/>
              <a:ext cx="65766" cy="248853"/>
            </a:xfrm>
            <a:custGeom>
              <a:avLst/>
              <a:gdLst>
                <a:gd name="T0" fmla="*/ 1 w 13"/>
                <a:gd name="T1" fmla="*/ 47 h 47"/>
                <a:gd name="T2" fmla="*/ 0 w 13"/>
                <a:gd name="T3" fmla="*/ 45 h 47"/>
                <a:gd name="T4" fmla="*/ 0 w 13"/>
                <a:gd name="T5" fmla="*/ 45 h 47"/>
                <a:gd name="T6" fmla="*/ 9 w 13"/>
                <a:gd name="T7" fmla="*/ 1 h 47"/>
                <a:gd name="T8" fmla="*/ 11 w 13"/>
                <a:gd name="T9" fmla="*/ 0 h 47"/>
                <a:gd name="T10" fmla="*/ 11 w 13"/>
                <a:gd name="T11" fmla="*/ 0 h 47"/>
                <a:gd name="T12" fmla="*/ 13 w 13"/>
                <a:gd name="T13" fmla="*/ 2 h 47"/>
                <a:gd name="T14" fmla="*/ 13 w 13"/>
                <a:gd name="T15" fmla="*/ 2 h 47"/>
                <a:gd name="T16" fmla="*/ 4 w 13"/>
                <a:gd name="T17" fmla="*/ 46 h 47"/>
                <a:gd name="T18" fmla="*/ 2 w 13"/>
                <a:gd name="T19" fmla="*/ 47 h 47"/>
                <a:gd name="T20" fmla="*/ 2 w 13"/>
                <a:gd name="T21" fmla="*/ 47 h 47"/>
                <a:gd name="T22" fmla="*/ 1 w 13"/>
                <a:gd name="T2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7">
                  <a:moveTo>
                    <a:pt x="1" y="47"/>
                  </a:moveTo>
                  <a:cubicBezTo>
                    <a:pt x="0" y="47"/>
                    <a:pt x="0" y="46"/>
                    <a:pt x="0" y="45"/>
                  </a:cubicBezTo>
                  <a:cubicBezTo>
                    <a:pt x="0" y="45"/>
                    <a:pt x="0" y="45"/>
                    <a:pt x="0" y="45"/>
                  </a:cubicBezTo>
                  <a:cubicBezTo>
                    <a:pt x="9" y="1"/>
                    <a:pt x="9" y="1"/>
                    <a:pt x="9" y="1"/>
                  </a:cubicBezTo>
                  <a:cubicBezTo>
                    <a:pt x="9" y="0"/>
                    <a:pt x="10" y="0"/>
                    <a:pt x="11" y="0"/>
                  </a:cubicBezTo>
                  <a:cubicBezTo>
                    <a:pt x="11" y="0"/>
                    <a:pt x="11" y="0"/>
                    <a:pt x="11" y="0"/>
                  </a:cubicBezTo>
                  <a:cubicBezTo>
                    <a:pt x="13" y="0"/>
                    <a:pt x="13" y="1"/>
                    <a:pt x="13" y="2"/>
                  </a:cubicBezTo>
                  <a:cubicBezTo>
                    <a:pt x="13" y="2"/>
                    <a:pt x="13" y="2"/>
                    <a:pt x="13" y="2"/>
                  </a:cubicBezTo>
                  <a:cubicBezTo>
                    <a:pt x="4" y="46"/>
                    <a:pt x="4" y="46"/>
                    <a:pt x="4" y="46"/>
                  </a:cubicBezTo>
                  <a:cubicBezTo>
                    <a:pt x="4" y="47"/>
                    <a:pt x="3" y="47"/>
                    <a:pt x="2" y="47"/>
                  </a:cubicBezTo>
                  <a:cubicBezTo>
                    <a:pt x="2" y="47"/>
                    <a:pt x="2" y="47"/>
                    <a:pt x="2" y="47"/>
                  </a:cubicBezTo>
                  <a:cubicBezTo>
                    <a:pt x="2" y="47"/>
                    <a:pt x="2" y="47"/>
                    <a:pt x="1" y="47"/>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750">
              <a:extLst>
                <a:ext uri="{FF2B5EF4-FFF2-40B4-BE49-F238E27FC236}">
                  <a16:creationId xmlns:a16="http://schemas.microsoft.com/office/drawing/2014/main" id="{0CF49022-CBAC-4607-9D8F-E14DCC172867}"/>
                </a:ext>
              </a:extLst>
            </p:cNvPr>
            <p:cNvSpPr>
              <a:spLocks noEditPoints="1"/>
            </p:cNvSpPr>
            <p:nvPr/>
          </p:nvSpPr>
          <p:spPr bwMode="auto">
            <a:xfrm rot="964014">
              <a:off x="8375818" y="1103051"/>
              <a:ext cx="311292" cy="338529"/>
            </a:xfrm>
            <a:custGeom>
              <a:avLst/>
              <a:gdLst>
                <a:gd name="T0" fmla="*/ 22 w 60"/>
                <a:gd name="T1" fmla="*/ 63 h 64"/>
                <a:gd name="T2" fmla="*/ 2 w 60"/>
                <a:gd name="T3" fmla="*/ 48 h 64"/>
                <a:gd name="T4" fmla="*/ 4 w 60"/>
                <a:gd name="T5" fmla="*/ 47 h 64"/>
                <a:gd name="T6" fmla="*/ 6 w 60"/>
                <a:gd name="T7" fmla="*/ 46 h 64"/>
                <a:gd name="T8" fmla="*/ 4 w 60"/>
                <a:gd name="T9" fmla="*/ 47 h 64"/>
                <a:gd name="T10" fmla="*/ 2 w 60"/>
                <a:gd name="T11" fmla="*/ 48 h 64"/>
                <a:gd name="T12" fmla="*/ 2 w 60"/>
                <a:gd name="T13" fmla="*/ 47 h 64"/>
                <a:gd name="T14" fmla="*/ 2 w 60"/>
                <a:gd name="T15" fmla="*/ 47 h 64"/>
                <a:gd name="T16" fmla="*/ 0 w 60"/>
                <a:gd name="T17" fmla="*/ 33 h 64"/>
                <a:gd name="T18" fmla="*/ 0 w 60"/>
                <a:gd name="T19" fmla="*/ 33 h 64"/>
                <a:gd name="T20" fmla="*/ 5 w 60"/>
                <a:gd name="T21" fmla="*/ 12 h 64"/>
                <a:gd name="T22" fmla="*/ 5 w 60"/>
                <a:gd name="T23" fmla="*/ 12 h 64"/>
                <a:gd name="T24" fmla="*/ 26 w 60"/>
                <a:gd name="T25" fmla="*/ 0 h 64"/>
                <a:gd name="T26" fmla="*/ 26 w 60"/>
                <a:gd name="T27" fmla="*/ 0 h 64"/>
                <a:gd name="T28" fmla="*/ 28 w 60"/>
                <a:gd name="T29" fmla="*/ 0 h 64"/>
                <a:gd name="T30" fmla="*/ 28 w 60"/>
                <a:gd name="T31" fmla="*/ 0 h 64"/>
                <a:gd name="T32" fmla="*/ 60 w 60"/>
                <a:gd name="T33" fmla="*/ 28 h 64"/>
                <a:gd name="T34" fmla="*/ 60 w 60"/>
                <a:gd name="T35" fmla="*/ 28 h 64"/>
                <a:gd name="T36" fmla="*/ 48 w 60"/>
                <a:gd name="T37" fmla="*/ 56 h 64"/>
                <a:gd name="T38" fmla="*/ 48 w 60"/>
                <a:gd name="T39" fmla="*/ 56 h 64"/>
                <a:gd name="T40" fmla="*/ 47 w 60"/>
                <a:gd name="T41" fmla="*/ 57 h 64"/>
                <a:gd name="T42" fmla="*/ 24 w 60"/>
                <a:gd name="T43" fmla="*/ 64 h 64"/>
                <a:gd name="T44" fmla="*/ 24 w 60"/>
                <a:gd name="T45" fmla="*/ 64 h 64"/>
                <a:gd name="T46" fmla="*/ 24 w 60"/>
                <a:gd name="T47" fmla="*/ 64 h 64"/>
                <a:gd name="T48" fmla="*/ 22 w 60"/>
                <a:gd name="T49" fmla="*/ 63 h 64"/>
                <a:gd name="T50" fmla="*/ 24 w 60"/>
                <a:gd name="T51" fmla="*/ 60 h 64"/>
                <a:gd name="T52" fmla="*/ 45 w 60"/>
                <a:gd name="T53" fmla="*/ 53 h 64"/>
                <a:gd name="T54" fmla="*/ 56 w 60"/>
                <a:gd name="T55" fmla="*/ 28 h 64"/>
                <a:gd name="T56" fmla="*/ 56 w 60"/>
                <a:gd name="T57" fmla="*/ 28 h 64"/>
                <a:gd name="T58" fmla="*/ 28 w 60"/>
                <a:gd name="T59" fmla="*/ 4 h 64"/>
                <a:gd name="T60" fmla="*/ 28 w 60"/>
                <a:gd name="T61" fmla="*/ 4 h 64"/>
                <a:gd name="T62" fmla="*/ 26 w 60"/>
                <a:gd name="T63" fmla="*/ 4 h 64"/>
                <a:gd name="T64" fmla="*/ 26 w 60"/>
                <a:gd name="T65" fmla="*/ 4 h 64"/>
                <a:gd name="T66" fmla="*/ 8 w 60"/>
                <a:gd name="T67" fmla="*/ 14 h 64"/>
                <a:gd name="T68" fmla="*/ 8 w 60"/>
                <a:gd name="T69" fmla="*/ 14 h 64"/>
                <a:gd name="T70" fmla="*/ 4 w 60"/>
                <a:gd name="T71" fmla="*/ 33 h 64"/>
                <a:gd name="T72" fmla="*/ 4 w 60"/>
                <a:gd name="T73" fmla="*/ 33 h 64"/>
                <a:gd name="T74" fmla="*/ 5 w 60"/>
                <a:gd name="T75" fmla="*/ 45 h 64"/>
                <a:gd name="T76" fmla="*/ 5 w 60"/>
                <a:gd name="T77" fmla="*/ 45 h 64"/>
                <a:gd name="T78" fmla="*/ 24 w 60"/>
                <a:gd name="T79"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4">
                  <a:moveTo>
                    <a:pt x="22" y="63"/>
                  </a:moveTo>
                  <a:cubicBezTo>
                    <a:pt x="2" y="48"/>
                    <a:pt x="2" y="48"/>
                    <a:pt x="2" y="48"/>
                  </a:cubicBezTo>
                  <a:cubicBezTo>
                    <a:pt x="4" y="47"/>
                    <a:pt x="4" y="47"/>
                    <a:pt x="4" y="47"/>
                  </a:cubicBezTo>
                  <a:cubicBezTo>
                    <a:pt x="6" y="46"/>
                    <a:pt x="6" y="46"/>
                    <a:pt x="6" y="46"/>
                  </a:cubicBezTo>
                  <a:cubicBezTo>
                    <a:pt x="4" y="47"/>
                    <a:pt x="4" y="47"/>
                    <a:pt x="4" y="47"/>
                  </a:cubicBezTo>
                  <a:cubicBezTo>
                    <a:pt x="2" y="48"/>
                    <a:pt x="2" y="48"/>
                    <a:pt x="2" y="48"/>
                  </a:cubicBezTo>
                  <a:cubicBezTo>
                    <a:pt x="2" y="48"/>
                    <a:pt x="2" y="47"/>
                    <a:pt x="2" y="47"/>
                  </a:cubicBezTo>
                  <a:cubicBezTo>
                    <a:pt x="2" y="47"/>
                    <a:pt x="2" y="47"/>
                    <a:pt x="2" y="47"/>
                  </a:cubicBezTo>
                  <a:cubicBezTo>
                    <a:pt x="2" y="47"/>
                    <a:pt x="0" y="41"/>
                    <a:pt x="0" y="33"/>
                  </a:cubicBezTo>
                  <a:cubicBezTo>
                    <a:pt x="0" y="33"/>
                    <a:pt x="0" y="33"/>
                    <a:pt x="0" y="33"/>
                  </a:cubicBezTo>
                  <a:cubicBezTo>
                    <a:pt x="0" y="26"/>
                    <a:pt x="1" y="18"/>
                    <a:pt x="5" y="12"/>
                  </a:cubicBezTo>
                  <a:cubicBezTo>
                    <a:pt x="5" y="12"/>
                    <a:pt x="5" y="12"/>
                    <a:pt x="5" y="12"/>
                  </a:cubicBezTo>
                  <a:cubicBezTo>
                    <a:pt x="9" y="5"/>
                    <a:pt x="16" y="0"/>
                    <a:pt x="26" y="0"/>
                  </a:cubicBezTo>
                  <a:cubicBezTo>
                    <a:pt x="26" y="0"/>
                    <a:pt x="26" y="0"/>
                    <a:pt x="26" y="0"/>
                  </a:cubicBezTo>
                  <a:cubicBezTo>
                    <a:pt x="27" y="0"/>
                    <a:pt x="28" y="0"/>
                    <a:pt x="28" y="0"/>
                  </a:cubicBezTo>
                  <a:cubicBezTo>
                    <a:pt x="28" y="0"/>
                    <a:pt x="28" y="0"/>
                    <a:pt x="28" y="0"/>
                  </a:cubicBezTo>
                  <a:cubicBezTo>
                    <a:pt x="49" y="1"/>
                    <a:pt x="60" y="13"/>
                    <a:pt x="60" y="28"/>
                  </a:cubicBezTo>
                  <a:cubicBezTo>
                    <a:pt x="60" y="28"/>
                    <a:pt x="60" y="28"/>
                    <a:pt x="60" y="28"/>
                  </a:cubicBezTo>
                  <a:cubicBezTo>
                    <a:pt x="60" y="37"/>
                    <a:pt x="56" y="48"/>
                    <a:pt x="48" y="56"/>
                  </a:cubicBezTo>
                  <a:cubicBezTo>
                    <a:pt x="48" y="56"/>
                    <a:pt x="48" y="56"/>
                    <a:pt x="48" y="56"/>
                  </a:cubicBezTo>
                  <a:cubicBezTo>
                    <a:pt x="47" y="57"/>
                    <a:pt x="47" y="57"/>
                    <a:pt x="47" y="57"/>
                  </a:cubicBezTo>
                  <a:cubicBezTo>
                    <a:pt x="24" y="64"/>
                    <a:pt x="24" y="64"/>
                    <a:pt x="24" y="64"/>
                  </a:cubicBezTo>
                  <a:cubicBezTo>
                    <a:pt x="24" y="64"/>
                    <a:pt x="24" y="64"/>
                    <a:pt x="24" y="64"/>
                  </a:cubicBezTo>
                  <a:cubicBezTo>
                    <a:pt x="24" y="64"/>
                    <a:pt x="24" y="64"/>
                    <a:pt x="24" y="64"/>
                  </a:cubicBezTo>
                  <a:cubicBezTo>
                    <a:pt x="23" y="64"/>
                    <a:pt x="23" y="64"/>
                    <a:pt x="22" y="63"/>
                  </a:cubicBezTo>
                  <a:close/>
                  <a:moveTo>
                    <a:pt x="24" y="60"/>
                  </a:moveTo>
                  <a:cubicBezTo>
                    <a:pt x="45" y="53"/>
                    <a:pt x="45" y="53"/>
                    <a:pt x="45" y="53"/>
                  </a:cubicBezTo>
                  <a:cubicBezTo>
                    <a:pt x="52" y="45"/>
                    <a:pt x="56" y="36"/>
                    <a:pt x="56" y="28"/>
                  </a:cubicBezTo>
                  <a:cubicBezTo>
                    <a:pt x="56" y="28"/>
                    <a:pt x="56" y="28"/>
                    <a:pt x="56" y="28"/>
                  </a:cubicBezTo>
                  <a:cubicBezTo>
                    <a:pt x="56" y="15"/>
                    <a:pt x="48" y="5"/>
                    <a:pt x="28" y="4"/>
                  </a:cubicBezTo>
                  <a:cubicBezTo>
                    <a:pt x="28" y="4"/>
                    <a:pt x="28" y="4"/>
                    <a:pt x="28" y="4"/>
                  </a:cubicBezTo>
                  <a:cubicBezTo>
                    <a:pt x="27" y="4"/>
                    <a:pt x="27" y="4"/>
                    <a:pt x="26" y="4"/>
                  </a:cubicBezTo>
                  <a:cubicBezTo>
                    <a:pt x="26" y="4"/>
                    <a:pt x="26" y="4"/>
                    <a:pt x="26" y="4"/>
                  </a:cubicBezTo>
                  <a:cubicBezTo>
                    <a:pt x="17" y="4"/>
                    <a:pt x="12" y="8"/>
                    <a:pt x="8" y="14"/>
                  </a:cubicBezTo>
                  <a:cubicBezTo>
                    <a:pt x="8" y="14"/>
                    <a:pt x="8" y="14"/>
                    <a:pt x="8" y="14"/>
                  </a:cubicBezTo>
                  <a:cubicBezTo>
                    <a:pt x="5" y="19"/>
                    <a:pt x="4" y="26"/>
                    <a:pt x="4" y="33"/>
                  </a:cubicBezTo>
                  <a:cubicBezTo>
                    <a:pt x="4" y="33"/>
                    <a:pt x="4" y="33"/>
                    <a:pt x="4" y="33"/>
                  </a:cubicBezTo>
                  <a:cubicBezTo>
                    <a:pt x="4" y="39"/>
                    <a:pt x="5" y="44"/>
                    <a:pt x="5" y="45"/>
                  </a:cubicBezTo>
                  <a:cubicBezTo>
                    <a:pt x="5" y="45"/>
                    <a:pt x="5" y="45"/>
                    <a:pt x="5" y="45"/>
                  </a:cubicBezTo>
                  <a:cubicBezTo>
                    <a:pt x="24" y="60"/>
                    <a:pt x="24" y="60"/>
                    <a:pt x="24" y="6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751">
              <a:extLst>
                <a:ext uri="{FF2B5EF4-FFF2-40B4-BE49-F238E27FC236}">
                  <a16:creationId xmlns:a16="http://schemas.microsoft.com/office/drawing/2014/main" id="{CF242D39-BE0C-437E-A90B-C42DEB7E05F1}"/>
                </a:ext>
              </a:extLst>
            </p:cNvPr>
            <p:cNvSpPr/>
            <p:nvPr/>
          </p:nvSpPr>
          <p:spPr bwMode="auto">
            <a:xfrm rot="964014">
              <a:off x="7998537" y="995587"/>
              <a:ext cx="394595" cy="381125"/>
            </a:xfrm>
            <a:custGeom>
              <a:avLst/>
              <a:gdLst>
                <a:gd name="T0" fmla="*/ 40 w 76"/>
                <a:gd name="T1" fmla="*/ 72 h 72"/>
                <a:gd name="T2" fmla="*/ 26 w 76"/>
                <a:gd name="T3" fmla="*/ 23 h 72"/>
                <a:gd name="T4" fmla="*/ 76 w 76"/>
                <a:gd name="T5" fmla="*/ 48 h 72"/>
                <a:gd name="T6" fmla="*/ 65 w 76"/>
                <a:gd name="T7" fmla="*/ 69 h 72"/>
                <a:gd name="T8" fmla="*/ 40 w 76"/>
                <a:gd name="T9" fmla="*/ 72 h 72"/>
              </a:gdLst>
              <a:ahLst/>
              <a:cxnLst>
                <a:cxn ang="0">
                  <a:pos x="T0" y="T1"/>
                </a:cxn>
                <a:cxn ang="0">
                  <a:pos x="T2" y="T3"/>
                </a:cxn>
                <a:cxn ang="0">
                  <a:pos x="T4" y="T5"/>
                </a:cxn>
                <a:cxn ang="0">
                  <a:pos x="T6" y="T7"/>
                </a:cxn>
                <a:cxn ang="0">
                  <a:pos x="T8" y="T9"/>
                </a:cxn>
              </a:cxnLst>
              <a:rect l="0" t="0" r="r" b="b"/>
              <a:pathLst>
                <a:path w="76" h="72">
                  <a:moveTo>
                    <a:pt x="40" y="72"/>
                  </a:moveTo>
                  <a:cubicBezTo>
                    <a:pt x="40" y="72"/>
                    <a:pt x="0" y="47"/>
                    <a:pt x="26" y="23"/>
                  </a:cubicBezTo>
                  <a:cubicBezTo>
                    <a:pt x="51" y="0"/>
                    <a:pt x="74" y="19"/>
                    <a:pt x="76" y="48"/>
                  </a:cubicBezTo>
                  <a:cubicBezTo>
                    <a:pt x="65" y="69"/>
                    <a:pt x="65" y="69"/>
                    <a:pt x="65" y="69"/>
                  </a:cubicBezTo>
                  <a:lnTo>
                    <a:pt x="40" y="7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752">
              <a:extLst>
                <a:ext uri="{FF2B5EF4-FFF2-40B4-BE49-F238E27FC236}">
                  <a16:creationId xmlns:a16="http://schemas.microsoft.com/office/drawing/2014/main" id="{DF47D45E-E5EE-41E7-90C0-784C9D750F5C}"/>
                </a:ext>
              </a:extLst>
            </p:cNvPr>
            <p:cNvSpPr/>
            <p:nvPr/>
          </p:nvSpPr>
          <p:spPr bwMode="auto">
            <a:xfrm rot="964014">
              <a:off x="8142503" y="1099004"/>
              <a:ext cx="151261" cy="217466"/>
            </a:xfrm>
            <a:custGeom>
              <a:avLst/>
              <a:gdLst>
                <a:gd name="T0" fmla="*/ 25 w 29"/>
                <a:gd name="T1" fmla="*/ 41 h 41"/>
                <a:gd name="T2" fmla="*/ 0 w 29"/>
                <a:gd name="T3" fmla="*/ 3 h 41"/>
                <a:gd name="T4" fmla="*/ 1 w 29"/>
                <a:gd name="T5" fmla="*/ 1 h 41"/>
                <a:gd name="T6" fmla="*/ 1 w 29"/>
                <a:gd name="T7" fmla="*/ 1 h 41"/>
                <a:gd name="T8" fmla="*/ 4 w 29"/>
                <a:gd name="T9" fmla="*/ 1 h 41"/>
                <a:gd name="T10" fmla="*/ 4 w 29"/>
                <a:gd name="T11" fmla="*/ 1 h 41"/>
                <a:gd name="T12" fmla="*/ 28 w 29"/>
                <a:gd name="T13" fmla="*/ 38 h 41"/>
                <a:gd name="T14" fmla="*/ 27 w 29"/>
                <a:gd name="T15" fmla="*/ 41 h 41"/>
                <a:gd name="T16" fmla="*/ 27 w 29"/>
                <a:gd name="T17" fmla="*/ 41 h 41"/>
                <a:gd name="T18" fmla="*/ 26 w 29"/>
                <a:gd name="T19" fmla="*/ 41 h 41"/>
                <a:gd name="T20" fmla="*/ 26 w 29"/>
                <a:gd name="T21" fmla="*/ 41 h 41"/>
                <a:gd name="T22" fmla="*/ 25 w 29"/>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1">
                  <a:moveTo>
                    <a:pt x="25" y="41"/>
                  </a:move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8" y="38"/>
                    <a:pt x="28" y="38"/>
                    <a:pt x="28" y="38"/>
                  </a:cubicBezTo>
                  <a:cubicBezTo>
                    <a:pt x="29" y="39"/>
                    <a:pt x="28" y="41"/>
                    <a:pt x="27" y="41"/>
                  </a:cubicBezTo>
                  <a:cubicBezTo>
                    <a:pt x="27" y="41"/>
                    <a:pt x="27" y="41"/>
                    <a:pt x="27" y="41"/>
                  </a:cubicBezTo>
                  <a:cubicBezTo>
                    <a:pt x="27" y="41"/>
                    <a:pt x="27" y="41"/>
                    <a:pt x="26" y="41"/>
                  </a:cubicBezTo>
                  <a:cubicBezTo>
                    <a:pt x="26" y="41"/>
                    <a:pt x="26" y="41"/>
                    <a:pt x="26" y="41"/>
                  </a:cubicBezTo>
                  <a:cubicBezTo>
                    <a:pt x="26" y="41"/>
                    <a:pt x="25" y="41"/>
                    <a:pt x="25" y="41"/>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753">
              <a:extLst>
                <a:ext uri="{FF2B5EF4-FFF2-40B4-BE49-F238E27FC236}">
                  <a16:creationId xmlns:a16="http://schemas.microsoft.com/office/drawing/2014/main" id="{52D6971F-04D4-4F46-BF98-074D0E822DB2}"/>
                </a:ext>
              </a:extLst>
            </p:cNvPr>
            <p:cNvSpPr>
              <a:spLocks noEditPoints="1"/>
            </p:cNvSpPr>
            <p:nvPr/>
          </p:nvSpPr>
          <p:spPr bwMode="auto">
            <a:xfrm rot="964014">
              <a:off x="8063977" y="1064350"/>
              <a:ext cx="326638" cy="334046"/>
            </a:xfrm>
            <a:custGeom>
              <a:avLst/>
              <a:gdLst>
                <a:gd name="T0" fmla="*/ 24 w 63"/>
                <a:gd name="T1" fmla="*/ 63 h 63"/>
                <a:gd name="T2" fmla="*/ 0 w 63"/>
                <a:gd name="T3" fmla="*/ 29 h 63"/>
                <a:gd name="T4" fmla="*/ 0 w 63"/>
                <a:gd name="T5" fmla="*/ 29 h 63"/>
                <a:gd name="T6" fmla="*/ 9 w 63"/>
                <a:gd name="T7" fmla="*/ 11 h 63"/>
                <a:gd name="T8" fmla="*/ 9 w 63"/>
                <a:gd name="T9" fmla="*/ 11 h 63"/>
                <a:gd name="T10" fmla="*/ 33 w 63"/>
                <a:gd name="T11" fmla="*/ 0 h 63"/>
                <a:gd name="T12" fmla="*/ 33 w 63"/>
                <a:gd name="T13" fmla="*/ 0 h 63"/>
                <a:gd name="T14" fmla="*/ 63 w 63"/>
                <a:gd name="T15" fmla="*/ 37 h 63"/>
                <a:gd name="T16" fmla="*/ 63 w 63"/>
                <a:gd name="T17" fmla="*/ 37 h 63"/>
                <a:gd name="T18" fmla="*/ 63 w 63"/>
                <a:gd name="T19" fmla="*/ 38 h 63"/>
                <a:gd name="T20" fmla="*/ 51 w 63"/>
                <a:gd name="T21" fmla="*/ 59 h 63"/>
                <a:gd name="T22" fmla="*/ 50 w 63"/>
                <a:gd name="T23" fmla="*/ 60 h 63"/>
                <a:gd name="T24" fmla="*/ 50 w 63"/>
                <a:gd name="T25" fmla="*/ 60 h 63"/>
                <a:gd name="T26" fmla="*/ 25 w 63"/>
                <a:gd name="T27" fmla="*/ 63 h 63"/>
                <a:gd name="T28" fmla="*/ 25 w 63"/>
                <a:gd name="T29" fmla="*/ 63 h 63"/>
                <a:gd name="T30" fmla="*/ 25 w 63"/>
                <a:gd name="T31" fmla="*/ 63 h 63"/>
                <a:gd name="T32" fmla="*/ 24 w 63"/>
                <a:gd name="T33" fmla="*/ 63 h 63"/>
                <a:gd name="T34" fmla="*/ 25 w 63"/>
                <a:gd name="T35" fmla="*/ 61 h 63"/>
                <a:gd name="T36" fmla="*/ 26 w 63"/>
                <a:gd name="T37" fmla="*/ 59 h 63"/>
                <a:gd name="T38" fmla="*/ 25 w 63"/>
                <a:gd name="T39" fmla="*/ 61 h 63"/>
                <a:gd name="T40" fmla="*/ 12 w 63"/>
                <a:gd name="T41" fmla="*/ 14 h 63"/>
                <a:gd name="T42" fmla="*/ 4 w 63"/>
                <a:gd name="T43" fmla="*/ 29 h 63"/>
                <a:gd name="T44" fmla="*/ 4 w 63"/>
                <a:gd name="T45" fmla="*/ 29 h 63"/>
                <a:gd name="T46" fmla="*/ 15 w 63"/>
                <a:gd name="T47" fmla="*/ 50 h 63"/>
                <a:gd name="T48" fmla="*/ 15 w 63"/>
                <a:gd name="T49" fmla="*/ 50 h 63"/>
                <a:gd name="T50" fmla="*/ 25 w 63"/>
                <a:gd name="T51" fmla="*/ 59 h 63"/>
                <a:gd name="T52" fmla="*/ 25 w 63"/>
                <a:gd name="T53" fmla="*/ 59 h 63"/>
                <a:gd name="T54" fmla="*/ 48 w 63"/>
                <a:gd name="T55" fmla="*/ 56 h 63"/>
                <a:gd name="T56" fmla="*/ 59 w 63"/>
                <a:gd name="T57" fmla="*/ 37 h 63"/>
                <a:gd name="T58" fmla="*/ 33 w 63"/>
                <a:gd name="T59" fmla="*/ 4 h 63"/>
                <a:gd name="T60" fmla="*/ 33 w 63"/>
                <a:gd name="T61" fmla="*/ 4 h 63"/>
                <a:gd name="T62" fmla="*/ 33 w 63"/>
                <a:gd name="T63" fmla="*/ 4 h 63"/>
                <a:gd name="T64" fmla="*/ 33 w 63"/>
                <a:gd name="T65" fmla="*/ 4 h 63"/>
                <a:gd name="T66" fmla="*/ 12 w 63"/>
                <a:gd name="T6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63">
                  <a:moveTo>
                    <a:pt x="24" y="63"/>
                  </a:moveTo>
                  <a:cubicBezTo>
                    <a:pt x="24" y="63"/>
                    <a:pt x="0" y="48"/>
                    <a:pt x="0" y="29"/>
                  </a:cubicBezTo>
                  <a:cubicBezTo>
                    <a:pt x="0" y="29"/>
                    <a:pt x="0" y="29"/>
                    <a:pt x="0" y="29"/>
                  </a:cubicBezTo>
                  <a:cubicBezTo>
                    <a:pt x="0" y="23"/>
                    <a:pt x="3" y="17"/>
                    <a:pt x="9" y="11"/>
                  </a:cubicBezTo>
                  <a:cubicBezTo>
                    <a:pt x="9" y="11"/>
                    <a:pt x="9" y="11"/>
                    <a:pt x="9" y="11"/>
                  </a:cubicBezTo>
                  <a:cubicBezTo>
                    <a:pt x="18" y="4"/>
                    <a:pt x="26" y="0"/>
                    <a:pt x="33" y="0"/>
                  </a:cubicBezTo>
                  <a:cubicBezTo>
                    <a:pt x="33" y="0"/>
                    <a:pt x="33" y="0"/>
                    <a:pt x="33" y="0"/>
                  </a:cubicBezTo>
                  <a:cubicBezTo>
                    <a:pt x="50" y="0"/>
                    <a:pt x="62" y="17"/>
                    <a:pt x="63" y="37"/>
                  </a:cubicBezTo>
                  <a:cubicBezTo>
                    <a:pt x="63" y="37"/>
                    <a:pt x="63" y="37"/>
                    <a:pt x="63" y="37"/>
                  </a:cubicBezTo>
                  <a:cubicBezTo>
                    <a:pt x="63" y="38"/>
                    <a:pt x="63" y="38"/>
                    <a:pt x="63" y="38"/>
                  </a:cubicBezTo>
                  <a:cubicBezTo>
                    <a:pt x="51" y="59"/>
                    <a:pt x="51" y="59"/>
                    <a:pt x="51" y="59"/>
                  </a:cubicBezTo>
                  <a:cubicBezTo>
                    <a:pt x="51" y="59"/>
                    <a:pt x="50" y="60"/>
                    <a:pt x="50" y="60"/>
                  </a:cubicBezTo>
                  <a:cubicBezTo>
                    <a:pt x="50" y="60"/>
                    <a:pt x="50" y="60"/>
                    <a:pt x="50" y="60"/>
                  </a:cubicBezTo>
                  <a:cubicBezTo>
                    <a:pt x="25" y="63"/>
                    <a:pt x="25" y="63"/>
                    <a:pt x="25" y="63"/>
                  </a:cubicBezTo>
                  <a:cubicBezTo>
                    <a:pt x="25" y="63"/>
                    <a:pt x="25" y="63"/>
                    <a:pt x="25" y="63"/>
                  </a:cubicBezTo>
                  <a:cubicBezTo>
                    <a:pt x="25" y="63"/>
                    <a:pt x="25" y="63"/>
                    <a:pt x="25" y="63"/>
                  </a:cubicBezTo>
                  <a:cubicBezTo>
                    <a:pt x="24" y="63"/>
                    <a:pt x="24" y="63"/>
                    <a:pt x="24" y="63"/>
                  </a:cubicBezTo>
                  <a:close/>
                  <a:moveTo>
                    <a:pt x="25" y="61"/>
                  </a:moveTo>
                  <a:cubicBezTo>
                    <a:pt x="26" y="59"/>
                    <a:pt x="26" y="59"/>
                    <a:pt x="26" y="59"/>
                  </a:cubicBezTo>
                  <a:cubicBezTo>
                    <a:pt x="25" y="61"/>
                    <a:pt x="25" y="61"/>
                    <a:pt x="25" y="61"/>
                  </a:cubicBezTo>
                  <a:close/>
                  <a:moveTo>
                    <a:pt x="12" y="14"/>
                  </a:moveTo>
                  <a:cubicBezTo>
                    <a:pt x="6" y="19"/>
                    <a:pt x="4" y="25"/>
                    <a:pt x="4" y="29"/>
                  </a:cubicBezTo>
                  <a:cubicBezTo>
                    <a:pt x="4" y="29"/>
                    <a:pt x="4" y="29"/>
                    <a:pt x="4" y="29"/>
                  </a:cubicBezTo>
                  <a:cubicBezTo>
                    <a:pt x="4" y="37"/>
                    <a:pt x="9" y="45"/>
                    <a:pt x="15" y="50"/>
                  </a:cubicBezTo>
                  <a:cubicBezTo>
                    <a:pt x="15" y="50"/>
                    <a:pt x="15" y="50"/>
                    <a:pt x="15" y="50"/>
                  </a:cubicBezTo>
                  <a:cubicBezTo>
                    <a:pt x="19" y="55"/>
                    <a:pt x="24" y="58"/>
                    <a:pt x="25" y="59"/>
                  </a:cubicBezTo>
                  <a:cubicBezTo>
                    <a:pt x="25" y="59"/>
                    <a:pt x="25" y="59"/>
                    <a:pt x="25" y="59"/>
                  </a:cubicBezTo>
                  <a:cubicBezTo>
                    <a:pt x="48" y="56"/>
                    <a:pt x="48" y="56"/>
                    <a:pt x="48" y="56"/>
                  </a:cubicBezTo>
                  <a:cubicBezTo>
                    <a:pt x="59" y="37"/>
                    <a:pt x="59" y="37"/>
                    <a:pt x="59" y="37"/>
                  </a:cubicBezTo>
                  <a:cubicBezTo>
                    <a:pt x="58" y="18"/>
                    <a:pt x="47" y="4"/>
                    <a:pt x="33" y="4"/>
                  </a:cubicBezTo>
                  <a:cubicBezTo>
                    <a:pt x="33" y="4"/>
                    <a:pt x="33" y="4"/>
                    <a:pt x="33" y="4"/>
                  </a:cubicBezTo>
                  <a:cubicBezTo>
                    <a:pt x="33" y="4"/>
                    <a:pt x="33" y="4"/>
                    <a:pt x="33" y="4"/>
                  </a:cubicBezTo>
                  <a:cubicBezTo>
                    <a:pt x="33" y="4"/>
                    <a:pt x="33" y="4"/>
                    <a:pt x="33" y="4"/>
                  </a:cubicBezTo>
                  <a:cubicBezTo>
                    <a:pt x="27" y="4"/>
                    <a:pt x="20" y="7"/>
                    <a:pt x="12" y="1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754">
              <a:extLst>
                <a:ext uri="{FF2B5EF4-FFF2-40B4-BE49-F238E27FC236}">
                  <a16:creationId xmlns:a16="http://schemas.microsoft.com/office/drawing/2014/main" id="{8347B34A-1E9C-4AF6-9F2E-23AAE49BA4A0}"/>
                </a:ext>
              </a:extLst>
            </p:cNvPr>
            <p:cNvSpPr/>
            <p:nvPr/>
          </p:nvSpPr>
          <p:spPr bwMode="auto">
            <a:xfrm rot="964014">
              <a:off x="7836396" y="1236154"/>
              <a:ext cx="315676" cy="381125"/>
            </a:xfrm>
            <a:custGeom>
              <a:avLst/>
              <a:gdLst>
                <a:gd name="T0" fmla="*/ 46 w 61"/>
                <a:gd name="T1" fmla="*/ 62 h 72"/>
                <a:gd name="T2" fmla="*/ 2 w 61"/>
                <a:gd name="T3" fmla="*/ 38 h 72"/>
                <a:gd name="T4" fmla="*/ 54 w 61"/>
                <a:gd name="T5" fmla="*/ 20 h 72"/>
                <a:gd name="T6" fmla="*/ 61 w 61"/>
                <a:gd name="T7" fmla="*/ 42 h 72"/>
                <a:gd name="T8" fmla="*/ 46 w 61"/>
                <a:gd name="T9" fmla="*/ 62 h 72"/>
              </a:gdLst>
              <a:ahLst/>
              <a:cxnLst>
                <a:cxn ang="0">
                  <a:pos x="T0" y="T1"/>
                </a:cxn>
                <a:cxn ang="0">
                  <a:pos x="T2" y="T3"/>
                </a:cxn>
                <a:cxn ang="0">
                  <a:pos x="T4" y="T5"/>
                </a:cxn>
                <a:cxn ang="0">
                  <a:pos x="T6" y="T7"/>
                </a:cxn>
                <a:cxn ang="0">
                  <a:pos x="T8" y="T9"/>
                </a:cxn>
              </a:cxnLst>
              <a:rect l="0" t="0" r="r" b="b"/>
              <a:pathLst>
                <a:path w="61" h="72">
                  <a:moveTo>
                    <a:pt x="46" y="62"/>
                  </a:moveTo>
                  <a:cubicBezTo>
                    <a:pt x="46" y="62"/>
                    <a:pt x="0" y="72"/>
                    <a:pt x="2" y="38"/>
                  </a:cubicBezTo>
                  <a:cubicBezTo>
                    <a:pt x="3" y="3"/>
                    <a:pt x="33" y="0"/>
                    <a:pt x="54" y="20"/>
                  </a:cubicBezTo>
                  <a:cubicBezTo>
                    <a:pt x="61" y="42"/>
                    <a:pt x="61" y="42"/>
                    <a:pt x="61" y="42"/>
                  </a:cubicBezTo>
                  <a:lnTo>
                    <a:pt x="46" y="62"/>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755">
              <a:extLst>
                <a:ext uri="{FF2B5EF4-FFF2-40B4-BE49-F238E27FC236}">
                  <a16:creationId xmlns:a16="http://schemas.microsoft.com/office/drawing/2014/main" id="{078FE0F2-8FC8-4F37-899D-99E5033C422F}"/>
                </a:ext>
              </a:extLst>
            </p:cNvPr>
            <p:cNvSpPr/>
            <p:nvPr/>
          </p:nvSpPr>
          <p:spPr bwMode="auto">
            <a:xfrm rot="964014">
              <a:off x="7840962" y="1387310"/>
              <a:ext cx="249911" cy="69499"/>
            </a:xfrm>
            <a:custGeom>
              <a:avLst/>
              <a:gdLst>
                <a:gd name="T0" fmla="*/ 45 w 48"/>
                <a:gd name="T1" fmla="*/ 13 h 13"/>
                <a:gd name="T2" fmla="*/ 2 w 48"/>
                <a:gd name="T3" fmla="*/ 4 h 13"/>
                <a:gd name="T4" fmla="*/ 0 w 48"/>
                <a:gd name="T5" fmla="*/ 1 h 13"/>
                <a:gd name="T6" fmla="*/ 0 w 48"/>
                <a:gd name="T7" fmla="*/ 1 h 13"/>
                <a:gd name="T8" fmla="*/ 2 w 48"/>
                <a:gd name="T9" fmla="*/ 0 h 13"/>
                <a:gd name="T10" fmla="*/ 2 w 48"/>
                <a:gd name="T11" fmla="*/ 0 h 13"/>
                <a:gd name="T12" fmla="*/ 46 w 48"/>
                <a:gd name="T13" fmla="*/ 9 h 13"/>
                <a:gd name="T14" fmla="*/ 47 w 48"/>
                <a:gd name="T15" fmla="*/ 11 h 13"/>
                <a:gd name="T16" fmla="*/ 47 w 48"/>
                <a:gd name="T17" fmla="*/ 11 h 13"/>
                <a:gd name="T18" fmla="*/ 46 w 48"/>
                <a:gd name="T19" fmla="*/ 13 h 13"/>
                <a:gd name="T20" fmla="*/ 46 w 48"/>
                <a:gd name="T21" fmla="*/ 13 h 13"/>
                <a:gd name="T22" fmla="*/ 45 w 48"/>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3">
                  <a:moveTo>
                    <a:pt x="45" y="13"/>
                  </a:moveTo>
                  <a:cubicBezTo>
                    <a:pt x="2" y="4"/>
                    <a:pt x="2" y="4"/>
                    <a:pt x="2" y="4"/>
                  </a:cubicBezTo>
                  <a:cubicBezTo>
                    <a:pt x="1" y="3"/>
                    <a:pt x="0" y="2"/>
                    <a:pt x="0" y="1"/>
                  </a:cubicBezTo>
                  <a:cubicBezTo>
                    <a:pt x="0" y="1"/>
                    <a:pt x="0" y="1"/>
                    <a:pt x="0" y="1"/>
                  </a:cubicBezTo>
                  <a:cubicBezTo>
                    <a:pt x="0" y="0"/>
                    <a:pt x="1" y="0"/>
                    <a:pt x="2" y="0"/>
                  </a:cubicBezTo>
                  <a:cubicBezTo>
                    <a:pt x="2" y="0"/>
                    <a:pt x="2" y="0"/>
                    <a:pt x="2" y="0"/>
                  </a:cubicBezTo>
                  <a:cubicBezTo>
                    <a:pt x="46" y="9"/>
                    <a:pt x="46" y="9"/>
                    <a:pt x="46" y="9"/>
                  </a:cubicBezTo>
                  <a:cubicBezTo>
                    <a:pt x="47" y="9"/>
                    <a:pt x="48" y="10"/>
                    <a:pt x="47" y="11"/>
                  </a:cubicBezTo>
                  <a:cubicBezTo>
                    <a:pt x="47" y="11"/>
                    <a:pt x="47" y="11"/>
                    <a:pt x="47" y="11"/>
                  </a:cubicBezTo>
                  <a:cubicBezTo>
                    <a:pt x="47" y="12"/>
                    <a:pt x="46" y="13"/>
                    <a:pt x="46" y="13"/>
                  </a:cubicBezTo>
                  <a:cubicBezTo>
                    <a:pt x="46" y="13"/>
                    <a:pt x="46" y="13"/>
                    <a:pt x="46" y="13"/>
                  </a:cubicBezTo>
                  <a:cubicBezTo>
                    <a:pt x="45" y="13"/>
                    <a:pt x="45" y="13"/>
                    <a:pt x="45" y="13"/>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756">
              <a:extLst>
                <a:ext uri="{FF2B5EF4-FFF2-40B4-BE49-F238E27FC236}">
                  <a16:creationId xmlns:a16="http://schemas.microsoft.com/office/drawing/2014/main" id="{972B0AC0-CB76-42B2-AFE4-51C532AAE50E}"/>
                </a:ext>
              </a:extLst>
            </p:cNvPr>
            <p:cNvSpPr>
              <a:spLocks noEditPoints="1"/>
            </p:cNvSpPr>
            <p:nvPr/>
          </p:nvSpPr>
          <p:spPr bwMode="auto">
            <a:xfrm rot="964014">
              <a:off x="7836802" y="1269145"/>
              <a:ext cx="326638" cy="313868"/>
            </a:xfrm>
            <a:custGeom>
              <a:avLst/>
              <a:gdLst>
                <a:gd name="T0" fmla="*/ 11 w 63"/>
                <a:gd name="T1" fmla="*/ 55 h 59"/>
                <a:gd name="T2" fmla="*/ 0 w 63"/>
                <a:gd name="T3" fmla="*/ 33 h 59"/>
                <a:gd name="T4" fmla="*/ 0 w 63"/>
                <a:gd name="T5" fmla="*/ 33 h 59"/>
                <a:gd name="T6" fmla="*/ 0 w 63"/>
                <a:gd name="T7" fmla="*/ 32 h 59"/>
                <a:gd name="T8" fmla="*/ 0 w 63"/>
                <a:gd name="T9" fmla="*/ 32 h 59"/>
                <a:gd name="T10" fmla="*/ 27 w 63"/>
                <a:gd name="T11" fmla="*/ 0 h 59"/>
                <a:gd name="T12" fmla="*/ 27 w 63"/>
                <a:gd name="T13" fmla="*/ 0 h 59"/>
                <a:gd name="T14" fmla="*/ 56 w 63"/>
                <a:gd name="T15" fmla="*/ 12 h 59"/>
                <a:gd name="T16" fmla="*/ 56 w 63"/>
                <a:gd name="T17" fmla="*/ 12 h 59"/>
                <a:gd name="T18" fmla="*/ 56 w 63"/>
                <a:gd name="T19" fmla="*/ 13 h 59"/>
                <a:gd name="T20" fmla="*/ 63 w 63"/>
                <a:gd name="T21" fmla="*/ 36 h 59"/>
                <a:gd name="T22" fmla="*/ 63 w 63"/>
                <a:gd name="T23" fmla="*/ 37 h 59"/>
                <a:gd name="T24" fmla="*/ 63 w 63"/>
                <a:gd name="T25" fmla="*/ 37 h 59"/>
                <a:gd name="T26" fmla="*/ 47 w 63"/>
                <a:gd name="T27" fmla="*/ 57 h 59"/>
                <a:gd name="T28" fmla="*/ 46 w 63"/>
                <a:gd name="T29" fmla="*/ 58 h 59"/>
                <a:gd name="T30" fmla="*/ 46 w 63"/>
                <a:gd name="T31" fmla="*/ 58 h 59"/>
                <a:gd name="T32" fmla="*/ 32 w 63"/>
                <a:gd name="T33" fmla="*/ 59 h 59"/>
                <a:gd name="T34" fmla="*/ 32 w 63"/>
                <a:gd name="T35" fmla="*/ 59 h 59"/>
                <a:gd name="T36" fmla="*/ 11 w 63"/>
                <a:gd name="T37" fmla="*/ 55 h 59"/>
                <a:gd name="T38" fmla="*/ 4 w 63"/>
                <a:gd name="T39" fmla="*/ 32 h 59"/>
                <a:gd name="T40" fmla="*/ 4 w 63"/>
                <a:gd name="T41" fmla="*/ 33 h 59"/>
                <a:gd name="T42" fmla="*/ 4 w 63"/>
                <a:gd name="T43" fmla="*/ 33 h 59"/>
                <a:gd name="T44" fmla="*/ 13 w 63"/>
                <a:gd name="T45" fmla="*/ 51 h 59"/>
                <a:gd name="T46" fmla="*/ 13 w 63"/>
                <a:gd name="T47" fmla="*/ 51 h 59"/>
                <a:gd name="T48" fmla="*/ 32 w 63"/>
                <a:gd name="T49" fmla="*/ 55 h 59"/>
                <a:gd name="T50" fmla="*/ 32 w 63"/>
                <a:gd name="T51" fmla="*/ 55 h 59"/>
                <a:gd name="T52" fmla="*/ 45 w 63"/>
                <a:gd name="T53" fmla="*/ 54 h 59"/>
                <a:gd name="T54" fmla="*/ 45 w 63"/>
                <a:gd name="T55" fmla="*/ 54 h 59"/>
                <a:gd name="T56" fmla="*/ 59 w 63"/>
                <a:gd name="T57" fmla="*/ 36 h 59"/>
                <a:gd name="T58" fmla="*/ 53 w 63"/>
                <a:gd name="T59" fmla="*/ 15 h 59"/>
                <a:gd name="T60" fmla="*/ 27 w 63"/>
                <a:gd name="T61" fmla="*/ 4 h 59"/>
                <a:gd name="T62" fmla="*/ 27 w 63"/>
                <a:gd name="T63" fmla="*/ 4 h 59"/>
                <a:gd name="T64" fmla="*/ 4 w 63"/>
                <a:gd name="T65"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59">
                  <a:moveTo>
                    <a:pt x="11" y="55"/>
                  </a:moveTo>
                  <a:cubicBezTo>
                    <a:pt x="4" y="51"/>
                    <a:pt x="0" y="44"/>
                    <a:pt x="0" y="33"/>
                  </a:cubicBezTo>
                  <a:cubicBezTo>
                    <a:pt x="0" y="33"/>
                    <a:pt x="0" y="33"/>
                    <a:pt x="0" y="33"/>
                  </a:cubicBezTo>
                  <a:cubicBezTo>
                    <a:pt x="0" y="33"/>
                    <a:pt x="0" y="32"/>
                    <a:pt x="0" y="32"/>
                  </a:cubicBezTo>
                  <a:cubicBezTo>
                    <a:pt x="0" y="32"/>
                    <a:pt x="0" y="32"/>
                    <a:pt x="0" y="32"/>
                  </a:cubicBezTo>
                  <a:cubicBezTo>
                    <a:pt x="0" y="10"/>
                    <a:pt x="13" y="0"/>
                    <a:pt x="27" y="0"/>
                  </a:cubicBezTo>
                  <a:cubicBezTo>
                    <a:pt x="27" y="0"/>
                    <a:pt x="27" y="0"/>
                    <a:pt x="27" y="0"/>
                  </a:cubicBezTo>
                  <a:cubicBezTo>
                    <a:pt x="37" y="0"/>
                    <a:pt x="47" y="4"/>
                    <a:pt x="56" y="12"/>
                  </a:cubicBezTo>
                  <a:cubicBezTo>
                    <a:pt x="56" y="12"/>
                    <a:pt x="56" y="12"/>
                    <a:pt x="56" y="12"/>
                  </a:cubicBezTo>
                  <a:cubicBezTo>
                    <a:pt x="56" y="13"/>
                    <a:pt x="56" y="13"/>
                    <a:pt x="56" y="13"/>
                  </a:cubicBezTo>
                  <a:cubicBezTo>
                    <a:pt x="63" y="36"/>
                    <a:pt x="63" y="36"/>
                    <a:pt x="63" y="36"/>
                  </a:cubicBezTo>
                  <a:cubicBezTo>
                    <a:pt x="63" y="36"/>
                    <a:pt x="63" y="37"/>
                    <a:pt x="63" y="37"/>
                  </a:cubicBezTo>
                  <a:cubicBezTo>
                    <a:pt x="63" y="37"/>
                    <a:pt x="63" y="37"/>
                    <a:pt x="63" y="37"/>
                  </a:cubicBezTo>
                  <a:cubicBezTo>
                    <a:pt x="47" y="57"/>
                    <a:pt x="47" y="57"/>
                    <a:pt x="47" y="57"/>
                  </a:cubicBezTo>
                  <a:cubicBezTo>
                    <a:pt x="47" y="58"/>
                    <a:pt x="47" y="58"/>
                    <a:pt x="46" y="58"/>
                  </a:cubicBezTo>
                  <a:cubicBezTo>
                    <a:pt x="46" y="58"/>
                    <a:pt x="46" y="58"/>
                    <a:pt x="46" y="58"/>
                  </a:cubicBezTo>
                  <a:cubicBezTo>
                    <a:pt x="46" y="58"/>
                    <a:pt x="40" y="59"/>
                    <a:pt x="32" y="59"/>
                  </a:cubicBezTo>
                  <a:cubicBezTo>
                    <a:pt x="32" y="59"/>
                    <a:pt x="32" y="59"/>
                    <a:pt x="32" y="59"/>
                  </a:cubicBezTo>
                  <a:cubicBezTo>
                    <a:pt x="25" y="59"/>
                    <a:pt x="17" y="59"/>
                    <a:pt x="11" y="55"/>
                  </a:cubicBezTo>
                  <a:close/>
                  <a:moveTo>
                    <a:pt x="4" y="32"/>
                  </a:moveTo>
                  <a:cubicBezTo>
                    <a:pt x="4" y="32"/>
                    <a:pt x="4" y="33"/>
                    <a:pt x="4" y="33"/>
                  </a:cubicBezTo>
                  <a:cubicBezTo>
                    <a:pt x="4" y="33"/>
                    <a:pt x="4" y="33"/>
                    <a:pt x="4" y="33"/>
                  </a:cubicBezTo>
                  <a:cubicBezTo>
                    <a:pt x="4" y="43"/>
                    <a:pt x="7" y="48"/>
                    <a:pt x="13" y="51"/>
                  </a:cubicBezTo>
                  <a:cubicBezTo>
                    <a:pt x="13" y="51"/>
                    <a:pt x="13" y="51"/>
                    <a:pt x="13" y="51"/>
                  </a:cubicBezTo>
                  <a:cubicBezTo>
                    <a:pt x="18" y="55"/>
                    <a:pt x="26" y="55"/>
                    <a:pt x="32" y="55"/>
                  </a:cubicBezTo>
                  <a:cubicBezTo>
                    <a:pt x="32" y="55"/>
                    <a:pt x="32" y="55"/>
                    <a:pt x="32" y="55"/>
                  </a:cubicBezTo>
                  <a:cubicBezTo>
                    <a:pt x="38" y="55"/>
                    <a:pt x="43" y="55"/>
                    <a:pt x="45" y="54"/>
                  </a:cubicBezTo>
                  <a:cubicBezTo>
                    <a:pt x="45" y="54"/>
                    <a:pt x="45" y="54"/>
                    <a:pt x="45" y="54"/>
                  </a:cubicBezTo>
                  <a:cubicBezTo>
                    <a:pt x="59" y="36"/>
                    <a:pt x="59" y="36"/>
                    <a:pt x="59" y="36"/>
                  </a:cubicBezTo>
                  <a:cubicBezTo>
                    <a:pt x="53" y="15"/>
                    <a:pt x="53" y="15"/>
                    <a:pt x="53" y="15"/>
                  </a:cubicBezTo>
                  <a:cubicBezTo>
                    <a:pt x="45" y="8"/>
                    <a:pt x="35" y="4"/>
                    <a:pt x="27" y="4"/>
                  </a:cubicBezTo>
                  <a:cubicBezTo>
                    <a:pt x="27" y="4"/>
                    <a:pt x="27" y="4"/>
                    <a:pt x="27" y="4"/>
                  </a:cubicBezTo>
                  <a:cubicBezTo>
                    <a:pt x="15" y="4"/>
                    <a:pt x="5" y="12"/>
                    <a:pt x="4" y="3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757">
              <a:extLst>
                <a:ext uri="{FF2B5EF4-FFF2-40B4-BE49-F238E27FC236}">
                  <a16:creationId xmlns:a16="http://schemas.microsoft.com/office/drawing/2014/main" id="{B0C4CF4F-54F4-4087-9601-3580664BA63D}"/>
                </a:ext>
              </a:extLst>
            </p:cNvPr>
            <p:cNvSpPr/>
            <p:nvPr/>
          </p:nvSpPr>
          <p:spPr bwMode="auto">
            <a:xfrm rot="964014">
              <a:off x="7726490" y="1571775"/>
              <a:ext cx="368289" cy="401302"/>
            </a:xfrm>
            <a:custGeom>
              <a:avLst/>
              <a:gdLst>
                <a:gd name="T0" fmla="*/ 71 w 71"/>
                <a:gd name="T1" fmla="*/ 36 h 76"/>
                <a:gd name="T2" fmla="*/ 23 w 71"/>
                <a:gd name="T3" fmla="*/ 50 h 76"/>
                <a:gd name="T4" fmla="*/ 47 w 71"/>
                <a:gd name="T5" fmla="*/ 0 h 76"/>
                <a:gd name="T6" fmla="*/ 68 w 71"/>
                <a:gd name="T7" fmla="*/ 11 h 76"/>
                <a:gd name="T8" fmla="*/ 71 w 71"/>
                <a:gd name="T9" fmla="*/ 36 h 76"/>
              </a:gdLst>
              <a:ahLst/>
              <a:cxnLst>
                <a:cxn ang="0">
                  <a:pos x="T0" y="T1"/>
                </a:cxn>
                <a:cxn ang="0">
                  <a:pos x="T2" y="T3"/>
                </a:cxn>
                <a:cxn ang="0">
                  <a:pos x="T4" y="T5"/>
                </a:cxn>
                <a:cxn ang="0">
                  <a:pos x="T6" y="T7"/>
                </a:cxn>
                <a:cxn ang="0">
                  <a:pos x="T8" y="T9"/>
                </a:cxn>
              </a:cxnLst>
              <a:rect l="0" t="0" r="r" b="b"/>
              <a:pathLst>
                <a:path w="71" h="76">
                  <a:moveTo>
                    <a:pt x="71" y="36"/>
                  </a:moveTo>
                  <a:cubicBezTo>
                    <a:pt x="71" y="36"/>
                    <a:pt x="46" y="76"/>
                    <a:pt x="23" y="50"/>
                  </a:cubicBezTo>
                  <a:cubicBezTo>
                    <a:pt x="0" y="25"/>
                    <a:pt x="19" y="1"/>
                    <a:pt x="47" y="0"/>
                  </a:cubicBezTo>
                  <a:cubicBezTo>
                    <a:pt x="68" y="11"/>
                    <a:pt x="68" y="11"/>
                    <a:pt x="68" y="11"/>
                  </a:cubicBezTo>
                  <a:lnTo>
                    <a:pt x="71" y="36"/>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758">
              <a:extLst>
                <a:ext uri="{FF2B5EF4-FFF2-40B4-BE49-F238E27FC236}">
                  <a16:creationId xmlns:a16="http://schemas.microsoft.com/office/drawing/2014/main" id="{86238E92-017E-48BC-90EF-17BA95E22080}"/>
                </a:ext>
              </a:extLst>
            </p:cNvPr>
            <p:cNvSpPr/>
            <p:nvPr/>
          </p:nvSpPr>
          <p:spPr bwMode="auto">
            <a:xfrm rot="964014">
              <a:off x="7821774" y="1670411"/>
              <a:ext cx="217027" cy="154692"/>
            </a:xfrm>
            <a:custGeom>
              <a:avLst/>
              <a:gdLst>
                <a:gd name="T0" fmla="*/ 1 w 42"/>
                <a:gd name="T1" fmla="*/ 28 h 29"/>
                <a:gd name="T2" fmla="*/ 1 w 42"/>
                <a:gd name="T3" fmla="*/ 25 h 29"/>
                <a:gd name="T4" fmla="*/ 1 w 42"/>
                <a:gd name="T5" fmla="*/ 25 h 29"/>
                <a:gd name="T6" fmla="*/ 39 w 42"/>
                <a:gd name="T7" fmla="*/ 1 h 29"/>
                <a:gd name="T8" fmla="*/ 41 w 42"/>
                <a:gd name="T9" fmla="*/ 1 h 29"/>
                <a:gd name="T10" fmla="*/ 41 w 42"/>
                <a:gd name="T11" fmla="*/ 1 h 29"/>
                <a:gd name="T12" fmla="*/ 41 w 42"/>
                <a:gd name="T13" fmla="*/ 4 h 29"/>
                <a:gd name="T14" fmla="*/ 41 w 42"/>
                <a:gd name="T15" fmla="*/ 4 h 29"/>
                <a:gd name="T16" fmla="*/ 4 w 42"/>
                <a:gd name="T17" fmla="*/ 28 h 29"/>
                <a:gd name="T18" fmla="*/ 3 w 42"/>
                <a:gd name="T19" fmla="*/ 29 h 29"/>
                <a:gd name="T20" fmla="*/ 3 w 42"/>
                <a:gd name="T21" fmla="*/ 29 h 29"/>
                <a:gd name="T22" fmla="*/ 1 w 42"/>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1" y="28"/>
                  </a:moveTo>
                  <a:cubicBezTo>
                    <a:pt x="0" y="27"/>
                    <a:pt x="1" y="26"/>
                    <a:pt x="1" y="25"/>
                  </a:cubicBezTo>
                  <a:cubicBezTo>
                    <a:pt x="1" y="25"/>
                    <a:pt x="1" y="25"/>
                    <a:pt x="1" y="25"/>
                  </a:cubicBezTo>
                  <a:cubicBezTo>
                    <a:pt x="39" y="1"/>
                    <a:pt x="39" y="1"/>
                    <a:pt x="39" y="1"/>
                  </a:cubicBezTo>
                  <a:cubicBezTo>
                    <a:pt x="40" y="0"/>
                    <a:pt x="41" y="1"/>
                    <a:pt x="41" y="1"/>
                  </a:cubicBezTo>
                  <a:cubicBezTo>
                    <a:pt x="41" y="1"/>
                    <a:pt x="41" y="1"/>
                    <a:pt x="41" y="1"/>
                  </a:cubicBezTo>
                  <a:cubicBezTo>
                    <a:pt x="42" y="2"/>
                    <a:pt x="42" y="4"/>
                    <a:pt x="41" y="4"/>
                  </a:cubicBezTo>
                  <a:cubicBezTo>
                    <a:pt x="41" y="4"/>
                    <a:pt x="41" y="4"/>
                    <a:pt x="41" y="4"/>
                  </a:cubicBezTo>
                  <a:cubicBezTo>
                    <a:pt x="4" y="28"/>
                    <a:pt x="4" y="28"/>
                    <a:pt x="4" y="28"/>
                  </a:cubicBezTo>
                  <a:cubicBezTo>
                    <a:pt x="3" y="29"/>
                    <a:pt x="3" y="29"/>
                    <a:pt x="3" y="29"/>
                  </a:cubicBezTo>
                  <a:cubicBezTo>
                    <a:pt x="3" y="29"/>
                    <a:pt x="3" y="29"/>
                    <a:pt x="3" y="29"/>
                  </a:cubicBezTo>
                  <a:cubicBezTo>
                    <a:pt x="2" y="29"/>
                    <a:pt x="1" y="28"/>
                    <a:pt x="1" y="2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759">
              <a:extLst>
                <a:ext uri="{FF2B5EF4-FFF2-40B4-BE49-F238E27FC236}">
                  <a16:creationId xmlns:a16="http://schemas.microsoft.com/office/drawing/2014/main" id="{D6EEAFAF-0EDE-4EC6-8285-170E2E702764}"/>
                </a:ext>
              </a:extLst>
            </p:cNvPr>
            <p:cNvSpPr>
              <a:spLocks noEditPoints="1"/>
            </p:cNvSpPr>
            <p:nvPr/>
          </p:nvSpPr>
          <p:spPr bwMode="auto">
            <a:xfrm rot="964014">
              <a:off x="7790271" y="1571114"/>
              <a:ext cx="326638" cy="334046"/>
            </a:xfrm>
            <a:custGeom>
              <a:avLst/>
              <a:gdLst>
                <a:gd name="T0" fmla="*/ 11 w 63"/>
                <a:gd name="T1" fmla="*/ 53 h 63"/>
                <a:gd name="T2" fmla="*/ 0 w 63"/>
                <a:gd name="T3" fmla="*/ 29 h 63"/>
                <a:gd name="T4" fmla="*/ 0 w 63"/>
                <a:gd name="T5" fmla="*/ 29 h 63"/>
                <a:gd name="T6" fmla="*/ 37 w 63"/>
                <a:gd name="T7" fmla="*/ 0 h 63"/>
                <a:gd name="T8" fmla="*/ 37 w 63"/>
                <a:gd name="T9" fmla="*/ 0 h 63"/>
                <a:gd name="T10" fmla="*/ 38 w 63"/>
                <a:gd name="T11" fmla="*/ 0 h 63"/>
                <a:gd name="T12" fmla="*/ 59 w 63"/>
                <a:gd name="T13" fmla="*/ 11 h 63"/>
                <a:gd name="T14" fmla="*/ 60 w 63"/>
                <a:gd name="T15" fmla="*/ 13 h 63"/>
                <a:gd name="T16" fmla="*/ 60 w 63"/>
                <a:gd name="T17" fmla="*/ 13 h 63"/>
                <a:gd name="T18" fmla="*/ 63 w 63"/>
                <a:gd name="T19" fmla="*/ 38 h 63"/>
                <a:gd name="T20" fmla="*/ 61 w 63"/>
                <a:gd name="T21" fmla="*/ 38 h 63"/>
                <a:gd name="T22" fmla="*/ 63 w 63"/>
                <a:gd name="T23" fmla="*/ 38 h 63"/>
                <a:gd name="T24" fmla="*/ 63 w 63"/>
                <a:gd name="T25" fmla="*/ 39 h 63"/>
                <a:gd name="T26" fmla="*/ 63 w 63"/>
                <a:gd name="T27" fmla="*/ 39 h 63"/>
                <a:gd name="T28" fmla="*/ 30 w 63"/>
                <a:gd name="T29" fmla="*/ 63 h 63"/>
                <a:gd name="T30" fmla="*/ 30 w 63"/>
                <a:gd name="T31" fmla="*/ 63 h 63"/>
                <a:gd name="T32" fmla="*/ 30 w 63"/>
                <a:gd name="T33" fmla="*/ 63 h 63"/>
                <a:gd name="T34" fmla="*/ 30 w 63"/>
                <a:gd name="T35" fmla="*/ 63 h 63"/>
                <a:gd name="T36" fmla="*/ 11 w 63"/>
                <a:gd name="T37" fmla="*/ 53 h 63"/>
                <a:gd name="T38" fmla="*/ 4 w 63"/>
                <a:gd name="T39" fmla="*/ 29 h 63"/>
                <a:gd name="T40" fmla="*/ 14 w 63"/>
                <a:gd name="T41" fmla="*/ 51 h 63"/>
                <a:gd name="T42" fmla="*/ 14 w 63"/>
                <a:gd name="T43" fmla="*/ 51 h 63"/>
                <a:gd name="T44" fmla="*/ 30 w 63"/>
                <a:gd name="T45" fmla="*/ 59 h 63"/>
                <a:gd name="T46" fmla="*/ 30 w 63"/>
                <a:gd name="T47" fmla="*/ 59 h 63"/>
                <a:gd name="T48" fmla="*/ 51 w 63"/>
                <a:gd name="T49" fmla="*/ 48 h 63"/>
                <a:gd name="T50" fmla="*/ 51 w 63"/>
                <a:gd name="T51" fmla="*/ 48 h 63"/>
                <a:gd name="T52" fmla="*/ 59 w 63"/>
                <a:gd name="T53" fmla="*/ 37 h 63"/>
                <a:gd name="T54" fmla="*/ 59 w 63"/>
                <a:gd name="T55" fmla="*/ 37 h 63"/>
                <a:gd name="T56" fmla="*/ 56 w 63"/>
                <a:gd name="T57" fmla="*/ 14 h 63"/>
                <a:gd name="T58" fmla="*/ 37 w 63"/>
                <a:gd name="T59" fmla="*/ 4 h 63"/>
                <a:gd name="T60" fmla="*/ 4 w 63"/>
                <a:gd name="T61"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63">
                  <a:moveTo>
                    <a:pt x="11" y="53"/>
                  </a:moveTo>
                  <a:cubicBezTo>
                    <a:pt x="4" y="45"/>
                    <a:pt x="0" y="37"/>
                    <a:pt x="0" y="29"/>
                  </a:cubicBezTo>
                  <a:cubicBezTo>
                    <a:pt x="0" y="29"/>
                    <a:pt x="0" y="29"/>
                    <a:pt x="0" y="29"/>
                  </a:cubicBezTo>
                  <a:cubicBezTo>
                    <a:pt x="0" y="13"/>
                    <a:pt x="17" y="1"/>
                    <a:pt x="37" y="0"/>
                  </a:cubicBezTo>
                  <a:cubicBezTo>
                    <a:pt x="37" y="0"/>
                    <a:pt x="37" y="0"/>
                    <a:pt x="37" y="0"/>
                  </a:cubicBezTo>
                  <a:cubicBezTo>
                    <a:pt x="38" y="0"/>
                    <a:pt x="38" y="0"/>
                    <a:pt x="38" y="0"/>
                  </a:cubicBezTo>
                  <a:cubicBezTo>
                    <a:pt x="59" y="11"/>
                    <a:pt x="59" y="11"/>
                    <a:pt x="59" y="11"/>
                  </a:cubicBezTo>
                  <a:cubicBezTo>
                    <a:pt x="59" y="12"/>
                    <a:pt x="60" y="12"/>
                    <a:pt x="60" y="13"/>
                  </a:cubicBezTo>
                  <a:cubicBezTo>
                    <a:pt x="60" y="13"/>
                    <a:pt x="60" y="13"/>
                    <a:pt x="60" y="13"/>
                  </a:cubicBezTo>
                  <a:cubicBezTo>
                    <a:pt x="63" y="38"/>
                    <a:pt x="63" y="38"/>
                    <a:pt x="63" y="38"/>
                  </a:cubicBezTo>
                  <a:cubicBezTo>
                    <a:pt x="61" y="38"/>
                    <a:pt x="61" y="38"/>
                    <a:pt x="61" y="38"/>
                  </a:cubicBezTo>
                  <a:cubicBezTo>
                    <a:pt x="63" y="38"/>
                    <a:pt x="63" y="38"/>
                    <a:pt x="63" y="38"/>
                  </a:cubicBezTo>
                  <a:cubicBezTo>
                    <a:pt x="63" y="38"/>
                    <a:pt x="63" y="39"/>
                    <a:pt x="63" y="39"/>
                  </a:cubicBezTo>
                  <a:cubicBezTo>
                    <a:pt x="63" y="39"/>
                    <a:pt x="63" y="39"/>
                    <a:pt x="63" y="39"/>
                  </a:cubicBezTo>
                  <a:cubicBezTo>
                    <a:pt x="63" y="39"/>
                    <a:pt x="49" y="62"/>
                    <a:pt x="30" y="63"/>
                  </a:cubicBezTo>
                  <a:cubicBezTo>
                    <a:pt x="30" y="63"/>
                    <a:pt x="30" y="63"/>
                    <a:pt x="30" y="63"/>
                  </a:cubicBezTo>
                  <a:cubicBezTo>
                    <a:pt x="30" y="63"/>
                    <a:pt x="30" y="63"/>
                    <a:pt x="30" y="63"/>
                  </a:cubicBezTo>
                  <a:cubicBezTo>
                    <a:pt x="30" y="63"/>
                    <a:pt x="30" y="63"/>
                    <a:pt x="30" y="63"/>
                  </a:cubicBezTo>
                  <a:cubicBezTo>
                    <a:pt x="24" y="63"/>
                    <a:pt x="17" y="60"/>
                    <a:pt x="11" y="53"/>
                  </a:cubicBezTo>
                  <a:close/>
                  <a:moveTo>
                    <a:pt x="4" y="29"/>
                  </a:moveTo>
                  <a:cubicBezTo>
                    <a:pt x="4" y="36"/>
                    <a:pt x="7" y="43"/>
                    <a:pt x="14" y="51"/>
                  </a:cubicBezTo>
                  <a:cubicBezTo>
                    <a:pt x="14" y="51"/>
                    <a:pt x="14" y="51"/>
                    <a:pt x="14" y="51"/>
                  </a:cubicBezTo>
                  <a:cubicBezTo>
                    <a:pt x="20" y="57"/>
                    <a:pt x="25" y="59"/>
                    <a:pt x="30" y="59"/>
                  </a:cubicBezTo>
                  <a:cubicBezTo>
                    <a:pt x="30" y="59"/>
                    <a:pt x="30" y="59"/>
                    <a:pt x="30" y="59"/>
                  </a:cubicBezTo>
                  <a:cubicBezTo>
                    <a:pt x="37" y="59"/>
                    <a:pt x="45" y="53"/>
                    <a:pt x="51" y="48"/>
                  </a:cubicBezTo>
                  <a:cubicBezTo>
                    <a:pt x="51" y="48"/>
                    <a:pt x="51" y="48"/>
                    <a:pt x="51" y="48"/>
                  </a:cubicBezTo>
                  <a:cubicBezTo>
                    <a:pt x="55" y="43"/>
                    <a:pt x="58" y="39"/>
                    <a:pt x="59" y="37"/>
                  </a:cubicBezTo>
                  <a:cubicBezTo>
                    <a:pt x="59" y="37"/>
                    <a:pt x="59" y="37"/>
                    <a:pt x="59" y="37"/>
                  </a:cubicBezTo>
                  <a:cubicBezTo>
                    <a:pt x="56" y="14"/>
                    <a:pt x="56" y="14"/>
                    <a:pt x="56" y="14"/>
                  </a:cubicBezTo>
                  <a:cubicBezTo>
                    <a:pt x="37" y="4"/>
                    <a:pt x="37" y="4"/>
                    <a:pt x="37" y="4"/>
                  </a:cubicBezTo>
                  <a:cubicBezTo>
                    <a:pt x="18" y="5"/>
                    <a:pt x="4" y="16"/>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760">
              <a:extLst>
                <a:ext uri="{FF2B5EF4-FFF2-40B4-BE49-F238E27FC236}">
                  <a16:creationId xmlns:a16="http://schemas.microsoft.com/office/drawing/2014/main" id="{5806F06E-FD31-4D1C-9616-D55FFE63DE5D}"/>
                </a:ext>
              </a:extLst>
            </p:cNvPr>
            <p:cNvSpPr/>
            <p:nvPr/>
          </p:nvSpPr>
          <p:spPr bwMode="auto">
            <a:xfrm rot="964014">
              <a:off x="7960143" y="1812499"/>
              <a:ext cx="368289" cy="325077"/>
            </a:xfrm>
            <a:custGeom>
              <a:avLst/>
              <a:gdLst>
                <a:gd name="T0" fmla="*/ 61 w 71"/>
                <a:gd name="T1" fmla="*/ 15 h 61"/>
                <a:gd name="T2" fmla="*/ 37 w 71"/>
                <a:gd name="T3" fmla="*/ 59 h 61"/>
                <a:gd name="T4" fmla="*/ 19 w 71"/>
                <a:gd name="T5" fmla="*/ 6 h 61"/>
                <a:gd name="T6" fmla="*/ 42 w 71"/>
                <a:gd name="T7" fmla="*/ 0 h 61"/>
                <a:gd name="T8" fmla="*/ 61 w 71"/>
                <a:gd name="T9" fmla="*/ 15 h 61"/>
              </a:gdLst>
              <a:ahLst/>
              <a:cxnLst>
                <a:cxn ang="0">
                  <a:pos x="T0" y="T1"/>
                </a:cxn>
                <a:cxn ang="0">
                  <a:pos x="T2" y="T3"/>
                </a:cxn>
                <a:cxn ang="0">
                  <a:pos x="T4" y="T5"/>
                </a:cxn>
                <a:cxn ang="0">
                  <a:pos x="T6" y="T7"/>
                </a:cxn>
                <a:cxn ang="0">
                  <a:pos x="T8" y="T9"/>
                </a:cxn>
              </a:cxnLst>
              <a:rect l="0" t="0" r="r" b="b"/>
              <a:pathLst>
                <a:path w="71" h="61">
                  <a:moveTo>
                    <a:pt x="61" y="15"/>
                  </a:moveTo>
                  <a:cubicBezTo>
                    <a:pt x="61" y="15"/>
                    <a:pt x="71" y="61"/>
                    <a:pt x="37" y="59"/>
                  </a:cubicBezTo>
                  <a:cubicBezTo>
                    <a:pt x="3" y="58"/>
                    <a:pt x="0" y="28"/>
                    <a:pt x="19" y="6"/>
                  </a:cubicBezTo>
                  <a:cubicBezTo>
                    <a:pt x="42" y="0"/>
                    <a:pt x="42" y="0"/>
                    <a:pt x="42" y="0"/>
                  </a:cubicBezTo>
                  <a:lnTo>
                    <a:pt x="61" y="1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761">
              <a:extLst>
                <a:ext uri="{FF2B5EF4-FFF2-40B4-BE49-F238E27FC236}">
                  <a16:creationId xmlns:a16="http://schemas.microsoft.com/office/drawing/2014/main" id="{28A176D6-1EA2-4D9F-B2D5-CC999733FC92}"/>
                </a:ext>
              </a:extLst>
            </p:cNvPr>
            <p:cNvSpPr/>
            <p:nvPr/>
          </p:nvSpPr>
          <p:spPr bwMode="auto">
            <a:xfrm rot="964014">
              <a:off x="8101189" y="1876072"/>
              <a:ext cx="67958" cy="253336"/>
            </a:xfrm>
            <a:custGeom>
              <a:avLst/>
              <a:gdLst>
                <a:gd name="T0" fmla="*/ 2 w 13"/>
                <a:gd name="T1" fmla="*/ 48 h 48"/>
                <a:gd name="T2" fmla="*/ 0 w 13"/>
                <a:gd name="T3" fmla="*/ 45 h 48"/>
                <a:gd name="T4" fmla="*/ 0 w 13"/>
                <a:gd name="T5" fmla="*/ 45 h 48"/>
                <a:gd name="T6" fmla="*/ 9 w 13"/>
                <a:gd name="T7" fmla="*/ 2 h 48"/>
                <a:gd name="T8" fmla="*/ 12 w 13"/>
                <a:gd name="T9" fmla="*/ 0 h 48"/>
                <a:gd name="T10" fmla="*/ 12 w 13"/>
                <a:gd name="T11" fmla="*/ 0 h 48"/>
                <a:gd name="T12" fmla="*/ 13 w 13"/>
                <a:gd name="T13" fmla="*/ 3 h 48"/>
                <a:gd name="T14" fmla="*/ 13 w 13"/>
                <a:gd name="T15" fmla="*/ 3 h 48"/>
                <a:gd name="T16" fmla="*/ 4 w 13"/>
                <a:gd name="T17" fmla="*/ 46 h 48"/>
                <a:gd name="T18" fmla="*/ 2 w 13"/>
                <a:gd name="T19" fmla="*/ 48 h 48"/>
                <a:gd name="T20" fmla="*/ 2 w 13"/>
                <a:gd name="T21" fmla="*/ 48 h 48"/>
                <a:gd name="T22" fmla="*/ 2 w 13"/>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8">
                  <a:moveTo>
                    <a:pt x="2" y="48"/>
                  </a:moveTo>
                  <a:cubicBezTo>
                    <a:pt x="0" y="47"/>
                    <a:pt x="0" y="46"/>
                    <a:pt x="0" y="45"/>
                  </a:cubicBezTo>
                  <a:cubicBezTo>
                    <a:pt x="0" y="45"/>
                    <a:pt x="0" y="45"/>
                    <a:pt x="0" y="45"/>
                  </a:cubicBezTo>
                  <a:cubicBezTo>
                    <a:pt x="9" y="2"/>
                    <a:pt x="9" y="2"/>
                    <a:pt x="9" y="2"/>
                  </a:cubicBezTo>
                  <a:cubicBezTo>
                    <a:pt x="9" y="1"/>
                    <a:pt x="11" y="0"/>
                    <a:pt x="12" y="0"/>
                  </a:cubicBezTo>
                  <a:cubicBezTo>
                    <a:pt x="12" y="0"/>
                    <a:pt x="12" y="0"/>
                    <a:pt x="12" y="0"/>
                  </a:cubicBezTo>
                  <a:cubicBezTo>
                    <a:pt x="13" y="1"/>
                    <a:pt x="13" y="2"/>
                    <a:pt x="13" y="3"/>
                  </a:cubicBezTo>
                  <a:cubicBezTo>
                    <a:pt x="13" y="3"/>
                    <a:pt x="13" y="3"/>
                    <a:pt x="13" y="3"/>
                  </a:cubicBezTo>
                  <a:cubicBezTo>
                    <a:pt x="4" y="46"/>
                    <a:pt x="4" y="46"/>
                    <a:pt x="4" y="46"/>
                  </a:cubicBezTo>
                  <a:cubicBezTo>
                    <a:pt x="4" y="47"/>
                    <a:pt x="3" y="48"/>
                    <a:pt x="2" y="48"/>
                  </a:cubicBezTo>
                  <a:cubicBezTo>
                    <a:pt x="2" y="48"/>
                    <a:pt x="2" y="48"/>
                    <a:pt x="2" y="48"/>
                  </a:cubicBezTo>
                  <a:cubicBezTo>
                    <a:pt x="2" y="48"/>
                    <a:pt x="2" y="48"/>
                    <a:pt x="2" y="48"/>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762">
              <a:extLst>
                <a:ext uri="{FF2B5EF4-FFF2-40B4-BE49-F238E27FC236}">
                  <a16:creationId xmlns:a16="http://schemas.microsoft.com/office/drawing/2014/main" id="{5B724780-8F9D-4FA9-BED5-4635692193DA}"/>
                </a:ext>
              </a:extLst>
            </p:cNvPr>
            <p:cNvSpPr>
              <a:spLocks noEditPoints="1"/>
            </p:cNvSpPr>
            <p:nvPr/>
          </p:nvSpPr>
          <p:spPr bwMode="auto">
            <a:xfrm rot="964014">
              <a:off x="7985670" y="1802492"/>
              <a:ext cx="311292" cy="334046"/>
            </a:xfrm>
            <a:custGeom>
              <a:avLst/>
              <a:gdLst>
                <a:gd name="T0" fmla="*/ 34 w 60"/>
                <a:gd name="T1" fmla="*/ 63 h 63"/>
                <a:gd name="T2" fmla="*/ 32 w 60"/>
                <a:gd name="T3" fmla="*/ 63 h 63"/>
                <a:gd name="T4" fmla="*/ 32 w 60"/>
                <a:gd name="T5" fmla="*/ 63 h 63"/>
                <a:gd name="T6" fmla="*/ 0 w 60"/>
                <a:gd name="T7" fmla="*/ 36 h 63"/>
                <a:gd name="T8" fmla="*/ 0 w 60"/>
                <a:gd name="T9" fmla="*/ 36 h 63"/>
                <a:gd name="T10" fmla="*/ 12 w 60"/>
                <a:gd name="T11" fmla="*/ 7 h 63"/>
                <a:gd name="T12" fmla="*/ 12 w 60"/>
                <a:gd name="T13" fmla="*/ 7 h 63"/>
                <a:gd name="T14" fmla="*/ 13 w 60"/>
                <a:gd name="T15" fmla="*/ 6 h 63"/>
                <a:gd name="T16" fmla="*/ 36 w 60"/>
                <a:gd name="T17" fmla="*/ 0 h 63"/>
                <a:gd name="T18" fmla="*/ 38 w 60"/>
                <a:gd name="T19" fmla="*/ 0 h 63"/>
                <a:gd name="T20" fmla="*/ 38 w 60"/>
                <a:gd name="T21" fmla="*/ 0 h 63"/>
                <a:gd name="T22" fmla="*/ 58 w 60"/>
                <a:gd name="T23" fmla="*/ 15 h 63"/>
                <a:gd name="T24" fmla="*/ 56 w 60"/>
                <a:gd name="T25" fmla="*/ 17 h 63"/>
                <a:gd name="T26" fmla="*/ 58 w 60"/>
                <a:gd name="T27" fmla="*/ 15 h 63"/>
                <a:gd name="T28" fmla="*/ 58 w 60"/>
                <a:gd name="T29" fmla="*/ 16 h 63"/>
                <a:gd name="T30" fmla="*/ 58 w 60"/>
                <a:gd name="T31" fmla="*/ 16 h 63"/>
                <a:gd name="T32" fmla="*/ 60 w 60"/>
                <a:gd name="T33" fmla="*/ 31 h 63"/>
                <a:gd name="T34" fmla="*/ 60 w 60"/>
                <a:gd name="T35" fmla="*/ 31 h 63"/>
                <a:gd name="T36" fmla="*/ 55 w 60"/>
                <a:gd name="T37" fmla="*/ 52 h 63"/>
                <a:gd name="T38" fmla="*/ 55 w 60"/>
                <a:gd name="T39" fmla="*/ 52 h 63"/>
                <a:gd name="T40" fmla="*/ 34 w 60"/>
                <a:gd name="T41" fmla="*/ 63 h 63"/>
                <a:gd name="T42" fmla="*/ 34 w 60"/>
                <a:gd name="T43" fmla="*/ 63 h 63"/>
                <a:gd name="T44" fmla="*/ 34 w 60"/>
                <a:gd name="T45" fmla="*/ 63 h 63"/>
                <a:gd name="T46" fmla="*/ 4 w 60"/>
                <a:gd name="T47" fmla="*/ 36 h 63"/>
                <a:gd name="T48" fmla="*/ 32 w 60"/>
                <a:gd name="T49" fmla="*/ 59 h 63"/>
                <a:gd name="T50" fmla="*/ 32 w 60"/>
                <a:gd name="T51" fmla="*/ 59 h 63"/>
                <a:gd name="T52" fmla="*/ 34 w 60"/>
                <a:gd name="T53" fmla="*/ 59 h 63"/>
                <a:gd name="T54" fmla="*/ 34 w 60"/>
                <a:gd name="T55" fmla="*/ 59 h 63"/>
                <a:gd name="T56" fmla="*/ 52 w 60"/>
                <a:gd name="T57" fmla="*/ 50 h 63"/>
                <a:gd name="T58" fmla="*/ 52 w 60"/>
                <a:gd name="T59" fmla="*/ 50 h 63"/>
                <a:gd name="T60" fmla="*/ 56 w 60"/>
                <a:gd name="T61" fmla="*/ 31 h 63"/>
                <a:gd name="T62" fmla="*/ 56 w 60"/>
                <a:gd name="T63" fmla="*/ 31 h 63"/>
                <a:gd name="T64" fmla="*/ 55 w 60"/>
                <a:gd name="T65" fmla="*/ 18 h 63"/>
                <a:gd name="T66" fmla="*/ 55 w 60"/>
                <a:gd name="T67" fmla="*/ 18 h 63"/>
                <a:gd name="T68" fmla="*/ 36 w 60"/>
                <a:gd name="T69" fmla="*/ 4 h 63"/>
                <a:gd name="T70" fmla="*/ 15 w 60"/>
                <a:gd name="T71" fmla="*/ 10 h 63"/>
                <a:gd name="T72" fmla="*/ 4 w 60"/>
                <a:gd name="T7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63">
                  <a:moveTo>
                    <a:pt x="34" y="63"/>
                  </a:moveTo>
                  <a:cubicBezTo>
                    <a:pt x="33" y="63"/>
                    <a:pt x="33" y="63"/>
                    <a:pt x="32" y="63"/>
                  </a:cubicBezTo>
                  <a:cubicBezTo>
                    <a:pt x="32" y="63"/>
                    <a:pt x="32" y="63"/>
                    <a:pt x="32" y="63"/>
                  </a:cubicBezTo>
                  <a:cubicBezTo>
                    <a:pt x="11" y="62"/>
                    <a:pt x="0" y="50"/>
                    <a:pt x="0" y="36"/>
                  </a:cubicBezTo>
                  <a:cubicBezTo>
                    <a:pt x="0" y="36"/>
                    <a:pt x="0" y="36"/>
                    <a:pt x="0" y="36"/>
                  </a:cubicBezTo>
                  <a:cubicBezTo>
                    <a:pt x="0" y="26"/>
                    <a:pt x="4" y="16"/>
                    <a:pt x="12" y="7"/>
                  </a:cubicBezTo>
                  <a:cubicBezTo>
                    <a:pt x="12" y="7"/>
                    <a:pt x="12" y="7"/>
                    <a:pt x="12" y="7"/>
                  </a:cubicBezTo>
                  <a:cubicBezTo>
                    <a:pt x="13" y="6"/>
                    <a:pt x="13" y="6"/>
                    <a:pt x="13" y="6"/>
                  </a:cubicBezTo>
                  <a:cubicBezTo>
                    <a:pt x="36" y="0"/>
                    <a:pt x="36" y="0"/>
                    <a:pt x="36" y="0"/>
                  </a:cubicBezTo>
                  <a:cubicBezTo>
                    <a:pt x="37" y="0"/>
                    <a:pt x="37" y="0"/>
                    <a:pt x="38" y="0"/>
                  </a:cubicBezTo>
                  <a:cubicBezTo>
                    <a:pt x="38" y="0"/>
                    <a:pt x="38" y="0"/>
                    <a:pt x="38" y="0"/>
                  </a:cubicBezTo>
                  <a:cubicBezTo>
                    <a:pt x="58" y="15"/>
                    <a:pt x="58" y="15"/>
                    <a:pt x="58" y="15"/>
                  </a:cubicBezTo>
                  <a:cubicBezTo>
                    <a:pt x="56" y="17"/>
                    <a:pt x="56" y="17"/>
                    <a:pt x="56" y="17"/>
                  </a:cubicBezTo>
                  <a:cubicBezTo>
                    <a:pt x="58" y="15"/>
                    <a:pt x="58" y="15"/>
                    <a:pt x="58" y="15"/>
                  </a:cubicBezTo>
                  <a:cubicBezTo>
                    <a:pt x="58" y="16"/>
                    <a:pt x="58" y="16"/>
                    <a:pt x="58" y="16"/>
                  </a:cubicBezTo>
                  <a:cubicBezTo>
                    <a:pt x="58" y="16"/>
                    <a:pt x="58" y="16"/>
                    <a:pt x="58" y="16"/>
                  </a:cubicBezTo>
                  <a:cubicBezTo>
                    <a:pt x="58" y="17"/>
                    <a:pt x="60" y="23"/>
                    <a:pt x="60" y="31"/>
                  </a:cubicBezTo>
                  <a:cubicBezTo>
                    <a:pt x="60" y="31"/>
                    <a:pt x="60" y="31"/>
                    <a:pt x="60" y="31"/>
                  </a:cubicBezTo>
                  <a:cubicBezTo>
                    <a:pt x="60" y="38"/>
                    <a:pt x="59" y="45"/>
                    <a:pt x="55" y="52"/>
                  </a:cubicBezTo>
                  <a:cubicBezTo>
                    <a:pt x="55" y="52"/>
                    <a:pt x="55" y="52"/>
                    <a:pt x="55" y="52"/>
                  </a:cubicBezTo>
                  <a:cubicBezTo>
                    <a:pt x="51" y="58"/>
                    <a:pt x="44" y="63"/>
                    <a:pt x="34" y="63"/>
                  </a:cubicBezTo>
                  <a:cubicBezTo>
                    <a:pt x="34" y="63"/>
                    <a:pt x="34" y="63"/>
                    <a:pt x="34" y="63"/>
                  </a:cubicBezTo>
                  <a:cubicBezTo>
                    <a:pt x="34" y="63"/>
                    <a:pt x="34" y="63"/>
                    <a:pt x="34" y="63"/>
                  </a:cubicBezTo>
                  <a:close/>
                  <a:moveTo>
                    <a:pt x="4" y="36"/>
                  </a:moveTo>
                  <a:cubicBezTo>
                    <a:pt x="4" y="48"/>
                    <a:pt x="12" y="58"/>
                    <a:pt x="32" y="59"/>
                  </a:cubicBezTo>
                  <a:cubicBezTo>
                    <a:pt x="32" y="59"/>
                    <a:pt x="32" y="59"/>
                    <a:pt x="32" y="59"/>
                  </a:cubicBezTo>
                  <a:cubicBezTo>
                    <a:pt x="33" y="59"/>
                    <a:pt x="33" y="59"/>
                    <a:pt x="34" y="59"/>
                  </a:cubicBezTo>
                  <a:cubicBezTo>
                    <a:pt x="34" y="59"/>
                    <a:pt x="34" y="59"/>
                    <a:pt x="34" y="59"/>
                  </a:cubicBezTo>
                  <a:cubicBezTo>
                    <a:pt x="43" y="59"/>
                    <a:pt x="48" y="55"/>
                    <a:pt x="52" y="50"/>
                  </a:cubicBezTo>
                  <a:cubicBezTo>
                    <a:pt x="52" y="50"/>
                    <a:pt x="52" y="50"/>
                    <a:pt x="52" y="50"/>
                  </a:cubicBezTo>
                  <a:cubicBezTo>
                    <a:pt x="55" y="44"/>
                    <a:pt x="56" y="37"/>
                    <a:pt x="56" y="31"/>
                  </a:cubicBezTo>
                  <a:cubicBezTo>
                    <a:pt x="56" y="31"/>
                    <a:pt x="56" y="31"/>
                    <a:pt x="56" y="31"/>
                  </a:cubicBezTo>
                  <a:cubicBezTo>
                    <a:pt x="56" y="25"/>
                    <a:pt x="55" y="20"/>
                    <a:pt x="55" y="18"/>
                  </a:cubicBezTo>
                  <a:cubicBezTo>
                    <a:pt x="55" y="18"/>
                    <a:pt x="55" y="18"/>
                    <a:pt x="55" y="18"/>
                  </a:cubicBezTo>
                  <a:cubicBezTo>
                    <a:pt x="36" y="4"/>
                    <a:pt x="36" y="4"/>
                    <a:pt x="36" y="4"/>
                  </a:cubicBezTo>
                  <a:cubicBezTo>
                    <a:pt x="15" y="10"/>
                    <a:pt x="15" y="10"/>
                    <a:pt x="15" y="10"/>
                  </a:cubicBezTo>
                  <a:cubicBezTo>
                    <a:pt x="8" y="18"/>
                    <a:pt x="4" y="28"/>
                    <a:pt x="4" y="3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763">
              <a:extLst>
                <a:ext uri="{FF2B5EF4-FFF2-40B4-BE49-F238E27FC236}">
                  <a16:creationId xmlns:a16="http://schemas.microsoft.com/office/drawing/2014/main" id="{EC43E054-3DE7-441E-95CA-72D02037A058}"/>
                </a:ext>
              </a:extLst>
            </p:cNvPr>
            <p:cNvSpPr/>
            <p:nvPr/>
          </p:nvSpPr>
          <p:spPr bwMode="auto">
            <a:xfrm rot="964014">
              <a:off x="8282995" y="1861416"/>
              <a:ext cx="394595" cy="381125"/>
            </a:xfrm>
            <a:custGeom>
              <a:avLst/>
              <a:gdLst>
                <a:gd name="T0" fmla="*/ 36 w 76"/>
                <a:gd name="T1" fmla="*/ 0 h 72"/>
                <a:gd name="T2" fmla="*/ 50 w 76"/>
                <a:gd name="T3" fmla="*/ 49 h 72"/>
                <a:gd name="T4" fmla="*/ 0 w 76"/>
                <a:gd name="T5" fmla="*/ 24 h 72"/>
                <a:gd name="T6" fmla="*/ 11 w 76"/>
                <a:gd name="T7" fmla="*/ 4 h 72"/>
                <a:gd name="T8" fmla="*/ 36 w 76"/>
                <a:gd name="T9" fmla="*/ 0 h 72"/>
              </a:gdLst>
              <a:ahLst/>
              <a:cxnLst>
                <a:cxn ang="0">
                  <a:pos x="T0" y="T1"/>
                </a:cxn>
                <a:cxn ang="0">
                  <a:pos x="T2" y="T3"/>
                </a:cxn>
                <a:cxn ang="0">
                  <a:pos x="T4" y="T5"/>
                </a:cxn>
                <a:cxn ang="0">
                  <a:pos x="T6" y="T7"/>
                </a:cxn>
                <a:cxn ang="0">
                  <a:pos x="T8" y="T9"/>
                </a:cxn>
              </a:cxnLst>
              <a:rect l="0" t="0" r="r" b="b"/>
              <a:pathLst>
                <a:path w="76" h="72">
                  <a:moveTo>
                    <a:pt x="36" y="0"/>
                  </a:moveTo>
                  <a:cubicBezTo>
                    <a:pt x="36" y="0"/>
                    <a:pt x="76" y="26"/>
                    <a:pt x="50" y="49"/>
                  </a:cubicBezTo>
                  <a:cubicBezTo>
                    <a:pt x="25" y="72"/>
                    <a:pt x="2" y="53"/>
                    <a:pt x="0" y="24"/>
                  </a:cubicBezTo>
                  <a:cubicBezTo>
                    <a:pt x="11" y="4"/>
                    <a:pt x="11" y="4"/>
                    <a:pt x="11" y="4"/>
                  </a:cubicBezTo>
                  <a:lnTo>
                    <a:pt x="36"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764">
              <a:extLst>
                <a:ext uri="{FF2B5EF4-FFF2-40B4-BE49-F238E27FC236}">
                  <a16:creationId xmlns:a16="http://schemas.microsoft.com/office/drawing/2014/main" id="{20933D79-C10B-41A5-995B-535FF3FE997F}"/>
                </a:ext>
              </a:extLst>
            </p:cNvPr>
            <p:cNvSpPr/>
            <p:nvPr/>
          </p:nvSpPr>
          <p:spPr bwMode="auto">
            <a:xfrm rot="964014">
              <a:off x="8386084" y="1924116"/>
              <a:ext cx="144684" cy="217466"/>
            </a:xfrm>
            <a:custGeom>
              <a:avLst/>
              <a:gdLst>
                <a:gd name="T0" fmla="*/ 24 w 28"/>
                <a:gd name="T1" fmla="*/ 40 h 41"/>
                <a:gd name="T2" fmla="*/ 0 w 28"/>
                <a:gd name="T3" fmla="*/ 3 h 41"/>
                <a:gd name="T4" fmla="*/ 1 w 28"/>
                <a:gd name="T5" fmla="*/ 0 h 41"/>
                <a:gd name="T6" fmla="*/ 1 w 28"/>
                <a:gd name="T7" fmla="*/ 0 h 41"/>
                <a:gd name="T8" fmla="*/ 4 w 28"/>
                <a:gd name="T9" fmla="*/ 1 h 41"/>
                <a:gd name="T10" fmla="*/ 4 w 28"/>
                <a:gd name="T11" fmla="*/ 1 h 41"/>
                <a:gd name="T12" fmla="*/ 28 w 28"/>
                <a:gd name="T13" fmla="*/ 38 h 41"/>
                <a:gd name="T14" fmla="*/ 27 w 28"/>
                <a:gd name="T15" fmla="*/ 41 h 41"/>
                <a:gd name="T16" fmla="*/ 27 w 28"/>
                <a:gd name="T17" fmla="*/ 41 h 41"/>
                <a:gd name="T18" fmla="*/ 26 w 28"/>
                <a:gd name="T19" fmla="*/ 41 h 41"/>
                <a:gd name="T20" fmla="*/ 26 w 28"/>
                <a:gd name="T21" fmla="*/ 41 h 41"/>
                <a:gd name="T22" fmla="*/ 24 w 28"/>
                <a:gd name="T23"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1">
                  <a:moveTo>
                    <a:pt x="24" y="40"/>
                  </a:move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28" y="38"/>
                    <a:pt x="28" y="38"/>
                    <a:pt x="28" y="38"/>
                  </a:cubicBezTo>
                  <a:cubicBezTo>
                    <a:pt x="28" y="39"/>
                    <a:pt x="28" y="40"/>
                    <a:pt x="27" y="41"/>
                  </a:cubicBezTo>
                  <a:cubicBezTo>
                    <a:pt x="27" y="41"/>
                    <a:pt x="27" y="41"/>
                    <a:pt x="27" y="41"/>
                  </a:cubicBezTo>
                  <a:cubicBezTo>
                    <a:pt x="27" y="41"/>
                    <a:pt x="26" y="41"/>
                    <a:pt x="26" y="41"/>
                  </a:cubicBezTo>
                  <a:cubicBezTo>
                    <a:pt x="26" y="41"/>
                    <a:pt x="26" y="41"/>
                    <a:pt x="26" y="41"/>
                  </a:cubicBezTo>
                  <a:cubicBezTo>
                    <a:pt x="25" y="41"/>
                    <a:pt x="25" y="41"/>
                    <a:pt x="24" y="40"/>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765">
              <a:extLst>
                <a:ext uri="{FF2B5EF4-FFF2-40B4-BE49-F238E27FC236}">
                  <a16:creationId xmlns:a16="http://schemas.microsoft.com/office/drawing/2014/main" id="{2734917D-6B17-4D39-B938-EE16C4D14A82}"/>
                </a:ext>
              </a:extLst>
            </p:cNvPr>
            <p:cNvSpPr>
              <a:spLocks noEditPoints="1"/>
            </p:cNvSpPr>
            <p:nvPr/>
          </p:nvSpPr>
          <p:spPr bwMode="auto">
            <a:xfrm rot="964014">
              <a:off x="8283407" y="1839127"/>
              <a:ext cx="326638" cy="334046"/>
            </a:xfrm>
            <a:custGeom>
              <a:avLst/>
              <a:gdLst>
                <a:gd name="T0" fmla="*/ 0 w 63"/>
                <a:gd name="T1" fmla="*/ 27 h 63"/>
                <a:gd name="T2" fmla="*/ 0 w 63"/>
                <a:gd name="T3" fmla="*/ 25 h 63"/>
                <a:gd name="T4" fmla="*/ 12 w 63"/>
                <a:gd name="T5" fmla="*/ 5 h 63"/>
                <a:gd name="T6" fmla="*/ 13 w 63"/>
                <a:gd name="T7" fmla="*/ 4 h 63"/>
                <a:gd name="T8" fmla="*/ 13 w 63"/>
                <a:gd name="T9" fmla="*/ 4 h 63"/>
                <a:gd name="T10" fmla="*/ 38 w 63"/>
                <a:gd name="T11" fmla="*/ 0 h 63"/>
                <a:gd name="T12" fmla="*/ 39 w 63"/>
                <a:gd name="T13" fmla="*/ 1 h 63"/>
                <a:gd name="T14" fmla="*/ 39 w 63"/>
                <a:gd name="T15" fmla="*/ 1 h 63"/>
                <a:gd name="T16" fmla="*/ 63 w 63"/>
                <a:gd name="T17" fmla="*/ 34 h 63"/>
                <a:gd name="T18" fmla="*/ 63 w 63"/>
                <a:gd name="T19" fmla="*/ 34 h 63"/>
                <a:gd name="T20" fmla="*/ 54 w 63"/>
                <a:gd name="T21" fmla="*/ 52 h 63"/>
                <a:gd name="T22" fmla="*/ 54 w 63"/>
                <a:gd name="T23" fmla="*/ 52 h 63"/>
                <a:gd name="T24" fmla="*/ 30 w 63"/>
                <a:gd name="T25" fmla="*/ 63 h 63"/>
                <a:gd name="T26" fmla="*/ 30 w 63"/>
                <a:gd name="T27" fmla="*/ 63 h 63"/>
                <a:gd name="T28" fmla="*/ 0 w 63"/>
                <a:gd name="T29" fmla="*/ 27 h 63"/>
                <a:gd name="T30" fmla="*/ 30 w 63"/>
                <a:gd name="T31" fmla="*/ 59 h 63"/>
                <a:gd name="T32" fmla="*/ 51 w 63"/>
                <a:gd name="T33" fmla="*/ 50 h 63"/>
                <a:gd name="T34" fmla="*/ 51 w 63"/>
                <a:gd name="T35" fmla="*/ 50 h 63"/>
                <a:gd name="T36" fmla="*/ 59 w 63"/>
                <a:gd name="T37" fmla="*/ 34 h 63"/>
                <a:gd name="T38" fmla="*/ 59 w 63"/>
                <a:gd name="T39" fmla="*/ 34 h 63"/>
                <a:gd name="T40" fmla="*/ 48 w 63"/>
                <a:gd name="T41" fmla="*/ 13 h 63"/>
                <a:gd name="T42" fmla="*/ 48 w 63"/>
                <a:gd name="T43" fmla="*/ 13 h 63"/>
                <a:gd name="T44" fmla="*/ 38 w 63"/>
                <a:gd name="T45" fmla="*/ 5 h 63"/>
                <a:gd name="T46" fmla="*/ 38 w 63"/>
                <a:gd name="T47" fmla="*/ 5 h 63"/>
                <a:gd name="T48" fmla="*/ 15 w 63"/>
                <a:gd name="T49" fmla="*/ 8 h 63"/>
                <a:gd name="T50" fmla="*/ 4 w 63"/>
                <a:gd name="T51" fmla="*/ 27 h 63"/>
                <a:gd name="T52" fmla="*/ 30 w 63"/>
                <a:gd name="T5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3">
                  <a:moveTo>
                    <a:pt x="0" y="27"/>
                  </a:moveTo>
                  <a:cubicBezTo>
                    <a:pt x="0" y="25"/>
                    <a:pt x="0" y="25"/>
                    <a:pt x="0" y="25"/>
                  </a:cubicBezTo>
                  <a:cubicBezTo>
                    <a:pt x="12" y="5"/>
                    <a:pt x="12" y="5"/>
                    <a:pt x="12" y="5"/>
                  </a:cubicBezTo>
                  <a:cubicBezTo>
                    <a:pt x="12" y="4"/>
                    <a:pt x="13" y="4"/>
                    <a:pt x="13" y="4"/>
                  </a:cubicBezTo>
                  <a:cubicBezTo>
                    <a:pt x="13" y="4"/>
                    <a:pt x="13" y="4"/>
                    <a:pt x="13" y="4"/>
                  </a:cubicBezTo>
                  <a:cubicBezTo>
                    <a:pt x="38" y="0"/>
                    <a:pt x="38" y="0"/>
                    <a:pt x="38" y="0"/>
                  </a:cubicBezTo>
                  <a:cubicBezTo>
                    <a:pt x="38" y="0"/>
                    <a:pt x="39" y="1"/>
                    <a:pt x="39" y="1"/>
                  </a:cubicBezTo>
                  <a:cubicBezTo>
                    <a:pt x="39" y="1"/>
                    <a:pt x="39" y="1"/>
                    <a:pt x="39" y="1"/>
                  </a:cubicBezTo>
                  <a:cubicBezTo>
                    <a:pt x="39" y="1"/>
                    <a:pt x="63" y="15"/>
                    <a:pt x="63" y="34"/>
                  </a:cubicBezTo>
                  <a:cubicBezTo>
                    <a:pt x="63" y="34"/>
                    <a:pt x="63" y="34"/>
                    <a:pt x="63" y="34"/>
                  </a:cubicBezTo>
                  <a:cubicBezTo>
                    <a:pt x="63" y="40"/>
                    <a:pt x="60" y="47"/>
                    <a:pt x="54" y="52"/>
                  </a:cubicBezTo>
                  <a:cubicBezTo>
                    <a:pt x="54" y="52"/>
                    <a:pt x="54" y="52"/>
                    <a:pt x="54" y="52"/>
                  </a:cubicBezTo>
                  <a:cubicBezTo>
                    <a:pt x="45" y="60"/>
                    <a:pt x="37" y="63"/>
                    <a:pt x="30" y="63"/>
                  </a:cubicBezTo>
                  <a:cubicBezTo>
                    <a:pt x="30" y="63"/>
                    <a:pt x="30" y="63"/>
                    <a:pt x="30" y="63"/>
                  </a:cubicBezTo>
                  <a:cubicBezTo>
                    <a:pt x="13" y="63"/>
                    <a:pt x="1" y="47"/>
                    <a:pt x="0" y="27"/>
                  </a:cubicBezTo>
                  <a:close/>
                  <a:moveTo>
                    <a:pt x="30" y="59"/>
                  </a:moveTo>
                  <a:cubicBezTo>
                    <a:pt x="36" y="59"/>
                    <a:pt x="43" y="57"/>
                    <a:pt x="51" y="50"/>
                  </a:cubicBezTo>
                  <a:cubicBezTo>
                    <a:pt x="51" y="50"/>
                    <a:pt x="51" y="50"/>
                    <a:pt x="51" y="50"/>
                  </a:cubicBezTo>
                  <a:cubicBezTo>
                    <a:pt x="57" y="44"/>
                    <a:pt x="59" y="39"/>
                    <a:pt x="59" y="34"/>
                  </a:cubicBezTo>
                  <a:cubicBezTo>
                    <a:pt x="59" y="34"/>
                    <a:pt x="59" y="34"/>
                    <a:pt x="59" y="34"/>
                  </a:cubicBezTo>
                  <a:cubicBezTo>
                    <a:pt x="59" y="26"/>
                    <a:pt x="54" y="19"/>
                    <a:pt x="48" y="13"/>
                  </a:cubicBezTo>
                  <a:cubicBezTo>
                    <a:pt x="48" y="13"/>
                    <a:pt x="48" y="13"/>
                    <a:pt x="48" y="13"/>
                  </a:cubicBezTo>
                  <a:cubicBezTo>
                    <a:pt x="44" y="9"/>
                    <a:pt x="39" y="6"/>
                    <a:pt x="38" y="5"/>
                  </a:cubicBezTo>
                  <a:cubicBezTo>
                    <a:pt x="38" y="5"/>
                    <a:pt x="38" y="5"/>
                    <a:pt x="38" y="5"/>
                  </a:cubicBezTo>
                  <a:cubicBezTo>
                    <a:pt x="15" y="8"/>
                    <a:pt x="15" y="8"/>
                    <a:pt x="15" y="8"/>
                  </a:cubicBezTo>
                  <a:cubicBezTo>
                    <a:pt x="4" y="27"/>
                    <a:pt x="4" y="27"/>
                    <a:pt x="4" y="27"/>
                  </a:cubicBezTo>
                  <a:cubicBezTo>
                    <a:pt x="5" y="46"/>
                    <a:pt x="16" y="59"/>
                    <a:pt x="30" y="5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766">
              <a:extLst>
                <a:ext uri="{FF2B5EF4-FFF2-40B4-BE49-F238E27FC236}">
                  <a16:creationId xmlns:a16="http://schemas.microsoft.com/office/drawing/2014/main" id="{F9D66866-AC4A-449D-BAE8-F9598DD99458}"/>
                </a:ext>
              </a:extLst>
            </p:cNvPr>
            <p:cNvSpPr/>
            <p:nvPr/>
          </p:nvSpPr>
          <p:spPr bwMode="auto">
            <a:xfrm rot="964014">
              <a:off x="8523745" y="1620806"/>
              <a:ext cx="315676" cy="383367"/>
            </a:xfrm>
            <a:custGeom>
              <a:avLst/>
              <a:gdLst>
                <a:gd name="T0" fmla="*/ 15 w 61"/>
                <a:gd name="T1" fmla="*/ 10 h 72"/>
                <a:gd name="T2" fmla="*/ 59 w 61"/>
                <a:gd name="T3" fmla="*/ 35 h 72"/>
                <a:gd name="T4" fmla="*/ 7 w 61"/>
                <a:gd name="T5" fmla="*/ 53 h 72"/>
                <a:gd name="T6" fmla="*/ 0 w 61"/>
                <a:gd name="T7" fmla="*/ 30 h 72"/>
                <a:gd name="T8" fmla="*/ 15 w 61"/>
                <a:gd name="T9" fmla="*/ 10 h 72"/>
              </a:gdLst>
              <a:ahLst/>
              <a:cxnLst>
                <a:cxn ang="0">
                  <a:pos x="T0" y="T1"/>
                </a:cxn>
                <a:cxn ang="0">
                  <a:pos x="T2" y="T3"/>
                </a:cxn>
                <a:cxn ang="0">
                  <a:pos x="T4" y="T5"/>
                </a:cxn>
                <a:cxn ang="0">
                  <a:pos x="T6" y="T7"/>
                </a:cxn>
                <a:cxn ang="0">
                  <a:pos x="T8" y="T9"/>
                </a:cxn>
              </a:cxnLst>
              <a:rect l="0" t="0" r="r" b="b"/>
              <a:pathLst>
                <a:path w="61" h="72">
                  <a:moveTo>
                    <a:pt x="15" y="10"/>
                  </a:moveTo>
                  <a:cubicBezTo>
                    <a:pt x="15" y="10"/>
                    <a:pt x="61" y="0"/>
                    <a:pt x="59" y="35"/>
                  </a:cubicBezTo>
                  <a:cubicBezTo>
                    <a:pt x="58" y="69"/>
                    <a:pt x="28" y="72"/>
                    <a:pt x="7" y="53"/>
                  </a:cubicBezTo>
                  <a:cubicBezTo>
                    <a:pt x="0" y="30"/>
                    <a:pt x="0" y="30"/>
                    <a:pt x="0" y="30"/>
                  </a:cubicBezTo>
                  <a:lnTo>
                    <a:pt x="15" y="1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767">
              <a:extLst>
                <a:ext uri="{FF2B5EF4-FFF2-40B4-BE49-F238E27FC236}">
                  <a16:creationId xmlns:a16="http://schemas.microsoft.com/office/drawing/2014/main" id="{DE52ECAE-BF2F-4B27-ACB5-34B621DB0110}"/>
                </a:ext>
              </a:extLst>
            </p:cNvPr>
            <p:cNvSpPr/>
            <p:nvPr/>
          </p:nvSpPr>
          <p:spPr bwMode="auto">
            <a:xfrm rot="964014">
              <a:off x="8584015" y="1783385"/>
              <a:ext cx="249911" cy="73984"/>
            </a:xfrm>
            <a:custGeom>
              <a:avLst/>
              <a:gdLst>
                <a:gd name="T0" fmla="*/ 46 w 48"/>
                <a:gd name="T1" fmla="*/ 14 h 14"/>
                <a:gd name="T2" fmla="*/ 2 w 48"/>
                <a:gd name="T3" fmla="*/ 5 h 14"/>
                <a:gd name="T4" fmla="*/ 1 w 48"/>
                <a:gd name="T5" fmla="*/ 2 h 14"/>
                <a:gd name="T6" fmla="*/ 1 w 48"/>
                <a:gd name="T7" fmla="*/ 2 h 14"/>
                <a:gd name="T8" fmla="*/ 3 w 48"/>
                <a:gd name="T9" fmla="*/ 1 h 14"/>
                <a:gd name="T10" fmla="*/ 3 w 48"/>
                <a:gd name="T11" fmla="*/ 1 h 14"/>
                <a:gd name="T12" fmla="*/ 46 w 48"/>
                <a:gd name="T13" fmla="*/ 10 h 14"/>
                <a:gd name="T14" fmla="*/ 48 w 48"/>
                <a:gd name="T15" fmla="*/ 12 h 14"/>
                <a:gd name="T16" fmla="*/ 48 w 48"/>
                <a:gd name="T17" fmla="*/ 12 h 14"/>
                <a:gd name="T18" fmla="*/ 46 w 48"/>
                <a:gd name="T19" fmla="*/ 14 h 14"/>
                <a:gd name="T20" fmla="*/ 46 w 48"/>
                <a:gd name="T21" fmla="*/ 14 h 14"/>
                <a:gd name="T22" fmla="*/ 46 w 48"/>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4">
                  <a:moveTo>
                    <a:pt x="46" y="14"/>
                  </a:moveTo>
                  <a:cubicBezTo>
                    <a:pt x="2" y="5"/>
                    <a:pt x="2" y="5"/>
                    <a:pt x="2" y="5"/>
                  </a:cubicBezTo>
                  <a:cubicBezTo>
                    <a:pt x="1" y="4"/>
                    <a:pt x="0" y="3"/>
                    <a:pt x="1" y="2"/>
                  </a:cubicBezTo>
                  <a:cubicBezTo>
                    <a:pt x="1" y="2"/>
                    <a:pt x="1" y="2"/>
                    <a:pt x="1" y="2"/>
                  </a:cubicBezTo>
                  <a:cubicBezTo>
                    <a:pt x="1" y="1"/>
                    <a:pt x="2" y="0"/>
                    <a:pt x="3" y="1"/>
                  </a:cubicBezTo>
                  <a:cubicBezTo>
                    <a:pt x="3" y="1"/>
                    <a:pt x="3" y="1"/>
                    <a:pt x="3" y="1"/>
                  </a:cubicBezTo>
                  <a:cubicBezTo>
                    <a:pt x="46" y="10"/>
                    <a:pt x="46" y="10"/>
                    <a:pt x="46" y="10"/>
                  </a:cubicBezTo>
                  <a:cubicBezTo>
                    <a:pt x="48" y="10"/>
                    <a:pt x="48" y="11"/>
                    <a:pt x="48" y="12"/>
                  </a:cubicBezTo>
                  <a:cubicBezTo>
                    <a:pt x="48" y="12"/>
                    <a:pt x="48" y="12"/>
                    <a:pt x="48" y="12"/>
                  </a:cubicBezTo>
                  <a:cubicBezTo>
                    <a:pt x="48" y="13"/>
                    <a:pt x="47" y="14"/>
                    <a:pt x="46" y="14"/>
                  </a:cubicBezTo>
                  <a:cubicBezTo>
                    <a:pt x="46" y="14"/>
                    <a:pt x="46" y="14"/>
                    <a:pt x="46" y="14"/>
                  </a:cubicBezTo>
                  <a:cubicBezTo>
                    <a:pt x="46" y="14"/>
                    <a:pt x="46" y="14"/>
                    <a:pt x="46" y="1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768">
              <a:extLst>
                <a:ext uri="{FF2B5EF4-FFF2-40B4-BE49-F238E27FC236}">
                  <a16:creationId xmlns:a16="http://schemas.microsoft.com/office/drawing/2014/main" id="{9DB95494-9785-44D4-BCDD-682B67FF5474}"/>
                </a:ext>
              </a:extLst>
            </p:cNvPr>
            <p:cNvSpPr>
              <a:spLocks noEditPoints="1"/>
            </p:cNvSpPr>
            <p:nvPr/>
          </p:nvSpPr>
          <p:spPr bwMode="auto">
            <a:xfrm rot="964014">
              <a:off x="8511319" y="1658093"/>
              <a:ext cx="333214" cy="318352"/>
            </a:xfrm>
            <a:custGeom>
              <a:avLst/>
              <a:gdLst>
                <a:gd name="T0" fmla="*/ 36 w 64"/>
                <a:gd name="T1" fmla="*/ 60 h 60"/>
                <a:gd name="T2" fmla="*/ 7 w 64"/>
                <a:gd name="T3" fmla="*/ 47 h 60"/>
                <a:gd name="T4" fmla="*/ 7 w 64"/>
                <a:gd name="T5" fmla="*/ 47 h 60"/>
                <a:gd name="T6" fmla="*/ 7 w 64"/>
                <a:gd name="T7" fmla="*/ 46 h 60"/>
                <a:gd name="T8" fmla="*/ 0 w 64"/>
                <a:gd name="T9" fmla="*/ 24 h 60"/>
                <a:gd name="T10" fmla="*/ 0 w 64"/>
                <a:gd name="T11" fmla="*/ 22 h 60"/>
                <a:gd name="T12" fmla="*/ 0 w 64"/>
                <a:gd name="T13" fmla="*/ 22 h 60"/>
                <a:gd name="T14" fmla="*/ 16 w 64"/>
                <a:gd name="T15" fmla="*/ 2 h 60"/>
                <a:gd name="T16" fmla="*/ 17 w 64"/>
                <a:gd name="T17" fmla="*/ 1 h 60"/>
                <a:gd name="T18" fmla="*/ 17 w 64"/>
                <a:gd name="T19" fmla="*/ 1 h 60"/>
                <a:gd name="T20" fmla="*/ 31 w 64"/>
                <a:gd name="T21" fmla="*/ 0 h 60"/>
                <a:gd name="T22" fmla="*/ 31 w 64"/>
                <a:gd name="T23" fmla="*/ 0 h 60"/>
                <a:gd name="T24" fmla="*/ 52 w 64"/>
                <a:gd name="T25" fmla="*/ 5 h 60"/>
                <a:gd name="T26" fmla="*/ 52 w 64"/>
                <a:gd name="T27" fmla="*/ 5 h 60"/>
                <a:gd name="T28" fmla="*/ 63 w 64"/>
                <a:gd name="T29" fmla="*/ 26 h 60"/>
                <a:gd name="T30" fmla="*/ 63 w 64"/>
                <a:gd name="T31" fmla="*/ 26 h 60"/>
                <a:gd name="T32" fmla="*/ 63 w 64"/>
                <a:gd name="T33" fmla="*/ 28 h 60"/>
                <a:gd name="T34" fmla="*/ 63 w 64"/>
                <a:gd name="T35" fmla="*/ 28 h 60"/>
                <a:gd name="T36" fmla="*/ 36 w 64"/>
                <a:gd name="T37" fmla="*/ 60 h 60"/>
                <a:gd name="T38" fmla="*/ 36 w 64"/>
                <a:gd name="T39" fmla="*/ 60 h 60"/>
                <a:gd name="T40" fmla="*/ 36 w 64"/>
                <a:gd name="T41" fmla="*/ 60 h 60"/>
                <a:gd name="T42" fmla="*/ 36 w 64"/>
                <a:gd name="T43" fmla="*/ 56 h 60"/>
                <a:gd name="T44" fmla="*/ 59 w 64"/>
                <a:gd name="T45" fmla="*/ 28 h 60"/>
                <a:gd name="T46" fmla="*/ 59 w 64"/>
                <a:gd name="T47" fmla="*/ 28 h 60"/>
                <a:gd name="T48" fmla="*/ 59 w 64"/>
                <a:gd name="T49" fmla="*/ 26 h 60"/>
                <a:gd name="T50" fmla="*/ 59 w 64"/>
                <a:gd name="T51" fmla="*/ 26 h 60"/>
                <a:gd name="T52" fmla="*/ 50 w 64"/>
                <a:gd name="T53" fmla="*/ 8 h 60"/>
                <a:gd name="T54" fmla="*/ 50 w 64"/>
                <a:gd name="T55" fmla="*/ 8 h 60"/>
                <a:gd name="T56" fmla="*/ 31 w 64"/>
                <a:gd name="T57" fmla="*/ 4 h 60"/>
                <a:gd name="T58" fmla="*/ 31 w 64"/>
                <a:gd name="T59" fmla="*/ 4 h 60"/>
                <a:gd name="T60" fmla="*/ 18 w 64"/>
                <a:gd name="T61" fmla="*/ 5 h 60"/>
                <a:gd name="T62" fmla="*/ 18 w 64"/>
                <a:gd name="T63" fmla="*/ 5 h 60"/>
                <a:gd name="T64" fmla="*/ 4 w 64"/>
                <a:gd name="T65" fmla="*/ 24 h 60"/>
                <a:gd name="T66" fmla="*/ 10 w 64"/>
                <a:gd name="T67" fmla="*/ 45 h 60"/>
                <a:gd name="T68" fmla="*/ 36 w 64"/>
                <a:gd name="T6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60">
                  <a:moveTo>
                    <a:pt x="36" y="60"/>
                  </a:moveTo>
                  <a:cubicBezTo>
                    <a:pt x="26" y="60"/>
                    <a:pt x="16" y="55"/>
                    <a:pt x="7" y="47"/>
                  </a:cubicBezTo>
                  <a:cubicBezTo>
                    <a:pt x="7" y="47"/>
                    <a:pt x="7" y="47"/>
                    <a:pt x="7" y="47"/>
                  </a:cubicBezTo>
                  <a:cubicBezTo>
                    <a:pt x="7" y="46"/>
                    <a:pt x="7" y="46"/>
                    <a:pt x="7" y="46"/>
                  </a:cubicBezTo>
                  <a:cubicBezTo>
                    <a:pt x="0" y="24"/>
                    <a:pt x="0" y="24"/>
                    <a:pt x="0" y="24"/>
                  </a:cubicBezTo>
                  <a:cubicBezTo>
                    <a:pt x="0" y="23"/>
                    <a:pt x="0" y="23"/>
                    <a:pt x="0" y="22"/>
                  </a:cubicBezTo>
                  <a:cubicBezTo>
                    <a:pt x="0" y="22"/>
                    <a:pt x="0" y="22"/>
                    <a:pt x="0" y="22"/>
                  </a:cubicBezTo>
                  <a:cubicBezTo>
                    <a:pt x="16" y="2"/>
                    <a:pt x="16" y="2"/>
                    <a:pt x="16" y="2"/>
                  </a:cubicBezTo>
                  <a:cubicBezTo>
                    <a:pt x="16" y="2"/>
                    <a:pt x="16" y="2"/>
                    <a:pt x="17" y="1"/>
                  </a:cubicBezTo>
                  <a:cubicBezTo>
                    <a:pt x="17" y="1"/>
                    <a:pt x="17" y="1"/>
                    <a:pt x="17" y="1"/>
                  </a:cubicBezTo>
                  <a:cubicBezTo>
                    <a:pt x="17" y="1"/>
                    <a:pt x="23" y="0"/>
                    <a:pt x="31" y="0"/>
                  </a:cubicBezTo>
                  <a:cubicBezTo>
                    <a:pt x="31" y="0"/>
                    <a:pt x="31" y="0"/>
                    <a:pt x="31" y="0"/>
                  </a:cubicBezTo>
                  <a:cubicBezTo>
                    <a:pt x="38" y="0"/>
                    <a:pt x="46" y="1"/>
                    <a:pt x="52" y="5"/>
                  </a:cubicBezTo>
                  <a:cubicBezTo>
                    <a:pt x="52" y="5"/>
                    <a:pt x="52" y="5"/>
                    <a:pt x="52" y="5"/>
                  </a:cubicBezTo>
                  <a:cubicBezTo>
                    <a:pt x="59" y="8"/>
                    <a:pt x="64" y="15"/>
                    <a:pt x="63" y="26"/>
                  </a:cubicBezTo>
                  <a:cubicBezTo>
                    <a:pt x="63" y="26"/>
                    <a:pt x="63" y="26"/>
                    <a:pt x="63" y="26"/>
                  </a:cubicBezTo>
                  <a:cubicBezTo>
                    <a:pt x="63" y="27"/>
                    <a:pt x="63" y="27"/>
                    <a:pt x="63" y="28"/>
                  </a:cubicBezTo>
                  <a:cubicBezTo>
                    <a:pt x="63" y="28"/>
                    <a:pt x="63" y="28"/>
                    <a:pt x="63" y="28"/>
                  </a:cubicBezTo>
                  <a:cubicBezTo>
                    <a:pt x="63" y="49"/>
                    <a:pt x="51" y="60"/>
                    <a:pt x="36" y="60"/>
                  </a:cubicBezTo>
                  <a:cubicBezTo>
                    <a:pt x="36" y="60"/>
                    <a:pt x="36" y="60"/>
                    <a:pt x="36" y="60"/>
                  </a:cubicBezTo>
                  <a:cubicBezTo>
                    <a:pt x="36" y="60"/>
                    <a:pt x="36" y="60"/>
                    <a:pt x="36" y="60"/>
                  </a:cubicBezTo>
                  <a:close/>
                  <a:moveTo>
                    <a:pt x="36" y="56"/>
                  </a:moveTo>
                  <a:cubicBezTo>
                    <a:pt x="48" y="56"/>
                    <a:pt x="58" y="48"/>
                    <a:pt x="59" y="28"/>
                  </a:cubicBezTo>
                  <a:cubicBezTo>
                    <a:pt x="59" y="28"/>
                    <a:pt x="59" y="28"/>
                    <a:pt x="59" y="28"/>
                  </a:cubicBezTo>
                  <a:cubicBezTo>
                    <a:pt x="59" y="27"/>
                    <a:pt x="59" y="27"/>
                    <a:pt x="59" y="26"/>
                  </a:cubicBezTo>
                  <a:cubicBezTo>
                    <a:pt x="59" y="26"/>
                    <a:pt x="59" y="26"/>
                    <a:pt x="59" y="26"/>
                  </a:cubicBezTo>
                  <a:cubicBezTo>
                    <a:pt x="59" y="17"/>
                    <a:pt x="56" y="11"/>
                    <a:pt x="50" y="8"/>
                  </a:cubicBezTo>
                  <a:cubicBezTo>
                    <a:pt x="50" y="8"/>
                    <a:pt x="50" y="8"/>
                    <a:pt x="50" y="8"/>
                  </a:cubicBezTo>
                  <a:cubicBezTo>
                    <a:pt x="45" y="5"/>
                    <a:pt x="37" y="4"/>
                    <a:pt x="31" y="4"/>
                  </a:cubicBezTo>
                  <a:cubicBezTo>
                    <a:pt x="31" y="4"/>
                    <a:pt x="31" y="4"/>
                    <a:pt x="31" y="4"/>
                  </a:cubicBezTo>
                  <a:cubicBezTo>
                    <a:pt x="25" y="4"/>
                    <a:pt x="20" y="5"/>
                    <a:pt x="18" y="5"/>
                  </a:cubicBezTo>
                  <a:cubicBezTo>
                    <a:pt x="18" y="5"/>
                    <a:pt x="18" y="5"/>
                    <a:pt x="18" y="5"/>
                  </a:cubicBezTo>
                  <a:cubicBezTo>
                    <a:pt x="4" y="24"/>
                    <a:pt x="4" y="24"/>
                    <a:pt x="4" y="24"/>
                  </a:cubicBezTo>
                  <a:cubicBezTo>
                    <a:pt x="10" y="45"/>
                    <a:pt x="10" y="45"/>
                    <a:pt x="10" y="45"/>
                  </a:cubicBezTo>
                  <a:cubicBezTo>
                    <a:pt x="19" y="52"/>
                    <a:pt x="28" y="56"/>
                    <a:pt x="36" y="5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769">
              <a:extLst>
                <a:ext uri="{FF2B5EF4-FFF2-40B4-BE49-F238E27FC236}">
                  <a16:creationId xmlns:a16="http://schemas.microsoft.com/office/drawing/2014/main" id="{76C2B2F9-B773-470F-8882-34D3F5EDDF98}"/>
                </a:ext>
              </a:extLst>
            </p:cNvPr>
            <p:cNvSpPr/>
            <p:nvPr/>
          </p:nvSpPr>
          <p:spPr bwMode="auto">
            <a:xfrm rot="964014">
              <a:off x="8579712" y="1269923"/>
              <a:ext cx="372673" cy="403544"/>
            </a:xfrm>
            <a:custGeom>
              <a:avLst/>
              <a:gdLst>
                <a:gd name="T0" fmla="*/ 0 w 72"/>
                <a:gd name="T1" fmla="*/ 40 h 76"/>
                <a:gd name="T2" fmla="*/ 48 w 72"/>
                <a:gd name="T3" fmla="*/ 25 h 76"/>
                <a:gd name="T4" fmla="*/ 24 w 72"/>
                <a:gd name="T5" fmla="*/ 76 h 76"/>
                <a:gd name="T6" fmla="*/ 3 w 72"/>
                <a:gd name="T7" fmla="*/ 64 h 76"/>
                <a:gd name="T8" fmla="*/ 0 w 72"/>
                <a:gd name="T9" fmla="*/ 40 h 76"/>
              </a:gdLst>
              <a:ahLst/>
              <a:cxnLst>
                <a:cxn ang="0">
                  <a:pos x="T0" y="T1"/>
                </a:cxn>
                <a:cxn ang="0">
                  <a:pos x="T2" y="T3"/>
                </a:cxn>
                <a:cxn ang="0">
                  <a:pos x="T4" y="T5"/>
                </a:cxn>
                <a:cxn ang="0">
                  <a:pos x="T6" y="T7"/>
                </a:cxn>
                <a:cxn ang="0">
                  <a:pos x="T8" y="T9"/>
                </a:cxn>
              </a:cxnLst>
              <a:rect l="0" t="0" r="r" b="b"/>
              <a:pathLst>
                <a:path w="72" h="76">
                  <a:moveTo>
                    <a:pt x="0" y="40"/>
                  </a:moveTo>
                  <a:cubicBezTo>
                    <a:pt x="0" y="40"/>
                    <a:pt x="25" y="0"/>
                    <a:pt x="48" y="25"/>
                  </a:cubicBezTo>
                  <a:cubicBezTo>
                    <a:pt x="72" y="51"/>
                    <a:pt x="52" y="74"/>
                    <a:pt x="24" y="76"/>
                  </a:cubicBezTo>
                  <a:cubicBezTo>
                    <a:pt x="3" y="64"/>
                    <a:pt x="3" y="64"/>
                    <a:pt x="3" y="64"/>
                  </a:cubicBezTo>
                  <a:lnTo>
                    <a:pt x="0" y="4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770">
              <a:extLst>
                <a:ext uri="{FF2B5EF4-FFF2-40B4-BE49-F238E27FC236}">
                  <a16:creationId xmlns:a16="http://schemas.microsoft.com/office/drawing/2014/main" id="{06E2D44D-D2B0-4822-8B46-E91ECD0F9162}"/>
                </a:ext>
              </a:extLst>
            </p:cNvPr>
            <p:cNvSpPr/>
            <p:nvPr/>
          </p:nvSpPr>
          <p:spPr bwMode="auto">
            <a:xfrm rot="964014">
              <a:off x="8634867" y="1414921"/>
              <a:ext cx="219220" cy="152451"/>
            </a:xfrm>
            <a:custGeom>
              <a:avLst/>
              <a:gdLst>
                <a:gd name="T0" fmla="*/ 1 w 42"/>
                <a:gd name="T1" fmla="*/ 28 h 29"/>
                <a:gd name="T2" fmla="*/ 1 w 42"/>
                <a:gd name="T3" fmla="*/ 25 h 29"/>
                <a:gd name="T4" fmla="*/ 1 w 42"/>
                <a:gd name="T5" fmla="*/ 25 h 29"/>
                <a:gd name="T6" fmla="*/ 38 w 42"/>
                <a:gd name="T7" fmla="*/ 1 h 29"/>
                <a:gd name="T8" fmla="*/ 41 w 42"/>
                <a:gd name="T9" fmla="*/ 2 h 29"/>
                <a:gd name="T10" fmla="*/ 41 w 42"/>
                <a:gd name="T11" fmla="*/ 2 h 29"/>
                <a:gd name="T12" fmla="*/ 41 w 42"/>
                <a:gd name="T13" fmla="*/ 4 h 29"/>
                <a:gd name="T14" fmla="*/ 41 w 42"/>
                <a:gd name="T15" fmla="*/ 4 h 29"/>
                <a:gd name="T16" fmla="*/ 3 w 42"/>
                <a:gd name="T17" fmla="*/ 29 h 29"/>
                <a:gd name="T18" fmla="*/ 2 w 42"/>
                <a:gd name="T19" fmla="*/ 29 h 29"/>
                <a:gd name="T20" fmla="*/ 2 w 42"/>
                <a:gd name="T21" fmla="*/ 29 h 29"/>
                <a:gd name="T22" fmla="*/ 1 w 42"/>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1" y="28"/>
                  </a:moveTo>
                  <a:cubicBezTo>
                    <a:pt x="0" y="27"/>
                    <a:pt x="0" y="26"/>
                    <a:pt x="1" y="25"/>
                  </a:cubicBezTo>
                  <a:cubicBezTo>
                    <a:pt x="1" y="25"/>
                    <a:pt x="1" y="25"/>
                    <a:pt x="1" y="25"/>
                  </a:cubicBezTo>
                  <a:cubicBezTo>
                    <a:pt x="38" y="1"/>
                    <a:pt x="38" y="1"/>
                    <a:pt x="38" y="1"/>
                  </a:cubicBezTo>
                  <a:cubicBezTo>
                    <a:pt x="39" y="0"/>
                    <a:pt x="41" y="1"/>
                    <a:pt x="41" y="2"/>
                  </a:cubicBezTo>
                  <a:cubicBezTo>
                    <a:pt x="41" y="2"/>
                    <a:pt x="41" y="2"/>
                    <a:pt x="41" y="2"/>
                  </a:cubicBezTo>
                  <a:cubicBezTo>
                    <a:pt x="42" y="3"/>
                    <a:pt x="42" y="4"/>
                    <a:pt x="41" y="4"/>
                  </a:cubicBezTo>
                  <a:cubicBezTo>
                    <a:pt x="41" y="4"/>
                    <a:pt x="41" y="4"/>
                    <a:pt x="41" y="4"/>
                  </a:cubicBezTo>
                  <a:cubicBezTo>
                    <a:pt x="3" y="29"/>
                    <a:pt x="3" y="29"/>
                    <a:pt x="3" y="29"/>
                  </a:cubicBezTo>
                  <a:cubicBezTo>
                    <a:pt x="3" y="29"/>
                    <a:pt x="3" y="29"/>
                    <a:pt x="2" y="29"/>
                  </a:cubicBezTo>
                  <a:cubicBezTo>
                    <a:pt x="2" y="29"/>
                    <a:pt x="2" y="29"/>
                    <a:pt x="2" y="29"/>
                  </a:cubicBezTo>
                  <a:cubicBezTo>
                    <a:pt x="2" y="29"/>
                    <a:pt x="1" y="29"/>
                    <a:pt x="1" y="2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771">
              <a:extLst>
                <a:ext uri="{FF2B5EF4-FFF2-40B4-BE49-F238E27FC236}">
                  <a16:creationId xmlns:a16="http://schemas.microsoft.com/office/drawing/2014/main" id="{676193D1-542F-43AC-ACAF-63F813845D55}"/>
                </a:ext>
              </a:extLst>
            </p:cNvPr>
            <p:cNvSpPr>
              <a:spLocks noEditPoints="1"/>
            </p:cNvSpPr>
            <p:nvPr/>
          </p:nvSpPr>
          <p:spPr bwMode="auto">
            <a:xfrm rot="964014">
              <a:off x="8557357" y="1339432"/>
              <a:ext cx="326638" cy="334046"/>
            </a:xfrm>
            <a:custGeom>
              <a:avLst/>
              <a:gdLst>
                <a:gd name="T0" fmla="*/ 25 w 63"/>
                <a:gd name="T1" fmla="*/ 62 h 63"/>
                <a:gd name="T2" fmla="*/ 4 w 63"/>
                <a:gd name="T3" fmla="*/ 51 h 63"/>
                <a:gd name="T4" fmla="*/ 3 w 63"/>
                <a:gd name="T5" fmla="*/ 50 h 63"/>
                <a:gd name="T6" fmla="*/ 3 w 63"/>
                <a:gd name="T7" fmla="*/ 50 h 63"/>
                <a:gd name="T8" fmla="*/ 0 w 63"/>
                <a:gd name="T9" fmla="*/ 25 h 63"/>
                <a:gd name="T10" fmla="*/ 2 w 63"/>
                <a:gd name="T11" fmla="*/ 25 h 63"/>
                <a:gd name="T12" fmla="*/ 3 w 63"/>
                <a:gd name="T13" fmla="*/ 26 h 63"/>
                <a:gd name="T14" fmla="*/ 2 w 63"/>
                <a:gd name="T15" fmla="*/ 25 h 63"/>
                <a:gd name="T16" fmla="*/ 0 w 63"/>
                <a:gd name="T17" fmla="*/ 25 h 63"/>
                <a:gd name="T18" fmla="*/ 0 w 63"/>
                <a:gd name="T19" fmla="*/ 23 h 63"/>
                <a:gd name="T20" fmla="*/ 0 w 63"/>
                <a:gd name="T21" fmla="*/ 23 h 63"/>
                <a:gd name="T22" fmla="*/ 33 w 63"/>
                <a:gd name="T23" fmla="*/ 0 h 63"/>
                <a:gd name="T24" fmla="*/ 33 w 63"/>
                <a:gd name="T25" fmla="*/ 0 h 63"/>
                <a:gd name="T26" fmla="*/ 52 w 63"/>
                <a:gd name="T27" fmla="*/ 9 h 63"/>
                <a:gd name="T28" fmla="*/ 52 w 63"/>
                <a:gd name="T29" fmla="*/ 9 h 63"/>
                <a:gd name="T30" fmla="*/ 63 w 63"/>
                <a:gd name="T31" fmla="*/ 33 h 63"/>
                <a:gd name="T32" fmla="*/ 63 w 63"/>
                <a:gd name="T33" fmla="*/ 33 h 63"/>
                <a:gd name="T34" fmla="*/ 26 w 63"/>
                <a:gd name="T35" fmla="*/ 63 h 63"/>
                <a:gd name="T36" fmla="*/ 26 w 63"/>
                <a:gd name="T37" fmla="*/ 63 h 63"/>
                <a:gd name="T38" fmla="*/ 25 w 63"/>
                <a:gd name="T39" fmla="*/ 62 h 63"/>
                <a:gd name="T40" fmla="*/ 7 w 63"/>
                <a:gd name="T41" fmla="*/ 48 h 63"/>
                <a:gd name="T42" fmla="*/ 26 w 63"/>
                <a:gd name="T43" fmla="*/ 59 h 63"/>
                <a:gd name="T44" fmla="*/ 59 w 63"/>
                <a:gd name="T45" fmla="*/ 33 h 63"/>
                <a:gd name="T46" fmla="*/ 59 w 63"/>
                <a:gd name="T47" fmla="*/ 33 h 63"/>
                <a:gd name="T48" fmla="*/ 49 w 63"/>
                <a:gd name="T49" fmla="*/ 12 h 63"/>
                <a:gd name="T50" fmla="*/ 49 w 63"/>
                <a:gd name="T51" fmla="*/ 12 h 63"/>
                <a:gd name="T52" fmla="*/ 33 w 63"/>
                <a:gd name="T53" fmla="*/ 4 h 63"/>
                <a:gd name="T54" fmla="*/ 33 w 63"/>
                <a:gd name="T55" fmla="*/ 4 h 63"/>
                <a:gd name="T56" fmla="*/ 13 w 63"/>
                <a:gd name="T57" fmla="*/ 15 h 63"/>
                <a:gd name="T58" fmla="*/ 13 w 63"/>
                <a:gd name="T59" fmla="*/ 15 h 63"/>
                <a:gd name="T60" fmla="*/ 4 w 63"/>
                <a:gd name="T61" fmla="*/ 25 h 63"/>
                <a:gd name="T62" fmla="*/ 4 w 63"/>
                <a:gd name="T63" fmla="*/ 25 h 63"/>
                <a:gd name="T64" fmla="*/ 7 w 63"/>
                <a:gd name="T65"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3">
                  <a:moveTo>
                    <a:pt x="25" y="62"/>
                  </a:moveTo>
                  <a:cubicBezTo>
                    <a:pt x="4" y="51"/>
                    <a:pt x="4" y="51"/>
                    <a:pt x="4" y="51"/>
                  </a:cubicBezTo>
                  <a:cubicBezTo>
                    <a:pt x="4" y="51"/>
                    <a:pt x="3" y="50"/>
                    <a:pt x="3" y="50"/>
                  </a:cubicBezTo>
                  <a:cubicBezTo>
                    <a:pt x="3" y="50"/>
                    <a:pt x="3" y="50"/>
                    <a:pt x="3" y="50"/>
                  </a:cubicBezTo>
                  <a:cubicBezTo>
                    <a:pt x="0" y="25"/>
                    <a:pt x="0" y="25"/>
                    <a:pt x="0" y="25"/>
                  </a:cubicBezTo>
                  <a:cubicBezTo>
                    <a:pt x="2" y="25"/>
                    <a:pt x="2" y="25"/>
                    <a:pt x="2" y="25"/>
                  </a:cubicBezTo>
                  <a:cubicBezTo>
                    <a:pt x="3" y="26"/>
                    <a:pt x="3" y="26"/>
                    <a:pt x="3" y="26"/>
                  </a:cubicBezTo>
                  <a:cubicBezTo>
                    <a:pt x="2" y="25"/>
                    <a:pt x="2" y="25"/>
                    <a:pt x="2" y="25"/>
                  </a:cubicBezTo>
                  <a:cubicBezTo>
                    <a:pt x="0" y="25"/>
                    <a:pt x="0" y="25"/>
                    <a:pt x="0" y="25"/>
                  </a:cubicBezTo>
                  <a:cubicBezTo>
                    <a:pt x="0" y="24"/>
                    <a:pt x="0" y="24"/>
                    <a:pt x="0" y="23"/>
                  </a:cubicBezTo>
                  <a:cubicBezTo>
                    <a:pt x="0" y="23"/>
                    <a:pt x="0" y="23"/>
                    <a:pt x="0" y="23"/>
                  </a:cubicBezTo>
                  <a:cubicBezTo>
                    <a:pt x="0" y="23"/>
                    <a:pt x="14" y="0"/>
                    <a:pt x="33" y="0"/>
                  </a:cubicBezTo>
                  <a:cubicBezTo>
                    <a:pt x="33" y="0"/>
                    <a:pt x="33" y="0"/>
                    <a:pt x="33" y="0"/>
                  </a:cubicBezTo>
                  <a:cubicBezTo>
                    <a:pt x="39" y="0"/>
                    <a:pt x="46" y="3"/>
                    <a:pt x="52" y="9"/>
                  </a:cubicBezTo>
                  <a:cubicBezTo>
                    <a:pt x="52" y="9"/>
                    <a:pt x="52" y="9"/>
                    <a:pt x="52" y="9"/>
                  </a:cubicBezTo>
                  <a:cubicBezTo>
                    <a:pt x="59" y="17"/>
                    <a:pt x="63" y="26"/>
                    <a:pt x="63" y="33"/>
                  </a:cubicBezTo>
                  <a:cubicBezTo>
                    <a:pt x="63" y="33"/>
                    <a:pt x="63" y="33"/>
                    <a:pt x="63" y="33"/>
                  </a:cubicBezTo>
                  <a:cubicBezTo>
                    <a:pt x="63" y="50"/>
                    <a:pt x="46" y="62"/>
                    <a:pt x="26" y="63"/>
                  </a:cubicBezTo>
                  <a:cubicBezTo>
                    <a:pt x="26" y="63"/>
                    <a:pt x="26" y="63"/>
                    <a:pt x="26" y="63"/>
                  </a:cubicBezTo>
                  <a:cubicBezTo>
                    <a:pt x="25" y="62"/>
                    <a:pt x="25" y="62"/>
                    <a:pt x="25" y="62"/>
                  </a:cubicBezTo>
                  <a:close/>
                  <a:moveTo>
                    <a:pt x="7" y="48"/>
                  </a:moveTo>
                  <a:cubicBezTo>
                    <a:pt x="26" y="59"/>
                    <a:pt x="26" y="59"/>
                    <a:pt x="26" y="59"/>
                  </a:cubicBezTo>
                  <a:cubicBezTo>
                    <a:pt x="45" y="57"/>
                    <a:pt x="59" y="47"/>
                    <a:pt x="59" y="33"/>
                  </a:cubicBezTo>
                  <a:cubicBezTo>
                    <a:pt x="59" y="33"/>
                    <a:pt x="59" y="33"/>
                    <a:pt x="59" y="33"/>
                  </a:cubicBezTo>
                  <a:cubicBezTo>
                    <a:pt x="59" y="27"/>
                    <a:pt x="56" y="20"/>
                    <a:pt x="49" y="12"/>
                  </a:cubicBezTo>
                  <a:cubicBezTo>
                    <a:pt x="49" y="12"/>
                    <a:pt x="49" y="12"/>
                    <a:pt x="49" y="12"/>
                  </a:cubicBezTo>
                  <a:cubicBezTo>
                    <a:pt x="43" y="6"/>
                    <a:pt x="38" y="4"/>
                    <a:pt x="33" y="4"/>
                  </a:cubicBezTo>
                  <a:cubicBezTo>
                    <a:pt x="33" y="4"/>
                    <a:pt x="33" y="4"/>
                    <a:pt x="33" y="4"/>
                  </a:cubicBezTo>
                  <a:cubicBezTo>
                    <a:pt x="26" y="4"/>
                    <a:pt x="18" y="9"/>
                    <a:pt x="13" y="15"/>
                  </a:cubicBezTo>
                  <a:cubicBezTo>
                    <a:pt x="13" y="15"/>
                    <a:pt x="13" y="15"/>
                    <a:pt x="13" y="15"/>
                  </a:cubicBezTo>
                  <a:cubicBezTo>
                    <a:pt x="8" y="19"/>
                    <a:pt x="5" y="23"/>
                    <a:pt x="4" y="25"/>
                  </a:cubicBezTo>
                  <a:cubicBezTo>
                    <a:pt x="4" y="25"/>
                    <a:pt x="4" y="25"/>
                    <a:pt x="4" y="25"/>
                  </a:cubicBezTo>
                  <a:cubicBezTo>
                    <a:pt x="7" y="48"/>
                    <a:pt x="7" y="48"/>
                    <a:pt x="7" y="4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772">
              <a:extLst>
                <a:ext uri="{FF2B5EF4-FFF2-40B4-BE49-F238E27FC236}">
                  <a16:creationId xmlns:a16="http://schemas.microsoft.com/office/drawing/2014/main" id="{6DF421F1-35EB-4261-B498-865C0DDAE6C9}"/>
                </a:ext>
              </a:extLst>
            </p:cNvPr>
            <p:cNvSpPr/>
            <p:nvPr/>
          </p:nvSpPr>
          <p:spPr bwMode="auto">
            <a:xfrm rot="964014">
              <a:off x="8418447" y="1512612"/>
              <a:ext cx="170991" cy="217466"/>
            </a:xfrm>
            <a:custGeom>
              <a:avLst/>
              <a:gdLst>
                <a:gd name="T0" fmla="*/ 14 w 78"/>
                <a:gd name="T1" fmla="*/ 0 h 97"/>
                <a:gd name="T2" fmla="*/ 0 w 78"/>
                <a:gd name="T3" fmla="*/ 82 h 97"/>
                <a:gd name="T4" fmla="*/ 62 w 78"/>
                <a:gd name="T5" fmla="*/ 97 h 97"/>
                <a:gd name="T6" fmla="*/ 78 w 78"/>
                <a:gd name="T7" fmla="*/ 11 h 97"/>
                <a:gd name="T8" fmla="*/ 14 w 78"/>
                <a:gd name="T9" fmla="*/ 0 h 97"/>
              </a:gdLst>
              <a:ahLst/>
              <a:cxnLst>
                <a:cxn ang="0">
                  <a:pos x="T0" y="T1"/>
                </a:cxn>
                <a:cxn ang="0">
                  <a:pos x="T2" y="T3"/>
                </a:cxn>
                <a:cxn ang="0">
                  <a:pos x="T4" y="T5"/>
                </a:cxn>
                <a:cxn ang="0">
                  <a:pos x="T6" y="T7"/>
                </a:cxn>
                <a:cxn ang="0">
                  <a:pos x="T8" y="T9"/>
                </a:cxn>
              </a:cxnLst>
              <a:rect l="0" t="0" r="r" b="b"/>
              <a:pathLst>
                <a:path w="78" h="97">
                  <a:moveTo>
                    <a:pt x="14" y="0"/>
                  </a:moveTo>
                  <a:lnTo>
                    <a:pt x="0" y="82"/>
                  </a:lnTo>
                  <a:lnTo>
                    <a:pt x="62" y="97"/>
                  </a:lnTo>
                  <a:lnTo>
                    <a:pt x="78" y="11"/>
                  </a:lnTo>
                  <a:lnTo>
                    <a:pt x="1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773">
              <a:extLst>
                <a:ext uri="{FF2B5EF4-FFF2-40B4-BE49-F238E27FC236}">
                  <a16:creationId xmlns:a16="http://schemas.microsoft.com/office/drawing/2014/main" id="{642952FB-60AC-4CBA-9046-343CA26B267F}"/>
                </a:ext>
              </a:extLst>
            </p:cNvPr>
            <p:cNvSpPr/>
            <p:nvPr/>
          </p:nvSpPr>
          <p:spPr bwMode="auto">
            <a:xfrm rot="964014">
              <a:off x="8543257" y="1566645"/>
              <a:ext cx="118378" cy="217466"/>
            </a:xfrm>
            <a:custGeom>
              <a:avLst/>
              <a:gdLst>
                <a:gd name="T0" fmla="*/ 0 w 23"/>
                <a:gd name="T1" fmla="*/ 36 h 41"/>
                <a:gd name="T2" fmla="*/ 20 w 23"/>
                <a:gd name="T3" fmla="*/ 41 h 41"/>
                <a:gd name="T4" fmla="*/ 17 w 23"/>
                <a:gd name="T5" fmla="*/ 2 h 41"/>
                <a:gd name="T6" fmla="*/ 7 w 23"/>
                <a:gd name="T7" fmla="*/ 0 h 41"/>
                <a:gd name="T8" fmla="*/ 0 w 23"/>
                <a:gd name="T9" fmla="*/ 36 h 41"/>
              </a:gdLst>
              <a:ahLst/>
              <a:cxnLst>
                <a:cxn ang="0">
                  <a:pos x="T0" y="T1"/>
                </a:cxn>
                <a:cxn ang="0">
                  <a:pos x="T2" y="T3"/>
                </a:cxn>
                <a:cxn ang="0">
                  <a:pos x="T4" y="T5"/>
                </a:cxn>
                <a:cxn ang="0">
                  <a:pos x="T6" y="T7"/>
                </a:cxn>
                <a:cxn ang="0">
                  <a:pos x="T8" y="T9"/>
                </a:cxn>
              </a:cxnLst>
              <a:rect l="0" t="0" r="r" b="b"/>
              <a:pathLst>
                <a:path w="23" h="41">
                  <a:moveTo>
                    <a:pt x="0" y="36"/>
                  </a:moveTo>
                  <a:cubicBezTo>
                    <a:pt x="20" y="41"/>
                    <a:pt x="20" y="41"/>
                    <a:pt x="20" y="41"/>
                  </a:cubicBezTo>
                  <a:cubicBezTo>
                    <a:pt x="23" y="28"/>
                    <a:pt x="22" y="14"/>
                    <a:pt x="17" y="2"/>
                  </a:cubicBezTo>
                  <a:cubicBezTo>
                    <a:pt x="7" y="0"/>
                    <a:pt x="7" y="0"/>
                    <a:pt x="7" y="0"/>
                  </a:cubicBezTo>
                  <a:lnTo>
                    <a:pt x="0"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774">
              <a:extLst>
                <a:ext uri="{FF2B5EF4-FFF2-40B4-BE49-F238E27FC236}">
                  <a16:creationId xmlns:a16="http://schemas.microsoft.com/office/drawing/2014/main" id="{B0C34A84-100D-4659-89B4-E0BF262C4777}"/>
                </a:ext>
              </a:extLst>
            </p:cNvPr>
            <p:cNvSpPr/>
            <p:nvPr/>
          </p:nvSpPr>
          <p:spPr bwMode="auto">
            <a:xfrm rot="964014">
              <a:off x="8494239" y="1385856"/>
              <a:ext cx="151261" cy="163660"/>
            </a:xfrm>
            <a:custGeom>
              <a:avLst/>
              <a:gdLst>
                <a:gd name="T0" fmla="*/ 27 w 29"/>
                <a:gd name="T1" fmla="*/ 31 h 31"/>
                <a:gd name="T2" fmla="*/ 29 w 29"/>
                <a:gd name="T3" fmla="*/ 19 h 31"/>
                <a:gd name="T4" fmla="*/ 5 w 29"/>
                <a:gd name="T5" fmla="*/ 0 h 31"/>
                <a:gd name="T6" fmla="*/ 0 w 29"/>
                <a:gd name="T7" fmla="*/ 26 h 31"/>
                <a:gd name="T8" fmla="*/ 27 w 29"/>
                <a:gd name="T9" fmla="*/ 31 h 31"/>
              </a:gdLst>
              <a:ahLst/>
              <a:cxnLst>
                <a:cxn ang="0">
                  <a:pos x="T0" y="T1"/>
                </a:cxn>
                <a:cxn ang="0">
                  <a:pos x="T2" y="T3"/>
                </a:cxn>
                <a:cxn ang="0">
                  <a:pos x="T4" y="T5"/>
                </a:cxn>
                <a:cxn ang="0">
                  <a:pos x="T6" y="T7"/>
                </a:cxn>
                <a:cxn ang="0">
                  <a:pos x="T8" y="T9"/>
                </a:cxn>
              </a:cxnLst>
              <a:rect l="0" t="0" r="r" b="b"/>
              <a:pathLst>
                <a:path w="29" h="31">
                  <a:moveTo>
                    <a:pt x="27" y="31"/>
                  </a:moveTo>
                  <a:cubicBezTo>
                    <a:pt x="29" y="19"/>
                    <a:pt x="29" y="19"/>
                    <a:pt x="29" y="19"/>
                  </a:cubicBezTo>
                  <a:cubicBezTo>
                    <a:pt x="23" y="11"/>
                    <a:pt x="15" y="4"/>
                    <a:pt x="5" y="0"/>
                  </a:cubicBezTo>
                  <a:cubicBezTo>
                    <a:pt x="0" y="26"/>
                    <a:pt x="0" y="26"/>
                    <a:pt x="0" y="26"/>
                  </a:cubicBezTo>
                  <a:lnTo>
                    <a:pt x="27" y="3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775">
              <a:extLst>
                <a:ext uri="{FF2B5EF4-FFF2-40B4-BE49-F238E27FC236}">
                  <a16:creationId xmlns:a16="http://schemas.microsoft.com/office/drawing/2014/main" id="{18B70B6D-502F-4627-9F20-6E1C7F1C2EAD}"/>
                </a:ext>
              </a:extLst>
            </p:cNvPr>
            <p:cNvSpPr/>
            <p:nvPr/>
          </p:nvSpPr>
          <p:spPr bwMode="auto">
            <a:xfrm rot="964014">
              <a:off x="8615474" y="1509732"/>
              <a:ext cx="52613" cy="73984"/>
            </a:xfrm>
            <a:custGeom>
              <a:avLst/>
              <a:gdLst>
                <a:gd name="T0" fmla="*/ 10 w 10"/>
                <a:gd name="T1" fmla="*/ 14 h 14"/>
                <a:gd name="T2" fmla="*/ 2 w 10"/>
                <a:gd name="T3" fmla="*/ 0 h 14"/>
                <a:gd name="T4" fmla="*/ 0 w 10"/>
                <a:gd name="T5" fmla="*/ 12 h 14"/>
                <a:gd name="T6" fmla="*/ 10 w 10"/>
                <a:gd name="T7" fmla="*/ 14 h 14"/>
              </a:gdLst>
              <a:ahLst/>
              <a:cxnLst>
                <a:cxn ang="0">
                  <a:pos x="T0" y="T1"/>
                </a:cxn>
                <a:cxn ang="0">
                  <a:pos x="T2" y="T3"/>
                </a:cxn>
                <a:cxn ang="0">
                  <a:pos x="T4" y="T5"/>
                </a:cxn>
                <a:cxn ang="0">
                  <a:pos x="T6" y="T7"/>
                </a:cxn>
              </a:cxnLst>
              <a:rect l="0" t="0" r="r" b="b"/>
              <a:pathLst>
                <a:path w="10" h="14">
                  <a:moveTo>
                    <a:pt x="10" y="14"/>
                  </a:moveTo>
                  <a:cubicBezTo>
                    <a:pt x="8" y="9"/>
                    <a:pt x="5" y="4"/>
                    <a:pt x="2" y="0"/>
                  </a:cubicBezTo>
                  <a:cubicBezTo>
                    <a:pt x="0" y="12"/>
                    <a:pt x="0" y="12"/>
                    <a:pt x="0" y="12"/>
                  </a:cubicBezTo>
                  <a:lnTo>
                    <a:pt x="10"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776">
              <a:extLst>
                <a:ext uri="{FF2B5EF4-FFF2-40B4-BE49-F238E27FC236}">
                  <a16:creationId xmlns:a16="http://schemas.microsoft.com/office/drawing/2014/main" id="{A6F14D07-3C54-47B7-A579-5D6EE02EA459}"/>
                </a:ext>
              </a:extLst>
            </p:cNvPr>
            <p:cNvSpPr/>
            <p:nvPr/>
          </p:nvSpPr>
          <p:spPr bwMode="auto">
            <a:xfrm rot="964014">
              <a:off x="8340333" y="1680474"/>
              <a:ext cx="166607" cy="201772"/>
            </a:xfrm>
            <a:custGeom>
              <a:avLst/>
              <a:gdLst>
                <a:gd name="T0" fmla="*/ 0 w 32"/>
                <a:gd name="T1" fmla="*/ 32 h 38"/>
                <a:gd name="T2" fmla="*/ 27 w 32"/>
                <a:gd name="T3" fmla="*/ 38 h 38"/>
                <a:gd name="T4" fmla="*/ 32 w 32"/>
                <a:gd name="T5" fmla="*/ 6 h 38"/>
                <a:gd name="T6" fmla="*/ 6 w 32"/>
                <a:gd name="T7" fmla="*/ 0 h 38"/>
                <a:gd name="T8" fmla="*/ 0 w 32"/>
                <a:gd name="T9" fmla="*/ 32 h 38"/>
              </a:gdLst>
              <a:ahLst/>
              <a:cxnLst>
                <a:cxn ang="0">
                  <a:pos x="T0" y="T1"/>
                </a:cxn>
                <a:cxn ang="0">
                  <a:pos x="T2" y="T3"/>
                </a:cxn>
                <a:cxn ang="0">
                  <a:pos x="T4" y="T5"/>
                </a:cxn>
                <a:cxn ang="0">
                  <a:pos x="T6" y="T7"/>
                </a:cxn>
                <a:cxn ang="0">
                  <a:pos x="T8" y="T9"/>
                </a:cxn>
              </a:cxnLst>
              <a:rect l="0" t="0" r="r" b="b"/>
              <a:pathLst>
                <a:path w="32" h="38">
                  <a:moveTo>
                    <a:pt x="0" y="32"/>
                  </a:moveTo>
                  <a:cubicBezTo>
                    <a:pt x="9" y="34"/>
                    <a:pt x="18" y="36"/>
                    <a:pt x="27" y="38"/>
                  </a:cubicBezTo>
                  <a:cubicBezTo>
                    <a:pt x="32" y="6"/>
                    <a:pt x="32" y="6"/>
                    <a:pt x="32" y="6"/>
                  </a:cubicBezTo>
                  <a:cubicBezTo>
                    <a:pt x="6" y="0"/>
                    <a:pt x="6" y="0"/>
                    <a:pt x="6" y="0"/>
                  </a:cubicBezTo>
                  <a:lnTo>
                    <a:pt x="0" y="3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777">
              <a:extLst>
                <a:ext uri="{FF2B5EF4-FFF2-40B4-BE49-F238E27FC236}">
                  <a16:creationId xmlns:a16="http://schemas.microsoft.com/office/drawing/2014/main" id="{627F3F53-DE5E-42D9-BE77-E60CA84FD4C0}"/>
                </a:ext>
              </a:extLst>
            </p:cNvPr>
            <p:cNvSpPr/>
            <p:nvPr/>
          </p:nvSpPr>
          <p:spPr bwMode="auto">
            <a:xfrm rot="964014">
              <a:off x="8065280" y="1522037"/>
              <a:ext cx="181952" cy="212981"/>
            </a:xfrm>
            <a:custGeom>
              <a:avLst/>
              <a:gdLst>
                <a:gd name="T0" fmla="*/ 7 w 35"/>
                <a:gd name="T1" fmla="*/ 0 h 40"/>
                <a:gd name="T2" fmla="*/ 0 w 35"/>
                <a:gd name="T3" fmla="*/ 34 h 40"/>
                <a:gd name="T4" fmla="*/ 28 w 35"/>
                <a:gd name="T5" fmla="*/ 40 h 40"/>
                <a:gd name="T6" fmla="*/ 35 w 35"/>
                <a:gd name="T7" fmla="*/ 7 h 40"/>
                <a:gd name="T8" fmla="*/ 7 w 35"/>
                <a:gd name="T9" fmla="*/ 0 h 40"/>
              </a:gdLst>
              <a:ahLst/>
              <a:cxnLst>
                <a:cxn ang="0">
                  <a:pos x="T0" y="T1"/>
                </a:cxn>
                <a:cxn ang="0">
                  <a:pos x="T2" y="T3"/>
                </a:cxn>
                <a:cxn ang="0">
                  <a:pos x="T4" y="T5"/>
                </a:cxn>
                <a:cxn ang="0">
                  <a:pos x="T6" y="T7"/>
                </a:cxn>
                <a:cxn ang="0">
                  <a:pos x="T8" y="T9"/>
                </a:cxn>
              </a:cxnLst>
              <a:rect l="0" t="0" r="r" b="b"/>
              <a:pathLst>
                <a:path w="35" h="40">
                  <a:moveTo>
                    <a:pt x="7" y="0"/>
                  </a:moveTo>
                  <a:cubicBezTo>
                    <a:pt x="0" y="34"/>
                    <a:pt x="0" y="34"/>
                    <a:pt x="0" y="34"/>
                  </a:cubicBezTo>
                  <a:cubicBezTo>
                    <a:pt x="8" y="36"/>
                    <a:pt x="18" y="38"/>
                    <a:pt x="28" y="40"/>
                  </a:cubicBezTo>
                  <a:cubicBezTo>
                    <a:pt x="35" y="7"/>
                    <a:pt x="35" y="7"/>
                    <a:pt x="35" y="7"/>
                  </a:cubicBezTo>
                  <a:lnTo>
                    <a:pt x="7"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778">
              <a:extLst>
                <a:ext uri="{FF2B5EF4-FFF2-40B4-BE49-F238E27FC236}">
                  <a16:creationId xmlns:a16="http://schemas.microsoft.com/office/drawing/2014/main" id="{F2519421-BF9F-4B32-BBB5-CD96EB6205A7}"/>
                </a:ext>
              </a:extLst>
            </p:cNvPr>
            <p:cNvSpPr/>
            <p:nvPr/>
          </p:nvSpPr>
          <p:spPr bwMode="auto">
            <a:xfrm rot="964014">
              <a:off x="8149306" y="1367842"/>
              <a:ext cx="175375" cy="206256"/>
            </a:xfrm>
            <a:custGeom>
              <a:avLst/>
              <a:gdLst>
                <a:gd name="T0" fmla="*/ 80 w 80"/>
                <a:gd name="T1" fmla="*/ 14 h 92"/>
                <a:gd name="T2" fmla="*/ 14 w 80"/>
                <a:gd name="T3" fmla="*/ 0 h 92"/>
                <a:gd name="T4" fmla="*/ 0 w 80"/>
                <a:gd name="T5" fmla="*/ 76 h 92"/>
                <a:gd name="T6" fmla="*/ 66 w 80"/>
                <a:gd name="T7" fmla="*/ 92 h 92"/>
                <a:gd name="T8" fmla="*/ 80 w 80"/>
                <a:gd name="T9" fmla="*/ 14 h 92"/>
              </a:gdLst>
              <a:ahLst/>
              <a:cxnLst>
                <a:cxn ang="0">
                  <a:pos x="T0" y="T1"/>
                </a:cxn>
                <a:cxn ang="0">
                  <a:pos x="T2" y="T3"/>
                </a:cxn>
                <a:cxn ang="0">
                  <a:pos x="T4" y="T5"/>
                </a:cxn>
                <a:cxn ang="0">
                  <a:pos x="T6" y="T7"/>
                </a:cxn>
                <a:cxn ang="0">
                  <a:pos x="T8" y="T9"/>
                </a:cxn>
              </a:cxnLst>
              <a:rect l="0" t="0" r="r" b="b"/>
              <a:pathLst>
                <a:path w="80" h="92">
                  <a:moveTo>
                    <a:pt x="80" y="14"/>
                  </a:moveTo>
                  <a:lnTo>
                    <a:pt x="14" y="0"/>
                  </a:lnTo>
                  <a:lnTo>
                    <a:pt x="0" y="76"/>
                  </a:lnTo>
                  <a:lnTo>
                    <a:pt x="66" y="92"/>
                  </a:lnTo>
                  <a:lnTo>
                    <a:pt x="80"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779">
              <a:extLst>
                <a:ext uri="{FF2B5EF4-FFF2-40B4-BE49-F238E27FC236}">
                  <a16:creationId xmlns:a16="http://schemas.microsoft.com/office/drawing/2014/main" id="{8EE2F52D-7A7C-4282-9BE1-7C4076CA1A25}"/>
                </a:ext>
              </a:extLst>
            </p:cNvPr>
            <p:cNvSpPr/>
            <p:nvPr/>
          </p:nvSpPr>
          <p:spPr bwMode="auto">
            <a:xfrm rot="964014">
              <a:off x="8277887" y="1439343"/>
              <a:ext cx="186337" cy="217466"/>
            </a:xfrm>
            <a:custGeom>
              <a:avLst/>
              <a:gdLst>
                <a:gd name="T0" fmla="*/ 71 w 85"/>
                <a:gd name="T1" fmla="*/ 97 h 97"/>
                <a:gd name="T2" fmla="*/ 85 w 85"/>
                <a:gd name="T3" fmla="*/ 15 h 97"/>
                <a:gd name="T4" fmla="*/ 14 w 85"/>
                <a:gd name="T5" fmla="*/ 0 h 97"/>
                <a:gd name="T6" fmla="*/ 0 w 85"/>
                <a:gd name="T7" fmla="*/ 78 h 97"/>
                <a:gd name="T8" fmla="*/ 71 w 85"/>
                <a:gd name="T9" fmla="*/ 97 h 97"/>
              </a:gdLst>
              <a:ahLst/>
              <a:cxnLst>
                <a:cxn ang="0">
                  <a:pos x="T0" y="T1"/>
                </a:cxn>
                <a:cxn ang="0">
                  <a:pos x="T2" y="T3"/>
                </a:cxn>
                <a:cxn ang="0">
                  <a:pos x="T4" y="T5"/>
                </a:cxn>
                <a:cxn ang="0">
                  <a:pos x="T6" y="T7"/>
                </a:cxn>
                <a:cxn ang="0">
                  <a:pos x="T8" y="T9"/>
                </a:cxn>
              </a:cxnLst>
              <a:rect l="0" t="0" r="r" b="b"/>
              <a:pathLst>
                <a:path w="85" h="97">
                  <a:moveTo>
                    <a:pt x="71" y="97"/>
                  </a:moveTo>
                  <a:lnTo>
                    <a:pt x="85" y="15"/>
                  </a:lnTo>
                  <a:lnTo>
                    <a:pt x="14" y="0"/>
                  </a:lnTo>
                  <a:lnTo>
                    <a:pt x="0" y="78"/>
                  </a:lnTo>
                  <a:lnTo>
                    <a:pt x="71" y="9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780">
              <a:extLst>
                <a:ext uri="{FF2B5EF4-FFF2-40B4-BE49-F238E27FC236}">
                  <a16:creationId xmlns:a16="http://schemas.microsoft.com/office/drawing/2014/main" id="{B58091BE-E10F-490C-9760-E6B388A80908}"/>
                </a:ext>
              </a:extLst>
            </p:cNvPr>
            <p:cNvSpPr/>
            <p:nvPr/>
          </p:nvSpPr>
          <p:spPr bwMode="auto">
            <a:xfrm rot="964014">
              <a:off x="8351830" y="1316735"/>
              <a:ext cx="181952" cy="170386"/>
            </a:xfrm>
            <a:custGeom>
              <a:avLst/>
              <a:gdLst>
                <a:gd name="T0" fmla="*/ 30 w 35"/>
                <a:gd name="T1" fmla="*/ 32 h 32"/>
                <a:gd name="T2" fmla="*/ 35 w 35"/>
                <a:gd name="T3" fmla="*/ 6 h 32"/>
                <a:gd name="T4" fmla="*/ 24 w 35"/>
                <a:gd name="T5" fmla="*/ 3 h 32"/>
                <a:gd name="T6" fmla="*/ 5 w 35"/>
                <a:gd name="T7" fmla="*/ 1 h 32"/>
                <a:gd name="T8" fmla="*/ 0 w 35"/>
                <a:gd name="T9" fmla="*/ 26 h 32"/>
                <a:gd name="T10" fmla="*/ 30 w 35"/>
                <a:gd name="T11" fmla="*/ 32 h 32"/>
              </a:gdLst>
              <a:ahLst/>
              <a:cxnLst>
                <a:cxn ang="0">
                  <a:pos x="T0" y="T1"/>
                </a:cxn>
                <a:cxn ang="0">
                  <a:pos x="T2" y="T3"/>
                </a:cxn>
                <a:cxn ang="0">
                  <a:pos x="T4" y="T5"/>
                </a:cxn>
                <a:cxn ang="0">
                  <a:pos x="T6" y="T7"/>
                </a:cxn>
                <a:cxn ang="0">
                  <a:pos x="T8" y="T9"/>
                </a:cxn>
                <a:cxn ang="0">
                  <a:pos x="T10" y="T11"/>
                </a:cxn>
              </a:cxnLst>
              <a:rect l="0" t="0" r="r" b="b"/>
              <a:pathLst>
                <a:path w="35" h="32">
                  <a:moveTo>
                    <a:pt x="30" y="32"/>
                  </a:moveTo>
                  <a:cubicBezTo>
                    <a:pt x="35" y="6"/>
                    <a:pt x="35" y="6"/>
                    <a:pt x="35" y="6"/>
                  </a:cubicBezTo>
                  <a:cubicBezTo>
                    <a:pt x="31" y="4"/>
                    <a:pt x="28" y="3"/>
                    <a:pt x="24" y="3"/>
                  </a:cubicBezTo>
                  <a:cubicBezTo>
                    <a:pt x="24" y="3"/>
                    <a:pt x="16" y="0"/>
                    <a:pt x="5" y="1"/>
                  </a:cubicBezTo>
                  <a:cubicBezTo>
                    <a:pt x="0" y="26"/>
                    <a:pt x="0" y="26"/>
                    <a:pt x="0" y="26"/>
                  </a:cubicBezTo>
                  <a:lnTo>
                    <a:pt x="30" y="32"/>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781">
              <a:extLst>
                <a:ext uri="{FF2B5EF4-FFF2-40B4-BE49-F238E27FC236}">
                  <a16:creationId xmlns:a16="http://schemas.microsoft.com/office/drawing/2014/main" id="{9453C13C-6DCA-4B73-BC81-9A885FCCD819}"/>
                </a:ext>
              </a:extLst>
            </p:cNvPr>
            <p:cNvSpPr/>
            <p:nvPr/>
          </p:nvSpPr>
          <p:spPr bwMode="auto">
            <a:xfrm rot="964014">
              <a:off x="8196321" y="1598369"/>
              <a:ext cx="190721" cy="212981"/>
            </a:xfrm>
            <a:custGeom>
              <a:avLst/>
              <a:gdLst>
                <a:gd name="T0" fmla="*/ 7 w 37"/>
                <a:gd name="T1" fmla="*/ 0 h 40"/>
                <a:gd name="T2" fmla="*/ 0 w 37"/>
                <a:gd name="T3" fmla="*/ 33 h 40"/>
                <a:gd name="T4" fmla="*/ 31 w 37"/>
                <a:gd name="T5" fmla="*/ 40 h 40"/>
                <a:gd name="T6" fmla="*/ 37 w 37"/>
                <a:gd name="T7" fmla="*/ 8 h 40"/>
                <a:gd name="T8" fmla="*/ 7 w 37"/>
                <a:gd name="T9" fmla="*/ 0 h 40"/>
              </a:gdLst>
              <a:ahLst/>
              <a:cxnLst>
                <a:cxn ang="0">
                  <a:pos x="T0" y="T1"/>
                </a:cxn>
                <a:cxn ang="0">
                  <a:pos x="T2" y="T3"/>
                </a:cxn>
                <a:cxn ang="0">
                  <a:pos x="T4" y="T5"/>
                </a:cxn>
                <a:cxn ang="0">
                  <a:pos x="T6" y="T7"/>
                </a:cxn>
                <a:cxn ang="0">
                  <a:pos x="T8" y="T9"/>
                </a:cxn>
              </a:cxnLst>
              <a:rect l="0" t="0" r="r" b="b"/>
              <a:pathLst>
                <a:path w="37" h="40">
                  <a:moveTo>
                    <a:pt x="7" y="0"/>
                  </a:moveTo>
                  <a:cubicBezTo>
                    <a:pt x="0" y="33"/>
                    <a:pt x="0" y="33"/>
                    <a:pt x="0" y="33"/>
                  </a:cubicBezTo>
                  <a:cubicBezTo>
                    <a:pt x="10" y="35"/>
                    <a:pt x="21" y="38"/>
                    <a:pt x="31" y="40"/>
                  </a:cubicBezTo>
                  <a:cubicBezTo>
                    <a:pt x="37" y="8"/>
                    <a:pt x="37" y="8"/>
                    <a:pt x="37" y="8"/>
                  </a:cubicBezTo>
                  <a:lnTo>
                    <a:pt x="7"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782">
              <a:extLst>
                <a:ext uri="{FF2B5EF4-FFF2-40B4-BE49-F238E27FC236}">
                  <a16:creationId xmlns:a16="http://schemas.microsoft.com/office/drawing/2014/main" id="{00C458BF-B3F9-4407-9472-98D036DCD337}"/>
                </a:ext>
              </a:extLst>
            </p:cNvPr>
            <p:cNvSpPr/>
            <p:nvPr/>
          </p:nvSpPr>
          <p:spPr bwMode="auto">
            <a:xfrm rot="964014">
              <a:off x="8469056" y="1746812"/>
              <a:ext cx="129340" cy="183837"/>
            </a:xfrm>
            <a:custGeom>
              <a:avLst/>
              <a:gdLst>
                <a:gd name="T0" fmla="*/ 25 w 25"/>
                <a:gd name="T1" fmla="*/ 5 h 35"/>
                <a:gd name="T2" fmla="*/ 5 w 25"/>
                <a:gd name="T3" fmla="*/ 0 h 35"/>
                <a:gd name="T4" fmla="*/ 0 w 25"/>
                <a:gd name="T5" fmla="*/ 32 h 35"/>
                <a:gd name="T6" fmla="*/ 11 w 25"/>
                <a:gd name="T7" fmla="*/ 35 h 35"/>
                <a:gd name="T8" fmla="*/ 25 w 25"/>
                <a:gd name="T9" fmla="*/ 5 h 35"/>
              </a:gdLst>
              <a:ahLst/>
              <a:cxnLst>
                <a:cxn ang="0">
                  <a:pos x="T0" y="T1"/>
                </a:cxn>
                <a:cxn ang="0">
                  <a:pos x="T2" y="T3"/>
                </a:cxn>
                <a:cxn ang="0">
                  <a:pos x="T4" y="T5"/>
                </a:cxn>
                <a:cxn ang="0">
                  <a:pos x="T6" y="T7"/>
                </a:cxn>
                <a:cxn ang="0">
                  <a:pos x="T8" y="T9"/>
                </a:cxn>
              </a:cxnLst>
              <a:rect l="0" t="0" r="r" b="b"/>
              <a:pathLst>
                <a:path w="25" h="35">
                  <a:moveTo>
                    <a:pt x="25" y="5"/>
                  </a:moveTo>
                  <a:cubicBezTo>
                    <a:pt x="5" y="0"/>
                    <a:pt x="5" y="0"/>
                    <a:pt x="5" y="0"/>
                  </a:cubicBezTo>
                  <a:cubicBezTo>
                    <a:pt x="0" y="32"/>
                    <a:pt x="0" y="32"/>
                    <a:pt x="0" y="32"/>
                  </a:cubicBezTo>
                  <a:cubicBezTo>
                    <a:pt x="4" y="33"/>
                    <a:pt x="8" y="34"/>
                    <a:pt x="11" y="35"/>
                  </a:cubicBezTo>
                  <a:cubicBezTo>
                    <a:pt x="18" y="25"/>
                    <a:pt x="23" y="15"/>
                    <a:pt x="25" y="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783">
              <a:extLst>
                <a:ext uri="{FF2B5EF4-FFF2-40B4-BE49-F238E27FC236}">
                  <a16:creationId xmlns:a16="http://schemas.microsoft.com/office/drawing/2014/main" id="{FBB15BC4-DB9C-442D-92A2-EC0F856B6639}"/>
                </a:ext>
              </a:extLst>
            </p:cNvPr>
            <p:cNvSpPr/>
            <p:nvPr/>
          </p:nvSpPr>
          <p:spPr bwMode="auto">
            <a:xfrm rot="964014">
              <a:off x="8274414" y="1837843"/>
              <a:ext cx="166607" cy="154692"/>
            </a:xfrm>
            <a:custGeom>
              <a:avLst/>
              <a:gdLst>
                <a:gd name="T0" fmla="*/ 5 w 32"/>
                <a:gd name="T1" fmla="*/ 0 h 29"/>
                <a:gd name="T2" fmla="*/ 0 w 32"/>
                <a:gd name="T3" fmla="*/ 29 h 29"/>
                <a:gd name="T4" fmla="*/ 29 w 32"/>
                <a:gd name="T5" fmla="*/ 21 h 29"/>
                <a:gd name="T6" fmla="*/ 32 w 32"/>
                <a:gd name="T7" fmla="*/ 6 h 29"/>
                <a:gd name="T8" fmla="*/ 5 w 32"/>
                <a:gd name="T9" fmla="*/ 0 h 29"/>
              </a:gdLst>
              <a:ahLst/>
              <a:cxnLst>
                <a:cxn ang="0">
                  <a:pos x="T0" y="T1"/>
                </a:cxn>
                <a:cxn ang="0">
                  <a:pos x="T2" y="T3"/>
                </a:cxn>
                <a:cxn ang="0">
                  <a:pos x="T4" y="T5"/>
                </a:cxn>
                <a:cxn ang="0">
                  <a:pos x="T6" y="T7"/>
                </a:cxn>
                <a:cxn ang="0">
                  <a:pos x="T8" y="T9"/>
                </a:cxn>
              </a:cxnLst>
              <a:rect l="0" t="0" r="r" b="b"/>
              <a:pathLst>
                <a:path w="32" h="29">
                  <a:moveTo>
                    <a:pt x="5" y="0"/>
                  </a:moveTo>
                  <a:cubicBezTo>
                    <a:pt x="0" y="29"/>
                    <a:pt x="0" y="29"/>
                    <a:pt x="0" y="29"/>
                  </a:cubicBezTo>
                  <a:cubicBezTo>
                    <a:pt x="10" y="29"/>
                    <a:pt x="21" y="27"/>
                    <a:pt x="29" y="21"/>
                  </a:cubicBezTo>
                  <a:cubicBezTo>
                    <a:pt x="32" y="6"/>
                    <a:pt x="32" y="6"/>
                    <a:pt x="32" y="6"/>
                  </a:cubicBezTo>
                  <a:cubicBezTo>
                    <a:pt x="23" y="4"/>
                    <a:pt x="14" y="2"/>
                    <a:pt x="5"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784">
              <a:extLst>
                <a:ext uri="{FF2B5EF4-FFF2-40B4-BE49-F238E27FC236}">
                  <a16:creationId xmlns:a16="http://schemas.microsoft.com/office/drawing/2014/main" id="{5C15C1F4-9531-4E85-9472-602ACCE42644}"/>
                </a:ext>
              </a:extLst>
            </p:cNvPr>
            <p:cNvSpPr/>
            <p:nvPr/>
          </p:nvSpPr>
          <p:spPr bwMode="auto">
            <a:xfrm rot="964014">
              <a:off x="8004383" y="1687844"/>
              <a:ext cx="162223" cy="190563"/>
            </a:xfrm>
            <a:custGeom>
              <a:avLst/>
              <a:gdLst>
                <a:gd name="T0" fmla="*/ 3 w 31"/>
                <a:gd name="T1" fmla="*/ 0 h 36"/>
                <a:gd name="T2" fmla="*/ 0 w 31"/>
                <a:gd name="T3" fmla="*/ 16 h 36"/>
                <a:gd name="T4" fmla="*/ 26 w 31"/>
                <a:gd name="T5" fmla="*/ 36 h 36"/>
                <a:gd name="T6" fmla="*/ 31 w 31"/>
                <a:gd name="T7" fmla="*/ 6 h 36"/>
                <a:gd name="T8" fmla="*/ 3 w 31"/>
                <a:gd name="T9" fmla="*/ 0 h 36"/>
              </a:gdLst>
              <a:ahLst/>
              <a:cxnLst>
                <a:cxn ang="0">
                  <a:pos x="T0" y="T1"/>
                </a:cxn>
                <a:cxn ang="0">
                  <a:pos x="T2" y="T3"/>
                </a:cxn>
                <a:cxn ang="0">
                  <a:pos x="T4" y="T5"/>
                </a:cxn>
                <a:cxn ang="0">
                  <a:pos x="T6" y="T7"/>
                </a:cxn>
                <a:cxn ang="0">
                  <a:pos x="T8" y="T9"/>
                </a:cxn>
              </a:cxnLst>
              <a:rect l="0" t="0" r="r" b="b"/>
              <a:pathLst>
                <a:path w="31" h="36">
                  <a:moveTo>
                    <a:pt x="3" y="0"/>
                  </a:moveTo>
                  <a:cubicBezTo>
                    <a:pt x="0" y="16"/>
                    <a:pt x="0" y="16"/>
                    <a:pt x="0" y="16"/>
                  </a:cubicBezTo>
                  <a:cubicBezTo>
                    <a:pt x="7" y="24"/>
                    <a:pt x="16" y="31"/>
                    <a:pt x="26" y="36"/>
                  </a:cubicBezTo>
                  <a:cubicBezTo>
                    <a:pt x="31" y="6"/>
                    <a:pt x="31" y="6"/>
                    <a:pt x="31" y="6"/>
                  </a:cubicBezTo>
                  <a:cubicBezTo>
                    <a:pt x="21" y="4"/>
                    <a:pt x="11" y="2"/>
                    <a:pt x="3"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785">
              <a:extLst>
                <a:ext uri="{FF2B5EF4-FFF2-40B4-BE49-F238E27FC236}">
                  <a16:creationId xmlns:a16="http://schemas.microsoft.com/office/drawing/2014/main" id="{7581ED8D-64BE-4C70-9E0E-C64B17259472}"/>
                </a:ext>
              </a:extLst>
            </p:cNvPr>
            <p:cNvSpPr/>
            <p:nvPr/>
          </p:nvSpPr>
          <p:spPr bwMode="auto">
            <a:xfrm rot="964014">
              <a:off x="8125213" y="1761113"/>
              <a:ext cx="186337" cy="190563"/>
            </a:xfrm>
            <a:custGeom>
              <a:avLst/>
              <a:gdLst>
                <a:gd name="T0" fmla="*/ 5 w 36"/>
                <a:gd name="T1" fmla="*/ 0 h 36"/>
                <a:gd name="T2" fmla="*/ 0 w 36"/>
                <a:gd name="T3" fmla="*/ 30 h 36"/>
                <a:gd name="T4" fmla="*/ 31 w 36"/>
                <a:gd name="T5" fmla="*/ 36 h 36"/>
                <a:gd name="T6" fmla="*/ 36 w 36"/>
                <a:gd name="T7" fmla="*/ 7 h 36"/>
                <a:gd name="T8" fmla="*/ 5 w 36"/>
                <a:gd name="T9" fmla="*/ 0 h 36"/>
              </a:gdLst>
              <a:ahLst/>
              <a:cxnLst>
                <a:cxn ang="0">
                  <a:pos x="T0" y="T1"/>
                </a:cxn>
                <a:cxn ang="0">
                  <a:pos x="T2" y="T3"/>
                </a:cxn>
                <a:cxn ang="0">
                  <a:pos x="T4" y="T5"/>
                </a:cxn>
                <a:cxn ang="0">
                  <a:pos x="T6" y="T7"/>
                </a:cxn>
                <a:cxn ang="0">
                  <a:pos x="T8" y="T9"/>
                </a:cxn>
              </a:cxnLst>
              <a:rect l="0" t="0" r="r" b="b"/>
              <a:pathLst>
                <a:path w="36" h="36">
                  <a:moveTo>
                    <a:pt x="5" y="0"/>
                  </a:moveTo>
                  <a:cubicBezTo>
                    <a:pt x="0" y="30"/>
                    <a:pt x="0" y="30"/>
                    <a:pt x="0" y="30"/>
                  </a:cubicBezTo>
                  <a:cubicBezTo>
                    <a:pt x="10" y="34"/>
                    <a:pt x="20" y="36"/>
                    <a:pt x="31" y="36"/>
                  </a:cubicBezTo>
                  <a:cubicBezTo>
                    <a:pt x="36" y="7"/>
                    <a:pt x="36" y="7"/>
                    <a:pt x="36" y="7"/>
                  </a:cubicBezTo>
                  <a:cubicBezTo>
                    <a:pt x="26" y="5"/>
                    <a:pt x="15" y="2"/>
                    <a:pt x="5"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786">
              <a:extLst>
                <a:ext uri="{FF2B5EF4-FFF2-40B4-BE49-F238E27FC236}">
                  <a16:creationId xmlns:a16="http://schemas.microsoft.com/office/drawing/2014/main" id="{5C73D54C-708F-401D-9991-1E7C2FD2CED1}"/>
                </a:ext>
              </a:extLst>
            </p:cNvPr>
            <p:cNvSpPr/>
            <p:nvPr/>
          </p:nvSpPr>
          <p:spPr bwMode="auto">
            <a:xfrm rot="964014">
              <a:off x="8423158" y="1898267"/>
              <a:ext cx="72343" cy="80709"/>
            </a:xfrm>
            <a:custGeom>
              <a:avLst/>
              <a:gdLst>
                <a:gd name="T0" fmla="*/ 0 w 14"/>
                <a:gd name="T1" fmla="*/ 15 h 15"/>
                <a:gd name="T2" fmla="*/ 10 w 14"/>
                <a:gd name="T3" fmla="*/ 8 h 15"/>
                <a:gd name="T4" fmla="*/ 14 w 14"/>
                <a:gd name="T5" fmla="*/ 3 h 15"/>
                <a:gd name="T6" fmla="*/ 3 w 14"/>
                <a:gd name="T7" fmla="*/ 0 h 15"/>
                <a:gd name="T8" fmla="*/ 0 w 14"/>
                <a:gd name="T9" fmla="*/ 15 h 15"/>
              </a:gdLst>
              <a:ahLst/>
              <a:cxnLst>
                <a:cxn ang="0">
                  <a:pos x="T0" y="T1"/>
                </a:cxn>
                <a:cxn ang="0">
                  <a:pos x="T2" y="T3"/>
                </a:cxn>
                <a:cxn ang="0">
                  <a:pos x="T4" y="T5"/>
                </a:cxn>
                <a:cxn ang="0">
                  <a:pos x="T6" y="T7"/>
                </a:cxn>
                <a:cxn ang="0">
                  <a:pos x="T8" y="T9"/>
                </a:cxn>
              </a:cxnLst>
              <a:rect l="0" t="0" r="r" b="b"/>
              <a:pathLst>
                <a:path w="14" h="15">
                  <a:moveTo>
                    <a:pt x="0" y="15"/>
                  </a:moveTo>
                  <a:cubicBezTo>
                    <a:pt x="4" y="13"/>
                    <a:pt x="7" y="11"/>
                    <a:pt x="10" y="8"/>
                  </a:cubicBezTo>
                  <a:cubicBezTo>
                    <a:pt x="11" y="6"/>
                    <a:pt x="13" y="4"/>
                    <a:pt x="14" y="3"/>
                  </a:cubicBezTo>
                  <a:cubicBezTo>
                    <a:pt x="11" y="2"/>
                    <a:pt x="7" y="1"/>
                    <a:pt x="3" y="0"/>
                  </a:cubicBezTo>
                  <a:lnTo>
                    <a:pt x="0" y="1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787">
              <a:extLst>
                <a:ext uri="{FF2B5EF4-FFF2-40B4-BE49-F238E27FC236}">
                  <a16:creationId xmlns:a16="http://schemas.microsoft.com/office/drawing/2014/main" id="{6B9C11DD-7681-4550-A0E4-AE2F96F6AA15}"/>
                </a:ext>
              </a:extLst>
            </p:cNvPr>
            <p:cNvSpPr/>
            <p:nvPr/>
          </p:nvSpPr>
          <p:spPr bwMode="auto">
            <a:xfrm rot="964014">
              <a:off x="8065293" y="1331081"/>
              <a:ext cx="124955" cy="174869"/>
            </a:xfrm>
            <a:custGeom>
              <a:avLst/>
              <a:gdLst>
                <a:gd name="T0" fmla="*/ 24 w 24"/>
                <a:gd name="T1" fmla="*/ 1 h 33"/>
                <a:gd name="T2" fmla="*/ 16 w 24"/>
                <a:gd name="T3" fmla="*/ 0 h 33"/>
                <a:gd name="T4" fmla="*/ 0 w 24"/>
                <a:gd name="T5" fmla="*/ 29 h 33"/>
                <a:gd name="T6" fmla="*/ 18 w 24"/>
                <a:gd name="T7" fmla="*/ 33 h 33"/>
                <a:gd name="T8" fmla="*/ 24 w 24"/>
                <a:gd name="T9" fmla="*/ 1 h 33"/>
              </a:gdLst>
              <a:ahLst/>
              <a:cxnLst>
                <a:cxn ang="0">
                  <a:pos x="T0" y="T1"/>
                </a:cxn>
                <a:cxn ang="0">
                  <a:pos x="T2" y="T3"/>
                </a:cxn>
                <a:cxn ang="0">
                  <a:pos x="T4" y="T5"/>
                </a:cxn>
                <a:cxn ang="0">
                  <a:pos x="T6" y="T7"/>
                </a:cxn>
                <a:cxn ang="0">
                  <a:pos x="T8" y="T9"/>
                </a:cxn>
              </a:cxnLst>
              <a:rect l="0" t="0" r="r" b="b"/>
              <a:pathLst>
                <a:path w="24" h="33">
                  <a:moveTo>
                    <a:pt x="24" y="1"/>
                  </a:moveTo>
                  <a:cubicBezTo>
                    <a:pt x="16" y="0"/>
                    <a:pt x="16" y="0"/>
                    <a:pt x="16" y="0"/>
                  </a:cubicBezTo>
                  <a:cubicBezTo>
                    <a:pt x="10" y="7"/>
                    <a:pt x="4" y="16"/>
                    <a:pt x="0" y="29"/>
                  </a:cubicBezTo>
                  <a:cubicBezTo>
                    <a:pt x="18" y="33"/>
                    <a:pt x="18" y="33"/>
                    <a:pt x="18" y="33"/>
                  </a:cubicBezTo>
                  <a:lnTo>
                    <a:pt x="24" y="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788">
              <a:extLst>
                <a:ext uri="{FF2B5EF4-FFF2-40B4-BE49-F238E27FC236}">
                  <a16:creationId xmlns:a16="http://schemas.microsoft.com/office/drawing/2014/main" id="{2B937ADA-2F33-4802-9671-33B8187D2352}"/>
                </a:ext>
              </a:extLst>
            </p:cNvPr>
            <p:cNvSpPr/>
            <p:nvPr/>
          </p:nvSpPr>
          <p:spPr bwMode="auto">
            <a:xfrm rot="964014">
              <a:off x="8217042" y="1280229"/>
              <a:ext cx="170991" cy="132273"/>
            </a:xfrm>
            <a:custGeom>
              <a:avLst/>
              <a:gdLst>
                <a:gd name="T0" fmla="*/ 28 w 33"/>
                <a:gd name="T1" fmla="*/ 25 h 25"/>
                <a:gd name="T2" fmla="*/ 33 w 33"/>
                <a:gd name="T3" fmla="*/ 0 h 25"/>
                <a:gd name="T4" fmla="*/ 2 w 33"/>
                <a:gd name="T5" fmla="*/ 10 h 25"/>
                <a:gd name="T6" fmla="*/ 0 w 33"/>
                <a:gd name="T7" fmla="*/ 19 h 25"/>
                <a:gd name="T8" fmla="*/ 28 w 33"/>
                <a:gd name="T9" fmla="*/ 25 h 25"/>
              </a:gdLst>
              <a:ahLst/>
              <a:cxnLst>
                <a:cxn ang="0">
                  <a:pos x="T0" y="T1"/>
                </a:cxn>
                <a:cxn ang="0">
                  <a:pos x="T2" y="T3"/>
                </a:cxn>
                <a:cxn ang="0">
                  <a:pos x="T4" y="T5"/>
                </a:cxn>
                <a:cxn ang="0">
                  <a:pos x="T6" y="T7"/>
                </a:cxn>
                <a:cxn ang="0">
                  <a:pos x="T8" y="T9"/>
                </a:cxn>
              </a:cxnLst>
              <a:rect l="0" t="0" r="r" b="b"/>
              <a:pathLst>
                <a:path w="33" h="25">
                  <a:moveTo>
                    <a:pt x="28" y="25"/>
                  </a:moveTo>
                  <a:cubicBezTo>
                    <a:pt x="33" y="0"/>
                    <a:pt x="33" y="0"/>
                    <a:pt x="33" y="0"/>
                  </a:cubicBezTo>
                  <a:cubicBezTo>
                    <a:pt x="24" y="0"/>
                    <a:pt x="12" y="3"/>
                    <a:pt x="2" y="10"/>
                  </a:cubicBezTo>
                  <a:cubicBezTo>
                    <a:pt x="0" y="19"/>
                    <a:pt x="0" y="19"/>
                    <a:pt x="0" y="19"/>
                  </a:cubicBezTo>
                  <a:lnTo>
                    <a:pt x="28" y="2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789">
              <a:extLst>
                <a:ext uri="{FF2B5EF4-FFF2-40B4-BE49-F238E27FC236}">
                  <a16:creationId xmlns:a16="http://schemas.microsoft.com/office/drawing/2014/main" id="{E0F34075-C23A-46B7-AC4E-F692C1A7B194}"/>
                </a:ext>
              </a:extLst>
            </p:cNvPr>
            <p:cNvSpPr/>
            <p:nvPr/>
          </p:nvSpPr>
          <p:spPr bwMode="auto">
            <a:xfrm rot="964014">
              <a:off x="8176228" y="1305688"/>
              <a:ext cx="52613" cy="47081"/>
            </a:xfrm>
            <a:custGeom>
              <a:avLst/>
              <a:gdLst>
                <a:gd name="T0" fmla="*/ 10 w 10"/>
                <a:gd name="T1" fmla="*/ 0 h 9"/>
                <a:gd name="T2" fmla="*/ 0 w 10"/>
                <a:gd name="T3" fmla="*/ 8 h 9"/>
                <a:gd name="T4" fmla="*/ 8 w 10"/>
                <a:gd name="T5" fmla="*/ 9 h 9"/>
                <a:gd name="T6" fmla="*/ 10 w 10"/>
                <a:gd name="T7" fmla="*/ 0 h 9"/>
              </a:gdLst>
              <a:ahLst/>
              <a:cxnLst>
                <a:cxn ang="0">
                  <a:pos x="T0" y="T1"/>
                </a:cxn>
                <a:cxn ang="0">
                  <a:pos x="T2" y="T3"/>
                </a:cxn>
                <a:cxn ang="0">
                  <a:pos x="T4" y="T5"/>
                </a:cxn>
                <a:cxn ang="0">
                  <a:pos x="T6" y="T7"/>
                </a:cxn>
              </a:cxnLst>
              <a:rect l="0" t="0" r="r" b="b"/>
              <a:pathLst>
                <a:path w="10" h="9">
                  <a:moveTo>
                    <a:pt x="10" y="0"/>
                  </a:moveTo>
                  <a:cubicBezTo>
                    <a:pt x="6" y="2"/>
                    <a:pt x="3" y="5"/>
                    <a:pt x="0" y="8"/>
                  </a:cubicBezTo>
                  <a:cubicBezTo>
                    <a:pt x="8" y="9"/>
                    <a:pt x="8" y="9"/>
                    <a:pt x="8" y="9"/>
                  </a:cubicBezTo>
                  <a:lnTo>
                    <a:pt x="10"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790">
              <a:extLst>
                <a:ext uri="{FF2B5EF4-FFF2-40B4-BE49-F238E27FC236}">
                  <a16:creationId xmlns:a16="http://schemas.microsoft.com/office/drawing/2014/main" id="{8823EBFD-6676-474A-A983-2470DBD1E788}"/>
                </a:ext>
              </a:extLst>
            </p:cNvPr>
            <p:cNvSpPr/>
            <p:nvPr/>
          </p:nvSpPr>
          <p:spPr bwMode="auto">
            <a:xfrm rot="964014">
              <a:off x="7974569" y="1647214"/>
              <a:ext cx="65766" cy="100885"/>
            </a:xfrm>
            <a:custGeom>
              <a:avLst/>
              <a:gdLst>
                <a:gd name="T0" fmla="*/ 0 w 13"/>
                <a:gd name="T1" fmla="*/ 0 h 19"/>
                <a:gd name="T2" fmla="*/ 10 w 13"/>
                <a:gd name="T3" fmla="*/ 19 h 19"/>
                <a:gd name="T4" fmla="*/ 13 w 13"/>
                <a:gd name="T5" fmla="*/ 3 h 19"/>
                <a:gd name="T6" fmla="*/ 0 w 13"/>
                <a:gd name="T7" fmla="*/ 0 h 19"/>
              </a:gdLst>
              <a:ahLst/>
              <a:cxnLst>
                <a:cxn ang="0">
                  <a:pos x="T0" y="T1"/>
                </a:cxn>
                <a:cxn ang="0">
                  <a:pos x="T2" y="T3"/>
                </a:cxn>
                <a:cxn ang="0">
                  <a:pos x="T4" y="T5"/>
                </a:cxn>
                <a:cxn ang="0">
                  <a:pos x="T6" y="T7"/>
                </a:cxn>
              </a:cxnLst>
              <a:rect l="0" t="0" r="r" b="b"/>
              <a:pathLst>
                <a:path w="13" h="19">
                  <a:moveTo>
                    <a:pt x="0" y="0"/>
                  </a:moveTo>
                  <a:cubicBezTo>
                    <a:pt x="2" y="7"/>
                    <a:pt x="6" y="13"/>
                    <a:pt x="10" y="19"/>
                  </a:cubicBezTo>
                  <a:cubicBezTo>
                    <a:pt x="13" y="3"/>
                    <a:pt x="13" y="3"/>
                    <a:pt x="13" y="3"/>
                  </a:cubicBezTo>
                  <a:cubicBezTo>
                    <a:pt x="8" y="2"/>
                    <a:pt x="4" y="1"/>
                    <a:pt x="0"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791">
              <a:extLst>
                <a:ext uri="{FF2B5EF4-FFF2-40B4-BE49-F238E27FC236}">
                  <a16:creationId xmlns:a16="http://schemas.microsoft.com/office/drawing/2014/main" id="{14EDA818-F9D4-4B89-AA9F-5613E1A86228}"/>
                </a:ext>
              </a:extLst>
            </p:cNvPr>
            <p:cNvSpPr/>
            <p:nvPr/>
          </p:nvSpPr>
          <p:spPr bwMode="auto">
            <a:xfrm rot="964014">
              <a:off x="8000633" y="1470073"/>
              <a:ext cx="113994" cy="201772"/>
            </a:xfrm>
            <a:custGeom>
              <a:avLst/>
              <a:gdLst>
                <a:gd name="T0" fmla="*/ 22 w 22"/>
                <a:gd name="T1" fmla="*/ 4 h 38"/>
                <a:gd name="T2" fmla="*/ 4 w 22"/>
                <a:gd name="T3" fmla="*/ 0 h 38"/>
                <a:gd name="T4" fmla="*/ 3 w 22"/>
                <a:gd name="T5" fmla="*/ 2 h 38"/>
                <a:gd name="T6" fmla="*/ 2 w 22"/>
                <a:gd name="T7" fmla="*/ 35 h 38"/>
                <a:gd name="T8" fmla="*/ 15 w 22"/>
                <a:gd name="T9" fmla="*/ 38 h 38"/>
                <a:gd name="T10" fmla="*/ 22 w 22"/>
                <a:gd name="T11" fmla="*/ 4 h 38"/>
              </a:gdLst>
              <a:ahLst/>
              <a:cxnLst>
                <a:cxn ang="0">
                  <a:pos x="T0" y="T1"/>
                </a:cxn>
                <a:cxn ang="0">
                  <a:pos x="T2" y="T3"/>
                </a:cxn>
                <a:cxn ang="0">
                  <a:pos x="T4" y="T5"/>
                </a:cxn>
                <a:cxn ang="0">
                  <a:pos x="T6" y="T7"/>
                </a:cxn>
                <a:cxn ang="0">
                  <a:pos x="T8" y="T9"/>
                </a:cxn>
                <a:cxn ang="0">
                  <a:pos x="T10" y="T11"/>
                </a:cxn>
              </a:cxnLst>
              <a:rect l="0" t="0" r="r" b="b"/>
              <a:pathLst>
                <a:path w="22" h="38">
                  <a:moveTo>
                    <a:pt x="22" y="4"/>
                  </a:moveTo>
                  <a:cubicBezTo>
                    <a:pt x="4" y="0"/>
                    <a:pt x="4" y="0"/>
                    <a:pt x="4" y="0"/>
                  </a:cubicBezTo>
                  <a:cubicBezTo>
                    <a:pt x="4" y="1"/>
                    <a:pt x="3" y="1"/>
                    <a:pt x="3" y="2"/>
                  </a:cubicBezTo>
                  <a:cubicBezTo>
                    <a:pt x="0" y="14"/>
                    <a:pt x="0" y="25"/>
                    <a:pt x="2" y="35"/>
                  </a:cubicBezTo>
                  <a:cubicBezTo>
                    <a:pt x="6" y="36"/>
                    <a:pt x="10" y="37"/>
                    <a:pt x="15" y="38"/>
                  </a:cubicBezTo>
                  <a:lnTo>
                    <a:pt x="22" y="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792">
              <a:extLst>
                <a:ext uri="{FF2B5EF4-FFF2-40B4-BE49-F238E27FC236}">
                  <a16:creationId xmlns:a16="http://schemas.microsoft.com/office/drawing/2014/main" id="{2D773A00-F35A-4FF9-991D-79D4DBF9F472}"/>
                </a:ext>
              </a:extLst>
            </p:cNvPr>
            <p:cNvSpPr>
              <a:spLocks noEditPoints="1"/>
            </p:cNvSpPr>
            <p:nvPr/>
          </p:nvSpPr>
          <p:spPr bwMode="auto">
            <a:xfrm rot="964014">
              <a:off x="8265785" y="1292439"/>
              <a:ext cx="83304" cy="89676"/>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2 w 16"/>
                <a:gd name="T15" fmla="*/ 1 h 17"/>
                <a:gd name="T16" fmla="*/ 2 w 16"/>
                <a:gd name="T17" fmla="*/ 1 h 17"/>
                <a:gd name="T18" fmla="*/ 3 w 16"/>
                <a:gd name="T19" fmla="*/ 0 h 17"/>
                <a:gd name="T20" fmla="*/ 3 w 16"/>
                <a:gd name="T21" fmla="*/ 0 h 17"/>
                <a:gd name="T22" fmla="*/ 15 w 16"/>
                <a:gd name="T23" fmla="*/ 2 h 17"/>
                <a:gd name="T24" fmla="*/ 16 w 16"/>
                <a:gd name="T25" fmla="*/ 4 h 17"/>
                <a:gd name="T26" fmla="*/ 16 w 16"/>
                <a:gd name="T27" fmla="*/ 4 h 17"/>
                <a:gd name="T28" fmla="*/ 14 w 16"/>
                <a:gd name="T29" fmla="*/ 16 h 17"/>
                <a:gd name="T30" fmla="*/ 14 w 16"/>
                <a:gd name="T31" fmla="*/ 16 h 17"/>
                <a:gd name="T32" fmla="*/ 13 w 16"/>
                <a:gd name="T33" fmla="*/ 17 h 17"/>
                <a:gd name="T34" fmla="*/ 13 w 16"/>
                <a:gd name="T35" fmla="*/ 17 h 17"/>
                <a:gd name="T36" fmla="*/ 13 w 16"/>
                <a:gd name="T37" fmla="*/ 17 h 17"/>
                <a:gd name="T38" fmla="*/ 13 w 16"/>
                <a:gd name="T39" fmla="*/ 17 h 17"/>
                <a:gd name="T40" fmla="*/ 12 w 16"/>
                <a:gd name="T41" fmla="*/ 17 h 17"/>
                <a:gd name="T42" fmla="*/ 3 w 16"/>
                <a:gd name="T43" fmla="*/ 13 h 17"/>
                <a:gd name="T44" fmla="*/ 7 w 16"/>
                <a:gd name="T45" fmla="*/ 14 h 17"/>
                <a:gd name="T46" fmla="*/ 7 w 16"/>
                <a:gd name="T47" fmla="*/ 14 h 17"/>
                <a:gd name="T48" fmla="*/ 12 w 16"/>
                <a:gd name="T49" fmla="*/ 15 h 17"/>
                <a:gd name="T50" fmla="*/ 12 w 16"/>
                <a:gd name="T51" fmla="*/ 15 h 17"/>
                <a:gd name="T52" fmla="*/ 12 w 16"/>
                <a:gd name="T53" fmla="*/ 14 h 17"/>
                <a:gd name="T54" fmla="*/ 12 w 16"/>
                <a:gd name="T55" fmla="*/ 14 h 17"/>
                <a:gd name="T56" fmla="*/ 13 w 16"/>
                <a:gd name="T57" fmla="*/ 10 h 17"/>
                <a:gd name="T58" fmla="*/ 13 w 16"/>
                <a:gd name="T59" fmla="*/ 10 h 17"/>
                <a:gd name="T60" fmla="*/ 14 w 16"/>
                <a:gd name="T61" fmla="*/ 4 h 17"/>
                <a:gd name="T62" fmla="*/ 14 w 16"/>
                <a:gd name="T63" fmla="*/ 4 h 17"/>
                <a:gd name="T64" fmla="*/ 4 w 16"/>
                <a:gd name="T65" fmla="*/ 2 h 17"/>
                <a:gd name="T66" fmla="*/ 2 w 16"/>
                <a:gd name="T67" fmla="*/ 13 h 17"/>
                <a:gd name="T68" fmla="*/ 2 w 16"/>
                <a:gd name="T69" fmla="*/ 13 h 17"/>
                <a:gd name="T70" fmla="*/ 3 w 16"/>
                <a:gd name="T71" fmla="*/ 13 h 17"/>
                <a:gd name="T72" fmla="*/ 3 w 16"/>
                <a:gd name="T73" fmla="*/ 2 h 17"/>
                <a:gd name="T74" fmla="*/ 3 w 16"/>
                <a:gd name="T75" fmla="*/ 1 h 17"/>
                <a:gd name="T76" fmla="*/ 3 w 16"/>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7">
                  <a:moveTo>
                    <a:pt x="12"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0"/>
                  </a:cubicBezTo>
                  <a:cubicBezTo>
                    <a:pt x="3" y="0"/>
                    <a:pt x="3" y="0"/>
                    <a:pt x="3" y="0"/>
                  </a:cubicBezTo>
                  <a:cubicBezTo>
                    <a:pt x="15" y="2"/>
                    <a:pt x="15" y="2"/>
                    <a:pt x="15" y="2"/>
                  </a:cubicBezTo>
                  <a:cubicBezTo>
                    <a:pt x="16" y="3"/>
                    <a:pt x="16" y="3"/>
                    <a:pt x="16" y="4"/>
                  </a:cubicBezTo>
                  <a:cubicBezTo>
                    <a:pt x="16" y="4"/>
                    <a:pt x="16" y="4"/>
                    <a:pt x="16" y="4"/>
                  </a:cubicBezTo>
                  <a:cubicBezTo>
                    <a:pt x="16" y="4"/>
                    <a:pt x="14" y="14"/>
                    <a:pt x="14" y="16"/>
                  </a:cubicBezTo>
                  <a:cubicBezTo>
                    <a:pt x="14" y="16"/>
                    <a:pt x="14" y="16"/>
                    <a:pt x="14" y="16"/>
                  </a:cubicBezTo>
                  <a:cubicBezTo>
                    <a:pt x="13" y="16"/>
                    <a:pt x="14" y="17"/>
                    <a:pt x="13" y="17"/>
                  </a:cubicBezTo>
                  <a:cubicBezTo>
                    <a:pt x="13" y="17"/>
                    <a:pt x="13" y="17"/>
                    <a:pt x="13" y="17"/>
                  </a:cubicBezTo>
                  <a:cubicBezTo>
                    <a:pt x="13" y="17"/>
                    <a:pt x="13" y="17"/>
                    <a:pt x="13" y="17"/>
                  </a:cubicBezTo>
                  <a:cubicBezTo>
                    <a:pt x="13" y="17"/>
                    <a:pt x="13" y="17"/>
                    <a:pt x="13" y="17"/>
                  </a:cubicBezTo>
                  <a:cubicBezTo>
                    <a:pt x="13" y="17"/>
                    <a:pt x="12" y="17"/>
                    <a:pt x="12" y="17"/>
                  </a:cubicBezTo>
                  <a:close/>
                  <a:moveTo>
                    <a:pt x="3" y="13"/>
                  </a:moveTo>
                  <a:cubicBezTo>
                    <a:pt x="4" y="13"/>
                    <a:pt x="5" y="14"/>
                    <a:pt x="7" y="14"/>
                  </a:cubicBezTo>
                  <a:cubicBezTo>
                    <a:pt x="7" y="14"/>
                    <a:pt x="7" y="14"/>
                    <a:pt x="7" y="14"/>
                  </a:cubicBezTo>
                  <a:cubicBezTo>
                    <a:pt x="9" y="14"/>
                    <a:pt x="11" y="15"/>
                    <a:pt x="12" y="15"/>
                  </a:cubicBezTo>
                  <a:cubicBezTo>
                    <a:pt x="12" y="15"/>
                    <a:pt x="12" y="15"/>
                    <a:pt x="12" y="15"/>
                  </a:cubicBezTo>
                  <a:cubicBezTo>
                    <a:pt x="12" y="15"/>
                    <a:pt x="12" y="14"/>
                    <a:pt x="12" y="14"/>
                  </a:cubicBezTo>
                  <a:cubicBezTo>
                    <a:pt x="12" y="14"/>
                    <a:pt x="12" y="14"/>
                    <a:pt x="12" y="14"/>
                  </a:cubicBezTo>
                  <a:cubicBezTo>
                    <a:pt x="12" y="13"/>
                    <a:pt x="13" y="11"/>
                    <a:pt x="13" y="10"/>
                  </a:cubicBezTo>
                  <a:cubicBezTo>
                    <a:pt x="13" y="10"/>
                    <a:pt x="13" y="10"/>
                    <a:pt x="13" y="10"/>
                  </a:cubicBezTo>
                  <a:cubicBezTo>
                    <a:pt x="13" y="8"/>
                    <a:pt x="14" y="5"/>
                    <a:pt x="14" y="4"/>
                  </a:cubicBezTo>
                  <a:cubicBezTo>
                    <a:pt x="14" y="4"/>
                    <a:pt x="14" y="4"/>
                    <a:pt x="14" y="4"/>
                  </a:cubicBezTo>
                  <a:cubicBezTo>
                    <a:pt x="4" y="2"/>
                    <a:pt x="4" y="2"/>
                    <a:pt x="4" y="2"/>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793">
              <a:extLst>
                <a:ext uri="{FF2B5EF4-FFF2-40B4-BE49-F238E27FC236}">
                  <a16:creationId xmlns:a16="http://schemas.microsoft.com/office/drawing/2014/main" id="{3D8FC48F-93E2-445C-9C02-4CF6C1734E10}"/>
                </a:ext>
              </a:extLst>
            </p:cNvPr>
            <p:cNvSpPr>
              <a:spLocks noEditPoints="1"/>
            </p:cNvSpPr>
            <p:nvPr/>
          </p:nvSpPr>
          <p:spPr bwMode="auto">
            <a:xfrm rot="964014">
              <a:off x="8399479" y="1358941"/>
              <a:ext cx="83304" cy="89676"/>
            </a:xfrm>
            <a:custGeom>
              <a:avLst/>
              <a:gdLst>
                <a:gd name="T0" fmla="*/ 12 w 16"/>
                <a:gd name="T1" fmla="*/ 17 h 17"/>
                <a:gd name="T2" fmla="*/ 1 w 16"/>
                <a:gd name="T3" fmla="*/ 14 h 17"/>
                <a:gd name="T4" fmla="*/ 1 w 16"/>
                <a:gd name="T5" fmla="*/ 14 h 17"/>
                <a:gd name="T6" fmla="*/ 0 w 16"/>
                <a:gd name="T7" fmla="*/ 12 h 17"/>
                <a:gd name="T8" fmla="*/ 0 w 16"/>
                <a:gd name="T9" fmla="*/ 12 h 17"/>
                <a:gd name="T10" fmla="*/ 0 w 16"/>
                <a:gd name="T11" fmla="*/ 12 h 17"/>
                <a:gd name="T12" fmla="*/ 0 w 16"/>
                <a:gd name="T13" fmla="*/ 12 h 17"/>
                <a:gd name="T14" fmla="*/ 2 w 16"/>
                <a:gd name="T15" fmla="*/ 1 h 17"/>
                <a:gd name="T16" fmla="*/ 2 w 16"/>
                <a:gd name="T17" fmla="*/ 1 h 17"/>
                <a:gd name="T18" fmla="*/ 3 w 16"/>
                <a:gd name="T19" fmla="*/ 0 h 17"/>
                <a:gd name="T20" fmla="*/ 3 w 16"/>
                <a:gd name="T21" fmla="*/ 0 h 17"/>
                <a:gd name="T22" fmla="*/ 15 w 16"/>
                <a:gd name="T23" fmla="*/ 2 h 17"/>
                <a:gd name="T24" fmla="*/ 16 w 16"/>
                <a:gd name="T25" fmla="*/ 3 h 17"/>
                <a:gd name="T26" fmla="*/ 16 w 16"/>
                <a:gd name="T27" fmla="*/ 3 h 17"/>
                <a:gd name="T28" fmla="*/ 14 w 16"/>
                <a:gd name="T29" fmla="*/ 16 h 17"/>
                <a:gd name="T30" fmla="*/ 14 w 16"/>
                <a:gd name="T31" fmla="*/ 16 h 17"/>
                <a:gd name="T32" fmla="*/ 13 w 16"/>
                <a:gd name="T33" fmla="*/ 17 h 17"/>
                <a:gd name="T34" fmla="*/ 13 w 16"/>
                <a:gd name="T35" fmla="*/ 17 h 17"/>
                <a:gd name="T36" fmla="*/ 12 w 16"/>
                <a:gd name="T37" fmla="*/ 17 h 17"/>
                <a:gd name="T38" fmla="*/ 3 w 16"/>
                <a:gd name="T39" fmla="*/ 12 h 17"/>
                <a:gd name="T40" fmla="*/ 7 w 16"/>
                <a:gd name="T41" fmla="*/ 13 h 17"/>
                <a:gd name="T42" fmla="*/ 7 w 16"/>
                <a:gd name="T43" fmla="*/ 13 h 17"/>
                <a:gd name="T44" fmla="*/ 12 w 16"/>
                <a:gd name="T45" fmla="*/ 15 h 17"/>
                <a:gd name="T46" fmla="*/ 12 w 16"/>
                <a:gd name="T47" fmla="*/ 15 h 17"/>
                <a:gd name="T48" fmla="*/ 12 w 16"/>
                <a:gd name="T49" fmla="*/ 13 h 17"/>
                <a:gd name="T50" fmla="*/ 12 w 16"/>
                <a:gd name="T51" fmla="*/ 13 h 17"/>
                <a:gd name="T52" fmla="*/ 13 w 16"/>
                <a:gd name="T53" fmla="*/ 9 h 17"/>
                <a:gd name="T54" fmla="*/ 13 w 16"/>
                <a:gd name="T55" fmla="*/ 9 h 17"/>
                <a:gd name="T56" fmla="*/ 14 w 16"/>
                <a:gd name="T57" fmla="*/ 4 h 17"/>
                <a:gd name="T58" fmla="*/ 14 w 16"/>
                <a:gd name="T59" fmla="*/ 4 h 17"/>
                <a:gd name="T60" fmla="*/ 4 w 16"/>
                <a:gd name="T61" fmla="*/ 2 h 17"/>
                <a:gd name="T62" fmla="*/ 2 w 16"/>
                <a:gd name="T63" fmla="*/ 12 h 17"/>
                <a:gd name="T64" fmla="*/ 2 w 16"/>
                <a:gd name="T65" fmla="*/ 12 h 17"/>
                <a:gd name="T66" fmla="*/ 3 w 16"/>
                <a:gd name="T67" fmla="*/ 12 h 17"/>
                <a:gd name="T68" fmla="*/ 3 w 16"/>
                <a:gd name="T69" fmla="*/ 2 h 17"/>
                <a:gd name="T70" fmla="*/ 3 w 16"/>
                <a:gd name="T71" fmla="*/ 1 h 17"/>
                <a:gd name="T72" fmla="*/ 3 w 16"/>
                <a:gd name="T7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7">
                  <a:moveTo>
                    <a:pt x="12" y="17"/>
                  </a:moveTo>
                  <a:cubicBezTo>
                    <a:pt x="11" y="16"/>
                    <a:pt x="3" y="15"/>
                    <a:pt x="1" y="14"/>
                  </a:cubicBezTo>
                  <a:cubicBezTo>
                    <a:pt x="1" y="14"/>
                    <a:pt x="1" y="14"/>
                    <a:pt x="1" y="14"/>
                  </a:cubicBezTo>
                  <a:cubicBezTo>
                    <a:pt x="0" y="14"/>
                    <a:pt x="0" y="14"/>
                    <a:pt x="0" y="12"/>
                  </a:cubicBezTo>
                  <a:cubicBezTo>
                    <a:pt x="0" y="12"/>
                    <a:pt x="0" y="12"/>
                    <a:pt x="0" y="12"/>
                  </a:cubicBezTo>
                  <a:cubicBezTo>
                    <a:pt x="0" y="12"/>
                    <a:pt x="0" y="12"/>
                    <a:pt x="0" y="12"/>
                  </a:cubicBezTo>
                  <a:cubicBezTo>
                    <a:pt x="0" y="12"/>
                    <a:pt x="0" y="12"/>
                    <a:pt x="0" y="12"/>
                  </a:cubicBezTo>
                  <a:cubicBezTo>
                    <a:pt x="0" y="11"/>
                    <a:pt x="2" y="1"/>
                    <a:pt x="2" y="1"/>
                  </a:cubicBezTo>
                  <a:cubicBezTo>
                    <a:pt x="2" y="1"/>
                    <a:pt x="2" y="1"/>
                    <a:pt x="2" y="1"/>
                  </a:cubicBezTo>
                  <a:cubicBezTo>
                    <a:pt x="2" y="0"/>
                    <a:pt x="3" y="0"/>
                    <a:pt x="3" y="0"/>
                  </a:cubicBezTo>
                  <a:cubicBezTo>
                    <a:pt x="3" y="0"/>
                    <a:pt x="3" y="0"/>
                    <a:pt x="3" y="0"/>
                  </a:cubicBezTo>
                  <a:cubicBezTo>
                    <a:pt x="15" y="2"/>
                    <a:pt x="15" y="2"/>
                    <a:pt x="15" y="2"/>
                  </a:cubicBezTo>
                  <a:cubicBezTo>
                    <a:pt x="16" y="2"/>
                    <a:pt x="16" y="3"/>
                    <a:pt x="16" y="3"/>
                  </a:cubicBezTo>
                  <a:cubicBezTo>
                    <a:pt x="16" y="3"/>
                    <a:pt x="16" y="3"/>
                    <a:pt x="16" y="3"/>
                  </a:cubicBezTo>
                  <a:cubicBezTo>
                    <a:pt x="16" y="3"/>
                    <a:pt x="14" y="14"/>
                    <a:pt x="14" y="16"/>
                  </a:cubicBezTo>
                  <a:cubicBezTo>
                    <a:pt x="14" y="16"/>
                    <a:pt x="14" y="16"/>
                    <a:pt x="14" y="16"/>
                  </a:cubicBezTo>
                  <a:cubicBezTo>
                    <a:pt x="13" y="16"/>
                    <a:pt x="14" y="16"/>
                    <a:pt x="13" y="17"/>
                  </a:cubicBezTo>
                  <a:cubicBezTo>
                    <a:pt x="13" y="17"/>
                    <a:pt x="13" y="17"/>
                    <a:pt x="13" y="17"/>
                  </a:cubicBezTo>
                  <a:cubicBezTo>
                    <a:pt x="13" y="17"/>
                    <a:pt x="12" y="17"/>
                    <a:pt x="12" y="17"/>
                  </a:cubicBezTo>
                  <a:close/>
                  <a:moveTo>
                    <a:pt x="3" y="12"/>
                  </a:moveTo>
                  <a:cubicBezTo>
                    <a:pt x="4" y="13"/>
                    <a:pt x="5" y="13"/>
                    <a:pt x="7" y="13"/>
                  </a:cubicBezTo>
                  <a:cubicBezTo>
                    <a:pt x="7" y="13"/>
                    <a:pt x="7" y="13"/>
                    <a:pt x="7" y="13"/>
                  </a:cubicBezTo>
                  <a:cubicBezTo>
                    <a:pt x="9" y="14"/>
                    <a:pt x="11" y="14"/>
                    <a:pt x="12" y="15"/>
                  </a:cubicBezTo>
                  <a:cubicBezTo>
                    <a:pt x="12" y="15"/>
                    <a:pt x="12" y="15"/>
                    <a:pt x="12" y="15"/>
                  </a:cubicBezTo>
                  <a:cubicBezTo>
                    <a:pt x="12" y="14"/>
                    <a:pt x="12" y="14"/>
                    <a:pt x="12" y="13"/>
                  </a:cubicBezTo>
                  <a:cubicBezTo>
                    <a:pt x="12" y="13"/>
                    <a:pt x="12" y="13"/>
                    <a:pt x="12" y="13"/>
                  </a:cubicBezTo>
                  <a:cubicBezTo>
                    <a:pt x="12" y="12"/>
                    <a:pt x="13" y="11"/>
                    <a:pt x="13" y="9"/>
                  </a:cubicBezTo>
                  <a:cubicBezTo>
                    <a:pt x="13" y="9"/>
                    <a:pt x="13" y="9"/>
                    <a:pt x="13" y="9"/>
                  </a:cubicBezTo>
                  <a:cubicBezTo>
                    <a:pt x="13" y="7"/>
                    <a:pt x="14" y="5"/>
                    <a:pt x="14" y="4"/>
                  </a:cubicBezTo>
                  <a:cubicBezTo>
                    <a:pt x="14" y="4"/>
                    <a:pt x="14" y="4"/>
                    <a:pt x="14" y="4"/>
                  </a:cubicBezTo>
                  <a:cubicBezTo>
                    <a:pt x="4" y="2"/>
                    <a:pt x="4" y="2"/>
                    <a:pt x="4" y="2"/>
                  </a:cubicBezTo>
                  <a:cubicBezTo>
                    <a:pt x="3" y="4"/>
                    <a:pt x="2" y="10"/>
                    <a:pt x="2" y="12"/>
                  </a:cubicBezTo>
                  <a:cubicBezTo>
                    <a:pt x="2" y="12"/>
                    <a:pt x="2" y="12"/>
                    <a:pt x="2" y="12"/>
                  </a:cubicBezTo>
                  <a:cubicBezTo>
                    <a:pt x="2" y="12"/>
                    <a:pt x="2" y="12"/>
                    <a:pt x="3" y="12"/>
                  </a:cubicBezTo>
                  <a:close/>
                  <a:moveTo>
                    <a:pt x="3" y="2"/>
                  </a:moveTo>
                  <a:cubicBezTo>
                    <a:pt x="3" y="1"/>
                    <a:pt x="3" y="1"/>
                    <a:pt x="3"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794">
              <a:extLst>
                <a:ext uri="{FF2B5EF4-FFF2-40B4-BE49-F238E27FC236}">
                  <a16:creationId xmlns:a16="http://schemas.microsoft.com/office/drawing/2014/main" id="{9279D309-445B-4B84-AD55-6B78BF6B18DE}"/>
                </a:ext>
              </a:extLst>
            </p:cNvPr>
            <p:cNvSpPr>
              <a:spLocks noEditPoints="1"/>
            </p:cNvSpPr>
            <p:nvPr/>
          </p:nvSpPr>
          <p:spPr bwMode="auto">
            <a:xfrm rot="964014">
              <a:off x="8525528" y="1428538"/>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3 h 17"/>
                <a:gd name="T12" fmla="*/ 0 w 17"/>
                <a:gd name="T13" fmla="*/ 13 h 17"/>
                <a:gd name="T14" fmla="*/ 3 w 17"/>
                <a:gd name="T15" fmla="*/ 1 h 17"/>
                <a:gd name="T16" fmla="*/ 3 w 17"/>
                <a:gd name="T17" fmla="*/ 1 h 17"/>
                <a:gd name="T18" fmla="*/ 4 w 17"/>
                <a:gd name="T19" fmla="*/ 0 h 17"/>
                <a:gd name="T20" fmla="*/ 4 w 17"/>
                <a:gd name="T21" fmla="*/ 0 h 17"/>
                <a:gd name="T22" fmla="*/ 16 w 17"/>
                <a:gd name="T23" fmla="*/ 2 h 17"/>
                <a:gd name="T24" fmla="*/ 17 w 17"/>
                <a:gd name="T25" fmla="*/ 4 h 17"/>
                <a:gd name="T26" fmla="*/ 17 w 17"/>
                <a:gd name="T27" fmla="*/ 4 h 17"/>
                <a:gd name="T28" fmla="*/ 14 w 17"/>
                <a:gd name="T29" fmla="*/ 16 h 17"/>
                <a:gd name="T30" fmla="*/ 14 w 17"/>
                <a:gd name="T31" fmla="*/ 16 h 17"/>
                <a:gd name="T32" fmla="*/ 14 w 17"/>
                <a:gd name="T33" fmla="*/ 17 h 17"/>
                <a:gd name="T34" fmla="*/ 14 w 17"/>
                <a:gd name="T35" fmla="*/ 17 h 17"/>
                <a:gd name="T36" fmla="*/ 13 w 17"/>
                <a:gd name="T37" fmla="*/ 17 h 17"/>
                <a:gd name="T38" fmla="*/ 13 w 17"/>
                <a:gd name="T39" fmla="*/ 17 h 17"/>
                <a:gd name="T40" fmla="*/ 13 w 17"/>
                <a:gd name="T41" fmla="*/ 17 h 17"/>
                <a:gd name="T42" fmla="*/ 13 w 17"/>
                <a:gd name="T43" fmla="*/ 17 h 17"/>
                <a:gd name="T44" fmla="*/ 13 w 17"/>
                <a:gd name="T45" fmla="*/ 17 h 17"/>
                <a:gd name="T46" fmla="*/ 13 w 17"/>
                <a:gd name="T47" fmla="*/ 17 h 17"/>
                <a:gd name="T48" fmla="*/ 13 w 17"/>
                <a:gd name="T49" fmla="*/ 17 h 17"/>
                <a:gd name="T50" fmla="*/ 13 w 17"/>
                <a:gd name="T51" fmla="*/ 17 h 17"/>
                <a:gd name="T52" fmla="*/ 13 w 17"/>
                <a:gd name="T53" fmla="*/ 17 h 17"/>
                <a:gd name="T54" fmla="*/ 13 w 17"/>
                <a:gd name="T55" fmla="*/ 17 h 17"/>
                <a:gd name="T56" fmla="*/ 13 w 17"/>
                <a:gd name="T57" fmla="*/ 17 h 17"/>
                <a:gd name="T58" fmla="*/ 13 w 17"/>
                <a:gd name="T59" fmla="*/ 17 h 17"/>
                <a:gd name="T60" fmla="*/ 13 w 17"/>
                <a:gd name="T61" fmla="*/ 17 h 17"/>
                <a:gd name="T62" fmla="*/ 14 w 17"/>
                <a:gd name="T63" fmla="*/ 17 h 17"/>
                <a:gd name="T64" fmla="*/ 14 w 17"/>
                <a:gd name="T65" fmla="*/ 17 h 17"/>
                <a:gd name="T66" fmla="*/ 14 w 17"/>
                <a:gd name="T67" fmla="*/ 17 h 17"/>
                <a:gd name="T68" fmla="*/ 14 w 17"/>
                <a:gd name="T69" fmla="*/ 17 h 17"/>
                <a:gd name="T70" fmla="*/ 14 w 17"/>
                <a:gd name="T71" fmla="*/ 17 h 17"/>
                <a:gd name="T72" fmla="*/ 3 w 17"/>
                <a:gd name="T73" fmla="*/ 13 h 17"/>
                <a:gd name="T74" fmla="*/ 7 w 17"/>
                <a:gd name="T75" fmla="*/ 14 h 17"/>
                <a:gd name="T76" fmla="*/ 7 w 17"/>
                <a:gd name="T77" fmla="*/ 14 h 17"/>
                <a:gd name="T78" fmla="*/ 13 w 17"/>
                <a:gd name="T79" fmla="*/ 15 h 17"/>
                <a:gd name="T80" fmla="*/ 13 w 17"/>
                <a:gd name="T81" fmla="*/ 15 h 17"/>
                <a:gd name="T82" fmla="*/ 13 w 17"/>
                <a:gd name="T83" fmla="*/ 14 h 17"/>
                <a:gd name="T84" fmla="*/ 13 w 17"/>
                <a:gd name="T85" fmla="*/ 14 h 17"/>
                <a:gd name="T86" fmla="*/ 14 w 17"/>
                <a:gd name="T87" fmla="*/ 10 h 17"/>
                <a:gd name="T88" fmla="*/ 14 w 17"/>
                <a:gd name="T89" fmla="*/ 10 h 17"/>
                <a:gd name="T90" fmla="*/ 15 w 17"/>
                <a:gd name="T91" fmla="*/ 4 h 17"/>
                <a:gd name="T92" fmla="*/ 15 w 17"/>
                <a:gd name="T93" fmla="*/ 4 h 17"/>
                <a:gd name="T94" fmla="*/ 5 w 17"/>
                <a:gd name="T95" fmla="*/ 2 h 17"/>
                <a:gd name="T96" fmla="*/ 2 w 17"/>
                <a:gd name="T97" fmla="*/ 13 h 17"/>
                <a:gd name="T98" fmla="*/ 2 w 17"/>
                <a:gd name="T99" fmla="*/ 13 h 17"/>
                <a:gd name="T100" fmla="*/ 3 w 17"/>
                <a:gd name="T101" fmla="*/ 13 h 17"/>
                <a:gd name="T102" fmla="*/ 4 w 17"/>
                <a:gd name="T103" fmla="*/ 2 h 17"/>
                <a:gd name="T104" fmla="*/ 4 w 17"/>
                <a:gd name="T105" fmla="*/ 1 h 17"/>
                <a:gd name="T106" fmla="*/ 4 w 17"/>
                <a:gd name="T10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7">
                  <a:moveTo>
                    <a:pt x="13" y="17"/>
                  </a:moveTo>
                  <a:cubicBezTo>
                    <a:pt x="12" y="17"/>
                    <a:pt x="4" y="15"/>
                    <a:pt x="1" y="14"/>
                  </a:cubicBezTo>
                  <a:cubicBezTo>
                    <a:pt x="1" y="14"/>
                    <a:pt x="1" y="14"/>
                    <a:pt x="1" y="14"/>
                  </a:cubicBezTo>
                  <a:cubicBezTo>
                    <a:pt x="1" y="14"/>
                    <a:pt x="1" y="14"/>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1"/>
                    <a:pt x="4" y="0"/>
                    <a:pt x="4" y="0"/>
                  </a:cubicBezTo>
                  <a:cubicBezTo>
                    <a:pt x="4" y="0"/>
                    <a:pt x="4" y="0"/>
                    <a:pt x="4" y="0"/>
                  </a:cubicBezTo>
                  <a:cubicBezTo>
                    <a:pt x="16" y="2"/>
                    <a:pt x="16" y="2"/>
                    <a:pt x="16" y="2"/>
                  </a:cubicBezTo>
                  <a:cubicBezTo>
                    <a:pt x="16" y="3"/>
                    <a:pt x="17" y="3"/>
                    <a:pt x="17" y="4"/>
                  </a:cubicBezTo>
                  <a:cubicBezTo>
                    <a:pt x="17" y="4"/>
                    <a:pt x="17" y="4"/>
                    <a:pt x="17" y="4"/>
                  </a:cubicBezTo>
                  <a:cubicBezTo>
                    <a:pt x="17" y="4"/>
                    <a:pt x="15" y="15"/>
                    <a:pt x="14" y="16"/>
                  </a:cubicBezTo>
                  <a:cubicBezTo>
                    <a:pt x="14" y="16"/>
                    <a:pt x="14" y="16"/>
                    <a:pt x="14" y="16"/>
                  </a:cubicBezTo>
                  <a:cubicBezTo>
                    <a:pt x="14" y="16"/>
                    <a:pt x="14" y="17"/>
                    <a:pt x="14" y="17"/>
                  </a:cubicBezTo>
                  <a:cubicBezTo>
                    <a:pt x="14" y="17"/>
                    <a:pt x="14" y="17"/>
                    <a:pt x="14" y="17"/>
                  </a:cubicBezTo>
                  <a:cubicBezTo>
                    <a:pt x="14" y="17"/>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4" y="17"/>
                  </a:moveTo>
                  <a:cubicBezTo>
                    <a:pt x="14" y="17"/>
                    <a:pt x="14" y="17"/>
                    <a:pt x="14" y="17"/>
                  </a:cubicBezTo>
                  <a:cubicBezTo>
                    <a:pt x="14" y="17"/>
                    <a:pt x="14" y="17"/>
                    <a:pt x="14" y="17"/>
                  </a:cubicBezTo>
                  <a:cubicBezTo>
                    <a:pt x="14" y="17"/>
                    <a:pt x="14" y="17"/>
                    <a:pt x="14" y="17"/>
                  </a:cubicBezTo>
                  <a:cubicBezTo>
                    <a:pt x="14" y="17"/>
                    <a:pt x="14" y="17"/>
                    <a:pt x="14" y="17"/>
                  </a:cubicBezTo>
                  <a:close/>
                  <a:moveTo>
                    <a:pt x="3" y="13"/>
                  </a:moveTo>
                  <a:cubicBezTo>
                    <a:pt x="5" y="13"/>
                    <a:pt x="6" y="14"/>
                    <a:pt x="7" y="14"/>
                  </a:cubicBezTo>
                  <a:cubicBezTo>
                    <a:pt x="7" y="14"/>
                    <a:pt x="7" y="14"/>
                    <a:pt x="7" y="14"/>
                  </a:cubicBezTo>
                  <a:cubicBezTo>
                    <a:pt x="9" y="14"/>
                    <a:pt x="12" y="15"/>
                    <a:pt x="13" y="15"/>
                  </a:cubicBezTo>
                  <a:cubicBezTo>
                    <a:pt x="13" y="15"/>
                    <a:pt x="13" y="15"/>
                    <a:pt x="13" y="15"/>
                  </a:cubicBezTo>
                  <a:cubicBezTo>
                    <a:pt x="13" y="15"/>
                    <a:pt x="13" y="14"/>
                    <a:pt x="13" y="14"/>
                  </a:cubicBezTo>
                  <a:cubicBezTo>
                    <a:pt x="13" y="14"/>
                    <a:pt x="13" y="14"/>
                    <a:pt x="13" y="14"/>
                  </a:cubicBezTo>
                  <a:cubicBezTo>
                    <a:pt x="13" y="13"/>
                    <a:pt x="14" y="11"/>
                    <a:pt x="14" y="10"/>
                  </a:cubicBezTo>
                  <a:cubicBezTo>
                    <a:pt x="14" y="10"/>
                    <a:pt x="14" y="10"/>
                    <a:pt x="14" y="10"/>
                  </a:cubicBezTo>
                  <a:cubicBezTo>
                    <a:pt x="14" y="8"/>
                    <a:pt x="14" y="5"/>
                    <a:pt x="15" y="4"/>
                  </a:cubicBezTo>
                  <a:cubicBezTo>
                    <a:pt x="15" y="4"/>
                    <a:pt x="15" y="4"/>
                    <a:pt x="15" y="4"/>
                  </a:cubicBezTo>
                  <a:cubicBezTo>
                    <a:pt x="5" y="2"/>
                    <a:pt x="5" y="2"/>
                    <a:pt x="5" y="2"/>
                  </a:cubicBezTo>
                  <a:cubicBezTo>
                    <a:pt x="4" y="5"/>
                    <a:pt x="3" y="11"/>
                    <a:pt x="2" y="13"/>
                  </a:cubicBezTo>
                  <a:cubicBezTo>
                    <a:pt x="2" y="13"/>
                    <a:pt x="2" y="13"/>
                    <a:pt x="2" y="13"/>
                  </a:cubicBezTo>
                  <a:cubicBezTo>
                    <a:pt x="3" y="13"/>
                    <a:pt x="3" y="13"/>
                    <a:pt x="3" y="13"/>
                  </a:cubicBezTo>
                  <a:close/>
                  <a:moveTo>
                    <a:pt x="4" y="2"/>
                  </a:moveTo>
                  <a:cubicBezTo>
                    <a:pt x="4" y="1"/>
                    <a:pt x="4" y="1"/>
                    <a:pt x="4" y="1"/>
                  </a:cubicBezTo>
                  <a:cubicBezTo>
                    <a:pt x="4" y="2"/>
                    <a:pt x="4" y="2"/>
                    <a:pt x="4"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795">
              <a:extLst>
                <a:ext uri="{FF2B5EF4-FFF2-40B4-BE49-F238E27FC236}">
                  <a16:creationId xmlns:a16="http://schemas.microsoft.com/office/drawing/2014/main" id="{7D41060C-5DD6-45F3-A94B-230A190D5DBB}"/>
                </a:ext>
              </a:extLst>
            </p:cNvPr>
            <p:cNvSpPr>
              <a:spLocks noEditPoints="1"/>
            </p:cNvSpPr>
            <p:nvPr/>
          </p:nvSpPr>
          <p:spPr bwMode="auto">
            <a:xfrm rot="964014">
              <a:off x="8191130" y="1424918"/>
              <a:ext cx="83304" cy="89676"/>
            </a:xfrm>
            <a:custGeom>
              <a:avLst/>
              <a:gdLst>
                <a:gd name="T0" fmla="*/ 13 w 16"/>
                <a:gd name="T1" fmla="*/ 17 h 17"/>
                <a:gd name="T2" fmla="*/ 13 w 16"/>
                <a:gd name="T3" fmla="*/ 17 h 17"/>
                <a:gd name="T4" fmla="*/ 13 w 16"/>
                <a:gd name="T5" fmla="*/ 17 h 17"/>
                <a:gd name="T6" fmla="*/ 13 w 16"/>
                <a:gd name="T7" fmla="*/ 17 h 17"/>
                <a:gd name="T8" fmla="*/ 1 w 16"/>
                <a:gd name="T9" fmla="*/ 14 h 17"/>
                <a:gd name="T10" fmla="*/ 1 w 16"/>
                <a:gd name="T11" fmla="*/ 14 h 17"/>
                <a:gd name="T12" fmla="*/ 0 w 16"/>
                <a:gd name="T13" fmla="*/ 13 h 17"/>
                <a:gd name="T14" fmla="*/ 0 w 16"/>
                <a:gd name="T15" fmla="*/ 13 h 17"/>
                <a:gd name="T16" fmla="*/ 0 w 16"/>
                <a:gd name="T17" fmla="*/ 13 h 17"/>
                <a:gd name="T18" fmla="*/ 0 w 16"/>
                <a:gd name="T19" fmla="*/ 13 h 17"/>
                <a:gd name="T20" fmla="*/ 3 w 16"/>
                <a:gd name="T21" fmla="*/ 1 h 17"/>
                <a:gd name="T22" fmla="*/ 3 w 16"/>
                <a:gd name="T23" fmla="*/ 1 h 17"/>
                <a:gd name="T24" fmla="*/ 4 w 16"/>
                <a:gd name="T25" fmla="*/ 0 h 17"/>
                <a:gd name="T26" fmla="*/ 4 w 16"/>
                <a:gd name="T27" fmla="*/ 0 h 17"/>
                <a:gd name="T28" fmla="*/ 15 w 16"/>
                <a:gd name="T29" fmla="*/ 3 h 17"/>
                <a:gd name="T30" fmla="*/ 16 w 16"/>
                <a:gd name="T31" fmla="*/ 4 h 17"/>
                <a:gd name="T32" fmla="*/ 16 w 16"/>
                <a:gd name="T33" fmla="*/ 4 h 17"/>
                <a:gd name="T34" fmla="*/ 14 w 16"/>
                <a:gd name="T35" fmla="*/ 16 h 17"/>
                <a:gd name="T36" fmla="*/ 14 w 16"/>
                <a:gd name="T37" fmla="*/ 16 h 17"/>
                <a:gd name="T38" fmla="*/ 13 w 16"/>
                <a:gd name="T39" fmla="*/ 17 h 17"/>
                <a:gd name="T40" fmla="*/ 13 w 16"/>
                <a:gd name="T41" fmla="*/ 17 h 17"/>
                <a:gd name="T42" fmla="*/ 13 w 16"/>
                <a:gd name="T43" fmla="*/ 17 h 17"/>
                <a:gd name="T44" fmla="*/ 3 w 16"/>
                <a:gd name="T45" fmla="*/ 13 h 17"/>
                <a:gd name="T46" fmla="*/ 7 w 16"/>
                <a:gd name="T47" fmla="*/ 14 h 17"/>
                <a:gd name="T48" fmla="*/ 7 w 16"/>
                <a:gd name="T49" fmla="*/ 14 h 17"/>
                <a:gd name="T50" fmla="*/ 12 w 16"/>
                <a:gd name="T51" fmla="*/ 15 h 17"/>
                <a:gd name="T52" fmla="*/ 12 w 16"/>
                <a:gd name="T53" fmla="*/ 15 h 17"/>
                <a:gd name="T54" fmla="*/ 13 w 16"/>
                <a:gd name="T55" fmla="*/ 14 h 17"/>
                <a:gd name="T56" fmla="*/ 13 w 16"/>
                <a:gd name="T57" fmla="*/ 14 h 17"/>
                <a:gd name="T58" fmla="*/ 13 w 16"/>
                <a:gd name="T59" fmla="*/ 10 h 17"/>
                <a:gd name="T60" fmla="*/ 13 w 16"/>
                <a:gd name="T61" fmla="*/ 10 h 17"/>
                <a:gd name="T62" fmla="*/ 14 w 16"/>
                <a:gd name="T63" fmla="*/ 4 h 17"/>
                <a:gd name="T64" fmla="*/ 14 w 16"/>
                <a:gd name="T65" fmla="*/ 4 h 17"/>
                <a:gd name="T66" fmla="*/ 4 w 16"/>
                <a:gd name="T67" fmla="*/ 3 h 17"/>
                <a:gd name="T68" fmla="*/ 2 w 16"/>
                <a:gd name="T69" fmla="*/ 13 h 17"/>
                <a:gd name="T70" fmla="*/ 2 w 16"/>
                <a:gd name="T71" fmla="*/ 13 h 17"/>
                <a:gd name="T72" fmla="*/ 3 w 16"/>
                <a:gd name="T73" fmla="*/ 13 h 17"/>
                <a:gd name="T74" fmla="*/ 3 w 16"/>
                <a:gd name="T75" fmla="*/ 2 h 17"/>
                <a:gd name="T76" fmla="*/ 4 w 16"/>
                <a:gd name="T77" fmla="*/ 1 h 17"/>
                <a:gd name="T78" fmla="*/ 3 w 16"/>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13" y="17"/>
                  </a:moveTo>
                  <a:cubicBezTo>
                    <a:pt x="13" y="17"/>
                    <a:pt x="13" y="17"/>
                    <a:pt x="13" y="17"/>
                  </a:cubicBezTo>
                  <a:cubicBezTo>
                    <a:pt x="13" y="17"/>
                    <a:pt x="13" y="17"/>
                    <a:pt x="13" y="17"/>
                  </a:cubicBezTo>
                  <a:cubicBezTo>
                    <a:pt x="13" y="17"/>
                    <a:pt x="13" y="17"/>
                    <a:pt x="13" y="17"/>
                  </a:cubicBezTo>
                  <a:cubicBezTo>
                    <a:pt x="11" y="17"/>
                    <a:pt x="3" y="16"/>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0" y="11"/>
                    <a:pt x="3" y="1"/>
                    <a:pt x="3" y="1"/>
                  </a:cubicBezTo>
                  <a:cubicBezTo>
                    <a:pt x="3" y="1"/>
                    <a:pt x="3" y="1"/>
                    <a:pt x="3" y="1"/>
                  </a:cubicBezTo>
                  <a:cubicBezTo>
                    <a:pt x="3" y="1"/>
                    <a:pt x="3" y="0"/>
                    <a:pt x="4" y="0"/>
                  </a:cubicBezTo>
                  <a:cubicBezTo>
                    <a:pt x="4" y="0"/>
                    <a:pt x="4" y="0"/>
                    <a:pt x="4" y="0"/>
                  </a:cubicBezTo>
                  <a:cubicBezTo>
                    <a:pt x="15" y="3"/>
                    <a:pt x="15" y="3"/>
                    <a:pt x="15" y="3"/>
                  </a:cubicBezTo>
                  <a:cubicBezTo>
                    <a:pt x="16" y="3"/>
                    <a:pt x="16" y="3"/>
                    <a:pt x="16" y="4"/>
                  </a:cubicBezTo>
                  <a:cubicBezTo>
                    <a:pt x="16" y="4"/>
                    <a:pt x="16" y="4"/>
                    <a:pt x="16" y="4"/>
                  </a:cubicBezTo>
                  <a:cubicBezTo>
                    <a:pt x="16" y="4"/>
                    <a:pt x="15" y="15"/>
                    <a:pt x="14" y="16"/>
                  </a:cubicBezTo>
                  <a:cubicBezTo>
                    <a:pt x="14" y="16"/>
                    <a:pt x="14" y="16"/>
                    <a:pt x="14" y="16"/>
                  </a:cubicBezTo>
                  <a:cubicBezTo>
                    <a:pt x="14" y="17"/>
                    <a:pt x="14" y="17"/>
                    <a:pt x="13" y="17"/>
                  </a:cubicBezTo>
                  <a:cubicBezTo>
                    <a:pt x="13" y="17"/>
                    <a:pt x="13" y="17"/>
                    <a:pt x="13" y="17"/>
                  </a:cubicBezTo>
                  <a:cubicBezTo>
                    <a:pt x="13" y="17"/>
                    <a:pt x="13" y="17"/>
                    <a:pt x="13"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3" y="14"/>
                  </a:cubicBezTo>
                  <a:cubicBezTo>
                    <a:pt x="13" y="14"/>
                    <a:pt x="13" y="14"/>
                    <a:pt x="13" y="14"/>
                  </a:cubicBezTo>
                  <a:cubicBezTo>
                    <a:pt x="13" y="13"/>
                    <a:pt x="13" y="11"/>
                    <a:pt x="13" y="10"/>
                  </a:cubicBezTo>
                  <a:cubicBezTo>
                    <a:pt x="13" y="10"/>
                    <a:pt x="13" y="10"/>
                    <a:pt x="13" y="10"/>
                  </a:cubicBezTo>
                  <a:cubicBezTo>
                    <a:pt x="14" y="8"/>
                    <a:pt x="14" y="6"/>
                    <a:pt x="14" y="4"/>
                  </a:cubicBezTo>
                  <a:cubicBezTo>
                    <a:pt x="14" y="4"/>
                    <a:pt x="14" y="4"/>
                    <a:pt x="14" y="4"/>
                  </a:cubicBezTo>
                  <a:cubicBezTo>
                    <a:pt x="4" y="3"/>
                    <a:pt x="4" y="3"/>
                    <a:pt x="4" y="3"/>
                  </a:cubicBezTo>
                  <a:cubicBezTo>
                    <a:pt x="4" y="5"/>
                    <a:pt x="2" y="11"/>
                    <a:pt x="2" y="13"/>
                  </a:cubicBezTo>
                  <a:cubicBezTo>
                    <a:pt x="2" y="13"/>
                    <a:pt x="2" y="13"/>
                    <a:pt x="2" y="13"/>
                  </a:cubicBezTo>
                  <a:cubicBezTo>
                    <a:pt x="2" y="13"/>
                    <a:pt x="3" y="13"/>
                    <a:pt x="3" y="13"/>
                  </a:cubicBezTo>
                  <a:close/>
                  <a:moveTo>
                    <a:pt x="3" y="2"/>
                  </a:moveTo>
                  <a:cubicBezTo>
                    <a:pt x="4" y="1"/>
                    <a:pt x="4" y="1"/>
                    <a:pt x="4"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796">
              <a:extLst>
                <a:ext uri="{FF2B5EF4-FFF2-40B4-BE49-F238E27FC236}">
                  <a16:creationId xmlns:a16="http://schemas.microsoft.com/office/drawing/2014/main" id="{45789556-0D45-400A-B504-874C4D4DE4E7}"/>
                </a:ext>
              </a:extLst>
            </p:cNvPr>
            <p:cNvSpPr>
              <a:spLocks noEditPoints="1"/>
            </p:cNvSpPr>
            <p:nvPr/>
          </p:nvSpPr>
          <p:spPr bwMode="auto">
            <a:xfrm rot="964014">
              <a:off x="8115016" y="1580849"/>
              <a:ext cx="87687" cy="85193"/>
            </a:xfrm>
            <a:custGeom>
              <a:avLst/>
              <a:gdLst>
                <a:gd name="T0" fmla="*/ 13 w 17"/>
                <a:gd name="T1" fmla="*/ 16 h 16"/>
                <a:gd name="T2" fmla="*/ 13 w 17"/>
                <a:gd name="T3" fmla="*/ 16 h 16"/>
                <a:gd name="T4" fmla="*/ 13 w 17"/>
                <a:gd name="T5" fmla="*/ 16 h 16"/>
                <a:gd name="T6" fmla="*/ 1 w 17"/>
                <a:gd name="T7" fmla="*/ 14 h 16"/>
                <a:gd name="T8" fmla="*/ 1 w 17"/>
                <a:gd name="T9" fmla="*/ 14 h 16"/>
                <a:gd name="T10" fmla="*/ 0 w 17"/>
                <a:gd name="T11" fmla="*/ 12 h 16"/>
                <a:gd name="T12" fmla="*/ 0 w 17"/>
                <a:gd name="T13" fmla="*/ 12 h 16"/>
                <a:gd name="T14" fmla="*/ 0 w 17"/>
                <a:gd name="T15" fmla="*/ 12 h 16"/>
                <a:gd name="T16" fmla="*/ 0 w 17"/>
                <a:gd name="T17" fmla="*/ 12 h 16"/>
                <a:gd name="T18" fmla="*/ 3 w 17"/>
                <a:gd name="T19" fmla="*/ 1 h 16"/>
                <a:gd name="T20" fmla="*/ 3 w 17"/>
                <a:gd name="T21" fmla="*/ 1 h 16"/>
                <a:gd name="T22" fmla="*/ 4 w 17"/>
                <a:gd name="T23" fmla="*/ 0 h 16"/>
                <a:gd name="T24" fmla="*/ 4 w 17"/>
                <a:gd name="T25" fmla="*/ 0 h 16"/>
                <a:gd name="T26" fmla="*/ 16 w 17"/>
                <a:gd name="T27" fmla="*/ 2 h 16"/>
                <a:gd name="T28" fmla="*/ 17 w 17"/>
                <a:gd name="T29" fmla="*/ 3 h 16"/>
                <a:gd name="T30" fmla="*/ 17 w 17"/>
                <a:gd name="T31" fmla="*/ 3 h 16"/>
                <a:gd name="T32" fmla="*/ 14 w 17"/>
                <a:gd name="T33" fmla="*/ 16 h 16"/>
                <a:gd name="T34" fmla="*/ 14 w 17"/>
                <a:gd name="T35" fmla="*/ 16 h 16"/>
                <a:gd name="T36" fmla="*/ 13 w 17"/>
                <a:gd name="T37" fmla="*/ 16 h 16"/>
                <a:gd name="T38" fmla="*/ 13 w 17"/>
                <a:gd name="T39" fmla="*/ 16 h 16"/>
                <a:gd name="T40" fmla="*/ 13 w 17"/>
                <a:gd name="T41" fmla="*/ 16 h 16"/>
                <a:gd name="T42" fmla="*/ 13 w 17"/>
                <a:gd name="T43" fmla="*/ 16 h 16"/>
                <a:gd name="T44" fmla="*/ 13 w 17"/>
                <a:gd name="T45" fmla="*/ 16 h 16"/>
                <a:gd name="T46" fmla="*/ 13 w 17"/>
                <a:gd name="T47" fmla="*/ 16 h 16"/>
                <a:gd name="T48" fmla="*/ 13 w 17"/>
                <a:gd name="T49" fmla="*/ 16 h 16"/>
                <a:gd name="T50" fmla="*/ 4 w 17"/>
                <a:gd name="T51" fmla="*/ 12 h 16"/>
                <a:gd name="T52" fmla="*/ 7 w 17"/>
                <a:gd name="T53" fmla="*/ 13 h 16"/>
                <a:gd name="T54" fmla="*/ 7 w 17"/>
                <a:gd name="T55" fmla="*/ 13 h 16"/>
                <a:gd name="T56" fmla="*/ 13 w 17"/>
                <a:gd name="T57" fmla="*/ 14 h 16"/>
                <a:gd name="T58" fmla="*/ 13 w 17"/>
                <a:gd name="T59" fmla="*/ 14 h 16"/>
                <a:gd name="T60" fmla="*/ 13 w 17"/>
                <a:gd name="T61" fmla="*/ 13 h 16"/>
                <a:gd name="T62" fmla="*/ 13 w 17"/>
                <a:gd name="T63" fmla="*/ 13 h 16"/>
                <a:gd name="T64" fmla="*/ 14 w 17"/>
                <a:gd name="T65" fmla="*/ 9 h 16"/>
                <a:gd name="T66" fmla="*/ 14 w 17"/>
                <a:gd name="T67" fmla="*/ 9 h 16"/>
                <a:gd name="T68" fmla="*/ 15 w 17"/>
                <a:gd name="T69" fmla="*/ 4 h 16"/>
                <a:gd name="T70" fmla="*/ 15 w 17"/>
                <a:gd name="T71" fmla="*/ 4 h 16"/>
                <a:gd name="T72" fmla="*/ 5 w 17"/>
                <a:gd name="T73" fmla="*/ 2 h 16"/>
                <a:gd name="T74" fmla="*/ 2 w 17"/>
                <a:gd name="T75" fmla="*/ 12 h 16"/>
                <a:gd name="T76" fmla="*/ 2 w 17"/>
                <a:gd name="T77" fmla="*/ 12 h 16"/>
                <a:gd name="T78" fmla="*/ 4 w 17"/>
                <a:gd name="T79" fmla="*/ 12 h 16"/>
                <a:gd name="T80" fmla="*/ 4 w 17"/>
                <a:gd name="T81" fmla="*/ 2 h 16"/>
                <a:gd name="T82" fmla="*/ 4 w 17"/>
                <a:gd name="T83" fmla="*/ 1 h 16"/>
                <a:gd name="T84" fmla="*/ 4 w 17"/>
                <a:gd name="T8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6">
                  <a:moveTo>
                    <a:pt x="13" y="16"/>
                  </a:moveTo>
                  <a:cubicBezTo>
                    <a:pt x="13" y="16"/>
                    <a:pt x="13" y="16"/>
                    <a:pt x="13" y="16"/>
                  </a:cubicBezTo>
                  <a:cubicBezTo>
                    <a:pt x="13" y="16"/>
                    <a:pt x="13" y="16"/>
                    <a:pt x="13" y="16"/>
                  </a:cubicBezTo>
                  <a:cubicBezTo>
                    <a:pt x="12" y="16"/>
                    <a:pt x="4" y="15"/>
                    <a:pt x="1" y="14"/>
                  </a:cubicBezTo>
                  <a:cubicBezTo>
                    <a:pt x="1" y="14"/>
                    <a:pt x="1" y="14"/>
                    <a:pt x="1" y="14"/>
                  </a:cubicBezTo>
                  <a:cubicBezTo>
                    <a:pt x="1" y="13"/>
                    <a:pt x="1" y="13"/>
                    <a:pt x="0" y="12"/>
                  </a:cubicBezTo>
                  <a:cubicBezTo>
                    <a:pt x="0" y="12"/>
                    <a:pt x="0" y="12"/>
                    <a:pt x="0" y="12"/>
                  </a:cubicBezTo>
                  <a:cubicBezTo>
                    <a:pt x="0" y="12"/>
                    <a:pt x="0" y="12"/>
                    <a:pt x="0" y="12"/>
                  </a:cubicBezTo>
                  <a:cubicBezTo>
                    <a:pt x="0" y="12"/>
                    <a:pt x="0" y="12"/>
                    <a:pt x="0" y="12"/>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7" y="2"/>
                    <a:pt x="17" y="3"/>
                  </a:cubicBezTo>
                  <a:cubicBezTo>
                    <a:pt x="17" y="3"/>
                    <a:pt x="17" y="3"/>
                    <a:pt x="17" y="3"/>
                  </a:cubicBezTo>
                  <a:cubicBezTo>
                    <a:pt x="17" y="3"/>
                    <a:pt x="15" y="14"/>
                    <a:pt x="14" y="16"/>
                  </a:cubicBezTo>
                  <a:cubicBezTo>
                    <a:pt x="14" y="16"/>
                    <a:pt x="14" y="16"/>
                    <a:pt x="14" y="16"/>
                  </a:cubicBezTo>
                  <a:cubicBezTo>
                    <a:pt x="14" y="16"/>
                    <a:pt x="14" y="16"/>
                    <a:pt x="13" y="16"/>
                  </a:cubicBezTo>
                  <a:cubicBezTo>
                    <a:pt x="13" y="16"/>
                    <a:pt x="13" y="16"/>
                    <a:pt x="13" y="16"/>
                  </a:cubicBezTo>
                  <a:cubicBezTo>
                    <a:pt x="13" y="16"/>
                    <a:pt x="13" y="16"/>
                    <a:pt x="13" y="16"/>
                  </a:cubicBezTo>
                  <a:close/>
                  <a:moveTo>
                    <a:pt x="13" y="16"/>
                  </a:moveTo>
                  <a:cubicBezTo>
                    <a:pt x="13" y="16"/>
                    <a:pt x="13" y="16"/>
                    <a:pt x="13" y="16"/>
                  </a:cubicBezTo>
                  <a:cubicBezTo>
                    <a:pt x="13" y="16"/>
                    <a:pt x="13" y="16"/>
                    <a:pt x="13" y="16"/>
                  </a:cubicBezTo>
                  <a:cubicBezTo>
                    <a:pt x="13" y="16"/>
                    <a:pt x="13" y="16"/>
                    <a:pt x="13" y="16"/>
                  </a:cubicBezTo>
                  <a:close/>
                  <a:moveTo>
                    <a:pt x="4" y="12"/>
                  </a:moveTo>
                  <a:cubicBezTo>
                    <a:pt x="5" y="13"/>
                    <a:pt x="6" y="13"/>
                    <a:pt x="7" y="13"/>
                  </a:cubicBezTo>
                  <a:cubicBezTo>
                    <a:pt x="7" y="13"/>
                    <a:pt x="7" y="13"/>
                    <a:pt x="7" y="13"/>
                  </a:cubicBezTo>
                  <a:cubicBezTo>
                    <a:pt x="10" y="14"/>
                    <a:pt x="12" y="14"/>
                    <a:pt x="13" y="14"/>
                  </a:cubicBezTo>
                  <a:cubicBezTo>
                    <a:pt x="13" y="14"/>
                    <a:pt x="13" y="14"/>
                    <a:pt x="13" y="14"/>
                  </a:cubicBezTo>
                  <a:cubicBezTo>
                    <a:pt x="13" y="14"/>
                    <a:pt x="13" y="14"/>
                    <a:pt x="13" y="13"/>
                  </a:cubicBezTo>
                  <a:cubicBezTo>
                    <a:pt x="13" y="13"/>
                    <a:pt x="13" y="13"/>
                    <a:pt x="13" y="13"/>
                  </a:cubicBezTo>
                  <a:cubicBezTo>
                    <a:pt x="13" y="12"/>
                    <a:pt x="14" y="11"/>
                    <a:pt x="14" y="9"/>
                  </a:cubicBezTo>
                  <a:cubicBezTo>
                    <a:pt x="14" y="9"/>
                    <a:pt x="14" y="9"/>
                    <a:pt x="14" y="9"/>
                  </a:cubicBezTo>
                  <a:cubicBezTo>
                    <a:pt x="14" y="7"/>
                    <a:pt x="14" y="5"/>
                    <a:pt x="15" y="4"/>
                  </a:cubicBezTo>
                  <a:cubicBezTo>
                    <a:pt x="15" y="4"/>
                    <a:pt x="15" y="4"/>
                    <a:pt x="15" y="4"/>
                  </a:cubicBezTo>
                  <a:cubicBezTo>
                    <a:pt x="5" y="2"/>
                    <a:pt x="5" y="2"/>
                    <a:pt x="5" y="2"/>
                  </a:cubicBezTo>
                  <a:cubicBezTo>
                    <a:pt x="4" y="4"/>
                    <a:pt x="3" y="10"/>
                    <a:pt x="2" y="12"/>
                  </a:cubicBezTo>
                  <a:cubicBezTo>
                    <a:pt x="2" y="12"/>
                    <a:pt x="2" y="12"/>
                    <a:pt x="2" y="12"/>
                  </a:cubicBezTo>
                  <a:cubicBezTo>
                    <a:pt x="3" y="12"/>
                    <a:pt x="3" y="12"/>
                    <a:pt x="4" y="12"/>
                  </a:cubicBezTo>
                  <a:close/>
                  <a:moveTo>
                    <a:pt x="4" y="2"/>
                  </a:moveTo>
                  <a:cubicBezTo>
                    <a:pt x="4" y="1"/>
                    <a:pt x="4" y="1"/>
                    <a:pt x="4" y="1"/>
                  </a:cubicBezTo>
                  <a:cubicBezTo>
                    <a:pt x="4" y="2"/>
                    <a:pt x="4" y="2"/>
                    <a:pt x="4"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797">
              <a:extLst>
                <a:ext uri="{FF2B5EF4-FFF2-40B4-BE49-F238E27FC236}">
                  <a16:creationId xmlns:a16="http://schemas.microsoft.com/office/drawing/2014/main" id="{322CF267-8CF8-4013-91D0-2D49B304F14C}"/>
                </a:ext>
              </a:extLst>
            </p:cNvPr>
            <p:cNvSpPr>
              <a:spLocks noEditPoints="1"/>
            </p:cNvSpPr>
            <p:nvPr/>
          </p:nvSpPr>
          <p:spPr bwMode="auto">
            <a:xfrm rot="964014">
              <a:off x="8038830" y="1724012"/>
              <a:ext cx="83304" cy="89676"/>
            </a:xfrm>
            <a:custGeom>
              <a:avLst/>
              <a:gdLst>
                <a:gd name="T0" fmla="*/ 1 w 16"/>
                <a:gd name="T1" fmla="*/ 14 h 17"/>
                <a:gd name="T2" fmla="*/ 0 w 16"/>
                <a:gd name="T3" fmla="*/ 13 h 17"/>
                <a:gd name="T4" fmla="*/ 0 w 16"/>
                <a:gd name="T5" fmla="*/ 12 h 17"/>
                <a:gd name="T6" fmla="*/ 2 w 16"/>
                <a:gd name="T7" fmla="*/ 1 h 17"/>
                <a:gd name="T8" fmla="*/ 3 w 16"/>
                <a:gd name="T9" fmla="*/ 0 h 17"/>
                <a:gd name="T10" fmla="*/ 15 w 16"/>
                <a:gd name="T11" fmla="*/ 2 h 17"/>
                <a:gd name="T12" fmla="*/ 16 w 16"/>
                <a:gd name="T13" fmla="*/ 3 h 17"/>
                <a:gd name="T14" fmla="*/ 14 w 16"/>
                <a:gd name="T15" fmla="*/ 16 h 17"/>
                <a:gd name="T16" fmla="*/ 13 w 16"/>
                <a:gd name="T17" fmla="*/ 17 h 17"/>
                <a:gd name="T18" fmla="*/ 13 w 16"/>
                <a:gd name="T19" fmla="*/ 17 h 17"/>
                <a:gd name="T20" fmla="*/ 13 w 16"/>
                <a:gd name="T21" fmla="*/ 17 h 17"/>
                <a:gd name="T22" fmla="*/ 13 w 16"/>
                <a:gd name="T23" fmla="*/ 17 h 17"/>
                <a:gd name="T24" fmla="*/ 13 w 16"/>
                <a:gd name="T25" fmla="*/ 17 h 17"/>
                <a:gd name="T26" fmla="*/ 13 w 16"/>
                <a:gd name="T27" fmla="*/ 17 h 17"/>
                <a:gd name="T28" fmla="*/ 13 w 16"/>
                <a:gd name="T29" fmla="*/ 17 h 17"/>
                <a:gd name="T30" fmla="*/ 13 w 16"/>
                <a:gd name="T31" fmla="*/ 17 h 17"/>
                <a:gd name="T32" fmla="*/ 12 w 16"/>
                <a:gd name="T33" fmla="*/ 17 h 17"/>
                <a:gd name="T34" fmla="*/ 12 w 16"/>
                <a:gd name="T35" fmla="*/ 17 h 17"/>
                <a:gd name="T36" fmla="*/ 12 w 16"/>
                <a:gd name="T37" fmla="*/ 17 h 17"/>
                <a:gd name="T38" fmla="*/ 12 w 16"/>
                <a:gd name="T39" fmla="*/ 17 h 17"/>
                <a:gd name="T40" fmla="*/ 12 w 16"/>
                <a:gd name="T41" fmla="*/ 17 h 17"/>
                <a:gd name="T42" fmla="*/ 12 w 16"/>
                <a:gd name="T43" fmla="*/ 17 h 17"/>
                <a:gd name="T44" fmla="*/ 3 w 16"/>
                <a:gd name="T45" fmla="*/ 13 h 17"/>
                <a:gd name="T46" fmla="*/ 7 w 16"/>
                <a:gd name="T47" fmla="*/ 14 h 17"/>
                <a:gd name="T48" fmla="*/ 12 w 16"/>
                <a:gd name="T49" fmla="*/ 15 h 17"/>
                <a:gd name="T50" fmla="*/ 12 w 16"/>
                <a:gd name="T51" fmla="*/ 14 h 17"/>
                <a:gd name="T52" fmla="*/ 13 w 16"/>
                <a:gd name="T53" fmla="*/ 9 h 17"/>
                <a:gd name="T54" fmla="*/ 14 w 16"/>
                <a:gd name="T55" fmla="*/ 4 h 17"/>
                <a:gd name="T56" fmla="*/ 2 w 16"/>
                <a:gd name="T57" fmla="*/ 12 h 17"/>
                <a:gd name="T58" fmla="*/ 3 w 16"/>
                <a:gd name="T59" fmla="*/ 13 h 17"/>
                <a:gd name="T60" fmla="*/ 3 w 16"/>
                <a:gd name="T61" fmla="*/ 1 h 17"/>
                <a:gd name="T62" fmla="*/ 13 w 16"/>
                <a:gd name="T63" fmla="*/ 17 h 17"/>
                <a:gd name="T64" fmla="*/ 13 w 16"/>
                <a:gd name="T65" fmla="*/ 17 h 17"/>
                <a:gd name="T66" fmla="*/ 13 w 16"/>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7">
                  <a:moveTo>
                    <a:pt x="12"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2"/>
                  </a:cubicBezTo>
                  <a:cubicBezTo>
                    <a:pt x="0" y="12"/>
                    <a:pt x="0" y="12"/>
                    <a:pt x="0" y="12"/>
                  </a:cubicBezTo>
                  <a:cubicBezTo>
                    <a:pt x="0" y="11"/>
                    <a:pt x="2" y="1"/>
                    <a:pt x="2" y="1"/>
                  </a:cubicBezTo>
                  <a:cubicBezTo>
                    <a:pt x="2" y="1"/>
                    <a:pt x="2" y="1"/>
                    <a:pt x="2" y="1"/>
                  </a:cubicBezTo>
                  <a:cubicBezTo>
                    <a:pt x="2" y="0"/>
                    <a:pt x="3" y="0"/>
                    <a:pt x="3" y="0"/>
                  </a:cubicBezTo>
                  <a:cubicBezTo>
                    <a:pt x="3" y="0"/>
                    <a:pt x="3" y="0"/>
                    <a:pt x="3" y="0"/>
                  </a:cubicBezTo>
                  <a:cubicBezTo>
                    <a:pt x="15" y="2"/>
                    <a:pt x="15" y="2"/>
                    <a:pt x="15" y="2"/>
                  </a:cubicBezTo>
                  <a:cubicBezTo>
                    <a:pt x="16" y="2"/>
                    <a:pt x="16" y="3"/>
                    <a:pt x="16" y="3"/>
                  </a:cubicBezTo>
                  <a:cubicBezTo>
                    <a:pt x="16" y="3"/>
                    <a:pt x="16" y="3"/>
                    <a:pt x="16" y="3"/>
                  </a:cubicBezTo>
                  <a:cubicBezTo>
                    <a:pt x="16" y="4"/>
                    <a:pt x="14" y="14"/>
                    <a:pt x="14" y="16"/>
                  </a:cubicBezTo>
                  <a:cubicBezTo>
                    <a:pt x="14" y="16"/>
                    <a:pt x="14" y="16"/>
                    <a:pt x="14" y="16"/>
                  </a:cubicBezTo>
                  <a:cubicBezTo>
                    <a:pt x="14" y="16"/>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2" y="17"/>
                    <a:pt x="12" y="17"/>
                  </a:cubicBezTo>
                  <a:close/>
                  <a:moveTo>
                    <a:pt x="12" y="17"/>
                  </a:move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lose/>
                  <a:moveTo>
                    <a:pt x="12" y="17"/>
                  </a:move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lose/>
                  <a:moveTo>
                    <a:pt x="3" y="13"/>
                  </a:moveTo>
                  <a:cubicBezTo>
                    <a:pt x="4" y="13"/>
                    <a:pt x="5" y="13"/>
                    <a:pt x="7" y="14"/>
                  </a:cubicBezTo>
                  <a:cubicBezTo>
                    <a:pt x="7" y="14"/>
                    <a:pt x="7" y="14"/>
                    <a:pt x="7" y="14"/>
                  </a:cubicBezTo>
                  <a:cubicBezTo>
                    <a:pt x="9" y="14"/>
                    <a:pt x="11" y="15"/>
                    <a:pt x="12" y="15"/>
                  </a:cubicBezTo>
                  <a:cubicBezTo>
                    <a:pt x="12" y="15"/>
                    <a:pt x="12" y="15"/>
                    <a:pt x="12" y="15"/>
                  </a:cubicBezTo>
                  <a:cubicBezTo>
                    <a:pt x="12" y="15"/>
                    <a:pt x="12" y="14"/>
                    <a:pt x="12" y="14"/>
                  </a:cubicBezTo>
                  <a:cubicBezTo>
                    <a:pt x="12" y="14"/>
                    <a:pt x="12" y="14"/>
                    <a:pt x="12" y="14"/>
                  </a:cubicBezTo>
                  <a:cubicBezTo>
                    <a:pt x="12" y="13"/>
                    <a:pt x="13" y="11"/>
                    <a:pt x="13" y="9"/>
                  </a:cubicBezTo>
                  <a:cubicBezTo>
                    <a:pt x="13" y="9"/>
                    <a:pt x="13" y="9"/>
                    <a:pt x="13" y="9"/>
                  </a:cubicBezTo>
                  <a:cubicBezTo>
                    <a:pt x="13" y="7"/>
                    <a:pt x="14" y="5"/>
                    <a:pt x="14" y="4"/>
                  </a:cubicBezTo>
                  <a:cubicBezTo>
                    <a:pt x="14" y="4"/>
                    <a:pt x="14" y="4"/>
                    <a:pt x="14" y="4"/>
                  </a:cubicBezTo>
                  <a:cubicBezTo>
                    <a:pt x="4" y="2"/>
                    <a:pt x="4" y="2"/>
                    <a:pt x="4" y="2"/>
                  </a:cubicBezTo>
                  <a:cubicBezTo>
                    <a:pt x="3" y="5"/>
                    <a:pt x="2" y="11"/>
                    <a:pt x="2" y="12"/>
                  </a:cubicBezTo>
                  <a:cubicBezTo>
                    <a:pt x="2" y="12"/>
                    <a:pt x="2" y="12"/>
                    <a:pt x="2" y="12"/>
                  </a:cubicBezTo>
                  <a:cubicBezTo>
                    <a:pt x="2" y="12"/>
                    <a:pt x="2" y="13"/>
                    <a:pt x="3" y="13"/>
                  </a:cubicBezTo>
                  <a:close/>
                  <a:moveTo>
                    <a:pt x="3" y="2"/>
                  </a:moveTo>
                  <a:cubicBezTo>
                    <a:pt x="3" y="1"/>
                    <a:pt x="3" y="1"/>
                    <a:pt x="3" y="1"/>
                  </a:cubicBezTo>
                  <a:cubicBezTo>
                    <a:pt x="3" y="2"/>
                    <a:pt x="3" y="2"/>
                    <a:pt x="3" y="2"/>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798">
              <a:extLst>
                <a:ext uri="{FF2B5EF4-FFF2-40B4-BE49-F238E27FC236}">
                  <a16:creationId xmlns:a16="http://schemas.microsoft.com/office/drawing/2014/main" id="{FDDD6A8D-E2CD-4A34-990A-4F5AA58DE7FC}"/>
                </a:ext>
              </a:extLst>
            </p:cNvPr>
            <p:cNvSpPr>
              <a:spLocks noEditPoints="1"/>
            </p:cNvSpPr>
            <p:nvPr/>
          </p:nvSpPr>
          <p:spPr bwMode="auto">
            <a:xfrm rot="964014">
              <a:off x="8076553" y="1371553"/>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2 h 17"/>
                <a:gd name="T12" fmla="*/ 0 w 17"/>
                <a:gd name="T13" fmla="*/ 12 h 17"/>
                <a:gd name="T14" fmla="*/ 6 w 17"/>
                <a:gd name="T15" fmla="*/ 0 h 17"/>
                <a:gd name="T16" fmla="*/ 6 w 17"/>
                <a:gd name="T17" fmla="*/ 0 h 17"/>
                <a:gd name="T18" fmla="*/ 7 w 17"/>
                <a:gd name="T19" fmla="*/ 0 h 17"/>
                <a:gd name="T20" fmla="*/ 7 w 17"/>
                <a:gd name="T21" fmla="*/ 0 h 17"/>
                <a:gd name="T22" fmla="*/ 16 w 17"/>
                <a:gd name="T23" fmla="*/ 2 h 17"/>
                <a:gd name="T24" fmla="*/ 17 w 17"/>
                <a:gd name="T25" fmla="*/ 3 h 17"/>
                <a:gd name="T26" fmla="*/ 17 w 17"/>
                <a:gd name="T27" fmla="*/ 3 h 17"/>
                <a:gd name="T28" fmla="*/ 14 w 17"/>
                <a:gd name="T29" fmla="*/ 16 h 17"/>
                <a:gd name="T30" fmla="*/ 14 w 17"/>
                <a:gd name="T31" fmla="*/ 16 h 17"/>
                <a:gd name="T32" fmla="*/ 14 w 17"/>
                <a:gd name="T33" fmla="*/ 17 h 17"/>
                <a:gd name="T34" fmla="*/ 14 w 17"/>
                <a:gd name="T35" fmla="*/ 17 h 17"/>
                <a:gd name="T36" fmla="*/ 14 w 17"/>
                <a:gd name="T37" fmla="*/ 17 h 17"/>
                <a:gd name="T38" fmla="*/ 14 w 17"/>
                <a:gd name="T39" fmla="*/ 17 h 17"/>
                <a:gd name="T40" fmla="*/ 13 w 17"/>
                <a:gd name="T41" fmla="*/ 17 h 17"/>
                <a:gd name="T42" fmla="*/ 13 w 17"/>
                <a:gd name="T43" fmla="*/ 17 h 17"/>
                <a:gd name="T44" fmla="*/ 13 w 17"/>
                <a:gd name="T45" fmla="*/ 17 h 17"/>
                <a:gd name="T46" fmla="*/ 13 w 17"/>
                <a:gd name="T47" fmla="*/ 17 h 17"/>
                <a:gd name="T48" fmla="*/ 13 w 17"/>
                <a:gd name="T49" fmla="*/ 17 h 17"/>
                <a:gd name="T50" fmla="*/ 13 w 17"/>
                <a:gd name="T51" fmla="*/ 17 h 17"/>
                <a:gd name="T52" fmla="*/ 13 w 17"/>
                <a:gd name="T53" fmla="*/ 17 h 17"/>
                <a:gd name="T54" fmla="*/ 13 w 17"/>
                <a:gd name="T55" fmla="*/ 17 h 17"/>
                <a:gd name="T56" fmla="*/ 13 w 17"/>
                <a:gd name="T57" fmla="*/ 17 h 17"/>
                <a:gd name="T58" fmla="*/ 4 w 17"/>
                <a:gd name="T59" fmla="*/ 13 h 17"/>
                <a:gd name="T60" fmla="*/ 7 w 17"/>
                <a:gd name="T61" fmla="*/ 14 h 17"/>
                <a:gd name="T62" fmla="*/ 7 w 17"/>
                <a:gd name="T63" fmla="*/ 14 h 17"/>
                <a:gd name="T64" fmla="*/ 13 w 17"/>
                <a:gd name="T65" fmla="*/ 15 h 17"/>
                <a:gd name="T66" fmla="*/ 13 w 17"/>
                <a:gd name="T67" fmla="*/ 15 h 17"/>
                <a:gd name="T68" fmla="*/ 13 w 17"/>
                <a:gd name="T69" fmla="*/ 14 h 17"/>
                <a:gd name="T70" fmla="*/ 13 w 17"/>
                <a:gd name="T71" fmla="*/ 14 h 17"/>
                <a:gd name="T72" fmla="*/ 14 w 17"/>
                <a:gd name="T73" fmla="*/ 9 h 17"/>
                <a:gd name="T74" fmla="*/ 14 w 17"/>
                <a:gd name="T75" fmla="*/ 9 h 17"/>
                <a:gd name="T76" fmla="*/ 15 w 17"/>
                <a:gd name="T77" fmla="*/ 4 h 17"/>
                <a:gd name="T78" fmla="*/ 15 w 17"/>
                <a:gd name="T79" fmla="*/ 4 h 17"/>
                <a:gd name="T80" fmla="*/ 7 w 17"/>
                <a:gd name="T81" fmla="*/ 2 h 17"/>
                <a:gd name="T82" fmla="*/ 3 w 17"/>
                <a:gd name="T83" fmla="*/ 12 h 17"/>
                <a:gd name="T84" fmla="*/ 3 w 17"/>
                <a:gd name="T85" fmla="*/ 12 h 17"/>
                <a:gd name="T86" fmla="*/ 4 w 17"/>
                <a:gd name="T87" fmla="*/ 13 h 17"/>
                <a:gd name="T88" fmla="*/ 7 w 17"/>
                <a:gd name="T89" fmla="*/ 2 h 17"/>
                <a:gd name="T90" fmla="*/ 7 w 17"/>
                <a:gd name="T91" fmla="*/ 1 h 17"/>
                <a:gd name="T92" fmla="*/ 7 w 17"/>
                <a:gd name="T9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17">
                  <a:moveTo>
                    <a:pt x="13" y="17"/>
                  </a:moveTo>
                  <a:cubicBezTo>
                    <a:pt x="12" y="16"/>
                    <a:pt x="4" y="15"/>
                    <a:pt x="1" y="14"/>
                  </a:cubicBezTo>
                  <a:cubicBezTo>
                    <a:pt x="1" y="14"/>
                    <a:pt x="1" y="14"/>
                    <a:pt x="1" y="14"/>
                  </a:cubicBezTo>
                  <a:cubicBezTo>
                    <a:pt x="1" y="14"/>
                    <a:pt x="1" y="14"/>
                    <a:pt x="0" y="13"/>
                  </a:cubicBezTo>
                  <a:cubicBezTo>
                    <a:pt x="0" y="13"/>
                    <a:pt x="0" y="13"/>
                    <a:pt x="0" y="13"/>
                  </a:cubicBezTo>
                  <a:cubicBezTo>
                    <a:pt x="0" y="12"/>
                    <a:pt x="0" y="12"/>
                    <a:pt x="0" y="12"/>
                  </a:cubicBezTo>
                  <a:cubicBezTo>
                    <a:pt x="0" y="12"/>
                    <a:pt x="0" y="12"/>
                    <a:pt x="0" y="12"/>
                  </a:cubicBezTo>
                  <a:cubicBezTo>
                    <a:pt x="1" y="10"/>
                    <a:pt x="6" y="1"/>
                    <a:pt x="6" y="0"/>
                  </a:cubicBezTo>
                  <a:cubicBezTo>
                    <a:pt x="6" y="0"/>
                    <a:pt x="6" y="0"/>
                    <a:pt x="6" y="0"/>
                  </a:cubicBezTo>
                  <a:cubicBezTo>
                    <a:pt x="6" y="0"/>
                    <a:pt x="7" y="0"/>
                    <a:pt x="7" y="0"/>
                  </a:cubicBezTo>
                  <a:cubicBezTo>
                    <a:pt x="7" y="0"/>
                    <a:pt x="7" y="0"/>
                    <a:pt x="7" y="0"/>
                  </a:cubicBezTo>
                  <a:cubicBezTo>
                    <a:pt x="16" y="2"/>
                    <a:pt x="16" y="2"/>
                    <a:pt x="16" y="2"/>
                  </a:cubicBezTo>
                  <a:cubicBezTo>
                    <a:pt x="17" y="2"/>
                    <a:pt x="17" y="3"/>
                    <a:pt x="17" y="3"/>
                  </a:cubicBezTo>
                  <a:cubicBezTo>
                    <a:pt x="17" y="3"/>
                    <a:pt x="17" y="3"/>
                    <a:pt x="17" y="3"/>
                  </a:cubicBezTo>
                  <a:cubicBezTo>
                    <a:pt x="17" y="3"/>
                    <a:pt x="15" y="14"/>
                    <a:pt x="14" y="16"/>
                  </a:cubicBezTo>
                  <a:cubicBezTo>
                    <a:pt x="14" y="16"/>
                    <a:pt x="14" y="16"/>
                    <a:pt x="14" y="16"/>
                  </a:cubicBezTo>
                  <a:cubicBezTo>
                    <a:pt x="14" y="16"/>
                    <a:pt x="14" y="16"/>
                    <a:pt x="14" y="17"/>
                  </a:cubicBezTo>
                  <a:cubicBezTo>
                    <a:pt x="14" y="17"/>
                    <a:pt x="14" y="17"/>
                    <a:pt x="14" y="17"/>
                  </a:cubicBezTo>
                  <a:cubicBezTo>
                    <a:pt x="14" y="17"/>
                    <a:pt x="14" y="17"/>
                    <a:pt x="14" y="17"/>
                  </a:cubicBezTo>
                  <a:cubicBezTo>
                    <a:pt x="14" y="17"/>
                    <a:pt x="14" y="17"/>
                    <a:pt x="14" y="17"/>
                  </a:cubicBezTo>
                  <a:cubicBezTo>
                    <a:pt x="14" y="17"/>
                    <a:pt x="14" y="17"/>
                    <a:pt x="13" y="17"/>
                  </a:cubicBezTo>
                  <a:cubicBezTo>
                    <a:pt x="13" y="17"/>
                    <a:pt x="13" y="17"/>
                    <a:pt x="13" y="17"/>
                  </a:cubicBezTo>
                  <a:cubicBezTo>
                    <a:pt x="13" y="17"/>
                    <a:pt x="13" y="17"/>
                    <a:pt x="13" y="17"/>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4" y="13"/>
                  </a:moveTo>
                  <a:cubicBezTo>
                    <a:pt x="5" y="13"/>
                    <a:pt x="6" y="13"/>
                    <a:pt x="7" y="14"/>
                  </a:cubicBezTo>
                  <a:cubicBezTo>
                    <a:pt x="7" y="14"/>
                    <a:pt x="7" y="14"/>
                    <a:pt x="7" y="14"/>
                  </a:cubicBezTo>
                  <a:cubicBezTo>
                    <a:pt x="10" y="14"/>
                    <a:pt x="12" y="14"/>
                    <a:pt x="13" y="15"/>
                  </a:cubicBezTo>
                  <a:cubicBezTo>
                    <a:pt x="13" y="15"/>
                    <a:pt x="13" y="15"/>
                    <a:pt x="13" y="15"/>
                  </a:cubicBezTo>
                  <a:cubicBezTo>
                    <a:pt x="13" y="14"/>
                    <a:pt x="13" y="14"/>
                    <a:pt x="13" y="14"/>
                  </a:cubicBezTo>
                  <a:cubicBezTo>
                    <a:pt x="13" y="14"/>
                    <a:pt x="13" y="14"/>
                    <a:pt x="13" y="14"/>
                  </a:cubicBezTo>
                  <a:cubicBezTo>
                    <a:pt x="13" y="12"/>
                    <a:pt x="14" y="11"/>
                    <a:pt x="14" y="9"/>
                  </a:cubicBezTo>
                  <a:cubicBezTo>
                    <a:pt x="14" y="9"/>
                    <a:pt x="14" y="9"/>
                    <a:pt x="14" y="9"/>
                  </a:cubicBezTo>
                  <a:cubicBezTo>
                    <a:pt x="14" y="7"/>
                    <a:pt x="15" y="5"/>
                    <a:pt x="15" y="4"/>
                  </a:cubicBezTo>
                  <a:cubicBezTo>
                    <a:pt x="15" y="4"/>
                    <a:pt x="15" y="4"/>
                    <a:pt x="15" y="4"/>
                  </a:cubicBezTo>
                  <a:cubicBezTo>
                    <a:pt x="7" y="2"/>
                    <a:pt x="7" y="2"/>
                    <a:pt x="7" y="2"/>
                  </a:cubicBezTo>
                  <a:cubicBezTo>
                    <a:pt x="6" y="4"/>
                    <a:pt x="3" y="10"/>
                    <a:pt x="3" y="12"/>
                  </a:cubicBezTo>
                  <a:cubicBezTo>
                    <a:pt x="3" y="12"/>
                    <a:pt x="3" y="12"/>
                    <a:pt x="3" y="12"/>
                  </a:cubicBezTo>
                  <a:cubicBezTo>
                    <a:pt x="3" y="12"/>
                    <a:pt x="3" y="12"/>
                    <a:pt x="4" y="13"/>
                  </a:cubicBezTo>
                  <a:close/>
                  <a:moveTo>
                    <a:pt x="7" y="2"/>
                  </a:moveTo>
                  <a:cubicBezTo>
                    <a:pt x="7" y="1"/>
                    <a:pt x="7" y="1"/>
                    <a:pt x="7" y="1"/>
                  </a:cubicBezTo>
                  <a:cubicBezTo>
                    <a:pt x="7" y="2"/>
                    <a:pt x="7" y="2"/>
                    <a:pt x="7"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799">
              <a:extLst>
                <a:ext uri="{FF2B5EF4-FFF2-40B4-BE49-F238E27FC236}">
                  <a16:creationId xmlns:a16="http://schemas.microsoft.com/office/drawing/2014/main" id="{99BB39FC-01D7-4899-84A9-5EDD5FF18D41}"/>
                </a:ext>
              </a:extLst>
            </p:cNvPr>
            <p:cNvSpPr>
              <a:spLocks noEditPoints="1"/>
            </p:cNvSpPr>
            <p:nvPr/>
          </p:nvSpPr>
          <p:spPr bwMode="auto">
            <a:xfrm rot="964014">
              <a:off x="8003008" y="1516018"/>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3 h 17"/>
                <a:gd name="T12" fmla="*/ 0 w 17"/>
                <a:gd name="T13" fmla="*/ 13 h 17"/>
                <a:gd name="T14" fmla="*/ 3 w 17"/>
                <a:gd name="T15" fmla="*/ 1 h 17"/>
                <a:gd name="T16" fmla="*/ 3 w 17"/>
                <a:gd name="T17" fmla="*/ 1 h 17"/>
                <a:gd name="T18" fmla="*/ 4 w 17"/>
                <a:gd name="T19" fmla="*/ 0 h 17"/>
                <a:gd name="T20" fmla="*/ 4 w 17"/>
                <a:gd name="T21" fmla="*/ 0 h 17"/>
                <a:gd name="T22" fmla="*/ 16 w 17"/>
                <a:gd name="T23" fmla="*/ 2 h 17"/>
                <a:gd name="T24" fmla="*/ 17 w 17"/>
                <a:gd name="T25" fmla="*/ 4 h 17"/>
                <a:gd name="T26" fmla="*/ 17 w 17"/>
                <a:gd name="T27" fmla="*/ 4 h 17"/>
                <a:gd name="T28" fmla="*/ 14 w 17"/>
                <a:gd name="T29" fmla="*/ 16 h 17"/>
                <a:gd name="T30" fmla="*/ 14 w 17"/>
                <a:gd name="T31" fmla="*/ 16 h 17"/>
                <a:gd name="T32" fmla="*/ 13 w 17"/>
                <a:gd name="T33" fmla="*/ 17 h 17"/>
                <a:gd name="T34" fmla="*/ 13 w 17"/>
                <a:gd name="T35" fmla="*/ 17 h 17"/>
                <a:gd name="T36" fmla="*/ 13 w 17"/>
                <a:gd name="T37" fmla="*/ 17 h 17"/>
                <a:gd name="T38" fmla="*/ 3 w 17"/>
                <a:gd name="T39" fmla="*/ 13 h 17"/>
                <a:gd name="T40" fmla="*/ 7 w 17"/>
                <a:gd name="T41" fmla="*/ 14 h 17"/>
                <a:gd name="T42" fmla="*/ 7 w 17"/>
                <a:gd name="T43" fmla="*/ 14 h 17"/>
                <a:gd name="T44" fmla="*/ 13 w 17"/>
                <a:gd name="T45" fmla="*/ 15 h 17"/>
                <a:gd name="T46" fmla="*/ 13 w 17"/>
                <a:gd name="T47" fmla="*/ 15 h 17"/>
                <a:gd name="T48" fmla="*/ 13 w 17"/>
                <a:gd name="T49" fmla="*/ 14 h 17"/>
                <a:gd name="T50" fmla="*/ 13 w 17"/>
                <a:gd name="T51" fmla="*/ 14 h 17"/>
                <a:gd name="T52" fmla="*/ 14 w 17"/>
                <a:gd name="T53" fmla="*/ 10 h 17"/>
                <a:gd name="T54" fmla="*/ 14 w 17"/>
                <a:gd name="T55" fmla="*/ 10 h 17"/>
                <a:gd name="T56" fmla="*/ 15 w 17"/>
                <a:gd name="T57" fmla="*/ 4 h 17"/>
                <a:gd name="T58" fmla="*/ 15 w 17"/>
                <a:gd name="T59" fmla="*/ 4 h 17"/>
                <a:gd name="T60" fmla="*/ 5 w 17"/>
                <a:gd name="T61" fmla="*/ 2 h 17"/>
                <a:gd name="T62" fmla="*/ 2 w 17"/>
                <a:gd name="T63" fmla="*/ 12 h 17"/>
                <a:gd name="T64" fmla="*/ 2 w 17"/>
                <a:gd name="T65" fmla="*/ 12 h 17"/>
                <a:gd name="T66" fmla="*/ 3 w 17"/>
                <a:gd name="T67" fmla="*/ 13 h 17"/>
                <a:gd name="T68" fmla="*/ 4 w 17"/>
                <a:gd name="T69" fmla="*/ 2 h 17"/>
                <a:gd name="T70" fmla="*/ 4 w 17"/>
                <a:gd name="T71" fmla="*/ 1 h 17"/>
                <a:gd name="T72" fmla="*/ 4 w 17"/>
                <a:gd name="T7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7">
                  <a:moveTo>
                    <a:pt x="13" y="17"/>
                  </a:moveTo>
                  <a:cubicBezTo>
                    <a:pt x="11" y="17"/>
                    <a:pt x="4" y="15"/>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7" y="3"/>
                    <a:pt x="17" y="4"/>
                  </a:cubicBezTo>
                  <a:cubicBezTo>
                    <a:pt x="17" y="4"/>
                    <a:pt x="17" y="4"/>
                    <a:pt x="17" y="4"/>
                  </a:cubicBezTo>
                  <a:cubicBezTo>
                    <a:pt x="17" y="4"/>
                    <a:pt x="15" y="14"/>
                    <a:pt x="14" y="16"/>
                  </a:cubicBezTo>
                  <a:cubicBezTo>
                    <a:pt x="14" y="16"/>
                    <a:pt x="14" y="16"/>
                    <a:pt x="14" y="16"/>
                  </a:cubicBezTo>
                  <a:cubicBezTo>
                    <a:pt x="14" y="16"/>
                    <a:pt x="14" y="17"/>
                    <a:pt x="13" y="17"/>
                  </a:cubicBezTo>
                  <a:cubicBezTo>
                    <a:pt x="13" y="17"/>
                    <a:pt x="13" y="17"/>
                    <a:pt x="13" y="17"/>
                  </a:cubicBezTo>
                  <a:cubicBezTo>
                    <a:pt x="13" y="17"/>
                    <a:pt x="13" y="17"/>
                    <a:pt x="13" y="17"/>
                  </a:cubicBezTo>
                  <a:close/>
                  <a:moveTo>
                    <a:pt x="3" y="13"/>
                  </a:moveTo>
                  <a:cubicBezTo>
                    <a:pt x="4" y="13"/>
                    <a:pt x="6" y="14"/>
                    <a:pt x="7" y="14"/>
                  </a:cubicBezTo>
                  <a:cubicBezTo>
                    <a:pt x="7" y="14"/>
                    <a:pt x="7" y="14"/>
                    <a:pt x="7" y="14"/>
                  </a:cubicBezTo>
                  <a:cubicBezTo>
                    <a:pt x="9" y="14"/>
                    <a:pt x="12" y="15"/>
                    <a:pt x="13" y="15"/>
                  </a:cubicBezTo>
                  <a:cubicBezTo>
                    <a:pt x="13" y="15"/>
                    <a:pt x="13" y="15"/>
                    <a:pt x="13" y="15"/>
                  </a:cubicBezTo>
                  <a:cubicBezTo>
                    <a:pt x="13" y="15"/>
                    <a:pt x="13" y="14"/>
                    <a:pt x="13" y="14"/>
                  </a:cubicBezTo>
                  <a:cubicBezTo>
                    <a:pt x="13" y="14"/>
                    <a:pt x="13" y="14"/>
                    <a:pt x="13" y="14"/>
                  </a:cubicBezTo>
                  <a:cubicBezTo>
                    <a:pt x="13" y="13"/>
                    <a:pt x="13" y="11"/>
                    <a:pt x="14" y="10"/>
                  </a:cubicBezTo>
                  <a:cubicBezTo>
                    <a:pt x="14" y="10"/>
                    <a:pt x="14" y="10"/>
                    <a:pt x="14" y="10"/>
                  </a:cubicBezTo>
                  <a:cubicBezTo>
                    <a:pt x="14" y="7"/>
                    <a:pt x="14" y="5"/>
                    <a:pt x="15" y="4"/>
                  </a:cubicBezTo>
                  <a:cubicBezTo>
                    <a:pt x="15" y="4"/>
                    <a:pt x="15" y="4"/>
                    <a:pt x="15" y="4"/>
                  </a:cubicBezTo>
                  <a:cubicBezTo>
                    <a:pt x="5" y="2"/>
                    <a:pt x="5" y="2"/>
                    <a:pt x="5" y="2"/>
                  </a:cubicBezTo>
                  <a:cubicBezTo>
                    <a:pt x="4" y="5"/>
                    <a:pt x="3" y="11"/>
                    <a:pt x="2" y="12"/>
                  </a:cubicBezTo>
                  <a:cubicBezTo>
                    <a:pt x="2" y="12"/>
                    <a:pt x="2" y="12"/>
                    <a:pt x="2" y="12"/>
                  </a:cubicBezTo>
                  <a:cubicBezTo>
                    <a:pt x="3" y="13"/>
                    <a:pt x="3" y="13"/>
                    <a:pt x="3"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800">
              <a:extLst>
                <a:ext uri="{FF2B5EF4-FFF2-40B4-BE49-F238E27FC236}">
                  <a16:creationId xmlns:a16="http://schemas.microsoft.com/office/drawing/2014/main" id="{8F6062F4-4B55-4DA0-939E-AC89A2A08AEC}"/>
                </a:ext>
              </a:extLst>
            </p:cNvPr>
            <p:cNvSpPr/>
            <p:nvPr/>
          </p:nvSpPr>
          <p:spPr bwMode="auto">
            <a:xfrm rot="964014">
              <a:off x="7974740" y="1657210"/>
              <a:ext cx="56997" cy="78467"/>
            </a:xfrm>
            <a:custGeom>
              <a:avLst/>
              <a:gdLst>
                <a:gd name="T0" fmla="*/ 7 w 11"/>
                <a:gd name="T1" fmla="*/ 14 h 15"/>
                <a:gd name="T2" fmla="*/ 7 w 11"/>
                <a:gd name="T3" fmla="*/ 13 h 15"/>
                <a:gd name="T4" fmla="*/ 7 w 11"/>
                <a:gd name="T5" fmla="*/ 13 h 15"/>
                <a:gd name="T6" fmla="*/ 7 w 11"/>
                <a:gd name="T7" fmla="*/ 13 h 15"/>
                <a:gd name="T8" fmla="*/ 7 w 11"/>
                <a:gd name="T9" fmla="*/ 13 h 15"/>
                <a:gd name="T10" fmla="*/ 7 w 11"/>
                <a:gd name="T11" fmla="*/ 12 h 15"/>
                <a:gd name="T12" fmla="*/ 7 w 11"/>
                <a:gd name="T13" fmla="*/ 12 h 15"/>
                <a:gd name="T14" fmla="*/ 8 w 11"/>
                <a:gd name="T15" fmla="*/ 8 h 15"/>
                <a:gd name="T16" fmla="*/ 8 w 11"/>
                <a:gd name="T17" fmla="*/ 8 h 15"/>
                <a:gd name="T18" fmla="*/ 9 w 11"/>
                <a:gd name="T19" fmla="*/ 4 h 15"/>
                <a:gd name="T20" fmla="*/ 9 w 11"/>
                <a:gd name="T21" fmla="*/ 4 h 15"/>
                <a:gd name="T22" fmla="*/ 1 w 11"/>
                <a:gd name="T23" fmla="*/ 2 h 15"/>
                <a:gd name="T24" fmla="*/ 0 w 11"/>
                <a:gd name="T25" fmla="*/ 1 h 15"/>
                <a:gd name="T26" fmla="*/ 0 w 11"/>
                <a:gd name="T27" fmla="*/ 1 h 15"/>
                <a:gd name="T28" fmla="*/ 1 w 11"/>
                <a:gd name="T29" fmla="*/ 0 h 15"/>
                <a:gd name="T30" fmla="*/ 1 w 11"/>
                <a:gd name="T31" fmla="*/ 0 h 15"/>
                <a:gd name="T32" fmla="*/ 10 w 11"/>
                <a:gd name="T33" fmla="*/ 2 h 15"/>
                <a:gd name="T34" fmla="*/ 11 w 11"/>
                <a:gd name="T35" fmla="*/ 3 h 15"/>
                <a:gd name="T36" fmla="*/ 11 w 11"/>
                <a:gd name="T37" fmla="*/ 3 h 15"/>
                <a:gd name="T38" fmla="*/ 9 w 11"/>
                <a:gd name="T39" fmla="*/ 13 h 15"/>
                <a:gd name="T40" fmla="*/ 9 w 11"/>
                <a:gd name="T41" fmla="*/ 13 h 15"/>
                <a:gd name="T42" fmla="*/ 8 w 11"/>
                <a:gd name="T43" fmla="*/ 15 h 15"/>
                <a:gd name="T44" fmla="*/ 8 w 11"/>
                <a:gd name="T45" fmla="*/ 15 h 15"/>
                <a:gd name="T46" fmla="*/ 8 w 11"/>
                <a:gd name="T47" fmla="*/ 15 h 15"/>
                <a:gd name="T48" fmla="*/ 7 w 11"/>
                <a:gd name="T4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5">
                  <a:moveTo>
                    <a:pt x="7" y="14"/>
                  </a:move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1"/>
                    <a:pt x="8" y="10"/>
                    <a:pt x="8" y="8"/>
                  </a:cubicBezTo>
                  <a:cubicBezTo>
                    <a:pt x="8" y="8"/>
                    <a:pt x="8" y="8"/>
                    <a:pt x="8" y="8"/>
                  </a:cubicBezTo>
                  <a:cubicBezTo>
                    <a:pt x="8" y="7"/>
                    <a:pt x="8" y="5"/>
                    <a:pt x="9" y="4"/>
                  </a:cubicBezTo>
                  <a:cubicBezTo>
                    <a:pt x="9" y="4"/>
                    <a:pt x="9" y="4"/>
                    <a:pt x="9" y="4"/>
                  </a:cubicBezTo>
                  <a:cubicBezTo>
                    <a:pt x="1" y="2"/>
                    <a:pt x="1" y="2"/>
                    <a:pt x="1" y="2"/>
                  </a:cubicBezTo>
                  <a:cubicBezTo>
                    <a:pt x="0" y="2"/>
                    <a:pt x="0" y="2"/>
                    <a:pt x="0" y="1"/>
                  </a:cubicBezTo>
                  <a:cubicBezTo>
                    <a:pt x="0" y="1"/>
                    <a:pt x="0" y="1"/>
                    <a:pt x="0" y="1"/>
                  </a:cubicBezTo>
                  <a:cubicBezTo>
                    <a:pt x="0" y="1"/>
                    <a:pt x="1" y="0"/>
                    <a:pt x="1" y="0"/>
                  </a:cubicBezTo>
                  <a:cubicBezTo>
                    <a:pt x="1" y="0"/>
                    <a:pt x="1" y="0"/>
                    <a:pt x="1" y="0"/>
                  </a:cubicBezTo>
                  <a:cubicBezTo>
                    <a:pt x="10" y="2"/>
                    <a:pt x="10" y="2"/>
                    <a:pt x="10" y="2"/>
                  </a:cubicBezTo>
                  <a:cubicBezTo>
                    <a:pt x="10" y="2"/>
                    <a:pt x="11" y="3"/>
                    <a:pt x="11" y="3"/>
                  </a:cubicBezTo>
                  <a:cubicBezTo>
                    <a:pt x="11" y="3"/>
                    <a:pt x="11" y="3"/>
                    <a:pt x="11" y="3"/>
                  </a:cubicBezTo>
                  <a:cubicBezTo>
                    <a:pt x="11" y="3"/>
                    <a:pt x="10" y="11"/>
                    <a:pt x="9" y="13"/>
                  </a:cubicBezTo>
                  <a:cubicBezTo>
                    <a:pt x="9" y="13"/>
                    <a:pt x="9" y="13"/>
                    <a:pt x="9" y="13"/>
                  </a:cubicBezTo>
                  <a:cubicBezTo>
                    <a:pt x="9" y="14"/>
                    <a:pt x="9" y="14"/>
                    <a:pt x="8" y="15"/>
                  </a:cubicBezTo>
                  <a:cubicBezTo>
                    <a:pt x="8" y="15"/>
                    <a:pt x="8" y="15"/>
                    <a:pt x="8" y="15"/>
                  </a:cubicBezTo>
                  <a:cubicBezTo>
                    <a:pt x="8" y="15"/>
                    <a:pt x="8" y="15"/>
                    <a:pt x="8" y="15"/>
                  </a:cubicBezTo>
                  <a:cubicBezTo>
                    <a:pt x="7" y="15"/>
                    <a:pt x="7" y="14"/>
                    <a:pt x="7" y="14"/>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801">
              <a:extLst>
                <a:ext uri="{FF2B5EF4-FFF2-40B4-BE49-F238E27FC236}">
                  <a16:creationId xmlns:a16="http://schemas.microsoft.com/office/drawing/2014/main" id="{4076A84F-2198-4585-BD47-CED3A6038182}"/>
                </a:ext>
              </a:extLst>
            </p:cNvPr>
            <p:cNvSpPr>
              <a:spLocks noEditPoints="1"/>
            </p:cNvSpPr>
            <p:nvPr/>
          </p:nvSpPr>
          <p:spPr bwMode="auto">
            <a:xfrm rot="964014">
              <a:off x="8331698" y="1498111"/>
              <a:ext cx="83304" cy="91919"/>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0 w 16"/>
                <a:gd name="T15" fmla="*/ 13 h 17"/>
                <a:gd name="T16" fmla="*/ 2 w 16"/>
                <a:gd name="T17" fmla="*/ 1 h 17"/>
                <a:gd name="T18" fmla="*/ 2 w 16"/>
                <a:gd name="T19" fmla="*/ 1 h 17"/>
                <a:gd name="T20" fmla="*/ 3 w 16"/>
                <a:gd name="T21" fmla="*/ 0 h 17"/>
                <a:gd name="T22" fmla="*/ 3 w 16"/>
                <a:gd name="T23" fmla="*/ 0 h 17"/>
                <a:gd name="T24" fmla="*/ 15 w 16"/>
                <a:gd name="T25" fmla="*/ 3 h 17"/>
                <a:gd name="T26" fmla="*/ 16 w 16"/>
                <a:gd name="T27" fmla="*/ 4 h 17"/>
                <a:gd name="T28" fmla="*/ 16 w 16"/>
                <a:gd name="T29" fmla="*/ 4 h 17"/>
                <a:gd name="T30" fmla="*/ 14 w 16"/>
                <a:gd name="T31" fmla="*/ 17 h 17"/>
                <a:gd name="T32" fmla="*/ 14 w 16"/>
                <a:gd name="T33" fmla="*/ 17 h 17"/>
                <a:gd name="T34" fmla="*/ 13 w 16"/>
                <a:gd name="T35" fmla="*/ 17 h 17"/>
                <a:gd name="T36" fmla="*/ 13 w 16"/>
                <a:gd name="T37" fmla="*/ 17 h 17"/>
                <a:gd name="T38" fmla="*/ 13 w 16"/>
                <a:gd name="T39" fmla="*/ 17 h 17"/>
                <a:gd name="T40" fmla="*/ 13 w 16"/>
                <a:gd name="T41" fmla="*/ 17 h 17"/>
                <a:gd name="T42" fmla="*/ 12 w 16"/>
                <a:gd name="T43" fmla="*/ 17 h 17"/>
                <a:gd name="T44" fmla="*/ 3 w 16"/>
                <a:gd name="T45" fmla="*/ 13 h 17"/>
                <a:gd name="T46" fmla="*/ 7 w 16"/>
                <a:gd name="T47" fmla="*/ 14 h 17"/>
                <a:gd name="T48" fmla="*/ 7 w 16"/>
                <a:gd name="T49" fmla="*/ 14 h 17"/>
                <a:gd name="T50" fmla="*/ 12 w 16"/>
                <a:gd name="T51" fmla="*/ 15 h 17"/>
                <a:gd name="T52" fmla="*/ 12 w 16"/>
                <a:gd name="T53" fmla="*/ 15 h 17"/>
                <a:gd name="T54" fmla="*/ 12 w 16"/>
                <a:gd name="T55" fmla="*/ 14 h 17"/>
                <a:gd name="T56" fmla="*/ 12 w 16"/>
                <a:gd name="T57" fmla="*/ 14 h 17"/>
                <a:gd name="T58" fmla="*/ 13 w 16"/>
                <a:gd name="T59" fmla="*/ 10 h 17"/>
                <a:gd name="T60" fmla="*/ 13 w 16"/>
                <a:gd name="T61" fmla="*/ 10 h 17"/>
                <a:gd name="T62" fmla="*/ 14 w 16"/>
                <a:gd name="T63" fmla="*/ 4 h 17"/>
                <a:gd name="T64" fmla="*/ 14 w 16"/>
                <a:gd name="T65" fmla="*/ 4 h 17"/>
                <a:gd name="T66" fmla="*/ 4 w 16"/>
                <a:gd name="T67" fmla="*/ 3 h 17"/>
                <a:gd name="T68" fmla="*/ 2 w 16"/>
                <a:gd name="T69" fmla="*/ 13 h 17"/>
                <a:gd name="T70" fmla="*/ 2 w 16"/>
                <a:gd name="T71" fmla="*/ 13 h 17"/>
                <a:gd name="T72" fmla="*/ 3 w 16"/>
                <a:gd name="T73" fmla="*/ 13 h 17"/>
                <a:gd name="T74" fmla="*/ 3 w 16"/>
                <a:gd name="T75" fmla="*/ 2 h 17"/>
                <a:gd name="T76" fmla="*/ 3 w 16"/>
                <a:gd name="T77" fmla="*/ 1 h 17"/>
                <a:gd name="T78" fmla="*/ 3 w 16"/>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0" y="13"/>
                  </a:cubicBezTo>
                  <a:cubicBezTo>
                    <a:pt x="0" y="12"/>
                    <a:pt x="2" y="1"/>
                    <a:pt x="2" y="1"/>
                  </a:cubicBezTo>
                  <a:cubicBezTo>
                    <a:pt x="2" y="1"/>
                    <a:pt x="2" y="1"/>
                    <a:pt x="2" y="1"/>
                  </a:cubicBezTo>
                  <a:cubicBezTo>
                    <a:pt x="2" y="1"/>
                    <a:pt x="3" y="0"/>
                    <a:pt x="3" y="0"/>
                  </a:cubicBezTo>
                  <a:cubicBezTo>
                    <a:pt x="3" y="0"/>
                    <a:pt x="3" y="0"/>
                    <a:pt x="3" y="0"/>
                  </a:cubicBezTo>
                  <a:cubicBezTo>
                    <a:pt x="15" y="3"/>
                    <a:pt x="15" y="3"/>
                    <a:pt x="15" y="3"/>
                  </a:cubicBezTo>
                  <a:cubicBezTo>
                    <a:pt x="16" y="3"/>
                    <a:pt x="16" y="3"/>
                    <a:pt x="16" y="4"/>
                  </a:cubicBezTo>
                  <a:cubicBezTo>
                    <a:pt x="16" y="4"/>
                    <a:pt x="16" y="4"/>
                    <a:pt x="16" y="4"/>
                  </a:cubicBezTo>
                  <a:cubicBezTo>
                    <a:pt x="16" y="4"/>
                    <a:pt x="14" y="15"/>
                    <a:pt x="14" y="17"/>
                  </a:cubicBezTo>
                  <a:cubicBezTo>
                    <a:pt x="14" y="17"/>
                    <a:pt x="14" y="17"/>
                    <a:pt x="14" y="17"/>
                  </a:cubicBezTo>
                  <a:cubicBezTo>
                    <a:pt x="13" y="17"/>
                    <a:pt x="14" y="17"/>
                    <a:pt x="13" y="17"/>
                  </a:cubicBezTo>
                  <a:cubicBezTo>
                    <a:pt x="13" y="17"/>
                    <a:pt x="13" y="17"/>
                    <a:pt x="13" y="17"/>
                  </a:cubicBezTo>
                  <a:cubicBezTo>
                    <a:pt x="13" y="17"/>
                    <a:pt x="13" y="17"/>
                    <a:pt x="13" y="17"/>
                  </a:cubicBezTo>
                  <a:cubicBezTo>
                    <a:pt x="13" y="17"/>
                    <a:pt x="13" y="17"/>
                    <a:pt x="13" y="17"/>
                  </a:cubicBezTo>
                  <a:cubicBezTo>
                    <a:pt x="12" y="17"/>
                    <a:pt x="12"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2" y="14"/>
                  </a:cubicBezTo>
                  <a:cubicBezTo>
                    <a:pt x="12" y="14"/>
                    <a:pt x="12" y="14"/>
                    <a:pt x="12" y="14"/>
                  </a:cubicBezTo>
                  <a:cubicBezTo>
                    <a:pt x="12" y="13"/>
                    <a:pt x="13" y="11"/>
                    <a:pt x="13" y="10"/>
                  </a:cubicBezTo>
                  <a:cubicBezTo>
                    <a:pt x="13" y="10"/>
                    <a:pt x="13" y="10"/>
                    <a:pt x="13" y="10"/>
                  </a:cubicBezTo>
                  <a:cubicBezTo>
                    <a:pt x="13" y="8"/>
                    <a:pt x="14" y="6"/>
                    <a:pt x="14" y="4"/>
                  </a:cubicBezTo>
                  <a:cubicBezTo>
                    <a:pt x="14" y="4"/>
                    <a:pt x="14" y="4"/>
                    <a:pt x="14" y="4"/>
                  </a:cubicBezTo>
                  <a:cubicBezTo>
                    <a:pt x="4" y="3"/>
                    <a:pt x="4" y="3"/>
                    <a:pt x="4" y="3"/>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802">
              <a:extLst>
                <a:ext uri="{FF2B5EF4-FFF2-40B4-BE49-F238E27FC236}">
                  <a16:creationId xmlns:a16="http://schemas.microsoft.com/office/drawing/2014/main" id="{245D42F9-6499-4927-A5FE-50EB8BEDC4F9}"/>
                </a:ext>
              </a:extLst>
            </p:cNvPr>
            <p:cNvSpPr>
              <a:spLocks noEditPoints="1"/>
            </p:cNvSpPr>
            <p:nvPr/>
          </p:nvSpPr>
          <p:spPr bwMode="auto">
            <a:xfrm rot="964014">
              <a:off x="8457436" y="1569907"/>
              <a:ext cx="87687" cy="89676"/>
            </a:xfrm>
            <a:custGeom>
              <a:avLst/>
              <a:gdLst>
                <a:gd name="T0" fmla="*/ 13 w 17"/>
                <a:gd name="T1" fmla="*/ 17 h 17"/>
                <a:gd name="T2" fmla="*/ 13 w 17"/>
                <a:gd name="T3" fmla="*/ 17 h 17"/>
                <a:gd name="T4" fmla="*/ 13 w 17"/>
                <a:gd name="T5" fmla="*/ 17 h 17"/>
                <a:gd name="T6" fmla="*/ 1 w 17"/>
                <a:gd name="T7" fmla="*/ 14 h 17"/>
                <a:gd name="T8" fmla="*/ 1 w 17"/>
                <a:gd name="T9" fmla="*/ 14 h 17"/>
                <a:gd name="T10" fmla="*/ 0 w 17"/>
                <a:gd name="T11" fmla="*/ 13 h 17"/>
                <a:gd name="T12" fmla="*/ 0 w 17"/>
                <a:gd name="T13" fmla="*/ 13 h 17"/>
                <a:gd name="T14" fmla="*/ 0 w 17"/>
                <a:gd name="T15" fmla="*/ 12 h 17"/>
                <a:gd name="T16" fmla="*/ 0 w 17"/>
                <a:gd name="T17" fmla="*/ 12 h 17"/>
                <a:gd name="T18" fmla="*/ 3 w 17"/>
                <a:gd name="T19" fmla="*/ 1 h 17"/>
                <a:gd name="T20" fmla="*/ 3 w 17"/>
                <a:gd name="T21" fmla="*/ 1 h 17"/>
                <a:gd name="T22" fmla="*/ 4 w 17"/>
                <a:gd name="T23" fmla="*/ 0 h 17"/>
                <a:gd name="T24" fmla="*/ 4 w 17"/>
                <a:gd name="T25" fmla="*/ 0 h 17"/>
                <a:gd name="T26" fmla="*/ 16 w 17"/>
                <a:gd name="T27" fmla="*/ 2 h 17"/>
                <a:gd name="T28" fmla="*/ 17 w 17"/>
                <a:gd name="T29" fmla="*/ 3 h 17"/>
                <a:gd name="T30" fmla="*/ 17 w 17"/>
                <a:gd name="T31" fmla="*/ 3 h 17"/>
                <a:gd name="T32" fmla="*/ 14 w 17"/>
                <a:gd name="T33" fmla="*/ 16 h 17"/>
                <a:gd name="T34" fmla="*/ 14 w 17"/>
                <a:gd name="T35" fmla="*/ 16 h 17"/>
                <a:gd name="T36" fmla="*/ 14 w 17"/>
                <a:gd name="T37" fmla="*/ 17 h 17"/>
                <a:gd name="T38" fmla="*/ 14 w 17"/>
                <a:gd name="T39" fmla="*/ 17 h 17"/>
                <a:gd name="T40" fmla="*/ 14 w 17"/>
                <a:gd name="T41" fmla="*/ 17 h 17"/>
                <a:gd name="T42" fmla="*/ 14 w 17"/>
                <a:gd name="T43" fmla="*/ 17 h 17"/>
                <a:gd name="T44" fmla="*/ 14 w 17"/>
                <a:gd name="T45" fmla="*/ 17 h 17"/>
                <a:gd name="T46" fmla="*/ 14 w 17"/>
                <a:gd name="T47" fmla="*/ 17 h 17"/>
                <a:gd name="T48" fmla="*/ 14 w 17"/>
                <a:gd name="T49" fmla="*/ 17 h 17"/>
                <a:gd name="T50" fmla="*/ 13 w 17"/>
                <a:gd name="T51" fmla="*/ 17 h 17"/>
                <a:gd name="T52" fmla="*/ 13 w 17"/>
                <a:gd name="T53" fmla="*/ 17 h 17"/>
                <a:gd name="T54" fmla="*/ 13 w 17"/>
                <a:gd name="T55" fmla="*/ 17 h 17"/>
                <a:gd name="T56" fmla="*/ 4 w 17"/>
                <a:gd name="T57" fmla="*/ 13 h 17"/>
                <a:gd name="T58" fmla="*/ 7 w 17"/>
                <a:gd name="T59" fmla="*/ 14 h 17"/>
                <a:gd name="T60" fmla="*/ 7 w 17"/>
                <a:gd name="T61" fmla="*/ 14 h 17"/>
                <a:gd name="T62" fmla="*/ 13 w 17"/>
                <a:gd name="T63" fmla="*/ 15 h 17"/>
                <a:gd name="T64" fmla="*/ 13 w 17"/>
                <a:gd name="T65" fmla="*/ 15 h 17"/>
                <a:gd name="T66" fmla="*/ 13 w 17"/>
                <a:gd name="T67" fmla="*/ 13 h 17"/>
                <a:gd name="T68" fmla="*/ 13 w 17"/>
                <a:gd name="T69" fmla="*/ 13 h 17"/>
                <a:gd name="T70" fmla="*/ 14 w 17"/>
                <a:gd name="T71" fmla="*/ 9 h 17"/>
                <a:gd name="T72" fmla="*/ 14 w 17"/>
                <a:gd name="T73" fmla="*/ 9 h 17"/>
                <a:gd name="T74" fmla="*/ 15 w 17"/>
                <a:gd name="T75" fmla="*/ 4 h 17"/>
                <a:gd name="T76" fmla="*/ 15 w 17"/>
                <a:gd name="T77" fmla="*/ 4 h 17"/>
                <a:gd name="T78" fmla="*/ 5 w 17"/>
                <a:gd name="T79" fmla="*/ 2 h 17"/>
                <a:gd name="T80" fmla="*/ 3 w 17"/>
                <a:gd name="T81" fmla="*/ 12 h 17"/>
                <a:gd name="T82" fmla="*/ 3 w 17"/>
                <a:gd name="T83" fmla="*/ 12 h 17"/>
                <a:gd name="T84" fmla="*/ 4 w 17"/>
                <a:gd name="T85" fmla="*/ 13 h 17"/>
                <a:gd name="T86" fmla="*/ 4 w 17"/>
                <a:gd name="T87" fmla="*/ 2 h 17"/>
                <a:gd name="T88" fmla="*/ 4 w 17"/>
                <a:gd name="T89" fmla="*/ 1 h 17"/>
                <a:gd name="T90" fmla="*/ 4 w 17"/>
                <a:gd name="T9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7">
                  <a:moveTo>
                    <a:pt x="13" y="17"/>
                  </a:moveTo>
                  <a:cubicBezTo>
                    <a:pt x="13" y="17"/>
                    <a:pt x="13" y="17"/>
                    <a:pt x="13" y="17"/>
                  </a:cubicBezTo>
                  <a:cubicBezTo>
                    <a:pt x="13" y="17"/>
                    <a:pt x="13" y="17"/>
                    <a:pt x="13" y="17"/>
                  </a:cubicBezTo>
                  <a:cubicBezTo>
                    <a:pt x="13" y="17"/>
                    <a:pt x="4" y="15"/>
                    <a:pt x="1" y="14"/>
                  </a:cubicBezTo>
                  <a:cubicBezTo>
                    <a:pt x="1" y="14"/>
                    <a:pt x="1" y="14"/>
                    <a:pt x="1" y="14"/>
                  </a:cubicBezTo>
                  <a:cubicBezTo>
                    <a:pt x="1" y="14"/>
                    <a:pt x="1" y="14"/>
                    <a:pt x="0" y="13"/>
                  </a:cubicBezTo>
                  <a:cubicBezTo>
                    <a:pt x="0" y="13"/>
                    <a:pt x="0" y="13"/>
                    <a:pt x="0" y="13"/>
                  </a:cubicBezTo>
                  <a:cubicBezTo>
                    <a:pt x="0" y="12"/>
                    <a:pt x="0" y="12"/>
                    <a:pt x="0" y="12"/>
                  </a:cubicBezTo>
                  <a:cubicBezTo>
                    <a:pt x="0" y="12"/>
                    <a:pt x="0" y="12"/>
                    <a:pt x="0" y="12"/>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7" y="2"/>
                    <a:pt x="17" y="3"/>
                    <a:pt x="17" y="3"/>
                  </a:cubicBezTo>
                  <a:cubicBezTo>
                    <a:pt x="17" y="3"/>
                    <a:pt x="17" y="3"/>
                    <a:pt x="17" y="3"/>
                  </a:cubicBezTo>
                  <a:cubicBezTo>
                    <a:pt x="17" y="3"/>
                    <a:pt x="15" y="14"/>
                    <a:pt x="14" y="16"/>
                  </a:cubicBezTo>
                  <a:cubicBezTo>
                    <a:pt x="14" y="16"/>
                    <a:pt x="14" y="16"/>
                    <a:pt x="14" y="16"/>
                  </a:cubicBezTo>
                  <a:cubicBezTo>
                    <a:pt x="14" y="16"/>
                    <a:pt x="14" y="16"/>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3" y="17"/>
                    <a:pt x="13" y="17"/>
                  </a:cubicBezTo>
                  <a:cubicBezTo>
                    <a:pt x="13" y="17"/>
                    <a:pt x="13" y="17"/>
                    <a:pt x="13" y="17"/>
                  </a:cubicBezTo>
                  <a:cubicBezTo>
                    <a:pt x="13" y="17"/>
                    <a:pt x="13" y="17"/>
                    <a:pt x="13" y="17"/>
                  </a:cubicBezTo>
                  <a:close/>
                  <a:moveTo>
                    <a:pt x="4" y="13"/>
                  </a:moveTo>
                  <a:cubicBezTo>
                    <a:pt x="5" y="13"/>
                    <a:pt x="6" y="13"/>
                    <a:pt x="7" y="14"/>
                  </a:cubicBezTo>
                  <a:cubicBezTo>
                    <a:pt x="7" y="14"/>
                    <a:pt x="7" y="14"/>
                    <a:pt x="7" y="14"/>
                  </a:cubicBezTo>
                  <a:cubicBezTo>
                    <a:pt x="10" y="14"/>
                    <a:pt x="12" y="14"/>
                    <a:pt x="13" y="15"/>
                  </a:cubicBezTo>
                  <a:cubicBezTo>
                    <a:pt x="13" y="15"/>
                    <a:pt x="13" y="15"/>
                    <a:pt x="13" y="15"/>
                  </a:cubicBezTo>
                  <a:cubicBezTo>
                    <a:pt x="13" y="14"/>
                    <a:pt x="13" y="14"/>
                    <a:pt x="13" y="13"/>
                  </a:cubicBezTo>
                  <a:cubicBezTo>
                    <a:pt x="13" y="13"/>
                    <a:pt x="13" y="13"/>
                    <a:pt x="13" y="13"/>
                  </a:cubicBezTo>
                  <a:cubicBezTo>
                    <a:pt x="13" y="12"/>
                    <a:pt x="14" y="11"/>
                    <a:pt x="14" y="9"/>
                  </a:cubicBezTo>
                  <a:cubicBezTo>
                    <a:pt x="14" y="9"/>
                    <a:pt x="14" y="9"/>
                    <a:pt x="14" y="9"/>
                  </a:cubicBezTo>
                  <a:cubicBezTo>
                    <a:pt x="14" y="7"/>
                    <a:pt x="15" y="5"/>
                    <a:pt x="15" y="4"/>
                  </a:cubicBezTo>
                  <a:cubicBezTo>
                    <a:pt x="15" y="4"/>
                    <a:pt x="15" y="4"/>
                    <a:pt x="15" y="4"/>
                  </a:cubicBezTo>
                  <a:cubicBezTo>
                    <a:pt x="5" y="2"/>
                    <a:pt x="5" y="2"/>
                    <a:pt x="5" y="2"/>
                  </a:cubicBezTo>
                  <a:cubicBezTo>
                    <a:pt x="4" y="4"/>
                    <a:pt x="3" y="10"/>
                    <a:pt x="3" y="12"/>
                  </a:cubicBezTo>
                  <a:cubicBezTo>
                    <a:pt x="3" y="12"/>
                    <a:pt x="3" y="12"/>
                    <a:pt x="3" y="12"/>
                  </a:cubicBezTo>
                  <a:cubicBezTo>
                    <a:pt x="3" y="12"/>
                    <a:pt x="3" y="12"/>
                    <a:pt x="4"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803">
              <a:extLst>
                <a:ext uri="{FF2B5EF4-FFF2-40B4-BE49-F238E27FC236}">
                  <a16:creationId xmlns:a16="http://schemas.microsoft.com/office/drawing/2014/main" id="{F320539A-F928-4323-99B2-0CA5395D8A24}"/>
                </a:ext>
              </a:extLst>
            </p:cNvPr>
            <p:cNvSpPr>
              <a:spLocks noEditPoints="1"/>
            </p:cNvSpPr>
            <p:nvPr/>
          </p:nvSpPr>
          <p:spPr bwMode="auto">
            <a:xfrm rot="964014">
              <a:off x="8578973" y="1629356"/>
              <a:ext cx="78920" cy="91919"/>
            </a:xfrm>
            <a:custGeom>
              <a:avLst/>
              <a:gdLst>
                <a:gd name="T0" fmla="*/ 12 w 15"/>
                <a:gd name="T1" fmla="*/ 17 h 17"/>
                <a:gd name="T2" fmla="*/ 1 w 15"/>
                <a:gd name="T3" fmla="*/ 14 h 17"/>
                <a:gd name="T4" fmla="*/ 1 w 15"/>
                <a:gd name="T5" fmla="*/ 14 h 17"/>
                <a:gd name="T6" fmla="*/ 0 w 15"/>
                <a:gd name="T7" fmla="*/ 13 h 17"/>
                <a:gd name="T8" fmla="*/ 0 w 15"/>
                <a:gd name="T9" fmla="*/ 13 h 17"/>
                <a:gd name="T10" fmla="*/ 0 w 15"/>
                <a:gd name="T11" fmla="*/ 13 h 17"/>
                <a:gd name="T12" fmla="*/ 0 w 15"/>
                <a:gd name="T13" fmla="*/ 13 h 17"/>
                <a:gd name="T14" fmla="*/ 2 w 15"/>
                <a:gd name="T15" fmla="*/ 1 h 17"/>
                <a:gd name="T16" fmla="*/ 2 w 15"/>
                <a:gd name="T17" fmla="*/ 1 h 17"/>
                <a:gd name="T18" fmla="*/ 3 w 15"/>
                <a:gd name="T19" fmla="*/ 1 h 17"/>
                <a:gd name="T20" fmla="*/ 3 w 15"/>
                <a:gd name="T21" fmla="*/ 1 h 17"/>
                <a:gd name="T22" fmla="*/ 14 w 15"/>
                <a:gd name="T23" fmla="*/ 2 h 17"/>
                <a:gd name="T24" fmla="*/ 15 w 15"/>
                <a:gd name="T25" fmla="*/ 3 h 17"/>
                <a:gd name="T26" fmla="*/ 15 w 15"/>
                <a:gd name="T27" fmla="*/ 3 h 17"/>
                <a:gd name="T28" fmla="*/ 14 w 15"/>
                <a:gd name="T29" fmla="*/ 16 h 17"/>
                <a:gd name="T30" fmla="*/ 14 w 15"/>
                <a:gd name="T31" fmla="*/ 16 h 17"/>
                <a:gd name="T32" fmla="*/ 13 w 15"/>
                <a:gd name="T33" fmla="*/ 17 h 17"/>
                <a:gd name="T34" fmla="*/ 13 w 15"/>
                <a:gd name="T35" fmla="*/ 17 h 17"/>
                <a:gd name="T36" fmla="*/ 12 w 15"/>
                <a:gd name="T37" fmla="*/ 17 h 17"/>
                <a:gd name="T38" fmla="*/ 3 w 15"/>
                <a:gd name="T39" fmla="*/ 13 h 17"/>
                <a:gd name="T40" fmla="*/ 7 w 15"/>
                <a:gd name="T41" fmla="*/ 14 h 17"/>
                <a:gd name="T42" fmla="*/ 7 w 15"/>
                <a:gd name="T43" fmla="*/ 14 h 17"/>
                <a:gd name="T44" fmla="*/ 12 w 15"/>
                <a:gd name="T45" fmla="*/ 15 h 17"/>
                <a:gd name="T46" fmla="*/ 12 w 15"/>
                <a:gd name="T47" fmla="*/ 15 h 17"/>
                <a:gd name="T48" fmla="*/ 12 w 15"/>
                <a:gd name="T49" fmla="*/ 14 h 17"/>
                <a:gd name="T50" fmla="*/ 12 w 15"/>
                <a:gd name="T51" fmla="*/ 14 h 17"/>
                <a:gd name="T52" fmla="*/ 13 w 15"/>
                <a:gd name="T53" fmla="*/ 10 h 17"/>
                <a:gd name="T54" fmla="*/ 13 w 15"/>
                <a:gd name="T55" fmla="*/ 10 h 17"/>
                <a:gd name="T56" fmla="*/ 13 w 15"/>
                <a:gd name="T57" fmla="*/ 4 h 17"/>
                <a:gd name="T58" fmla="*/ 13 w 15"/>
                <a:gd name="T59" fmla="*/ 4 h 17"/>
                <a:gd name="T60" fmla="*/ 4 w 15"/>
                <a:gd name="T61" fmla="*/ 3 h 17"/>
                <a:gd name="T62" fmla="*/ 2 w 15"/>
                <a:gd name="T63" fmla="*/ 13 h 17"/>
                <a:gd name="T64" fmla="*/ 2 w 15"/>
                <a:gd name="T65" fmla="*/ 13 h 17"/>
                <a:gd name="T66" fmla="*/ 3 w 15"/>
                <a:gd name="T67" fmla="*/ 13 h 17"/>
                <a:gd name="T68" fmla="*/ 3 w 15"/>
                <a:gd name="T69" fmla="*/ 3 h 17"/>
                <a:gd name="T70" fmla="*/ 3 w 15"/>
                <a:gd name="T71" fmla="*/ 2 h 17"/>
                <a:gd name="T72" fmla="*/ 3 w 15"/>
                <a:gd name="T7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1"/>
                  </a:cubicBezTo>
                  <a:cubicBezTo>
                    <a:pt x="3" y="1"/>
                    <a:pt x="3" y="1"/>
                    <a:pt x="3" y="1"/>
                  </a:cubicBezTo>
                  <a:cubicBezTo>
                    <a:pt x="14" y="2"/>
                    <a:pt x="14" y="2"/>
                    <a:pt x="14" y="2"/>
                  </a:cubicBezTo>
                  <a:cubicBezTo>
                    <a:pt x="15" y="2"/>
                    <a:pt x="15" y="3"/>
                    <a:pt x="15" y="3"/>
                  </a:cubicBezTo>
                  <a:cubicBezTo>
                    <a:pt x="15" y="3"/>
                    <a:pt x="15" y="3"/>
                    <a:pt x="15" y="3"/>
                  </a:cubicBezTo>
                  <a:cubicBezTo>
                    <a:pt x="15" y="3"/>
                    <a:pt x="14" y="15"/>
                    <a:pt x="14" y="16"/>
                  </a:cubicBezTo>
                  <a:cubicBezTo>
                    <a:pt x="14" y="16"/>
                    <a:pt x="14" y="16"/>
                    <a:pt x="14" y="16"/>
                  </a:cubicBezTo>
                  <a:cubicBezTo>
                    <a:pt x="14" y="17"/>
                    <a:pt x="14" y="17"/>
                    <a:pt x="13" y="17"/>
                  </a:cubicBezTo>
                  <a:cubicBezTo>
                    <a:pt x="13" y="17"/>
                    <a:pt x="13" y="17"/>
                    <a:pt x="13" y="17"/>
                  </a:cubicBezTo>
                  <a:cubicBezTo>
                    <a:pt x="13" y="17"/>
                    <a:pt x="12"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5"/>
                    <a:pt x="12" y="14"/>
                  </a:cubicBezTo>
                  <a:cubicBezTo>
                    <a:pt x="12" y="14"/>
                    <a:pt x="12" y="14"/>
                    <a:pt x="12" y="14"/>
                  </a:cubicBezTo>
                  <a:cubicBezTo>
                    <a:pt x="12" y="13"/>
                    <a:pt x="12" y="11"/>
                    <a:pt x="13" y="10"/>
                  </a:cubicBezTo>
                  <a:cubicBezTo>
                    <a:pt x="13" y="10"/>
                    <a:pt x="13" y="10"/>
                    <a:pt x="13" y="10"/>
                  </a:cubicBezTo>
                  <a:cubicBezTo>
                    <a:pt x="13" y="7"/>
                    <a:pt x="13" y="5"/>
                    <a:pt x="13" y="4"/>
                  </a:cubicBezTo>
                  <a:cubicBezTo>
                    <a:pt x="13" y="4"/>
                    <a:pt x="13" y="4"/>
                    <a:pt x="13" y="4"/>
                  </a:cubicBezTo>
                  <a:cubicBezTo>
                    <a:pt x="4" y="3"/>
                    <a:pt x="4" y="3"/>
                    <a:pt x="4" y="3"/>
                  </a:cubicBezTo>
                  <a:cubicBezTo>
                    <a:pt x="3" y="5"/>
                    <a:pt x="2" y="11"/>
                    <a:pt x="2" y="13"/>
                  </a:cubicBezTo>
                  <a:cubicBezTo>
                    <a:pt x="2" y="13"/>
                    <a:pt x="2" y="13"/>
                    <a:pt x="2" y="13"/>
                  </a:cubicBezTo>
                  <a:cubicBezTo>
                    <a:pt x="2" y="13"/>
                    <a:pt x="2" y="13"/>
                    <a:pt x="3" y="13"/>
                  </a:cubicBezTo>
                  <a:close/>
                  <a:moveTo>
                    <a:pt x="3" y="3"/>
                  </a:moveTo>
                  <a:cubicBezTo>
                    <a:pt x="3" y="2"/>
                    <a:pt x="3" y="2"/>
                    <a:pt x="3" y="2"/>
                  </a:cubicBezTo>
                  <a:cubicBezTo>
                    <a:pt x="3" y="3"/>
                    <a:pt x="3" y="3"/>
                    <a:pt x="3" y="3"/>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804">
              <a:extLst>
                <a:ext uri="{FF2B5EF4-FFF2-40B4-BE49-F238E27FC236}">
                  <a16:creationId xmlns:a16="http://schemas.microsoft.com/office/drawing/2014/main" id="{BA3A6301-C707-4CC5-9ED5-8757D7EFD68C}"/>
                </a:ext>
              </a:extLst>
            </p:cNvPr>
            <p:cNvSpPr>
              <a:spLocks noEditPoints="1"/>
            </p:cNvSpPr>
            <p:nvPr/>
          </p:nvSpPr>
          <p:spPr bwMode="auto">
            <a:xfrm rot="964014">
              <a:off x="8253810" y="1657656"/>
              <a:ext cx="83304" cy="91919"/>
            </a:xfrm>
            <a:custGeom>
              <a:avLst/>
              <a:gdLst>
                <a:gd name="T0" fmla="*/ 13 w 16"/>
                <a:gd name="T1" fmla="*/ 17 h 17"/>
                <a:gd name="T2" fmla="*/ 1 w 16"/>
                <a:gd name="T3" fmla="*/ 14 h 17"/>
                <a:gd name="T4" fmla="*/ 1 w 16"/>
                <a:gd name="T5" fmla="*/ 14 h 17"/>
                <a:gd name="T6" fmla="*/ 0 w 16"/>
                <a:gd name="T7" fmla="*/ 13 h 17"/>
                <a:gd name="T8" fmla="*/ 0 w 16"/>
                <a:gd name="T9" fmla="*/ 13 h 17"/>
                <a:gd name="T10" fmla="*/ 0 w 16"/>
                <a:gd name="T11" fmla="*/ 12 h 17"/>
                <a:gd name="T12" fmla="*/ 0 w 16"/>
                <a:gd name="T13" fmla="*/ 12 h 17"/>
                <a:gd name="T14" fmla="*/ 2 w 16"/>
                <a:gd name="T15" fmla="*/ 1 h 17"/>
                <a:gd name="T16" fmla="*/ 2 w 16"/>
                <a:gd name="T17" fmla="*/ 1 h 17"/>
                <a:gd name="T18" fmla="*/ 4 w 16"/>
                <a:gd name="T19" fmla="*/ 0 h 17"/>
                <a:gd name="T20" fmla="*/ 4 w 16"/>
                <a:gd name="T21" fmla="*/ 0 h 17"/>
                <a:gd name="T22" fmla="*/ 15 w 16"/>
                <a:gd name="T23" fmla="*/ 2 h 17"/>
                <a:gd name="T24" fmla="*/ 16 w 16"/>
                <a:gd name="T25" fmla="*/ 3 h 17"/>
                <a:gd name="T26" fmla="*/ 16 w 16"/>
                <a:gd name="T27" fmla="*/ 3 h 17"/>
                <a:gd name="T28" fmla="*/ 14 w 16"/>
                <a:gd name="T29" fmla="*/ 16 h 17"/>
                <a:gd name="T30" fmla="*/ 14 w 16"/>
                <a:gd name="T31" fmla="*/ 16 h 17"/>
                <a:gd name="T32" fmla="*/ 13 w 16"/>
                <a:gd name="T33" fmla="*/ 17 h 17"/>
                <a:gd name="T34" fmla="*/ 13 w 16"/>
                <a:gd name="T35" fmla="*/ 17 h 17"/>
                <a:gd name="T36" fmla="*/ 13 w 16"/>
                <a:gd name="T37" fmla="*/ 17 h 17"/>
                <a:gd name="T38" fmla="*/ 13 w 16"/>
                <a:gd name="T39" fmla="*/ 17 h 17"/>
                <a:gd name="T40" fmla="*/ 13 w 16"/>
                <a:gd name="T41" fmla="*/ 17 h 17"/>
                <a:gd name="T42" fmla="*/ 13 w 16"/>
                <a:gd name="T43" fmla="*/ 17 h 17"/>
                <a:gd name="T44" fmla="*/ 13 w 16"/>
                <a:gd name="T45" fmla="*/ 17 h 17"/>
                <a:gd name="T46" fmla="*/ 13 w 16"/>
                <a:gd name="T47" fmla="*/ 17 h 17"/>
                <a:gd name="T48" fmla="*/ 13 w 16"/>
                <a:gd name="T49" fmla="*/ 17 h 17"/>
                <a:gd name="T50" fmla="*/ 13 w 16"/>
                <a:gd name="T51" fmla="*/ 17 h 17"/>
                <a:gd name="T52" fmla="*/ 13 w 16"/>
                <a:gd name="T53" fmla="*/ 17 h 17"/>
                <a:gd name="T54" fmla="*/ 13 w 16"/>
                <a:gd name="T55" fmla="*/ 17 h 17"/>
                <a:gd name="T56" fmla="*/ 3 w 16"/>
                <a:gd name="T57" fmla="*/ 13 h 17"/>
                <a:gd name="T58" fmla="*/ 7 w 16"/>
                <a:gd name="T59" fmla="*/ 14 h 17"/>
                <a:gd name="T60" fmla="*/ 7 w 16"/>
                <a:gd name="T61" fmla="*/ 14 h 17"/>
                <a:gd name="T62" fmla="*/ 12 w 16"/>
                <a:gd name="T63" fmla="*/ 15 h 17"/>
                <a:gd name="T64" fmla="*/ 12 w 16"/>
                <a:gd name="T65" fmla="*/ 15 h 17"/>
                <a:gd name="T66" fmla="*/ 12 w 16"/>
                <a:gd name="T67" fmla="*/ 14 h 17"/>
                <a:gd name="T68" fmla="*/ 12 w 16"/>
                <a:gd name="T69" fmla="*/ 14 h 17"/>
                <a:gd name="T70" fmla="*/ 13 w 16"/>
                <a:gd name="T71" fmla="*/ 9 h 17"/>
                <a:gd name="T72" fmla="*/ 13 w 16"/>
                <a:gd name="T73" fmla="*/ 9 h 17"/>
                <a:gd name="T74" fmla="*/ 14 w 16"/>
                <a:gd name="T75" fmla="*/ 4 h 17"/>
                <a:gd name="T76" fmla="*/ 14 w 16"/>
                <a:gd name="T77" fmla="*/ 4 h 17"/>
                <a:gd name="T78" fmla="*/ 4 w 16"/>
                <a:gd name="T79" fmla="*/ 2 h 17"/>
                <a:gd name="T80" fmla="*/ 2 w 16"/>
                <a:gd name="T81" fmla="*/ 12 h 17"/>
                <a:gd name="T82" fmla="*/ 2 w 16"/>
                <a:gd name="T83" fmla="*/ 12 h 17"/>
                <a:gd name="T84" fmla="*/ 3 w 16"/>
                <a:gd name="T85" fmla="*/ 13 h 17"/>
                <a:gd name="T86" fmla="*/ 3 w 16"/>
                <a:gd name="T87" fmla="*/ 2 h 17"/>
                <a:gd name="T88" fmla="*/ 3 w 16"/>
                <a:gd name="T89" fmla="*/ 1 h 17"/>
                <a:gd name="T90" fmla="*/ 3 w 16"/>
                <a:gd name="T9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17">
                  <a:moveTo>
                    <a:pt x="13"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2"/>
                  </a:cubicBezTo>
                  <a:cubicBezTo>
                    <a:pt x="0" y="12"/>
                    <a:pt x="0" y="12"/>
                    <a:pt x="0" y="12"/>
                  </a:cubicBezTo>
                  <a:cubicBezTo>
                    <a:pt x="0" y="11"/>
                    <a:pt x="2" y="1"/>
                    <a:pt x="2" y="1"/>
                  </a:cubicBezTo>
                  <a:cubicBezTo>
                    <a:pt x="2" y="1"/>
                    <a:pt x="2" y="1"/>
                    <a:pt x="2" y="1"/>
                  </a:cubicBezTo>
                  <a:cubicBezTo>
                    <a:pt x="3" y="0"/>
                    <a:pt x="3" y="0"/>
                    <a:pt x="4" y="0"/>
                  </a:cubicBezTo>
                  <a:cubicBezTo>
                    <a:pt x="4" y="0"/>
                    <a:pt x="4" y="0"/>
                    <a:pt x="4" y="0"/>
                  </a:cubicBezTo>
                  <a:cubicBezTo>
                    <a:pt x="15" y="2"/>
                    <a:pt x="15" y="2"/>
                    <a:pt x="15" y="2"/>
                  </a:cubicBezTo>
                  <a:cubicBezTo>
                    <a:pt x="16" y="2"/>
                    <a:pt x="16" y="3"/>
                    <a:pt x="16" y="3"/>
                  </a:cubicBezTo>
                  <a:cubicBezTo>
                    <a:pt x="16" y="3"/>
                    <a:pt x="16" y="3"/>
                    <a:pt x="16" y="3"/>
                  </a:cubicBezTo>
                  <a:cubicBezTo>
                    <a:pt x="16" y="3"/>
                    <a:pt x="15" y="14"/>
                    <a:pt x="14" y="16"/>
                  </a:cubicBezTo>
                  <a:cubicBezTo>
                    <a:pt x="14" y="16"/>
                    <a:pt x="14" y="16"/>
                    <a:pt x="14" y="16"/>
                  </a:cubicBezTo>
                  <a:cubicBezTo>
                    <a:pt x="14" y="16"/>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3" y="13"/>
                  </a:moveTo>
                  <a:cubicBezTo>
                    <a:pt x="4" y="13"/>
                    <a:pt x="5" y="13"/>
                    <a:pt x="7" y="14"/>
                  </a:cubicBezTo>
                  <a:cubicBezTo>
                    <a:pt x="7" y="14"/>
                    <a:pt x="7" y="14"/>
                    <a:pt x="7" y="14"/>
                  </a:cubicBezTo>
                  <a:cubicBezTo>
                    <a:pt x="9" y="14"/>
                    <a:pt x="11" y="14"/>
                    <a:pt x="12" y="15"/>
                  </a:cubicBezTo>
                  <a:cubicBezTo>
                    <a:pt x="12" y="15"/>
                    <a:pt x="12" y="15"/>
                    <a:pt x="12" y="15"/>
                  </a:cubicBezTo>
                  <a:cubicBezTo>
                    <a:pt x="12" y="14"/>
                    <a:pt x="12" y="14"/>
                    <a:pt x="12" y="14"/>
                  </a:cubicBezTo>
                  <a:cubicBezTo>
                    <a:pt x="12" y="14"/>
                    <a:pt x="12" y="14"/>
                    <a:pt x="12" y="14"/>
                  </a:cubicBezTo>
                  <a:cubicBezTo>
                    <a:pt x="13" y="12"/>
                    <a:pt x="13" y="11"/>
                    <a:pt x="13" y="9"/>
                  </a:cubicBezTo>
                  <a:cubicBezTo>
                    <a:pt x="13" y="9"/>
                    <a:pt x="13" y="9"/>
                    <a:pt x="13" y="9"/>
                  </a:cubicBezTo>
                  <a:cubicBezTo>
                    <a:pt x="14" y="7"/>
                    <a:pt x="14" y="5"/>
                    <a:pt x="14" y="4"/>
                  </a:cubicBezTo>
                  <a:cubicBezTo>
                    <a:pt x="14" y="4"/>
                    <a:pt x="14" y="4"/>
                    <a:pt x="14" y="4"/>
                  </a:cubicBezTo>
                  <a:cubicBezTo>
                    <a:pt x="4" y="2"/>
                    <a:pt x="4" y="2"/>
                    <a:pt x="4" y="2"/>
                  </a:cubicBezTo>
                  <a:cubicBezTo>
                    <a:pt x="4" y="4"/>
                    <a:pt x="2" y="10"/>
                    <a:pt x="2" y="12"/>
                  </a:cubicBezTo>
                  <a:cubicBezTo>
                    <a:pt x="2" y="12"/>
                    <a:pt x="2" y="12"/>
                    <a:pt x="2" y="12"/>
                  </a:cubicBezTo>
                  <a:cubicBezTo>
                    <a:pt x="2" y="12"/>
                    <a:pt x="2" y="12"/>
                    <a:pt x="3" y="13"/>
                  </a:cubicBezTo>
                  <a:close/>
                  <a:moveTo>
                    <a:pt x="3" y="2"/>
                  </a:moveTo>
                  <a:cubicBezTo>
                    <a:pt x="3" y="1"/>
                    <a:pt x="3" y="1"/>
                    <a:pt x="3"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805">
              <a:extLst>
                <a:ext uri="{FF2B5EF4-FFF2-40B4-BE49-F238E27FC236}">
                  <a16:creationId xmlns:a16="http://schemas.microsoft.com/office/drawing/2014/main" id="{2DA7CC5A-07C5-4866-BF92-D1FFE68CF2EC}"/>
                </a:ext>
              </a:extLst>
            </p:cNvPr>
            <p:cNvSpPr>
              <a:spLocks noEditPoints="1"/>
            </p:cNvSpPr>
            <p:nvPr/>
          </p:nvSpPr>
          <p:spPr bwMode="auto">
            <a:xfrm rot="964014">
              <a:off x="8175366" y="1812329"/>
              <a:ext cx="83304" cy="89676"/>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0 w 16"/>
                <a:gd name="T15" fmla="*/ 13 h 17"/>
                <a:gd name="T16" fmla="*/ 0 w 16"/>
                <a:gd name="T17" fmla="*/ 13 h 17"/>
                <a:gd name="T18" fmla="*/ 0 w 16"/>
                <a:gd name="T19" fmla="*/ 13 h 17"/>
                <a:gd name="T20" fmla="*/ 0 w 16"/>
                <a:gd name="T21" fmla="*/ 13 h 17"/>
                <a:gd name="T22" fmla="*/ 0 w 16"/>
                <a:gd name="T23" fmla="*/ 13 h 17"/>
                <a:gd name="T24" fmla="*/ 2 w 16"/>
                <a:gd name="T25" fmla="*/ 1 h 17"/>
                <a:gd name="T26" fmla="*/ 2 w 16"/>
                <a:gd name="T27" fmla="*/ 1 h 17"/>
                <a:gd name="T28" fmla="*/ 3 w 16"/>
                <a:gd name="T29" fmla="*/ 0 h 17"/>
                <a:gd name="T30" fmla="*/ 3 w 16"/>
                <a:gd name="T31" fmla="*/ 0 h 17"/>
                <a:gd name="T32" fmla="*/ 15 w 16"/>
                <a:gd name="T33" fmla="*/ 3 h 17"/>
                <a:gd name="T34" fmla="*/ 16 w 16"/>
                <a:gd name="T35" fmla="*/ 4 h 17"/>
                <a:gd name="T36" fmla="*/ 16 w 16"/>
                <a:gd name="T37" fmla="*/ 4 h 17"/>
                <a:gd name="T38" fmla="*/ 14 w 16"/>
                <a:gd name="T39" fmla="*/ 17 h 17"/>
                <a:gd name="T40" fmla="*/ 14 w 16"/>
                <a:gd name="T41" fmla="*/ 17 h 17"/>
                <a:gd name="T42" fmla="*/ 13 w 16"/>
                <a:gd name="T43" fmla="*/ 17 h 17"/>
                <a:gd name="T44" fmla="*/ 13 w 16"/>
                <a:gd name="T45" fmla="*/ 17 h 17"/>
                <a:gd name="T46" fmla="*/ 12 w 16"/>
                <a:gd name="T47" fmla="*/ 17 h 17"/>
                <a:gd name="T48" fmla="*/ 3 w 16"/>
                <a:gd name="T49" fmla="*/ 13 h 17"/>
                <a:gd name="T50" fmla="*/ 7 w 16"/>
                <a:gd name="T51" fmla="*/ 14 h 17"/>
                <a:gd name="T52" fmla="*/ 7 w 16"/>
                <a:gd name="T53" fmla="*/ 14 h 17"/>
                <a:gd name="T54" fmla="*/ 12 w 16"/>
                <a:gd name="T55" fmla="*/ 15 h 17"/>
                <a:gd name="T56" fmla="*/ 12 w 16"/>
                <a:gd name="T57" fmla="*/ 15 h 17"/>
                <a:gd name="T58" fmla="*/ 12 w 16"/>
                <a:gd name="T59" fmla="*/ 14 h 17"/>
                <a:gd name="T60" fmla="*/ 12 w 16"/>
                <a:gd name="T61" fmla="*/ 14 h 17"/>
                <a:gd name="T62" fmla="*/ 13 w 16"/>
                <a:gd name="T63" fmla="*/ 10 h 17"/>
                <a:gd name="T64" fmla="*/ 13 w 16"/>
                <a:gd name="T65" fmla="*/ 10 h 17"/>
                <a:gd name="T66" fmla="*/ 14 w 16"/>
                <a:gd name="T67" fmla="*/ 4 h 17"/>
                <a:gd name="T68" fmla="*/ 14 w 16"/>
                <a:gd name="T69" fmla="*/ 4 h 17"/>
                <a:gd name="T70" fmla="*/ 4 w 16"/>
                <a:gd name="T71" fmla="*/ 3 h 17"/>
                <a:gd name="T72" fmla="*/ 2 w 16"/>
                <a:gd name="T73" fmla="*/ 13 h 17"/>
                <a:gd name="T74" fmla="*/ 2 w 16"/>
                <a:gd name="T75" fmla="*/ 13 h 17"/>
                <a:gd name="T76" fmla="*/ 3 w 16"/>
                <a:gd name="T77" fmla="*/ 13 h 17"/>
                <a:gd name="T78" fmla="*/ 3 w 16"/>
                <a:gd name="T79" fmla="*/ 2 h 17"/>
                <a:gd name="T80" fmla="*/ 3 w 16"/>
                <a:gd name="T81" fmla="*/ 1 h 17"/>
                <a:gd name="T82" fmla="*/ 3 w 16"/>
                <a:gd name="T8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0"/>
                  </a:cubicBezTo>
                  <a:cubicBezTo>
                    <a:pt x="3" y="0"/>
                    <a:pt x="3" y="0"/>
                    <a:pt x="3" y="0"/>
                  </a:cubicBezTo>
                  <a:cubicBezTo>
                    <a:pt x="15" y="3"/>
                    <a:pt x="15" y="3"/>
                    <a:pt x="15" y="3"/>
                  </a:cubicBezTo>
                  <a:cubicBezTo>
                    <a:pt x="16" y="3"/>
                    <a:pt x="16" y="3"/>
                    <a:pt x="16" y="4"/>
                  </a:cubicBezTo>
                  <a:cubicBezTo>
                    <a:pt x="16" y="4"/>
                    <a:pt x="16" y="4"/>
                    <a:pt x="16" y="4"/>
                  </a:cubicBezTo>
                  <a:cubicBezTo>
                    <a:pt x="16" y="4"/>
                    <a:pt x="14" y="15"/>
                    <a:pt x="14" y="17"/>
                  </a:cubicBezTo>
                  <a:cubicBezTo>
                    <a:pt x="14" y="17"/>
                    <a:pt x="14" y="17"/>
                    <a:pt x="14" y="17"/>
                  </a:cubicBezTo>
                  <a:cubicBezTo>
                    <a:pt x="14" y="17"/>
                    <a:pt x="14" y="17"/>
                    <a:pt x="13" y="17"/>
                  </a:cubicBezTo>
                  <a:cubicBezTo>
                    <a:pt x="13" y="17"/>
                    <a:pt x="13" y="17"/>
                    <a:pt x="13" y="17"/>
                  </a:cubicBezTo>
                  <a:cubicBezTo>
                    <a:pt x="13" y="17"/>
                    <a:pt x="13"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2" y="14"/>
                  </a:cubicBezTo>
                  <a:cubicBezTo>
                    <a:pt x="12" y="14"/>
                    <a:pt x="12" y="14"/>
                    <a:pt x="12" y="14"/>
                  </a:cubicBezTo>
                  <a:cubicBezTo>
                    <a:pt x="13" y="13"/>
                    <a:pt x="13" y="11"/>
                    <a:pt x="13" y="10"/>
                  </a:cubicBezTo>
                  <a:cubicBezTo>
                    <a:pt x="13" y="10"/>
                    <a:pt x="13" y="10"/>
                    <a:pt x="13" y="10"/>
                  </a:cubicBezTo>
                  <a:cubicBezTo>
                    <a:pt x="13" y="8"/>
                    <a:pt x="14" y="6"/>
                    <a:pt x="14" y="4"/>
                  </a:cubicBezTo>
                  <a:cubicBezTo>
                    <a:pt x="14" y="4"/>
                    <a:pt x="14" y="4"/>
                    <a:pt x="14" y="4"/>
                  </a:cubicBezTo>
                  <a:cubicBezTo>
                    <a:pt x="4" y="3"/>
                    <a:pt x="4" y="3"/>
                    <a:pt x="4" y="3"/>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806">
              <a:extLst>
                <a:ext uri="{FF2B5EF4-FFF2-40B4-BE49-F238E27FC236}">
                  <a16:creationId xmlns:a16="http://schemas.microsoft.com/office/drawing/2014/main" id="{8335C8AD-EE56-4674-963A-12B562879ECD}"/>
                </a:ext>
              </a:extLst>
            </p:cNvPr>
            <p:cNvSpPr>
              <a:spLocks noEditPoints="1"/>
            </p:cNvSpPr>
            <p:nvPr/>
          </p:nvSpPr>
          <p:spPr bwMode="auto">
            <a:xfrm rot="964014">
              <a:off x="8374865" y="1720518"/>
              <a:ext cx="83304" cy="91919"/>
            </a:xfrm>
            <a:custGeom>
              <a:avLst/>
              <a:gdLst>
                <a:gd name="T0" fmla="*/ 13 w 16"/>
                <a:gd name="T1" fmla="*/ 17 h 17"/>
                <a:gd name="T2" fmla="*/ 13 w 16"/>
                <a:gd name="T3" fmla="*/ 17 h 17"/>
                <a:gd name="T4" fmla="*/ 13 w 16"/>
                <a:gd name="T5" fmla="*/ 17 h 17"/>
                <a:gd name="T6" fmla="*/ 1 w 16"/>
                <a:gd name="T7" fmla="*/ 14 h 17"/>
                <a:gd name="T8" fmla="*/ 1 w 16"/>
                <a:gd name="T9" fmla="*/ 14 h 17"/>
                <a:gd name="T10" fmla="*/ 0 w 16"/>
                <a:gd name="T11" fmla="*/ 13 h 17"/>
                <a:gd name="T12" fmla="*/ 0 w 16"/>
                <a:gd name="T13" fmla="*/ 13 h 17"/>
                <a:gd name="T14" fmla="*/ 0 w 16"/>
                <a:gd name="T15" fmla="*/ 12 h 17"/>
                <a:gd name="T16" fmla="*/ 0 w 16"/>
                <a:gd name="T17" fmla="*/ 12 h 17"/>
                <a:gd name="T18" fmla="*/ 3 w 16"/>
                <a:gd name="T19" fmla="*/ 1 h 17"/>
                <a:gd name="T20" fmla="*/ 3 w 16"/>
                <a:gd name="T21" fmla="*/ 1 h 17"/>
                <a:gd name="T22" fmla="*/ 4 w 16"/>
                <a:gd name="T23" fmla="*/ 0 h 17"/>
                <a:gd name="T24" fmla="*/ 4 w 16"/>
                <a:gd name="T25" fmla="*/ 0 h 17"/>
                <a:gd name="T26" fmla="*/ 15 w 16"/>
                <a:gd name="T27" fmla="*/ 2 h 17"/>
                <a:gd name="T28" fmla="*/ 16 w 16"/>
                <a:gd name="T29" fmla="*/ 3 h 17"/>
                <a:gd name="T30" fmla="*/ 16 w 16"/>
                <a:gd name="T31" fmla="*/ 3 h 17"/>
                <a:gd name="T32" fmla="*/ 14 w 16"/>
                <a:gd name="T33" fmla="*/ 16 h 17"/>
                <a:gd name="T34" fmla="*/ 14 w 16"/>
                <a:gd name="T35" fmla="*/ 16 h 17"/>
                <a:gd name="T36" fmla="*/ 13 w 16"/>
                <a:gd name="T37" fmla="*/ 17 h 17"/>
                <a:gd name="T38" fmla="*/ 13 w 16"/>
                <a:gd name="T39" fmla="*/ 17 h 17"/>
                <a:gd name="T40" fmla="*/ 13 w 16"/>
                <a:gd name="T41" fmla="*/ 17 h 17"/>
                <a:gd name="T42" fmla="*/ 3 w 16"/>
                <a:gd name="T43" fmla="*/ 13 h 17"/>
                <a:gd name="T44" fmla="*/ 7 w 16"/>
                <a:gd name="T45" fmla="*/ 14 h 17"/>
                <a:gd name="T46" fmla="*/ 7 w 16"/>
                <a:gd name="T47" fmla="*/ 14 h 17"/>
                <a:gd name="T48" fmla="*/ 12 w 16"/>
                <a:gd name="T49" fmla="*/ 15 h 17"/>
                <a:gd name="T50" fmla="*/ 12 w 16"/>
                <a:gd name="T51" fmla="*/ 15 h 17"/>
                <a:gd name="T52" fmla="*/ 13 w 16"/>
                <a:gd name="T53" fmla="*/ 14 h 17"/>
                <a:gd name="T54" fmla="*/ 13 w 16"/>
                <a:gd name="T55" fmla="*/ 14 h 17"/>
                <a:gd name="T56" fmla="*/ 13 w 16"/>
                <a:gd name="T57" fmla="*/ 9 h 17"/>
                <a:gd name="T58" fmla="*/ 13 w 16"/>
                <a:gd name="T59" fmla="*/ 9 h 17"/>
                <a:gd name="T60" fmla="*/ 14 w 16"/>
                <a:gd name="T61" fmla="*/ 4 h 17"/>
                <a:gd name="T62" fmla="*/ 14 w 16"/>
                <a:gd name="T63" fmla="*/ 4 h 17"/>
                <a:gd name="T64" fmla="*/ 4 w 16"/>
                <a:gd name="T65" fmla="*/ 2 h 17"/>
                <a:gd name="T66" fmla="*/ 2 w 16"/>
                <a:gd name="T67" fmla="*/ 12 h 17"/>
                <a:gd name="T68" fmla="*/ 2 w 16"/>
                <a:gd name="T69" fmla="*/ 12 h 17"/>
                <a:gd name="T70" fmla="*/ 3 w 16"/>
                <a:gd name="T71" fmla="*/ 13 h 17"/>
                <a:gd name="T72" fmla="*/ 3 w 16"/>
                <a:gd name="T73" fmla="*/ 2 h 17"/>
                <a:gd name="T74" fmla="*/ 4 w 16"/>
                <a:gd name="T75" fmla="*/ 1 h 17"/>
                <a:gd name="T76" fmla="*/ 3 w 16"/>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7">
                  <a:moveTo>
                    <a:pt x="13" y="17"/>
                  </a:moveTo>
                  <a:cubicBezTo>
                    <a:pt x="13" y="17"/>
                    <a:pt x="13" y="17"/>
                    <a:pt x="13" y="17"/>
                  </a:cubicBezTo>
                  <a:cubicBezTo>
                    <a:pt x="13" y="17"/>
                    <a:pt x="13" y="17"/>
                    <a:pt x="13" y="17"/>
                  </a:cubicBezTo>
                  <a:cubicBezTo>
                    <a:pt x="11" y="17"/>
                    <a:pt x="3" y="15"/>
                    <a:pt x="1" y="14"/>
                  </a:cubicBezTo>
                  <a:cubicBezTo>
                    <a:pt x="1" y="14"/>
                    <a:pt x="1" y="14"/>
                    <a:pt x="1" y="14"/>
                  </a:cubicBezTo>
                  <a:cubicBezTo>
                    <a:pt x="1" y="14"/>
                    <a:pt x="0" y="14"/>
                    <a:pt x="0" y="13"/>
                  </a:cubicBezTo>
                  <a:cubicBezTo>
                    <a:pt x="0" y="13"/>
                    <a:pt x="0" y="13"/>
                    <a:pt x="0" y="13"/>
                  </a:cubicBezTo>
                  <a:cubicBezTo>
                    <a:pt x="0" y="13"/>
                    <a:pt x="0" y="13"/>
                    <a:pt x="0" y="12"/>
                  </a:cubicBezTo>
                  <a:cubicBezTo>
                    <a:pt x="0" y="12"/>
                    <a:pt x="0" y="12"/>
                    <a:pt x="0" y="12"/>
                  </a:cubicBezTo>
                  <a:cubicBezTo>
                    <a:pt x="0" y="11"/>
                    <a:pt x="3" y="1"/>
                    <a:pt x="3" y="1"/>
                  </a:cubicBezTo>
                  <a:cubicBezTo>
                    <a:pt x="3" y="1"/>
                    <a:pt x="3" y="1"/>
                    <a:pt x="3" y="1"/>
                  </a:cubicBezTo>
                  <a:cubicBezTo>
                    <a:pt x="3" y="0"/>
                    <a:pt x="3" y="0"/>
                    <a:pt x="4" y="0"/>
                  </a:cubicBezTo>
                  <a:cubicBezTo>
                    <a:pt x="4" y="0"/>
                    <a:pt x="4" y="0"/>
                    <a:pt x="4" y="0"/>
                  </a:cubicBezTo>
                  <a:cubicBezTo>
                    <a:pt x="15" y="2"/>
                    <a:pt x="15" y="2"/>
                    <a:pt x="15" y="2"/>
                  </a:cubicBezTo>
                  <a:cubicBezTo>
                    <a:pt x="16" y="2"/>
                    <a:pt x="16" y="3"/>
                    <a:pt x="16" y="3"/>
                  </a:cubicBezTo>
                  <a:cubicBezTo>
                    <a:pt x="16" y="3"/>
                    <a:pt x="16" y="3"/>
                    <a:pt x="16" y="3"/>
                  </a:cubicBezTo>
                  <a:cubicBezTo>
                    <a:pt x="16" y="3"/>
                    <a:pt x="15" y="14"/>
                    <a:pt x="14" y="16"/>
                  </a:cubicBezTo>
                  <a:cubicBezTo>
                    <a:pt x="14" y="16"/>
                    <a:pt x="14" y="16"/>
                    <a:pt x="14" y="16"/>
                  </a:cubicBezTo>
                  <a:cubicBezTo>
                    <a:pt x="14" y="16"/>
                    <a:pt x="14" y="17"/>
                    <a:pt x="13" y="17"/>
                  </a:cubicBezTo>
                  <a:cubicBezTo>
                    <a:pt x="13" y="17"/>
                    <a:pt x="13" y="17"/>
                    <a:pt x="13" y="17"/>
                  </a:cubicBezTo>
                  <a:cubicBezTo>
                    <a:pt x="13" y="17"/>
                    <a:pt x="13" y="17"/>
                    <a:pt x="13" y="17"/>
                  </a:cubicBezTo>
                  <a:close/>
                  <a:moveTo>
                    <a:pt x="3" y="13"/>
                  </a:moveTo>
                  <a:cubicBezTo>
                    <a:pt x="4" y="13"/>
                    <a:pt x="5" y="13"/>
                    <a:pt x="7" y="14"/>
                  </a:cubicBezTo>
                  <a:cubicBezTo>
                    <a:pt x="7" y="14"/>
                    <a:pt x="7" y="14"/>
                    <a:pt x="7" y="14"/>
                  </a:cubicBezTo>
                  <a:cubicBezTo>
                    <a:pt x="9" y="14"/>
                    <a:pt x="11" y="15"/>
                    <a:pt x="12" y="15"/>
                  </a:cubicBezTo>
                  <a:cubicBezTo>
                    <a:pt x="12" y="15"/>
                    <a:pt x="12" y="15"/>
                    <a:pt x="12" y="15"/>
                  </a:cubicBezTo>
                  <a:cubicBezTo>
                    <a:pt x="12" y="14"/>
                    <a:pt x="12" y="14"/>
                    <a:pt x="13" y="14"/>
                  </a:cubicBezTo>
                  <a:cubicBezTo>
                    <a:pt x="13" y="14"/>
                    <a:pt x="13" y="14"/>
                    <a:pt x="13" y="14"/>
                  </a:cubicBezTo>
                  <a:cubicBezTo>
                    <a:pt x="13" y="12"/>
                    <a:pt x="13" y="11"/>
                    <a:pt x="13" y="9"/>
                  </a:cubicBezTo>
                  <a:cubicBezTo>
                    <a:pt x="13" y="9"/>
                    <a:pt x="13" y="9"/>
                    <a:pt x="13" y="9"/>
                  </a:cubicBezTo>
                  <a:cubicBezTo>
                    <a:pt x="14" y="7"/>
                    <a:pt x="14" y="5"/>
                    <a:pt x="14" y="4"/>
                  </a:cubicBezTo>
                  <a:cubicBezTo>
                    <a:pt x="14" y="4"/>
                    <a:pt x="14" y="4"/>
                    <a:pt x="14" y="4"/>
                  </a:cubicBezTo>
                  <a:cubicBezTo>
                    <a:pt x="4" y="2"/>
                    <a:pt x="4" y="2"/>
                    <a:pt x="4" y="2"/>
                  </a:cubicBezTo>
                  <a:cubicBezTo>
                    <a:pt x="4" y="4"/>
                    <a:pt x="2" y="10"/>
                    <a:pt x="2" y="12"/>
                  </a:cubicBezTo>
                  <a:cubicBezTo>
                    <a:pt x="2" y="12"/>
                    <a:pt x="2" y="12"/>
                    <a:pt x="2" y="12"/>
                  </a:cubicBezTo>
                  <a:cubicBezTo>
                    <a:pt x="2" y="12"/>
                    <a:pt x="3" y="13"/>
                    <a:pt x="3" y="13"/>
                  </a:cubicBezTo>
                  <a:close/>
                  <a:moveTo>
                    <a:pt x="3" y="2"/>
                  </a:moveTo>
                  <a:cubicBezTo>
                    <a:pt x="4" y="1"/>
                    <a:pt x="4" y="1"/>
                    <a:pt x="4"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807">
              <a:extLst>
                <a:ext uri="{FF2B5EF4-FFF2-40B4-BE49-F238E27FC236}">
                  <a16:creationId xmlns:a16="http://schemas.microsoft.com/office/drawing/2014/main" id="{22ADFA86-68A7-49BE-B4E1-2BE1A49B429C}"/>
                </a:ext>
              </a:extLst>
            </p:cNvPr>
            <p:cNvSpPr>
              <a:spLocks noEditPoints="1"/>
            </p:cNvSpPr>
            <p:nvPr/>
          </p:nvSpPr>
          <p:spPr bwMode="auto">
            <a:xfrm rot="964014">
              <a:off x="8310301" y="1874523"/>
              <a:ext cx="83304" cy="89676"/>
            </a:xfrm>
            <a:custGeom>
              <a:avLst/>
              <a:gdLst>
                <a:gd name="T0" fmla="*/ 13 w 16"/>
                <a:gd name="T1" fmla="*/ 17 h 17"/>
                <a:gd name="T2" fmla="*/ 13 w 16"/>
                <a:gd name="T3" fmla="*/ 17 h 17"/>
                <a:gd name="T4" fmla="*/ 13 w 16"/>
                <a:gd name="T5" fmla="*/ 17 h 17"/>
                <a:gd name="T6" fmla="*/ 1 w 16"/>
                <a:gd name="T7" fmla="*/ 14 h 17"/>
                <a:gd name="T8" fmla="*/ 1 w 16"/>
                <a:gd name="T9" fmla="*/ 14 h 17"/>
                <a:gd name="T10" fmla="*/ 0 w 16"/>
                <a:gd name="T11" fmla="*/ 13 h 17"/>
                <a:gd name="T12" fmla="*/ 0 w 16"/>
                <a:gd name="T13" fmla="*/ 13 h 17"/>
                <a:gd name="T14" fmla="*/ 0 w 16"/>
                <a:gd name="T15" fmla="*/ 13 h 17"/>
                <a:gd name="T16" fmla="*/ 0 w 16"/>
                <a:gd name="T17" fmla="*/ 13 h 17"/>
                <a:gd name="T18" fmla="*/ 3 w 16"/>
                <a:gd name="T19" fmla="*/ 1 h 17"/>
                <a:gd name="T20" fmla="*/ 3 w 16"/>
                <a:gd name="T21" fmla="*/ 1 h 17"/>
                <a:gd name="T22" fmla="*/ 4 w 16"/>
                <a:gd name="T23" fmla="*/ 0 h 17"/>
                <a:gd name="T24" fmla="*/ 4 w 16"/>
                <a:gd name="T25" fmla="*/ 0 h 17"/>
                <a:gd name="T26" fmla="*/ 15 w 16"/>
                <a:gd name="T27" fmla="*/ 3 h 17"/>
                <a:gd name="T28" fmla="*/ 16 w 16"/>
                <a:gd name="T29" fmla="*/ 4 h 17"/>
                <a:gd name="T30" fmla="*/ 16 w 16"/>
                <a:gd name="T31" fmla="*/ 4 h 17"/>
                <a:gd name="T32" fmla="*/ 14 w 16"/>
                <a:gd name="T33" fmla="*/ 16 h 17"/>
                <a:gd name="T34" fmla="*/ 14 w 16"/>
                <a:gd name="T35" fmla="*/ 16 h 17"/>
                <a:gd name="T36" fmla="*/ 13 w 16"/>
                <a:gd name="T37" fmla="*/ 17 h 17"/>
                <a:gd name="T38" fmla="*/ 13 w 16"/>
                <a:gd name="T39" fmla="*/ 17 h 17"/>
                <a:gd name="T40" fmla="*/ 13 w 16"/>
                <a:gd name="T41" fmla="*/ 17 h 17"/>
                <a:gd name="T42" fmla="*/ 13 w 16"/>
                <a:gd name="T43" fmla="*/ 17 h 17"/>
                <a:gd name="T44" fmla="*/ 13 w 16"/>
                <a:gd name="T45" fmla="*/ 17 h 17"/>
                <a:gd name="T46" fmla="*/ 13 w 16"/>
                <a:gd name="T47" fmla="*/ 17 h 17"/>
                <a:gd name="T48" fmla="*/ 13 w 16"/>
                <a:gd name="T49" fmla="*/ 17 h 17"/>
                <a:gd name="T50" fmla="*/ 13 w 16"/>
                <a:gd name="T51" fmla="*/ 17 h 17"/>
                <a:gd name="T52" fmla="*/ 13 w 16"/>
                <a:gd name="T53" fmla="*/ 17 h 17"/>
                <a:gd name="T54" fmla="*/ 13 w 16"/>
                <a:gd name="T55" fmla="*/ 17 h 17"/>
                <a:gd name="T56" fmla="*/ 13 w 16"/>
                <a:gd name="T57" fmla="*/ 15 h 17"/>
                <a:gd name="T58" fmla="*/ 13 w 16"/>
                <a:gd name="T59" fmla="*/ 15 h 17"/>
                <a:gd name="T60" fmla="*/ 13 w 16"/>
                <a:gd name="T61" fmla="*/ 15 h 17"/>
                <a:gd name="T62" fmla="*/ 13 w 16"/>
                <a:gd name="T63" fmla="*/ 15 h 17"/>
                <a:gd name="T64" fmla="*/ 3 w 16"/>
                <a:gd name="T65" fmla="*/ 13 h 17"/>
                <a:gd name="T66" fmla="*/ 7 w 16"/>
                <a:gd name="T67" fmla="*/ 14 h 17"/>
                <a:gd name="T68" fmla="*/ 7 w 16"/>
                <a:gd name="T69" fmla="*/ 14 h 17"/>
                <a:gd name="T70" fmla="*/ 12 w 16"/>
                <a:gd name="T71" fmla="*/ 15 h 17"/>
                <a:gd name="T72" fmla="*/ 12 w 16"/>
                <a:gd name="T73" fmla="*/ 15 h 17"/>
                <a:gd name="T74" fmla="*/ 13 w 16"/>
                <a:gd name="T75" fmla="*/ 14 h 17"/>
                <a:gd name="T76" fmla="*/ 13 w 16"/>
                <a:gd name="T77" fmla="*/ 14 h 17"/>
                <a:gd name="T78" fmla="*/ 13 w 16"/>
                <a:gd name="T79" fmla="*/ 10 h 17"/>
                <a:gd name="T80" fmla="*/ 13 w 16"/>
                <a:gd name="T81" fmla="*/ 10 h 17"/>
                <a:gd name="T82" fmla="*/ 14 w 16"/>
                <a:gd name="T83" fmla="*/ 4 h 17"/>
                <a:gd name="T84" fmla="*/ 14 w 16"/>
                <a:gd name="T85" fmla="*/ 4 h 17"/>
                <a:gd name="T86" fmla="*/ 4 w 16"/>
                <a:gd name="T87" fmla="*/ 3 h 17"/>
                <a:gd name="T88" fmla="*/ 2 w 16"/>
                <a:gd name="T89" fmla="*/ 13 h 17"/>
                <a:gd name="T90" fmla="*/ 2 w 16"/>
                <a:gd name="T91" fmla="*/ 13 h 17"/>
                <a:gd name="T92" fmla="*/ 3 w 16"/>
                <a:gd name="T93" fmla="*/ 13 h 17"/>
                <a:gd name="T94" fmla="*/ 3 w 16"/>
                <a:gd name="T95" fmla="*/ 2 h 17"/>
                <a:gd name="T96" fmla="*/ 4 w 16"/>
                <a:gd name="T97" fmla="*/ 1 h 17"/>
                <a:gd name="T98" fmla="*/ 3 w 16"/>
                <a:gd name="T9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7">
                  <a:moveTo>
                    <a:pt x="13" y="17"/>
                  </a:moveTo>
                  <a:cubicBezTo>
                    <a:pt x="13" y="17"/>
                    <a:pt x="13" y="17"/>
                    <a:pt x="13" y="17"/>
                  </a:cubicBezTo>
                  <a:cubicBezTo>
                    <a:pt x="13" y="17"/>
                    <a:pt x="13" y="17"/>
                    <a:pt x="13" y="17"/>
                  </a:cubicBezTo>
                  <a:cubicBezTo>
                    <a:pt x="12" y="17"/>
                    <a:pt x="4" y="16"/>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0" y="11"/>
                    <a:pt x="3" y="1"/>
                    <a:pt x="3" y="1"/>
                  </a:cubicBezTo>
                  <a:cubicBezTo>
                    <a:pt x="3" y="1"/>
                    <a:pt x="3" y="1"/>
                    <a:pt x="3" y="1"/>
                  </a:cubicBezTo>
                  <a:cubicBezTo>
                    <a:pt x="3" y="1"/>
                    <a:pt x="3" y="0"/>
                    <a:pt x="4" y="0"/>
                  </a:cubicBezTo>
                  <a:cubicBezTo>
                    <a:pt x="4" y="0"/>
                    <a:pt x="4" y="0"/>
                    <a:pt x="4" y="0"/>
                  </a:cubicBezTo>
                  <a:cubicBezTo>
                    <a:pt x="15" y="3"/>
                    <a:pt x="15" y="3"/>
                    <a:pt x="15" y="3"/>
                  </a:cubicBezTo>
                  <a:cubicBezTo>
                    <a:pt x="16" y="3"/>
                    <a:pt x="16" y="3"/>
                    <a:pt x="16" y="4"/>
                  </a:cubicBezTo>
                  <a:cubicBezTo>
                    <a:pt x="16" y="4"/>
                    <a:pt x="16" y="4"/>
                    <a:pt x="16" y="4"/>
                  </a:cubicBezTo>
                  <a:cubicBezTo>
                    <a:pt x="16" y="4"/>
                    <a:pt x="15" y="15"/>
                    <a:pt x="14" y="16"/>
                  </a:cubicBezTo>
                  <a:cubicBezTo>
                    <a:pt x="14" y="16"/>
                    <a:pt x="14" y="16"/>
                    <a:pt x="14" y="16"/>
                  </a:cubicBezTo>
                  <a:cubicBezTo>
                    <a:pt x="14" y="17"/>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3" y="15"/>
                  </a:moveTo>
                  <a:cubicBezTo>
                    <a:pt x="13" y="15"/>
                    <a:pt x="13" y="15"/>
                    <a:pt x="13" y="15"/>
                  </a:cubicBezTo>
                  <a:cubicBezTo>
                    <a:pt x="13" y="15"/>
                    <a:pt x="13" y="15"/>
                    <a:pt x="13" y="15"/>
                  </a:cubicBezTo>
                  <a:cubicBezTo>
                    <a:pt x="13" y="15"/>
                    <a:pt x="13" y="15"/>
                    <a:pt x="13" y="15"/>
                  </a:cubicBezTo>
                  <a:close/>
                  <a:moveTo>
                    <a:pt x="3" y="13"/>
                  </a:moveTo>
                  <a:cubicBezTo>
                    <a:pt x="4" y="13"/>
                    <a:pt x="5" y="14"/>
                    <a:pt x="7" y="14"/>
                  </a:cubicBezTo>
                  <a:cubicBezTo>
                    <a:pt x="7" y="14"/>
                    <a:pt x="7" y="14"/>
                    <a:pt x="7" y="14"/>
                  </a:cubicBezTo>
                  <a:cubicBezTo>
                    <a:pt x="9" y="14"/>
                    <a:pt x="11" y="15"/>
                    <a:pt x="12" y="15"/>
                  </a:cubicBezTo>
                  <a:cubicBezTo>
                    <a:pt x="12" y="15"/>
                    <a:pt x="12" y="15"/>
                    <a:pt x="12" y="15"/>
                  </a:cubicBezTo>
                  <a:cubicBezTo>
                    <a:pt x="12" y="15"/>
                    <a:pt x="12" y="14"/>
                    <a:pt x="13" y="14"/>
                  </a:cubicBezTo>
                  <a:cubicBezTo>
                    <a:pt x="13" y="14"/>
                    <a:pt x="13" y="14"/>
                    <a:pt x="13" y="14"/>
                  </a:cubicBezTo>
                  <a:cubicBezTo>
                    <a:pt x="13" y="13"/>
                    <a:pt x="13" y="11"/>
                    <a:pt x="13" y="10"/>
                  </a:cubicBezTo>
                  <a:cubicBezTo>
                    <a:pt x="13" y="10"/>
                    <a:pt x="13" y="10"/>
                    <a:pt x="13" y="10"/>
                  </a:cubicBezTo>
                  <a:cubicBezTo>
                    <a:pt x="14" y="8"/>
                    <a:pt x="14" y="5"/>
                    <a:pt x="14" y="4"/>
                  </a:cubicBezTo>
                  <a:cubicBezTo>
                    <a:pt x="14" y="4"/>
                    <a:pt x="14" y="4"/>
                    <a:pt x="14" y="4"/>
                  </a:cubicBezTo>
                  <a:cubicBezTo>
                    <a:pt x="4" y="3"/>
                    <a:pt x="4" y="3"/>
                    <a:pt x="4" y="3"/>
                  </a:cubicBezTo>
                  <a:cubicBezTo>
                    <a:pt x="4" y="5"/>
                    <a:pt x="2" y="11"/>
                    <a:pt x="2" y="13"/>
                  </a:cubicBezTo>
                  <a:cubicBezTo>
                    <a:pt x="2" y="13"/>
                    <a:pt x="2" y="13"/>
                    <a:pt x="2" y="13"/>
                  </a:cubicBezTo>
                  <a:cubicBezTo>
                    <a:pt x="2" y="13"/>
                    <a:pt x="3" y="13"/>
                    <a:pt x="3" y="13"/>
                  </a:cubicBezTo>
                  <a:close/>
                  <a:moveTo>
                    <a:pt x="3" y="2"/>
                  </a:moveTo>
                  <a:cubicBezTo>
                    <a:pt x="4" y="1"/>
                    <a:pt x="4" y="1"/>
                    <a:pt x="4"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809">
              <a:extLst>
                <a:ext uri="{FF2B5EF4-FFF2-40B4-BE49-F238E27FC236}">
                  <a16:creationId xmlns:a16="http://schemas.microsoft.com/office/drawing/2014/main" id="{101D3BA0-C732-417E-A91E-7C6A71ED266C}"/>
                </a:ext>
              </a:extLst>
            </p:cNvPr>
            <p:cNvSpPr>
              <a:spLocks noEditPoints="1"/>
            </p:cNvSpPr>
            <p:nvPr/>
          </p:nvSpPr>
          <p:spPr bwMode="auto">
            <a:xfrm rot="964014">
              <a:off x="8504773" y="1793830"/>
              <a:ext cx="89880" cy="89676"/>
            </a:xfrm>
            <a:custGeom>
              <a:avLst/>
              <a:gdLst>
                <a:gd name="T0" fmla="*/ 11 w 17"/>
                <a:gd name="T1" fmla="*/ 17 h 17"/>
                <a:gd name="T2" fmla="*/ 2 w 17"/>
                <a:gd name="T3" fmla="*/ 15 h 17"/>
                <a:gd name="T4" fmla="*/ 2 w 17"/>
                <a:gd name="T5" fmla="*/ 15 h 17"/>
                <a:gd name="T6" fmla="*/ 0 w 17"/>
                <a:gd name="T7" fmla="*/ 13 h 17"/>
                <a:gd name="T8" fmla="*/ 0 w 17"/>
                <a:gd name="T9" fmla="*/ 13 h 17"/>
                <a:gd name="T10" fmla="*/ 0 w 17"/>
                <a:gd name="T11" fmla="*/ 13 h 17"/>
                <a:gd name="T12" fmla="*/ 0 w 17"/>
                <a:gd name="T13" fmla="*/ 13 h 17"/>
                <a:gd name="T14" fmla="*/ 0 w 17"/>
                <a:gd name="T15" fmla="*/ 13 h 17"/>
                <a:gd name="T16" fmla="*/ 3 w 17"/>
                <a:gd name="T17" fmla="*/ 1 h 17"/>
                <a:gd name="T18" fmla="*/ 3 w 17"/>
                <a:gd name="T19" fmla="*/ 1 h 17"/>
                <a:gd name="T20" fmla="*/ 4 w 17"/>
                <a:gd name="T21" fmla="*/ 0 h 17"/>
                <a:gd name="T22" fmla="*/ 4 w 17"/>
                <a:gd name="T23" fmla="*/ 0 h 17"/>
                <a:gd name="T24" fmla="*/ 16 w 17"/>
                <a:gd name="T25" fmla="*/ 2 h 17"/>
                <a:gd name="T26" fmla="*/ 17 w 17"/>
                <a:gd name="T27" fmla="*/ 3 h 17"/>
                <a:gd name="T28" fmla="*/ 17 w 17"/>
                <a:gd name="T29" fmla="*/ 3 h 17"/>
                <a:gd name="T30" fmla="*/ 17 w 17"/>
                <a:gd name="T31" fmla="*/ 3 h 17"/>
                <a:gd name="T32" fmla="*/ 17 w 17"/>
                <a:gd name="T33" fmla="*/ 3 h 17"/>
                <a:gd name="T34" fmla="*/ 13 w 17"/>
                <a:gd name="T35" fmla="*/ 16 h 17"/>
                <a:gd name="T36" fmla="*/ 13 w 17"/>
                <a:gd name="T37" fmla="*/ 16 h 17"/>
                <a:gd name="T38" fmla="*/ 11 w 17"/>
                <a:gd name="T39" fmla="*/ 17 h 17"/>
                <a:gd name="T40" fmla="*/ 11 w 17"/>
                <a:gd name="T41" fmla="*/ 17 h 17"/>
                <a:gd name="T42" fmla="*/ 11 w 17"/>
                <a:gd name="T43" fmla="*/ 17 h 17"/>
                <a:gd name="T44" fmla="*/ 3 w 17"/>
                <a:gd name="T45" fmla="*/ 13 h 17"/>
                <a:gd name="T46" fmla="*/ 6 w 17"/>
                <a:gd name="T47" fmla="*/ 14 h 17"/>
                <a:gd name="T48" fmla="*/ 6 w 17"/>
                <a:gd name="T49" fmla="*/ 14 h 17"/>
                <a:gd name="T50" fmla="*/ 11 w 17"/>
                <a:gd name="T51" fmla="*/ 15 h 17"/>
                <a:gd name="T52" fmla="*/ 11 w 17"/>
                <a:gd name="T53" fmla="*/ 15 h 17"/>
                <a:gd name="T54" fmla="*/ 11 w 17"/>
                <a:gd name="T55" fmla="*/ 13 h 17"/>
                <a:gd name="T56" fmla="*/ 11 w 17"/>
                <a:gd name="T57" fmla="*/ 13 h 17"/>
                <a:gd name="T58" fmla="*/ 13 w 17"/>
                <a:gd name="T59" fmla="*/ 9 h 17"/>
                <a:gd name="T60" fmla="*/ 13 w 17"/>
                <a:gd name="T61" fmla="*/ 9 h 17"/>
                <a:gd name="T62" fmla="*/ 14 w 17"/>
                <a:gd name="T63" fmla="*/ 4 h 17"/>
                <a:gd name="T64" fmla="*/ 14 w 17"/>
                <a:gd name="T65" fmla="*/ 4 h 17"/>
                <a:gd name="T66" fmla="*/ 5 w 17"/>
                <a:gd name="T67" fmla="*/ 2 h 17"/>
                <a:gd name="T68" fmla="*/ 2 w 17"/>
                <a:gd name="T69" fmla="*/ 12 h 17"/>
                <a:gd name="T70" fmla="*/ 2 w 17"/>
                <a:gd name="T71" fmla="*/ 12 h 17"/>
                <a:gd name="T72" fmla="*/ 3 w 17"/>
                <a:gd name="T73" fmla="*/ 13 h 17"/>
                <a:gd name="T74" fmla="*/ 4 w 17"/>
                <a:gd name="T75" fmla="*/ 2 h 17"/>
                <a:gd name="T76" fmla="*/ 4 w 17"/>
                <a:gd name="T77" fmla="*/ 1 h 17"/>
                <a:gd name="T78" fmla="*/ 4 w 17"/>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1" y="17"/>
                  </a:moveTo>
                  <a:cubicBezTo>
                    <a:pt x="10" y="16"/>
                    <a:pt x="5" y="15"/>
                    <a:pt x="2" y="15"/>
                  </a:cubicBezTo>
                  <a:cubicBezTo>
                    <a:pt x="2" y="15"/>
                    <a:pt x="2" y="15"/>
                    <a:pt x="2" y="15"/>
                  </a:cubicBezTo>
                  <a:cubicBezTo>
                    <a:pt x="2" y="14"/>
                    <a:pt x="1" y="14"/>
                    <a:pt x="0" y="13"/>
                  </a:cubicBezTo>
                  <a:cubicBezTo>
                    <a:pt x="0" y="13"/>
                    <a:pt x="0" y="13"/>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6" y="2"/>
                    <a:pt x="17" y="3"/>
                  </a:cubicBezTo>
                  <a:cubicBezTo>
                    <a:pt x="17" y="3"/>
                    <a:pt x="17" y="3"/>
                    <a:pt x="17" y="3"/>
                  </a:cubicBezTo>
                  <a:cubicBezTo>
                    <a:pt x="17" y="3"/>
                    <a:pt x="17" y="3"/>
                    <a:pt x="17" y="3"/>
                  </a:cubicBezTo>
                  <a:cubicBezTo>
                    <a:pt x="17" y="3"/>
                    <a:pt x="17" y="3"/>
                    <a:pt x="17" y="3"/>
                  </a:cubicBezTo>
                  <a:cubicBezTo>
                    <a:pt x="17" y="3"/>
                    <a:pt x="14" y="13"/>
                    <a:pt x="13" y="16"/>
                  </a:cubicBezTo>
                  <a:cubicBezTo>
                    <a:pt x="13" y="16"/>
                    <a:pt x="13" y="16"/>
                    <a:pt x="13" y="16"/>
                  </a:cubicBezTo>
                  <a:cubicBezTo>
                    <a:pt x="12" y="16"/>
                    <a:pt x="13" y="16"/>
                    <a:pt x="11" y="17"/>
                  </a:cubicBezTo>
                  <a:cubicBezTo>
                    <a:pt x="11" y="17"/>
                    <a:pt x="11" y="17"/>
                    <a:pt x="11" y="17"/>
                  </a:cubicBezTo>
                  <a:cubicBezTo>
                    <a:pt x="11" y="17"/>
                    <a:pt x="11" y="17"/>
                    <a:pt x="11" y="17"/>
                  </a:cubicBezTo>
                  <a:close/>
                  <a:moveTo>
                    <a:pt x="3" y="13"/>
                  </a:moveTo>
                  <a:cubicBezTo>
                    <a:pt x="4" y="13"/>
                    <a:pt x="5" y="13"/>
                    <a:pt x="6" y="14"/>
                  </a:cubicBezTo>
                  <a:cubicBezTo>
                    <a:pt x="6" y="14"/>
                    <a:pt x="6" y="14"/>
                    <a:pt x="6" y="14"/>
                  </a:cubicBezTo>
                  <a:cubicBezTo>
                    <a:pt x="8" y="14"/>
                    <a:pt x="10" y="14"/>
                    <a:pt x="11" y="15"/>
                  </a:cubicBezTo>
                  <a:cubicBezTo>
                    <a:pt x="11" y="15"/>
                    <a:pt x="11" y="15"/>
                    <a:pt x="11" y="15"/>
                  </a:cubicBezTo>
                  <a:cubicBezTo>
                    <a:pt x="11" y="14"/>
                    <a:pt x="11" y="14"/>
                    <a:pt x="11" y="13"/>
                  </a:cubicBezTo>
                  <a:cubicBezTo>
                    <a:pt x="11" y="13"/>
                    <a:pt x="11" y="13"/>
                    <a:pt x="11" y="13"/>
                  </a:cubicBezTo>
                  <a:cubicBezTo>
                    <a:pt x="12" y="12"/>
                    <a:pt x="12" y="11"/>
                    <a:pt x="13" y="9"/>
                  </a:cubicBezTo>
                  <a:cubicBezTo>
                    <a:pt x="13" y="9"/>
                    <a:pt x="13" y="9"/>
                    <a:pt x="13" y="9"/>
                  </a:cubicBezTo>
                  <a:cubicBezTo>
                    <a:pt x="13" y="7"/>
                    <a:pt x="14" y="5"/>
                    <a:pt x="14" y="4"/>
                  </a:cubicBezTo>
                  <a:cubicBezTo>
                    <a:pt x="14" y="4"/>
                    <a:pt x="14" y="4"/>
                    <a:pt x="14" y="4"/>
                  </a:cubicBezTo>
                  <a:cubicBezTo>
                    <a:pt x="5" y="2"/>
                    <a:pt x="5" y="2"/>
                    <a:pt x="5" y="2"/>
                  </a:cubicBezTo>
                  <a:cubicBezTo>
                    <a:pt x="4" y="4"/>
                    <a:pt x="3" y="10"/>
                    <a:pt x="2" y="12"/>
                  </a:cubicBezTo>
                  <a:cubicBezTo>
                    <a:pt x="2" y="12"/>
                    <a:pt x="2" y="12"/>
                    <a:pt x="2" y="12"/>
                  </a:cubicBezTo>
                  <a:cubicBezTo>
                    <a:pt x="3" y="12"/>
                    <a:pt x="3" y="13"/>
                    <a:pt x="3"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810">
              <a:extLst>
                <a:ext uri="{FF2B5EF4-FFF2-40B4-BE49-F238E27FC236}">
                  <a16:creationId xmlns:a16="http://schemas.microsoft.com/office/drawing/2014/main" id="{C2D2FD6B-B784-4EB4-B3AB-84751BFFD6C1}"/>
                </a:ext>
              </a:extLst>
            </p:cNvPr>
            <p:cNvSpPr/>
            <p:nvPr/>
          </p:nvSpPr>
          <p:spPr bwMode="auto">
            <a:xfrm rot="964014">
              <a:off x="8441883" y="1916603"/>
              <a:ext cx="52613" cy="53806"/>
            </a:xfrm>
            <a:custGeom>
              <a:avLst/>
              <a:gdLst>
                <a:gd name="T0" fmla="*/ 1 w 10"/>
                <a:gd name="T1" fmla="*/ 10 h 10"/>
                <a:gd name="T2" fmla="*/ 0 w 10"/>
                <a:gd name="T3" fmla="*/ 9 h 10"/>
                <a:gd name="T4" fmla="*/ 0 w 10"/>
                <a:gd name="T5" fmla="*/ 9 h 10"/>
                <a:gd name="T6" fmla="*/ 2 w 10"/>
                <a:gd name="T7" fmla="*/ 1 h 10"/>
                <a:gd name="T8" fmla="*/ 2 w 10"/>
                <a:gd name="T9" fmla="*/ 1 h 10"/>
                <a:gd name="T10" fmla="*/ 3 w 10"/>
                <a:gd name="T11" fmla="*/ 0 h 10"/>
                <a:gd name="T12" fmla="*/ 3 w 10"/>
                <a:gd name="T13" fmla="*/ 0 h 10"/>
                <a:gd name="T14" fmla="*/ 9 w 10"/>
                <a:gd name="T15" fmla="*/ 1 h 10"/>
                <a:gd name="T16" fmla="*/ 9 w 10"/>
                <a:gd name="T17" fmla="*/ 1 h 10"/>
                <a:gd name="T18" fmla="*/ 10 w 10"/>
                <a:gd name="T19" fmla="*/ 2 h 10"/>
                <a:gd name="T20" fmla="*/ 10 w 10"/>
                <a:gd name="T21" fmla="*/ 2 h 10"/>
                <a:gd name="T22" fmla="*/ 9 w 10"/>
                <a:gd name="T23" fmla="*/ 3 h 10"/>
                <a:gd name="T24" fmla="*/ 9 w 10"/>
                <a:gd name="T25" fmla="*/ 3 h 10"/>
                <a:gd name="T26" fmla="*/ 3 w 10"/>
                <a:gd name="T27" fmla="*/ 2 h 10"/>
                <a:gd name="T28" fmla="*/ 2 w 10"/>
                <a:gd name="T29" fmla="*/ 10 h 10"/>
                <a:gd name="T30" fmla="*/ 2 w 10"/>
                <a:gd name="T31" fmla="*/ 10 h 10"/>
                <a:gd name="T32" fmla="*/ 1 w 10"/>
                <a:gd name="T33" fmla="*/ 10 h 10"/>
                <a:gd name="T34" fmla="*/ 1 w 10"/>
                <a:gd name="T35" fmla="*/ 10 h 10"/>
                <a:gd name="T36" fmla="*/ 1 w 10"/>
                <a:gd name="T3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1" y="10"/>
                  </a:moveTo>
                  <a:cubicBezTo>
                    <a:pt x="0" y="10"/>
                    <a:pt x="0" y="10"/>
                    <a:pt x="0" y="9"/>
                  </a:cubicBezTo>
                  <a:cubicBezTo>
                    <a:pt x="0" y="9"/>
                    <a:pt x="0" y="9"/>
                    <a:pt x="0" y="9"/>
                  </a:cubicBezTo>
                  <a:cubicBezTo>
                    <a:pt x="0" y="8"/>
                    <a:pt x="2" y="1"/>
                    <a:pt x="2" y="1"/>
                  </a:cubicBezTo>
                  <a:cubicBezTo>
                    <a:pt x="2" y="1"/>
                    <a:pt x="2" y="1"/>
                    <a:pt x="2" y="1"/>
                  </a:cubicBezTo>
                  <a:cubicBezTo>
                    <a:pt x="2" y="0"/>
                    <a:pt x="2" y="0"/>
                    <a:pt x="3" y="0"/>
                  </a:cubicBezTo>
                  <a:cubicBezTo>
                    <a:pt x="3" y="0"/>
                    <a:pt x="3" y="0"/>
                    <a:pt x="3" y="0"/>
                  </a:cubicBezTo>
                  <a:cubicBezTo>
                    <a:pt x="9" y="1"/>
                    <a:pt x="9" y="1"/>
                    <a:pt x="9" y="1"/>
                  </a:cubicBezTo>
                  <a:cubicBezTo>
                    <a:pt x="9" y="1"/>
                    <a:pt x="9" y="1"/>
                    <a:pt x="9" y="1"/>
                  </a:cubicBezTo>
                  <a:cubicBezTo>
                    <a:pt x="10" y="1"/>
                    <a:pt x="10" y="2"/>
                    <a:pt x="10" y="2"/>
                  </a:cubicBezTo>
                  <a:cubicBezTo>
                    <a:pt x="10" y="2"/>
                    <a:pt x="10" y="2"/>
                    <a:pt x="10" y="2"/>
                  </a:cubicBezTo>
                  <a:cubicBezTo>
                    <a:pt x="10" y="3"/>
                    <a:pt x="10" y="3"/>
                    <a:pt x="9" y="3"/>
                  </a:cubicBezTo>
                  <a:cubicBezTo>
                    <a:pt x="9" y="3"/>
                    <a:pt x="9" y="3"/>
                    <a:pt x="9" y="3"/>
                  </a:cubicBezTo>
                  <a:cubicBezTo>
                    <a:pt x="3" y="2"/>
                    <a:pt x="3" y="2"/>
                    <a:pt x="3" y="2"/>
                  </a:cubicBezTo>
                  <a:cubicBezTo>
                    <a:pt x="3" y="4"/>
                    <a:pt x="2" y="9"/>
                    <a:pt x="2" y="10"/>
                  </a:cubicBezTo>
                  <a:cubicBezTo>
                    <a:pt x="2" y="10"/>
                    <a:pt x="2" y="10"/>
                    <a:pt x="2" y="10"/>
                  </a:cubicBezTo>
                  <a:cubicBezTo>
                    <a:pt x="2" y="10"/>
                    <a:pt x="1" y="10"/>
                    <a:pt x="1" y="10"/>
                  </a:cubicBezTo>
                  <a:cubicBezTo>
                    <a:pt x="1" y="10"/>
                    <a:pt x="1" y="10"/>
                    <a:pt x="1" y="10"/>
                  </a:cubicBezTo>
                  <a:cubicBezTo>
                    <a:pt x="1" y="10"/>
                    <a:pt x="1" y="10"/>
                    <a:pt x="1" y="10"/>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811">
              <a:extLst>
                <a:ext uri="{FF2B5EF4-FFF2-40B4-BE49-F238E27FC236}">
                  <a16:creationId xmlns:a16="http://schemas.microsoft.com/office/drawing/2014/main" id="{047BA02E-5204-4F90-922D-09FE4D4652DD}"/>
                </a:ext>
              </a:extLst>
            </p:cNvPr>
            <p:cNvSpPr>
              <a:spLocks noEditPoints="1"/>
            </p:cNvSpPr>
            <p:nvPr/>
          </p:nvSpPr>
          <p:spPr bwMode="auto">
            <a:xfrm rot="964014">
              <a:off x="7982381" y="1288574"/>
              <a:ext cx="683964" cy="692752"/>
            </a:xfrm>
            <a:custGeom>
              <a:avLst/>
              <a:gdLst>
                <a:gd name="T0" fmla="*/ 70 w 132"/>
                <a:gd name="T1" fmla="*/ 131 h 131"/>
                <a:gd name="T2" fmla="*/ 0 w 132"/>
                <a:gd name="T3" fmla="*/ 69 h 131"/>
                <a:gd name="T4" fmla="*/ 0 w 132"/>
                <a:gd name="T5" fmla="*/ 69 h 131"/>
                <a:gd name="T6" fmla="*/ 3 w 132"/>
                <a:gd name="T7" fmla="*/ 51 h 131"/>
                <a:gd name="T8" fmla="*/ 3 w 132"/>
                <a:gd name="T9" fmla="*/ 51 h 131"/>
                <a:gd name="T10" fmla="*/ 66 w 132"/>
                <a:gd name="T11" fmla="*/ 0 h 131"/>
                <a:gd name="T12" fmla="*/ 66 w 132"/>
                <a:gd name="T13" fmla="*/ 0 h 131"/>
                <a:gd name="T14" fmla="*/ 82 w 132"/>
                <a:gd name="T15" fmla="*/ 2 h 131"/>
                <a:gd name="T16" fmla="*/ 82 w 132"/>
                <a:gd name="T17" fmla="*/ 2 h 131"/>
                <a:gd name="T18" fmla="*/ 82 w 132"/>
                <a:gd name="T19" fmla="*/ 2 h 131"/>
                <a:gd name="T20" fmla="*/ 132 w 132"/>
                <a:gd name="T21" fmla="*/ 65 h 131"/>
                <a:gd name="T22" fmla="*/ 132 w 132"/>
                <a:gd name="T23" fmla="*/ 65 h 131"/>
                <a:gd name="T24" fmla="*/ 111 w 132"/>
                <a:gd name="T25" fmla="*/ 115 h 131"/>
                <a:gd name="T26" fmla="*/ 111 w 132"/>
                <a:gd name="T27" fmla="*/ 115 h 131"/>
                <a:gd name="T28" fmla="*/ 70 w 132"/>
                <a:gd name="T29" fmla="*/ 131 h 131"/>
                <a:gd name="T30" fmla="*/ 70 w 132"/>
                <a:gd name="T31" fmla="*/ 131 h 131"/>
                <a:gd name="T32" fmla="*/ 70 w 132"/>
                <a:gd name="T33" fmla="*/ 131 h 131"/>
                <a:gd name="T34" fmla="*/ 7 w 132"/>
                <a:gd name="T35" fmla="*/ 52 h 131"/>
                <a:gd name="T36" fmla="*/ 4 w 132"/>
                <a:gd name="T37" fmla="*/ 69 h 131"/>
                <a:gd name="T38" fmla="*/ 4 w 132"/>
                <a:gd name="T39" fmla="*/ 69 h 131"/>
                <a:gd name="T40" fmla="*/ 70 w 132"/>
                <a:gd name="T41" fmla="*/ 127 h 131"/>
                <a:gd name="T42" fmla="*/ 70 w 132"/>
                <a:gd name="T43" fmla="*/ 127 h 131"/>
                <a:gd name="T44" fmla="*/ 108 w 132"/>
                <a:gd name="T45" fmla="*/ 112 h 131"/>
                <a:gd name="T46" fmla="*/ 108 w 132"/>
                <a:gd name="T47" fmla="*/ 112 h 131"/>
                <a:gd name="T48" fmla="*/ 128 w 132"/>
                <a:gd name="T49" fmla="*/ 65 h 131"/>
                <a:gd name="T50" fmla="*/ 128 w 132"/>
                <a:gd name="T51" fmla="*/ 65 h 131"/>
                <a:gd name="T52" fmla="*/ 82 w 132"/>
                <a:gd name="T53" fmla="*/ 5 h 131"/>
                <a:gd name="T54" fmla="*/ 82 w 132"/>
                <a:gd name="T55" fmla="*/ 5 h 131"/>
                <a:gd name="T56" fmla="*/ 82 w 132"/>
                <a:gd name="T57" fmla="*/ 3 h 131"/>
                <a:gd name="T58" fmla="*/ 81 w 132"/>
                <a:gd name="T59" fmla="*/ 5 h 131"/>
                <a:gd name="T60" fmla="*/ 66 w 132"/>
                <a:gd name="T61" fmla="*/ 4 h 131"/>
                <a:gd name="T62" fmla="*/ 66 w 132"/>
                <a:gd name="T63" fmla="*/ 4 h 131"/>
                <a:gd name="T64" fmla="*/ 7 w 132"/>
                <a:gd name="T65" fmla="*/ 5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31">
                  <a:moveTo>
                    <a:pt x="70" y="131"/>
                  </a:moveTo>
                  <a:cubicBezTo>
                    <a:pt x="37" y="131"/>
                    <a:pt x="0" y="107"/>
                    <a:pt x="0" y="69"/>
                  </a:cubicBezTo>
                  <a:cubicBezTo>
                    <a:pt x="0" y="69"/>
                    <a:pt x="0" y="69"/>
                    <a:pt x="0" y="69"/>
                  </a:cubicBezTo>
                  <a:cubicBezTo>
                    <a:pt x="0" y="63"/>
                    <a:pt x="1" y="57"/>
                    <a:pt x="3" y="51"/>
                  </a:cubicBezTo>
                  <a:cubicBezTo>
                    <a:pt x="3" y="51"/>
                    <a:pt x="3" y="51"/>
                    <a:pt x="3" y="51"/>
                  </a:cubicBezTo>
                  <a:cubicBezTo>
                    <a:pt x="16" y="7"/>
                    <a:pt x="47" y="0"/>
                    <a:pt x="66" y="0"/>
                  </a:cubicBezTo>
                  <a:cubicBezTo>
                    <a:pt x="66" y="0"/>
                    <a:pt x="66" y="0"/>
                    <a:pt x="66" y="0"/>
                  </a:cubicBezTo>
                  <a:cubicBezTo>
                    <a:pt x="75" y="0"/>
                    <a:pt x="81" y="1"/>
                    <a:pt x="82" y="2"/>
                  </a:cubicBezTo>
                  <a:cubicBezTo>
                    <a:pt x="82" y="2"/>
                    <a:pt x="82" y="2"/>
                    <a:pt x="82" y="2"/>
                  </a:cubicBezTo>
                  <a:cubicBezTo>
                    <a:pt x="82" y="2"/>
                    <a:pt x="82" y="2"/>
                    <a:pt x="82" y="2"/>
                  </a:cubicBezTo>
                  <a:cubicBezTo>
                    <a:pt x="113" y="8"/>
                    <a:pt x="132" y="35"/>
                    <a:pt x="132" y="65"/>
                  </a:cubicBezTo>
                  <a:cubicBezTo>
                    <a:pt x="132" y="65"/>
                    <a:pt x="132" y="65"/>
                    <a:pt x="132" y="65"/>
                  </a:cubicBezTo>
                  <a:cubicBezTo>
                    <a:pt x="132" y="82"/>
                    <a:pt x="125" y="100"/>
                    <a:pt x="111" y="115"/>
                  </a:cubicBezTo>
                  <a:cubicBezTo>
                    <a:pt x="111" y="115"/>
                    <a:pt x="111" y="115"/>
                    <a:pt x="111" y="115"/>
                  </a:cubicBezTo>
                  <a:cubicBezTo>
                    <a:pt x="100" y="126"/>
                    <a:pt x="86" y="131"/>
                    <a:pt x="70" y="131"/>
                  </a:cubicBezTo>
                  <a:cubicBezTo>
                    <a:pt x="70" y="131"/>
                    <a:pt x="70" y="131"/>
                    <a:pt x="70" y="131"/>
                  </a:cubicBezTo>
                  <a:cubicBezTo>
                    <a:pt x="70" y="131"/>
                    <a:pt x="70" y="131"/>
                    <a:pt x="70" y="131"/>
                  </a:cubicBezTo>
                  <a:close/>
                  <a:moveTo>
                    <a:pt x="7" y="52"/>
                  </a:moveTo>
                  <a:cubicBezTo>
                    <a:pt x="5" y="58"/>
                    <a:pt x="4" y="64"/>
                    <a:pt x="4" y="69"/>
                  </a:cubicBezTo>
                  <a:cubicBezTo>
                    <a:pt x="4" y="69"/>
                    <a:pt x="4" y="69"/>
                    <a:pt x="4" y="69"/>
                  </a:cubicBezTo>
                  <a:cubicBezTo>
                    <a:pt x="4" y="104"/>
                    <a:pt x="38" y="127"/>
                    <a:pt x="70" y="127"/>
                  </a:cubicBezTo>
                  <a:cubicBezTo>
                    <a:pt x="70" y="127"/>
                    <a:pt x="70" y="127"/>
                    <a:pt x="70" y="127"/>
                  </a:cubicBezTo>
                  <a:cubicBezTo>
                    <a:pt x="85" y="127"/>
                    <a:pt x="98" y="123"/>
                    <a:pt x="108" y="112"/>
                  </a:cubicBezTo>
                  <a:cubicBezTo>
                    <a:pt x="108" y="112"/>
                    <a:pt x="108" y="112"/>
                    <a:pt x="108" y="112"/>
                  </a:cubicBezTo>
                  <a:cubicBezTo>
                    <a:pt x="122" y="98"/>
                    <a:pt x="128" y="81"/>
                    <a:pt x="128" y="65"/>
                  </a:cubicBezTo>
                  <a:cubicBezTo>
                    <a:pt x="128" y="65"/>
                    <a:pt x="128" y="65"/>
                    <a:pt x="128" y="65"/>
                  </a:cubicBezTo>
                  <a:cubicBezTo>
                    <a:pt x="128" y="37"/>
                    <a:pt x="110" y="11"/>
                    <a:pt x="82" y="5"/>
                  </a:cubicBezTo>
                  <a:cubicBezTo>
                    <a:pt x="82" y="5"/>
                    <a:pt x="82" y="5"/>
                    <a:pt x="82" y="5"/>
                  </a:cubicBezTo>
                  <a:cubicBezTo>
                    <a:pt x="82" y="3"/>
                    <a:pt x="82" y="3"/>
                    <a:pt x="82" y="3"/>
                  </a:cubicBezTo>
                  <a:cubicBezTo>
                    <a:pt x="81" y="5"/>
                    <a:pt x="81" y="5"/>
                    <a:pt x="81" y="5"/>
                  </a:cubicBezTo>
                  <a:cubicBezTo>
                    <a:pt x="81" y="5"/>
                    <a:pt x="75" y="4"/>
                    <a:pt x="66" y="4"/>
                  </a:cubicBezTo>
                  <a:cubicBezTo>
                    <a:pt x="66" y="4"/>
                    <a:pt x="66" y="4"/>
                    <a:pt x="66" y="4"/>
                  </a:cubicBezTo>
                  <a:cubicBezTo>
                    <a:pt x="48" y="4"/>
                    <a:pt x="20" y="10"/>
                    <a:pt x="7"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812">
              <a:extLst>
                <a:ext uri="{FF2B5EF4-FFF2-40B4-BE49-F238E27FC236}">
                  <a16:creationId xmlns:a16="http://schemas.microsoft.com/office/drawing/2014/main" id="{9381B600-5E5B-418B-863A-E2B0A0B1B910}"/>
                </a:ext>
              </a:extLst>
            </p:cNvPr>
            <p:cNvSpPr/>
            <p:nvPr/>
          </p:nvSpPr>
          <p:spPr bwMode="auto">
            <a:xfrm rot="964014">
              <a:off x="7535399" y="1680562"/>
              <a:ext cx="611623" cy="309383"/>
            </a:xfrm>
            <a:custGeom>
              <a:avLst/>
              <a:gdLst>
                <a:gd name="T0" fmla="*/ 38 w 118"/>
                <a:gd name="T1" fmla="*/ 18 h 58"/>
                <a:gd name="T2" fmla="*/ 0 w 118"/>
                <a:gd name="T3" fmla="*/ 51 h 58"/>
                <a:gd name="T4" fmla="*/ 18 w 118"/>
                <a:gd name="T5" fmla="*/ 58 h 58"/>
                <a:gd name="T6" fmla="*/ 77 w 118"/>
                <a:gd name="T7" fmla="*/ 47 h 58"/>
                <a:gd name="T8" fmla="*/ 117 w 118"/>
                <a:gd name="T9" fmla="*/ 34 h 58"/>
                <a:gd name="T10" fmla="*/ 104 w 118"/>
                <a:gd name="T11" fmla="*/ 0 h 58"/>
                <a:gd name="T12" fmla="*/ 38 w 118"/>
                <a:gd name="T13" fmla="*/ 18 h 58"/>
              </a:gdLst>
              <a:ahLst/>
              <a:cxnLst>
                <a:cxn ang="0">
                  <a:pos x="T0" y="T1"/>
                </a:cxn>
                <a:cxn ang="0">
                  <a:pos x="T2" y="T3"/>
                </a:cxn>
                <a:cxn ang="0">
                  <a:pos x="T4" y="T5"/>
                </a:cxn>
                <a:cxn ang="0">
                  <a:pos x="T6" y="T7"/>
                </a:cxn>
                <a:cxn ang="0">
                  <a:pos x="T8" y="T9"/>
                </a:cxn>
                <a:cxn ang="0">
                  <a:pos x="T10" y="T11"/>
                </a:cxn>
                <a:cxn ang="0">
                  <a:pos x="T12" y="T13"/>
                </a:cxn>
              </a:cxnLst>
              <a:rect l="0" t="0" r="r" b="b"/>
              <a:pathLst>
                <a:path w="118" h="58">
                  <a:moveTo>
                    <a:pt x="38" y="18"/>
                  </a:moveTo>
                  <a:cubicBezTo>
                    <a:pt x="38" y="18"/>
                    <a:pt x="1" y="42"/>
                    <a:pt x="0" y="51"/>
                  </a:cubicBezTo>
                  <a:cubicBezTo>
                    <a:pt x="0" y="51"/>
                    <a:pt x="2" y="58"/>
                    <a:pt x="18" y="58"/>
                  </a:cubicBezTo>
                  <a:cubicBezTo>
                    <a:pt x="35" y="58"/>
                    <a:pt x="72" y="48"/>
                    <a:pt x="77" y="47"/>
                  </a:cubicBezTo>
                  <a:cubicBezTo>
                    <a:pt x="83" y="45"/>
                    <a:pt x="118" y="34"/>
                    <a:pt x="117" y="34"/>
                  </a:cubicBezTo>
                  <a:cubicBezTo>
                    <a:pt x="117" y="33"/>
                    <a:pt x="104" y="0"/>
                    <a:pt x="104" y="0"/>
                  </a:cubicBezTo>
                  <a:cubicBezTo>
                    <a:pt x="104" y="0"/>
                    <a:pt x="62" y="21"/>
                    <a:pt x="38"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813">
              <a:extLst>
                <a:ext uri="{FF2B5EF4-FFF2-40B4-BE49-F238E27FC236}">
                  <a16:creationId xmlns:a16="http://schemas.microsoft.com/office/drawing/2014/main" id="{D29AB90E-1528-4CA9-99EF-DD8DEB6CA361}"/>
                </a:ext>
              </a:extLst>
            </p:cNvPr>
            <p:cNvSpPr/>
            <p:nvPr/>
          </p:nvSpPr>
          <p:spPr bwMode="auto">
            <a:xfrm rot="964014">
              <a:off x="8227169" y="1725028"/>
              <a:ext cx="201682" cy="190563"/>
            </a:xfrm>
            <a:custGeom>
              <a:avLst/>
              <a:gdLst>
                <a:gd name="T0" fmla="*/ 0 w 39"/>
                <a:gd name="T1" fmla="*/ 16 h 36"/>
                <a:gd name="T2" fmla="*/ 8 w 39"/>
                <a:gd name="T3" fmla="*/ 3 h 36"/>
                <a:gd name="T4" fmla="*/ 10 w 39"/>
                <a:gd name="T5" fmla="*/ 13 h 36"/>
                <a:gd name="T6" fmla="*/ 25 w 39"/>
                <a:gd name="T7" fmla="*/ 4 h 36"/>
                <a:gd name="T8" fmla="*/ 21 w 39"/>
                <a:gd name="T9" fmla="*/ 13 h 36"/>
                <a:gd name="T10" fmla="*/ 34 w 39"/>
                <a:gd name="T11" fmla="*/ 9 h 36"/>
                <a:gd name="T12" fmla="*/ 27 w 39"/>
                <a:gd name="T13" fmla="*/ 18 h 36"/>
                <a:gd name="T14" fmla="*/ 38 w 39"/>
                <a:gd name="T15" fmla="*/ 19 h 36"/>
                <a:gd name="T16" fmla="*/ 30 w 39"/>
                <a:gd name="T17" fmla="*/ 24 h 36"/>
                <a:gd name="T18" fmla="*/ 38 w 39"/>
                <a:gd name="T19" fmla="*/ 27 h 36"/>
                <a:gd name="T20" fmla="*/ 9 w 39"/>
                <a:gd name="T21" fmla="*/ 36 h 36"/>
                <a:gd name="T22" fmla="*/ 0 w 39"/>
                <a:gd name="T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6">
                  <a:moveTo>
                    <a:pt x="0" y="16"/>
                  </a:moveTo>
                  <a:cubicBezTo>
                    <a:pt x="0" y="16"/>
                    <a:pt x="5" y="2"/>
                    <a:pt x="8" y="3"/>
                  </a:cubicBezTo>
                  <a:cubicBezTo>
                    <a:pt x="12" y="4"/>
                    <a:pt x="10" y="13"/>
                    <a:pt x="10" y="13"/>
                  </a:cubicBezTo>
                  <a:cubicBezTo>
                    <a:pt x="10" y="13"/>
                    <a:pt x="23" y="0"/>
                    <a:pt x="25" y="4"/>
                  </a:cubicBezTo>
                  <a:cubicBezTo>
                    <a:pt x="28" y="7"/>
                    <a:pt x="21" y="13"/>
                    <a:pt x="21" y="13"/>
                  </a:cubicBezTo>
                  <a:cubicBezTo>
                    <a:pt x="21" y="13"/>
                    <a:pt x="33" y="5"/>
                    <a:pt x="34" y="9"/>
                  </a:cubicBezTo>
                  <a:cubicBezTo>
                    <a:pt x="36" y="13"/>
                    <a:pt x="27" y="18"/>
                    <a:pt x="27" y="18"/>
                  </a:cubicBezTo>
                  <a:cubicBezTo>
                    <a:pt x="27" y="18"/>
                    <a:pt x="38" y="16"/>
                    <a:pt x="38" y="19"/>
                  </a:cubicBezTo>
                  <a:cubicBezTo>
                    <a:pt x="38" y="22"/>
                    <a:pt x="30" y="24"/>
                    <a:pt x="30" y="24"/>
                  </a:cubicBezTo>
                  <a:cubicBezTo>
                    <a:pt x="30" y="24"/>
                    <a:pt x="39" y="24"/>
                    <a:pt x="38" y="27"/>
                  </a:cubicBezTo>
                  <a:cubicBezTo>
                    <a:pt x="37" y="31"/>
                    <a:pt x="11" y="36"/>
                    <a:pt x="9" y="36"/>
                  </a:cubicBezTo>
                  <a:lnTo>
                    <a:pt x="0" y="16"/>
                  </a:ln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814">
              <a:extLst>
                <a:ext uri="{FF2B5EF4-FFF2-40B4-BE49-F238E27FC236}">
                  <a16:creationId xmlns:a16="http://schemas.microsoft.com/office/drawing/2014/main" id="{D4D47443-E01D-46FC-B078-2EA6A3DDBA2F}"/>
                </a:ext>
              </a:extLst>
            </p:cNvPr>
            <p:cNvSpPr/>
            <p:nvPr/>
          </p:nvSpPr>
          <p:spPr bwMode="auto">
            <a:xfrm rot="964014">
              <a:off x="8078965" y="1731389"/>
              <a:ext cx="197298" cy="224192"/>
            </a:xfrm>
            <a:custGeom>
              <a:avLst/>
              <a:gdLst>
                <a:gd name="T0" fmla="*/ 0 w 38"/>
                <a:gd name="T1" fmla="*/ 8 h 42"/>
                <a:gd name="T2" fmla="*/ 14 w 38"/>
                <a:gd name="T3" fmla="*/ 42 h 42"/>
                <a:gd name="T4" fmla="*/ 38 w 38"/>
                <a:gd name="T5" fmla="*/ 33 h 42"/>
                <a:gd name="T6" fmla="*/ 21 w 38"/>
                <a:gd name="T7" fmla="*/ 0 h 42"/>
                <a:gd name="T8" fmla="*/ 0 w 38"/>
                <a:gd name="T9" fmla="*/ 8 h 42"/>
              </a:gdLst>
              <a:ahLst/>
              <a:cxnLst>
                <a:cxn ang="0">
                  <a:pos x="T0" y="T1"/>
                </a:cxn>
                <a:cxn ang="0">
                  <a:pos x="T2" y="T3"/>
                </a:cxn>
                <a:cxn ang="0">
                  <a:pos x="T4" y="T5"/>
                </a:cxn>
                <a:cxn ang="0">
                  <a:pos x="T6" y="T7"/>
                </a:cxn>
                <a:cxn ang="0">
                  <a:pos x="T8" y="T9"/>
                </a:cxn>
              </a:cxnLst>
              <a:rect l="0" t="0" r="r" b="b"/>
              <a:pathLst>
                <a:path w="38" h="42">
                  <a:moveTo>
                    <a:pt x="0" y="8"/>
                  </a:moveTo>
                  <a:cubicBezTo>
                    <a:pt x="14" y="42"/>
                    <a:pt x="14" y="42"/>
                    <a:pt x="14" y="42"/>
                  </a:cubicBezTo>
                  <a:cubicBezTo>
                    <a:pt x="14" y="42"/>
                    <a:pt x="38" y="33"/>
                    <a:pt x="38" y="33"/>
                  </a:cubicBezTo>
                  <a:cubicBezTo>
                    <a:pt x="37" y="33"/>
                    <a:pt x="21" y="0"/>
                    <a:pt x="21" y="0"/>
                  </a:cubicBezTo>
                  <a:lnTo>
                    <a:pt x="0" y="8"/>
                  </a:ln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815">
              <a:extLst>
                <a:ext uri="{FF2B5EF4-FFF2-40B4-BE49-F238E27FC236}">
                  <a16:creationId xmlns:a16="http://schemas.microsoft.com/office/drawing/2014/main" id="{96612D9C-4EC0-46F7-ADD6-B34330E47935}"/>
                </a:ext>
              </a:extLst>
            </p:cNvPr>
            <p:cNvSpPr/>
            <p:nvPr/>
          </p:nvSpPr>
          <p:spPr bwMode="auto">
            <a:xfrm rot="964014">
              <a:off x="7538879" y="1562551"/>
              <a:ext cx="751923" cy="461834"/>
            </a:xfrm>
            <a:custGeom>
              <a:avLst/>
              <a:gdLst>
                <a:gd name="T0" fmla="*/ 2 w 145"/>
                <a:gd name="T1" fmla="*/ 79 h 87"/>
                <a:gd name="T2" fmla="*/ 0 w 145"/>
                <a:gd name="T3" fmla="*/ 72 h 87"/>
                <a:gd name="T4" fmla="*/ 0 w 145"/>
                <a:gd name="T5" fmla="*/ 72 h 87"/>
                <a:gd name="T6" fmla="*/ 27 w 145"/>
                <a:gd name="T7" fmla="*/ 26 h 87"/>
                <a:gd name="T8" fmla="*/ 27 w 145"/>
                <a:gd name="T9" fmla="*/ 26 h 87"/>
                <a:gd name="T10" fmla="*/ 54 w 145"/>
                <a:gd name="T11" fmla="*/ 1 h 87"/>
                <a:gd name="T12" fmla="*/ 54 w 145"/>
                <a:gd name="T13" fmla="*/ 1 h 87"/>
                <a:gd name="T14" fmla="*/ 54 w 145"/>
                <a:gd name="T15" fmla="*/ 1 h 87"/>
                <a:gd name="T16" fmla="*/ 57 w 145"/>
                <a:gd name="T17" fmla="*/ 1 h 87"/>
                <a:gd name="T18" fmla="*/ 57 w 145"/>
                <a:gd name="T19" fmla="*/ 1 h 87"/>
                <a:gd name="T20" fmla="*/ 57 w 145"/>
                <a:gd name="T21" fmla="*/ 4 h 87"/>
                <a:gd name="T22" fmla="*/ 57 w 145"/>
                <a:gd name="T23" fmla="*/ 4 h 87"/>
                <a:gd name="T24" fmla="*/ 30 w 145"/>
                <a:gd name="T25" fmla="*/ 29 h 87"/>
                <a:gd name="T26" fmla="*/ 30 w 145"/>
                <a:gd name="T27" fmla="*/ 29 h 87"/>
                <a:gd name="T28" fmla="*/ 4 w 145"/>
                <a:gd name="T29" fmla="*/ 72 h 87"/>
                <a:gd name="T30" fmla="*/ 4 w 145"/>
                <a:gd name="T31" fmla="*/ 72 h 87"/>
                <a:gd name="T32" fmla="*/ 5 w 145"/>
                <a:gd name="T33" fmla="*/ 77 h 87"/>
                <a:gd name="T34" fmla="*/ 5 w 145"/>
                <a:gd name="T35" fmla="*/ 77 h 87"/>
                <a:gd name="T36" fmla="*/ 21 w 145"/>
                <a:gd name="T37" fmla="*/ 83 h 87"/>
                <a:gd name="T38" fmla="*/ 21 w 145"/>
                <a:gd name="T39" fmla="*/ 83 h 87"/>
                <a:gd name="T40" fmla="*/ 95 w 145"/>
                <a:gd name="T41" fmla="*/ 66 h 87"/>
                <a:gd name="T42" fmla="*/ 95 w 145"/>
                <a:gd name="T43" fmla="*/ 66 h 87"/>
                <a:gd name="T44" fmla="*/ 140 w 145"/>
                <a:gd name="T45" fmla="*/ 50 h 87"/>
                <a:gd name="T46" fmla="*/ 140 w 145"/>
                <a:gd name="T47" fmla="*/ 50 h 87"/>
                <a:gd name="T48" fmla="*/ 126 w 145"/>
                <a:gd name="T49" fmla="*/ 20 h 87"/>
                <a:gd name="T50" fmla="*/ 43 w 145"/>
                <a:gd name="T51" fmla="*/ 47 h 87"/>
                <a:gd name="T52" fmla="*/ 43 w 145"/>
                <a:gd name="T53" fmla="*/ 47 h 87"/>
                <a:gd name="T54" fmla="*/ 37 w 145"/>
                <a:gd name="T55" fmla="*/ 45 h 87"/>
                <a:gd name="T56" fmla="*/ 37 w 145"/>
                <a:gd name="T57" fmla="*/ 45 h 87"/>
                <a:gd name="T58" fmla="*/ 37 w 145"/>
                <a:gd name="T59" fmla="*/ 42 h 87"/>
                <a:gd name="T60" fmla="*/ 37 w 145"/>
                <a:gd name="T61" fmla="*/ 42 h 87"/>
                <a:gd name="T62" fmla="*/ 40 w 145"/>
                <a:gd name="T63" fmla="*/ 42 h 87"/>
                <a:gd name="T64" fmla="*/ 40 w 145"/>
                <a:gd name="T65" fmla="*/ 42 h 87"/>
                <a:gd name="T66" fmla="*/ 43 w 145"/>
                <a:gd name="T67" fmla="*/ 43 h 87"/>
                <a:gd name="T68" fmla="*/ 43 w 145"/>
                <a:gd name="T69" fmla="*/ 43 h 87"/>
                <a:gd name="T70" fmla="*/ 91 w 145"/>
                <a:gd name="T71" fmla="*/ 29 h 87"/>
                <a:gd name="T72" fmla="*/ 91 w 145"/>
                <a:gd name="T73" fmla="*/ 29 h 87"/>
                <a:gd name="T74" fmla="*/ 126 w 145"/>
                <a:gd name="T75" fmla="*/ 15 h 87"/>
                <a:gd name="T76" fmla="*/ 126 w 145"/>
                <a:gd name="T77" fmla="*/ 15 h 87"/>
                <a:gd name="T78" fmla="*/ 128 w 145"/>
                <a:gd name="T79" fmla="*/ 16 h 87"/>
                <a:gd name="T80" fmla="*/ 128 w 145"/>
                <a:gd name="T81" fmla="*/ 16 h 87"/>
                <a:gd name="T82" fmla="*/ 144 w 145"/>
                <a:gd name="T83" fmla="*/ 50 h 87"/>
                <a:gd name="T84" fmla="*/ 145 w 145"/>
                <a:gd name="T85" fmla="*/ 52 h 87"/>
                <a:gd name="T86" fmla="*/ 145 w 145"/>
                <a:gd name="T87" fmla="*/ 52 h 87"/>
                <a:gd name="T88" fmla="*/ 143 w 145"/>
                <a:gd name="T89" fmla="*/ 53 h 87"/>
                <a:gd name="T90" fmla="*/ 143 w 145"/>
                <a:gd name="T91" fmla="*/ 53 h 87"/>
                <a:gd name="T92" fmla="*/ 21 w 145"/>
                <a:gd name="T93" fmla="*/ 87 h 87"/>
                <a:gd name="T94" fmla="*/ 21 w 145"/>
                <a:gd name="T95" fmla="*/ 87 h 87"/>
                <a:gd name="T96" fmla="*/ 2 w 145"/>
                <a:gd name="T9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7">
                  <a:moveTo>
                    <a:pt x="2" y="79"/>
                  </a:moveTo>
                  <a:cubicBezTo>
                    <a:pt x="1" y="77"/>
                    <a:pt x="0" y="74"/>
                    <a:pt x="0" y="72"/>
                  </a:cubicBezTo>
                  <a:cubicBezTo>
                    <a:pt x="0" y="72"/>
                    <a:pt x="0" y="72"/>
                    <a:pt x="0" y="72"/>
                  </a:cubicBezTo>
                  <a:cubicBezTo>
                    <a:pt x="0" y="58"/>
                    <a:pt x="14" y="40"/>
                    <a:pt x="27" y="26"/>
                  </a:cubicBezTo>
                  <a:cubicBezTo>
                    <a:pt x="27" y="26"/>
                    <a:pt x="27" y="26"/>
                    <a:pt x="27" y="26"/>
                  </a:cubicBezTo>
                  <a:cubicBezTo>
                    <a:pt x="41" y="12"/>
                    <a:pt x="54" y="1"/>
                    <a:pt x="54" y="1"/>
                  </a:cubicBezTo>
                  <a:cubicBezTo>
                    <a:pt x="54" y="1"/>
                    <a:pt x="54" y="1"/>
                    <a:pt x="54" y="1"/>
                  </a:cubicBezTo>
                  <a:cubicBezTo>
                    <a:pt x="54" y="1"/>
                    <a:pt x="54" y="1"/>
                    <a:pt x="54" y="1"/>
                  </a:cubicBezTo>
                  <a:cubicBezTo>
                    <a:pt x="55" y="0"/>
                    <a:pt x="57" y="0"/>
                    <a:pt x="57" y="1"/>
                  </a:cubicBezTo>
                  <a:cubicBezTo>
                    <a:pt x="57" y="1"/>
                    <a:pt x="57" y="1"/>
                    <a:pt x="57" y="1"/>
                  </a:cubicBezTo>
                  <a:cubicBezTo>
                    <a:pt x="58" y="2"/>
                    <a:pt x="58" y="3"/>
                    <a:pt x="57" y="4"/>
                  </a:cubicBezTo>
                  <a:cubicBezTo>
                    <a:pt x="57" y="4"/>
                    <a:pt x="57" y="4"/>
                    <a:pt x="57" y="4"/>
                  </a:cubicBezTo>
                  <a:cubicBezTo>
                    <a:pt x="57" y="4"/>
                    <a:pt x="44" y="15"/>
                    <a:pt x="30" y="29"/>
                  </a:cubicBezTo>
                  <a:cubicBezTo>
                    <a:pt x="30" y="29"/>
                    <a:pt x="30" y="29"/>
                    <a:pt x="30" y="29"/>
                  </a:cubicBezTo>
                  <a:cubicBezTo>
                    <a:pt x="17" y="43"/>
                    <a:pt x="4" y="60"/>
                    <a:pt x="4" y="72"/>
                  </a:cubicBezTo>
                  <a:cubicBezTo>
                    <a:pt x="4" y="72"/>
                    <a:pt x="4" y="72"/>
                    <a:pt x="4" y="72"/>
                  </a:cubicBezTo>
                  <a:cubicBezTo>
                    <a:pt x="4" y="74"/>
                    <a:pt x="5" y="76"/>
                    <a:pt x="5" y="77"/>
                  </a:cubicBezTo>
                  <a:cubicBezTo>
                    <a:pt x="5" y="77"/>
                    <a:pt x="5" y="77"/>
                    <a:pt x="5" y="77"/>
                  </a:cubicBezTo>
                  <a:cubicBezTo>
                    <a:pt x="7" y="81"/>
                    <a:pt x="12" y="83"/>
                    <a:pt x="21" y="83"/>
                  </a:cubicBezTo>
                  <a:cubicBezTo>
                    <a:pt x="21" y="83"/>
                    <a:pt x="21" y="83"/>
                    <a:pt x="21" y="83"/>
                  </a:cubicBezTo>
                  <a:cubicBezTo>
                    <a:pt x="39" y="83"/>
                    <a:pt x="70" y="74"/>
                    <a:pt x="95" y="66"/>
                  </a:cubicBezTo>
                  <a:cubicBezTo>
                    <a:pt x="95" y="66"/>
                    <a:pt x="95" y="66"/>
                    <a:pt x="95" y="66"/>
                  </a:cubicBezTo>
                  <a:cubicBezTo>
                    <a:pt x="116" y="59"/>
                    <a:pt x="134" y="52"/>
                    <a:pt x="140" y="50"/>
                  </a:cubicBezTo>
                  <a:cubicBezTo>
                    <a:pt x="140" y="50"/>
                    <a:pt x="140" y="50"/>
                    <a:pt x="140" y="50"/>
                  </a:cubicBezTo>
                  <a:cubicBezTo>
                    <a:pt x="126" y="20"/>
                    <a:pt x="126" y="20"/>
                    <a:pt x="126" y="20"/>
                  </a:cubicBezTo>
                  <a:cubicBezTo>
                    <a:pt x="115" y="24"/>
                    <a:pt x="62" y="47"/>
                    <a:pt x="43" y="47"/>
                  </a:cubicBezTo>
                  <a:cubicBezTo>
                    <a:pt x="43" y="47"/>
                    <a:pt x="43" y="47"/>
                    <a:pt x="43" y="47"/>
                  </a:cubicBezTo>
                  <a:cubicBezTo>
                    <a:pt x="41" y="47"/>
                    <a:pt x="39" y="47"/>
                    <a:pt x="37" y="45"/>
                  </a:cubicBezTo>
                  <a:cubicBezTo>
                    <a:pt x="37" y="45"/>
                    <a:pt x="37" y="45"/>
                    <a:pt x="37" y="45"/>
                  </a:cubicBezTo>
                  <a:cubicBezTo>
                    <a:pt x="37" y="44"/>
                    <a:pt x="37" y="43"/>
                    <a:pt x="37" y="42"/>
                  </a:cubicBezTo>
                  <a:cubicBezTo>
                    <a:pt x="37" y="42"/>
                    <a:pt x="37" y="42"/>
                    <a:pt x="37" y="42"/>
                  </a:cubicBezTo>
                  <a:cubicBezTo>
                    <a:pt x="38" y="42"/>
                    <a:pt x="39" y="42"/>
                    <a:pt x="40" y="42"/>
                  </a:cubicBezTo>
                  <a:cubicBezTo>
                    <a:pt x="40" y="42"/>
                    <a:pt x="40" y="42"/>
                    <a:pt x="40" y="42"/>
                  </a:cubicBezTo>
                  <a:cubicBezTo>
                    <a:pt x="40" y="43"/>
                    <a:pt x="41" y="43"/>
                    <a:pt x="43" y="43"/>
                  </a:cubicBezTo>
                  <a:cubicBezTo>
                    <a:pt x="43" y="43"/>
                    <a:pt x="43" y="43"/>
                    <a:pt x="43" y="43"/>
                  </a:cubicBezTo>
                  <a:cubicBezTo>
                    <a:pt x="52" y="43"/>
                    <a:pt x="73" y="36"/>
                    <a:pt x="91" y="29"/>
                  </a:cubicBezTo>
                  <a:cubicBezTo>
                    <a:pt x="91" y="29"/>
                    <a:pt x="91" y="29"/>
                    <a:pt x="91" y="29"/>
                  </a:cubicBezTo>
                  <a:cubicBezTo>
                    <a:pt x="110" y="22"/>
                    <a:pt x="126" y="15"/>
                    <a:pt x="126" y="15"/>
                  </a:cubicBezTo>
                  <a:cubicBezTo>
                    <a:pt x="126" y="15"/>
                    <a:pt x="126" y="15"/>
                    <a:pt x="126" y="15"/>
                  </a:cubicBezTo>
                  <a:cubicBezTo>
                    <a:pt x="127" y="15"/>
                    <a:pt x="128" y="15"/>
                    <a:pt x="128" y="16"/>
                  </a:cubicBezTo>
                  <a:cubicBezTo>
                    <a:pt x="128" y="16"/>
                    <a:pt x="128" y="16"/>
                    <a:pt x="128" y="16"/>
                  </a:cubicBezTo>
                  <a:cubicBezTo>
                    <a:pt x="144" y="50"/>
                    <a:pt x="144" y="50"/>
                    <a:pt x="144" y="50"/>
                  </a:cubicBezTo>
                  <a:cubicBezTo>
                    <a:pt x="145" y="51"/>
                    <a:pt x="145" y="51"/>
                    <a:pt x="145" y="52"/>
                  </a:cubicBezTo>
                  <a:cubicBezTo>
                    <a:pt x="145" y="52"/>
                    <a:pt x="145" y="52"/>
                    <a:pt x="145" y="52"/>
                  </a:cubicBezTo>
                  <a:cubicBezTo>
                    <a:pt x="144" y="52"/>
                    <a:pt x="144" y="53"/>
                    <a:pt x="143" y="53"/>
                  </a:cubicBezTo>
                  <a:cubicBezTo>
                    <a:pt x="143" y="53"/>
                    <a:pt x="143" y="53"/>
                    <a:pt x="143" y="53"/>
                  </a:cubicBezTo>
                  <a:cubicBezTo>
                    <a:pt x="143" y="53"/>
                    <a:pt x="60" y="86"/>
                    <a:pt x="21" y="87"/>
                  </a:cubicBezTo>
                  <a:cubicBezTo>
                    <a:pt x="21" y="87"/>
                    <a:pt x="21" y="87"/>
                    <a:pt x="21" y="87"/>
                  </a:cubicBezTo>
                  <a:cubicBezTo>
                    <a:pt x="12" y="87"/>
                    <a:pt x="5" y="85"/>
                    <a:pt x="2" y="7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816">
              <a:extLst>
                <a:ext uri="{FF2B5EF4-FFF2-40B4-BE49-F238E27FC236}">
                  <a16:creationId xmlns:a16="http://schemas.microsoft.com/office/drawing/2014/main" id="{8B54196E-324F-4F45-A106-3278B9326DFD}"/>
                </a:ext>
              </a:extLst>
            </p:cNvPr>
            <p:cNvSpPr/>
            <p:nvPr/>
          </p:nvSpPr>
          <p:spPr bwMode="auto">
            <a:xfrm rot="964014">
              <a:off x="8067319" y="1751771"/>
              <a:ext cx="92073" cy="186078"/>
            </a:xfrm>
            <a:custGeom>
              <a:avLst/>
              <a:gdLst>
                <a:gd name="T0" fmla="*/ 14 w 18"/>
                <a:gd name="T1" fmla="*/ 34 h 35"/>
                <a:gd name="T2" fmla="*/ 0 w 18"/>
                <a:gd name="T3" fmla="*/ 3 h 35"/>
                <a:gd name="T4" fmla="*/ 0 w 18"/>
                <a:gd name="T5" fmla="*/ 3 h 35"/>
                <a:gd name="T6" fmla="*/ 1 w 18"/>
                <a:gd name="T7" fmla="*/ 0 h 35"/>
                <a:gd name="T8" fmla="*/ 1 w 18"/>
                <a:gd name="T9" fmla="*/ 0 h 35"/>
                <a:gd name="T10" fmla="*/ 4 w 18"/>
                <a:gd name="T11" fmla="*/ 1 h 35"/>
                <a:gd name="T12" fmla="*/ 4 w 18"/>
                <a:gd name="T13" fmla="*/ 1 h 35"/>
                <a:gd name="T14" fmla="*/ 18 w 18"/>
                <a:gd name="T15" fmla="*/ 32 h 35"/>
                <a:gd name="T16" fmla="*/ 18 w 18"/>
                <a:gd name="T17" fmla="*/ 32 h 35"/>
                <a:gd name="T18" fmla="*/ 17 w 18"/>
                <a:gd name="T19" fmla="*/ 35 h 35"/>
                <a:gd name="T20" fmla="*/ 17 w 18"/>
                <a:gd name="T21" fmla="*/ 35 h 35"/>
                <a:gd name="T22" fmla="*/ 16 w 18"/>
                <a:gd name="T23" fmla="*/ 35 h 35"/>
                <a:gd name="T24" fmla="*/ 16 w 18"/>
                <a:gd name="T25" fmla="*/ 35 h 35"/>
                <a:gd name="T26" fmla="*/ 14 w 18"/>
                <a:gd name="T2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5">
                  <a:moveTo>
                    <a:pt x="14" y="34"/>
                  </a:moveTo>
                  <a:cubicBezTo>
                    <a:pt x="13" y="32"/>
                    <a:pt x="0" y="3"/>
                    <a:pt x="0"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4" y="1"/>
                    <a:pt x="17" y="31"/>
                    <a:pt x="18" y="32"/>
                  </a:cubicBezTo>
                  <a:cubicBezTo>
                    <a:pt x="18" y="32"/>
                    <a:pt x="18" y="32"/>
                    <a:pt x="18" y="32"/>
                  </a:cubicBezTo>
                  <a:cubicBezTo>
                    <a:pt x="18" y="33"/>
                    <a:pt x="18" y="34"/>
                    <a:pt x="17" y="35"/>
                  </a:cubicBezTo>
                  <a:cubicBezTo>
                    <a:pt x="17" y="35"/>
                    <a:pt x="17" y="35"/>
                    <a:pt x="17" y="35"/>
                  </a:cubicBezTo>
                  <a:cubicBezTo>
                    <a:pt x="16" y="35"/>
                    <a:pt x="16" y="35"/>
                    <a:pt x="16" y="35"/>
                  </a:cubicBezTo>
                  <a:cubicBezTo>
                    <a:pt x="16" y="35"/>
                    <a:pt x="16" y="35"/>
                    <a:pt x="16" y="35"/>
                  </a:cubicBezTo>
                  <a:cubicBezTo>
                    <a:pt x="15" y="35"/>
                    <a:pt x="14" y="35"/>
                    <a:pt x="14" y="3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817">
              <a:extLst>
                <a:ext uri="{FF2B5EF4-FFF2-40B4-BE49-F238E27FC236}">
                  <a16:creationId xmlns:a16="http://schemas.microsoft.com/office/drawing/2014/main" id="{DACA9A99-6DCD-4C3A-A3C5-20E0BE330591}"/>
                </a:ext>
              </a:extLst>
            </p:cNvPr>
            <p:cNvSpPr/>
            <p:nvPr/>
          </p:nvSpPr>
          <p:spPr bwMode="auto">
            <a:xfrm rot="964014">
              <a:off x="8102434" y="1743975"/>
              <a:ext cx="129340" cy="73984"/>
            </a:xfrm>
            <a:custGeom>
              <a:avLst/>
              <a:gdLst>
                <a:gd name="T0" fmla="*/ 1 w 25"/>
                <a:gd name="T1" fmla="*/ 13 h 14"/>
                <a:gd name="T2" fmla="*/ 2 w 25"/>
                <a:gd name="T3" fmla="*/ 10 h 14"/>
                <a:gd name="T4" fmla="*/ 2 w 25"/>
                <a:gd name="T5" fmla="*/ 10 h 14"/>
                <a:gd name="T6" fmla="*/ 22 w 25"/>
                <a:gd name="T7" fmla="*/ 0 h 14"/>
                <a:gd name="T8" fmla="*/ 25 w 25"/>
                <a:gd name="T9" fmla="*/ 1 h 14"/>
                <a:gd name="T10" fmla="*/ 25 w 25"/>
                <a:gd name="T11" fmla="*/ 1 h 14"/>
                <a:gd name="T12" fmla="*/ 24 w 25"/>
                <a:gd name="T13" fmla="*/ 4 h 14"/>
                <a:gd name="T14" fmla="*/ 24 w 25"/>
                <a:gd name="T15" fmla="*/ 4 h 14"/>
                <a:gd name="T16" fmla="*/ 4 w 25"/>
                <a:gd name="T17" fmla="*/ 14 h 14"/>
                <a:gd name="T18" fmla="*/ 3 w 25"/>
                <a:gd name="T19" fmla="*/ 14 h 14"/>
                <a:gd name="T20" fmla="*/ 3 w 25"/>
                <a:gd name="T21" fmla="*/ 14 h 14"/>
                <a:gd name="T22" fmla="*/ 1 w 25"/>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4">
                  <a:moveTo>
                    <a:pt x="1" y="13"/>
                  </a:moveTo>
                  <a:cubicBezTo>
                    <a:pt x="0" y="12"/>
                    <a:pt x="1" y="11"/>
                    <a:pt x="2" y="10"/>
                  </a:cubicBezTo>
                  <a:cubicBezTo>
                    <a:pt x="2" y="10"/>
                    <a:pt x="2" y="10"/>
                    <a:pt x="2" y="10"/>
                  </a:cubicBezTo>
                  <a:cubicBezTo>
                    <a:pt x="22" y="0"/>
                    <a:pt x="22" y="0"/>
                    <a:pt x="22" y="0"/>
                  </a:cubicBezTo>
                  <a:cubicBezTo>
                    <a:pt x="23" y="0"/>
                    <a:pt x="24" y="0"/>
                    <a:pt x="25" y="1"/>
                  </a:cubicBezTo>
                  <a:cubicBezTo>
                    <a:pt x="25" y="1"/>
                    <a:pt x="25" y="1"/>
                    <a:pt x="25" y="1"/>
                  </a:cubicBezTo>
                  <a:cubicBezTo>
                    <a:pt x="25" y="2"/>
                    <a:pt x="25" y="4"/>
                    <a:pt x="24" y="4"/>
                  </a:cubicBezTo>
                  <a:cubicBezTo>
                    <a:pt x="24" y="4"/>
                    <a:pt x="24" y="4"/>
                    <a:pt x="24" y="4"/>
                  </a:cubicBezTo>
                  <a:cubicBezTo>
                    <a:pt x="4" y="14"/>
                    <a:pt x="4" y="14"/>
                    <a:pt x="4" y="14"/>
                  </a:cubicBezTo>
                  <a:cubicBezTo>
                    <a:pt x="3" y="14"/>
                    <a:pt x="3" y="14"/>
                    <a:pt x="3" y="14"/>
                  </a:cubicBezTo>
                  <a:cubicBezTo>
                    <a:pt x="3" y="14"/>
                    <a:pt x="3" y="14"/>
                    <a:pt x="3" y="14"/>
                  </a:cubicBezTo>
                  <a:cubicBezTo>
                    <a:pt x="2" y="14"/>
                    <a:pt x="1" y="14"/>
                    <a:pt x="1" y="1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818">
              <a:extLst>
                <a:ext uri="{FF2B5EF4-FFF2-40B4-BE49-F238E27FC236}">
                  <a16:creationId xmlns:a16="http://schemas.microsoft.com/office/drawing/2014/main" id="{BE2E737F-8659-46B1-9FE9-932A9ABAE2D8}"/>
                </a:ext>
              </a:extLst>
            </p:cNvPr>
            <p:cNvSpPr/>
            <p:nvPr/>
          </p:nvSpPr>
          <p:spPr bwMode="auto">
            <a:xfrm rot="964014">
              <a:off x="8106682" y="1811060"/>
              <a:ext cx="135917" cy="53806"/>
            </a:xfrm>
            <a:custGeom>
              <a:avLst/>
              <a:gdLst>
                <a:gd name="T0" fmla="*/ 0 w 26"/>
                <a:gd name="T1" fmla="*/ 8 h 10"/>
                <a:gd name="T2" fmla="*/ 2 w 26"/>
                <a:gd name="T3" fmla="*/ 6 h 10"/>
                <a:gd name="T4" fmla="*/ 2 w 26"/>
                <a:gd name="T5" fmla="*/ 6 h 10"/>
                <a:gd name="T6" fmla="*/ 2 w 26"/>
                <a:gd name="T7" fmla="*/ 6 h 10"/>
                <a:gd name="T8" fmla="*/ 3 w 26"/>
                <a:gd name="T9" fmla="*/ 6 h 10"/>
                <a:gd name="T10" fmla="*/ 3 w 26"/>
                <a:gd name="T11" fmla="*/ 6 h 10"/>
                <a:gd name="T12" fmla="*/ 5 w 26"/>
                <a:gd name="T13" fmla="*/ 6 h 10"/>
                <a:gd name="T14" fmla="*/ 5 w 26"/>
                <a:gd name="T15" fmla="*/ 6 h 10"/>
                <a:gd name="T16" fmla="*/ 13 w 26"/>
                <a:gd name="T17" fmla="*/ 3 h 10"/>
                <a:gd name="T18" fmla="*/ 13 w 26"/>
                <a:gd name="T19" fmla="*/ 3 h 10"/>
                <a:gd name="T20" fmla="*/ 23 w 26"/>
                <a:gd name="T21" fmla="*/ 0 h 10"/>
                <a:gd name="T22" fmla="*/ 23 w 26"/>
                <a:gd name="T23" fmla="*/ 0 h 10"/>
                <a:gd name="T24" fmla="*/ 26 w 26"/>
                <a:gd name="T25" fmla="*/ 1 h 10"/>
                <a:gd name="T26" fmla="*/ 26 w 26"/>
                <a:gd name="T27" fmla="*/ 1 h 10"/>
                <a:gd name="T28" fmla="*/ 24 w 26"/>
                <a:gd name="T29" fmla="*/ 4 h 10"/>
                <a:gd name="T30" fmla="*/ 24 w 26"/>
                <a:gd name="T31" fmla="*/ 4 h 10"/>
                <a:gd name="T32" fmla="*/ 6 w 26"/>
                <a:gd name="T33" fmla="*/ 9 h 10"/>
                <a:gd name="T34" fmla="*/ 6 w 26"/>
                <a:gd name="T35" fmla="*/ 9 h 10"/>
                <a:gd name="T36" fmla="*/ 2 w 26"/>
                <a:gd name="T37" fmla="*/ 10 h 10"/>
                <a:gd name="T38" fmla="*/ 2 w 26"/>
                <a:gd name="T39" fmla="*/ 10 h 10"/>
                <a:gd name="T40" fmla="*/ 2 w 26"/>
                <a:gd name="T41" fmla="*/ 10 h 10"/>
                <a:gd name="T42" fmla="*/ 0 w 26"/>
                <a:gd name="T4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0">
                  <a:moveTo>
                    <a:pt x="0" y="8"/>
                  </a:moveTo>
                  <a:cubicBezTo>
                    <a:pt x="0" y="7"/>
                    <a:pt x="1" y="6"/>
                    <a:pt x="2" y="6"/>
                  </a:cubicBezTo>
                  <a:cubicBezTo>
                    <a:pt x="2" y="6"/>
                    <a:pt x="2" y="6"/>
                    <a:pt x="2" y="6"/>
                  </a:cubicBezTo>
                  <a:cubicBezTo>
                    <a:pt x="2" y="6"/>
                    <a:pt x="2" y="6"/>
                    <a:pt x="2" y="6"/>
                  </a:cubicBezTo>
                  <a:cubicBezTo>
                    <a:pt x="2" y="6"/>
                    <a:pt x="2" y="6"/>
                    <a:pt x="3" y="6"/>
                  </a:cubicBezTo>
                  <a:cubicBezTo>
                    <a:pt x="3" y="6"/>
                    <a:pt x="3" y="6"/>
                    <a:pt x="3" y="6"/>
                  </a:cubicBezTo>
                  <a:cubicBezTo>
                    <a:pt x="3" y="6"/>
                    <a:pt x="4" y="6"/>
                    <a:pt x="5" y="6"/>
                  </a:cubicBezTo>
                  <a:cubicBezTo>
                    <a:pt x="5" y="6"/>
                    <a:pt x="5" y="6"/>
                    <a:pt x="5" y="6"/>
                  </a:cubicBezTo>
                  <a:cubicBezTo>
                    <a:pt x="7" y="5"/>
                    <a:pt x="10" y="4"/>
                    <a:pt x="13" y="3"/>
                  </a:cubicBezTo>
                  <a:cubicBezTo>
                    <a:pt x="13" y="3"/>
                    <a:pt x="13" y="3"/>
                    <a:pt x="13" y="3"/>
                  </a:cubicBezTo>
                  <a:cubicBezTo>
                    <a:pt x="18" y="2"/>
                    <a:pt x="23" y="0"/>
                    <a:pt x="23" y="0"/>
                  </a:cubicBezTo>
                  <a:cubicBezTo>
                    <a:pt x="23" y="0"/>
                    <a:pt x="23" y="0"/>
                    <a:pt x="23" y="0"/>
                  </a:cubicBezTo>
                  <a:cubicBezTo>
                    <a:pt x="24" y="0"/>
                    <a:pt x="25" y="0"/>
                    <a:pt x="26" y="1"/>
                  </a:cubicBezTo>
                  <a:cubicBezTo>
                    <a:pt x="26" y="1"/>
                    <a:pt x="26" y="1"/>
                    <a:pt x="26" y="1"/>
                  </a:cubicBezTo>
                  <a:cubicBezTo>
                    <a:pt x="26" y="3"/>
                    <a:pt x="25" y="4"/>
                    <a:pt x="24" y="4"/>
                  </a:cubicBezTo>
                  <a:cubicBezTo>
                    <a:pt x="24" y="4"/>
                    <a:pt x="24" y="4"/>
                    <a:pt x="24" y="4"/>
                  </a:cubicBezTo>
                  <a:cubicBezTo>
                    <a:pt x="24" y="4"/>
                    <a:pt x="13" y="8"/>
                    <a:pt x="6" y="9"/>
                  </a:cubicBezTo>
                  <a:cubicBezTo>
                    <a:pt x="6" y="9"/>
                    <a:pt x="6" y="9"/>
                    <a:pt x="6" y="9"/>
                  </a:cubicBezTo>
                  <a:cubicBezTo>
                    <a:pt x="4" y="10"/>
                    <a:pt x="3" y="10"/>
                    <a:pt x="2" y="10"/>
                  </a:cubicBezTo>
                  <a:cubicBezTo>
                    <a:pt x="2" y="10"/>
                    <a:pt x="2" y="10"/>
                    <a:pt x="2" y="10"/>
                  </a:cubicBezTo>
                  <a:cubicBezTo>
                    <a:pt x="2" y="10"/>
                    <a:pt x="2" y="10"/>
                    <a:pt x="2" y="10"/>
                  </a:cubicBezTo>
                  <a:cubicBezTo>
                    <a:pt x="1" y="10"/>
                    <a:pt x="0" y="10"/>
                    <a:pt x="0" y="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819">
              <a:extLst>
                <a:ext uri="{FF2B5EF4-FFF2-40B4-BE49-F238E27FC236}">
                  <a16:creationId xmlns:a16="http://schemas.microsoft.com/office/drawing/2014/main" id="{1249BFCE-1AAA-4CE8-8224-336D015BE46D}"/>
                </a:ext>
              </a:extLst>
            </p:cNvPr>
            <p:cNvSpPr/>
            <p:nvPr/>
          </p:nvSpPr>
          <p:spPr bwMode="auto">
            <a:xfrm rot="964014">
              <a:off x="8116888" y="1862366"/>
              <a:ext cx="129340" cy="69499"/>
            </a:xfrm>
            <a:custGeom>
              <a:avLst/>
              <a:gdLst>
                <a:gd name="T0" fmla="*/ 1 w 25"/>
                <a:gd name="T1" fmla="*/ 12 h 13"/>
                <a:gd name="T2" fmla="*/ 2 w 25"/>
                <a:gd name="T3" fmla="*/ 9 h 13"/>
                <a:gd name="T4" fmla="*/ 2 w 25"/>
                <a:gd name="T5" fmla="*/ 9 h 13"/>
                <a:gd name="T6" fmla="*/ 22 w 25"/>
                <a:gd name="T7" fmla="*/ 1 h 13"/>
                <a:gd name="T8" fmla="*/ 22 w 25"/>
                <a:gd name="T9" fmla="*/ 1 h 13"/>
                <a:gd name="T10" fmla="*/ 25 w 25"/>
                <a:gd name="T11" fmla="*/ 2 h 13"/>
                <a:gd name="T12" fmla="*/ 25 w 25"/>
                <a:gd name="T13" fmla="*/ 2 h 13"/>
                <a:gd name="T14" fmla="*/ 24 w 25"/>
                <a:gd name="T15" fmla="*/ 4 h 13"/>
                <a:gd name="T16" fmla="*/ 24 w 25"/>
                <a:gd name="T17" fmla="*/ 4 h 13"/>
                <a:gd name="T18" fmla="*/ 3 w 25"/>
                <a:gd name="T19" fmla="*/ 13 h 13"/>
                <a:gd name="T20" fmla="*/ 3 w 25"/>
                <a:gd name="T21" fmla="*/ 13 h 13"/>
                <a:gd name="T22" fmla="*/ 2 w 25"/>
                <a:gd name="T23" fmla="*/ 13 h 13"/>
                <a:gd name="T24" fmla="*/ 2 w 25"/>
                <a:gd name="T25" fmla="*/ 13 h 13"/>
                <a:gd name="T26" fmla="*/ 1 w 25"/>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3">
                  <a:moveTo>
                    <a:pt x="1" y="12"/>
                  </a:moveTo>
                  <a:cubicBezTo>
                    <a:pt x="0" y="10"/>
                    <a:pt x="1" y="9"/>
                    <a:pt x="2" y="9"/>
                  </a:cubicBezTo>
                  <a:cubicBezTo>
                    <a:pt x="2" y="9"/>
                    <a:pt x="2" y="9"/>
                    <a:pt x="2" y="9"/>
                  </a:cubicBezTo>
                  <a:cubicBezTo>
                    <a:pt x="3" y="9"/>
                    <a:pt x="22" y="1"/>
                    <a:pt x="22" y="1"/>
                  </a:cubicBezTo>
                  <a:cubicBezTo>
                    <a:pt x="22" y="1"/>
                    <a:pt x="22" y="1"/>
                    <a:pt x="22" y="1"/>
                  </a:cubicBezTo>
                  <a:cubicBezTo>
                    <a:pt x="23" y="0"/>
                    <a:pt x="24" y="1"/>
                    <a:pt x="25" y="2"/>
                  </a:cubicBezTo>
                  <a:cubicBezTo>
                    <a:pt x="25" y="2"/>
                    <a:pt x="25" y="2"/>
                    <a:pt x="25" y="2"/>
                  </a:cubicBezTo>
                  <a:cubicBezTo>
                    <a:pt x="25" y="3"/>
                    <a:pt x="25" y="4"/>
                    <a:pt x="24" y="4"/>
                  </a:cubicBezTo>
                  <a:cubicBezTo>
                    <a:pt x="24" y="4"/>
                    <a:pt x="24" y="4"/>
                    <a:pt x="24" y="4"/>
                  </a:cubicBezTo>
                  <a:cubicBezTo>
                    <a:pt x="24" y="4"/>
                    <a:pt x="4" y="12"/>
                    <a:pt x="3" y="13"/>
                  </a:cubicBezTo>
                  <a:cubicBezTo>
                    <a:pt x="3" y="13"/>
                    <a:pt x="3" y="13"/>
                    <a:pt x="3" y="13"/>
                  </a:cubicBezTo>
                  <a:cubicBezTo>
                    <a:pt x="3" y="13"/>
                    <a:pt x="3" y="13"/>
                    <a:pt x="2" y="13"/>
                  </a:cubicBezTo>
                  <a:cubicBezTo>
                    <a:pt x="2" y="13"/>
                    <a:pt x="2" y="13"/>
                    <a:pt x="2" y="13"/>
                  </a:cubicBezTo>
                  <a:cubicBezTo>
                    <a:pt x="2" y="13"/>
                    <a:pt x="1" y="12"/>
                    <a:pt x="1" y="1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820">
              <a:extLst>
                <a:ext uri="{FF2B5EF4-FFF2-40B4-BE49-F238E27FC236}">
                  <a16:creationId xmlns:a16="http://schemas.microsoft.com/office/drawing/2014/main" id="{296CF051-F889-43AC-9E76-38BCA60F7B3E}"/>
                </a:ext>
              </a:extLst>
            </p:cNvPr>
            <p:cNvSpPr/>
            <p:nvPr/>
          </p:nvSpPr>
          <p:spPr bwMode="auto">
            <a:xfrm rot="964014">
              <a:off x="8214743" y="1724203"/>
              <a:ext cx="219220" cy="201772"/>
            </a:xfrm>
            <a:custGeom>
              <a:avLst/>
              <a:gdLst>
                <a:gd name="T0" fmla="*/ 12 w 42"/>
                <a:gd name="T1" fmla="*/ 34 h 38"/>
                <a:gd name="T2" fmla="*/ 38 w 42"/>
                <a:gd name="T3" fmla="*/ 27 h 38"/>
                <a:gd name="T4" fmla="*/ 35 w 42"/>
                <a:gd name="T5" fmla="*/ 27 h 38"/>
                <a:gd name="T6" fmla="*/ 28 w 42"/>
                <a:gd name="T7" fmla="*/ 28 h 38"/>
                <a:gd name="T8" fmla="*/ 28 w 42"/>
                <a:gd name="T9" fmla="*/ 28 h 38"/>
                <a:gd name="T10" fmla="*/ 27 w 42"/>
                <a:gd name="T11" fmla="*/ 28 h 38"/>
                <a:gd name="T12" fmla="*/ 27 w 42"/>
                <a:gd name="T13" fmla="*/ 24 h 38"/>
                <a:gd name="T14" fmla="*/ 27 w 42"/>
                <a:gd name="T15" fmla="*/ 24 h 38"/>
                <a:gd name="T16" fmla="*/ 38 w 42"/>
                <a:gd name="T17" fmla="*/ 20 h 38"/>
                <a:gd name="T18" fmla="*/ 37 w 42"/>
                <a:gd name="T19" fmla="*/ 19 h 38"/>
                <a:gd name="T20" fmla="*/ 25 w 42"/>
                <a:gd name="T21" fmla="*/ 22 h 38"/>
                <a:gd name="T22" fmla="*/ 25 w 42"/>
                <a:gd name="T23" fmla="*/ 22 h 38"/>
                <a:gd name="T24" fmla="*/ 23 w 42"/>
                <a:gd name="T25" fmla="*/ 21 h 38"/>
                <a:gd name="T26" fmla="*/ 29 w 42"/>
                <a:gd name="T27" fmla="*/ 15 h 38"/>
                <a:gd name="T28" fmla="*/ 34 w 42"/>
                <a:gd name="T29" fmla="*/ 10 h 38"/>
                <a:gd name="T30" fmla="*/ 34 w 42"/>
                <a:gd name="T31" fmla="*/ 10 h 38"/>
                <a:gd name="T32" fmla="*/ 27 w 42"/>
                <a:gd name="T33" fmla="*/ 13 h 38"/>
                <a:gd name="T34" fmla="*/ 22 w 42"/>
                <a:gd name="T35" fmla="*/ 17 h 38"/>
                <a:gd name="T36" fmla="*/ 22 w 42"/>
                <a:gd name="T37" fmla="*/ 17 h 38"/>
                <a:gd name="T38" fmla="*/ 22 w 42"/>
                <a:gd name="T39" fmla="*/ 17 h 38"/>
                <a:gd name="T40" fmla="*/ 19 w 42"/>
                <a:gd name="T41" fmla="*/ 13 h 38"/>
                <a:gd name="T42" fmla="*/ 19 w 42"/>
                <a:gd name="T43" fmla="*/ 13 h 38"/>
                <a:gd name="T44" fmla="*/ 23 w 42"/>
                <a:gd name="T45" fmla="*/ 10 h 38"/>
                <a:gd name="T46" fmla="*/ 26 w 42"/>
                <a:gd name="T47" fmla="*/ 5 h 38"/>
                <a:gd name="T48" fmla="*/ 26 w 42"/>
                <a:gd name="T49" fmla="*/ 5 h 38"/>
                <a:gd name="T50" fmla="*/ 12 w 42"/>
                <a:gd name="T51" fmla="*/ 15 h 38"/>
                <a:gd name="T52" fmla="*/ 10 w 42"/>
                <a:gd name="T53" fmla="*/ 15 h 38"/>
                <a:gd name="T54" fmla="*/ 11 w 42"/>
                <a:gd name="T55" fmla="*/ 6 h 38"/>
                <a:gd name="T56" fmla="*/ 10 w 42"/>
                <a:gd name="T57" fmla="*/ 4 h 38"/>
                <a:gd name="T58" fmla="*/ 9 w 42"/>
                <a:gd name="T59" fmla="*/ 5 h 38"/>
                <a:gd name="T60" fmla="*/ 4 w 42"/>
                <a:gd name="T61" fmla="*/ 15 h 38"/>
                <a:gd name="T62" fmla="*/ 1 w 42"/>
                <a:gd name="T63" fmla="*/ 17 h 38"/>
                <a:gd name="T64" fmla="*/ 0 w 42"/>
                <a:gd name="T65" fmla="*/ 14 h 38"/>
                <a:gd name="T66" fmla="*/ 10 w 42"/>
                <a:gd name="T67" fmla="*/ 0 h 38"/>
                <a:gd name="T68" fmla="*/ 12 w 42"/>
                <a:gd name="T69" fmla="*/ 0 h 38"/>
                <a:gd name="T70" fmla="*/ 15 w 42"/>
                <a:gd name="T71" fmla="*/ 7 h 38"/>
                <a:gd name="T72" fmla="*/ 16 w 42"/>
                <a:gd name="T73" fmla="*/ 7 h 38"/>
                <a:gd name="T74" fmla="*/ 29 w 42"/>
                <a:gd name="T75" fmla="*/ 3 h 38"/>
                <a:gd name="T76" fmla="*/ 30 w 42"/>
                <a:gd name="T77" fmla="*/ 6 h 38"/>
                <a:gd name="T78" fmla="*/ 34 w 42"/>
                <a:gd name="T79" fmla="*/ 6 h 38"/>
                <a:gd name="T80" fmla="*/ 38 w 42"/>
                <a:gd name="T81" fmla="*/ 9 h 38"/>
                <a:gd name="T82" fmla="*/ 36 w 42"/>
                <a:gd name="T83" fmla="*/ 15 h 38"/>
                <a:gd name="T84" fmla="*/ 37 w 42"/>
                <a:gd name="T85" fmla="*/ 15 h 38"/>
                <a:gd name="T86" fmla="*/ 42 w 42"/>
                <a:gd name="T87" fmla="*/ 19 h 38"/>
                <a:gd name="T88" fmla="*/ 42 w 42"/>
                <a:gd name="T89" fmla="*/ 19 h 38"/>
                <a:gd name="T90" fmla="*/ 42 w 42"/>
                <a:gd name="T91" fmla="*/ 27 h 38"/>
                <a:gd name="T92" fmla="*/ 42 w 42"/>
                <a:gd name="T93" fmla="*/ 28 h 38"/>
                <a:gd name="T94" fmla="*/ 12 w 42"/>
                <a:gd name="T95" fmla="*/ 38 h 38"/>
                <a:gd name="T96" fmla="*/ 12 w 42"/>
                <a:gd name="T9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8">
                  <a:moveTo>
                    <a:pt x="10" y="36"/>
                  </a:moveTo>
                  <a:cubicBezTo>
                    <a:pt x="10" y="35"/>
                    <a:pt x="11" y="34"/>
                    <a:pt x="12" y="34"/>
                  </a:cubicBezTo>
                  <a:cubicBezTo>
                    <a:pt x="12" y="34"/>
                    <a:pt x="12" y="34"/>
                    <a:pt x="12" y="34"/>
                  </a:cubicBezTo>
                  <a:cubicBezTo>
                    <a:pt x="17" y="33"/>
                    <a:pt x="29" y="31"/>
                    <a:pt x="35" y="29"/>
                  </a:cubicBezTo>
                  <a:cubicBezTo>
                    <a:pt x="35" y="29"/>
                    <a:pt x="35" y="29"/>
                    <a:pt x="35" y="29"/>
                  </a:cubicBezTo>
                  <a:cubicBezTo>
                    <a:pt x="36" y="28"/>
                    <a:pt x="37" y="28"/>
                    <a:pt x="38" y="27"/>
                  </a:cubicBezTo>
                  <a:cubicBezTo>
                    <a:pt x="38" y="27"/>
                    <a:pt x="38" y="27"/>
                    <a:pt x="38" y="27"/>
                  </a:cubicBezTo>
                  <a:cubicBezTo>
                    <a:pt x="37" y="27"/>
                    <a:pt x="36" y="27"/>
                    <a:pt x="35" y="27"/>
                  </a:cubicBezTo>
                  <a:cubicBezTo>
                    <a:pt x="35" y="27"/>
                    <a:pt x="35" y="27"/>
                    <a:pt x="35" y="27"/>
                  </a:cubicBezTo>
                  <a:cubicBezTo>
                    <a:pt x="32" y="27"/>
                    <a:pt x="29"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7" y="28"/>
                    <a:pt x="27" y="28"/>
                    <a:pt x="27" y="28"/>
                  </a:cubicBezTo>
                  <a:cubicBezTo>
                    <a:pt x="27" y="28"/>
                    <a:pt x="27" y="28"/>
                    <a:pt x="27" y="28"/>
                  </a:cubicBezTo>
                  <a:cubicBezTo>
                    <a:pt x="26" y="28"/>
                    <a:pt x="25" y="27"/>
                    <a:pt x="25" y="26"/>
                  </a:cubicBezTo>
                  <a:cubicBezTo>
                    <a:pt x="25" y="26"/>
                    <a:pt x="25" y="26"/>
                    <a:pt x="25" y="26"/>
                  </a:cubicBezTo>
                  <a:cubicBezTo>
                    <a:pt x="25" y="25"/>
                    <a:pt x="26" y="24"/>
                    <a:pt x="27" y="24"/>
                  </a:cubicBezTo>
                  <a:cubicBezTo>
                    <a:pt x="27" y="24"/>
                    <a:pt x="27" y="24"/>
                    <a:pt x="27" y="24"/>
                  </a:cubicBezTo>
                  <a:cubicBezTo>
                    <a:pt x="27" y="24"/>
                    <a:pt x="27" y="24"/>
                    <a:pt x="27" y="24"/>
                  </a:cubicBezTo>
                  <a:cubicBezTo>
                    <a:pt x="27" y="24"/>
                    <a:pt x="27" y="24"/>
                    <a:pt x="27" y="24"/>
                  </a:cubicBezTo>
                  <a:cubicBezTo>
                    <a:pt x="27" y="24"/>
                    <a:pt x="30" y="24"/>
                    <a:pt x="33" y="23"/>
                  </a:cubicBezTo>
                  <a:cubicBezTo>
                    <a:pt x="33" y="23"/>
                    <a:pt x="33" y="23"/>
                    <a:pt x="33" y="23"/>
                  </a:cubicBezTo>
                  <a:cubicBezTo>
                    <a:pt x="35" y="22"/>
                    <a:pt x="38" y="20"/>
                    <a:pt x="38" y="20"/>
                  </a:cubicBezTo>
                  <a:cubicBezTo>
                    <a:pt x="38" y="20"/>
                    <a:pt x="38" y="20"/>
                    <a:pt x="38" y="20"/>
                  </a:cubicBezTo>
                  <a:cubicBezTo>
                    <a:pt x="38" y="19"/>
                    <a:pt x="37" y="19"/>
                    <a:pt x="37" y="19"/>
                  </a:cubicBezTo>
                  <a:cubicBezTo>
                    <a:pt x="37" y="19"/>
                    <a:pt x="37" y="19"/>
                    <a:pt x="37" y="19"/>
                  </a:cubicBezTo>
                  <a:cubicBezTo>
                    <a:pt x="33" y="19"/>
                    <a:pt x="26" y="21"/>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3" y="22"/>
                    <a:pt x="23" y="21"/>
                  </a:cubicBezTo>
                  <a:cubicBezTo>
                    <a:pt x="23" y="21"/>
                    <a:pt x="23" y="21"/>
                    <a:pt x="23" y="21"/>
                  </a:cubicBezTo>
                  <a:cubicBezTo>
                    <a:pt x="22" y="20"/>
                    <a:pt x="23" y="19"/>
                    <a:pt x="24" y="18"/>
                  </a:cubicBezTo>
                  <a:cubicBezTo>
                    <a:pt x="24" y="18"/>
                    <a:pt x="24" y="18"/>
                    <a:pt x="24" y="18"/>
                  </a:cubicBezTo>
                  <a:cubicBezTo>
                    <a:pt x="24" y="18"/>
                    <a:pt x="27" y="17"/>
                    <a:pt x="29" y="15"/>
                  </a:cubicBezTo>
                  <a:cubicBezTo>
                    <a:pt x="29" y="15"/>
                    <a:pt x="29" y="15"/>
                    <a:pt x="29" y="15"/>
                  </a:cubicBezTo>
                  <a:cubicBezTo>
                    <a:pt x="32" y="14"/>
                    <a:pt x="35" y="11"/>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3" y="10"/>
                    <a:pt x="29" y="12"/>
                    <a:pt x="27" y="13"/>
                  </a:cubicBezTo>
                  <a:cubicBezTo>
                    <a:pt x="27" y="13"/>
                    <a:pt x="27" y="13"/>
                    <a:pt x="27" y="13"/>
                  </a:cubicBezTo>
                  <a:cubicBezTo>
                    <a:pt x="25" y="15"/>
                    <a:pt x="23" y="16"/>
                    <a:pt x="22" y="16"/>
                  </a:cubicBezTo>
                  <a:cubicBezTo>
                    <a:pt x="22" y="16"/>
                    <a:pt x="22" y="16"/>
                    <a:pt x="22" y="16"/>
                  </a:cubicBezTo>
                  <a:cubicBezTo>
                    <a:pt x="22" y="16"/>
                    <a:pt x="22" y="16"/>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19" y="17"/>
                    <a:pt x="19" y="16"/>
                  </a:cubicBezTo>
                  <a:cubicBezTo>
                    <a:pt x="19" y="16"/>
                    <a:pt x="19" y="16"/>
                    <a:pt x="19" y="16"/>
                  </a:cubicBezTo>
                  <a:cubicBezTo>
                    <a:pt x="18" y="15"/>
                    <a:pt x="18" y="14"/>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21" y="12"/>
                    <a:pt x="23" y="10"/>
                  </a:cubicBezTo>
                  <a:cubicBezTo>
                    <a:pt x="23" y="10"/>
                    <a:pt x="23" y="10"/>
                    <a:pt x="23" y="10"/>
                  </a:cubicBezTo>
                  <a:cubicBezTo>
                    <a:pt x="25" y="9"/>
                    <a:pt x="26" y="6"/>
                    <a:pt x="26" y="6"/>
                  </a:cubicBezTo>
                  <a:cubicBezTo>
                    <a:pt x="26" y="6"/>
                    <a:pt x="26" y="6"/>
                    <a:pt x="26" y="6"/>
                  </a:cubicBezTo>
                  <a:cubicBezTo>
                    <a:pt x="26" y="6"/>
                    <a:pt x="26" y="6"/>
                    <a:pt x="26" y="5"/>
                  </a:cubicBezTo>
                  <a:cubicBezTo>
                    <a:pt x="26" y="5"/>
                    <a:pt x="26" y="5"/>
                    <a:pt x="26" y="5"/>
                  </a:cubicBezTo>
                  <a:cubicBezTo>
                    <a:pt x="26" y="5"/>
                    <a:pt x="26" y="5"/>
                    <a:pt x="26" y="5"/>
                  </a:cubicBezTo>
                  <a:cubicBezTo>
                    <a:pt x="26" y="5"/>
                    <a:pt x="26" y="5"/>
                    <a:pt x="26" y="5"/>
                  </a:cubicBezTo>
                  <a:cubicBezTo>
                    <a:pt x="25" y="5"/>
                    <a:pt x="21" y="8"/>
                    <a:pt x="18" y="10"/>
                  </a:cubicBezTo>
                  <a:cubicBezTo>
                    <a:pt x="18" y="10"/>
                    <a:pt x="18" y="10"/>
                    <a:pt x="18" y="10"/>
                  </a:cubicBezTo>
                  <a:cubicBezTo>
                    <a:pt x="15" y="12"/>
                    <a:pt x="12" y="15"/>
                    <a:pt x="12" y="15"/>
                  </a:cubicBezTo>
                  <a:cubicBezTo>
                    <a:pt x="12" y="15"/>
                    <a:pt x="12" y="15"/>
                    <a:pt x="12" y="15"/>
                  </a:cubicBezTo>
                  <a:cubicBezTo>
                    <a:pt x="12" y="15"/>
                    <a:pt x="11" y="15"/>
                    <a:pt x="10" y="15"/>
                  </a:cubicBezTo>
                  <a:cubicBezTo>
                    <a:pt x="10" y="15"/>
                    <a:pt x="10" y="15"/>
                    <a:pt x="10" y="15"/>
                  </a:cubicBezTo>
                  <a:cubicBezTo>
                    <a:pt x="9" y="14"/>
                    <a:pt x="9" y="13"/>
                    <a:pt x="9" y="12"/>
                  </a:cubicBezTo>
                  <a:cubicBezTo>
                    <a:pt x="9" y="12"/>
                    <a:pt x="9" y="12"/>
                    <a:pt x="9" y="12"/>
                  </a:cubicBezTo>
                  <a:cubicBezTo>
                    <a:pt x="9" y="12"/>
                    <a:pt x="11" y="9"/>
                    <a:pt x="11" y="6"/>
                  </a:cubicBezTo>
                  <a:cubicBezTo>
                    <a:pt x="11" y="6"/>
                    <a:pt x="11" y="6"/>
                    <a:pt x="11" y="6"/>
                  </a:cubicBezTo>
                  <a:cubicBezTo>
                    <a:pt x="11" y="5"/>
                    <a:pt x="11" y="4"/>
                    <a:pt x="10" y="4"/>
                  </a:cubicBezTo>
                  <a:cubicBezTo>
                    <a:pt x="10" y="4"/>
                    <a:pt x="10" y="4"/>
                    <a:pt x="10" y="4"/>
                  </a:cubicBezTo>
                  <a:cubicBezTo>
                    <a:pt x="10" y="4"/>
                    <a:pt x="10" y="4"/>
                    <a:pt x="10" y="4"/>
                  </a:cubicBezTo>
                  <a:cubicBezTo>
                    <a:pt x="10" y="4"/>
                    <a:pt x="9" y="4"/>
                    <a:pt x="9" y="5"/>
                  </a:cubicBezTo>
                  <a:cubicBezTo>
                    <a:pt x="9" y="5"/>
                    <a:pt x="9" y="5"/>
                    <a:pt x="9" y="5"/>
                  </a:cubicBezTo>
                  <a:cubicBezTo>
                    <a:pt x="8" y="6"/>
                    <a:pt x="7" y="8"/>
                    <a:pt x="6" y="9"/>
                  </a:cubicBezTo>
                  <a:cubicBezTo>
                    <a:pt x="6" y="9"/>
                    <a:pt x="6" y="9"/>
                    <a:pt x="6" y="9"/>
                  </a:cubicBezTo>
                  <a:cubicBezTo>
                    <a:pt x="5" y="12"/>
                    <a:pt x="4" y="15"/>
                    <a:pt x="4" y="15"/>
                  </a:cubicBezTo>
                  <a:cubicBezTo>
                    <a:pt x="4" y="15"/>
                    <a:pt x="4" y="15"/>
                    <a:pt x="4" y="15"/>
                  </a:cubicBezTo>
                  <a:cubicBezTo>
                    <a:pt x="4" y="15"/>
                    <a:pt x="4" y="15"/>
                    <a:pt x="4" y="15"/>
                  </a:cubicBezTo>
                  <a:cubicBezTo>
                    <a:pt x="3" y="16"/>
                    <a:pt x="2" y="17"/>
                    <a:pt x="1" y="17"/>
                  </a:cubicBezTo>
                  <a:cubicBezTo>
                    <a:pt x="1" y="17"/>
                    <a:pt x="1" y="17"/>
                    <a:pt x="1" y="17"/>
                  </a:cubicBezTo>
                  <a:cubicBezTo>
                    <a:pt x="0" y="16"/>
                    <a:pt x="0" y="15"/>
                    <a:pt x="0" y="14"/>
                  </a:cubicBezTo>
                  <a:cubicBezTo>
                    <a:pt x="0" y="14"/>
                    <a:pt x="0" y="14"/>
                    <a:pt x="0" y="14"/>
                  </a:cubicBezTo>
                  <a:cubicBezTo>
                    <a:pt x="0" y="14"/>
                    <a:pt x="1" y="11"/>
                    <a:pt x="3" y="7"/>
                  </a:cubicBezTo>
                  <a:cubicBezTo>
                    <a:pt x="3" y="7"/>
                    <a:pt x="3" y="7"/>
                    <a:pt x="3" y="7"/>
                  </a:cubicBezTo>
                  <a:cubicBezTo>
                    <a:pt x="4" y="4"/>
                    <a:pt x="6" y="0"/>
                    <a:pt x="10" y="0"/>
                  </a:cubicBezTo>
                  <a:cubicBezTo>
                    <a:pt x="10" y="0"/>
                    <a:pt x="10" y="0"/>
                    <a:pt x="10" y="0"/>
                  </a:cubicBezTo>
                  <a:cubicBezTo>
                    <a:pt x="11" y="0"/>
                    <a:pt x="11" y="0"/>
                    <a:pt x="12" y="0"/>
                  </a:cubicBezTo>
                  <a:cubicBezTo>
                    <a:pt x="12" y="0"/>
                    <a:pt x="12" y="0"/>
                    <a:pt x="12" y="0"/>
                  </a:cubicBezTo>
                  <a:cubicBezTo>
                    <a:pt x="14" y="1"/>
                    <a:pt x="15" y="4"/>
                    <a:pt x="15" y="6"/>
                  </a:cubicBezTo>
                  <a:cubicBezTo>
                    <a:pt x="15" y="6"/>
                    <a:pt x="15" y="6"/>
                    <a:pt x="15" y="6"/>
                  </a:cubicBezTo>
                  <a:cubicBezTo>
                    <a:pt x="15" y="6"/>
                    <a:pt x="15" y="7"/>
                    <a:pt x="15" y="7"/>
                  </a:cubicBezTo>
                  <a:cubicBezTo>
                    <a:pt x="15" y="7"/>
                    <a:pt x="15" y="7"/>
                    <a:pt x="15" y="7"/>
                  </a:cubicBezTo>
                  <a:cubicBezTo>
                    <a:pt x="15" y="7"/>
                    <a:pt x="15" y="7"/>
                    <a:pt x="16" y="7"/>
                  </a:cubicBezTo>
                  <a:cubicBezTo>
                    <a:pt x="16" y="7"/>
                    <a:pt x="16" y="7"/>
                    <a:pt x="16" y="7"/>
                  </a:cubicBezTo>
                  <a:cubicBezTo>
                    <a:pt x="19" y="4"/>
                    <a:pt x="23" y="2"/>
                    <a:pt x="26" y="1"/>
                  </a:cubicBezTo>
                  <a:cubicBezTo>
                    <a:pt x="26" y="1"/>
                    <a:pt x="26" y="1"/>
                    <a:pt x="26" y="1"/>
                  </a:cubicBezTo>
                  <a:cubicBezTo>
                    <a:pt x="27" y="1"/>
                    <a:pt x="29" y="2"/>
                    <a:pt x="29" y="3"/>
                  </a:cubicBezTo>
                  <a:cubicBezTo>
                    <a:pt x="29" y="3"/>
                    <a:pt x="29" y="3"/>
                    <a:pt x="29" y="3"/>
                  </a:cubicBezTo>
                  <a:cubicBezTo>
                    <a:pt x="30" y="4"/>
                    <a:pt x="30" y="5"/>
                    <a:pt x="30" y="6"/>
                  </a:cubicBezTo>
                  <a:cubicBezTo>
                    <a:pt x="30" y="6"/>
                    <a:pt x="30" y="6"/>
                    <a:pt x="30" y="6"/>
                  </a:cubicBezTo>
                  <a:cubicBezTo>
                    <a:pt x="30" y="6"/>
                    <a:pt x="30" y="7"/>
                    <a:pt x="30" y="7"/>
                  </a:cubicBezTo>
                  <a:cubicBezTo>
                    <a:pt x="30" y="7"/>
                    <a:pt x="30" y="7"/>
                    <a:pt x="30" y="7"/>
                  </a:cubicBezTo>
                  <a:cubicBezTo>
                    <a:pt x="31" y="7"/>
                    <a:pt x="33" y="6"/>
                    <a:pt x="34" y="6"/>
                  </a:cubicBezTo>
                  <a:cubicBezTo>
                    <a:pt x="34" y="6"/>
                    <a:pt x="34" y="6"/>
                    <a:pt x="34" y="6"/>
                  </a:cubicBezTo>
                  <a:cubicBezTo>
                    <a:pt x="36" y="6"/>
                    <a:pt x="38" y="7"/>
                    <a:pt x="38" y="9"/>
                  </a:cubicBezTo>
                  <a:cubicBezTo>
                    <a:pt x="38" y="9"/>
                    <a:pt x="38" y="9"/>
                    <a:pt x="38" y="9"/>
                  </a:cubicBezTo>
                  <a:cubicBezTo>
                    <a:pt x="38" y="9"/>
                    <a:pt x="38" y="10"/>
                    <a:pt x="38" y="10"/>
                  </a:cubicBezTo>
                  <a:cubicBezTo>
                    <a:pt x="38" y="10"/>
                    <a:pt x="38" y="10"/>
                    <a:pt x="38" y="10"/>
                  </a:cubicBezTo>
                  <a:cubicBezTo>
                    <a:pt x="38" y="13"/>
                    <a:pt x="37" y="14"/>
                    <a:pt x="36" y="15"/>
                  </a:cubicBezTo>
                  <a:cubicBezTo>
                    <a:pt x="36" y="15"/>
                    <a:pt x="36" y="15"/>
                    <a:pt x="36" y="15"/>
                  </a:cubicBezTo>
                  <a:cubicBezTo>
                    <a:pt x="36" y="15"/>
                    <a:pt x="36" y="15"/>
                    <a:pt x="37" y="15"/>
                  </a:cubicBezTo>
                  <a:cubicBezTo>
                    <a:pt x="37" y="15"/>
                    <a:pt x="37" y="15"/>
                    <a:pt x="37" y="15"/>
                  </a:cubicBezTo>
                  <a:cubicBezTo>
                    <a:pt x="38" y="15"/>
                    <a:pt x="39" y="16"/>
                    <a:pt x="40" y="16"/>
                  </a:cubicBezTo>
                  <a:cubicBezTo>
                    <a:pt x="40" y="16"/>
                    <a:pt x="40" y="16"/>
                    <a:pt x="40" y="16"/>
                  </a:cubicBezTo>
                  <a:cubicBezTo>
                    <a:pt x="41" y="16"/>
                    <a:pt x="42" y="18"/>
                    <a:pt x="42" y="19"/>
                  </a:cubicBezTo>
                  <a:cubicBezTo>
                    <a:pt x="42" y="19"/>
                    <a:pt x="42" y="19"/>
                    <a:pt x="42" y="19"/>
                  </a:cubicBezTo>
                  <a:cubicBezTo>
                    <a:pt x="42" y="19"/>
                    <a:pt x="42" y="19"/>
                    <a:pt x="42" y="19"/>
                  </a:cubicBezTo>
                  <a:cubicBezTo>
                    <a:pt x="42" y="19"/>
                    <a:pt x="42" y="19"/>
                    <a:pt x="42" y="19"/>
                  </a:cubicBezTo>
                  <a:cubicBezTo>
                    <a:pt x="42" y="21"/>
                    <a:pt x="41" y="23"/>
                    <a:pt x="39" y="24"/>
                  </a:cubicBezTo>
                  <a:cubicBezTo>
                    <a:pt x="39" y="24"/>
                    <a:pt x="39" y="24"/>
                    <a:pt x="39" y="24"/>
                  </a:cubicBezTo>
                  <a:cubicBezTo>
                    <a:pt x="40" y="24"/>
                    <a:pt x="42" y="25"/>
                    <a:pt x="42" y="27"/>
                  </a:cubicBezTo>
                  <a:cubicBezTo>
                    <a:pt x="42" y="27"/>
                    <a:pt x="42" y="27"/>
                    <a:pt x="42" y="27"/>
                  </a:cubicBezTo>
                  <a:cubicBezTo>
                    <a:pt x="42" y="28"/>
                    <a:pt x="42" y="28"/>
                    <a:pt x="42" y="28"/>
                  </a:cubicBezTo>
                  <a:cubicBezTo>
                    <a:pt x="42" y="28"/>
                    <a:pt x="42" y="28"/>
                    <a:pt x="42" y="28"/>
                  </a:cubicBezTo>
                  <a:cubicBezTo>
                    <a:pt x="40" y="32"/>
                    <a:pt x="35" y="33"/>
                    <a:pt x="29" y="35"/>
                  </a:cubicBezTo>
                  <a:cubicBezTo>
                    <a:pt x="29" y="35"/>
                    <a:pt x="29" y="35"/>
                    <a:pt x="29" y="35"/>
                  </a:cubicBezTo>
                  <a:cubicBezTo>
                    <a:pt x="23" y="36"/>
                    <a:pt x="16" y="37"/>
                    <a:pt x="12" y="38"/>
                  </a:cubicBezTo>
                  <a:cubicBezTo>
                    <a:pt x="12" y="38"/>
                    <a:pt x="12" y="38"/>
                    <a:pt x="12" y="38"/>
                  </a:cubicBezTo>
                  <a:cubicBezTo>
                    <a:pt x="12" y="38"/>
                    <a:pt x="12" y="38"/>
                    <a:pt x="12" y="38"/>
                  </a:cubicBezTo>
                  <a:cubicBezTo>
                    <a:pt x="12" y="38"/>
                    <a:pt x="12" y="38"/>
                    <a:pt x="12" y="38"/>
                  </a:cubicBezTo>
                  <a:cubicBezTo>
                    <a:pt x="11" y="38"/>
                    <a:pt x="10" y="37"/>
                    <a:pt x="10" y="3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821">
              <a:extLst>
                <a:ext uri="{FF2B5EF4-FFF2-40B4-BE49-F238E27FC236}">
                  <a16:creationId xmlns:a16="http://schemas.microsoft.com/office/drawing/2014/main" id="{E0720F39-F5E3-4923-8672-6C43D392CBE5}"/>
                </a:ext>
              </a:extLst>
            </p:cNvPr>
            <p:cNvSpPr/>
            <p:nvPr/>
          </p:nvSpPr>
          <p:spPr bwMode="auto">
            <a:xfrm rot="964014">
              <a:off x="9034396" y="2075359"/>
              <a:ext cx="258679" cy="419238"/>
            </a:xfrm>
            <a:custGeom>
              <a:avLst/>
              <a:gdLst>
                <a:gd name="T0" fmla="*/ 46 w 50"/>
                <a:gd name="T1" fmla="*/ 78 h 79"/>
                <a:gd name="T2" fmla="*/ 1 w 50"/>
                <a:gd name="T3" fmla="*/ 3 h 79"/>
                <a:gd name="T4" fmla="*/ 1 w 50"/>
                <a:gd name="T5" fmla="*/ 1 h 79"/>
                <a:gd name="T6" fmla="*/ 1 w 50"/>
                <a:gd name="T7" fmla="*/ 1 h 79"/>
                <a:gd name="T8" fmla="*/ 4 w 50"/>
                <a:gd name="T9" fmla="*/ 1 h 79"/>
                <a:gd name="T10" fmla="*/ 4 w 50"/>
                <a:gd name="T11" fmla="*/ 1 h 79"/>
                <a:gd name="T12" fmla="*/ 49 w 50"/>
                <a:gd name="T13" fmla="*/ 76 h 79"/>
                <a:gd name="T14" fmla="*/ 49 w 50"/>
                <a:gd name="T15" fmla="*/ 78 h 79"/>
                <a:gd name="T16" fmla="*/ 49 w 50"/>
                <a:gd name="T17" fmla="*/ 78 h 79"/>
                <a:gd name="T18" fmla="*/ 48 w 50"/>
                <a:gd name="T19" fmla="*/ 79 h 79"/>
                <a:gd name="T20" fmla="*/ 48 w 50"/>
                <a:gd name="T21" fmla="*/ 79 h 79"/>
                <a:gd name="T22" fmla="*/ 46 w 50"/>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79">
                  <a:moveTo>
                    <a:pt x="46" y="78"/>
                  </a:moveTo>
                  <a:cubicBezTo>
                    <a:pt x="1" y="3"/>
                    <a:pt x="1" y="3"/>
                    <a:pt x="1" y="3"/>
                  </a:cubicBezTo>
                  <a:cubicBezTo>
                    <a:pt x="0" y="2"/>
                    <a:pt x="0" y="1"/>
                    <a:pt x="1" y="1"/>
                  </a:cubicBezTo>
                  <a:cubicBezTo>
                    <a:pt x="1" y="1"/>
                    <a:pt x="1" y="1"/>
                    <a:pt x="1" y="1"/>
                  </a:cubicBezTo>
                  <a:cubicBezTo>
                    <a:pt x="2" y="0"/>
                    <a:pt x="4" y="0"/>
                    <a:pt x="4" y="1"/>
                  </a:cubicBezTo>
                  <a:cubicBezTo>
                    <a:pt x="4" y="1"/>
                    <a:pt x="4" y="1"/>
                    <a:pt x="4" y="1"/>
                  </a:cubicBezTo>
                  <a:cubicBezTo>
                    <a:pt x="49" y="76"/>
                    <a:pt x="49" y="76"/>
                    <a:pt x="49" y="76"/>
                  </a:cubicBezTo>
                  <a:cubicBezTo>
                    <a:pt x="50" y="77"/>
                    <a:pt x="49" y="78"/>
                    <a:pt x="49" y="78"/>
                  </a:cubicBezTo>
                  <a:cubicBezTo>
                    <a:pt x="49" y="78"/>
                    <a:pt x="49" y="78"/>
                    <a:pt x="49" y="78"/>
                  </a:cubicBezTo>
                  <a:cubicBezTo>
                    <a:pt x="48" y="79"/>
                    <a:pt x="48" y="79"/>
                    <a:pt x="48" y="79"/>
                  </a:cubicBezTo>
                  <a:cubicBezTo>
                    <a:pt x="48" y="79"/>
                    <a:pt x="48" y="79"/>
                    <a:pt x="48" y="79"/>
                  </a:cubicBezTo>
                  <a:cubicBezTo>
                    <a:pt x="47" y="79"/>
                    <a:pt x="46" y="78"/>
                    <a:pt x="46" y="7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822">
              <a:extLst>
                <a:ext uri="{FF2B5EF4-FFF2-40B4-BE49-F238E27FC236}">
                  <a16:creationId xmlns:a16="http://schemas.microsoft.com/office/drawing/2014/main" id="{6B4F2783-2452-48F1-A056-B9D69EF38883}"/>
                </a:ext>
              </a:extLst>
            </p:cNvPr>
            <p:cNvSpPr/>
            <p:nvPr/>
          </p:nvSpPr>
          <p:spPr bwMode="auto">
            <a:xfrm rot="964014">
              <a:off x="8836102" y="1817588"/>
              <a:ext cx="186337" cy="242127"/>
            </a:xfrm>
            <a:custGeom>
              <a:avLst/>
              <a:gdLst>
                <a:gd name="T0" fmla="*/ 33 w 36"/>
                <a:gd name="T1" fmla="*/ 6 h 46"/>
                <a:gd name="T2" fmla="*/ 17 w 36"/>
                <a:gd name="T3" fmla="*/ 4 h 46"/>
                <a:gd name="T4" fmla="*/ 21 w 36"/>
                <a:gd name="T5" fmla="*/ 13 h 46"/>
                <a:gd name="T6" fmla="*/ 2 w 36"/>
                <a:gd name="T7" fmla="*/ 20 h 46"/>
                <a:gd name="T8" fmla="*/ 12 w 36"/>
                <a:gd name="T9" fmla="*/ 22 h 46"/>
                <a:gd name="T10" fmla="*/ 1 w 36"/>
                <a:gd name="T11" fmla="*/ 31 h 46"/>
                <a:gd name="T12" fmla="*/ 14 w 36"/>
                <a:gd name="T13" fmla="*/ 32 h 46"/>
                <a:gd name="T14" fmla="*/ 8 w 36"/>
                <a:gd name="T15" fmla="*/ 39 h 46"/>
                <a:gd name="T16" fmla="*/ 20 w 36"/>
                <a:gd name="T17" fmla="*/ 38 h 46"/>
                <a:gd name="T18" fmla="*/ 20 w 36"/>
                <a:gd name="T19" fmla="*/ 44 h 46"/>
                <a:gd name="T20" fmla="*/ 36 w 36"/>
                <a:gd name="T21" fmla="*/ 34 h 46"/>
                <a:gd name="T22" fmla="*/ 33 w 36"/>
                <a:gd name="T23"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6">
                  <a:moveTo>
                    <a:pt x="33" y="6"/>
                  </a:moveTo>
                  <a:cubicBezTo>
                    <a:pt x="33" y="6"/>
                    <a:pt x="18" y="0"/>
                    <a:pt x="17" y="4"/>
                  </a:cubicBezTo>
                  <a:cubicBezTo>
                    <a:pt x="16" y="7"/>
                    <a:pt x="21" y="13"/>
                    <a:pt x="21" y="13"/>
                  </a:cubicBezTo>
                  <a:cubicBezTo>
                    <a:pt x="21" y="13"/>
                    <a:pt x="0" y="16"/>
                    <a:pt x="2" y="20"/>
                  </a:cubicBezTo>
                  <a:cubicBezTo>
                    <a:pt x="3" y="23"/>
                    <a:pt x="12" y="22"/>
                    <a:pt x="12" y="22"/>
                  </a:cubicBezTo>
                  <a:cubicBezTo>
                    <a:pt x="12" y="22"/>
                    <a:pt x="0" y="27"/>
                    <a:pt x="1" y="31"/>
                  </a:cubicBezTo>
                  <a:cubicBezTo>
                    <a:pt x="3" y="35"/>
                    <a:pt x="14" y="32"/>
                    <a:pt x="14" y="32"/>
                  </a:cubicBezTo>
                  <a:cubicBezTo>
                    <a:pt x="14" y="32"/>
                    <a:pt x="6" y="36"/>
                    <a:pt x="8" y="39"/>
                  </a:cubicBezTo>
                  <a:cubicBezTo>
                    <a:pt x="10" y="43"/>
                    <a:pt x="20" y="38"/>
                    <a:pt x="20" y="38"/>
                  </a:cubicBezTo>
                  <a:cubicBezTo>
                    <a:pt x="20" y="38"/>
                    <a:pt x="16" y="43"/>
                    <a:pt x="20" y="44"/>
                  </a:cubicBezTo>
                  <a:cubicBezTo>
                    <a:pt x="24" y="46"/>
                    <a:pt x="36" y="34"/>
                    <a:pt x="36" y="34"/>
                  </a:cubicBezTo>
                  <a:lnTo>
                    <a:pt x="33" y="6"/>
                  </a:ln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823">
              <a:extLst>
                <a:ext uri="{FF2B5EF4-FFF2-40B4-BE49-F238E27FC236}">
                  <a16:creationId xmlns:a16="http://schemas.microsoft.com/office/drawing/2014/main" id="{35592560-AEF0-49D2-BA3F-4C63BE6BAA8D}"/>
                </a:ext>
              </a:extLst>
            </p:cNvPr>
            <p:cNvSpPr/>
            <p:nvPr/>
          </p:nvSpPr>
          <p:spPr bwMode="auto">
            <a:xfrm rot="964014">
              <a:off x="9013613" y="1842808"/>
              <a:ext cx="170991" cy="224192"/>
            </a:xfrm>
            <a:custGeom>
              <a:avLst/>
              <a:gdLst>
                <a:gd name="T0" fmla="*/ 0 w 33"/>
                <a:gd name="T1" fmla="*/ 4 h 42"/>
                <a:gd name="T2" fmla="*/ 3 w 33"/>
                <a:gd name="T3" fmla="*/ 42 h 42"/>
                <a:gd name="T4" fmla="*/ 33 w 33"/>
                <a:gd name="T5" fmla="*/ 36 h 42"/>
                <a:gd name="T6" fmla="*/ 27 w 33"/>
                <a:gd name="T7" fmla="*/ 0 h 42"/>
                <a:gd name="T8" fmla="*/ 0 w 33"/>
                <a:gd name="T9" fmla="*/ 4 h 42"/>
              </a:gdLst>
              <a:ahLst/>
              <a:cxnLst>
                <a:cxn ang="0">
                  <a:pos x="T0" y="T1"/>
                </a:cxn>
                <a:cxn ang="0">
                  <a:pos x="T2" y="T3"/>
                </a:cxn>
                <a:cxn ang="0">
                  <a:pos x="T4" y="T5"/>
                </a:cxn>
                <a:cxn ang="0">
                  <a:pos x="T6" y="T7"/>
                </a:cxn>
                <a:cxn ang="0">
                  <a:pos x="T8" y="T9"/>
                </a:cxn>
              </a:cxnLst>
              <a:rect l="0" t="0" r="r" b="b"/>
              <a:pathLst>
                <a:path w="33" h="42">
                  <a:moveTo>
                    <a:pt x="0" y="4"/>
                  </a:moveTo>
                  <a:cubicBezTo>
                    <a:pt x="0" y="4"/>
                    <a:pt x="2" y="41"/>
                    <a:pt x="3" y="42"/>
                  </a:cubicBezTo>
                  <a:cubicBezTo>
                    <a:pt x="4" y="42"/>
                    <a:pt x="33" y="36"/>
                    <a:pt x="33" y="36"/>
                  </a:cubicBezTo>
                  <a:cubicBezTo>
                    <a:pt x="27" y="0"/>
                    <a:pt x="27" y="0"/>
                    <a:pt x="27" y="0"/>
                  </a:cubicBezTo>
                  <a:lnTo>
                    <a:pt x="0" y="4"/>
                  </a:ln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824">
              <a:extLst>
                <a:ext uri="{FF2B5EF4-FFF2-40B4-BE49-F238E27FC236}">
                  <a16:creationId xmlns:a16="http://schemas.microsoft.com/office/drawing/2014/main" id="{F33D3EA3-70E8-45D1-8F7E-1C39CC673206}"/>
                </a:ext>
              </a:extLst>
            </p:cNvPr>
            <p:cNvSpPr/>
            <p:nvPr/>
          </p:nvSpPr>
          <p:spPr bwMode="auto">
            <a:xfrm rot="964014">
              <a:off x="9185163" y="1655020"/>
              <a:ext cx="736577" cy="502189"/>
            </a:xfrm>
            <a:custGeom>
              <a:avLst/>
              <a:gdLst>
                <a:gd name="T0" fmla="*/ 72 w 142"/>
                <a:gd name="T1" fmla="*/ 22 h 95"/>
                <a:gd name="T2" fmla="*/ 115 w 142"/>
                <a:gd name="T3" fmla="*/ 0 h 95"/>
                <a:gd name="T4" fmla="*/ 138 w 142"/>
                <a:gd name="T5" fmla="*/ 27 h 95"/>
                <a:gd name="T6" fmla="*/ 98 w 142"/>
                <a:gd name="T7" fmla="*/ 65 h 95"/>
                <a:gd name="T8" fmla="*/ 6 w 142"/>
                <a:gd name="T9" fmla="*/ 95 h 95"/>
                <a:gd name="T10" fmla="*/ 0 w 142"/>
                <a:gd name="T11" fmla="*/ 59 h 95"/>
                <a:gd name="T12" fmla="*/ 68 w 142"/>
                <a:gd name="T13" fmla="*/ 40 h 95"/>
                <a:gd name="T14" fmla="*/ 72 w 142"/>
                <a:gd name="T15" fmla="*/ 2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95">
                  <a:moveTo>
                    <a:pt x="72" y="22"/>
                  </a:moveTo>
                  <a:cubicBezTo>
                    <a:pt x="72" y="22"/>
                    <a:pt x="114" y="1"/>
                    <a:pt x="115" y="0"/>
                  </a:cubicBezTo>
                  <a:cubicBezTo>
                    <a:pt x="116" y="0"/>
                    <a:pt x="142" y="15"/>
                    <a:pt x="138" y="27"/>
                  </a:cubicBezTo>
                  <a:cubicBezTo>
                    <a:pt x="135" y="40"/>
                    <a:pt x="129" y="49"/>
                    <a:pt x="98" y="65"/>
                  </a:cubicBezTo>
                  <a:cubicBezTo>
                    <a:pt x="66" y="82"/>
                    <a:pt x="6" y="95"/>
                    <a:pt x="6" y="95"/>
                  </a:cubicBezTo>
                  <a:cubicBezTo>
                    <a:pt x="0" y="59"/>
                    <a:pt x="0" y="59"/>
                    <a:pt x="0" y="59"/>
                  </a:cubicBezTo>
                  <a:cubicBezTo>
                    <a:pt x="0" y="59"/>
                    <a:pt x="58" y="46"/>
                    <a:pt x="68" y="40"/>
                  </a:cubicBezTo>
                  <a:cubicBezTo>
                    <a:pt x="78" y="34"/>
                    <a:pt x="82" y="28"/>
                    <a:pt x="72" y="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825">
              <a:extLst>
                <a:ext uri="{FF2B5EF4-FFF2-40B4-BE49-F238E27FC236}">
                  <a16:creationId xmlns:a16="http://schemas.microsoft.com/office/drawing/2014/main" id="{CFABFBE1-69D1-4369-B7C9-0BB7E56C70C1}"/>
                </a:ext>
              </a:extLst>
            </p:cNvPr>
            <p:cNvSpPr/>
            <p:nvPr/>
          </p:nvSpPr>
          <p:spPr bwMode="auto">
            <a:xfrm rot="964014">
              <a:off x="8953154" y="1485595"/>
              <a:ext cx="971142" cy="679300"/>
            </a:xfrm>
            <a:custGeom>
              <a:avLst/>
              <a:gdLst>
                <a:gd name="T0" fmla="*/ 22 w 187"/>
                <a:gd name="T1" fmla="*/ 126 h 128"/>
                <a:gd name="T2" fmla="*/ 18 w 187"/>
                <a:gd name="T3" fmla="*/ 89 h 128"/>
                <a:gd name="T4" fmla="*/ 20 w 187"/>
                <a:gd name="T5" fmla="*/ 86 h 128"/>
                <a:gd name="T6" fmla="*/ 53 w 187"/>
                <a:gd name="T7" fmla="*/ 81 h 128"/>
                <a:gd name="T8" fmla="*/ 108 w 187"/>
                <a:gd name="T9" fmla="*/ 66 h 128"/>
                <a:gd name="T10" fmla="*/ 123 w 187"/>
                <a:gd name="T11" fmla="*/ 55 h 128"/>
                <a:gd name="T12" fmla="*/ 123 w 187"/>
                <a:gd name="T13" fmla="*/ 54 h 128"/>
                <a:gd name="T14" fmla="*/ 105 w 187"/>
                <a:gd name="T15" fmla="*/ 44 h 128"/>
                <a:gd name="T16" fmla="*/ 71 w 187"/>
                <a:gd name="T17" fmla="*/ 38 h 128"/>
                <a:gd name="T18" fmla="*/ 22 w 187"/>
                <a:gd name="T19" fmla="*/ 36 h 128"/>
                <a:gd name="T20" fmla="*/ 20 w 187"/>
                <a:gd name="T21" fmla="*/ 34 h 128"/>
                <a:gd name="T22" fmla="*/ 22 w 187"/>
                <a:gd name="T23" fmla="*/ 32 h 128"/>
                <a:gd name="T24" fmla="*/ 106 w 187"/>
                <a:gd name="T25" fmla="*/ 40 h 128"/>
                <a:gd name="T26" fmla="*/ 127 w 187"/>
                <a:gd name="T27" fmla="*/ 52 h 128"/>
                <a:gd name="T28" fmla="*/ 127 w 187"/>
                <a:gd name="T29" fmla="*/ 55 h 128"/>
                <a:gd name="T30" fmla="*/ 109 w 187"/>
                <a:gd name="T31" fmla="*/ 70 h 128"/>
                <a:gd name="T32" fmla="*/ 73 w 187"/>
                <a:gd name="T33" fmla="*/ 80 h 128"/>
                <a:gd name="T34" fmla="*/ 22 w 187"/>
                <a:gd name="T35" fmla="*/ 90 h 128"/>
                <a:gd name="T36" fmla="*/ 75 w 187"/>
                <a:gd name="T37" fmla="*/ 113 h 128"/>
                <a:gd name="T38" fmla="*/ 159 w 187"/>
                <a:gd name="T39" fmla="*/ 81 h 128"/>
                <a:gd name="T40" fmla="*/ 183 w 187"/>
                <a:gd name="T41" fmla="*/ 51 h 128"/>
                <a:gd name="T42" fmla="*/ 183 w 187"/>
                <a:gd name="T43" fmla="*/ 50 h 128"/>
                <a:gd name="T44" fmla="*/ 155 w 187"/>
                <a:gd name="T45" fmla="*/ 24 h 128"/>
                <a:gd name="T46" fmla="*/ 92 w 187"/>
                <a:gd name="T47" fmla="*/ 10 h 128"/>
                <a:gd name="T48" fmla="*/ 2 w 187"/>
                <a:gd name="T49" fmla="*/ 4 h 128"/>
                <a:gd name="T50" fmla="*/ 0 w 187"/>
                <a:gd name="T51" fmla="*/ 2 h 128"/>
                <a:gd name="T52" fmla="*/ 2 w 187"/>
                <a:gd name="T53" fmla="*/ 0 h 128"/>
                <a:gd name="T54" fmla="*/ 156 w 187"/>
                <a:gd name="T55" fmla="*/ 21 h 128"/>
                <a:gd name="T56" fmla="*/ 187 w 187"/>
                <a:gd name="T57" fmla="*/ 50 h 128"/>
                <a:gd name="T58" fmla="*/ 187 w 187"/>
                <a:gd name="T59" fmla="*/ 51 h 128"/>
                <a:gd name="T60" fmla="*/ 161 w 187"/>
                <a:gd name="T61" fmla="*/ 84 h 128"/>
                <a:gd name="T62" fmla="*/ 105 w 187"/>
                <a:gd name="T63" fmla="*/ 108 h 128"/>
                <a:gd name="T64" fmla="*/ 24 w 187"/>
                <a:gd name="T65" fmla="*/ 128 h 128"/>
                <a:gd name="T66" fmla="*/ 24 w 187"/>
                <a:gd name="T67" fmla="*/ 128 h 128"/>
                <a:gd name="T68" fmla="*/ 23 w 187"/>
                <a:gd name="T6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128">
                  <a:moveTo>
                    <a:pt x="23" y="127"/>
                  </a:moveTo>
                  <a:cubicBezTo>
                    <a:pt x="22" y="127"/>
                    <a:pt x="22" y="126"/>
                    <a:pt x="22" y="126"/>
                  </a:cubicBezTo>
                  <a:cubicBezTo>
                    <a:pt x="22" y="126"/>
                    <a:pt x="22" y="126"/>
                    <a:pt x="22" y="126"/>
                  </a:cubicBezTo>
                  <a:cubicBezTo>
                    <a:pt x="18" y="89"/>
                    <a:pt x="18" y="89"/>
                    <a:pt x="18" y="89"/>
                  </a:cubicBezTo>
                  <a:cubicBezTo>
                    <a:pt x="18" y="88"/>
                    <a:pt x="19" y="87"/>
                    <a:pt x="20" y="86"/>
                  </a:cubicBezTo>
                  <a:cubicBezTo>
                    <a:pt x="20" y="86"/>
                    <a:pt x="20" y="86"/>
                    <a:pt x="20" y="86"/>
                  </a:cubicBezTo>
                  <a:cubicBezTo>
                    <a:pt x="20" y="86"/>
                    <a:pt x="34" y="84"/>
                    <a:pt x="53" y="81"/>
                  </a:cubicBezTo>
                  <a:cubicBezTo>
                    <a:pt x="53" y="81"/>
                    <a:pt x="53" y="81"/>
                    <a:pt x="53" y="81"/>
                  </a:cubicBezTo>
                  <a:cubicBezTo>
                    <a:pt x="71" y="77"/>
                    <a:pt x="93" y="72"/>
                    <a:pt x="108" y="66"/>
                  </a:cubicBezTo>
                  <a:cubicBezTo>
                    <a:pt x="108" y="66"/>
                    <a:pt x="108" y="66"/>
                    <a:pt x="108" y="66"/>
                  </a:cubicBezTo>
                  <a:cubicBezTo>
                    <a:pt x="118" y="62"/>
                    <a:pt x="124" y="57"/>
                    <a:pt x="123" y="55"/>
                  </a:cubicBezTo>
                  <a:cubicBezTo>
                    <a:pt x="123" y="55"/>
                    <a:pt x="123" y="55"/>
                    <a:pt x="123" y="55"/>
                  </a:cubicBezTo>
                  <a:cubicBezTo>
                    <a:pt x="123" y="54"/>
                    <a:pt x="123" y="54"/>
                    <a:pt x="123" y="54"/>
                  </a:cubicBezTo>
                  <a:cubicBezTo>
                    <a:pt x="123" y="54"/>
                    <a:pt x="123" y="54"/>
                    <a:pt x="123" y="54"/>
                  </a:cubicBezTo>
                  <a:cubicBezTo>
                    <a:pt x="122" y="50"/>
                    <a:pt x="115" y="46"/>
                    <a:pt x="105" y="44"/>
                  </a:cubicBezTo>
                  <a:cubicBezTo>
                    <a:pt x="105" y="44"/>
                    <a:pt x="105" y="44"/>
                    <a:pt x="105" y="44"/>
                  </a:cubicBezTo>
                  <a:cubicBezTo>
                    <a:pt x="95" y="41"/>
                    <a:pt x="83" y="39"/>
                    <a:pt x="71" y="38"/>
                  </a:cubicBezTo>
                  <a:cubicBezTo>
                    <a:pt x="71" y="38"/>
                    <a:pt x="71" y="38"/>
                    <a:pt x="71" y="38"/>
                  </a:cubicBezTo>
                  <a:cubicBezTo>
                    <a:pt x="46" y="36"/>
                    <a:pt x="22" y="36"/>
                    <a:pt x="22" y="36"/>
                  </a:cubicBezTo>
                  <a:cubicBezTo>
                    <a:pt x="22" y="36"/>
                    <a:pt x="22" y="36"/>
                    <a:pt x="22" y="36"/>
                  </a:cubicBezTo>
                  <a:cubicBezTo>
                    <a:pt x="21" y="36"/>
                    <a:pt x="20" y="35"/>
                    <a:pt x="20" y="34"/>
                  </a:cubicBezTo>
                  <a:cubicBezTo>
                    <a:pt x="20" y="34"/>
                    <a:pt x="20" y="34"/>
                    <a:pt x="20" y="34"/>
                  </a:cubicBezTo>
                  <a:cubicBezTo>
                    <a:pt x="20" y="33"/>
                    <a:pt x="21" y="32"/>
                    <a:pt x="22" y="32"/>
                  </a:cubicBezTo>
                  <a:cubicBezTo>
                    <a:pt x="22" y="32"/>
                    <a:pt x="22" y="32"/>
                    <a:pt x="22" y="32"/>
                  </a:cubicBezTo>
                  <a:cubicBezTo>
                    <a:pt x="22" y="32"/>
                    <a:pt x="76" y="32"/>
                    <a:pt x="106" y="40"/>
                  </a:cubicBezTo>
                  <a:cubicBezTo>
                    <a:pt x="106" y="40"/>
                    <a:pt x="106" y="40"/>
                    <a:pt x="106" y="40"/>
                  </a:cubicBezTo>
                  <a:cubicBezTo>
                    <a:pt x="116" y="43"/>
                    <a:pt x="124" y="46"/>
                    <a:pt x="127" y="52"/>
                  </a:cubicBezTo>
                  <a:cubicBezTo>
                    <a:pt x="127" y="52"/>
                    <a:pt x="127" y="52"/>
                    <a:pt x="127" y="52"/>
                  </a:cubicBezTo>
                  <a:cubicBezTo>
                    <a:pt x="127" y="53"/>
                    <a:pt x="127" y="54"/>
                    <a:pt x="127" y="55"/>
                  </a:cubicBezTo>
                  <a:cubicBezTo>
                    <a:pt x="127" y="55"/>
                    <a:pt x="127" y="55"/>
                    <a:pt x="127" y="55"/>
                  </a:cubicBezTo>
                  <a:cubicBezTo>
                    <a:pt x="127" y="61"/>
                    <a:pt x="119" y="65"/>
                    <a:pt x="109" y="70"/>
                  </a:cubicBezTo>
                  <a:cubicBezTo>
                    <a:pt x="109" y="70"/>
                    <a:pt x="109" y="70"/>
                    <a:pt x="109" y="70"/>
                  </a:cubicBezTo>
                  <a:cubicBezTo>
                    <a:pt x="99" y="74"/>
                    <a:pt x="86" y="77"/>
                    <a:pt x="73" y="80"/>
                  </a:cubicBezTo>
                  <a:cubicBezTo>
                    <a:pt x="73" y="80"/>
                    <a:pt x="73" y="80"/>
                    <a:pt x="73" y="80"/>
                  </a:cubicBezTo>
                  <a:cubicBezTo>
                    <a:pt x="51" y="86"/>
                    <a:pt x="29" y="89"/>
                    <a:pt x="22" y="90"/>
                  </a:cubicBezTo>
                  <a:cubicBezTo>
                    <a:pt x="22" y="90"/>
                    <a:pt x="22" y="90"/>
                    <a:pt x="22" y="90"/>
                  </a:cubicBezTo>
                  <a:cubicBezTo>
                    <a:pt x="26" y="123"/>
                    <a:pt x="26" y="123"/>
                    <a:pt x="26" y="123"/>
                  </a:cubicBezTo>
                  <a:cubicBezTo>
                    <a:pt x="32" y="122"/>
                    <a:pt x="51" y="119"/>
                    <a:pt x="75" y="113"/>
                  </a:cubicBezTo>
                  <a:cubicBezTo>
                    <a:pt x="75" y="113"/>
                    <a:pt x="75" y="113"/>
                    <a:pt x="75" y="113"/>
                  </a:cubicBezTo>
                  <a:cubicBezTo>
                    <a:pt x="103" y="105"/>
                    <a:pt x="137" y="94"/>
                    <a:pt x="159" y="81"/>
                  </a:cubicBezTo>
                  <a:cubicBezTo>
                    <a:pt x="159" y="81"/>
                    <a:pt x="159" y="81"/>
                    <a:pt x="159" y="81"/>
                  </a:cubicBezTo>
                  <a:cubicBezTo>
                    <a:pt x="174" y="72"/>
                    <a:pt x="183" y="62"/>
                    <a:pt x="183" y="51"/>
                  </a:cubicBezTo>
                  <a:cubicBezTo>
                    <a:pt x="183" y="51"/>
                    <a:pt x="183" y="51"/>
                    <a:pt x="183" y="51"/>
                  </a:cubicBezTo>
                  <a:cubicBezTo>
                    <a:pt x="183" y="51"/>
                    <a:pt x="183" y="51"/>
                    <a:pt x="183" y="50"/>
                  </a:cubicBezTo>
                  <a:cubicBezTo>
                    <a:pt x="183" y="50"/>
                    <a:pt x="183" y="50"/>
                    <a:pt x="183" y="50"/>
                  </a:cubicBezTo>
                  <a:cubicBezTo>
                    <a:pt x="183" y="40"/>
                    <a:pt x="172" y="31"/>
                    <a:pt x="155" y="24"/>
                  </a:cubicBezTo>
                  <a:cubicBezTo>
                    <a:pt x="155" y="24"/>
                    <a:pt x="155" y="24"/>
                    <a:pt x="155" y="24"/>
                  </a:cubicBezTo>
                  <a:cubicBezTo>
                    <a:pt x="138" y="18"/>
                    <a:pt x="115" y="13"/>
                    <a:pt x="92" y="10"/>
                  </a:cubicBezTo>
                  <a:cubicBezTo>
                    <a:pt x="92" y="10"/>
                    <a:pt x="92" y="10"/>
                    <a:pt x="92" y="10"/>
                  </a:cubicBezTo>
                  <a:cubicBezTo>
                    <a:pt x="47" y="4"/>
                    <a:pt x="2" y="4"/>
                    <a:pt x="2" y="4"/>
                  </a:cubicBezTo>
                  <a:cubicBezTo>
                    <a:pt x="2" y="4"/>
                    <a:pt x="2" y="4"/>
                    <a:pt x="2" y="4"/>
                  </a:cubicBezTo>
                  <a:cubicBezTo>
                    <a:pt x="1" y="4"/>
                    <a:pt x="0" y="3"/>
                    <a:pt x="0" y="2"/>
                  </a:cubicBezTo>
                  <a:cubicBezTo>
                    <a:pt x="0" y="2"/>
                    <a:pt x="0" y="2"/>
                    <a:pt x="0" y="2"/>
                  </a:cubicBezTo>
                  <a:cubicBezTo>
                    <a:pt x="0" y="1"/>
                    <a:pt x="1" y="0"/>
                    <a:pt x="2" y="0"/>
                  </a:cubicBezTo>
                  <a:cubicBezTo>
                    <a:pt x="2" y="0"/>
                    <a:pt x="2" y="0"/>
                    <a:pt x="2" y="0"/>
                  </a:cubicBezTo>
                  <a:cubicBezTo>
                    <a:pt x="2" y="0"/>
                    <a:pt x="103" y="0"/>
                    <a:pt x="156" y="21"/>
                  </a:cubicBezTo>
                  <a:cubicBezTo>
                    <a:pt x="156" y="21"/>
                    <a:pt x="156" y="21"/>
                    <a:pt x="156" y="21"/>
                  </a:cubicBezTo>
                  <a:cubicBezTo>
                    <a:pt x="174" y="27"/>
                    <a:pt x="186" y="37"/>
                    <a:pt x="187" y="50"/>
                  </a:cubicBezTo>
                  <a:cubicBezTo>
                    <a:pt x="187" y="50"/>
                    <a:pt x="187" y="50"/>
                    <a:pt x="187" y="50"/>
                  </a:cubicBezTo>
                  <a:cubicBezTo>
                    <a:pt x="187" y="50"/>
                    <a:pt x="187" y="51"/>
                    <a:pt x="187" y="51"/>
                  </a:cubicBezTo>
                  <a:cubicBezTo>
                    <a:pt x="187" y="51"/>
                    <a:pt x="187" y="51"/>
                    <a:pt x="187" y="51"/>
                  </a:cubicBezTo>
                  <a:cubicBezTo>
                    <a:pt x="187" y="64"/>
                    <a:pt x="176" y="75"/>
                    <a:pt x="161" y="84"/>
                  </a:cubicBezTo>
                  <a:cubicBezTo>
                    <a:pt x="161" y="84"/>
                    <a:pt x="161" y="84"/>
                    <a:pt x="161" y="84"/>
                  </a:cubicBezTo>
                  <a:cubicBezTo>
                    <a:pt x="146" y="94"/>
                    <a:pt x="126" y="102"/>
                    <a:pt x="105" y="108"/>
                  </a:cubicBezTo>
                  <a:cubicBezTo>
                    <a:pt x="105" y="108"/>
                    <a:pt x="105" y="108"/>
                    <a:pt x="105" y="108"/>
                  </a:cubicBezTo>
                  <a:cubicBezTo>
                    <a:pt x="65" y="121"/>
                    <a:pt x="24" y="128"/>
                    <a:pt x="24" y="128"/>
                  </a:cubicBezTo>
                  <a:cubicBezTo>
                    <a:pt x="24" y="128"/>
                    <a:pt x="24" y="128"/>
                    <a:pt x="24" y="128"/>
                  </a:cubicBezTo>
                  <a:cubicBezTo>
                    <a:pt x="24" y="128"/>
                    <a:pt x="24" y="128"/>
                    <a:pt x="24" y="128"/>
                  </a:cubicBezTo>
                  <a:cubicBezTo>
                    <a:pt x="24" y="128"/>
                    <a:pt x="24" y="128"/>
                    <a:pt x="24" y="128"/>
                  </a:cubicBezTo>
                  <a:cubicBezTo>
                    <a:pt x="24" y="128"/>
                    <a:pt x="23" y="128"/>
                    <a:pt x="23" y="12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826">
              <a:extLst>
                <a:ext uri="{FF2B5EF4-FFF2-40B4-BE49-F238E27FC236}">
                  <a16:creationId xmlns:a16="http://schemas.microsoft.com/office/drawing/2014/main" id="{484BE155-76EE-45AF-AB87-4DD29CB1AAB1}"/>
                </a:ext>
              </a:extLst>
            </p:cNvPr>
            <p:cNvSpPr/>
            <p:nvPr/>
          </p:nvSpPr>
          <p:spPr bwMode="auto">
            <a:xfrm rot="964014">
              <a:off x="9145572" y="1857877"/>
              <a:ext cx="48228" cy="195046"/>
            </a:xfrm>
            <a:custGeom>
              <a:avLst/>
              <a:gdLst>
                <a:gd name="T0" fmla="*/ 5 w 9"/>
                <a:gd name="T1" fmla="*/ 36 h 37"/>
                <a:gd name="T2" fmla="*/ 0 w 9"/>
                <a:gd name="T3" fmla="*/ 2 h 37"/>
                <a:gd name="T4" fmla="*/ 0 w 9"/>
                <a:gd name="T5" fmla="*/ 2 h 37"/>
                <a:gd name="T6" fmla="*/ 2 w 9"/>
                <a:gd name="T7" fmla="*/ 0 h 37"/>
                <a:gd name="T8" fmla="*/ 2 w 9"/>
                <a:gd name="T9" fmla="*/ 0 h 37"/>
                <a:gd name="T10" fmla="*/ 4 w 9"/>
                <a:gd name="T11" fmla="*/ 2 h 37"/>
                <a:gd name="T12" fmla="*/ 4 w 9"/>
                <a:gd name="T13" fmla="*/ 2 h 37"/>
                <a:gd name="T14" fmla="*/ 9 w 9"/>
                <a:gd name="T15" fmla="*/ 35 h 37"/>
                <a:gd name="T16" fmla="*/ 9 w 9"/>
                <a:gd name="T17" fmla="*/ 35 h 37"/>
                <a:gd name="T18" fmla="*/ 8 w 9"/>
                <a:gd name="T19" fmla="*/ 37 h 37"/>
                <a:gd name="T20" fmla="*/ 8 w 9"/>
                <a:gd name="T21" fmla="*/ 37 h 37"/>
                <a:gd name="T22" fmla="*/ 7 w 9"/>
                <a:gd name="T23" fmla="*/ 37 h 37"/>
                <a:gd name="T24" fmla="*/ 7 w 9"/>
                <a:gd name="T25" fmla="*/ 37 h 37"/>
                <a:gd name="T26" fmla="*/ 5 w 9"/>
                <a:gd name="T27"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37">
                  <a:moveTo>
                    <a:pt x="5" y="36"/>
                  </a:moveTo>
                  <a:cubicBezTo>
                    <a:pt x="4" y="30"/>
                    <a:pt x="0" y="5"/>
                    <a:pt x="0" y="2"/>
                  </a:cubicBezTo>
                  <a:cubicBezTo>
                    <a:pt x="0" y="2"/>
                    <a:pt x="0" y="2"/>
                    <a:pt x="0" y="2"/>
                  </a:cubicBezTo>
                  <a:cubicBezTo>
                    <a:pt x="0" y="1"/>
                    <a:pt x="1" y="0"/>
                    <a:pt x="2" y="0"/>
                  </a:cubicBezTo>
                  <a:cubicBezTo>
                    <a:pt x="2" y="0"/>
                    <a:pt x="2" y="0"/>
                    <a:pt x="2" y="0"/>
                  </a:cubicBezTo>
                  <a:cubicBezTo>
                    <a:pt x="3" y="0"/>
                    <a:pt x="4" y="1"/>
                    <a:pt x="4" y="2"/>
                  </a:cubicBezTo>
                  <a:cubicBezTo>
                    <a:pt x="4" y="2"/>
                    <a:pt x="4" y="2"/>
                    <a:pt x="4" y="2"/>
                  </a:cubicBezTo>
                  <a:cubicBezTo>
                    <a:pt x="4" y="3"/>
                    <a:pt x="8" y="30"/>
                    <a:pt x="9" y="35"/>
                  </a:cubicBezTo>
                  <a:cubicBezTo>
                    <a:pt x="9" y="35"/>
                    <a:pt x="9" y="35"/>
                    <a:pt x="9" y="35"/>
                  </a:cubicBezTo>
                  <a:cubicBezTo>
                    <a:pt x="9" y="36"/>
                    <a:pt x="9" y="37"/>
                    <a:pt x="8" y="37"/>
                  </a:cubicBezTo>
                  <a:cubicBezTo>
                    <a:pt x="8" y="37"/>
                    <a:pt x="8" y="37"/>
                    <a:pt x="8" y="37"/>
                  </a:cubicBezTo>
                  <a:cubicBezTo>
                    <a:pt x="7" y="37"/>
                    <a:pt x="7" y="37"/>
                    <a:pt x="7" y="37"/>
                  </a:cubicBezTo>
                  <a:cubicBezTo>
                    <a:pt x="7" y="37"/>
                    <a:pt x="7" y="37"/>
                    <a:pt x="7" y="37"/>
                  </a:cubicBezTo>
                  <a:cubicBezTo>
                    <a:pt x="6" y="37"/>
                    <a:pt x="5" y="36"/>
                    <a:pt x="5" y="3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827">
              <a:extLst>
                <a:ext uri="{FF2B5EF4-FFF2-40B4-BE49-F238E27FC236}">
                  <a16:creationId xmlns:a16="http://schemas.microsoft.com/office/drawing/2014/main" id="{1431E9B2-061A-46F8-9370-7EA6135CC3CA}"/>
                </a:ext>
              </a:extLst>
            </p:cNvPr>
            <p:cNvSpPr/>
            <p:nvPr/>
          </p:nvSpPr>
          <p:spPr bwMode="auto">
            <a:xfrm rot="964014">
              <a:off x="9019384" y="1878950"/>
              <a:ext cx="162222" cy="31387"/>
            </a:xfrm>
            <a:custGeom>
              <a:avLst/>
              <a:gdLst>
                <a:gd name="T0" fmla="*/ 0 w 31"/>
                <a:gd name="T1" fmla="*/ 4 h 6"/>
                <a:gd name="T2" fmla="*/ 2 w 31"/>
                <a:gd name="T3" fmla="*/ 2 h 6"/>
                <a:gd name="T4" fmla="*/ 2 w 31"/>
                <a:gd name="T5" fmla="*/ 2 h 6"/>
                <a:gd name="T6" fmla="*/ 29 w 31"/>
                <a:gd name="T7" fmla="*/ 0 h 6"/>
                <a:gd name="T8" fmla="*/ 31 w 31"/>
                <a:gd name="T9" fmla="*/ 2 h 6"/>
                <a:gd name="T10" fmla="*/ 31 w 31"/>
                <a:gd name="T11" fmla="*/ 2 h 6"/>
                <a:gd name="T12" fmla="*/ 29 w 31"/>
                <a:gd name="T13" fmla="*/ 4 h 6"/>
                <a:gd name="T14" fmla="*/ 29 w 31"/>
                <a:gd name="T15" fmla="*/ 4 h 6"/>
                <a:gd name="T16" fmla="*/ 3 w 31"/>
                <a:gd name="T17" fmla="*/ 6 h 6"/>
                <a:gd name="T18" fmla="*/ 2 w 31"/>
                <a:gd name="T19" fmla="*/ 6 h 6"/>
                <a:gd name="T20" fmla="*/ 2 w 31"/>
                <a:gd name="T21" fmla="*/ 6 h 6"/>
                <a:gd name="T22" fmla="*/ 0 w 31"/>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6">
                  <a:moveTo>
                    <a:pt x="0" y="4"/>
                  </a:moveTo>
                  <a:cubicBezTo>
                    <a:pt x="0" y="3"/>
                    <a:pt x="1" y="2"/>
                    <a:pt x="2" y="2"/>
                  </a:cubicBezTo>
                  <a:cubicBezTo>
                    <a:pt x="2" y="2"/>
                    <a:pt x="2" y="2"/>
                    <a:pt x="2" y="2"/>
                  </a:cubicBezTo>
                  <a:cubicBezTo>
                    <a:pt x="29" y="0"/>
                    <a:pt x="29" y="0"/>
                    <a:pt x="29" y="0"/>
                  </a:cubicBezTo>
                  <a:cubicBezTo>
                    <a:pt x="30" y="0"/>
                    <a:pt x="31" y="1"/>
                    <a:pt x="31" y="2"/>
                  </a:cubicBezTo>
                  <a:cubicBezTo>
                    <a:pt x="31" y="2"/>
                    <a:pt x="31" y="2"/>
                    <a:pt x="31" y="2"/>
                  </a:cubicBezTo>
                  <a:cubicBezTo>
                    <a:pt x="31" y="3"/>
                    <a:pt x="30" y="4"/>
                    <a:pt x="29" y="4"/>
                  </a:cubicBezTo>
                  <a:cubicBezTo>
                    <a:pt x="29" y="4"/>
                    <a:pt x="29" y="4"/>
                    <a:pt x="29" y="4"/>
                  </a:cubicBezTo>
                  <a:cubicBezTo>
                    <a:pt x="3" y="6"/>
                    <a:pt x="3" y="6"/>
                    <a:pt x="3" y="6"/>
                  </a:cubicBezTo>
                  <a:cubicBezTo>
                    <a:pt x="2" y="6"/>
                    <a:pt x="2" y="6"/>
                    <a:pt x="2" y="6"/>
                  </a:cubicBezTo>
                  <a:cubicBezTo>
                    <a:pt x="2" y="6"/>
                    <a:pt x="2" y="6"/>
                    <a:pt x="2" y="6"/>
                  </a:cubicBezTo>
                  <a:cubicBezTo>
                    <a:pt x="1" y="6"/>
                    <a:pt x="0" y="5"/>
                    <a:pt x="0" y="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828">
              <a:extLst>
                <a:ext uri="{FF2B5EF4-FFF2-40B4-BE49-F238E27FC236}">
                  <a16:creationId xmlns:a16="http://schemas.microsoft.com/office/drawing/2014/main" id="{946DBBBE-B267-472E-B83C-249AFA6ECA7E}"/>
                </a:ext>
              </a:extLst>
            </p:cNvPr>
            <p:cNvSpPr/>
            <p:nvPr/>
          </p:nvSpPr>
          <p:spPr bwMode="auto">
            <a:xfrm rot="964014">
              <a:off x="9009925" y="1929798"/>
              <a:ext cx="160030" cy="42596"/>
            </a:xfrm>
            <a:custGeom>
              <a:avLst/>
              <a:gdLst>
                <a:gd name="T0" fmla="*/ 0 w 31"/>
                <a:gd name="T1" fmla="*/ 6 h 8"/>
                <a:gd name="T2" fmla="*/ 2 w 31"/>
                <a:gd name="T3" fmla="*/ 4 h 8"/>
                <a:gd name="T4" fmla="*/ 2 w 31"/>
                <a:gd name="T5" fmla="*/ 4 h 8"/>
                <a:gd name="T6" fmla="*/ 28 w 31"/>
                <a:gd name="T7" fmla="*/ 1 h 8"/>
                <a:gd name="T8" fmla="*/ 31 w 31"/>
                <a:gd name="T9" fmla="*/ 2 h 8"/>
                <a:gd name="T10" fmla="*/ 31 w 31"/>
                <a:gd name="T11" fmla="*/ 2 h 8"/>
                <a:gd name="T12" fmla="*/ 29 w 31"/>
                <a:gd name="T13" fmla="*/ 4 h 8"/>
                <a:gd name="T14" fmla="*/ 29 w 31"/>
                <a:gd name="T15" fmla="*/ 4 h 8"/>
                <a:gd name="T16" fmla="*/ 3 w 31"/>
                <a:gd name="T17" fmla="*/ 8 h 8"/>
                <a:gd name="T18" fmla="*/ 2 w 31"/>
                <a:gd name="T19" fmla="*/ 8 h 8"/>
                <a:gd name="T20" fmla="*/ 2 w 31"/>
                <a:gd name="T21" fmla="*/ 8 h 8"/>
                <a:gd name="T22" fmla="*/ 0 w 31"/>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8">
                  <a:moveTo>
                    <a:pt x="0" y="6"/>
                  </a:moveTo>
                  <a:cubicBezTo>
                    <a:pt x="0" y="5"/>
                    <a:pt x="1" y="4"/>
                    <a:pt x="2" y="4"/>
                  </a:cubicBezTo>
                  <a:cubicBezTo>
                    <a:pt x="2" y="4"/>
                    <a:pt x="2" y="4"/>
                    <a:pt x="2" y="4"/>
                  </a:cubicBezTo>
                  <a:cubicBezTo>
                    <a:pt x="28" y="1"/>
                    <a:pt x="28" y="1"/>
                    <a:pt x="28" y="1"/>
                  </a:cubicBezTo>
                  <a:cubicBezTo>
                    <a:pt x="30" y="0"/>
                    <a:pt x="31" y="1"/>
                    <a:pt x="31" y="2"/>
                  </a:cubicBezTo>
                  <a:cubicBezTo>
                    <a:pt x="31" y="2"/>
                    <a:pt x="31" y="2"/>
                    <a:pt x="31" y="2"/>
                  </a:cubicBezTo>
                  <a:cubicBezTo>
                    <a:pt x="31" y="3"/>
                    <a:pt x="30" y="4"/>
                    <a:pt x="29" y="4"/>
                  </a:cubicBezTo>
                  <a:cubicBezTo>
                    <a:pt x="29" y="4"/>
                    <a:pt x="29" y="4"/>
                    <a:pt x="29" y="4"/>
                  </a:cubicBezTo>
                  <a:cubicBezTo>
                    <a:pt x="3" y="8"/>
                    <a:pt x="3" y="8"/>
                    <a:pt x="3" y="8"/>
                  </a:cubicBezTo>
                  <a:cubicBezTo>
                    <a:pt x="3" y="8"/>
                    <a:pt x="3" y="8"/>
                    <a:pt x="2" y="8"/>
                  </a:cubicBezTo>
                  <a:cubicBezTo>
                    <a:pt x="2" y="8"/>
                    <a:pt x="2" y="8"/>
                    <a:pt x="2" y="8"/>
                  </a:cubicBezTo>
                  <a:cubicBezTo>
                    <a:pt x="1" y="8"/>
                    <a:pt x="1" y="7"/>
                    <a:pt x="0" y="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829">
              <a:extLst>
                <a:ext uri="{FF2B5EF4-FFF2-40B4-BE49-F238E27FC236}">
                  <a16:creationId xmlns:a16="http://schemas.microsoft.com/office/drawing/2014/main" id="{DB1BCA79-5B83-4DD2-97FC-8695995EA31D}"/>
                </a:ext>
              </a:extLst>
            </p:cNvPr>
            <p:cNvSpPr/>
            <p:nvPr/>
          </p:nvSpPr>
          <p:spPr bwMode="auto">
            <a:xfrm rot="964014">
              <a:off x="9011021" y="1981441"/>
              <a:ext cx="160030" cy="42596"/>
            </a:xfrm>
            <a:custGeom>
              <a:avLst/>
              <a:gdLst>
                <a:gd name="T0" fmla="*/ 0 w 31"/>
                <a:gd name="T1" fmla="*/ 6 h 8"/>
                <a:gd name="T2" fmla="*/ 2 w 31"/>
                <a:gd name="T3" fmla="*/ 4 h 8"/>
                <a:gd name="T4" fmla="*/ 2 w 31"/>
                <a:gd name="T5" fmla="*/ 4 h 8"/>
                <a:gd name="T6" fmla="*/ 28 w 31"/>
                <a:gd name="T7" fmla="*/ 0 h 8"/>
                <a:gd name="T8" fmla="*/ 31 w 31"/>
                <a:gd name="T9" fmla="*/ 2 h 8"/>
                <a:gd name="T10" fmla="*/ 31 w 31"/>
                <a:gd name="T11" fmla="*/ 2 h 8"/>
                <a:gd name="T12" fmla="*/ 29 w 31"/>
                <a:gd name="T13" fmla="*/ 4 h 8"/>
                <a:gd name="T14" fmla="*/ 29 w 31"/>
                <a:gd name="T15" fmla="*/ 4 h 8"/>
                <a:gd name="T16" fmla="*/ 3 w 31"/>
                <a:gd name="T17" fmla="*/ 8 h 8"/>
                <a:gd name="T18" fmla="*/ 2 w 31"/>
                <a:gd name="T19" fmla="*/ 8 h 8"/>
                <a:gd name="T20" fmla="*/ 2 w 31"/>
                <a:gd name="T21" fmla="*/ 8 h 8"/>
                <a:gd name="T22" fmla="*/ 0 w 31"/>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8">
                  <a:moveTo>
                    <a:pt x="0" y="6"/>
                  </a:moveTo>
                  <a:cubicBezTo>
                    <a:pt x="0" y="5"/>
                    <a:pt x="1" y="4"/>
                    <a:pt x="2" y="4"/>
                  </a:cubicBezTo>
                  <a:cubicBezTo>
                    <a:pt x="2" y="4"/>
                    <a:pt x="2" y="4"/>
                    <a:pt x="2" y="4"/>
                  </a:cubicBezTo>
                  <a:cubicBezTo>
                    <a:pt x="28" y="0"/>
                    <a:pt x="28" y="0"/>
                    <a:pt x="28" y="0"/>
                  </a:cubicBezTo>
                  <a:cubicBezTo>
                    <a:pt x="29" y="0"/>
                    <a:pt x="30" y="1"/>
                    <a:pt x="31" y="2"/>
                  </a:cubicBezTo>
                  <a:cubicBezTo>
                    <a:pt x="31" y="2"/>
                    <a:pt x="31" y="2"/>
                    <a:pt x="31" y="2"/>
                  </a:cubicBezTo>
                  <a:cubicBezTo>
                    <a:pt x="31" y="3"/>
                    <a:pt x="30" y="4"/>
                    <a:pt x="29" y="4"/>
                  </a:cubicBezTo>
                  <a:cubicBezTo>
                    <a:pt x="29" y="4"/>
                    <a:pt x="29" y="4"/>
                    <a:pt x="29" y="4"/>
                  </a:cubicBezTo>
                  <a:cubicBezTo>
                    <a:pt x="3" y="8"/>
                    <a:pt x="3" y="8"/>
                    <a:pt x="3" y="8"/>
                  </a:cubicBezTo>
                  <a:cubicBezTo>
                    <a:pt x="3" y="8"/>
                    <a:pt x="3" y="8"/>
                    <a:pt x="2" y="8"/>
                  </a:cubicBezTo>
                  <a:cubicBezTo>
                    <a:pt x="2" y="8"/>
                    <a:pt x="2" y="8"/>
                    <a:pt x="2" y="8"/>
                  </a:cubicBezTo>
                  <a:cubicBezTo>
                    <a:pt x="1" y="8"/>
                    <a:pt x="1" y="7"/>
                    <a:pt x="0" y="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830">
              <a:extLst>
                <a:ext uri="{FF2B5EF4-FFF2-40B4-BE49-F238E27FC236}">
                  <a16:creationId xmlns:a16="http://schemas.microsoft.com/office/drawing/2014/main" id="{85954A29-8FF9-45D7-A57A-78C3BCA4E3FF}"/>
                </a:ext>
              </a:extLst>
            </p:cNvPr>
            <p:cNvSpPr/>
            <p:nvPr/>
          </p:nvSpPr>
          <p:spPr bwMode="auto">
            <a:xfrm rot="964014">
              <a:off x="8828819" y="1822591"/>
              <a:ext cx="203874" cy="237642"/>
            </a:xfrm>
            <a:custGeom>
              <a:avLst/>
              <a:gdLst>
                <a:gd name="T0" fmla="*/ 17 w 39"/>
                <a:gd name="T1" fmla="*/ 41 h 45"/>
                <a:gd name="T2" fmla="*/ 17 w 39"/>
                <a:gd name="T3" fmla="*/ 41 h 45"/>
                <a:gd name="T4" fmla="*/ 12 w 39"/>
                <a:gd name="T5" fmla="*/ 42 h 45"/>
                <a:gd name="T6" fmla="*/ 7 w 39"/>
                <a:gd name="T7" fmla="*/ 40 h 45"/>
                <a:gd name="T8" fmla="*/ 6 w 39"/>
                <a:gd name="T9" fmla="*/ 37 h 45"/>
                <a:gd name="T10" fmla="*/ 7 w 39"/>
                <a:gd name="T11" fmla="*/ 35 h 45"/>
                <a:gd name="T12" fmla="*/ 1 w 39"/>
                <a:gd name="T13" fmla="*/ 32 h 45"/>
                <a:gd name="T14" fmla="*/ 0 w 39"/>
                <a:gd name="T15" fmla="*/ 29 h 45"/>
                <a:gd name="T16" fmla="*/ 3 w 39"/>
                <a:gd name="T17" fmla="*/ 25 h 45"/>
                <a:gd name="T18" fmla="*/ 5 w 39"/>
                <a:gd name="T19" fmla="*/ 23 h 45"/>
                <a:gd name="T20" fmla="*/ 1 w 39"/>
                <a:gd name="T21" fmla="*/ 20 h 45"/>
                <a:gd name="T22" fmla="*/ 1 w 39"/>
                <a:gd name="T23" fmla="*/ 18 h 45"/>
                <a:gd name="T24" fmla="*/ 5 w 39"/>
                <a:gd name="T25" fmla="*/ 14 h 45"/>
                <a:gd name="T26" fmla="*/ 12 w 39"/>
                <a:gd name="T27" fmla="*/ 12 h 45"/>
                <a:gd name="T28" fmla="*/ 18 w 39"/>
                <a:gd name="T29" fmla="*/ 11 h 45"/>
                <a:gd name="T30" fmla="*/ 15 w 39"/>
                <a:gd name="T31" fmla="*/ 4 h 45"/>
                <a:gd name="T32" fmla="*/ 17 w 39"/>
                <a:gd name="T33" fmla="*/ 1 h 45"/>
                <a:gd name="T34" fmla="*/ 20 w 39"/>
                <a:gd name="T35" fmla="*/ 0 h 45"/>
                <a:gd name="T36" fmla="*/ 34 w 39"/>
                <a:gd name="T37" fmla="*/ 3 h 45"/>
                <a:gd name="T38" fmla="*/ 35 w 39"/>
                <a:gd name="T39" fmla="*/ 6 h 45"/>
                <a:gd name="T40" fmla="*/ 32 w 39"/>
                <a:gd name="T41" fmla="*/ 7 h 45"/>
                <a:gd name="T42" fmla="*/ 28 w 39"/>
                <a:gd name="T43" fmla="*/ 5 h 45"/>
                <a:gd name="T44" fmla="*/ 20 w 39"/>
                <a:gd name="T45" fmla="*/ 4 h 45"/>
                <a:gd name="T46" fmla="*/ 19 w 39"/>
                <a:gd name="T47" fmla="*/ 4 h 45"/>
                <a:gd name="T48" fmla="*/ 21 w 39"/>
                <a:gd name="T49" fmla="*/ 8 h 45"/>
                <a:gd name="T50" fmla="*/ 23 w 39"/>
                <a:gd name="T51" fmla="*/ 10 h 45"/>
                <a:gd name="T52" fmla="*/ 24 w 39"/>
                <a:gd name="T53" fmla="*/ 12 h 45"/>
                <a:gd name="T54" fmla="*/ 23 w 39"/>
                <a:gd name="T55" fmla="*/ 14 h 45"/>
                <a:gd name="T56" fmla="*/ 14 w 39"/>
                <a:gd name="T57" fmla="*/ 15 h 45"/>
                <a:gd name="T58" fmla="*/ 5 w 39"/>
                <a:gd name="T59" fmla="*/ 18 h 45"/>
                <a:gd name="T60" fmla="*/ 12 w 39"/>
                <a:gd name="T61" fmla="*/ 20 h 45"/>
                <a:gd name="T62" fmla="*/ 15 w 39"/>
                <a:gd name="T63" fmla="*/ 20 h 45"/>
                <a:gd name="T64" fmla="*/ 18 w 39"/>
                <a:gd name="T65" fmla="*/ 22 h 45"/>
                <a:gd name="T66" fmla="*/ 16 w 39"/>
                <a:gd name="T67" fmla="*/ 24 h 45"/>
                <a:gd name="T68" fmla="*/ 11 w 39"/>
                <a:gd name="T69" fmla="*/ 26 h 45"/>
                <a:gd name="T70" fmla="*/ 4 w 39"/>
                <a:gd name="T71" fmla="*/ 29 h 45"/>
                <a:gd name="T72" fmla="*/ 4 w 39"/>
                <a:gd name="T73" fmla="*/ 29 h 45"/>
                <a:gd name="T74" fmla="*/ 4 w 39"/>
                <a:gd name="T75" fmla="*/ 29 h 45"/>
                <a:gd name="T76" fmla="*/ 8 w 39"/>
                <a:gd name="T77" fmla="*/ 31 h 45"/>
                <a:gd name="T78" fmla="*/ 15 w 39"/>
                <a:gd name="T79" fmla="*/ 29 h 45"/>
                <a:gd name="T80" fmla="*/ 17 w 39"/>
                <a:gd name="T81" fmla="*/ 29 h 45"/>
                <a:gd name="T82" fmla="*/ 20 w 39"/>
                <a:gd name="T83" fmla="*/ 30 h 45"/>
                <a:gd name="T84" fmla="*/ 18 w 39"/>
                <a:gd name="T85" fmla="*/ 33 h 45"/>
                <a:gd name="T86" fmla="*/ 16 w 39"/>
                <a:gd name="T87" fmla="*/ 33 h 45"/>
                <a:gd name="T88" fmla="*/ 15 w 39"/>
                <a:gd name="T89" fmla="*/ 34 h 45"/>
                <a:gd name="T90" fmla="*/ 10 w 39"/>
                <a:gd name="T91" fmla="*/ 37 h 45"/>
                <a:gd name="T92" fmla="*/ 10 w 39"/>
                <a:gd name="T93" fmla="*/ 37 h 45"/>
                <a:gd name="T94" fmla="*/ 10 w 39"/>
                <a:gd name="T95" fmla="*/ 37 h 45"/>
                <a:gd name="T96" fmla="*/ 12 w 39"/>
                <a:gd name="T97" fmla="*/ 38 h 45"/>
                <a:gd name="T98" fmla="*/ 19 w 39"/>
                <a:gd name="T99" fmla="*/ 36 h 45"/>
                <a:gd name="T100" fmla="*/ 22 w 39"/>
                <a:gd name="T101" fmla="*/ 34 h 45"/>
                <a:gd name="T102" fmla="*/ 25 w 39"/>
                <a:gd name="T103" fmla="*/ 35 h 45"/>
                <a:gd name="T104" fmla="*/ 24 w 39"/>
                <a:gd name="T105" fmla="*/ 38 h 45"/>
                <a:gd name="T106" fmla="*/ 21 w 39"/>
                <a:gd name="T107" fmla="*/ 41 h 45"/>
                <a:gd name="T108" fmla="*/ 21 w 39"/>
                <a:gd name="T109" fmla="*/ 41 h 45"/>
                <a:gd name="T110" fmla="*/ 22 w 39"/>
                <a:gd name="T111" fmla="*/ 41 h 45"/>
                <a:gd name="T112" fmla="*/ 22 w 39"/>
                <a:gd name="T113" fmla="*/ 41 h 45"/>
                <a:gd name="T114" fmla="*/ 31 w 39"/>
                <a:gd name="T115" fmla="*/ 37 h 45"/>
                <a:gd name="T116" fmla="*/ 35 w 39"/>
                <a:gd name="T117" fmla="*/ 31 h 45"/>
                <a:gd name="T118" fmla="*/ 38 w 39"/>
                <a:gd name="T119" fmla="*/ 31 h 45"/>
                <a:gd name="T120" fmla="*/ 38 w 39"/>
                <a:gd name="T121" fmla="*/ 34 h 45"/>
                <a:gd name="T122" fmla="*/ 22 w 39"/>
                <a:gd name="T123" fmla="*/ 45 h 45"/>
                <a:gd name="T124" fmla="*/ 22 w 39"/>
                <a:gd name="T1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45">
                  <a:moveTo>
                    <a:pt x="21" y="45"/>
                  </a:moveTo>
                  <a:cubicBezTo>
                    <a:pt x="19" y="45"/>
                    <a:pt x="17" y="43"/>
                    <a:pt x="17" y="41"/>
                  </a:cubicBezTo>
                  <a:cubicBezTo>
                    <a:pt x="17" y="41"/>
                    <a:pt x="17" y="41"/>
                    <a:pt x="17" y="41"/>
                  </a:cubicBezTo>
                  <a:cubicBezTo>
                    <a:pt x="17" y="41"/>
                    <a:pt x="17" y="41"/>
                    <a:pt x="17" y="41"/>
                  </a:cubicBezTo>
                  <a:cubicBezTo>
                    <a:pt x="17" y="41"/>
                    <a:pt x="17" y="41"/>
                    <a:pt x="17" y="41"/>
                  </a:cubicBezTo>
                  <a:cubicBezTo>
                    <a:pt x="16" y="41"/>
                    <a:pt x="14" y="42"/>
                    <a:pt x="12" y="42"/>
                  </a:cubicBezTo>
                  <a:cubicBezTo>
                    <a:pt x="12" y="42"/>
                    <a:pt x="12" y="42"/>
                    <a:pt x="12" y="42"/>
                  </a:cubicBezTo>
                  <a:cubicBezTo>
                    <a:pt x="11" y="42"/>
                    <a:pt x="9" y="41"/>
                    <a:pt x="7" y="40"/>
                  </a:cubicBezTo>
                  <a:cubicBezTo>
                    <a:pt x="7" y="40"/>
                    <a:pt x="7" y="40"/>
                    <a:pt x="7" y="40"/>
                  </a:cubicBezTo>
                  <a:cubicBezTo>
                    <a:pt x="7" y="39"/>
                    <a:pt x="6" y="38"/>
                    <a:pt x="6" y="37"/>
                  </a:cubicBezTo>
                  <a:cubicBezTo>
                    <a:pt x="6" y="37"/>
                    <a:pt x="6" y="37"/>
                    <a:pt x="6" y="37"/>
                  </a:cubicBezTo>
                  <a:cubicBezTo>
                    <a:pt x="6" y="36"/>
                    <a:pt x="6" y="35"/>
                    <a:pt x="7" y="35"/>
                  </a:cubicBezTo>
                  <a:cubicBezTo>
                    <a:pt x="7" y="35"/>
                    <a:pt x="7" y="35"/>
                    <a:pt x="7" y="35"/>
                  </a:cubicBezTo>
                  <a:cubicBezTo>
                    <a:pt x="4" y="34"/>
                    <a:pt x="2" y="34"/>
                    <a:pt x="1" y="32"/>
                  </a:cubicBezTo>
                  <a:cubicBezTo>
                    <a:pt x="1" y="32"/>
                    <a:pt x="1" y="32"/>
                    <a:pt x="1" y="32"/>
                  </a:cubicBezTo>
                  <a:cubicBezTo>
                    <a:pt x="0" y="31"/>
                    <a:pt x="0" y="30"/>
                    <a:pt x="0" y="29"/>
                  </a:cubicBezTo>
                  <a:cubicBezTo>
                    <a:pt x="0" y="29"/>
                    <a:pt x="0" y="29"/>
                    <a:pt x="0" y="29"/>
                  </a:cubicBezTo>
                  <a:cubicBezTo>
                    <a:pt x="0" y="27"/>
                    <a:pt x="1" y="26"/>
                    <a:pt x="3" y="25"/>
                  </a:cubicBezTo>
                  <a:cubicBezTo>
                    <a:pt x="3" y="25"/>
                    <a:pt x="3" y="25"/>
                    <a:pt x="3" y="25"/>
                  </a:cubicBezTo>
                  <a:cubicBezTo>
                    <a:pt x="4" y="24"/>
                    <a:pt x="5" y="24"/>
                    <a:pt x="5" y="23"/>
                  </a:cubicBezTo>
                  <a:cubicBezTo>
                    <a:pt x="5" y="23"/>
                    <a:pt x="5" y="23"/>
                    <a:pt x="5" y="23"/>
                  </a:cubicBezTo>
                  <a:cubicBezTo>
                    <a:pt x="4" y="23"/>
                    <a:pt x="2" y="22"/>
                    <a:pt x="1" y="20"/>
                  </a:cubicBezTo>
                  <a:cubicBezTo>
                    <a:pt x="1" y="20"/>
                    <a:pt x="1" y="20"/>
                    <a:pt x="1" y="20"/>
                  </a:cubicBezTo>
                  <a:cubicBezTo>
                    <a:pt x="1" y="19"/>
                    <a:pt x="1" y="19"/>
                    <a:pt x="1" y="18"/>
                  </a:cubicBezTo>
                  <a:cubicBezTo>
                    <a:pt x="1" y="18"/>
                    <a:pt x="1" y="18"/>
                    <a:pt x="1" y="18"/>
                  </a:cubicBezTo>
                  <a:cubicBezTo>
                    <a:pt x="1" y="16"/>
                    <a:pt x="3" y="15"/>
                    <a:pt x="5" y="14"/>
                  </a:cubicBezTo>
                  <a:cubicBezTo>
                    <a:pt x="5" y="14"/>
                    <a:pt x="5" y="14"/>
                    <a:pt x="5" y="14"/>
                  </a:cubicBezTo>
                  <a:cubicBezTo>
                    <a:pt x="7" y="13"/>
                    <a:pt x="10" y="12"/>
                    <a:pt x="12" y="12"/>
                  </a:cubicBezTo>
                  <a:cubicBezTo>
                    <a:pt x="12" y="12"/>
                    <a:pt x="12" y="12"/>
                    <a:pt x="12" y="12"/>
                  </a:cubicBezTo>
                  <a:cubicBezTo>
                    <a:pt x="14" y="11"/>
                    <a:pt x="16" y="11"/>
                    <a:pt x="18" y="11"/>
                  </a:cubicBezTo>
                  <a:cubicBezTo>
                    <a:pt x="18" y="11"/>
                    <a:pt x="18" y="11"/>
                    <a:pt x="18" y="11"/>
                  </a:cubicBezTo>
                  <a:cubicBezTo>
                    <a:pt x="16" y="9"/>
                    <a:pt x="15" y="7"/>
                    <a:pt x="15" y="4"/>
                  </a:cubicBezTo>
                  <a:cubicBezTo>
                    <a:pt x="15" y="4"/>
                    <a:pt x="15" y="4"/>
                    <a:pt x="15" y="4"/>
                  </a:cubicBezTo>
                  <a:cubicBezTo>
                    <a:pt x="15" y="3"/>
                    <a:pt x="16" y="1"/>
                    <a:pt x="17" y="1"/>
                  </a:cubicBezTo>
                  <a:cubicBezTo>
                    <a:pt x="17" y="1"/>
                    <a:pt x="17" y="1"/>
                    <a:pt x="17" y="1"/>
                  </a:cubicBezTo>
                  <a:cubicBezTo>
                    <a:pt x="18" y="0"/>
                    <a:pt x="19" y="0"/>
                    <a:pt x="20" y="0"/>
                  </a:cubicBezTo>
                  <a:cubicBezTo>
                    <a:pt x="20" y="0"/>
                    <a:pt x="20" y="0"/>
                    <a:pt x="20" y="0"/>
                  </a:cubicBezTo>
                  <a:cubicBezTo>
                    <a:pt x="25" y="0"/>
                    <a:pt x="33" y="3"/>
                    <a:pt x="34" y="3"/>
                  </a:cubicBezTo>
                  <a:cubicBezTo>
                    <a:pt x="34" y="3"/>
                    <a:pt x="34" y="3"/>
                    <a:pt x="34" y="3"/>
                  </a:cubicBezTo>
                  <a:cubicBezTo>
                    <a:pt x="35" y="3"/>
                    <a:pt x="35" y="5"/>
                    <a:pt x="35" y="6"/>
                  </a:cubicBezTo>
                  <a:cubicBezTo>
                    <a:pt x="35" y="6"/>
                    <a:pt x="35" y="6"/>
                    <a:pt x="35" y="6"/>
                  </a:cubicBezTo>
                  <a:cubicBezTo>
                    <a:pt x="34" y="7"/>
                    <a:pt x="33" y="7"/>
                    <a:pt x="32" y="7"/>
                  </a:cubicBezTo>
                  <a:cubicBezTo>
                    <a:pt x="32" y="7"/>
                    <a:pt x="32" y="7"/>
                    <a:pt x="32" y="7"/>
                  </a:cubicBezTo>
                  <a:cubicBezTo>
                    <a:pt x="32" y="7"/>
                    <a:pt x="30" y="6"/>
                    <a:pt x="28" y="5"/>
                  </a:cubicBezTo>
                  <a:cubicBezTo>
                    <a:pt x="28" y="5"/>
                    <a:pt x="28" y="5"/>
                    <a:pt x="28" y="5"/>
                  </a:cubicBezTo>
                  <a:cubicBezTo>
                    <a:pt x="25" y="5"/>
                    <a:pt x="22" y="4"/>
                    <a:pt x="20" y="4"/>
                  </a:cubicBezTo>
                  <a:cubicBezTo>
                    <a:pt x="20" y="4"/>
                    <a:pt x="20" y="4"/>
                    <a:pt x="20" y="4"/>
                  </a:cubicBezTo>
                  <a:cubicBezTo>
                    <a:pt x="19" y="4"/>
                    <a:pt x="19" y="4"/>
                    <a:pt x="19" y="4"/>
                  </a:cubicBezTo>
                  <a:cubicBezTo>
                    <a:pt x="19" y="4"/>
                    <a:pt x="19" y="4"/>
                    <a:pt x="19" y="4"/>
                  </a:cubicBezTo>
                  <a:cubicBezTo>
                    <a:pt x="19" y="6"/>
                    <a:pt x="20" y="7"/>
                    <a:pt x="21" y="8"/>
                  </a:cubicBezTo>
                  <a:cubicBezTo>
                    <a:pt x="21" y="8"/>
                    <a:pt x="21" y="8"/>
                    <a:pt x="21" y="8"/>
                  </a:cubicBezTo>
                  <a:cubicBezTo>
                    <a:pt x="22" y="10"/>
                    <a:pt x="23" y="10"/>
                    <a:pt x="23" y="10"/>
                  </a:cubicBezTo>
                  <a:cubicBezTo>
                    <a:pt x="23" y="10"/>
                    <a:pt x="23" y="10"/>
                    <a:pt x="23" y="10"/>
                  </a:cubicBezTo>
                  <a:cubicBezTo>
                    <a:pt x="24" y="11"/>
                    <a:pt x="24" y="12"/>
                    <a:pt x="24" y="12"/>
                  </a:cubicBezTo>
                  <a:cubicBezTo>
                    <a:pt x="24" y="12"/>
                    <a:pt x="24" y="12"/>
                    <a:pt x="24" y="12"/>
                  </a:cubicBezTo>
                  <a:cubicBezTo>
                    <a:pt x="24" y="13"/>
                    <a:pt x="23" y="14"/>
                    <a:pt x="23" y="14"/>
                  </a:cubicBezTo>
                  <a:cubicBezTo>
                    <a:pt x="23" y="14"/>
                    <a:pt x="23" y="14"/>
                    <a:pt x="23" y="14"/>
                  </a:cubicBezTo>
                  <a:cubicBezTo>
                    <a:pt x="23" y="14"/>
                    <a:pt x="18" y="14"/>
                    <a:pt x="14" y="15"/>
                  </a:cubicBezTo>
                  <a:cubicBezTo>
                    <a:pt x="14" y="15"/>
                    <a:pt x="14" y="15"/>
                    <a:pt x="14" y="15"/>
                  </a:cubicBezTo>
                  <a:cubicBezTo>
                    <a:pt x="10" y="16"/>
                    <a:pt x="6" y="18"/>
                    <a:pt x="5" y="18"/>
                  </a:cubicBezTo>
                  <a:cubicBezTo>
                    <a:pt x="5" y="18"/>
                    <a:pt x="5" y="18"/>
                    <a:pt x="5" y="18"/>
                  </a:cubicBezTo>
                  <a:cubicBezTo>
                    <a:pt x="6" y="20"/>
                    <a:pt x="9" y="20"/>
                    <a:pt x="12" y="20"/>
                  </a:cubicBezTo>
                  <a:cubicBezTo>
                    <a:pt x="12" y="20"/>
                    <a:pt x="12" y="20"/>
                    <a:pt x="12" y="20"/>
                  </a:cubicBezTo>
                  <a:cubicBezTo>
                    <a:pt x="14" y="20"/>
                    <a:pt x="15" y="20"/>
                    <a:pt x="15" y="20"/>
                  </a:cubicBezTo>
                  <a:cubicBezTo>
                    <a:pt x="15" y="20"/>
                    <a:pt x="15" y="20"/>
                    <a:pt x="15" y="20"/>
                  </a:cubicBezTo>
                  <a:cubicBezTo>
                    <a:pt x="17" y="20"/>
                    <a:pt x="18" y="21"/>
                    <a:pt x="18" y="22"/>
                  </a:cubicBezTo>
                  <a:cubicBezTo>
                    <a:pt x="18" y="22"/>
                    <a:pt x="18" y="22"/>
                    <a:pt x="18" y="22"/>
                  </a:cubicBezTo>
                  <a:cubicBezTo>
                    <a:pt x="18" y="23"/>
                    <a:pt x="17" y="24"/>
                    <a:pt x="16" y="24"/>
                  </a:cubicBezTo>
                  <a:cubicBezTo>
                    <a:pt x="16" y="24"/>
                    <a:pt x="16" y="24"/>
                    <a:pt x="16" y="24"/>
                  </a:cubicBezTo>
                  <a:cubicBezTo>
                    <a:pt x="16" y="24"/>
                    <a:pt x="14" y="25"/>
                    <a:pt x="11" y="26"/>
                  </a:cubicBezTo>
                  <a:cubicBezTo>
                    <a:pt x="11" y="26"/>
                    <a:pt x="11" y="26"/>
                    <a:pt x="11" y="26"/>
                  </a:cubicBezTo>
                  <a:cubicBezTo>
                    <a:pt x="8" y="27"/>
                    <a:pt x="4" y="28"/>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6" y="31"/>
                    <a:pt x="8" y="31"/>
                  </a:cubicBezTo>
                  <a:cubicBezTo>
                    <a:pt x="8" y="31"/>
                    <a:pt x="8" y="31"/>
                    <a:pt x="8" y="31"/>
                  </a:cubicBezTo>
                  <a:cubicBezTo>
                    <a:pt x="10" y="31"/>
                    <a:pt x="13" y="30"/>
                    <a:pt x="15" y="29"/>
                  </a:cubicBezTo>
                  <a:cubicBezTo>
                    <a:pt x="15" y="29"/>
                    <a:pt x="15" y="29"/>
                    <a:pt x="15" y="29"/>
                  </a:cubicBezTo>
                  <a:cubicBezTo>
                    <a:pt x="16" y="29"/>
                    <a:pt x="17" y="29"/>
                    <a:pt x="17" y="29"/>
                  </a:cubicBezTo>
                  <a:cubicBezTo>
                    <a:pt x="17" y="29"/>
                    <a:pt x="17" y="29"/>
                    <a:pt x="17" y="29"/>
                  </a:cubicBezTo>
                  <a:cubicBezTo>
                    <a:pt x="18" y="28"/>
                    <a:pt x="19" y="29"/>
                    <a:pt x="20" y="30"/>
                  </a:cubicBezTo>
                  <a:cubicBezTo>
                    <a:pt x="20" y="30"/>
                    <a:pt x="20" y="30"/>
                    <a:pt x="20" y="30"/>
                  </a:cubicBezTo>
                  <a:cubicBezTo>
                    <a:pt x="20" y="31"/>
                    <a:pt x="19" y="32"/>
                    <a:pt x="18" y="33"/>
                  </a:cubicBezTo>
                  <a:cubicBezTo>
                    <a:pt x="18" y="33"/>
                    <a:pt x="18" y="33"/>
                    <a:pt x="18" y="33"/>
                  </a:cubicBezTo>
                  <a:cubicBezTo>
                    <a:pt x="18" y="33"/>
                    <a:pt x="18" y="33"/>
                    <a:pt x="16" y="33"/>
                  </a:cubicBezTo>
                  <a:cubicBezTo>
                    <a:pt x="16" y="33"/>
                    <a:pt x="16" y="33"/>
                    <a:pt x="16" y="33"/>
                  </a:cubicBezTo>
                  <a:cubicBezTo>
                    <a:pt x="16" y="33"/>
                    <a:pt x="15" y="34"/>
                    <a:pt x="15" y="34"/>
                  </a:cubicBezTo>
                  <a:cubicBezTo>
                    <a:pt x="15" y="34"/>
                    <a:pt x="15" y="34"/>
                    <a:pt x="15" y="34"/>
                  </a:cubicBezTo>
                  <a:cubicBezTo>
                    <a:pt x="13" y="35"/>
                    <a:pt x="10"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1" y="37"/>
                    <a:pt x="11" y="38"/>
                    <a:pt x="12" y="38"/>
                  </a:cubicBezTo>
                  <a:cubicBezTo>
                    <a:pt x="12" y="38"/>
                    <a:pt x="12" y="38"/>
                    <a:pt x="12" y="38"/>
                  </a:cubicBezTo>
                  <a:cubicBezTo>
                    <a:pt x="14" y="38"/>
                    <a:pt x="17" y="37"/>
                    <a:pt x="19" y="36"/>
                  </a:cubicBezTo>
                  <a:cubicBezTo>
                    <a:pt x="19" y="36"/>
                    <a:pt x="19" y="36"/>
                    <a:pt x="19" y="36"/>
                  </a:cubicBezTo>
                  <a:cubicBezTo>
                    <a:pt x="21" y="35"/>
                    <a:pt x="22" y="34"/>
                    <a:pt x="22" y="34"/>
                  </a:cubicBezTo>
                  <a:cubicBezTo>
                    <a:pt x="22" y="34"/>
                    <a:pt x="22" y="34"/>
                    <a:pt x="22" y="34"/>
                  </a:cubicBezTo>
                  <a:cubicBezTo>
                    <a:pt x="23" y="34"/>
                    <a:pt x="24" y="34"/>
                    <a:pt x="25" y="35"/>
                  </a:cubicBezTo>
                  <a:cubicBezTo>
                    <a:pt x="25" y="35"/>
                    <a:pt x="25" y="35"/>
                    <a:pt x="25" y="35"/>
                  </a:cubicBezTo>
                  <a:cubicBezTo>
                    <a:pt x="26" y="36"/>
                    <a:pt x="25" y="37"/>
                    <a:pt x="24" y="38"/>
                  </a:cubicBezTo>
                  <a:cubicBezTo>
                    <a:pt x="24" y="38"/>
                    <a:pt x="24" y="38"/>
                    <a:pt x="24" y="38"/>
                  </a:cubicBezTo>
                  <a:cubicBezTo>
                    <a:pt x="24" y="38"/>
                    <a:pt x="22" y="39"/>
                    <a:pt x="21" y="41"/>
                  </a:cubicBezTo>
                  <a:cubicBezTo>
                    <a:pt x="21" y="41"/>
                    <a:pt x="21" y="41"/>
                    <a:pt x="21" y="41"/>
                  </a:cubicBezTo>
                  <a:cubicBezTo>
                    <a:pt x="21" y="41"/>
                    <a:pt x="21" y="41"/>
                    <a:pt x="21" y="41"/>
                  </a:cubicBezTo>
                  <a:cubicBezTo>
                    <a:pt x="21" y="41"/>
                    <a:pt x="21" y="41"/>
                    <a:pt x="21" y="41"/>
                  </a:cubicBezTo>
                  <a:cubicBezTo>
                    <a:pt x="21" y="41"/>
                    <a:pt x="21" y="41"/>
                    <a:pt x="22" y="41"/>
                  </a:cubicBezTo>
                  <a:cubicBezTo>
                    <a:pt x="22" y="41"/>
                    <a:pt x="22" y="41"/>
                    <a:pt x="22" y="41"/>
                  </a:cubicBezTo>
                  <a:cubicBezTo>
                    <a:pt x="22" y="41"/>
                    <a:pt x="22" y="41"/>
                    <a:pt x="22" y="41"/>
                  </a:cubicBezTo>
                  <a:cubicBezTo>
                    <a:pt x="22" y="41"/>
                    <a:pt x="22" y="41"/>
                    <a:pt x="22" y="41"/>
                  </a:cubicBezTo>
                  <a:cubicBezTo>
                    <a:pt x="24" y="42"/>
                    <a:pt x="28" y="39"/>
                    <a:pt x="31" y="37"/>
                  </a:cubicBezTo>
                  <a:cubicBezTo>
                    <a:pt x="31" y="37"/>
                    <a:pt x="31" y="37"/>
                    <a:pt x="31" y="37"/>
                  </a:cubicBezTo>
                  <a:cubicBezTo>
                    <a:pt x="33" y="34"/>
                    <a:pt x="35" y="31"/>
                    <a:pt x="35" y="31"/>
                  </a:cubicBezTo>
                  <a:cubicBezTo>
                    <a:pt x="35" y="31"/>
                    <a:pt x="35" y="31"/>
                    <a:pt x="35" y="31"/>
                  </a:cubicBezTo>
                  <a:cubicBezTo>
                    <a:pt x="36" y="31"/>
                    <a:pt x="37" y="30"/>
                    <a:pt x="38" y="31"/>
                  </a:cubicBezTo>
                  <a:cubicBezTo>
                    <a:pt x="38" y="31"/>
                    <a:pt x="38" y="31"/>
                    <a:pt x="38" y="31"/>
                  </a:cubicBezTo>
                  <a:cubicBezTo>
                    <a:pt x="39" y="32"/>
                    <a:pt x="39" y="33"/>
                    <a:pt x="38" y="34"/>
                  </a:cubicBezTo>
                  <a:cubicBezTo>
                    <a:pt x="38" y="34"/>
                    <a:pt x="38" y="34"/>
                    <a:pt x="38" y="34"/>
                  </a:cubicBezTo>
                  <a:cubicBezTo>
                    <a:pt x="38" y="34"/>
                    <a:pt x="30" y="45"/>
                    <a:pt x="22" y="45"/>
                  </a:cubicBezTo>
                  <a:cubicBezTo>
                    <a:pt x="22" y="45"/>
                    <a:pt x="22" y="45"/>
                    <a:pt x="22" y="45"/>
                  </a:cubicBezTo>
                  <a:cubicBezTo>
                    <a:pt x="22" y="45"/>
                    <a:pt x="22" y="45"/>
                    <a:pt x="22" y="45"/>
                  </a:cubicBezTo>
                  <a:cubicBezTo>
                    <a:pt x="22" y="45"/>
                    <a:pt x="22" y="45"/>
                    <a:pt x="22" y="45"/>
                  </a:cubicBezTo>
                  <a:cubicBezTo>
                    <a:pt x="22" y="45"/>
                    <a:pt x="21" y="45"/>
                    <a:pt x="21" y="4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831">
              <a:extLst>
                <a:ext uri="{FF2B5EF4-FFF2-40B4-BE49-F238E27FC236}">
                  <a16:creationId xmlns:a16="http://schemas.microsoft.com/office/drawing/2014/main" id="{2117142C-7832-402A-82E0-116D3421763D}"/>
                </a:ext>
              </a:extLst>
            </p:cNvPr>
            <p:cNvSpPr/>
            <p:nvPr/>
          </p:nvSpPr>
          <p:spPr bwMode="auto">
            <a:xfrm rot="964014">
              <a:off x="9077831" y="1242919"/>
              <a:ext cx="232372" cy="242127"/>
            </a:xfrm>
            <a:custGeom>
              <a:avLst/>
              <a:gdLst>
                <a:gd name="T0" fmla="*/ 0 w 45"/>
                <a:gd name="T1" fmla="*/ 28 h 46"/>
                <a:gd name="T2" fmla="*/ 27 w 45"/>
                <a:gd name="T3" fmla="*/ 12 h 46"/>
                <a:gd name="T4" fmla="*/ 20 w 45"/>
                <a:gd name="T5" fmla="*/ 46 h 46"/>
                <a:gd name="T6" fmla="*/ 6 w 45"/>
                <a:gd name="T7" fmla="*/ 42 h 46"/>
                <a:gd name="T8" fmla="*/ 0 w 45"/>
                <a:gd name="T9" fmla="*/ 28 h 46"/>
              </a:gdLst>
              <a:ahLst/>
              <a:cxnLst>
                <a:cxn ang="0">
                  <a:pos x="T0" y="T1"/>
                </a:cxn>
                <a:cxn ang="0">
                  <a:pos x="T2" y="T3"/>
                </a:cxn>
                <a:cxn ang="0">
                  <a:pos x="T4" y="T5"/>
                </a:cxn>
                <a:cxn ang="0">
                  <a:pos x="T6" y="T7"/>
                </a:cxn>
                <a:cxn ang="0">
                  <a:pos x="T8" y="T9"/>
                </a:cxn>
              </a:cxnLst>
              <a:rect l="0" t="0" r="r" b="b"/>
              <a:pathLst>
                <a:path w="45" h="46">
                  <a:moveTo>
                    <a:pt x="0" y="28"/>
                  </a:moveTo>
                  <a:cubicBezTo>
                    <a:pt x="0" y="28"/>
                    <a:pt x="9" y="0"/>
                    <a:pt x="27" y="12"/>
                  </a:cubicBezTo>
                  <a:cubicBezTo>
                    <a:pt x="45" y="24"/>
                    <a:pt x="37" y="41"/>
                    <a:pt x="20" y="46"/>
                  </a:cubicBezTo>
                  <a:cubicBezTo>
                    <a:pt x="6" y="42"/>
                    <a:pt x="6" y="42"/>
                    <a:pt x="6" y="42"/>
                  </a:cubicBezTo>
                  <a:lnTo>
                    <a:pt x="0"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832">
              <a:extLst>
                <a:ext uri="{FF2B5EF4-FFF2-40B4-BE49-F238E27FC236}">
                  <a16:creationId xmlns:a16="http://schemas.microsoft.com/office/drawing/2014/main" id="{51B45B49-9F98-4C86-A1C8-D6D98030649B}"/>
                </a:ext>
              </a:extLst>
            </p:cNvPr>
            <p:cNvSpPr/>
            <p:nvPr/>
          </p:nvSpPr>
          <p:spPr bwMode="auto">
            <a:xfrm rot="964014">
              <a:off x="9122123" y="1302351"/>
              <a:ext cx="118378" cy="132273"/>
            </a:xfrm>
            <a:custGeom>
              <a:avLst/>
              <a:gdLst>
                <a:gd name="T0" fmla="*/ 1 w 23"/>
                <a:gd name="T1" fmla="*/ 24 h 25"/>
                <a:gd name="T2" fmla="*/ 1 w 23"/>
                <a:gd name="T3" fmla="*/ 22 h 25"/>
                <a:gd name="T4" fmla="*/ 1 w 23"/>
                <a:gd name="T5" fmla="*/ 22 h 25"/>
                <a:gd name="T6" fmla="*/ 19 w 23"/>
                <a:gd name="T7" fmla="*/ 1 h 25"/>
                <a:gd name="T8" fmla="*/ 22 w 23"/>
                <a:gd name="T9" fmla="*/ 1 h 25"/>
                <a:gd name="T10" fmla="*/ 22 w 23"/>
                <a:gd name="T11" fmla="*/ 1 h 25"/>
                <a:gd name="T12" fmla="*/ 22 w 23"/>
                <a:gd name="T13" fmla="*/ 4 h 25"/>
                <a:gd name="T14" fmla="*/ 22 w 23"/>
                <a:gd name="T15" fmla="*/ 4 h 25"/>
                <a:gd name="T16" fmla="*/ 4 w 23"/>
                <a:gd name="T17" fmla="*/ 24 h 25"/>
                <a:gd name="T18" fmla="*/ 2 w 23"/>
                <a:gd name="T19" fmla="*/ 25 h 25"/>
                <a:gd name="T20" fmla="*/ 2 w 23"/>
                <a:gd name="T21" fmla="*/ 25 h 25"/>
                <a:gd name="T22" fmla="*/ 1 w 23"/>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5">
                  <a:moveTo>
                    <a:pt x="1" y="24"/>
                  </a:moveTo>
                  <a:cubicBezTo>
                    <a:pt x="0" y="24"/>
                    <a:pt x="0" y="22"/>
                    <a:pt x="1" y="22"/>
                  </a:cubicBezTo>
                  <a:cubicBezTo>
                    <a:pt x="1" y="22"/>
                    <a:pt x="1" y="22"/>
                    <a:pt x="1" y="22"/>
                  </a:cubicBezTo>
                  <a:cubicBezTo>
                    <a:pt x="19" y="1"/>
                    <a:pt x="19" y="1"/>
                    <a:pt x="19" y="1"/>
                  </a:cubicBezTo>
                  <a:cubicBezTo>
                    <a:pt x="20" y="0"/>
                    <a:pt x="21" y="0"/>
                    <a:pt x="22" y="1"/>
                  </a:cubicBezTo>
                  <a:cubicBezTo>
                    <a:pt x="22" y="1"/>
                    <a:pt x="22" y="1"/>
                    <a:pt x="22" y="1"/>
                  </a:cubicBezTo>
                  <a:cubicBezTo>
                    <a:pt x="23" y="2"/>
                    <a:pt x="23" y="3"/>
                    <a:pt x="22" y="4"/>
                  </a:cubicBezTo>
                  <a:cubicBezTo>
                    <a:pt x="22" y="4"/>
                    <a:pt x="22" y="4"/>
                    <a:pt x="22" y="4"/>
                  </a:cubicBezTo>
                  <a:cubicBezTo>
                    <a:pt x="4" y="24"/>
                    <a:pt x="4" y="24"/>
                    <a:pt x="4" y="24"/>
                  </a:cubicBezTo>
                  <a:cubicBezTo>
                    <a:pt x="3" y="25"/>
                    <a:pt x="3" y="25"/>
                    <a:pt x="2" y="25"/>
                  </a:cubicBezTo>
                  <a:cubicBezTo>
                    <a:pt x="2" y="25"/>
                    <a:pt x="2" y="25"/>
                    <a:pt x="2" y="25"/>
                  </a:cubicBezTo>
                  <a:cubicBezTo>
                    <a:pt x="2" y="25"/>
                    <a:pt x="1" y="25"/>
                    <a:pt x="1" y="2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833">
              <a:extLst>
                <a:ext uri="{FF2B5EF4-FFF2-40B4-BE49-F238E27FC236}">
                  <a16:creationId xmlns:a16="http://schemas.microsoft.com/office/drawing/2014/main" id="{93F05D89-BD09-431F-831E-DE022B22C5B3}"/>
                </a:ext>
              </a:extLst>
            </p:cNvPr>
            <p:cNvSpPr>
              <a:spLocks noEditPoints="1"/>
            </p:cNvSpPr>
            <p:nvPr/>
          </p:nvSpPr>
          <p:spPr bwMode="auto">
            <a:xfrm rot="964014">
              <a:off x="9061168" y="1272105"/>
              <a:ext cx="212644" cy="217466"/>
            </a:xfrm>
            <a:custGeom>
              <a:avLst/>
              <a:gdLst>
                <a:gd name="T0" fmla="*/ 7 w 41"/>
                <a:gd name="T1" fmla="*/ 37 h 41"/>
                <a:gd name="T2" fmla="*/ 6 w 41"/>
                <a:gd name="T3" fmla="*/ 36 h 41"/>
                <a:gd name="T4" fmla="*/ 6 w 41"/>
                <a:gd name="T5" fmla="*/ 36 h 41"/>
                <a:gd name="T6" fmla="*/ 0 w 41"/>
                <a:gd name="T7" fmla="*/ 22 h 41"/>
                <a:gd name="T8" fmla="*/ 2 w 41"/>
                <a:gd name="T9" fmla="*/ 21 h 41"/>
                <a:gd name="T10" fmla="*/ 4 w 41"/>
                <a:gd name="T11" fmla="*/ 22 h 41"/>
                <a:gd name="T12" fmla="*/ 2 w 41"/>
                <a:gd name="T13" fmla="*/ 21 h 41"/>
                <a:gd name="T14" fmla="*/ 0 w 41"/>
                <a:gd name="T15" fmla="*/ 22 h 41"/>
                <a:gd name="T16" fmla="*/ 0 w 41"/>
                <a:gd name="T17" fmla="*/ 20 h 41"/>
                <a:gd name="T18" fmla="*/ 0 w 41"/>
                <a:gd name="T19" fmla="*/ 20 h 41"/>
                <a:gd name="T20" fmla="*/ 21 w 41"/>
                <a:gd name="T21" fmla="*/ 0 h 41"/>
                <a:gd name="T22" fmla="*/ 21 w 41"/>
                <a:gd name="T23" fmla="*/ 0 h 41"/>
                <a:gd name="T24" fmla="*/ 30 w 41"/>
                <a:gd name="T25" fmla="*/ 3 h 41"/>
                <a:gd name="T26" fmla="*/ 30 w 41"/>
                <a:gd name="T27" fmla="*/ 3 h 41"/>
                <a:gd name="T28" fmla="*/ 41 w 41"/>
                <a:gd name="T29" fmla="*/ 20 h 41"/>
                <a:gd name="T30" fmla="*/ 41 w 41"/>
                <a:gd name="T31" fmla="*/ 20 h 41"/>
                <a:gd name="T32" fmla="*/ 23 w 41"/>
                <a:gd name="T33" fmla="*/ 41 h 41"/>
                <a:gd name="T34" fmla="*/ 23 w 41"/>
                <a:gd name="T35" fmla="*/ 41 h 41"/>
                <a:gd name="T36" fmla="*/ 22 w 41"/>
                <a:gd name="T37" fmla="*/ 41 h 41"/>
                <a:gd name="T38" fmla="*/ 7 w 41"/>
                <a:gd name="T39" fmla="*/ 37 h 41"/>
                <a:gd name="T40" fmla="*/ 9 w 41"/>
                <a:gd name="T41" fmla="*/ 34 h 41"/>
                <a:gd name="T42" fmla="*/ 22 w 41"/>
                <a:gd name="T43" fmla="*/ 37 h 41"/>
                <a:gd name="T44" fmla="*/ 37 w 41"/>
                <a:gd name="T45" fmla="*/ 20 h 41"/>
                <a:gd name="T46" fmla="*/ 37 w 41"/>
                <a:gd name="T47" fmla="*/ 20 h 41"/>
                <a:gd name="T48" fmla="*/ 28 w 41"/>
                <a:gd name="T49" fmla="*/ 7 h 41"/>
                <a:gd name="T50" fmla="*/ 28 w 41"/>
                <a:gd name="T51" fmla="*/ 7 h 41"/>
                <a:gd name="T52" fmla="*/ 21 w 41"/>
                <a:gd name="T53" fmla="*/ 4 h 41"/>
                <a:gd name="T54" fmla="*/ 21 w 41"/>
                <a:gd name="T55" fmla="*/ 4 h 41"/>
                <a:gd name="T56" fmla="*/ 8 w 41"/>
                <a:gd name="T57" fmla="*/ 13 h 41"/>
                <a:gd name="T58" fmla="*/ 8 w 41"/>
                <a:gd name="T59" fmla="*/ 13 h 41"/>
                <a:gd name="T60" fmla="*/ 4 w 41"/>
                <a:gd name="T61" fmla="*/ 21 h 41"/>
                <a:gd name="T62" fmla="*/ 4 w 41"/>
                <a:gd name="T63" fmla="*/ 21 h 41"/>
                <a:gd name="T64" fmla="*/ 9 w 41"/>
                <a:gd name="T6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7" y="37"/>
                  </a:moveTo>
                  <a:cubicBezTo>
                    <a:pt x="7" y="37"/>
                    <a:pt x="6" y="37"/>
                    <a:pt x="6" y="36"/>
                  </a:cubicBezTo>
                  <a:cubicBezTo>
                    <a:pt x="6" y="36"/>
                    <a:pt x="6" y="36"/>
                    <a:pt x="6" y="36"/>
                  </a:cubicBezTo>
                  <a:cubicBezTo>
                    <a:pt x="0" y="22"/>
                    <a:pt x="0" y="22"/>
                    <a:pt x="0" y="22"/>
                  </a:cubicBezTo>
                  <a:cubicBezTo>
                    <a:pt x="2" y="21"/>
                    <a:pt x="2" y="21"/>
                    <a:pt x="2" y="21"/>
                  </a:cubicBezTo>
                  <a:cubicBezTo>
                    <a:pt x="4" y="22"/>
                    <a:pt x="4" y="22"/>
                    <a:pt x="4" y="22"/>
                  </a:cubicBezTo>
                  <a:cubicBezTo>
                    <a:pt x="2" y="21"/>
                    <a:pt x="2" y="21"/>
                    <a:pt x="2" y="21"/>
                  </a:cubicBezTo>
                  <a:cubicBezTo>
                    <a:pt x="0" y="22"/>
                    <a:pt x="0" y="22"/>
                    <a:pt x="0" y="22"/>
                  </a:cubicBezTo>
                  <a:cubicBezTo>
                    <a:pt x="0" y="21"/>
                    <a:pt x="0" y="21"/>
                    <a:pt x="0" y="20"/>
                  </a:cubicBezTo>
                  <a:cubicBezTo>
                    <a:pt x="0" y="20"/>
                    <a:pt x="0" y="20"/>
                    <a:pt x="0" y="20"/>
                  </a:cubicBezTo>
                  <a:cubicBezTo>
                    <a:pt x="0" y="20"/>
                    <a:pt x="6" y="1"/>
                    <a:pt x="21" y="0"/>
                  </a:cubicBezTo>
                  <a:cubicBezTo>
                    <a:pt x="21" y="0"/>
                    <a:pt x="21" y="0"/>
                    <a:pt x="21" y="0"/>
                  </a:cubicBezTo>
                  <a:cubicBezTo>
                    <a:pt x="24" y="0"/>
                    <a:pt x="27" y="1"/>
                    <a:pt x="30" y="3"/>
                  </a:cubicBezTo>
                  <a:cubicBezTo>
                    <a:pt x="30" y="3"/>
                    <a:pt x="30" y="3"/>
                    <a:pt x="30" y="3"/>
                  </a:cubicBezTo>
                  <a:cubicBezTo>
                    <a:pt x="38" y="8"/>
                    <a:pt x="41" y="14"/>
                    <a:pt x="41" y="20"/>
                  </a:cubicBezTo>
                  <a:cubicBezTo>
                    <a:pt x="41" y="20"/>
                    <a:pt x="41" y="20"/>
                    <a:pt x="41" y="20"/>
                  </a:cubicBezTo>
                  <a:cubicBezTo>
                    <a:pt x="41" y="30"/>
                    <a:pt x="33" y="38"/>
                    <a:pt x="23" y="41"/>
                  </a:cubicBezTo>
                  <a:cubicBezTo>
                    <a:pt x="23" y="41"/>
                    <a:pt x="23" y="41"/>
                    <a:pt x="23" y="41"/>
                  </a:cubicBezTo>
                  <a:cubicBezTo>
                    <a:pt x="22" y="41"/>
                    <a:pt x="22" y="41"/>
                    <a:pt x="22" y="41"/>
                  </a:cubicBezTo>
                  <a:cubicBezTo>
                    <a:pt x="7" y="37"/>
                    <a:pt x="7" y="37"/>
                    <a:pt x="7" y="37"/>
                  </a:cubicBezTo>
                  <a:close/>
                  <a:moveTo>
                    <a:pt x="9" y="34"/>
                  </a:moveTo>
                  <a:cubicBezTo>
                    <a:pt x="22" y="37"/>
                    <a:pt x="22" y="37"/>
                    <a:pt x="22" y="37"/>
                  </a:cubicBezTo>
                  <a:cubicBezTo>
                    <a:pt x="31" y="34"/>
                    <a:pt x="37" y="27"/>
                    <a:pt x="37" y="20"/>
                  </a:cubicBezTo>
                  <a:cubicBezTo>
                    <a:pt x="37" y="20"/>
                    <a:pt x="37" y="20"/>
                    <a:pt x="37" y="20"/>
                  </a:cubicBezTo>
                  <a:cubicBezTo>
                    <a:pt x="37" y="16"/>
                    <a:pt x="35" y="11"/>
                    <a:pt x="28" y="7"/>
                  </a:cubicBezTo>
                  <a:cubicBezTo>
                    <a:pt x="28" y="7"/>
                    <a:pt x="28" y="7"/>
                    <a:pt x="28" y="7"/>
                  </a:cubicBezTo>
                  <a:cubicBezTo>
                    <a:pt x="25" y="5"/>
                    <a:pt x="23" y="4"/>
                    <a:pt x="21" y="4"/>
                  </a:cubicBezTo>
                  <a:cubicBezTo>
                    <a:pt x="21" y="4"/>
                    <a:pt x="21" y="4"/>
                    <a:pt x="21" y="4"/>
                  </a:cubicBezTo>
                  <a:cubicBezTo>
                    <a:pt x="16" y="4"/>
                    <a:pt x="11" y="8"/>
                    <a:pt x="8" y="13"/>
                  </a:cubicBezTo>
                  <a:cubicBezTo>
                    <a:pt x="8" y="13"/>
                    <a:pt x="8" y="13"/>
                    <a:pt x="8" y="13"/>
                  </a:cubicBezTo>
                  <a:cubicBezTo>
                    <a:pt x="6" y="16"/>
                    <a:pt x="5" y="19"/>
                    <a:pt x="4" y="21"/>
                  </a:cubicBezTo>
                  <a:cubicBezTo>
                    <a:pt x="4" y="21"/>
                    <a:pt x="4" y="21"/>
                    <a:pt x="4" y="21"/>
                  </a:cubicBezTo>
                  <a:cubicBezTo>
                    <a:pt x="9" y="34"/>
                    <a:pt x="9" y="34"/>
                    <a:pt x="9"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834">
              <a:extLst>
                <a:ext uri="{FF2B5EF4-FFF2-40B4-BE49-F238E27FC236}">
                  <a16:creationId xmlns:a16="http://schemas.microsoft.com/office/drawing/2014/main" id="{1AEB34D1-4473-47B3-B386-3867FD7F8470}"/>
                </a:ext>
              </a:extLst>
            </p:cNvPr>
            <p:cNvSpPr/>
            <p:nvPr/>
          </p:nvSpPr>
          <p:spPr bwMode="auto">
            <a:xfrm rot="964014">
              <a:off x="8887154" y="1150049"/>
              <a:ext cx="247718" cy="217466"/>
            </a:xfrm>
            <a:custGeom>
              <a:avLst/>
              <a:gdLst>
                <a:gd name="T0" fmla="*/ 13 w 48"/>
                <a:gd name="T1" fmla="*/ 35 h 41"/>
                <a:gd name="T2" fmla="*/ 21 w 48"/>
                <a:gd name="T3" fmla="*/ 5 h 41"/>
                <a:gd name="T4" fmla="*/ 40 w 48"/>
                <a:gd name="T5" fmla="*/ 34 h 41"/>
                <a:gd name="T6" fmla="*/ 27 w 48"/>
                <a:gd name="T7" fmla="*/ 41 h 41"/>
                <a:gd name="T8" fmla="*/ 13 w 48"/>
                <a:gd name="T9" fmla="*/ 35 h 41"/>
              </a:gdLst>
              <a:ahLst/>
              <a:cxnLst>
                <a:cxn ang="0">
                  <a:pos x="T0" y="T1"/>
                </a:cxn>
                <a:cxn ang="0">
                  <a:pos x="T2" y="T3"/>
                </a:cxn>
                <a:cxn ang="0">
                  <a:pos x="T4" y="T5"/>
                </a:cxn>
                <a:cxn ang="0">
                  <a:pos x="T6" y="T7"/>
                </a:cxn>
                <a:cxn ang="0">
                  <a:pos x="T8" y="T9"/>
                </a:cxn>
              </a:cxnLst>
              <a:rect l="0" t="0" r="r" b="b"/>
              <a:pathLst>
                <a:path w="48" h="41">
                  <a:moveTo>
                    <a:pt x="13" y="35"/>
                  </a:moveTo>
                  <a:cubicBezTo>
                    <a:pt x="13" y="35"/>
                    <a:pt x="0" y="9"/>
                    <a:pt x="21" y="5"/>
                  </a:cubicBezTo>
                  <a:cubicBezTo>
                    <a:pt x="42" y="0"/>
                    <a:pt x="48" y="18"/>
                    <a:pt x="40" y="34"/>
                  </a:cubicBezTo>
                  <a:cubicBezTo>
                    <a:pt x="27" y="41"/>
                    <a:pt x="27" y="41"/>
                    <a:pt x="27" y="41"/>
                  </a:cubicBezTo>
                  <a:lnTo>
                    <a:pt x="13" y="3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835">
              <a:extLst>
                <a:ext uri="{FF2B5EF4-FFF2-40B4-BE49-F238E27FC236}">
                  <a16:creationId xmlns:a16="http://schemas.microsoft.com/office/drawing/2014/main" id="{251E8328-DE16-4337-AAFB-AC85C062E442}"/>
                </a:ext>
              </a:extLst>
            </p:cNvPr>
            <p:cNvSpPr/>
            <p:nvPr/>
          </p:nvSpPr>
          <p:spPr bwMode="auto">
            <a:xfrm rot="964014">
              <a:off x="9004037" y="1167696"/>
              <a:ext cx="30690" cy="163660"/>
            </a:xfrm>
            <a:custGeom>
              <a:avLst/>
              <a:gdLst>
                <a:gd name="T0" fmla="*/ 2 w 6"/>
                <a:gd name="T1" fmla="*/ 29 h 31"/>
                <a:gd name="T2" fmla="*/ 1 w 6"/>
                <a:gd name="T3" fmla="*/ 2 h 31"/>
                <a:gd name="T4" fmla="*/ 2 w 6"/>
                <a:gd name="T5" fmla="*/ 0 h 31"/>
                <a:gd name="T6" fmla="*/ 2 w 6"/>
                <a:gd name="T7" fmla="*/ 0 h 31"/>
                <a:gd name="T8" fmla="*/ 5 w 6"/>
                <a:gd name="T9" fmla="*/ 1 h 31"/>
                <a:gd name="T10" fmla="*/ 5 w 6"/>
                <a:gd name="T11" fmla="*/ 1 h 31"/>
                <a:gd name="T12" fmla="*/ 6 w 6"/>
                <a:gd name="T13" fmla="*/ 29 h 31"/>
                <a:gd name="T14" fmla="*/ 4 w 6"/>
                <a:gd name="T15" fmla="*/ 31 h 31"/>
                <a:gd name="T16" fmla="*/ 4 w 6"/>
                <a:gd name="T17" fmla="*/ 31 h 31"/>
                <a:gd name="T18" fmla="*/ 4 w 6"/>
                <a:gd name="T19" fmla="*/ 31 h 31"/>
                <a:gd name="T20" fmla="*/ 4 w 6"/>
                <a:gd name="T21" fmla="*/ 31 h 31"/>
                <a:gd name="T22" fmla="*/ 2 w 6"/>
                <a:gd name="T23"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1">
                  <a:moveTo>
                    <a:pt x="2" y="29"/>
                  </a:moveTo>
                  <a:cubicBezTo>
                    <a:pt x="1" y="2"/>
                    <a:pt x="1" y="2"/>
                    <a:pt x="1" y="2"/>
                  </a:cubicBezTo>
                  <a:cubicBezTo>
                    <a:pt x="0" y="1"/>
                    <a:pt x="1" y="0"/>
                    <a:pt x="2" y="0"/>
                  </a:cubicBezTo>
                  <a:cubicBezTo>
                    <a:pt x="2" y="0"/>
                    <a:pt x="2" y="0"/>
                    <a:pt x="2" y="0"/>
                  </a:cubicBezTo>
                  <a:cubicBezTo>
                    <a:pt x="4" y="0"/>
                    <a:pt x="4" y="0"/>
                    <a:pt x="5" y="1"/>
                  </a:cubicBezTo>
                  <a:cubicBezTo>
                    <a:pt x="5" y="1"/>
                    <a:pt x="5" y="1"/>
                    <a:pt x="5" y="1"/>
                  </a:cubicBezTo>
                  <a:cubicBezTo>
                    <a:pt x="6" y="29"/>
                    <a:pt x="6" y="29"/>
                    <a:pt x="6" y="29"/>
                  </a:cubicBezTo>
                  <a:cubicBezTo>
                    <a:pt x="6" y="30"/>
                    <a:pt x="5" y="31"/>
                    <a:pt x="4" y="31"/>
                  </a:cubicBezTo>
                  <a:cubicBezTo>
                    <a:pt x="4" y="31"/>
                    <a:pt x="4" y="31"/>
                    <a:pt x="4" y="31"/>
                  </a:cubicBezTo>
                  <a:cubicBezTo>
                    <a:pt x="4" y="31"/>
                    <a:pt x="4" y="31"/>
                    <a:pt x="4" y="31"/>
                  </a:cubicBezTo>
                  <a:cubicBezTo>
                    <a:pt x="4" y="31"/>
                    <a:pt x="4" y="31"/>
                    <a:pt x="4" y="31"/>
                  </a:cubicBezTo>
                  <a:cubicBezTo>
                    <a:pt x="3" y="31"/>
                    <a:pt x="2" y="30"/>
                    <a:pt x="2" y="29"/>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836">
              <a:extLst>
                <a:ext uri="{FF2B5EF4-FFF2-40B4-BE49-F238E27FC236}">
                  <a16:creationId xmlns:a16="http://schemas.microsoft.com/office/drawing/2014/main" id="{8D0E9CAA-8FEB-46D7-AAFE-F19B7657E670}"/>
                </a:ext>
              </a:extLst>
            </p:cNvPr>
            <p:cNvSpPr>
              <a:spLocks noEditPoints="1"/>
            </p:cNvSpPr>
            <p:nvPr/>
          </p:nvSpPr>
          <p:spPr bwMode="auto">
            <a:xfrm rot="964014">
              <a:off x="8918743" y="1163551"/>
              <a:ext cx="197298" cy="217466"/>
            </a:xfrm>
            <a:custGeom>
              <a:avLst/>
              <a:gdLst>
                <a:gd name="T0" fmla="*/ 19 w 38"/>
                <a:gd name="T1" fmla="*/ 41 h 41"/>
                <a:gd name="T2" fmla="*/ 5 w 38"/>
                <a:gd name="T3" fmla="*/ 35 h 41"/>
                <a:gd name="T4" fmla="*/ 6 w 38"/>
                <a:gd name="T5" fmla="*/ 33 h 41"/>
                <a:gd name="T6" fmla="*/ 8 w 38"/>
                <a:gd name="T7" fmla="*/ 32 h 41"/>
                <a:gd name="T8" fmla="*/ 6 w 38"/>
                <a:gd name="T9" fmla="*/ 33 h 41"/>
                <a:gd name="T10" fmla="*/ 5 w 38"/>
                <a:gd name="T11" fmla="*/ 35 h 41"/>
                <a:gd name="T12" fmla="*/ 4 w 38"/>
                <a:gd name="T13" fmla="*/ 34 h 41"/>
                <a:gd name="T14" fmla="*/ 4 w 38"/>
                <a:gd name="T15" fmla="*/ 34 h 41"/>
                <a:gd name="T16" fmla="*/ 0 w 38"/>
                <a:gd name="T17" fmla="*/ 17 h 41"/>
                <a:gd name="T18" fmla="*/ 0 w 38"/>
                <a:gd name="T19" fmla="*/ 17 h 41"/>
                <a:gd name="T20" fmla="*/ 13 w 38"/>
                <a:gd name="T21" fmla="*/ 1 h 41"/>
                <a:gd name="T22" fmla="*/ 13 w 38"/>
                <a:gd name="T23" fmla="*/ 1 h 41"/>
                <a:gd name="T24" fmla="*/ 20 w 38"/>
                <a:gd name="T25" fmla="*/ 0 h 41"/>
                <a:gd name="T26" fmla="*/ 20 w 38"/>
                <a:gd name="T27" fmla="*/ 0 h 41"/>
                <a:gd name="T28" fmla="*/ 34 w 38"/>
                <a:gd name="T29" fmla="*/ 5 h 41"/>
                <a:gd name="T30" fmla="*/ 34 w 38"/>
                <a:gd name="T31" fmla="*/ 5 h 41"/>
                <a:gd name="T32" fmla="*/ 38 w 38"/>
                <a:gd name="T33" fmla="*/ 18 h 41"/>
                <a:gd name="T34" fmla="*/ 38 w 38"/>
                <a:gd name="T35" fmla="*/ 18 h 41"/>
                <a:gd name="T36" fmla="*/ 34 w 38"/>
                <a:gd name="T37" fmla="*/ 33 h 41"/>
                <a:gd name="T38" fmla="*/ 34 w 38"/>
                <a:gd name="T39" fmla="*/ 33 h 41"/>
                <a:gd name="T40" fmla="*/ 34 w 38"/>
                <a:gd name="T41" fmla="*/ 33 h 41"/>
                <a:gd name="T42" fmla="*/ 21 w 38"/>
                <a:gd name="T43" fmla="*/ 41 h 41"/>
                <a:gd name="T44" fmla="*/ 20 w 38"/>
                <a:gd name="T45" fmla="*/ 41 h 41"/>
                <a:gd name="T46" fmla="*/ 20 w 38"/>
                <a:gd name="T47" fmla="*/ 41 h 41"/>
                <a:gd name="T48" fmla="*/ 19 w 38"/>
                <a:gd name="T49" fmla="*/ 41 h 41"/>
                <a:gd name="T50" fmla="*/ 20 w 38"/>
                <a:gd name="T51" fmla="*/ 37 h 41"/>
                <a:gd name="T52" fmla="*/ 31 w 38"/>
                <a:gd name="T53" fmla="*/ 30 h 41"/>
                <a:gd name="T54" fmla="*/ 34 w 38"/>
                <a:gd name="T55" fmla="*/ 18 h 41"/>
                <a:gd name="T56" fmla="*/ 34 w 38"/>
                <a:gd name="T57" fmla="*/ 18 h 41"/>
                <a:gd name="T58" fmla="*/ 20 w 38"/>
                <a:gd name="T59" fmla="*/ 4 h 41"/>
                <a:gd name="T60" fmla="*/ 20 w 38"/>
                <a:gd name="T61" fmla="*/ 4 h 41"/>
                <a:gd name="T62" fmla="*/ 14 w 38"/>
                <a:gd name="T63" fmla="*/ 5 h 41"/>
                <a:gd name="T64" fmla="*/ 14 w 38"/>
                <a:gd name="T65" fmla="*/ 5 h 41"/>
                <a:gd name="T66" fmla="*/ 4 w 38"/>
                <a:gd name="T67" fmla="*/ 17 h 41"/>
                <a:gd name="T68" fmla="*/ 4 w 38"/>
                <a:gd name="T69" fmla="*/ 17 h 41"/>
                <a:gd name="T70" fmla="*/ 7 w 38"/>
                <a:gd name="T71" fmla="*/ 32 h 41"/>
                <a:gd name="T72" fmla="*/ 7 w 38"/>
                <a:gd name="T73" fmla="*/ 32 h 41"/>
                <a:gd name="T74" fmla="*/ 20 w 38"/>
                <a:gd name="T75"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41">
                  <a:moveTo>
                    <a:pt x="19" y="41"/>
                  </a:moveTo>
                  <a:cubicBezTo>
                    <a:pt x="5" y="35"/>
                    <a:pt x="5" y="35"/>
                    <a:pt x="5" y="35"/>
                  </a:cubicBezTo>
                  <a:cubicBezTo>
                    <a:pt x="6" y="33"/>
                    <a:pt x="6" y="33"/>
                    <a:pt x="6" y="33"/>
                  </a:cubicBezTo>
                  <a:cubicBezTo>
                    <a:pt x="8" y="32"/>
                    <a:pt x="8" y="32"/>
                    <a:pt x="8" y="32"/>
                  </a:cubicBezTo>
                  <a:cubicBezTo>
                    <a:pt x="6" y="33"/>
                    <a:pt x="6" y="33"/>
                    <a:pt x="6" y="33"/>
                  </a:cubicBezTo>
                  <a:cubicBezTo>
                    <a:pt x="5" y="35"/>
                    <a:pt x="5" y="35"/>
                    <a:pt x="5" y="35"/>
                  </a:cubicBezTo>
                  <a:cubicBezTo>
                    <a:pt x="5" y="35"/>
                    <a:pt x="4" y="34"/>
                    <a:pt x="4" y="34"/>
                  </a:cubicBezTo>
                  <a:cubicBezTo>
                    <a:pt x="4" y="34"/>
                    <a:pt x="4" y="34"/>
                    <a:pt x="4" y="34"/>
                  </a:cubicBezTo>
                  <a:cubicBezTo>
                    <a:pt x="4" y="34"/>
                    <a:pt x="0" y="26"/>
                    <a:pt x="0" y="17"/>
                  </a:cubicBezTo>
                  <a:cubicBezTo>
                    <a:pt x="0" y="17"/>
                    <a:pt x="0" y="17"/>
                    <a:pt x="0" y="17"/>
                  </a:cubicBezTo>
                  <a:cubicBezTo>
                    <a:pt x="0" y="10"/>
                    <a:pt x="3" y="3"/>
                    <a:pt x="13" y="1"/>
                  </a:cubicBezTo>
                  <a:cubicBezTo>
                    <a:pt x="13" y="1"/>
                    <a:pt x="13" y="1"/>
                    <a:pt x="13" y="1"/>
                  </a:cubicBezTo>
                  <a:cubicBezTo>
                    <a:pt x="16" y="0"/>
                    <a:pt x="18" y="0"/>
                    <a:pt x="20" y="0"/>
                  </a:cubicBezTo>
                  <a:cubicBezTo>
                    <a:pt x="20" y="0"/>
                    <a:pt x="20" y="0"/>
                    <a:pt x="20" y="0"/>
                  </a:cubicBezTo>
                  <a:cubicBezTo>
                    <a:pt x="26" y="0"/>
                    <a:pt x="30" y="2"/>
                    <a:pt x="34" y="5"/>
                  </a:cubicBezTo>
                  <a:cubicBezTo>
                    <a:pt x="34" y="5"/>
                    <a:pt x="34" y="5"/>
                    <a:pt x="34" y="5"/>
                  </a:cubicBezTo>
                  <a:cubicBezTo>
                    <a:pt x="37" y="9"/>
                    <a:pt x="38" y="13"/>
                    <a:pt x="38" y="18"/>
                  </a:cubicBezTo>
                  <a:cubicBezTo>
                    <a:pt x="38" y="18"/>
                    <a:pt x="38" y="18"/>
                    <a:pt x="38" y="18"/>
                  </a:cubicBezTo>
                  <a:cubicBezTo>
                    <a:pt x="38" y="23"/>
                    <a:pt x="37" y="28"/>
                    <a:pt x="34" y="33"/>
                  </a:cubicBezTo>
                  <a:cubicBezTo>
                    <a:pt x="34" y="33"/>
                    <a:pt x="34" y="33"/>
                    <a:pt x="34" y="33"/>
                  </a:cubicBezTo>
                  <a:cubicBezTo>
                    <a:pt x="34" y="33"/>
                    <a:pt x="34" y="33"/>
                    <a:pt x="34" y="33"/>
                  </a:cubicBezTo>
                  <a:cubicBezTo>
                    <a:pt x="21" y="41"/>
                    <a:pt x="21" y="41"/>
                    <a:pt x="21" y="41"/>
                  </a:cubicBezTo>
                  <a:cubicBezTo>
                    <a:pt x="21" y="41"/>
                    <a:pt x="20" y="41"/>
                    <a:pt x="20" y="41"/>
                  </a:cubicBezTo>
                  <a:cubicBezTo>
                    <a:pt x="20" y="41"/>
                    <a:pt x="20" y="41"/>
                    <a:pt x="20" y="41"/>
                  </a:cubicBezTo>
                  <a:cubicBezTo>
                    <a:pt x="20" y="41"/>
                    <a:pt x="20" y="41"/>
                    <a:pt x="19" y="41"/>
                  </a:cubicBezTo>
                  <a:close/>
                  <a:moveTo>
                    <a:pt x="20" y="37"/>
                  </a:moveTo>
                  <a:cubicBezTo>
                    <a:pt x="31" y="30"/>
                    <a:pt x="31" y="30"/>
                    <a:pt x="31" y="30"/>
                  </a:cubicBezTo>
                  <a:cubicBezTo>
                    <a:pt x="33" y="26"/>
                    <a:pt x="34" y="22"/>
                    <a:pt x="34" y="18"/>
                  </a:cubicBezTo>
                  <a:cubicBezTo>
                    <a:pt x="34" y="18"/>
                    <a:pt x="34" y="18"/>
                    <a:pt x="34" y="18"/>
                  </a:cubicBezTo>
                  <a:cubicBezTo>
                    <a:pt x="34" y="10"/>
                    <a:pt x="30" y="4"/>
                    <a:pt x="20" y="4"/>
                  </a:cubicBezTo>
                  <a:cubicBezTo>
                    <a:pt x="20" y="4"/>
                    <a:pt x="20" y="4"/>
                    <a:pt x="20" y="4"/>
                  </a:cubicBezTo>
                  <a:cubicBezTo>
                    <a:pt x="18" y="4"/>
                    <a:pt x="16" y="4"/>
                    <a:pt x="14" y="5"/>
                  </a:cubicBezTo>
                  <a:cubicBezTo>
                    <a:pt x="14" y="5"/>
                    <a:pt x="14" y="5"/>
                    <a:pt x="14" y="5"/>
                  </a:cubicBezTo>
                  <a:cubicBezTo>
                    <a:pt x="6" y="6"/>
                    <a:pt x="4" y="11"/>
                    <a:pt x="4" y="17"/>
                  </a:cubicBezTo>
                  <a:cubicBezTo>
                    <a:pt x="4" y="17"/>
                    <a:pt x="4" y="17"/>
                    <a:pt x="4" y="17"/>
                  </a:cubicBezTo>
                  <a:cubicBezTo>
                    <a:pt x="4" y="23"/>
                    <a:pt x="6" y="30"/>
                    <a:pt x="7" y="32"/>
                  </a:cubicBezTo>
                  <a:cubicBezTo>
                    <a:pt x="7" y="32"/>
                    <a:pt x="7" y="32"/>
                    <a:pt x="7" y="32"/>
                  </a:cubicBezTo>
                  <a:cubicBezTo>
                    <a:pt x="20" y="37"/>
                    <a:pt x="20" y="37"/>
                    <a:pt x="20" y="3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837">
              <a:extLst>
                <a:ext uri="{FF2B5EF4-FFF2-40B4-BE49-F238E27FC236}">
                  <a16:creationId xmlns:a16="http://schemas.microsoft.com/office/drawing/2014/main" id="{A9E7D4CD-02CD-4F5F-8E4A-4FF3094E264A}"/>
                </a:ext>
              </a:extLst>
            </p:cNvPr>
            <p:cNvSpPr/>
            <p:nvPr/>
          </p:nvSpPr>
          <p:spPr bwMode="auto">
            <a:xfrm rot="964014">
              <a:off x="8694798" y="1149789"/>
              <a:ext cx="238949" cy="237642"/>
            </a:xfrm>
            <a:custGeom>
              <a:avLst/>
              <a:gdLst>
                <a:gd name="T0" fmla="*/ 28 w 46"/>
                <a:gd name="T1" fmla="*/ 45 h 45"/>
                <a:gd name="T2" fmla="*/ 12 w 46"/>
                <a:gd name="T3" fmla="*/ 18 h 45"/>
                <a:gd name="T4" fmla="*/ 46 w 46"/>
                <a:gd name="T5" fmla="*/ 25 h 45"/>
                <a:gd name="T6" fmla="*/ 42 w 46"/>
                <a:gd name="T7" fmla="*/ 39 h 45"/>
                <a:gd name="T8" fmla="*/ 28 w 46"/>
                <a:gd name="T9" fmla="*/ 45 h 45"/>
              </a:gdLst>
              <a:ahLst/>
              <a:cxnLst>
                <a:cxn ang="0">
                  <a:pos x="T0" y="T1"/>
                </a:cxn>
                <a:cxn ang="0">
                  <a:pos x="T2" y="T3"/>
                </a:cxn>
                <a:cxn ang="0">
                  <a:pos x="T4" y="T5"/>
                </a:cxn>
                <a:cxn ang="0">
                  <a:pos x="T6" y="T7"/>
                </a:cxn>
                <a:cxn ang="0">
                  <a:pos x="T8" y="T9"/>
                </a:cxn>
              </a:cxnLst>
              <a:rect l="0" t="0" r="r" b="b"/>
              <a:pathLst>
                <a:path w="46" h="45">
                  <a:moveTo>
                    <a:pt x="28" y="45"/>
                  </a:moveTo>
                  <a:cubicBezTo>
                    <a:pt x="28" y="45"/>
                    <a:pt x="0" y="36"/>
                    <a:pt x="12" y="18"/>
                  </a:cubicBezTo>
                  <a:cubicBezTo>
                    <a:pt x="24" y="0"/>
                    <a:pt x="41" y="8"/>
                    <a:pt x="46" y="25"/>
                  </a:cubicBezTo>
                  <a:cubicBezTo>
                    <a:pt x="42" y="39"/>
                    <a:pt x="42" y="39"/>
                    <a:pt x="42" y="39"/>
                  </a:cubicBezTo>
                  <a:lnTo>
                    <a:pt x="28" y="4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838">
              <a:extLst>
                <a:ext uri="{FF2B5EF4-FFF2-40B4-BE49-F238E27FC236}">
                  <a16:creationId xmlns:a16="http://schemas.microsoft.com/office/drawing/2014/main" id="{C8E1C895-B12C-45B5-9EBE-1D4AFC674AB6}"/>
                </a:ext>
              </a:extLst>
            </p:cNvPr>
            <p:cNvSpPr/>
            <p:nvPr/>
          </p:nvSpPr>
          <p:spPr bwMode="auto">
            <a:xfrm rot="964014">
              <a:off x="8753130" y="1218472"/>
              <a:ext cx="129340" cy="123305"/>
            </a:xfrm>
            <a:custGeom>
              <a:avLst/>
              <a:gdLst>
                <a:gd name="T0" fmla="*/ 22 w 25"/>
                <a:gd name="T1" fmla="*/ 23 h 23"/>
                <a:gd name="T2" fmla="*/ 1 w 25"/>
                <a:gd name="T3" fmla="*/ 4 h 23"/>
                <a:gd name="T4" fmla="*/ 1 w 25"/>
                <a:gd name="T5" fmla="*/ 1 h 23"/>
                <a:gd name="T6" fmla="*/ 1 w 25"/>
                <a:gd name="T7" fmla="*/ 1 h 23"/>
                <a:gd name="T8" fmla="*/ 4 w 25"/>
                <a:gd name="T9" fmla="*/ 1 h 23"/>
                <a:gd name="T10" fmla="*/ 4 w 25"/>
                <a:gd name="T11" fmla="*/ 1 h 23"/>
                <a:gd name="T12" fmla="*/ 24 w 25"/>
                <a:gd name="T13" fmla="*/ 20 h 23"/>
                <a:gd name="T14" fmla="*/ 24 w 25"/>
                <a:gd name="T15" fmla="*/ 22 h 23"/>
                <a:gd name="T16" fmla="*/ 24 w 25"/>
                <a:gd name="T17" fmla="*/ 22 h 23"/>
                <a:gd name="T18" fmla="*/ 23 w 25"/>
                <a:gd name="T19" fmla="*/ 23 h 23"/>
                <a:gd name="T20" fmla="*/ 23 w 25"/>
                <a:gd name="T21" fmla="*/ 23 h 23"/>
                <a:gd name="T22" fmla="*/ 22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22" y="23"/>
                  </a:moveTo>
                  <a:cubicBezTo>
                    <a:pt x="1" y="4"/>
                    <a:pt x="1" y="4"/>
                    <a:pt x="1" y="4"/>
                  </a:cubicBezTo>
                  <a:cubicBezTo>
                    <a:pt x="0" y="3"/>
                    <a:pt x="0" y="2"/>
                    <a:pt x="1" y="1"/>
                  </a:cubicBezTo>
                  <a:cubicBezTo>
                    <a:pt x="1" y="1"/>
                    <a:pt x="1" y="1"/>
                    <a:pt x="1" y="1"/>
                  </a:cubicBezTo>
                  <a:cubicBezTo>
                    <a:pt x="2" y="0"/>
                    <a:pt x="3" y="0"/>
                    <a:pt x="4" y="1"/>
                  </a:cubicBezTo>
                  <a:cubicBezTo>
                    <a:pt x="4" y="1"/>
                    <a:pt x="4" y="1"/>
                    <a:pt x="4" y="1"/>
                  </a:cubicBezTo>
                  <a:cubicBezTo>
                    <a:pt x="24" y="20"/>
                    <a:pt x="24" y="20"/>
                    <a:pt x="24" y="20"/>
                  </a:cubicBezTo>
                  <a:cubicBezTo>
                    <a:pt x="25" y="20"/>
                    <a:pt x="25" y="22"/>
                    <a:pt x="24" y="22"/>
                  </a:cubicBezTo>
                  <a:cubicBezTo>
                    <a:pt x="24" y="22"/>
                    <a:pt x="24" y="22"/>
                    <a:pt x="24" y="22"/>
                  </a:cubicBezTo>
                  <a:cubicBezTo>
                    <a:pt x="24" y="23"/>
                    <a:pt x="24" y="23"/>
                    <a:pt x="23" y="23"/>
                  </a:cubicBezTo>
                  <a:cubicBezTo>
                    <a:pt x="23" y="23"/>
                    <a:pt x="23" y="23"/>
                    <a:pt x="23" y="23"/>
                  </a:cubicBezTo>
                  <a:cubicBezTo>
                    <a:pt x="22" y="23"/>
                    <a:pt x="22" y="23"/>
                    <a:pt x="22" y="23"/>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839">
              <a:extLst>
                <a:ext uri="{FF2B5EF4-FFF2-40B4-BE49-F238E27FC236}">
                  <a16:creationId xmlns:a16="http://schemas.microsoft.com/office/drawing/2014/main" id="{37EC39B8-4904-49C2-AB43-FFA3D758D91B}"/>
                </a:ext>
              </a:extLst>
            </p:cNvPr>
            <p:cNvSpPr>
              <a:spLocks noEditPoints="1"/>
            </p:cNvSpPr>
            <p:nvPr/>
          </p:nvSpPr>
          <p:spPr bwMode="auto">
            <a:xfrm rot="964014">
              <a:off x="8723121" y="1186411"/>
              <a:ext cx="212644" cy="217466"/>
            </a:xfrm>
            <a:custGeom>
              <a:avLst/>
              <a:gdLst>
                <a:gd name="T0" fmla="*/ 20 w 41"/>
                <a:gd name="T1" fmla="*/ 41 h 41"/>
                <a:gd name="T2" fmla="*/ 0 w 41"/>
                <a:gd name="T3" fmla="*/ 21 h 41"/>
                <a:gd name="T4" fmla="*/ 0 w 41"/>
                <a:gd name="T5" fmla="*/ 21 h 41"/>
                <a:gd name="T6" fmla="*/ 3 w 41"/>
                <a:gd name="T7" fmla="*/ 11 h 41"/>
                <a:gd name="T8" fmla="*/ 3 w 41"/>
                <a:gd name="T9" fmla="*/ 11 h 41"/>
                <a:gd name="T10" fmla="*/ 20 w 41"/>
                <a:gd name="T11" fmla="*/ 0 h 41"/>
                <a:gd name="T12" fmla="*/ 20 w 41"/>
                <a:gd name="T13" fmla="*/ 0 h 41"/>
                <a:gd name="T14" fmla="*/ 41 w 41"/>
                <a:gd name="T15" fmla="*/ 19 h 41"/>
                <a:gd name="T16" fmla="*/ 41 w 41"/>
                <a:gd name="T17" fmla="*/ 19 h 41"/>
                <a:gd name="T18" fmla="*/ 41 w 41"/>
                <a:gd name="T19" fmla="*/ 20 h 41"/>
                <a:gd name="T20" fmla="*/ 37 w 41"/>
                <a:gd name="T21" fmla="*/ 34 h 41"/>
                <a:gd name="T22" fmla="*/ 36 w 41"/>
                <a:gd name="T23" fmla="*/ 35 h 41"/>
                <a:gd name="T24" fmla="*/ 36 w 41"/>
                <a:gd name="T25" fmla="*/ 35 h 41"/>
                <a:gd name="T26" fmla="*/ 22 w 41"/>
                <a:gd name="T27" fmla="*/ 41 h 41"/>
                <a:gd name="T28" fmla="*/ 21 w 41"/>
                <a:gd name="T29" fmla="*/ 41 h 41"/>
                <a:gd name="T30" fmla="*/ 21 w 41"/>
                <a:gd name="T31" fmla="*/ 41 h 41"/>
                <a:gd name="T32" fmla="*/ 20 w 41"/>
                <a:gd name="T33" fmla="*/ 41 h 41"/>
                <a:gd name="T34" fmla="*/ 21 w 41"/>
                <a:gd name="T35" fmla="*/ 39 h 41"/>
                <a:gd name="T36" fmla="*/ 22 w 41"/>
                <a:gd name="T37" fmla="*/ 37 h 41"/>
                <a:gd name="T38" fmla="*/ 21 w 41"/>
                <a:gd name="T39" fmla="*/ 39 h 41"/>
                <a:gd name="T40" fmla="*/ 20 w 41"/>
                <a:gd name="T41" fmla="*/ 4 h 41"/>
                <a:gd name="T42" fmla="*/ 7 w 41"/>
                <a:gd name="T43" fmla="*/ 13 h 41"/>
                <a:gd name="T44" fmla="*/ 7 w 41"/>
                <a:gd name="T45" fmla="*/ 13 h 41"/>
                <a:gd name="T46" fmla="*/ 4 w 41"/>
                <a:gd name="T47" fmla="*/ 21 h 41"/>
                <a:gd name="T48" fmla="*/ 4 w 41"/>
                <a:gd name="T49" fmla="*/ 21 h 41"/>
                <a:gd name="T50" fmla="*/ 13 w 41"/>
                <a:gd name="T51" fmla="*/ 33 h 41"/>
                <a:gd name="T52" fmla="*/ 13 w 41"/>
                <a:gd name="T53" fmla="*/ 33 h 41"/>
                <a:gd name="T54" fmla="*/ 21 w 41"/>
                <a:gd name="T55" fmla="*/ 37 h 41"/>
                <a:gd name="T56" fmla="*/ 21 w 41"/>
                <a:gd name="T57" fmla="*/ 37 h 41"/>
                <a:gd name="T58" fmla="*/ 34 w 41"/>
                <a:gd name="T59" fmla="*/ 32 h 41"/>
                <a:gd name="T60" fmla="*/ 37 w 41"/>
                <a:gd name="T61" fmla="*/ 19 h 41"/>
                <a:gd name="T62" fmla="*/ 21 w 41"/>
                <a:gd name="T63" fmla="*/ 4 h 41"/>
                <a:gd name="T64" fmla="*/ 21 w 41"/>
                <a:gd name="T65" fmla="*/ 4 h 41"/>
                <a:gd name="T66" fmla="*/ 20 w 41"/>
                <a:gd name="T6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20" y="41"/>
                  </a:moveTo>
                  <a:cubicBezTo>
                    <a:pt x="20" y="41"/>
                    <a:pt x="1" y="35"/>
                    <a:pt x="0" y="21"/>
                  </a:cubicBezTo>
                  <a:cubicBezTo>
                    <a:pt x="0" y="21"/>
                    <a:pt x="0" y="21"/>
                    <a:pt x="0" y="21"/>
                  </a:cubicBezTo>
                  <a:cubicBezTo>
                    <a:pt x="0" y="18"/>
                    <a:pt x="1" y="14"/>
                    <a:pt x="3" y="11"/>
                  </a:cubicBezTo>
                  <a:cubicBezTo>
                    <a:pt x="3" y="11"/>
                    <a:pt x="3" y="11"/>
                    <a:pt x="3" y="11"/>
                  </a:cubicBezTo>
                  <a:cubicBezTo>
                    <a:pt x="8" y="3"/>
                    <a:pt x="14" y="0"/>
                    <a:pt x="20" y="0"/>
                  </a:cubicBezTo>
                  <a:cubicBezTo>
                    <a:pt x="20" y="0"/>
                    <a:pt x="20" y="0"/>
                    <a:pt x="20" y="0"/>
                  </a:cubicBezTo>
                  <a:cubicBezTo>
                    <a:pt x="30" y="0"/>
                    <a:pt x="38" y="8"/>
                    <a:pt x="41" y="19"/>
                  </a:cubicBezTo>
                  <a:cubicBezTo>
                    <a:pt x="41" y="19"/>
                    <a:pt x="41" y="19"/>
                    <a:pt x="41" y="19"/>
                  </a:cubicBezTo>
                  <a:cubicBezTo>
                    <a:pt x="41" y="20"/>
                    <a:pt x="41" y="20"/>
                    <a:pt x="41" y="20"/>
                  </a:cubicBezTo>
                  <a:cubicBezTo>
                    <a:pt x="37" y="34"/>
                    <a:pt x="37" y="34"/>
                    <a:pt x="37" y="34"/>
                  </a:cubicBezTo>
                  <a:cubicBezTo>
                    <a:pt x="37" y="34"/>
                    <a:pt x="37" y="35"/>
                    <a:pt x="36" y="35"/>
                  </a:cubicBezTo>
                  <a:cubicBezTo>
                    <a:pt x="36" y="35"/>
                    <a:pt x="36" y="35"/>
                    <a:pt x="36" y="35"/>
                  </a:cubicBezTo>
                  <a:cubicBezTo>
                    <a:pt x="22" y="41"/>
                    <a:pt x="22" y="41"/>
                    <a:pt x="22" y="41"/>
                  </a:cubicBezTo>
                  <a:cubicBezTo>
                    <a:pt x="21" y="41"/>
                    <a:pt x="21" y="41"/>
                    <a:pt x="21" y="41"/>
                  </a:cubicBezTo>
                  <a:cubicBezTo>
                    <a:pt x="21" y="41"/>
                    <a:pt x="21" y="41"/>
                    <a:pt x="21" y="41"/>
                  </a:cubicBezTo>
                  <a:cubicBezTo>
                    <a:pt x="21" y="41"/>
                    <a:pt x="20" y="41"/>
                    <a:pt x="20" y="41"/>
                  </a:cubicBezTo>
                  <a:close/>
                  <a:moveTo>
                    <a:pt x="21" y="39"/>
                  </a:moveTo>
                  <a:cubicBezTo>
                    <a:pt x="22" y="37"/>
                    <a:pt x="22" y="37"/>
                    <a:pt x="22" y="37"/>
                  </a:cubicBezTo>
                  <a:cubicBezTo>
                    <a:pt x="21" y="39"/>
                    <a:pt x="21" y="39"/>
                    <a:pt x="21" y="39"/>
                  </a:cubicBezTo>
                  <a:close/>
                  <a:moveTo>
                    <a:pt x="20" y="4"/>
                  </a:moveTo>
                  <a:cubicBezTo>
                    <a:pt x="16" y="4"/>
                    <a:pt x="11" y="6"/>
                    <a:pt x="7" y="13"/>
                  </a:cubicBezTo>
                  <a:cubicBezTo>
                    <a:pt x="7" y="13"/>
                    <a:pt x="7" y="13"/>
                    <a:pt x="7" y="13"/>
                  </a:cubicBezTo>
                  <a:cubicBezTo>
                    <a:pt x="5" y="16"/>
                    <a:pt x="4" y="19"/>
                    <a:pt x="4" y="21"/>
                  </a:cubicBezTo>
                  <a:cubicBezTo>
                    <a:pt x="4" y="21"/>
                    <a:pt x="4" y="21"/>
                    <a:pt x="4" y="21"/>
                  </a:cubicBezTo>
                  <a:cubicBezTo>
                    <a:pt x="4" y="26"/>
                    <a:pt x="8" y="30"/>
                    <a:pt x="13" y="33"/>
                  </a:cubicBezTo>
                  <a:cubicBezTo>
                    <a:pt x="13" y="33"/>
                    <a:pt x="13" y="33"/>
                    <a:pt x="13" y="33"/>
                  </a:cubicBezTo>
                  <a:cubicBezTo>
                    <a:pt x="16" y="35"/>
                    <a:pt x="19" y="37"/>
                    <a:pt x="21" y="37"/>
                  </a:cubicBezTo>
                  <a:cubicBezTo>
                    <a:pt x="21" y="37"/>
                    <a:pt x="21" y="37"/>
                    <a:pt x="21" y="37"/>
                  </a:cubicBezTo>
                  <a:cubicBezTo>
                    <a:pt x="34" y="32"/>
                    <a:pt x="34" y="32"/>
                    <a:pt x="34" y="32"/>
                  </a:cubicBezTo>
                  <a:cubicBezTo>
                    <a:pt x="37" y="19"/>
                    <a:pt x="37" y="19"/>
                    <a:pt x="37" y="19"/>
                  </a:cubicBezTo>
                  <a:cubicBezTo>
                    <a:pt x="34" y="10"/>
                    <a:pt x="27" y="4"/>
                    <a:pt x="21" y="4"/>
                  </a:cubicBezTo>
                  <a:cubicBezTo>
                    <a:pt x="21" y="4"/>
                    <a:pt x="21" y="4"/>
                    <a:pt x="21" y="4"/>
                  </a:cubicBezTo>
                  <a:cubicBezTo>
                    <a:pt x="20" y="4"/>
                    <a:pt x="20" y="4"/>
                    <a:pt x="2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840">
              <a:extLst>
                <a:ext uri="{FF2B5EF4-FFF2-40B4-BE49-F238E27FC236}">
                  <a16:creationId xmlns:a16="http://schemas.microsoft.com/office/drawing/2014/main" id="{CF5633EE-266E-4894-B4E3-3686685DFF8B}"/>
                </a:ext>
              </a:extLst>
            </p:cNvPr>
            <p:cNvSpPr/>
            <p:nvPr/>
          </p:nvSpPr>
          <p:spPr bwMode="auto">
            <a:xfrm rot="964014">
              <a:off x="8600866" y="1329332"/>
              <a:ext cx="212644" cy="257820"/>
            </a:xfrm>
            <a:custGeom>
              <a:avLst/>
              <a:gdLst>
                <a:gd name="T0" fmla="*/ 35 w 41"/>
                <a:gd name="T1" fmla="*/ 35 h 49"/>
                <a:gd name="T2" fmla="*/ 5 w 41"/>
                <a:gd name="T3" fmla="*/ 28 h 49"/>
                <a:gd name="T4" fmla="*/ 34 w 41"/>
                <a:gd name="T5" fmla="*/ 9 h 49"/>
                <a:gd name="T6" fmla="*/ 41 w 41"/>
                <a:gd name="T7" fmla="*/ 21 h 49"/>
                <a:gd name="T8" fmla="*/ 35 w 41"/>
                <a:gd name="T9" fmla="*/ 35 h 49"/>
              </a:gdLst>
              <a:ahLst/>
              <a:cxnLst>
                <a:cxn ang="0">
                  <a:pos x="T0" y="T1"/>
                </a:cxn>
                <a:cxn ang="0">
                  <a:pos x="T2" y="T3"/>
                </a:cxn>
                <a:cxn ang="0">
                  <a:pos x="T4" y="T5"/>
                </a:cxn>
                <a:cxn ang="0">
                  <a:pos x="T6" y="T7"/>
                </a:cxn>
                <a:cxn ang="0">
                  <a:pos x="T8" y="T9"/>
                </a:cxn>
              </a:cxnLst>
              <a:rect l="0" t="0" r="r" b="b"/>
              <a:pathLst>
                <a:path w="41" h="49">
                  <a:moveTo>
                    <a:pt x="35" y="35"/>
                  </a:moveTo>
                  <a:cubicBezTo>
                    <a:pt x="35" y="35"/>
                    <a:pt x="9" y="49"/>
                    <a:pt x="5" y="28"/>
                  </a:cubicBezTo>
                  <a:cubicBezTo>
                    <a:pt x="0" y="6"/>
                    <a:pt x="18" y="0"/>
                    <a:pt x="34" y="9"/>
                  </a:cubicBezTo>
                  <a:cubicBezTo>
                    <a:pt x="41" y="21"/>
                    <a:pt x="41" y="21"/>
                    <a:pt x="41" y="21"/>
                  </a:cubicBezTo>
                  <a:lnTo>
                    <a:pt x="35" y="3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841">
              <a:extLst>
                <a:ext uri="{FF2B5EF4-FFF2-40B4-BE49-F238E27FC236}">
                  <a16:creationId xmlns:a16="http://schemas.microsoft.com/office/drawing/2014/main" id="{62DF1386-58D8-4660-9104-61306FAE0E40}"/>
                </a:ext>
              </a:extLst>
            </p:cNvPr>
            <p:cNvSpPr/>
            <p:nvPr/>
          </p:nvSpPr>
          <p:spPr bwMode="auto">
            <a:xfrm rot="964014">
              <a:off x="8613848" y="1436067"/>
              <a:ext cx="166607" cy="26903"/>
            </a:xfrm>
            <a:custGeom>
              <a:avLst/>
              <a:gdLst>
                <a:gd name="T0" fmla="*/ 1 w 32"/>
                <a:gd name="T1" fmla="*/ 3 h 5"/>
                <a:gd name="T2" fmla="*/ 2 w 32"/>
                <a:gd name="T3" fmla="*/ 1 h 5"/>
                <a:gd name="T4" fmla="*/ 2 w 32"/>
                <a:gd name="T5" fmla="*/ 1 h 5"/>
                <a:gd name="T6" fmla="*/ 30 w 32"/>
                <a:gd name="T7" fmla="*/ 0 h 5"/>
                <a:gd name="T8" fmla="*/ 32 w 32"/>
                <a:gd name="T9" fmla="*/ 1 h 5"/>
                <a:gd name="T10" fmla="*/ 32 w 32"/>
                <a:gd name="T11" fmla="*/ 1 h 5"/>
                <a:gd name="T12" fmla="*/ 30 w 32"/>
                <a:gd name="T13" fmla="*/ 4 h 5"/>
                <a:gd name="T14" fmla="*/ 30 w 32"/>
                <a:gd name="T15" fmla="*/ 4 h 5"/>
                <a:gd name="T16" fmla="*/ 3 w 32"/>
                <a:gd name="T17" fmla="*/ 5 h 5"/>
                <a:gd name="T18" fmla="*/ 3 w 32"/>
                <a:gd name="T19" fmla="*/ 5 h 5"/>
                <a:gd name="T20" fmla="*/ 3 w 32"/>
                <a:gd name="T21" fmla="*/ 5 h 5"/>
                <a:gd name="T22" fmla="*/ 1 w 32"/>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
                  <a:moveTo>
                    <a:pt x="1" y="3"/>
                  </a:moveTo>
                  <a:cubicBezTo>
                    <a:pt x="0" y="2"/>
                    <a:pt x="1" y="1"/>
                    <a:pt x="2" y="1"/>
                  </a:cubicBezTo>
                  <a:cubicBezTo>
                    <a:pt x="2" y="1"/>
                    <a:pt x="2" y="1"/>
                    <a:pt x="2" y="1"/>
                  </a:cubicBezTo>
                  <a:cubicBezTo>
                    <a:pt x="30" y="0"/>
                    <a:pt x="30" y="0"/>
                    <a:pt x="30" y="0"/>
                  </a:cubicBezTo>
                  <a:cubicBezTo>
                    <a:pt x="31" y="0"/>
                    <a:pt x="32" y="0"/>
                    <a:pt x="32" y="1"/>
                  </a:cubicBezTo>
                  <a:cubicBezTo>
                    <a:pt x="32" y="1"/>
                    <a:pt x="32" y="1"/>
                    <a:pt x="32" y="1"/>
                  </a:cubicBezTo>
                  <a:cubicBezTo>
                    <a:pt x="32" y="3"/>
                    <a:pt x="31" y="4"/>
                    <a:pt x="30" y="4"/>
                  </a:cubicBezTo>
                  <a:cubicBezTo>
                    <a:pt x="30" y="4"/>
                    <a:pt x="30" y="4"/>
                    <a:pt x="30" y="4"/>
                  </a:cubicBezTo>
                  <a:cubicBezTo>
                    <a:pt x="3" y="5"/>
                    <a:pt x="3" y="5"/>
                    <a:pt x="3" y="5"/>
                  </a:cubicBezTo>
                  <a:cubicBezTo>
                    <a:pt x="3" y="5"/>
                    <a:pt x="3" y="5"/>
                    <a:pt x="3" y="5"/>
                  </a:cubicBezTo>
                  <a:cubicBezTo>
                    <a:pt x="3" y="5"/>
                    <a:pt x="3" y="5"/>
                    <a:pt x="3" y="5"/>
                  </a:cubicBezTo>
                  <a:cubicBezTo>
                    <a:pt x="1" y="5"/>
                    <a:pt x="1" y="4"/>
                    <a:pt x="1" y="3"/>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842">
              <a:extLst>
                <a:ext uri="{FF2B5EF4-FFF2-40B4-BE49-F238E27FC236}">
                  <a16:creationId xmlns:a16="http://schemas.microsoft.com/office/drawing/2014/main" id="{B7571502-58D8-4CE5-947B-603327858F8C}"/>
                </a:ext>
              </a:extLst>
            </p:cNvPr>
            <p:cNvSpPr>
              <a:spLocks noEditPoints="1"/>
            </p:cNvSpPr>
            <p:nvPr/>
          </p:nvSpPr>
          <p:spPr bwMode="auto">
            <a:xfrm rot="964014">
              <a:off x="8615121" y="1348583"/>
              <a:ext cx="212644" cy="199530"/>
            </a:xfrm>
            <a:custGeom>
              <a:avLst/>
              <a:gdLst>
                <a:gd name="T0" fmla="*/ 1 w 41"/>
                <a:gd name="T1" fmla="*/ 25 h 38"/>
                <a:gd name="T2" fmla="*/ 0 w 41"/>
                <a:gd name="T3" fmla="*/ 18 h 38"/>
                <a:gd name="T4" fmla="*/ 0 w 41"/>
                <a:gd name="T5" fmla="*/ 18 h 38"/>
                <a:gd name="T6" fmla="*/ 5 w 41"/>
                <a:gd name="T7" fmla="*/ 5 h 38"/>
                <a:gd name="T8" fmla="*/ 5 w 41"/>
                <a:gd name="T9" fmla="*/ 5 h 38"/>
                <a:gd name="T10" fmla="*/ 18 w 41"/>
                <a:gd name="T11" fmla="*/ 0 h 38"/>
                <a:gd name="T12" fmla="*/ 18 w 41"/>
                <a:gd name="T13" fmla="*/ 0 h 38"/>
                <a:gd name="T14" fmla="*/ 33 w 41"/>
                <a:gd name="T15" fmla="*/ 4 h 38"/>
                <a:gd name="T16" fmla="*/ 33 w 41"/>
                <a:gd name="T17" fmla="*/ 4 h 38"/>
                <a:gd name="T18" fmla="*/ 33 w 41"/>
                <a:gd name="T19" fmla="*/ 5 h 38"/>
                <a:gd name="T20" fmla="*/ 41 w 41"/>
                <a:gd name="T21" fmla="*/ 17 h 38"/>
                <a:gd name="T22" fmla="*/ 41 w 41"/>
                <a:gd name="T23" fmla="*/ 19 h 38"/>
                <a:gd name="T24" fmla="*/ 41 w 41"/>
                <a:gd name="T25" fmla="*/ 19 h 38"/>
                <a:gd name="T26" fmla="*/ 35 w 41"/>
                <a:gd name="T27" fmla="*/ 33 h 38"/>
                <a:gd name="T28" fmla="*/ 34 w 41"/>
                <a:gd name="T29" fmla="*/ 34 h 38"/>
                <a:gd name="T30" fmla="*/ 34 w 41"/>
                <a:gd name="T31" fmla="*/ 34 h 38"/>
                <a:gd name="T32" fmla="*/ 17 w 41"/>
                <a:gd name="T33" fmla="*/ 38 h 38"/>
                <a:gd name="T34" fmla="*/ 17 w 41"/>
                <a:gd name="T35" fmla="*/ 38 h 38"/>
                <a:gd name="T36" fmla="*/ 17 w 41"/>
                <a:gd name="T37" fmla="*/ 38 h 38"/>
                <a:gd name="T38" fmla="*/ 17 w 41"/>
                <a:gd name="T39" fmla="*/ 38 h 38"/>
                <a:gd name="T40" fmla="*/ 1 w 41"/>
                <a:gd name="T41" fmla="*/ 25 h 38"/>
                <a:gd name="T42" fmla="*/ 4 w 41"/>
                <a:gd name="T43" fmla="*/ 18 h 38"/>
                <a:gd name="T44" fmla="*/ 5 w 41"/>
                <a:gd name="T45" fmla="*/ 24 h 38"/>
                <a:gd name="T46" fmla="*/ 5 w 41"/>
                <a:gd name="T47" fmla="*/ 24 h 38"/>
                <a:gd name="T48" fmla="*/ 17 w 41"/>
                <a:gd name="T49" fmla="*/ 34 h 38"/>
                <a:gd name="T50" fmla="*/ 17 w 41"/>
                <a:gd name="T51" fmla="*/ 34 h 38"/>
                <a:gd name="T52" fmla="*/ 32 w 41"/>
                <a:gd name="T53" fmla="*/ 31 h 38"/>
                <a:gd name="T54" fmla="*/ 32 w 41"/>
                <a:gd name="T55" fmla="*/ 31 h 38"/>
                <a:gd name="T56" fmla="*/ 37 w 41"/>
                <a:gd name="T57" fmla="*/ 18 h 38"/>
                <a:gd name="T58" fmla="*/ 30 w 41"/>
                <a:gd name="T59" fmla="*/ 7 h 38"/>
                <a:gd name="T60" fmla="*/ 18 w 41"/>
                <a:gd name="T61" fmla="*/ 4 h 38"/>
                <a:gd name="T62" fmla="*/ 18 w 41"/>
                <a:gd name="T63" fmla="*/ 4 h 38"/>
                <a:gd name="T64" fmla="*/ 4 w 41"/>
                <a:gd name="T65"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8">
                  <a:moveTo>
                    <a:pt x="1" y="25"/>
                  </a:moveTo>
                  <a:cubicBezTo>
                    <a:pt x="0" y="23"/>
                    <a:pt x="0" y="20"/>
                    <a:pt x="0" y="18"/>
                  </a:cubicBezTo>
                  <a:cubicBezTo>
                    <a:pt x="0" y="18"/>
                    <a:pt x="0" y="18"/>
                    <a:pt x="0" y="18"/>
                  </a:cubicBezTo>
                  <a:cubicBezTo>
                    <a:pt x="0" y="12"/>
                    <a:pt x="2" y="8"/>
                    <a:pt x="5" y="5"/>
                  </a:cubicBezTo>
                  <a:cubicBezTo>
                    <a:pt x="5" y="5"/>
                    <a:pt x="5" y="5"/>
                    <a:pt x="5" y="5"/>
                  </a:cubicBezTo>
                  <a:cubicBezTo>
                    <a:pt x="9" y="1"/>
                    <a:pt x="13" y="0"/>
                    <a:pt x="18" y="0"/>
                  </a:cubicBezTo>
                  <a:cubicBezTo>
                    <a:pt x="18" y="0"/>
                    <a:pt x="18" y="0"/>
                    <a:pt x="18" y="0"/>
                  </a:cubicBezTo>
                  <a:cubicBezTo>
                    <a:pt x="23" y="0"/>
                    <a:pt x="28" y="1"/>
                    <a:pt x="33" y="4"/>
                  </a:cubicBezTo>
                  <a:cubicBezTo>
                    <a:pt x="33" y="4"/>
                    <a:pt x="33" y="4"/>
                    <a:pt x="33" y="4"/>
                  </a:cubicBezTo>
                  <a:cubicBezTo>
                    <a:pt x="33" y="5"/>
                    <a:pt x="33" y="5"/>
                    <a:pt x="33" y="5"/>
                  </a:cubicBezTo>
                  <a:cubicBezTo>
                    <a:pt x="41" y="17"/>
                    <a:pt x="41" y="17"/>
                    <a:pt x="41" y="17"/>
                  </a:cubicBezTo>
                  <a:cubicBezTo>
                    <a:pt x="41" y="18"/>
                    <a:pt x="41" y="18"/>
                    <a:pt x="41" y="19"/>
                  </a:cubicBezTo>
                  <a:cubicBezTo>
                    <a:pt x="41" y="19"/>
                    <a:pt x="41" y="19"/>
                    <a:pt x="41" y="19"/>
                  </a:cubicBezTo>
                  <a:cubicBezTo>
                    <a:pt x="35" y="33"/>
                    <a:pt x="35" y="33"/>
                    <a:pt x="35" y="33"/>
                  </a:cubicBezTo>
                  <a:cubicBezTo>
                    <a:pt x="35" y="34"/>
                    <a:pt x="34" y="34"/>
                    <a:pt x="34" y="34"/>
                  </a:cubicBezTo>
                  <a:cubicBezTo>
                    <a:pt x="34" y="34"/>
                    <a:pt x="34" y="34"/>
                    <a:pt x="34" y="34"/>
                  </a:cubicBezTo>
                  <a:cubicBezTo>
                    <a:pt x="34" y="34"/>
                    <a:pt x="26" y="38"/>
                    <a:pt x="17" y="38"/>
                  </a:cubicBezTo>
                  <a:cubicBezTo>
                    <a:pt x="17" y="38"/>
                    <a:pt x="17" y="38"/>
                    <a:pt x="17" y="38"/>
                  </a:cubicBezTo>
                  <a:cubicBezTo>
                    <a:pt x="17" y="38"/>
                    <a:pt x="17" y="38"/>
                    <a:pt x="17" y="38"/>
                  </a:cubicBezTo>
                  <a:cubicBezTo>
                    <a:pt x="17" y="38"/>
                    <a:pt x="17" y="38"/>
                    <a:pt x="17" y="38"/>
                  </a:cubicBezTo>
                  <a:cubicBezTo>
                    <a:pt x="10" y="38"/>
                    <a:pt x="3" y="35"/>
                    <a:pt x="1" y="25"/>
                  </a:cubicBezTo>
                  <a:close/>
                  <a:moveTo>
                    <a:pt x="4" y="18"/>
                  </a:moveTo>
                  <a:cubicBezTo>
                    <a:pt x="4" y="20"/>
                    <a:pt x="4" y="22"/>
                    <a:pt x="5" y="24"/>
                  </a:cubicBezTo>
                  <a:cubicBezTo>
                    <a:pt x="5" y="24"/>
                    <a:pt x="5" y="24"/>
                    <a:pt x="5" y="24"/>
                  </a:cubicBezTo>
                  <a:cubicBezTo>
                    <a:pt x="6" y="33"/>
                    <a:pt x="11" y="34"/>
                    <a:pt x="17" y="34"/>
                  </a:cubicBezTo>
                  <a:cubicBezTo>
                    <a:pt x="17" y="34"/>
                    <a:pt x="17" y="34"/>
                    <a:pt x="17" y="34"/>
                  </a:cubicBezTo>
                  <a:cubicBezTo>
                    <a:pt x="23" y="35"/>
                    <a:pt x="29" y="32"/>
                    <a:pt x="32" y="31"/>
                  </a:cubicBezTo>
                  <a:cubicBezTo>
                    <a:pt x="32" y="31"/>
                    <a:pt x="32" y="31"/>
                    <a:pt x="32" y="31"/>
                  </a:cubicBezTo>
                  <a:cubicBezTo>
                    <a:pt x="37" y="18"/>
                    <a:pt x="37" y="18"/>
                    <a:pt x="37" y="18"/>
                  </a:cubicBezTo>
                  <a:cubicBezTo>
                    <a:pt x="30" y="7"/>
                    <a:pt x="30" y="7"/>
                    <a:pt x="30" y="7"/>
                  </a:cubicBezTo>
                  <a:cubicBezTo>
                    <a:pt x="26" y="5"/>
                    <a:pt x="22" y="4"/>
                    <a:pt x="18" y="4"/>
                  </a:cubicBezTo>
                  <a:cubicBezTo>
                    <a:pt x="18" y="4"/>
                    <a:pt x="18" y="4"/>
                    <a:pt x="18" y="4"/>
                  </a:cubicBezTo>
                  <a:cubicBezTo>
                    <a:pt x="10" y="4"/>
                    <a:pt x="4" y="8"/>
                    <a:pt x="4" y="1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843">
              <a:extLst>
                <a:ext uri="{FF2B5EF4-FFF2-40B4-BE49-F238E27FC236}">
                  <a16:creationId xmlns:a16="http://schemas.microsoft.com/office/drawing/2014/main" id="{4561D9AF-F569-4721-9755-AD3EDDB644C7}"/>
                </a:ext>
              </a:extLst>
            </p:cNvPr>
            <p:cNvSpPr/>
            <p:nvPr/>
          </p:nvSpPr>
          <p:spPr bwMode="auto">
            <a:xfrm rot="964014">
              <a:off x="8598917" y="1534313"/>
              <a:ext cx="232372" cy="244368"/>
            </a:xfrm>
            <a:custGeom>
              <a:avLst/>
              <a:gdLst>
                <a:gd name="T0" fmla="*/ 45 w 45"/>
                <a:gd name="T1" fmla="*/ 18 h 46"/>
                <a:gd name="T2" fmla="*/ 18 w 45"/>
                <a:gd name="T3" fmla="*/ 34 h 46"/>
                <a:gd name="T4" fmla="*/ 25 w 45"/>
                <a:gd name="T5" fmla="*/ 0 h 46"/>
                <a:gd name="T6" fmla="*/ 39 w 45"/>
                <a:gd name="T7" fmla="*/ 4 h 46"/>
                <a:gd name="T8" fmla="*/ 45 w 45"/>
                <a:gd name="T9" fmla="*/ 18 h 46"/>
              </a:gdLst>
              <a:ahLst/>
              <a:cxnLst>
                <a:cxn ang="0">
                  <a:pos x="T0" y="T1"/>
                </a:cxn>
                <a:cxn ang="0">
                  <a:pos x="T2" y="T3"/>
                </a:cxn>
                <a:cxn ang="0">
                  <a:pos x="T4" y="T5"/>
                </a:cxn>
                <a:cxn ang="0">
                  <a:pos x="T6" y="T7"/>
                </a:cxn>
                <a:cxn ang="0">
                  <a:pos x="T8" y="T9"/>
                </a:cxn>
              </a:cxnLst>
              <a:rect l="0" t="0" r="r" b="b"/>
              <a:pathLst>
                <a:path w="45" h="46">
                  <a:moveTo>
                    <a:pt x="45" y="18"/>
                  </a:moveTo>
                  <a:cubicBezTo>
                    <a:pt x="45" y="18"/>
                    <a:pt x="36" y="46"/>
                    <a:pt x="18" y="34"/>
                  </a:cubicBezTo>
                  <a:cubicBezTo>
                    <a:pt x="0" y="22"/>
                    <a:pt x="8" y="6"/>
                    <a:pt x="25" y="0"/>
                  </a:cubicBezTo>
                  <a:cubicBezTo>
                    <a:pt x="39" y="4"/>
                    <a:pt x="39" y="4"/>
                    <a:pt x="39" y="4"/>
                  </a:cubicBezTo>
                  <a:lnTo>
                    <a:pt x="45" y="1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844">
              <a:extLst>
                <a:ext uri="{FF2B5EF4-FFF2-40B4-BE49-F238E27FC236}">
                  <a16:creationId xmlns:a16="http://schemas.microsoft.com/office/drawing/2014/main" id="{8F5A88DF-43F7-4825-BF17-F2AFEC8D2D95}"/>
                </a:ext>
              </a:extLst>
            </p:cNvPr>
            <p:cNvSpPr/>
            <p:nvPr/>
          </p:nvSpPr>
          <p:spPr bwMode="auto">
            <a:xfrm rot="964014">
              <a:off x="8668930" y="1584776"/>
              <a:ext cx="118378" cy="132273"/>
            </a:xfrm>
            <a:custGeom>
              <a:avLst/>
              <a:gdLst>
                <a:gd name="T0" fmla="*/ 1 w 23"/>
                <a:gd name="T1" fmla="*/ 24 h 25"/>
                <a:gd name="T2" fmla="*/ 1 w 23"/>
                <a:gd name="T3" fmla="*/ 21 h 25"/>
                <a:gd name="T4" fmla="*/ 1 w 23"/>
                <a:gd name="T5" fmla="*/ 21 h 25"/>
                <a:gd name="T6" fmla="*/ 20 w 23"/>
                <a:gd name="T7" fmla="*/ 1 h 25"/>
                <a:gd name="T8" fmla="*/ 22 w 23"/>
                <a:gd name="T9" fmla="*/ 1 h 25"/>
                <a:gd name="T10" fmla="*/ 22 w 23"/>
                <a:gd name="T11" fmla="*/ 1 h 25"/>
                <a:gd name="T12" fmla="*/ 22 w 23"/>
                <a:gd name="T13" fmla="*/ 4 h 25"/>
                <a:gd name="T14" fmla="*/ 22 w 23"/>
                <a:gd name="T15" fmla="*/ 4 h 25"/>
                <a:gd name="T16" fmla="*/ 4 w 23"/>
                <a:gd name="T17" fmla="*/ 24 h 25"/>
                <a:gd name="T18" fmla="*/ 2 w 23"/>
                <a:gd name="T19" fmla="*/ 25 h 25"/>
                <a:gd name="T20" fmla="*/ 2 w 23"/>
                <a:gd name="T21" fmla="*/ 25 h 25"/>
                <a:gd name="T22" fmla="*/ 1 w 23"/>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5">
                  <a:moveTo>
                    <a:pt x="1" y="24"/>
                  </a:moveTo>
                  <a:cubicBezTo>
                    <a:pt x="0" y="23"/>
                    <a:pt x="0" y="22"/>
                    <a:pt x="1" y="21"/>
                  </a:cubicBezTo>
                  <a:cubicBezTo>
                    <a:pt x="1" y="21"/>
                    <a:pt x="1" y="21"/>
                    <a:pt x="1" y="21"/>
                  </a:cubicBezTo>
                  <a:cubicBezTo>
                    <a:pt x="20" y="1"/>
                    <a:pt x="20" y="1"/>
                    <a:pt x="20" y="1"/>
                  </a:cubicBezTo>
                  <a:cubicBezTo>
                    <a:pt x="20" y="0"/>
                    <a:pt x="22" y="0"/>
                    <a:pt x="22" y="1"/>
                  </a:cubicBezTo>
                  <a:cubicBezTo>
                    <a:pt x="22" y="1"/>
                    <a:pt x="22" y="1"/>
                    <a:pt x="22" y="1"/>
                  </a:cubicBezTo>
                  <a:cubicBezTo>
                    <a:pt x="23" y="2"/>
                    <a:pt x="23" y="3"/>
                    <a:pt x="22" y="4"/>
                  </a:cubicBezTo>
                  <a:cubicBezTo>
                    <a:pt x="22" y="4"/>
                    <a:pt x="22" y="4"/>
                    <a:pt x="22" y="4"/>
                  </a:cubicBezTo>
                  <a:cubicBezTo>
                    <a:pt x="4" y="24"/>
                    <a:pt x="4" y="24"/>
                    <a:pt x="4" y="24"/>
                  </a:cubicBezTo>
                  <a:cubicBezTo>
                    <a:pt x="3" y="24"/>
                    <a:pt x="3" y="25"/>
                    <a:pt x="2" y="25"/>
                  </a:cubicBezTo>
                  <a:cubicBezTo>
                    <a:pt x="2" y="25"/>
                    <a:pt x="2" y="25"/>
                    <a:pt x="2" y="25"/>
                  </a:cubicBezTo>
                  <a:cubicBezTo>
                    <a:pt x="2" y="25"/>
                    <a:pt x="1" y="24"/>
                    <a:pt x="1" y="2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845">
              <a:extLst>
                <a:ext uri="{FF2B5EF4-FFF2-40B4-BE49-F238E27FC236}">
                  <a16:creationId xmlns:a16="http://schemas.microsoft.com/office/drawing/2014/main" id="{51D594F8-C805-4F95-B398-0305C6820D9C}"/>
                </a:ext>
              </a:extLst>
            </p:cNvPr>
            <p:cNvSpPr>
              <a:spLocks noEditPoints="1"/>
            </p:cNvSpPr>
            <p:nvPr/>
          </p:nvSpPr>
          <p:spPr bwMode="auto">
            <a:xfrm rot="964014">
              <a:off x="8635620" y="1529830"/>
              <a:ext cx="212644" cy="217466"/>
            </a:xfrm>
            <a:custGeom>
              <a:avLst/>
              <a:gdLst>
                <a:gd name="T0" fmla="*/ 11 w 41"/>
                <a:gd name="T1" fmla="*/ 38 h 41"/>
                <a:gd name="T2" fmla="*/ 0 w 41"/>
                <a:gd name="T3" fmla="*/ 21 h 41"/>
                <a:gd name="T4" fmla="*/ 0 w 41"/>
                <a:gd name="T5" fmla="*/ 21 h 41"/>
                <a:gd name="T6" fmla="*/ 19 w 41"/>
                <a:gd name="T7" fmla="*/ 0 h 41"/>
                <a:gd name="T8" fmla="*/ 19 w 41"/>
                <a:gd name="T9" fmla="*/ 0 h 41"/>
                <a:gd name="T10" fmla="*/ 20 w 41"/>
                <a:gd name="T11" fmla="*/ 0 h 41"/>
                <a:gd name="T12" fmla="*/ 34 w 41"/>
                <a:gd name="T13" fmla="*/ 4 h 41"/>
                <a:gd name="T14" fmla="*/ 35 w 41"/>
                <a:gd name="T15" fmla="*/ 5 h 41"/>
                <a:gd name="T16" fmla="*/ 35 w 41"/>
                <a:gd name="T17" fmla="*/ 5 h 41"/>
                <a:gd name="T18" fmla="*/ 41 w 41"/>
                <a:gd name="T19" fmla="*/ 20 h 41"/>
                <a:gd name="T20" fmla="*/ 39 w 41"/>
                <a:gd name="T21" fmla="*/ 20 h 41"/>
                <a:gd name="T22" fmla="*/ 41 w 41"/>
                <a:gd name="T23" fmla="*/ 20 h 41"/>
                <a:gd name="T24" fmla="*/ 41 w 41"/>
                <a:gd name="T25" fmla="*/ 21 h 41"/>
                <a:gd name="T26" fmla="*/ 41 w 41"/>
                <a:gd name="T27" fmla="*/ 21 h 41"/>
                <a:gd name="T28" fmla="*/ 21 w 41"/>
                <a:gd name="T29" fmla="*/ 41 h 41"/>
                <a:gd name="T30" fmla="*/ 21 w 41"/>
                <a:gd name="T31" fmla="*/ 41 h 41"/>
                <a:gd name="T32" fmla="*/ 11 w 41"/>
                <a:gd name="T33" fmla="*/ 38 h 41"/>
                <a:gd name="T34" fmla="*/ 4 w 41"/>
                <a:gd name="T35" fmla="*/ 21 h 41"/>
                <a:gd name="T36" fmla="*/ 13 w 41"/>
                <a:gd name="T37" fmla="*/ 35 h 41"/>
                <a:gd name="T38" fmla="*/ 13 w 41"/>
                <a:gd name="T39" fmla="*/ 35 h 41"/>
                <a:gd name="T40" fmla="*/ 21 w 41"/>
                <a:gd name="T41" fmla="*/ 37 h 41"/>
                <a:gd name="T42" fmla="*/ 21 w 41"/>
                <a:gd name="T43" fmla="*/ 37 h 41"/>
                <a:gd name="T44" fmla="*/ 33 w 41"/>
                <a:gd name="T45" fmla="*/ 29 h 41"/>
                <a:gd name="T46" fmla="*/ 33 w 41"/>
                <a:gd name="T47" fmla="*/ 29 h 41"/>
                <a:gd name="T48" fmla="*/ 37 w 41"/>
                <a:gd name="T49" fmla="*/ 20 h 41"/>
                <a:gd name="T50" fmla="*/ 37 w 41"/>
                <a:gd name="T51" fmla="*/ 20 h 41"/>
                <a:gd name="T52" fmla="*/ 32 w 41"/>
                <a:gd name="T53" fmla="*/ 8 h 41"/>
                <a:gd name="T54" fmla="*/ 19 w 41"/>
                <a:gd name="T55" fmla="*/ 4 h 41"/>
                <a:gd name="T56" fmla="*/ 4 w 41"/>
                <a:gd name="T5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11" y="38"/>
                  </a:moveTo>
                  <a:cubicBezTo>
                    <a:pt x="3" y="33"/>
                    <a:pt x="0" y="27"/>
                    <a:pt x="0" y="21"/>
                  </a:cubicBezTo>
                  <a:cubicBezTo>
                    <a:pt x="0" y="21"/>
                    <a:pt x="0" y="21"/>
                    <a:pt x="0" y="21"/>
                  </a:cubicBezTo>
                  <a:cubicBezTo>
                    <a:pt x="0" y="12"/>
                    <a:pt x="8" y="4"/>
                    <a:pt x="19" y="0"/>
                  </a:cubicBezTo>
                  <a:cubicBezTo>
                    <a:pt x="19" y="0"/>
                    <a:pt x="19" y="0"/>
                    <a:pt x="19" y="0"/>
                  </a:cubicBezTo>
                  <a:cubicBezTo>
                    <a:pt x="20" y="0"/>
                    <a:pt x="20" y="0"/>
                    <a:pt x="20" y="0"/>
                  </a:cubicBezTo>
                  <a:cubicBezTo>
                    <a:pt x="34" y="4"/>
                    <a:pt x="34" y="4"/>
                    <a:pt x="34" y="4"/>
                  </a:cubicBezTo>
                  <a:cubicBezTo>
                    <a:pt x="34" y="4"/>
                    <a:pt x="35" y="5"/>
                    <a:pt x="35" y="5"/>
                  </a:cubicBezTo>
                  <a:cubicBezTo>
                    <a:pt x="35" y="5"/>
                    <a:pt x="35" y="5"/>
                    <a:pt x="35" y="5"/>
                  </a:cubicBezTo>
                  <a:cubicBezTo>
                    <a:pt x="41" y="20"/>
                    <a:pt x="41" y="20"/>
                    <a:pt x="41" y="20"/>
                  </a:cubicBezTo>
                  <a:cubicBezTo>
                    <a:pt x="39" y="20"/>
                    <a:pt x="39" y="20"/>
                    <a:pt x="39" y="20"/>
                  </a:cubicBezTo>
                  <a:cubicBezTo>
                    <a:pt x="41" y="20"/>
                    <a:pt x="41" y="20"/>
                    <a:pt x="41" y="20"/>
                  </a:cubicBezTo>
                  <a:cubicBezTo>
                    <a:pt x="41" y="20"/>
                    <a:pt x="41" y="21"/>
                    <a:pt x="41" y="21"/>
                  </a:cubicBezTo>
                  <a:cubicBezTo>
                    <a:pt x="41" y="21"/>
                    <a:pt x="41" y="21"/>
                    <a:pt x="41" y="21"/>
                  </a:cubicBezTo>
                  <a:cubicBezTo>
                    <a:pt x="41" y="21"/>
                    <a:pt x="35" y="41"/>
                    <a:pt x="21" y="41"/>
                  </a:cubicBezTo>
                  <a:cubicBezTo>
                    <a:pt x="21" y="41"/>
                    <a:pt x="21" y="41"/>
                    <a:pt x="21" y="41"/>
                  </a:cubicBezTo>
                  <a:cubicBezTo>
                    <a:pt x="18" y="41"/>
                    <a:pt x="14" y="40"/>
                    <a:pt x="11" y="38"/>
                  </a:cubicBezTo>
                  <a:close/>
                  <a:moveTo>
                    <a:pt x="4" y="21"/>
                  </a:moveTo>
                  <a:cubicBezTo>
                    <a:pt x="4" y="25"/>
                    <a:pt x="6" y="30"/>
                    <a:pt x="13" y="35"/>
                  </a:cubicBezTo>
                  <a:cubicBezTo>
                    <a:pt x="13" y="35"/>
                    <a:pt x="13" y="35"/>
                    <a:pt x="13" y="35"/>
                  </a:cubicBezTo>
                  <a:cubicBezTo>
                    <a:pt x="16" y="36"/>
                    <a:pt x="19" y="37"/>
                    <a:pt x="21" y="37"/>
                  </a:cubicBezTo>
                  <a:cubicBezTo>
                    <a:pt x="21" y="37"/>
                    <a:pt x="21" y="37"/>
                    <a:pt x="21" y="37"/>
                  </a:cubicBezTo>
                  <a:cubicBezTo>
                    <a:pt x="26" y="37"/>
                    <a:pt x="30" y="33"/>
                    <a:pt x="33" y="29"/>
                  </a:cubicBezTo>
                  <a:cubicBezTo>
                    <a:pt x="33" y="29"/>
                    <a:pt x="33" y="29"/>
                    <a:pt x="33" y="29"/>
                  </a:cubicBezTo>
                  <a:cubicBezTo>
                    <a:pt x="35" y="25"/>
                    <a:pt x="37" y="22"/>
                    <a:pt x="37" y="20"/>
                  </a:cubicBezTo>
                  <a:cubicBezTo>
                    <a:pt x="37" y="20"/>
                    <a:pt x="37" y="20"/>
                    <a:pt x="37" y="20"/>
                  </a:cubicBezTo>
                  <a:cubicBezTo>
                    <a:pt x="32" y="8"/>
                    <a:pt x="32" y="8"/>
                    <a:pt x="32" y="8"/>
                  </a:cubicBezTo>
                  <a:cubicBezTo>
                    <a:pt x="19" y="4"/>
                    <a:pt x="19" y="4"/>
                    <a:pt x="19" y="4"/>
                  </a:cubicBezTo>
                  <a:cubicBezTo>
                    <a:pt x="10" y="7"/>
                    <a:pt x="4" y="14"/>
                    <a:pt x="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846">
              <a:extLst>
                <a:ext uri="{FF2B5EF4-FFF2-40B4-BE49-F238E27FC236}">
                  <a16:creationId xmlns:a16="http://schemas.microsoft.com/office/drawing/2014/main" id="{7E53D650-4201-433C-9BE9-B6E3BAC46538}"/>
                </a:ext>
              </a:extLst>
            </p:cNvPr>
            <p:cNvSpPr/>
            <p:nvPr/>
          </p:nvSpPr>
          <p:spPr bwMode="auto">
            <a:xfrm rot="964014">
              <a:off x="8774430" y="1652797"/>
              <a:ext cx="254295" cy="217466"/>
            </a:xfrm>
            <a:custGeom>
              <a:avLst/>
              <a:gdLst>
                <a:gd name="T0" fmla="*/ 35 w 49"/>
                <a:gd name="T1" fmla="*/ 6 h 41"/>
                <a:gd name="T2" fmla="*/ 28 w 49"/>
                <a:gd name="T3" fmla="*/ 37 h 41"/>
                <a:gd name="T4" fmla="*/ 9 w 49"/>
                <a:gd name="T5" fmla="*/ 8 h 41"/>
                <a:gd name="T6" fmla="*/ 21 w 49"/>
                <a:gd name="T7" fmla="*/ 0 h 41"/>
                <a:gd name="T8" fmla="*/ 35 w 49"/>
                <a:gd name="T9" fmla="*/ 6 h 41"/>
              </a:gdLst>
              <a:ahLst/>
              <a:cxnLst>
                <a:cxn ang="0">
                  <a:pos x="T0" y="T1"/>
                </a:cxn>
                <a:cxn ang="0">
                  <a:pos x="T2" y="T3"/>
                </a:cxn>
                <a:cxn ang="0">
                  <a:pos x="T4" y="T5"/>
                </a:cxn>
                <a:cxn ang="0">
                  <a:pos x="T6" y="T7"/>
                </a:cxn>
                <a:cxn ang="0">
                  <a:pos x="T8" y="T9"/>
                </a:cxn>
              </a:cxnLst>
              <a:rect l="0" t="0" r="r" b="b"/>
              <a:pathLst>
                <a:path w="49" h="41">
                  <a:moveTo>
                    <a:pt x="35" y="6"/>
                  </a:moveTo>
                  <a:cubicBezTo>
                    <a:pt x="35" y="6"/>
                    <a:pt x="49" y="32"/>
                    <a:pt x="28" y="37"/>
                  </a:cubicBezTo>
                  <a:cubicBezTo>
                    <a:pt x="6" y="41"/>
                    <a:pt x="0" y="23"/>
                    <a:pt x="9" y="8"/>
                  </a:cubicBezTo>
                  <a:cubicBezTo>
                    <a:pt x="21" y="0"/>
                    <a:pt x="21" y="0"/>
                    <a:pt x="21" y="0"/>
                  </a:cubicBezTo>
                  <a:lnTo>
                    <a:pt x="35" y="6"/>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847">
              <a:extLst>
                <a:ext uri="{FF2B5EF4-FFF2-40B4-BE49-F238E27FC236}">
                  <a16:creationId xmlns:a16="http://schemas.microsoft.com/office/drawing/2014/main" id="{6035FC99-E731-4664-8742-F5AC26ED5288}"/>
                </a:ext>
              </a:extLst>
            </p:cNvPr>
            <p:cNvSpPr/>
            <p:nvPr/>
          </p:nvSpPr>
          <p:spPr bwMode="auto">
            <a:xfrm rot="964014">
              <a:off x="8880221" y="1688824"/>
              <a:ext cx="24114" cy="170386"/>
            </a:xfrm>
            <a:custGeom>
              <a:avLst/>
              <a:gdLst>
                <a:gd name="T0" fmla="*/ 1 w 5"/>
                <a:gd name="T1" fmla="*/ 30 h 32"/>
                <a:gd name="T2" fmla="*/ 0 w 5"/>
                <a:gd name="T3" fmla="*/ 2 h 32"/>
                <a:gd name="T4" fmla="*/ 1 w 5"/>
                <a:gd name="T5" fmla="*/ 0 h 32"/>
                <a:gd name="T6" fmla="*/ 1 w 5"/>
                <a:gd name="T7" fmla="*/ 0 h 32"/>
                <a:gd name="T8" fmla="*/ 4 w 5"/>
                <a:gd name="T9" fmla="*/ 2 h 32"/>
                <a:gd name="T10" fmla="*/ 4 w 5"/>
                <a:gd name="T11" fmla="*/ 2 h 32"/>
                <a:gd name="T12" fmla="*/ 5 w 5"/>
                <a:gd name="T13" fmla="*/ 30 h 32"/>
                <a:gd name="T14" fmla="*/ 3 w 5"/>
                <a:gd name="T15" fmla="*/ 32 h 32"/>
                <a:gd name="T16" fmla="*/ 3 w 5"/>
                <a:gd name="T17" fmla="*/ 32 h 32"/>
                <a:gd name="T18" fmla="*/ 3 w 5"/>
                <a:gd name="T19" fmla="*/ 32 h 32"/>
                <a:gd name="T20" fmla="*/ 3 w 5"/>
                <a:gd name="T21" fmla="*/ 32 h 32"/>
                <a:gd name="T22" fmla="*/ 1 w 5"/>
                <a:gd name="T23"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2">
                  <a:moveTo>
                    <a:pt x="1" y="30"/>
                  </a:moveTo>
                  <a:cubicBezTo>
                    <a:pt x="0" y="2"/>
                    <a:pt x="0" y="2"/>
                    <a:pt x="0" y="2"/>
                  </a:cubicBezTo>
                  <a:cubicBezTo>
                    <a:pt x="0" y="1"/>
                    <a:pt x="0" y="0"/>
                    <a:pt x="1" y="0"/>
                  </a:cubicBezTo>
                  <a:cubicBezTo>
                    <a:pt x="1" y="0"/>
                    <a:pt x="1" y="0"/>
                    <a:pt x="1" y="0"/>
                  </a:cubicBezTo>
                  <a:cubicBezTo>
                    <a:pt x="3" y="0"/>
                    <a:pt x="4" y="1"/>
                    <a:pt x="4" y="2"/>
                  </a:cubicBezTo>
                  <a:cubicBezTo>
                    <a:pt x="4" y="2"/>
                    <a:pt x="4" y="2"/>
                    <a:pt x="4" y="2"/>
                  </a:cubicBezTo>
                  <a:cubicBezTo>
                    <a:pt x="5" y="30"/>
                    <a:pt x="5" y="30"/>
                    <a:pt x="5" y="30"/>
                  </a:cubicBezTo>
                  <a:cubicBezTo>
                    <a:pt x="5" y="31"/>
                    <a:pt x="4" y="32"/>
                    <a:pt x="3" y="32"/>
                  </a:cubicBezTo>
                  <a:cubicBezTo>
                    <a:pt x="3" y="32"/>
                    <a:pt x="3" y="32"/>
                    <a:pt x="3" y="32"/>
                  </a:cubicBezTo>
                  <a:cubicBezTo>
                    <a:pt x="3" y="32"/>
                    <a:pt x="3" y="32"/>
                    <a:pt x="3" y="32"/>
                  </a:cubicBezTo>
                  <a:cubicBezTo>
                    <a:pt x="3" y="32"/>
                    <a:pt x="3" y="32"/>
                    <a:pt x="3" y="32"/>
                  </a:cubicBezTo>
                  <a:cubicBezTo>
                    <a:pt x="2" y="32"/>
                    <a:pt x="1" y="31"/>
                    <a:pt x="1" y="30"/>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848">
              <a:extLst>
                <a:ext uri="{FF2B5EF4-FFF2-40B4-BE49-F238E27FC236}">
                  <a16:creationId xmlns:a16="http://schemas.microsoft.com/office/drawing/2014/main" id="{79B8017E-1163-4F64-B2BC-71320A58F670}"/>
                </a:ext>
              </a:extLst>
            </p:cNvPr>
            <p:cNvSpPr>
              <a:spLocks noEditPoints="1"/>
            </p:cNvSpPr>
            <p:nvPr/>
          </p:nvSpPr>
          <p:spPr bwMode="auto">
            <a:xfrm rot="964014">
              <a:off x="8792686" y="1641146"/>
              <a:ext cx="201682" cy="217466"/>
            </a:xfrm>
            <a:custGeom>
              <a:avLst/>
              <a:gdLst>
                <a:gd name="T0" fmla="*/ 5 w 39"/>
                <a:gd name="T1" fmla="*/ 36 h 41"/>
                <a:gd name="T2" fmla="*/ 0 w 39"/>
                <a:gd name="T3" fmla="*/ 23 h 41"/>
                <a:gd name="T4" fmla="*/ 0 w 39"/>
                <a:gd name="T5" fmla="*/ 23 h 41"/>
                <a:gd name="T6" fmla="*/ 4 w 39"/>
                <a:gd name="T7" fmla="*/ 9 h 41"/>
                <a:gd name="T8" fmla="*/ 4 w 39"/>
                <a:gd name="T9" fmla="*/ 9 h 41"/>
                <a:gd name="T10" fmla="*/ 5 w 39"/>
                <a:gd name="T11" fmla="*/ 8 h 41"/>
                <a:gd name="T12" fmla="*/ 17 w 39"/>
                <a:gd name="T13" fmla="*/ 0 h 41"/>
                <a:gd name="T14" fmla="*/ 19 w 39"/>
                <a:gd name="T15" fmla="*/ 0 h 41"/>
                <a:gd name="T16" fmla="*/ 19 w 39"/>
                <a:gd name="T17" fmla="*/ 0 h 41"/>
                <a:gd name="T18" fmla="*/ 33 w 39"/>
                <a:gd name="T19" fmla="*/ 6 h 41"/>
                <a:gd name="T20" fmla="*/ 32 w 39"/>
                <a:gd name="T21" fmla="*/ 8 h 41"/>
                <a:gd name="T22" fmla="*/ 33 w 39"/>
                <a:gd name="T23" fmla="*/ 6 h 41"/>
                <a:gd name="T24" fmla="*/ 34 w 39"/>
                <a:gd name="T25" fmla="*/ 7 h 41"/>
                <a:gd name="T26" fmla="*/ 34 w 39"/>
                <a:gd name="T27" fmla="*/ 7 h 41"/>
                <a:gd name="T28" fmla="*/ 38 w 39"/>
                <a:gd name="T29" fmla="*/ 24 h 41"/>
                <a:gd name="T30" fmla="*/ 38 w 39"/>
                <a:gd name="T31" fmla="*/ 24 h 41"/>
                <a:gd name="T32" fmla="*/ 25 w 39"/>
                <a:gd name="T33" fmla="*/ 41 h 41"/>
                <a:gd name="T34" fmla="*/ 25 w 39"/>
                <a:gd name="T35" fmla="*/ 41 h 41"/>
                <a:gd name="T36" fmla="*/ 18 w 39"/>
                <a:gd name="T37" fmla="*/ 41 h 41"/>
                <a:gd name="T38" fmla="*/ 18 w 39"/>
                <a:gd name="T39" fmla="*/ 41 h 41"/>
                <a:gd name="T40" fmla="*/ 18 w 39"/>
                <a:gd name="T41" fmla="*/ 41 h 41"/>
                <a:gd name="T42" fmla="*/ 18 w 39"/>
                <a:gd name="T43" fmla="*/ 41 h 41"/>
                <a:gd name="T44" fmla="*/ 5 w 39"/>
                <a:gd name="T45" fmla="*/ 36 h 41"/>
                <a:gd name="T46" fmla="*/ 4 w 39"/>
                <a:gd name="T47" fmla="*/ 23 h 41"/>
                <a:gd name="T48" fmla="*/ 18 w 39"/>
                <a:gd name="T49" fmla="*/ 37 h 41"/>
                <a:gd name="T50" fmla="*/ 18 w 39"/>
                <a:gd name="T51" fmla="*/ 37 h 41"/>
                <a:gd name="T52" fmla="*/ 24 w 39"/>
                <a:gd name="T53" fmla="*/ 37 h 41"/>
                <a:gd name="T54" fmla="*/ 24 w 39"/>
                <a:gd name="T55" fmla="*/ 37 h 41"/>
                <a:gd name="T56" fmla="*/ 34 w 39"/>
                <a:gd name="T57" fmla="*/ 24 h 41"/>
                <a:gd name="T58" fmla="*/ 34 w 39"/>
                <a:gd name="T59" fmla="*/ 24 h 41"/>
                <a:gd name="T60" fmla="*/ 31 w 39"/>
                <a:gd name="T61" fmla="*/ 10 h 41"/>
                <a:gd name="T62" fmla="*/ 31 w 39"/>
                <a:gd name="T63" fmla="*/ 10 h 41"/>
                <a:gd name="T64" fmla="*/ 18 w 39"/>
                <a:gd name="T65" fmla="*/ 4 h 41"/>
                <a:gd name="T66" fmla="*/ 7 w 39"/>
                <a:gd name="T67" fmla="*/ 11 h 41"/>
                <a:gd name="T68" fmla="*/ 4 w 39"/>
                <a:gd name="T69"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41">
                  <a:moveTo>
                    <a:pt x="5" y="36"/>
                  </a:moveTo>
                  <a:cubicBezTo>
                    <a:pt x="1" y="32"/>
                    <a:pt x="0" y="28"/>
                    <a:pt x="0" y="23"/>
                  </a:cubicBezTo>
                  <a:cubicBezTo>
                    <a:pt x="0" y="23"/>
                    <a:pt x="0" y="23"/>
                    <a:pt x="0" y="23"/>
                  </a:cubicBezTo>
                  <a:cubicBezTo>
                    <a:pt x="0" y="18"/>
                    <a:pt x="1" y="13"/>
                    <a:pt x="4" y="9"/>
                  </a:cubicBezTo>
                  <a:cubicBezTo>
                    <a:pt x="4" y="9"/>
                    <a:pt x="4" y="9"/>
                    <a:pt x="4" y="9"/>
                  </a:cubicBezTo>
                  <a:cubicBezTo>
                    <a:pt x="5" y="8"/>
                    <a:pt x="5" y="8"/>
                    <a:pt x="5" y="8"/>
                  </a:cubicBezTo>
                  <a:cubicBezTo>
                    <a:pt x="17" y="0"/>
                    <a:pt x="17" y="0"/>
                    <a:pt x="17" y="0"/>
                  </a:cubicBezTo>
                  <a:cubicBezTo>
                    <a:pt x="18" y="0"/>
                    <a:pt x="18" y="0"/>
                    <a:pt x="19" y="0"/>
                  </a:cubicBezTo>
                  <a:cubicBezTo>
                    <a:pt x="19" y="0"/>
                    <a:pt x="19" y="0"/>
                    <a:pt x="19" y="0"/>
                  </a:cubicBezTo>
                  <a:cubicBezTo>
                    <a:pt x="33" y="6"/>
                    <a:pt x="33" y="6"/>
                    <a:pt x="33" y="6"/>
                  </a:cubicBezTo>
                  <a:cubicBezTo>
                    <a:pt x="32" y="8"/>
                    <a:pt x="32" y="8"/>
                    <a:pt x="32" y="8"/>
                  </a:cubicBezTo>
                  <a:cubicBezTo>
                    <a:pt x="33" y="6"/>
                    <a:pt x="33" y="6"/>
                    <a:pt x="33" y="6"/>
                  </a:cubicBezTo>
                  <a:cubicBezTo>
                    <a:pt x="34" y="7"/>
                    <a:pt x="34" y="7"/>
                    <a:pt x="34" y="7"/>
                  </a:cubicBezTo>
                  <a:cubicBezTo>
                    <a:pt x="34" y="7"/>
                    <a:pt x="34" y="7"/>
                    <a:pt x="34" y="7"/>
                  </a:cubicBezTo>
                  <a:cubicBezTo>
                    <a:pt x="34" y="7"/>
                    <a:pt x="38" y="16"/>
                    <a:pt x="38" y="24"/>
                  </a:cubicBezTo>
                  <a:cubicBezTo>
                    <a:pt x="38" y="24"/>
                    <a:pt x="38" y="24"/>
                    <a:pt x="38" y="24"/>
                  </a:cubicBezTo>
                  <a:cubicBezTo>
                    <a:pt x="39" y="31"/>
                    <a:pt x="35" y="39"/>
                    <a:pt x="25" y="41"/>
                  </a:cubicBezTo>
                  <a:cubicBezTo>
                    <a:pt x="25" y="41"/>
                    <a:pt x="25" y="41"/>
                    <a:pt x="25" y="41"/>
                  </a:cubicBezTo>
                  <a:cubicBezTo>
                    <a:pt x="23" y="41"/>
                    <a:pt x="20" y="41"/>
                    <a:pt x="18" y="41"/>
                  </a:cubicBezTo>
                  <a:cubicBezTo>
                    <a:pt x="18" y="41"/>
                    <a:pt x="18" y="41"/>
                    <a:pt x="18" y="41"/>
                  </a:cubicBezTo>
                  <a:cubicBezTo>
                    <a:pt x="18" y="41"/>
                    <a:pt x="18" y="41"/>
                    <a:pt x="18" y="41"/>
                  </a:cubicBezTo>
                  <a:cubicBezTo>
                    <a:pt x="18" y="41"/>
                    <a:pt x="18" y="41"/>
                    <a:pt x="18" y="41"/>
                  </a:cubicBezTo>
                  <a:cubicBezTo>
                    <a:pt x="12" y="41"/>
                    <a:pt x="8" y="39"/>
                    <a:pt x="5" y="36"/>
                  </a:cubicBezTo>
                  <a:close/>
                  <a:moveTo>
                    <a:pt x="4" y="23"/>
                  </a:moveTo>
                  <a:cubicBezTo>
                    <a:pt x="4" y="31"/>
                    <a:pt x="8" y="37"/>
                    <a:pt x="18" y="37"/>
                  </a:cubicBezTo>
                  <a:cubicBezTo>
                    <a:pt x="18" y="37"/>
                    <a:pt x="18" y="37"/>
                    <a:pt x="18" y="37"/>
                  </a:cubicBezTo>
                  <a:cubicBezTo>
                    <a:pt x="20" y="37"/>
                    <a:pt x="22" y="37"/>
                    <a:pt x="24" y="37"/>
                  </a:cubicBezTo>
                  <a:cubicBezTo>
                    <a:pt x="24" y="37"/>
                    <a:pt x="24" y="37"/>
                    <a:pt x="24" y="37"/>
                  </a:cubicBezTo>
                  <a:cubicBezTo>
                    <a:pt x="33" y="35"/>
                    <a:pt x="34" y="30"/>
                    <a:pt x="34" y="24"/>
                  </a:cubicBezTo>
                  <a:cubicBezTo>
                    <a:pt x="34" y="24"/>
                    <a:pt x="34" y="24"/>
                    <a:pt x="34" y="24"/>
                  </a:cubicBezTo>
                  <a:cubicBezTo>
                    <a:pt x="35" y="18"/>
                    <a:pt x="32" y="12"/>
                    <a:pt x="31" y="10"/>
                  </a:cubicBezTo>
                  <a:cubicBezTo>
                    <a:pt x="31" y="10"/>
                    <a:pt x="31" y="10"/>
                    <a:pt x="31" y="10"/>
                  </a:cubicBezTo>
                  <a:cubicBezTo>
                    <a:pt x="18" y="4"/>
                    <a:pt x="18" y="4"/>
                    <a:pt x="18" y="4"/>
                  </a:cubicBezTo>
                  <a:cubicBezTo>
                    <a:pt x="7" y="11"/>
                    <a:pt x="7" y="11"/>
                    <a:pt x="7" y="11"/>
                  </a:cubicBezTo>
                  <a:cubicBezTo>
                    <a:pt x="5" y="15"/>
                    <a:pt x="4" y="19"/>
                    <a:pt x="4" y="2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849">
              <a:extLst>
                <a:ext uri="{FF2B5EF4-FFF2-40B4-BE49-F238E27FC236}">
                  <a16:creationId xmlns:a16="http://schemas.microsoft.com/office/drawing/2014/main" id="{041497ED-0C40-4D50-94E7-A34AEBCABAF0}"/>
                </a:ext>
              </a:extLst>
            </p:cNvPr>
            <p:cNvSpPr/>
            <p:nvPr/>
          </p:nvSpPr>
          <p:spPr bwMode="auto">
            <a:xfrm rot="964014">
              <a:off x="8975374" y="1631926"/>
              <a:ext cx="238949" cy="239885"/>
            </a:xfrm>
            <a:custGeom>
              <a:avLst/>
              <a:gdLst>
                <a:gd name="T0" fmla="*/ 18 w 46"/>
                <a:gd name="T1" fmla="*/ 0 h 45"/>
                <a:gd name="T2" fmla="*/ 34 w 46"/>
                <a:gd name="T3" fmla="*/ 27 h 45"/>
                <a:gd name="T4" fmla="*/ 0 w 46"/>
                <a:gd name="T5" fmla="*/ 20 h 45"/>
                <a:gd name="T6" fmla="*/ 4 w 46"/>
                <a:gd name="T7" fmla="*/ 6 h 45"/>
                <a:gd name="T8" fmla="*/ 18 w 46"/>
                <a:gd name="T9" fmla="*/ 0 h 45"/>
              </a:gdLst>
              <a:ahLst/>
              <a:cxnLst>
                <a:cxn ang="0">
                  <a:pos x="T0" y="T1"/>
                </a:cxn>
                <a:cxn ang="0">
                  <a:pos x="T2" y="T3"/>
                </a:cxn>
                <a:cxn ang="0">
                  <a:pos x="T4" y="T5"/>
                </a:cxn>
                <a:cxn ang="0">
                  <a:pos x="T6" y="T7"/>
                </a:cxn>
                <a:cxn ang="0">
                  <a:pos x="T8" y="T9"/>
                </a:cxn>
              </a:cxnLst>
              <a:rect l="0" t="0" r="r" b="b"/>
              <a:pathLst>
                <a:path w="46" h="45">
                  <a:moveTo>
                    <a:pt x="18" y="0"/>
                  </a:moveTo>
                  <a:cubicBezTo>
                    <a:pt x="18" y="0"/>
                    <a:pt x="46" y="9"/>
                    <a:pt x="34" y="27"/>
                  </a:cubicBezTo>
                  <a:cubicBezTo>
                    <a:pt x="22" y="45"/>
                    <a:pt x="5" y="37"/>
                    <a:pt x="0" y="20"/>
                  </a:cubicBezTo>
                  <a:cubicBezTo>
                    <a:pt x="4" y="6"/>
                    <a:pt x="4" y="6"/>
                    <a:pt x="4" y="6"/>
                  </a:cubicBezTo>
                  <a:lnTo>
                    <a:pt x="18"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850">
              <a:extLst>
                <a:ext uri="{FF2B5EF4-FFF2-40B4-BE49-F238E27FC236}">
                  <a16:creationId xmlns:a16="http://schemas.microsoft.com/office/drawing/2014/main" id="{0DBEFC19-1213-498C-9685-1AEB4405C112}"/>
                </a:ext>
              </a:extLst>
            </p:cNvPr>
            <p:cNvSpPr/>
            <p:nvPr/>
          </p:nvSpPr>
          <p:spPr bwMode="auto">
            <a:xfrm rot="964014">
              <a:off x="9026652" y="1679823"/>
              <a:ext cx="129340" cy="121063"/>
            </a:xfrm>
            <a:custGeom>
              <a:avLst/>
              <a:gdLst>
                <a:gd name="T0" fmla="*/ 21 w 25"/>
                <a:gd name="T1" fmla="*/ 22 h 23"/>
                <a:gd name="T2" fmla="*/ 1 w 25"/>
                <a:gd name="T3" fmla="*/ 4 h 23"/>
                <a:gd name="T4" fmla="*/ 1 w 25"/>
                <a:gd name="T5" fmla="*/ 1 h 23"/>
                <a:gd name="T6" fmla="*/ 1 w 25"/>
                <a:gd name="T7" fmla="*/ 1 h 23"/>
                <a:gd name="T8" fmla="*/ 4 w 25"/>
                <a:gd name="T9" fmla="*/ 1 h 23"/>
                <a:gd name="T10" fmla="*/ 4 w 25"/>
                <a:gd name="T11" fmla="*/ 1 h 23"/>
                <a:gd name="T12" fmla="*/ 24 w 25"/>
                <a:gd name="T13" fmla="*/ 19 h 23"/>
                <a:gd name="T14" fmla="*/ 24 w 25"/>
                <a:gd name="T15" fmla="*/ 22 h 23"/>
                <a:gd name="T16" fmla="*/ 24 w 25"/>
                <a:gd name="T17" fmla="*/ 22 h 23"/>
                <a:gd name="T18" fmla="*/ 23 w 25"/>
                <a:gd name="T19" fmla="*/ 23 h 23"/>
                <a:gd name="T20" fmla="*/ 23 w 25"/>
                <a:gd name="T21" fmla="*/ 23 h 23"/>
                <a:gd name="T22" fmla="*/ 21 w 25"/>
                <a:gd name="T2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21" y="22"/>
                  </a:moveTo>
                  <a:cubicBezTo>
                    <a:pt x="1" y="4"/>
                    <a:pt x="1" y="4"/>
                    <a:pt x="1" y="4"/>
                  </a:cubicBezTo>
                  <a:cubicBezTo>
                    <a:pt x="0" y="3"/>
                    <a:pt x="0" y="2"/>
                    <a:pt x="1" y="1"/>
                  </a:cubicBezTo>
                  <a:cubicBezTo>
                    <a:pt x="1" y="1"/>
                    <a:pt x="1" y="1"/>
                    <a:pt x="1" y="1"/>
                  </a:cubicBezTo>
                  <a:cubicBezTo>
                    <a:pt x="2" y="0"/>
                    <a:pt x="3" y="0"/>
                    <a:pt x="4" y="1"/>
                  </a:cubicBezTo>
                  <a:cubicBezTo>
                    <a:pt x="4" y="1"/>
                    <a:pt x="4" y="1"/>
                    <a:pt x="4" y="1"/>
                  </a:cubicBezTo>
                  <a:cubicBezTo>
                    <a:pt x="24" y="19"/>
                    <a:pt x="24" y="19"/>
                    <a:pt x="24" y="19"/>
                  </a:cubicBezTo>
                  <a:cubicBezTo>
                    <a:pt x="25" y="20"/>
                    <a:pt x="25" y="22"/>
                    <a:pt x="24" y="22"/>
                  </a:cubicBezTo>
                  <a:cubicBezTo>
                    <a:pt x="24" y="22"/>
                    <a:pt x="24" y="22"/>
                    <a:pt x="24" y="22"/>
                  </a:cubicBezTo>
                  <a:cubicBezTo>
                    <a:pt x="24" y="23"/>
                    <a:pt x="23" y="23"/>
                    <a:pt x="23" y="23"/>
                  </a:cubicBezTo>
                  <a:cubicBezTo>
                    <a:pt x="23" y="23"/>
                    <a:pt x="23" y="23"/>
                    <a:pt x="23" y="23"/>
                  </a:cubicBezTo>
                  <a:cubicBezTo>
                    <a:pt x="22" y="23"/>
                    <a:pt x="22" y="23"/>
                    <a:pt x="21" y="22"/>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851">
              <a:extLst>
                <a:ext uri="{FF2B5EF4-FFF2-40B4-BE49-F238E27FC236}">
                  <a16:creationId xmlns:a16="http://schemas.microsoft.com/office/drawing/2014/main" id="{E215AE9C-7F9E-4287-8691-7B48387AD511}"/>
                </a:ext>
              </a:extLst>
            </p:cNvPr>
            <p:cNvSpPr>
              <a:spLocks noEditPoints="1"/>
            </p:cNvSpPr>
            <p:nvPr/>
          </p:nvSpPr>
          <p:spPr bwMode="auto">
            <a:xfrm rot="964014">
              <a:off x="8973046" y="1617681"/>
              <a:ext cx="212644" cy="217466"/>
            </a:xfrm>
            <a:custGeom>
              <a:avLst/>
              <a:gdLst>
                <a:gd name="T0" fmla="*/ 21 w 41"/>
                <a:gd name="T1" fmla="*/ 41 h 41"/>
                <a:gd name="T2" fmla="*/ 0 w 41"/>
                <a:gd name="T3" fmla="*/ 23 h 41"/>
                <a:gd name="T4" fmla="*/ 0 w 41"/>
                <a:gd name="T5" fmla="*/ 23 h 41"/>
                <a:gd name="T6" fmla="*/ 0 w 41"/>
                <a:gd name="T7" fmla="*/ 22 h 41"/>
                <a:gd name="T8" fmla="*/ 4 w 41"/>
                <a:gd name="T9" fmla="*/ 7 h 41"/>
                <a:gd name="T10" fmla="*/ 5 w 41"/>
                <a:gd name="T11" fmla="*/ 6 h 41"/>
                <a:gd name="T12" fmla="*/ 5 w 41"/>
                <a:gd name="T13" fmla="*/ 6 h 41"/>
                <a:gd name="T14" fmla="*/ 20 w 41"/>
                <a:gd name="T15" fmla="*/ 0 h 41"/>
                <a:gd name="T16" fmla="*/ 21 w 41"/>
                <a:gd name="T17" fmla="*/ 0 h 41"/>
                <a:gd name="T18" fmla="*/ 21 w 41"/>
                <a:gd name="T19" fmla="*/ 0 h 41"/>
                <a:gd name="T20" fmla="*/ 41 w 41"/>
                <a:gd name="T21" fmla="*/ 21 h 41"/>
                <a:gd name="T22" fmla="*/ 41 w 41"/>
                <a:gd name="T23" fmla="*/ 21 h 41"/>
                <a:gd name="T24" fmla="*/ 38 w 41"/>
                <a:gd name="T25" fmla="*/ 30 h 41"/>
                <a:gd name="T26" fmla="*/ 38 w 41"/>
                <a:gd name="T27" fmla="*/ 30 h 41"/>
                <a:gd name="T28" fmla="*/ 21 w 41"/>
                <a:gd name="T29" fmla="*/ 41 h 41"/>
                <a:gd name="T30" fmla="*/ 21 w 41"/>
                <a:gd name="T31" fmla="*/ 41 h 41"/>
                <a:gd name="T32" fmla="*/ 21 w 41"/>
                <a:gd name="T33" fmla="*/ 41 h 41"/>
                <a:gd name="T34" fmla="*/ 21 w 41"/>
                <a:gd name="T35" fmla="*/ 37 h 41"/>
                <a:gd name="T36" fmla="*/ 35 w 41"/>
                <a:gd name="T37" fmla="*/ 28 h 41"/>
                <a:gd name="T38" fmla="*/ 35 w 41"/>
                <a:gd name="T39" fmla="*/ 28 h 41"/>
                <a:gd name="T40" fmla="*/ 37 w 41"/>
                <a:gd name="T41" fmla="*/ 21 h 41"/>
                <a:gd name="T42" fmla="*/ 37 w 41"/>
                <a:gd name="T43" fmla="*/ 21 h 41"/>
                <a:gd name="T44" fmla="*/ 29 w 41"/>
                <a:gd name="T45" fmla="*/ 8 h 41"/>
                <a:gd name="T46" fmla="*/ 29 w 41"/>
                <a:gd name="T47" fmla="*/ 8 h 41"/>
                <a:gd name="T48" fmla="*/ 20 w 41"/>
                <a:gd name="T49" fmla="*/ 4 h 41"/>
                <a:gd name="T50" fmla="*/ 20 w 41"/>
                <a:gd name="T51" fmla="*/ 4 h 41"/>
                <a:gd name="T52" fmla="*/ 8 w 41"/>
                <a:gd name="T53" fmla="*/ 9 h 41"/>
                <a:gd name="T54" fmla="*/ 4 w 41"/>
                <a:gd name="T55" fmla="*/ 22 h 41"/>
                <a:gd name="T56" fmla="*/ 21 w 41"/>
                <a:gd name="T5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21" y="41"/>
                  </a:moveTo>
                  <a:cubicBezTo>
                    <a:pt x="12" y="41"/>
                    <a:pt x="4" y="33"/>
                    <a:pt x="0" y="23"/>
                  </a:cubicBezTo>
                  <a:cubicBezTo>
                    <a:pt x="0" y="23"/>
                    <a:pt x="0" y="23"/>
                    <a:pt x="0" y="23"/>
                  </a:cubicBezTo>
                  <a:cubicBezTo>
                    <a:pt x="0" y="22"/>
                    <a:pt x="0" y="22"/>
                    <a:pt x="0" y="22"/>
                  </a:cubicBezTo>
                  <a:cubicBezTo>
                    <a:pt x="4" y="7"/>
                    <a:pt x="4" y="7"/>
                    <a:pt x="4" y="7"/>
                  </a:cubicBezTo>
                  <a:cubicBezTo>
                    <a:pt x="4" y="7"/>
                    <a:pt x="5" y="6"/>
                    <a:pt x="5" y="6"/>
                  </a:cubicBezTo>
                  <a:cubicBezTo>
                    <a:pt x="5" y="6"/>
                    <a:pt x="5" y="6"/>
                    <a:pt x="5" y="6"/>
                  </a:cubicBezTo>
                  <a:cubicBezTo>
                    <a:pt x="20" y="0"/>
                    <a:pt x="20" y="0"/>
                    <a:pt x="20" y="0"/>
                  </a:cubicBezTo>
                  <a:cubicBezTo>
                    <a:pt x="20" y="0"/>
                    <a:pt x="20" y="0"/>
                    <a:pt x="21" y="0"/>
                  </a:cubicBezTo>
                  <a:cubicBezTo>
                    <a:pt x="21" y="0"/>
                    <a:pt x="21" y="0"/>
                    <a:pt x="21" y="0"/>
                  </a:cubicBezTo>
                  <a:cubicBezTo>
                    <a:pt x="21" y="0"/>
                    <a:pt x="41" y="6"/>
                    <a:pt x="41" y="21"/>
                  </a:cubicBezTo>
                  <a:cubicBezTo>
                    <a:pt x="41" y="21"/>
                    <a:pt x="41" y="21"/>
                    <a:pt x="41" y="21"/>
                  </a:cubicBezTo>
                  <a:cubicBezTo>
                    <a:pt x="41" y="24"/>
                    <a:pt x="40" y="27"/>
                    <a:pt x="38" y="30"/>
                  </a:cubicBezTo>
                  <a:cubicBezTo>
                    <a:pt x="38" y="30"/>
                    <a:pt x="38" y="30"/>
                    <a:pt x="38" y="30"/>
                  </a:cubicBezTo>
                  <a:cubicBezTo>
                    <a:pt x="33" y="38"/>
                    <a:pt x="27" y="41"/>
                    <a:pt x="21" y="41"/>
                  </a:cubicBezTo>
                  <a:cubicBezTo>
                    <a:pt x="21" y="41"/>
                    <a:pt x="21" y="41"/>
                    <a:pt x="21" y="41"/>
                  </a:cubicBezTo>
                  <a:cubicBezTo>
                    <a:pt x="21" y="41"/>
                    <a:pt x="21" y="41"/>
                    <a:pt x="21" y="41"/>
                  </a:cubicBezTo>
                  <a:close/>
                  <a:moveTo>
                    <a:pt x="21" y="37"/>
                  </a:moveTo>
                  <a:cubicBezTo>
                    <a:pt x="25" y="37"/>
                    <a:pt x="30" y="35"/>
                    <a:pt x="35" y="28"/>
                  </a:cubicBezTo>
                  <a:cubicBezTo>
                    <a:pt x="35" y="28"/>
                    <a:pt x="35" y="28"/>
                    <a:pt x="35" y="28"/>
                  </a:cubicBezTo>
                  <a:cubicBezTo>
                    <a:pt x="36" y="25"/>
                    <a:pt x="37" y="23"/>
                    <a:pt x="37" y="21"/>
                  </a:cubicBezTo>
                  <a:cubicBezTo>
                    <a:pt x="37" y="21"/>
                    <a:pt x="37" y="21"/>
                    <a:pt x="37" y="21"/>
                  </a:cubicBezTo>
                  <a:cubicBezTo>
                    <a:pt x="37" y="16"/>
                    <a:pt x="33" y="11"/>
                    <a:pt x="29" y="8"/>
                  </a:cubicBezTo>
                  <a:cubicBezTo>
                    <a:pt x="29" y="8"/>
                    <a:pt x="29" y="8"/>
                    <a:pt x="29" y="8"/>
                  </a:cubicBezTo>
                  <a:cubicBezTo>
                    <a:pt x="25" y="6"/>
                    <a:pt x="22" y="5"/>
                    <a:pt x="20" y="4"/>
                  </a:cubicBezTo>
                  <a:cubicBezTo>
                    <a:pt x="20" y="4"/>
                    <a:pt x="20" y="4"/>
                    <a:pt x="20" y="4"/>
                  </a:cubicBezTo>
                  <a:cubicBezTo>
                    <a:pt x="8" y="9"/>
                    <a:pt x="8" y="9"/>
                    <a:pt x="8" y="9"/>
                  </a:cubicBezTo>
                  <a:cubicBezTo>
                    <a:pt x="4" y="22"/>
                    <a:pt x="4" y="22"/>
                    <a:pt x="4" y="22"/>
                  </a:cubicBezTo>
                  <a:cubicBezTo>
                    <a:pt x="7" y="31"/>
                    <a:pt x="14" y="37"/>
                    <a:pt x="21" y="3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852">
              <a:extLst>
                <a:ext uri="{FF2B5EF4-FFF2-40B4-BE49-F238E27FC236}">
                  <a16:creationId xmlns:a16="http://schemas.microsoft.com/office/drawing/2014/main" id="{A8804092-979D-485A-8D0C-45FCC9F1B487}"/>
                </a:ext>
              </a:extLst>
            </p:cNvPr>
            <p:cNvSpPr/>
            <p:nvPr/>
          </p:nvSpPr>
          <p:spPr bwMode="auto">
            <a:xfrm rot="964014">
              <a:off x="9094992" y="1436604"/>
              <a:ext cx="212644" cy="255579"/>
            </a:xfrm>
            <a:custGeom>
              <a:avLst/>
              <a:gdLst>
                <a:gd name="T0" fmla="*/ 6 w 41"/>
                <a:gd name="T1" fmla="*/ 13 h 48"/>
                <a:gd name="T2" fmla="*/ 37 w 41"/>
                <a:gd name="T3" fmla="*/ 21 h 48"/>
                <a:gd name="T4" fmla="*/ 8 w 41"/>
                <a:gd name="T5" fmla="*/ 40 h 48"/>
                <a:gd name="T6" fmla="*/ 0 w 41"/>
                <a:gd name="T7" fmla="*/ 27 h 48"/>
                <a:gd name="T8" fmla="*/ 6 w 41"/>
                <a:gd name="T9" fmla="*/ 13 h 48"/>
              </a:gdLst>
              <a:ahLst/>
              <a:cxnLst>
                <a:cxn ang="0">
                  <a:pos x="T0" y="T1"/>
                </a:cxn>
                <a:cxn ang="0">
                  <a:pos x="T2" y="T3"/>
                </a:cxn>
                <a:cxn ang="0">
                  <a:pos x="T4" y="T5"/>
                </a:cxn>
                <a:cxn ang="0">
                  <a:pos x="T6" y="T7"/>
                </a:cxn>
                <a:cxn ang="0">
                  <a:pos x="T8" y="T9"/>
                </a:cxn>
              </a:cxnLst>
              <a:rect l="0" t="0" r="r" b="b"/>
              <a:pathLst>
                <a:path w="41" h="48">
                  <a:moveTo>
                    <a:pt x="6" y="13"/>
                  </a:moveTo>
                  <a:cubicBezTo>
                    <a:pt x="6" y="13"/>
                    <a:pt x="32" y="0"/>
                    <a:pt x="37" y="21"/>
                  </a:cubicBezTo>
                  <a:cubicBezTo>
                    <a:pt x="41" y="42"/>
                    <a:pt x="23" y="48"/>
                    <a:pt x="8" y="40"/>
                  </a:cubicBezTo>
                  <a:cubicBezTo>
                    <a:pt x="0" y="27"/>
                    <a:pt x="0" y="27"/>
                    <a:pt x="0" y="27"/>
                  </a:cubicBezTo>
                  <a:lnTo>
                    <a:pt x="6" y="1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853">
              <a:extLst>
                <a:ext uri="{FF2B5EF4-FFF2-40B4-BE49-F238E27FC236}">
                  <a16:creationId xmlns:a16="http://schemas.microsoft.com/office/drawing/2014/main" id="{8C7EA075-D8D0-42DA-8810-066709182640}"/>
                </a:ext>
              </a:extLst>
            </p:cNvPr>
            <p:cNvSpPr/>
            <p:nvPr/>
          </p:nvSpPr>
          <p:spPr bwMode="auto">
            <a:xfrm rot="964014">
              <a:off x="9127115" y="1562896"/>
              <a:ext cx="166607" cy="26903"/>
            </a:xfrm>
            <a:custGeom>
              <a:avLst/>
              <a:gdLst>
                <a:gd name="T0" fmla="*/ 0 w 32"/>
                <a:gd name="T1" fmla="*/ 3 h 5"/>
                <a:gd name="T2" fmla="*/ 2 w 32"/>
                <a:gd name="T3" fmla="*/ 1 h 5"/>
                <a:gd name="T4" fmla="*/ 2 w 32"/>
                <a:gd name="T5" fmla="*/ 1 h 5"/>
                <a:gd name="T6" fmla="*/ 30 w 32"/>
                <a:gd name="T7" fmla="*/ 0 h 5"/>
                <a:gd name="T8" fmla="*/ 32 w 32"/>
                <a:gd name="T9" fmla="*/ 1 h 5"/>
                <a:gd name="T10" fmla="*/ 32 w 32"/>
                <a:gd name="T11" fmla="*/ 1 h 5"/>
                <a:gd name="T12" fmla="*/ 30 w 32"/>
                <a:gd name="T13" fmla="*/ 4 h 5"/>
                <a:gd name="T14" fmla="*/ 30 w 32"/>
                <a:gd name="T15" fmla="*/ 4 h 5"/>
                <a:gd name="T16" fmla="*/ 2 w 32"/>
                <a:gd name="T17" fmla="*/ 5 h 5"/>
                <a:gd name="T18" fmla="*/ 2 w 32"/>
                <a:gd name="T19" fmla="*/ 5 h 5"/>
                <a:gd name="T20" fmla="*/ 2 w 32"/>
                <a:gd name="T21" fmla="*/ 5 h 5"/>
                <a:gd name="T22" fmla="*/ 0 w 32"/>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
                  <a:moveTo>
                    <a:pt x="0" y="3"/>
                  </a:moveTo>
                  <a:cubicBezTo>
                    <a:pt x="0" y="2"/>
                    <a:pt x="1" y="1"/>
                    <a:pt x="2" y="1"/>
                  </a:cubicBezTo>
                  <a:cubicBezTo>
                    <a:pt x="2" y="1"/>
                    <a:pt x="2" y="1"/>
                    <a:pt x="2" y="1"/>
                  </a:cubicBezTo>
                  <a:cubicBezTo>
                    <a:pt x="30" y="0"/>
                    <a:pt x="30" y="0"/>
                    <a:pt x="30" y="0"/>
                  </a:cubicBezTo>
                  <a:cubicBezTo>
                    <a:pt x="31" y="0"/>
                    <a:pt x="32" y="0"/>
                    <a:pt x="32" y="1"/>
                  </a:cubicBezTo>
                  <a:cubicBezTo>
                    <a:pt x="32" y="1"/>
                    <a:pt x="32" y="1"/>
                    <a:pt x="32" y="1"/>
                  </a:cubicBezTo>
                  <a:cubicBezTo>
                    <a:pt x="32" y="3"/>
                    <a:pt x="31" y="4"/>
                    <a:pt x="30" y="4"/>
                  </a:cubicBezTo>
                  <a:cubicBezTo>
                    <a:pt x="30" y="4"/>
                    <a:pt x="30" y="4"/>
                    <a:pt x="30" y="4"/>
                  </a:cubicBezTo>
                  <a:cubicBezTo>
                    <a:pt x="2" y="5"/>
                    <a:pt x="2" y="5"/>
                    <a:pt x="2" y="5"/>
                  </a:cubicBezTo>
                  <a:cubicBezTo>
                    <a:pt x="2" y="5"/>
                    <a:pt x="2" y="5"/>
                    <a:pt x="2" y="5"/>
                  </a:cubicBezTo>
                  <a:cubicBezTo>
                    <a:pt x="2" y="5"/>
                    <a:pt x="2" y="5"/>
                    <a:pt x="2" y="5"/>
                  </a:cubicBezTo>
                  <a:cubicBezTo>
                    <a:pt x="1" y="5"/>
                    <a:pt x="0" y="4"/>
                    <a:pt x="0" y="3"/>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854">
              <a:extLst>
                <a:ext uri="{FF2B5EF4-FFF2-40B4-BE49-F238E27FC236}">
                  <a16:creationId xmlns:a16="http://schemas.microsoft.com/office/drawing/2014/main" id="{24CDAB0C-B428-4222-A259-FB1826DC2045}"/>
                </a:ext>
              </a:extLst>
            </p:cNvPr>
            <p:cNvSpPr>
              <a:spLocks noEditPoints="1"/>
            </p:cNvSpPr>
            <p:nvPr/>
          </p:nvSpPr>
          <p:spPr bwMode="auto">
            <a:xfrm rot="964014">
              <a:off x="9081357" y="1471245"/>
              <a:ext cx="212644" cy="201772"/>
            </a:xfrm>
            <a:custGeom>
              <a:avLst/>
              <a:gdLst>
                <a:gd name="T0" fmla="*/ 9 w 41"/>
                <a:gd name="T1" fmla="*/ 34 h 38"/>
                <a:gd name="T2" fmla="*/ 8 w 41"/>
                <a:gd name="T3" fmla="*/ 34 h 38"/>
                <a:gd name="T4" fmla="*/ 0 w 41"/>
                <a:gd name="T5" fmla="*/ 21 h 38"/>
                <a:gd name="T6" fmla="*/ 0 w 41"/>
                <a:gd name="T7" fmla="*/ 19 h 38"/>
                <a:gd name="T8" fmla="*/ 0 w 41"/>
                <a:gd name="T9" fmla="*/ 19 h 38"/>
                <a:gd name="T10" fmla="*/ 6 w 41"/>
                <a:gd name="T11" fmla="*/ 5 h 38"/>
                <a:gd name="T12" fmla="*/ 7 w 41"/>
                <a:gd name="T13" fmla="*/ 4 h 38"/>
                <a:gd name="T14" fmla="*/ 7 w 41"/>
                <a:gd name="T15" fmla="*/ 4 h 38"/>
                <a:gd name="T16" fmla="*/ 24 w 41"/>
                <a:gd name="T17" fmla="*/ 0 h 38"/>
                <a:gd name="T18" fmla="*/ 24 w 41"/>
                <a:gd name="T19" fmla="*/ 0 h 38"/>
                <a:gd name="T20" fmla="*/ 41 w 41"/>
                <a:gd name="T21" fmla="*/ 13 h 38"/>
                <a:gd name="T22" fmla="*/ 41 w 41"/>
                <a:gd name="T23" fmla="*/ 13 h 38"/>
                <a:gd name="T24" fmla="*/ 41 w 41"/>
                <a:gd name="T25" fmla="*/ 20 h 38"/>
                <a:gd name="T26" fmla="*/ 41 w 41"/>
                <a:gd name="T27" fmla="*/ 20 h 38"/>
                <a:gd name="T28" fmla="*/ 36 w 41"/>
                <a:gd name="T29" fmla="*/ 34 h 38"/>
                <a:gd name="T30" fmla="*/ 36 w 41"/>
                <a:gd name="T31" fmla="*/ 34 h 38"/>
                <a:gd name="T32" fmla="*/ 23 w 41"/>
                <a:gd name="T33" fmla="*/ 38 h 38"/>
                <a:gd name="T34" fmla="*/ 23 w 41"/>
                <a:gd name="T35" fmla="*/ 38 h 38"/>
                <a:gd name="T36" fmla="*/ 9 w 41"/>
                <a:gd name="T37" fmla="*/ 34 h 38"/>
                <a:gd name="T38" fmla="*/ 23 w 41"/>
                <a:gd name="T39" fmla="*/ 34 h 38"/>
                <a:gd name="T40" fmla="*/ 37 w 41"/>
                <a:gd name="T41" fmla="*/ 20 h 38"/>
                <a:gd name="T42" fmla="*/ 37 w 41"/>
                <a:gd name="T43" fmla="*/ 20 h 38"/>
                <a:gd name="T44" fmla="*/ 37 w 41"/>
                <a:gd name="T45" fmla="*/ 14 h 38"/>
                <a:gd name="T46" fmla="*/ 37 w 41"/>
                <a:gd name="T47" fmla="*/ 14 h 38"/>
                <a:gd name="T48" fmla="*/ 24 w 41"/>
                <a:gd name="T49" fmla="*/ 4 h 38"/>
                <a:gd name="T50" fmla="*/ 24 w 41"/>
                <a:gd name="T51" fmla="*/ 4 h 38"/>
                <a:gd name="T52" fmla="*/ 10 w 41"/>
                <a:gd name="T53" fmla="*/ 7 h 38"/>
                <a:gd name="T54" fmla="*/ 10 w 41"/>
                <a:gd name="T55" fmla="*/ 7 h 38"/>
                <a:gd name="T56" fmla="*/ 4 w 41"/>
                <a:gd name="T57" fmla="*/ 20 h 38"/>
                <a:gd name="T58" fmla="*/ 11 w 41"/>
                <a:gd name="T59" fmla="*/ 31 h 38"/>
                <a:gd name="T60" fmla="*/ 23 w 41"/>
                <a:gd name="T6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38">
                  <a:moveTo>
                    <a:pt x="9" y="34"/>
                  </a:moveTo>
                  <a:cubicBezTo>
                    <a:pt x="8" y="34"/>
                    <a:pt x="8" y="34"/>
                    <a:pt x="8" y="34"/>
                  </a:cubicBezTo>
                  <a:cubicBezTo>
                    <a:pt x="0" y="21"/>
                    <a:pt x="0" y="21"/>
                    <a:pt x="0" y="21"/>
                  </a:cubicBezTo>
                  <a:cubicBezTo>
                    <a:pt x="0" y="21"/>
                    <a:pt x="0" y="20"/>
                    <a:pt x="0" y="19"/>
                  </a:cubicBezTo>
                  <a:cubicBezTo>
                    <a:pt x="0" y="19"/>
                    <a:pt x="0" y="19"/>
                    <a:pt x="0" y="19"/>
                  </a:cubicBezTo>
                  <a:cubicBezTo>
                    <a:pt x="6" y="5"/>
                    <a:pt x="6" y="5"/>
                    <a:pt x="6" y="5"/>
                  </a:cubicBezTo>
                  <a:cubicBezTo>
                    <a:pt x="6" y="5"/>
                    <a:pt x="7" y="4"/>
                    <a:pt x="7" y="4"/>
                  </a:cubicBezTo>
                  <a:cubicBezTo>
                    <a:pt x="7" y="4"/>
                    <a:pt x="7" y="4"/>
                    <a:pt x="7" y="4"/>
                  </a:cubicBezTo>
                  <a:cubicBezTo>
                    <a:pt x="7" y="4"/>
                    <a:pt x="16" y="0"/>
                    <a:pt x="24" y="0"/>
                  </a:cubicBezTo>
                  <a:cubicBezTo>
                    <a:pt x="24" y="0"/>
                    <a:pt x="24" y="0"/>
                    <a:pt x="24" y="0"/>
                  </a:cubicBezTo>
                  <a:cubicBezTo>
                    <a:pt x="31" y="0"/>
                    <a:pt x="39" y="3"/>
                    <a:pt x="41" y="13"/>
                  </a:cubicBezTo>
                  <a:cubicBezTo>
                    <a:pt x="41" y="13"/>
                    <a:pt x="41" y="13"/>
                    <a:pt x="41" y="13"/>
                  </a:cubicBezTo>
                  <a:cubicBezTo>
                    <a:pt x="41" y="16"/>
                    <a:pt x="41" y="18"/>
                    <a:pt x="41" y="20"/>
                  </a:cubicBezTo>
                  <a:cubicBezTo>
                    <a:pt x="41" y="20"/>
                    <a:pt x="41" y="20"/>
                    <a:pt x="41" y="20"/>
                  </a:cubicBezTo>
                  <a:cubicBezTo>
                    <a:pt x="41" y="26"/>
                    <a:pt x="39" y="30"/>
                    <a:pt x="36" y="34"/>
                  </a:cubicBezTo>
                  <a:cubicBezTo>
                    <a:pt x="36" y="34"/>
                    <a:pt x="36" y="34"/>
                    <a:pt x="36" y="34"/>
                  </a:cubicBezTo>
                  <a:cubicBezTo>
                    <a:pt x="32" y="37"/>
                    <a:pt x="28" y="38"/>
                    <a:pt x="23" y="38"/>
                  </a:cubicBezTo>
                  <a:cubicBezTo>
                    <a:pt x="23" y="38"/>
                    <a:pt x="23" y="38"/>
                    <a:pt x="23" y="38"/>
                  </a:cubicBezTo>
                  <a:cubicBezTo>
                    <a:pt x="18" y="38"/>
                    <a:pt x="13" y="37"/>
                    <a:pt x="9" y="34"/>
                  </a:cubicBezTo>
                  <a:close/>
                  <a:moveTo>
                    <a:pt x="23" y="34"/>
                  </a:moveTo>
                  <a:cubicBezTo>
                    <a:pt x="31" y="34"/>
                    <a:pt x="37" y="30"/>
                    <a:pt x="37" y="20"/>
                  </a:cubicBezTo>
                  <a:cubicBezTo>
                    <a:pt x="37" y="20"/>
                    <a:pt x="37" y="20"/>
                    <a:pt x="37" y="20"/>
                  </a:cubicBezTo>
                  <a:cubicBezTo>
                    <a:pt x="37" y="18"/>
                    <a:pt x="37" y="16"/>
                    <a:pt x="37" y="14"/>
                  </a:cubicBezTo>
                  <a:cubicBezTo>
                    <a:pt x="37" y="14"/>
                    <a:pt x="37" y="14"/>
                    <a:pt x="37" y="14"/>
                  </a:cubicBezTo>
                  <a:cubicBezTo>
                    <a:pt x="35" y="6"/>
                    <a:pt x="30" y="4"/>
                    <a:pt x="24" y="4"/>
                  </a:cubicBezTo>
                  <a:cubicBezTo>
                    <a:pt x="24" y="4"/>
                    <a:pt x="24" y="4"/>
                    <a:pt x="24" y="4"/>
                  </a:cubicBezTo>
                  <a:cubicBezTo>
                    <a:pt x="18" y="4"/>
                    <a:pt x="12" y="6"/>
                    <a:pt x="10" y="7"/>
                  </a:cubicBezTo>
                  <a:cubicBezTo>
                    <a:pt x="10" y="7"/>
                    <a:pt x="10" y="7"/>
                    <a:pt x="10" y="7"/>
                  </a:cubicBezTo>
                  <a:cubicBezTo>
                    <a:pt x="4" y="20"/>
                    <a:pt x="4" y="20"/>
                    <a:pt x="4" y="20"/>
                  </a:cubicBezTo>
                  <a:cubicBezTo>
                    <a:pt x="11" y="31"/>
                    <a:pt x="11" y="31"/>
                    <a:pt x="11" y="31"/>
                  </a:cubicBezTo>
                  <a:cubicBezTo>
                    <a:pt x="15" y="33"/>
                    <a:pt x="19" y="34"/>
                    <a:pt x="23"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855">
              <a:extLst>
                <a:ext uri="{FF2B5EF4-FFF2-40B4-BE49-F238E27FC236}">
                  <a16:creationId xmlns:a16="http://schemas.microsoft.com/office/drawing/2014/main" id="{22D59DDC-2778-45A1-B64D-1A9ED3D71888}"/>
                </a:ext>
              </a:extLst>
            </p:cNvPr>
            <p:cNvSpPr/>
            <p:nvPr/>
          </p:nvSpPr>
          <p:spPr bwMode="auto">
            <a:xfrm rot="964014">
              <a:off x="8974454" y="1489694"/>
              <a:ext cx="140301" cy="152451"/>
            </a:xfrm>
            <a:custGeom>
              <a:avLst/>
              <a:gdLst>
                <a:gd name="T0" fmla="*/ 33 w 64"/>
                <a:gd name="T1" fmla="*/ 0 h 68"/>
                <a:gd name="T2" fmla="*/ 0 w 64"/>
                <a:gd name="T3" fmla="*/ 40 h 68"/>
                <a:gd name="T4" fmla="*/ 28 w 64"/>
                <a:gd name="T5" fmla="*/ 68 h 68"/>
                <a:gd name="T6" fmla="*/ 64 w 64"/>
                <a:gd name="T7" fmla="*/ 26 h 68"/>
                <a:gd name="T8" fmla="*/ 33 w 64"/>
                <a:gd name="T9" fmla="*/ 0 h 68"/>
              </a:gdLst>
              <a:ahLst/>
              <a:cxnLst>
                <a:cxn ang="0">
                  <a:pos x="T0" y="T1"/>
                </a:cxn>
                <a:cxn ang="0">
                  <a:pos x="T2" y="T3"/>
                </a:cxn>
                <a:cxn ang="0">
                  <a:pos x="T4" y="T5"/>
                </a:cxn>
                <a:cxn ang="0">
                  <a:pos x="T6" y="T7"/>
                </a:cxn>
                <a:cxn ang="0">
                  <a:pos x="T8" y="T9"/>
                </a:cxn>
              </a:cxnLst>
              <a:rect l="0" t="0" r="r" b="b"/>
              <a:pathLst>
                <a:path w="64" h="68">
                  <a:moveTo>
                    <a:pt x="33" y="0"/>
                  </a:moveTo>
                  <a:lnTo>
                    <a:pt x="0" y="40"/>
                  </a:lnTo>
                  <a:lnTo>
                    <a:pt x="28" y="68"/>
                  </a:lnTo>
                  <a:lnTo>
                    <a:pt x="64" y="26"/>
                  </a:lnTo>
                  <a:lnTo>
                    <a:pt x="33"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856">
              <a:extLst>
                <a:ext uri="{FF2B5EF4-FFF2-40B4-BE49-F238E27FC236}">
                  <a16:creationId xmlns:a16="http://schemas.microsoft.com/office/drawing/2014/main" id="{CF8BAB9E-7345-4026-BA41-396835B4C3EC}"/>
                </a:ext>
              </a:extLst>
            </p:cNvPr>
            <p:cNvSpPr/>
            <p:nvPr/>
          </p:nvSpPr>
          <p:spPr bwMode="auto">
            <a:xfrm rot="964014">
              <a:off x="9020164" y="1558148"/>
              <a:ext cx="105225" cy="136757"/>
            </a:xfrm>
            <a:custGeom>
              <a:avLst/>
              <a:gdLst>
                <a:gd name="T0" fmla="*/ 0 w 20"/>
                <a:gd name="T1" fmla="*/ 18 h 26"/>
                <a:gd name="T2" fmla="*/ 9 w 20"/>
                <a:gd name="T3" fmla="*/ 26 h 26"/>
                <a:gd name="T4" fmla="*/ 20 w 20"/>
                <a:gd name="T5" fmla="*/ 5 h 26"/>
                <a:gd name="T6" fmla="*/ 15 w 20"/>
                <a:gd name="T7" fmla="*/ 0 h 26"/>
                <a:gd name="T8" fmla="*/ 0 w 20"/>
                <a:gd name="T9" fmla="*/ 18 h 26"/>
              </a:gdLst>
              <a:ahLst/>
              <a:cxnLst>
                <a:cxn ang="0">
                  <a:pos x="T0" y="T1"/>
                </a:cxn>
                <a:cxn ang="0">
                  <a:pos x="T2" y="T3"/>
                </a:cxn>
                <a:cxn ang="0">
                  <a:pos x="T4" y="T5"/>
                </a:cxn>
                <a:cxn ang="0">
                  <a:pos x="T6" y="T7"/>
                </a:cxn>
                <a:cxn ang="0">
                  <a:pos x="T8" y="T9"/>
                </a:cxn>
              </a:cxnLst>
              <a:rect l="0" t="0" r="r" b="b"/>
              <a:pathLst>
                <a:path w="20" h="26">
                  <a:moveTo>
                    <a:pt x="0" y="18"/>
                  </a:moveTo>
                  <a:cubicBezTo>
                    <a:pt x="9" y="26"/>
                    <a:pt x="9" y="26"/>
                    <a:pt x="9" y="26"/>
                  </a:cubicBezTo>
                  <a:cubicBezTo>
                    <a:pt x="15" y="20"/>
                    <a:pt x="18" y="13"/>
                    <a:pt x="20" y="5"/>
                  </a:cubicBezTo>
                  <a:cubicBezTo>
                    <a:pt x="15" y="0"/>
                    <a:pt x="15" y="0"/>
                    <a:pt x="15" y="0"/>
                  </a:cubicBezTo>
                  <a:lnTo>
                    <a:pt x="0" y="18"/>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857">
              <a:extLst>
                <a:ext uri="{FF2B5EF4-FFF2-40B4-BE49-F238E27FC236}">
                  <a16:creationId xmlns:a16="http://schemas.microsoft.com/office/drawing/2014/main" id="{EA198223-E51A-4021-A93E-23187F5DDAE3}"/>
                </a:ext>
              </a:extLst>
            </p:cNvPr>
            <p:cNvSpPr/>
            <p:nvPr/>
          </p:nvSpPr>
          <p:spPr bwMode="auto">
            <a:xfrm rot="964014">
              <a:off x="9067518" y="1437043"/>
              <a:ext cx="94264" cy="127789"/>
            </a:xfrm>
            <a:custGeom>
              <a:avLst/>
              <a:gdLst>
                <a:gd name="T0" fmla="*/ 13 w 18"/>
                <a:gd name="T1" fmla="*/ 24 h 24"/>
                <a:gd name="T2" fmla="*/ 18 w 18"/>
                <a:gd name="T3" fmla="*/ 18 h 24"/>
                <a:gd name="T4" fmla="*/ 11 w 18"/>
                <a:gd name="T5" fmla="*/ 0 h 24"/>
                <a:gd name="T6" fmla="*/ 0 w 18"/>
                <a:gd name="T7" fmla="*/ 13 h 24"/>
                <a:gd name="T8" fmla="*/ 13 w 18"/>
                <a:gd name="T9" fmla="*/ 24 h 24"/>
              </a:gdLst>
              <a:ahLst/>
              <a:cxnLst>
                <a:cxn ang="0">
                  <a:pos x="T0" y="T1"/>
                </a:cxn>
                <a:cxn ang="0">
                  <a:pos x="T2" y="T3"/>
                </a:cxn>
                <a:cxn ang="0">
                  <a:pos x="T4" y="T5"/>
                </a:cxn>
                <a:cxn ang="0">
                  <a:pos x="T6" y="T7"/>
                </a:cxn>
                <a:cxn ang="0">
                  <a:pos x="T8" y="T9"/>
                </a:cxn>
              </a:cxnLst>
              <a:rect l="0" t="0" r="r" b="b"/>
              <a:pathLst>
                <a:path w="18" h="24">
                  <a:moveTo>
                    <a:pt x="13" y="24"/>
                  </a:moveTo>
                  <a:cubicBezTo>
                    <a:pt x="18" y="18"/>
                    <a:pt x="18" y="18"/>
                    <a:pt x="18" y="18"/>
                  </a:cubicBezTo>
                  <a:cubicBezTo>
                    <a:pt x="17" y="12"/>
                    <a:pt x="15" y="6"/>
                    <a:pt x="11" y="0"/>
                  </a:cubicBezTo>
                  <a:cubicBezTo>
                    <a:pt x="0" y="13"/>
                    <a:pt x="0" y="13"/>
                    <a:pt x="0" y="13"/>
                  </a:cubicBezTo>
                  <a:lnTo>
                    <a:pt x="13" y="24"/>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858">
              <a:extLst>
                <a:ext uri="{FF2B5EF4-FFF2-40B4-BE49-F238E27FC236}">
                  <a16:creationId xmlns:a16="http://schemas.microsoft.com/office/drawing/2014/main" id="{9BE624F3-56D7-4EBF-9DBC-4FD44F9B498C}"/>
                </a:ext>
              </a:extLst>
            </p:cNvPr>
            <p:cNvSpPr/>
            <p:nvPr/>
          </p:nvSpPr>
          <p:spPr bwMode="auto">
            <a:xfrm rot="964014">
              <a:off x="9117085" y="1540441"/>
              <a:ext cx="26307" cy="58290"/>
            </a:xfrm>
            <a:custGeom>
              <a:avLst/>
              <a:gdLst>
                <a:gd name="T0" fmla="*/ 5 w 5"/>
                <a:gd name="T1" fmla="*/ 11 h 11"/>
                <a:gd name="T2" fmla="*/ 5 w 5"/>
                <a:gd name="T3" fmla="*/ 0 h 11"/>
                <a:gd name="T4" fmla="*/ 0 w 5"/>
                <a:gd name="T5" fmla="*/ 6 h 11"/>
                <a:gd name="T6" fmla="*/ 5 w 5"/>
                <a:gd name="T7" fmla="*/ 11 h 11"/>
              </a:gdLst>
              <a:ahLst/>
              <a:cxnLst>
                <a:cxn ang="0">
                  <a:pos x="T0" y="T1"/>
                </a:cxn>
                <a:cxn ang="0">
                  <a:pos x="T2" y="T3"/>
                </a:cxn>
                <a:cxn ang="0">
                  <a:pos x="T4" y="T5"/>
                </a:cxn>
                <a:cxn ang="0">
                  <a:pos x="T6" y="T7"/>
                </a:cxn>
              </a:cxnLst>
              <a:rect l="0" t="0" r="r" b="b"/>
              <a:pathLst>
                <a:path w="5" h="11">
                  <a:moveTo>
                    <a:pt x="5" y="11"/>
                  </a:moveTo>
                  <a:cubicBezTo>
                    <a:pt x="5" y="7"/>
                    <a:pt x="5" y="4"/>
                    <a:pt x="5" y="0"/>
                  </a:cubicBezTo>
                  <a:cubicBezTo>
                    <a:pt x="0" y="6"/>
                    <a:pt x="0" y="6"/>
                    <a:pt x="0" y="6"/>
                  </a:cubicBezTo>
                  <a:lnTo>
                    <a:pt x="5" y="1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859">
              <a:extLst>
                <a:ext uri="{FF2B5EF4-FFF2-40B4-BE49-F238E27FC236}">
                  <a16:creationId xmlns:a16="http://schemas.microsoft.com/office/drawing/2014/main" id="{4E7D50A0-62EA-46FE-921F-329A183533CD}"/>
                </a:ext>
              </a:extLst>
            </p:cNvPr>
            <p:cNvSpPr/>
            <p:nvPr/>
          </p:nvSpPr>
          <p:spPr bwMode="auto">
            <a:xfrm rot="964014">
              <a:off x="8885788" y="1555718"/>
              <a:ext cx="129340" cy="143483"/>
            </a:xfrm>
            <a:custGeom>
              <a:avLst/>
              <a:gdLst>
                <a:gd name="T0" fmla="*/ 0 w 25"/>
                <a:gd name="T1" fmla="*/ 15 h 27"/>
                <a:gd name="T2" fmla="*/ 12 w 25"/>
                <a:gd name="T3" fmla="*/ 27 h 27"/>
                <a:gd name="T4" fmla="*/ 25 w 25"/>
                <a:gd name="T5" fmla="*/ 12 h 27"/>
                <a:gd name="T6" fmla="*/ 13 w 25"/>
                <a:gd name="T7" fmla="*/ 0 h 27"/>
                <a:gd name="T8" fmla="*/ 0 w 25"/>
                <a:gd name="T9" fmla="*/ 15 h 27"/>
              </a:gdLst>
              <a:ahLst/>
              <a:cxnLst>
                <a:cxn ang="0">
                  <a:pos x="T0" y="T1"/>
                </a:cxn>
                <a:cxn ang="0">
                  <a:pos x="T2" y="T3"/>
                </a:cxn>
                <a:cxn ang="0">
                  <a:pos x="T4" y="T5"/>
                </a:cxn>
                <a:cxn ang="0">
                  <a:pos x="T6" y="T7"/>
                </a:cxn>
                <a:cxn ang="0">
                  <a:pos x="T8" y="T9"/>
                </a:cxn>
              </a:cxnLst>
              <a:rect l="0" t="0" r="r" b="b"/>
              <a:pathLst>
                <a:path w="25" h="27">
                  <a:moveTo>
                    <a:pt x="0" y="15"/>
                  </a:moveTo>
                  <a:cubicBezTo>
                    <a:pt x="4" y="19"/>
                    <a:pt x="8" y="23"/>
                    <a:pt x="12" y="27"/>
                  </a:cubicBezTo>
                  <a:cubicBezTo>
                    <a:pt x="25" y="12"/>
                    <a:pt x="25" y="12"/>
                    <a:pt x="25" y="12"/>
                  </a:cubicBezTo>
                  <a:cubicBezTo>
                    <a:pt x="13" y="0"/>
                    <a:pt x="13" y="0"/>
                    <a:pt x="13" y="0"/>
                  </a:cubicBezTo>
                  <a:lnTo>
                    <a:pt x="0" y="1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860">
              <a:extLst>
                <a:ext uri="{FF2B5EF4-FFF2-40B4-BE49-F238E27FC236}">
                  <a16:creationId xmlns:a16="http://schemas.microsoft.com/office/drawing/2014/main" id="{0C561FB3-B4BD-4B40-A0C5-7BE9552E3FF1}"/>
                </a:ext>
              </a:extLst>
            </p:cNvPr>
            <p:cNvSpPr/>
            <p:nvPr/>
          </p:nvSpPr>
          <p:spPr bwMode="auto">
            <a:xfrm rot="964014">
              <a:off x="8784700" y="1379095"/>
              <a:ext cx="140301" cy="154692"/>
            </a:xfrm>
            <a:custGeom>
              <a:avLst/>
              <a:gdLst>
                <a:gd name="T0" fmla="*/ 15 w 27"/>
                <a:gd name="T1" fmla="*/ 0 h 29"/>
                <a:gd name="T2" fmla="*/ 0 w 27"/>
                <a:gd name="T3" fmla="*/ 16 h 29"/>
                <a:gd name="T4" fmla="*/ 13 w 27"/>
                <a:gd name="T5" fmla="*/ 29 h 29"/>
                <a:gd name="T6" fmla="*/ 27 w 27"/>
                <a:gd name="T7" fmla="*/ 13 h 29"/>
                <a:gd name="T8" fmla="*/ 15 w 27"/>
                <a:gd name="T9" fmla="*/ 0 h 29"/>
              </a:gdLst>
              <a:ahLst/>
              <a:cxnLst>
                <a:cxn ang="0">
                  <a:pos x="T0" y="T1"/>
                </a:cxn>
                <a:cxn ang="0">
                  <a:pos x="T2" y="T3"/>
                </a:cxn>
                <a:cxn ang="0">
                  <a:pos x="T4" y="T5"/>
                </a:cxn>
                <a:cxn ang="0">
                  <a:pos x="T6" y="T7"/>
                </a:cxn>
                <a:cxn ang="0">
                  <a:pos x="T8" y="T9"/>
                </a:cxn>
              </a:cxnLst>
              <a:rect l="0" t="0" r="r" b="b"/>
              <a:pathLst>
                <a:path w="27" h="29">
                  <a:moveTo>
                    <a:pt x="15" y="0"/>
                  </a:moveTo>
                  <a:cubicBezTo>
                    <a:pt x="0" y="16"/>
                    <a:pt x="0" y="16"/>
                    <a:pt x="0" y="16"/>
                  </a:cubicBezTo>
                  <a:cubicBezTo>
                    <a:pt x="4" y="20"/>
                    <a:pt x="9" y="24"/>
                    <a:pt x="13" y="29"/>
                  </a:cubicBezTo>
                  <a:cubicBezTo>
                    <a:pt x="27" y="13"/>
                    <a:pt x="27" y="13"/>
                    <a:pt x="27" y="13"/>
                  </a:cubicBezTo>
                  <a:lnTo>
                    <a:pt x="15"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861">
              <a:extLst>
                <a:ext uri="{FF2B5EF4-FFF2-40B4-BE49-F238E27FC236}">
                  <a16:creationId xmlns:a16="http://schemas.microsoft.com/office/drawing/2014/main" id="{265E0081-093A-4BBC-BAEA-E9E8DB1B0CBE}"/>
                </a:ext>
              </a:extLst>
            </p:cNvPr>
            <p:cNvSpPr/>
            <p:nvPr/>
          </p:nvSpPr>
          <p:spPr bwMode="auto">
            <a:xfrm rot="964014">
              <a:off x="8881162" y="1324453"/>
              <a:ext cx="135917" cy="147966"/>
            </a:xfrm>
            <a:custGeom>
              <a:avLst/>
              <a:gdLst>
                <a:gd name="T0" fmla="*/ 62 w 62"/>
                <a:gd name="T1" fmla="*/ 28 h 66"/>
                <a:gd name="T2" fmla="*/ 31 w 62"/>
                <a:gd name="T3" fmla="*/ 0 h 66"/>
                <a:gd name="T4" fmla="*/ 0 w 62"/>
                <a:gd name="T5" fmla="*/ 35 h 66"/>
                <a:gd name="T6" fmla="*/ 29 w 62"/>
                <a:gd name="T7" fmla="*/ 66 h 66"/>
                <a:gd name="T8" fmla="*/ 62 w 62"/>
                <a:gd name="T9" fmla="*/ 28 h 66"/>
              </a:gdLst>
              <a:ahLst/>
              <a:cxnLst>
                <a:cxn ang="0">
                  <a:pos x="T0" y="T1"/>
                </a:cxn>
                <a:cxn ang="0">
                  <a:pos x="T2" y="T3"/>
                </a:cxn>
                <a:cxn ang="0">
                  <a:pos x="T4" y="T5"/>
                </a:cxn>
                <a:cxn ang="0">
                  <a:pos x="T6" y="T7"/>
                </a:cxn>
                <a:cxn ang="0">
                  <a:pos x="T8" y="T9"/>
                </a:cxn>
              </a:cxnLst>
              <a:rect l="0" t="0" r="r" b="b"/>
              <a:pathLst>
                <a:path w="62" h="66">
                  <a:moveTo>
                    <a:pt x="62" y="28"/>
                  </a:moveTo>
                  <a:lnTo>
                    <a:pt x="31" y="0"/>
                  </a:lnTo>
                  <a:lnTo>
                    <a:pt x="0" y="35"/>
                  </a:lnTo>
                  <a:lnTo>
                    <a:pt x="29" y="66"/>
                  </a:lnTo>
                  <a:lnTo>
                    <a:pt x="62" y="28"/>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862">
              <a:extLst>
                <a:ext uri="{FF2B5EF4-FFF2-40B4-BE49-F238E27FC236}">
                  <a16:creationId xmlns:a16="http://schemas.microsoft.com/office/drawing/2014/main" id="{8C1E0A1F-1930-4A32-9E56-1C71FE087214}"/>
                </a:ext>
              </a:extLst>
            </p:cNvPr>
            <p:cNvSpPr/>
            <p:nvPr/>
          </p:nvSpPr>
          <p:spPr bwMode="auto">
            <a:xfrm rot="964014">
              <a:off x="8923157" y="1403364"/>
              <a:ext cx="144684" cy="159177"/>
            </a:xfrm>
            <a:custGeom>
              <a:avLst/>
              <a:gdLst>
                <a:gd name="T0" fmla="*/ 33 w 66"/>
                <a:gd name="T1" fmla="*/ 71 h 71"/>
                <a:gd name="T2" fmla="*/ 66 w 66"/>
                <a:gd name="T3" fmla="*/ 31 h 71"/>
                <a:gd name="T4" fmla="*/ 33 w 66"/>
                <a:gd name="T5" fmla="*/ 0 h 71"/>
                <a:gd name="T6" fmla="*/ 0 w 66"/>
                <a:gd name="T7" fmla="*/ 38 h 71"/>
                <a:gd name="T8" fmla="*/ 33 w 66"/>
                <a:gd name="T9" fmla="*/ 71 h 71"/>
              </a:gdLst>
              <a:ahLst/>
              <a:cxnLst>
                <a:cxn ang="0">
                  <a:pos x="T0" y="T1"/>
                </a:cxn>
                <a:cxn ang="0">
                  <a:pos x="T2" y="T3"/>
                </a:cxn>
                <a:cxn ang="0">
                  <a:pos x="T4" y="T5"/>
                </a:cxn>
                <a:cxn ang="0">
                  <a:pos x="T6" y="T7"/>
                </a:cxn>
                <a:cxn ang="0">
                  <a:pos x="T8" y="T9"/>
                </a:cxn>
              </a:cxnLst>
              <a:rect l="0" t="0" r="r" b="b"/>
              <a:pathLst>
                <a:path w="66" h="71">
                  <a:moveTo>
                    <a:pt x="33" y="71"/>
                  </a:moveTo>
                  <a:lnTo>
                    <a:pt x="66" y="31"/>
                  </a:lnTo>
                  <a:lnTo>
                    <a:pt x="33" y="0"/>
                  </a:lnTo>
                  <a:lnTo>
                    <a:pt x="0" y="38"/>
                  </a:lnTo>
                  <a:lnTo>
                    <a:pt x="33" y="7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863">
              <a:extLst>
                <a:ext uri="{FF2B5EF4-FFF2-40B4-BE49-F238E27FC236}">
                  <a16:creationId xmlns:a16="http://schemas.microsoft.com/office/drawing/2014/main" id="{09AC55F3-BF9B-49EA-B7BC-A80EE43D740C}"/>
                </a:ext>
              </a:extLst>
            </p:cNvPr>
            <p:cNvSpPr/>
            <p:nvPr/>
          </p:nvSpPr>
          <p:spPr bwMode="auto">
            <a:xfrm rot="964014">
              <a:off x="9014068" y="1361465"/>
              <a:ext cx="129340" cy="132273"/>
            </a:xfrm>
            <a:custGeom>
              <a:avLst/>
              <a:gdLst>
                <a:gd name="T0" fmla="*/ 14 w 25"/>
                <a:gd name="T1" fmla="*/ 25 h 25"/>
                <a:gd name="T2" fmla="*/ 25 w 25"/>
                <a:gd name="T3" fmla="*/ 12 h 25"/>
                <a:gd name="T4" fmla="*/ 21 w 25"/>
                <a:gd name="T5" fmla="*/ 7 h 25"/>
                <a:gd name="T6" fmla="*/ 11 w 25"/>
                <a:gd name="T7" fmla="*/ 0 h 25"/>
                <a:gd name="T8" fmla="*/ 0 w 25"/>
                <a:gd name="T9" fmla="*/ 12 h 25"/>
                <a:gd name="T10" fmla="*/ 14 w 25"/>
                <a:gd name="T11" fmla="*/ 25 h 25"/>
              </a:gdLst>
              <a:ahLst/>
              <a:cxnLst>
                <a:cxn ang="0">
                  <a:pos x="T0" y="T1"/>
                </a:cxn>
                <a:cxn ang="0">
                  <a:pos x="T2" y="T3"/>
                </a:cxn>
                <a:cxn ang="0">
                  <a:pos x="T4" y="T5"/>
                </a:cxn>
                <a:cxn ang="0">
                  <a:pos x="T6" y="T7"/>
                </a:cxn>
                <a:cxn ang="0">
                  <a:pos x="T8" y="T9"/>
                </a:cxn>
                <a:cxn ang="0">
                  <a:pos x="T10" y="T11"/>
                </a:cxn>
              </a:cxnLst>
              <a:rect l="0" t="0" r="r" b="b"/>
              <a:pathLst>
                <a:path w="25" h="25">
                  <a:moveTo>
                    <a:pt x="14" y="25"/>
                  </a:moveTo>
                  <a:cubicBezTo>
                    <a:pt x="25" y="12"/>
                    <a:pt x="25" y="12"/>
                    <a:pt x="25" y="12"/>
                  </a:cubicBezTo>
                  <a:cubicBezTo>
                    <a:pt x="24" y="11"/>
                    <a:pt x="22" y="9"/>
                    <a:pt x="21" y="7"/>
                  </a:cubicBezTo>
                  <a:cubicBezTo>
                    <a:pt x="21" y="7"/>
                    <a:pt x="17" y="4"/>
                    <a:pt x="11" y="0"/>
                  </a:cubicBezTo>
                  <a:cubicBezTo>
                    <a:pt x="0" y="12"/>
                    <a:pt x="0" y="12"/>
                    <a:pt x="0" y="12"/>
                  </a:cubicBezTo>
                  <a:lnTo>
                    <a:pt x="14" y="2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864">
              <a:extLst>
                <a:ext uri="{FF2B5EF4-FFF2-40B4-BE49-F238E27FC236}">
                  <a16:creationId xmlns:a16="http://schemas.microsoft.com/office/drawing/2014/main" id="{D9E53625-565B-47D2-91EB-1446300298AA}"/>
                </a:ext>
              </a:extLst>
            </p:cNvPr>
            <p:cNvSpPr/>
            <p:nvPr/>
          </p:nvSpPr>
          <p:spPr bwMode="auto">
            <a:xfrm rot="964014">
              <a:off x="8830683" y="1465294"/>
              <a:ext cx="144684" cy="154692"/>
            </a:xfrm>
            <a:custGeom>
              <a:avLst/>
              <a:gdLst>
                <a:gd name="T0" fmla="*/ 14 w 28"/>
                <a:gd name="T1" fmla="*/ 0 h 29"/>
                <a:gd name="T2" fmla="*/ 0 w 28"/>
                <a:gd name="T3" fmla="*/ 16 h 29"/>
                <a:gd name="T4" fmla="*/ 15 w 28"/>
                <a:gd name="T5" fmla="*/ 29 h 29"/>
                <a:gd name="T6" fmla="*/ 28 w 28"/>
                <a:gd name="T7" fmla="*/ 14 h 29"/>
                <a:gd name="T8" fmla="*/ 14 w 28"/>
                <a:gd name="T9" fmla="*/ 0 h 29"/>
              </a:gdLst>
              <a:ahLst/>
              <a:cxnLst>
                <a:cxn ang="0">
                  <a:pos x="T0" y="T1"/>
                </a:cxn>
                <a:cxn ang="0">
                  <a:pos x="T2" y="T3"/>
                </a:cxn>
                <a:cxn ang="0">
                  <a:pos x="T4" y="T5"/>
                </a:cxn>
                <a:cxn ang="0">
                  <a:pos x="T6" y="T7"/>
                </a:cxn>
                <a:cxn ang="0">
                  <a:pos x="T8" y="T9"/>
                </a:cxn>
              </a:cxnLst>
              <a:rect l="0" t="0" r="r" b="b"/>
              <a:pathLst>
                <a:path w="28" h="29">
                  <a:moveTo>
                    <a:pt x="14" y="0"/>
                  </a:moveTo>
                  <a:cubicBezTo>
                    <a:pt x="0" y="16"/>
                    <a:pt x="0" y="16"/>
                    <a:pt x="0" y="16"/>
                  </a:cubicBezTo>
                  <a:cubicBezTo>
                    <a:pt x="5" y="20"/>
                    <a:pt x="10" y="25"/>
                    <a:pt x="15" y="29"/>
                  </a:cubicBezTo>
                  <a:cubicBezTo>
                    <a:pt x="28" y="14"/>
                    <a:pt x="28" y="14"/>
                    <a:pt x="28" y="14"/>
                  </a:cubicBezTo>
                  <a:lnTo>
                    <a:pt x="1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865">
              <a:extLst>
                <a:ext uri="{FF2B5EF4-FFF2-40B4-BE49-F238E27FC236}">
                  <a16:creationId xmlns:a16="http://schemas.microsoft.com/office/drawing/2014/main" id="{F4301883-F13F-496C-8D12-24C851F7B4C6}"/>
                </a:ext>
              </a:extLst>
            </p:cNvPr>
            <p:cNvSpPr/>
            <p:nvPr/>
          </p:nvSpPr>
          <p:spPr bwMode="auto">
            <a:xfrm rot="964014">
              <a:off x="8932619" y="1631908"/>
              <a:ext cx="116187" cy="107611"/>
            </a:xfrm>
            <a:custGeom>
              <a:avLst/>
              <a:gdLst>
                <a:gd name="T0" fmla="*/ 22 w 22"/>
                <a:gd name="T1" fmla="*/ 8 h 20"/>
                <a:gd name="T2" fmla="*/ 13 w 22"/>
                <a:gd name="T3" fmla="*/ 0 h 20"/>
                <a:gd name="T4" fmla="*/ 0 w 22"/>
                <a:gd name="T5" fmla="*/ 15 h 20"/>
                <a:gd name="T6" fmla="*/ 5 w 22"/>
                <a:gd name="T7" fmla="*/ 20 h 20"/>
                <a:gd name="T8" fmla="*/ 22 w 22"/>
                <a:gd name="T9" fmla="*/ 8 h 20"/>
              </a:gdLst>
              <a:ahLst/>
              <a:cxnLst>
                <a:cxn ang="0">
                  <a:pos x="T0" y="T1"/>
                </a:cxn>
                <a:cxn ang="0">
                  <a:pos x="T2" y="T3"/>
                </a:cxn>
                <a:cxn ang="0">
                  <a:pos x="T4" y="T5"/>
                </a:cxn>
                <a:cxn ang="0">
                  <a:pos x="T6" y="T7"/>
                </a:cxn>
                <a:cxn ang="0">
                  <a:pos x="T8" y="T9"/>
                </a:cxn>
              </a:cxnLst>
              <a:rect l="0" t="0" r="r" b="b"/>
              <a:pathLst>
                <a:path w="22" h="20">
                  <a:moveTo>
                    <a:pt x="22" y="8"/>
                  </a:moveTo>
                  <a:cubicBezTo>
                    <a:pt x="13" y="0"/>
                    <a:pt x="13" y="0"/>
                    <a:pt x="13" y="0"/>
                  </a:cubicBezTo>
                  <a:cubicBezTo>
                    <a:pt x="0" y="15"/>
                    <a:pt x="0" y="15"/>
                    <a:pt x="0" y="15"/>
                  </a:cubicBezTo>
                  <a:cubicBezTo>
                    <a:pt x="2" y="17"/>
                    <a:pt x="4" y="18"/>
                    <a:pt x="5" y="20"/>
                  </a:cubicBezTo>
                  <a:cubicBezTo>
                    <a:pt x="12" y="17"/>
                    <a:pt x="18" y="13"/>
                    <a:pt x="22" y="8"/>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866">
              <a:extLst>
                <a:ext uri="{FF2B5EF4-FFF2-40B4-BE49-F238E27FC236}">
                  <a16:creationId xmlns:a16="http://schemas.microsoft.com/office/drawing/2014/main" id="{F024D436-6DD3-4E82-A63E-6CA597BE3A79}"/>
                </a:ext>
              </a:extLst>
            </p:cNvPr>
            <p:cNvSpPr/>
            <p:nvPr/>
          </p:nvSpPr>
          <p:spPr bwMode="auto">
            <a:xfrm rot="964014">
              <a:off x="8804042" y="1615299"/>
              <a:ext cx="129340" cy="100885"/>
            </a:xfrm>
            <a:custGeom>
              <a:avLst/>
              <a:gdLst>
                <a:gd name="T0" fmla="*/ 13 w 25"/>
                <a:gd name="T1" fmla="*/ 0 h 19"/>
                <a:gd name="T2" fmla="*/ 0 w 25"/>
                <a:gd name="T3" fmla="*/ 14 h 19"/>
                <a:gd name="T4" fmla="*/ 19 w 25"/>
                <a:gd name="T5" fmla="*/ 19 h 19"/>
                <a:gd name="T6" fmla="*/ 25 w 25"/>
                <a:gd name="T7" fmla="*/ 12 h 19"/>
                <a:gd name="T8" fmla="*/ 13 w 25"/>
                <a:gd name="T9" fmla="*/ 0 h 19"/>
              </a:gdLst>
              <a:ahLst/>
              <a:cxnLst>
                <a:cxn ang="0">
                  <a:pos x="T0" y="T1"/>
                </a:cxn>
                <a:cxn ang="0">
                  <a:pos x="T2" y="T3"/>
                </a:cxn>
                <a:cxn ang="0">
                  <a:pos x="T4" y="T5"/>
                </a:cxn>
                <a:cxn ang="0">
                  <a:pos x="T6" y="T7"/>
                </a:cxn>
                <a:cxn ang="0">
                  <a:pos x="T8" y="T9"/>
                </a:cxn>
              </a:cxnLst>
              <a:rect l="0" t="0" r="r" b="b"/>
              <a:pathLst>
                <a:path w="25" h="19">
                  <a:moveTo>
                    <a:pt x="13" y="0"/>
                  </a:moveTo>
                  <a:cubicBezTo>
                    <a:pt x="0" y="14"/>
                    <a:pt x="0" y="14"/>
                    <a:pt x="0" y="14"/>
                  </a:cubicBezTo>
                  <a:cubicBezTo>
                    <a:pt x="6" y="17"/>
                    <a:pt x="13" y="19"/>
                    <a:pt x="19" y="19"/>
                  </a:cubicBezTo>
                  <a:cubicBezTo>
                    <a:pt x="25" y="12"/>
                    <a:pt x="25" y="12"/>
                    <a:pt x="25" y="12"/>
                  </a:cubicBezTo>
                  <a:cubicBezTo>
                    <a:pt x="21" y="8"/>
                    <a:pt x="17" y="4"/>
                    <a:pt x="13"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867">
              <a:extLst>
                <a:ext uri="{FF2B5EF4-FFF2-40B4-BE49-F238E27FC236}">
                  <a16:creationId xmlns:a16="http://schemas.microsoft.com/office/drawing/2014/main" id="{397258B8-A9B0-4B4B-8B53-E8D5ACC7A277}"/>
                </a:ext>
              </a:extLst>
            </p:cNvPr>
            <p:cNvSpPr/>
            <p:nvPr/>
          </p:nvSpPr>
          <p:spPr bwMode="auto">
            <a:xfrm rot="964014">
              <a:off x="8733993" y="1446921"/>
              <a:ext cx="98648" cy="143483"/>
            </a:xfrm>
            <a:custGeom>
              <a:avLst/>
              <a:gdLst>
                <a:gd name="T0" fmla="*/ 6 w 19"/>
                <a:gd name="T1" fmla="*/ 0 h 27"/>
                <a:gd name="T2" fmla="*/ 0 w 19"/>
                <a:gd name="T3" fmla="*/ 8 h 27"/>
                <a:gd name="T4" fmla="*/ 7 w 19"/>
                <a:gd name="T5" fmla="*/ 27 h 27"/>
                <a:gd name="T6" fmla="*/ 19 w 19"/>
                <a:gd name="T7" fmla="*/ 13 h 27"/>
                <a:gd name="T8" fmla="*/ 6 w 19"/>
                <a:gd name="T9" fmla="*/ 0 h 27"/>
              </a:gdLst>
              <a:ahLst/>
              <a:cxnLst>
                <a:cxn ang="0">
                  <a:pos x="T0" y="T1"/>
                </a:cxn>
                <a:cxn ang="0">
                  <a:pos x="T2" y="T3"/>
                </a:cxn>
                <a:cxn ang="0">
                  <a:pos x="T4" y="T5"/>
                </a:cxn>
                <a:cxn ang="0">
                  <a:pos x="T6" y="T7"/>
                </a:cxn>
                <a:cxn ang="0">
                  <a:pos x="T8" y="T9"/>
                </a:cxn>
              </a:cxnLst>
              <a:rect l="0" t="0" r="r" b="b"/>
              <a:pathLst>
                <a:path w="19" h="27">
                  <a:moveTo>
                    <a:pt x="6" y="0"/>
                  </a:moveTo>
                  <a:cubicBezTo>
                    <a:pt x="0" y="8"/>
                    <a:pt x="0" y="8"/>
                    <a:pt x="0" y="8"/>
                  </a:cubicBezTo>
                  <a:cubicBezTo>
                    <a:pt x="0" y="14"/>
                    <a:pt x="3" y="21"/>
                    <a:pt x="7" y="27"/>
                  </a:cubicBezTo>
                  <a:cubicBezTo>
                    <a:pt x="19" y="13"/>
                    <a:pt x="19" y="13"/>
                    <a:pt x="19" y="13"/>
                  </a:cubicBezTo>
                  <a:cubicBezTo>
                    <a:pt x="15" y="8"/>
                    <a:pt x="10" y="4"/>
                    <a:pt x="6"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868">
              <a:extLst>
                <a:ext uri="{FF2B5EF4-FFF2-40B4-BE49-F238E27FC236}">
                  <a16:creationId xmlns:a16="http://schemas.microsoft.com/office/drawing/2014/main" id="{A7A3F6BB-2D3E-40FB-9132-BC0997A6944E}"/>
                </a:ext>
              </a:extLst>
            </p:cNvPr>
            <p:cNvSpPr/>
            <p:nvPr/>
          </p:nvSpPr>
          <p:spPr bwMode="auto">
            <a:xfrm rot="964014">
              <a:off x="8747651" y="1529177"/>
              <a:ext cx="140301" cy="143483"/>
            </a:xfrm>
            <a:custGeom>
              <a:avLst/>
              <a:gdLst>
                <a:gd name="T0" fmla="*/ 12 w 27"/>
                <a:gd name="T1" fmla="*/ 0 h 27"/>
                <a:gd name="T2" fmla="*/ 0 w 27"/>
                <a:gd name="T3" fmla="*/ 14 h 27"/>
                <a:gd name="T4" fmla="*/ 14 w 27"/>
                <a:gd name="T5" fmla="*/ 27 h 27"/>
                <a:gd name="T6" fmla="*/ 27 w 27"/>
                <a:gd name="T7" fmla="*/ 13 h 27"/>
                <a:gd name="T8" fmla="*/ 12 w 27"/>
                <a:gd name="T9" fmla="*/ 0 h 27"/>
              </a:gdLst>
              <a:ahLst/>
              <a:cxnLst>
                <a:cxn ang="0">
                  <a:pos x="T0" y="T1"/>
                </a:cxn>
                <a:cxn ang="0">
                  <a:pos x="T2" y="T3"/>
                </a:cxn>
                <a:cxn ang="0">
                  <a:pos x="T4" y="T5"/>
                </a:cxn>
                <a:cxn ang="0">
                  <a:pos x="T6" y="T7"/>
                </a:cxn>
                <a:cxn ang="0">
                  <a:pos x="T8" y="T9"/>
                </a:cxn>
              </a:cxnLst>
              <a:rect l="0" t="0" r="r" b="b"/>
              <a:pathLst>
                <a:path w="27" h="27">
                  <a:moveTo>
                    <a:pt x="12" y="0"/>
                  </a:moveTo>
                  <a:cubicBezTo>
                    <a:pt x="0" y="14"/>
                    <a:pt x="0" y="14"/>
                    <a:pt x="0" y="14"/>
                  </a:cubicBezTo>
                  <a:cubicBezTo>
                    <a:pt x="4" y="19"/>
                    <a:pt x="9" y="24"/>
                    <a:pt x="14" y="27"/>
                  </a:cubicBezTo>
                  <a:cubicBezTo>
                    <a:pt x="27" y="13"/>
                    <a:pt x="27" y="13"/>
                    <a:pt x="27" y="13"/>
                  </a:cubicBezTo>
                  <a:cubicBezTo>
                    <a:pt x="22" y="9"/>
                    <a:pt x="17" y="4"/>
                    <a:pt x="12"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869">
              <a:extLst>
                <a:ext uri="{FF2B5EF4-FFF2-40B4-BE49-F238E27FC236}">
                  <a16:creationId xmlns:a16="http://schemas.microsoft.com/office/drawing/2014/main" id="{13091111-C464-4076-BA4E-10F36997E47B}"/>
                </a:ext>
              </a:extLst>
            </p:cNvPr>
            <p:cNvSpPr/>
            <p:nvPr/>
          </p:nvSpPr>
          <p:spPr bwMode="auto">
            <a:xfrm rot="964014">
              <a:off x="8891563" y="1694137"/>
              <a:ext cx="56997" cy="38112"/>
            </a:xfrm>
            <a:custGeom>
              <a:avLst/>
              <a:gdLst>
                <a:gd name="T0" fmla="*/ 0 w 11"/>
                <a:gd name="T1" fmla="*/ 7 h 7"/>
                <a:gd name="T2" fmla="*/ 7 w 11"/>
                <a:gd name="T3" fmla="*/ 6 h 7"/>
                <a:gd name="T4" fmla="*/ 11 w 11"/>
                <a:gd name="T5" fmla="*/ 5 h 7"/>
                <a:gd name="T6" fmla="*/ 6 w 11"/>
                <a:gd name="T7" fmla="*/ 0 h 7"/>
                <a:gd name="T8" fmla="*/ 0 w 11"/>
                <a:gd name="T9" fmla="*/ 7 h 7"/>
              </a:gdLst>
              <a:ahLst/>
              <a:cxnLst>
                <a:cxn ang="0">
                  <a:pos x="T0" y="T1"/>
                </a:cxn>
                <a:cxn ang="0">
                  <a:pos x="T2" y="T3"/>
                </a:cxn>
                <a:cxn ang="0">
                  <a:pos x="T4" y="T5"/>
                </a:cxn>
                <a:cxn ang="0">
                  <a:pos x="T6" y="T7"/>
                </a:cxn>
                <a:cxn ang="0">
                  <a:pos x="T8" y="T9"/>
                </a:cxn>
              </a:cxnLst>
              <a:rect l="0" t="0" r="r" b="b"/>
              <a:pathLst>
                <a:path w="11" h="7">
                  <a:moveTo>
                    <a:pt x="0" y="7"/>
                  </a:moveTo>
                  <a:cubicBezTo>
                    <a:pt x="2" y="7"/>
                    <a:pt x="5" y="7"/>
                    <a:pt x="7" y="6"/>
                  </a:cubicBezTo>
                  <a:cubicBezTo>
                    <a:pt x="9" y="6"/>
                    <a:pt x="10" y="5"/>
                    <a:pt x="11" y="5"/>
                  </a:cubicBezTo>
                  <a:cubicBezTo>
                    <a:pt x="10" y="3"/>
                    <a:pt x="8" y="2"/>
                    <a:pt x="6" y="0"/>
                  </a:cubicBezTo>
                  <a:lnTo>
                    <a:pt x="0" y="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870">
              <a:extLst>
                <a:ext uri="{FF2B5EF4-FFF2-40B4-BE49-F238E27FC236}">
                  <a16:creationId xmlns:a16="http://schemas.microsoft.com/office/drawing/2014/main" id="{B8622722-8D70-4B08-A94D-8FD7D1C6E829}"/>
                </a:ext>
              </a:extLst>
            </p:cNvPr>
            <p:cNvSpPr/>
            <p:nvPr/>
          </p:nvSpPr>
          <p:spPr bwMode="auto">
            <a:xfrm rot="964014">
              <a:off x="8853439" y="1295256"/>
              <a:ext cx="109610" cy="94161"/>
            </a:xfrm>
            <a:custGeom>
              <a:avLst/>
              <a:gdLst>
                <a:gd name="T0" fmla="*/ 21 w 21"/>
                <a:gd name="T1" fmla="*/ 3 h 18"/>
                <a:gd name="T2" fmla="*/ 17 w 21"/>
                <a:gd name="T3" fmla="*/ 0 h 18"/>
                <a:gd name="T4" fmla="*/ 0 w 21"/>
                <a:gd name="T5" fmla="*/ 10 h 18"/>
                <a:gd name="T6" fmla="*/ 8 w 21"/>
                <a:gd name="T7" fmla="*/ 18 h 18"/>
                <a:gd name="T8" fmla="*/ 21 w 21"/>
                <a:gd name="T9" fmla="*/ 3 h 18"/>
              </a:gdLst>
              <a:ahLst/>
              <a:cxnLst>
                <a:cxn ang="0">
                  <a:pos x="T0" y="T1"/>
                </a:cxn>
                <a:cxn ang="0">
                  <a:pos x="T2" y="T3"/>
                </a:cxn>
                <a:cxn ang="0">
                  <a:pos x="T4" y="T5"/>
                </a:cxn>
                <a:cxn ang="0">
                  <a:pos x="T6" y="T7"/>
                </a:cxn>
                <a:cxn ang="0">
                  <a:pos x="T8" y="T9"/>
                </a:cxn>
              </a:cxnLst>
              <a:rect l="0" t="0" r="r" b="b"/>
              <a:pathLst>
                <a:path w="21" h="18">
                  <a:moveTo>
                    <a:pt x="21" y="3"/>
                  </a:moveTo>
                  <a:cubicBezTo>
                    <a:pt x="17" y="0"/>
                    <a:pt x="17" y="0"/>
                    <a:pt x="17" y="0"/>
                  </a:cubicBezTo>
                  <a:cubicBezTo>
                    <a:pt x="12" y="2"/>
                    <a:pt x="6" y="5"/>
                    <a:pt x="0" y="10"/>
                  </a:cubicBezTo>
                  <a:cubicBezTo>
                    <a:pt x="8" y="18"/>
                    <a:pt x="8" y="18"/>
                    <a:pt x="8" y="18"/>
                  </a:cubicBezTo>
                  <a:lnTo>
                    <a:pt x="21" y="3"/>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871">
              <a:extLst>
                <a:ext uri="{FF2B5EF4-FFF2-40B4-BE49-F238E27FC236}">
                  <a16:creationId xmlns:a16="http://schemas.microsoft.com/office/drawing/2014/main" id="{0C50273E-BBE3-497C-BF40-0C9B2E181337}"/>
                </a:ext>
              </a:extLst>
            </p:cNvPr>
            <p:cNvSpPr/>
            <p:nvPr/>
          </p:nvSpPr>
          <p:spPr bwMode="auto">
            <a:xfrm rot="964014">
              <a:off x="8962191" y="1317030"/>
              <a:ext cx="124955" cy="89676"/>
            </a:xfrm>
            <a:custGeom>
              <a:avLst/>
              <a:gdLst>
                <a:gd name="T0" fmla="*/ 13 w 24"/>
                <a:gd name="T1" fmla="*/ 17 h 17"/>
                <a:gd name="T2" fmla="*/ 24 w 24"/>
                <a:gd name="T3" fmla="*/ 5 h 17"/>
                <a:gd name="T4" fmla="*/ 4 w 24"/>
                <a:gd name="T5" fmla="*/ 1 h 17"/>
                <a:gd name="T6" fmla="*/ 0 w 24"/>
                <a:gd name="T7" fmla="*/ 5 h 17"/>
                <a:gd name="T8" fmla="*/ 13 w 24"/>
                <a:gd name="T9" fmla="*/ 17 h 17"/>
              </a:gdLst>
              <a:ahLst/>
              <a:cxnLst>
                <a:cxn ang="0">
                  <a:pos x="T0" y="T1"/>
                </a:cxn>
                <a:cxn ang="0">
                  <a:pos x="T2" y="T3"/>
                </a:cxn>
                <a:cxn ang="0">
                  <a:pos x="T4" y="T5"/>
                </a:cxn>
                <a:cxn ang="0">
                  <a:pos x="T6" y="T7"/>
                </a:cxn>
                <a:cxn ang="0">
                  <a:pos x="T8" y="T9"/>
                </a:cxn>
              </a:cxnLst>
              <a:rect l="0" t="0" r="r" b="b"/>
              <a:pathLst>
                <a:path w="24" h="17">
                  <a:moveTo>
                    <a:pt x="13" y="17"/>
                  </a:moveTo>
                  <a:cubicBezTo>
                    <a:pt x="24" y="5"/>
                    <a:pt x="24" y="5"/>
                    <a:pt x="24" y="5"/>
                  </a:cubicBezTo>
                  <a:cubicBezTo>
                    <a:pt x="19" y="3"/>
                    <a:pt x="12" y="0"/>
                    <a:pt x="4" y="1"/>
                  </a:cubicBezTo>
                  <a:cubicBezTo>
                    <a:pt x="0" y="5"/>
                    <a:pt x="0" y="5"/>
                    <a:pt x="0" y="5"/>
                  </a:cubicBezTo>
                  <a:lnTo>
                    <a:pt x="13" y="1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872">
              <a:extLst>
                <a:ext uri="{FF2B5EF4-FFF2-40B4-BE49-F238E27FC236}">
                  <a16:creationId xmlns:a16="http://schemas.microsoft.com/office/drawing/2014/main" id="{DC107C87-AFCE-4835-8CA5-303D0DEF8CB7}"/>
                </a:ext>
              </a:extLst>
            </p:cNvPr>
            <p:cNvSpPr/>
            <p:nvPr/>
          </p:nvSpPr>
          <p:spPr bwMode="auto">
            <a:xfrm rot="964014">
              <a:off x="8952925" y="1305665"/>
              <a:ext cx="41651" cy="22420"/>
            </a:xfrm>
            <a:custGeom>
              <a:avLst/>
              <a:gdLst>
                <a:gd name="T0" fmla="*/ 8 w 8"/>
                <a:gd name="T1" fmla="*/ 0 h 4"/>
                <a:gd name="T2" fmla="*/ 0 w 8"/>
                <a:gd name="T3" fmla="*/ 1 h 4"/>
                <a:gd name="T4" fmla="*/ 4 w 8"/>
                <a:gd name="T5" fmla="*/ 4 h 4"/>
                <a:gd name="T6" fmla="*/ 8 w 8"/>
                <a:gd name="T7" fmla="*/ 0 h 4"/>
              </a:gdLst>
              <a:ahLst/>
              <a:cxnLst>
                <a:cxn ang="0">
                  <a:pos x="T0" y="T1"/>
                </a:cxn>
                <a:cxn ang="0">
                  <a:pos x="T2" y="T3"/>
                </a:cxn>
                <a:cxn ang="0">
                  <a:pos x="T4" y="T5"/>
                </a:cxn>
                <a:cxn ang="0">
                  <a:pos x="T6" y="T7"/>
                </a:cxn>
              </a:cxnLst>
              <a:rect l="0" t="0" r="r" b="b"/>
              <a:pathLst>
                <a:path w="8" h="4">
                  <a:moveTo>
                    <a:pt x="8" y="0"/>
                  </a:moveTo>
                  <a:cubicBezTo>
                    <a:pt x="6" y="0"/>
                    <a:pt x="3" y="0"/>
                    <a:pt x="0" y="1"/>
                  </a:cubicBezTo>
                  <a:cubicBezTo>
                    <a:pt x="4" y="4"/>
                    <a:pt x="4" y="4"/>
                    <a:pt x="4" y="4"/>
                  </a:cubicBezTo>
                  <a:lnTo>
                    <a:pt x="8"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873">
              <a:extLst>
                <a:ext uri="{FF2B5EF4-FFF2-40B4-BE49-F238E27FC236}">
                  <a16:creationId xmlns:a16="http://schemas.microsoft.com/office/drawing/2014/main" id="{52BD14DA-9CAA-4B3A-B179-FEB281D0E43E}"/>
                </a:ext>
              </a:extLst>
            </p:cNvPr>
            <p:cNvSpPr/>
            <p:nvPr/>
          </p:nvSpPr>
          <p:spPr bwMode="auto">
            <a:xfrm rot="964014">
              <a:off x="8746557" y="1412200"/>
              <a:ext cx="37267" cy="69499"/>
            </a:xfrm>
            <a:custGeom>
              <a:avLst/>
              <a:gdLst>
                <a:gd name="T0" fmla="*/ 1 w 7"/>
                <a:gd name="T1" fmla="*/ 0 h 13"/>
                <a:gd name="T2" fmla="*/ 1 w 7"/>
                <a:gd name="T3" fmla="*/ 13 h 13"/>
                <a:gd name="T4" fmla="*/ 7 w 7"/>
                <a:gd name="T5" fmla="*/ 5 h 13"/>
                <a:gd name="T6" fmla="*/ 1 w 7"/>
                <a:gd name="T7" fmla="*/ 0 h 13"/>
              </a:gdLst>
              <a:ahLst/>
              <a:cxnLst>
                <a:cxn ang="0">
                  <a:pos x="T0" y="T1"/>
                </a:cxn>
                <a:cxn ang="0">
                  <a:pos x="T2" y="T3"/>
                </a:cxn>
                <a:cxn ang="0">
                  <a:pos x="T4" y="T5"/>
                </a:cxn>
                <a:cxn ang="0">
                  <a:pos x="T6" y="T7"/>
                </a:cxn>
              </a:cxnLst>
              <a:rect l="0" t="0" r="r" b="b"/>
              <a:pathLst>
                <a:path w="7" h="13">
                  <a:moveTo>
                    <a:pt x="1" y="0"/>
                  </a:moveTo>
                  <a:cubicBezTo>
                    <a:pt x="0" y="4"/>
                    <a:pt x="0" y="8"/>
                    <a:pt x="1" y="13"/>
                  </a:cubicBezTo>
                  <a:cubicBezTo>
                    <a:pt x="7" y="5"/>
                    <a:pt x="7" y="5"/>
                    <a:pt x="7" y="5"/>
                  </a:cubicBezTo>
                  <a:cubicBezTo>
                    <a:pt x="5" y="3"/>
                    <a:pt x="3" y="1"/>
                    <a:pt x="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874">
              <a:extLst>
                <a:ext uri="{FF2B5EF4-FFF2-40B4-BE49-F238E27FC236}">
                  <a16:creationId xmlns:a16="http://schemas.microsoft.com/office/drawing/2014/main" id="{42BCF2D2-E653-411D-A13B-EAB83DC675FF}"/>
                </a:ext>
              </a:extLst>
            </p:cNvPr>
            <p:cNvSpPr/>
            <p:nvPr/>
          </p:nvSpPr>
          <p:spPr bwMode="auto">
            <a:xfrm rot="964014">
              <a:off x="8771360" y="1325644"/>
              <a:ext cx="107417" cy="127789"/>
            </a:xfrm>
            <a:custGeom>
              <a:avLst/>
              <a:gdLst>
                <a:gd name="T0" fmla="*/ 21 w 21"/>
                <a:gd name="T1" fmla="*/ 8 h 24"/>
                <a:gd name="T2" fmla="*/ 13 w 21"/>
                <a:gd name="T3" fmla="*/ 0 h 24"/>
                <a:gd name="T4" fmla="*/ 11 w 21"/>
                <a:gd name="T5" fmla="*/ 1 h 24"/>
                <a:gd name="T6" fmla="*/ 0 w 21"/>
                <a:gd name="T7" fmla="*/ 19 h 24"/>
                <a:gd name="T8" fmla="*/ 6 w 21"/>
                <a:gd name="T9" fmla="*/ 24 h 24"/>
                <a:gd name="T10" fmla="*/ 21 w 21"/>
                <a:gd name="T11" fmla="*/ 8 h 24"/>
              </a:gdLst>
              <a:ahLst/>
              <a:cxnLst>
                <a:cxn ang="0">
                  <a:pos x="T0" y="T1"/>
                </a:cxn>
                <a:cxn ang="0">
                  <a:pos x="T2" y="T3"/>
                </a:cxn>
                <a:cxn ang="0">
                  <a:pos x="T4" y="T5"/>
                </a:cxn>
                <a:cxn ang="0">
                  <a:pos x="T6" y="T7"/>
                </a:cxn>
                <a:cxn ang="0">
                  <a:pos x="T8" y="T9"/>
                </a:cxn>
                <a:cxn ang="0">
                  <a:pos x="T10" y="T11"/>
                </a:cxn>
              </a:cxnLst>
              <a:rect l="0" t="0" r="r" b="b"/>
              <a:pathLst>
                <a:path w="21" h="24">
                  <a:moveTo>
                    <a:pt x="21" y="8"/>
                  </a:moveTo>
                  <a:cubicBezTo>
                    <a:pt x="13" y="0"/>
                    <a:pt x="13" y="0"/>
                    <a:pt x="13" y="0"/>
                  </a:cubicBezTo>
                  <a:cubicBezTo>
                    <a:pt x="12" y="1"/>
                    <a:pt x="12" y="1"/>
                    <a:pt x="11" y="1"/>
                  </a:cubicBezTo>
                  <a:cubicBezTo>
                    <a:pt x="5" y="7"/>
                    <a:pt x="2" y="13"/>
                    <a:pt x="0" y="19"/>
                  </a:cubicBezTo>
                  <a:cubicBezTo>
                    <a:pt x="2" y="20"/>
                    <a:pt x="4" y="22"/>
                    <a:pt x="6" y="24"/>
                  </a:cubicBezTo>
                  <a:lnTo>
                    <a:pt x="21" y="8"/>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875">
              <a:extLst>
                <a:ext uri="{FF2B5EF4-FFF2-40B4-BE49-F238E27FC236}">
                  <a16:creationId xmlns:a16="http://schemas.microsoft.com/office/drawing/2014/main" id="{B1F932BE-5883-4EDF-BDA6-072CE61C77D1}"/>
                </a:ext>
              </a:extLst>
            </p:cNvPr>
            <p:cNvSpPr>
              <a:spLocks noEditPoints="1"/>
            </p:cNvSpPr>
            <p:nvPr/>
          </p:nvSpPr>
          <p:spPr bwMode="auto">
            <a:xfrm rot="964014">
              <a:off x="8997225" y="1313160"/>
              <a:ext cx="63574" cy="67258"/>
            </a:xfrm>
            <a:custGeom>
              <a:avLst/>
              <a:gdLst>
                <a:gd name="T0" fmla="*/ 6 w 12"/>
                <a:gd name="T1" fmla="*/ 13 h 13"/>
                <a:gd name="T2" fmla="*/ 2 w 12"/>
                <a:gd name="T3" fmla="*/ 11 h 13"/>
                <a:gd name="T4" fmla="*/ 2 w 12"/>
                <a:gd name="T5" fmla="*/ 11 h 13"/>
                <a:gd name="T6" fmla="*/ 0 w 12"/>
                <a:gd name="T7" fmla="*/ 7 h 13"/>
                <a:gd name="T8" fmla="*/ 0 w 12"/>
                <a:gd name="T9" fmla="*/ 7 h 13"/>
                <a:gd name="T10" fmla="*/ 0 w 12"/>
                <a:gd name="T11" fmla="*/ 6 h 13"/>
                <a:gd name="T12" fmla="*/ 0 w 12"/>
                <a:gd name="T13" fmla="*/ 6 h 13"/>
                <a:gd name="T14" fmla="*/ 5 w 12"/>
                <a:gd name="T15" fmla="*/ 1 h 13"/>
                <a:gd name="T16" fmla="*/ 5 w 12"/>
                <a:gd name="T17" fmla="*/ 1 h 13"/>
                <a:gd name="T18" fmla="*/ 6 w 12"/>
                <a:gd name="T19" fmla="*/ 1 h 13"/>
                <a:gd name="T20" fmla="*/ 6 w 12"/>
                <a:gd name="T21" fmla="*/ 1 h 13"/>
                <a:gd name="T22" fmla="*/ 12 w 12"/>
                <a:gd name="T23" fmla="*/ 6 h 13"/>
                <a:gd name="T24" fmla="*/ 12 w 12"/>
                <a:gd name="T25" fmla="*/ 7 h 13"/>
                <a:gd name="T26" fmla="*/ 12 w 12"/>
                <a:gd name="T27" fmla="*/ 7 h 13"/>
                <a:gd name="T28" fmla="*/ 8 w 12"/>
                <a:gd name="T29" fmla="*/ 12 h 13"/>
                <a:gd name="T30" fmla="*/ 8 w 12"/>
                <a:gd name="T31" fmla="*/ 12 h 13"/>
                <a:gd name="T32" fmla="*/ 6 w 12"/>
                <a:gd name="T33" fmla="*/ 13 h 13"/>
                <a:gd name="T34" fmla="*/ 6 w 12"/>
                <a:gd name="T35" fmla="*/ 13 h 13"/>
                <a:gd name="T36" fmla="*/ 6 w 12"/>
                <a:gd name="T37" fmla="*/ 13 h 13"/>
                <a:gd name="T38" fmla="*/ 6 w 12"/>
                <a:gd name="T39" fmla="*/ 13 h 13"/>
                <a:gd name="T40" fmla="*/ 6 w 12"/>
                <a:gd name="T41" fmla="*/ 13 h 13"/>
                <a:gd name="T42" fmla="*/ 6 w 12"/>
                <a:gd name="T43" fmla="*/ 13 h 13"/>
                <a:gd name="T44" fmla="*/ 6 w 12"/>
                <a:gd name="T45" fmla="*/ 13 h 13"/>
                <a:gd name="T46" fmla="*/ 2 w 12"/>
                <a:gd name="T47" fmla="*/ 7 h 13"/>
                <a:gd name="T48" fmla="*/ 3 w 12"/>
                <a:gd name="T49" fmla="*/ 9 h 13"/>
                <a:gd name="T50" fmla="*/ 3 w 12"/>
                <a:gd name="T51" fmla="*/ 9 h 13"/>
                <a:gd name="T52" fmla="*/ 6 w 12"/>
                <a:gd name="T53" fmla="*/ 11 h 13"/>
                <a:gd name="T54" fmla="*/ 6 w 12"/>
                <a:gd name="T55" fmla="*/ 11 h 13"/>
                <a:gd name="T56" fmla="*/ 6 w 12"/>
                <a:gd name="T57" fmla="*/ 11 h 13"/>
                <a:gd name="T58" fmla="*/ 6 w 12"/>
                <a:gd name="T59" fmla="*/ 11 h 13"/>
                <a:gd name="T60" fmla="*/ 8 w 12"/>
                <a:gd name="T61" fmla="*/ 9 h 13"/>
                <a:gd name="T62" fmla="*/ 8 w 12"/>
                <a:gd name="T63" fmla="*/ 9 h 13"/>
                <a:gd name="T64" fmla="*/ 10 w 12"/>
                <a:gd name="T65" fmla="*/ 7 h 13"/>
                <a:gd name="T66" fmla="*/ 10 w 12"/>
                <a:gd name="T67" fmla="*/ 7 h 13"/>
                <a:gd name="T68" fmla="*/ 6 w 12"/>
                <a:gd name="T69" fmla="*/ 3 h 13"/>
                <a:gd name="T70" fmla="*/ 2 w 12"/>
                <a:gd name="T71" fmla="*/ 7 h 13"/>
                <a:gd name="T72" fmla="*/ 2 w 12"/>
                <a:gd name="T73" fmla="*/ 7 h 13"/>
                <a:gd name="T74" fmla="*/ 2 w 12"/>
                <a:gd name="T75" fmla="*/ 7 h 13"/>
                <a:gd name="T76" fmla="*/ 5 w 12"/>
                <a:gd name="T77" fmla="*/ 2 h 13"/>
                <a:gd name="T78" fmla="*/ 6 w 12"/>
                <a:gd name="T79" fmla="*/ 2 h 13"/>
                <a:gd name="T80" fmla="*/ 5 w 12"/>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3">
                  <a:moveTo>
                    <a:pt x="6" y="13"/>
                  </a:moveTo>
                  <a:cubicBezTo>
                    <a:pt x="5" y="13"/>
                    <a:pt x="4" y="12"/>
                    <a:pt x="2" y="11"/>
                  </a:cubicBezTo>
                  <a:cubicBezTo>
                    <a:pt x="2" y="11"/>
                    <a:pt x="2" y="11"/>
                    <a:pt x="2" y="11"/>
                  </a:cubicBezTo>
                  <a:cubicBezTo>
                    <a:pt x="1" y="9"/>
                    <a:pt x="0" y="9"/>
                    <a:pt x="0" y="7"/>
                  </a:cubicBezTo>
                  <a:cubicBezTo>
                    <a:pt x="0" y="7"/>
                    <a:pt x="0" y="7"/>
                    <a:pt x="0" y="7"/>
                  </a:cubicBezTo>
                  <a:cubicBezTo>
                    <a:pt x="0" y="7"/>
                    <a:pt x="0" y="6"/>
                    <a:pt x="0" y="6"/>
                  </a:cubicBezTo>
                  <a:cubicBezTo>
                    <a:pt x="0" y="6"/>
                    <a:pt x="0" y="6"/>
                    <a:pt x="0" y="6"/>
                  </a:cubicBezTo>
                  <a:cubicBezTo>
                    <a:pt x="0" y="6"/>
                    <a:pt x="5" y="1"/>
                    <a:pt x="5" y="1"/>
                  </a:cubicBezTo>
                  <a:cubicBezTo>
                    <a:pt x="5" y="1"/>
                    <a:pt x="5" y="1"/>
                    <a:pt x="5" y="1"/>
                  </a:cubicBezTo>
                  <a:cubicBezTo>
                    <a:pt x="5" y="1"/>
                    <a:pt x="6" y="0"/>
                    <a:pt x="6" y="1"/>
                  </a:cubicBezTo>
                  <a:cubicBezTo>
                    <a:pt x="6" y="1"/>
                    <a:pt x="6" y="1"/>
                    <a:pt x="6" y="1"/>
                  </a:cubicBezTo>
                  <a:cubicBezTo>
                    <a:pt x="12" y="6"/>
                    <a:pt x="12" y="6"/>
                    <a:pt x="12" y="6"/>
                  </a:cubicBezTo>
                  <a:cubicBezTo>
                    <a:pt x="12" y="6"/>
                    <a:pt x="12" y="7"/>
                    <a:pt x="12" y="7"/>
                  </a:cubicBezTo>
                  <a:cubicBezTo>
                    <a:pt x="12" y="7"/>
                    <a:pt x="12" y="7"/>
                    <a:pt x="12" y="7"/>
                  </a:cubicBezTo>
                  <a:cubicBezTo>
                    <a:pt x="12" y="7"/>
                    <a:pt x="9" y="10"/>
                    <a:pt x="8" y="12"/>
                  </a:cubicBezTo>
                  <a:cubicBezTo>
                    <a:pt x="8" y="12"/>
                    <a:pt x="8" y="12"/>
                    <a:pt x="8" y="12"/>
                  </a:cubicBezTo>
                  <a:cubicBezTo>
                    <a:pt x="7" y="13"/>
                    <a:pt x="7"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2" y="8"/>
                    <a:pt x="3" y="8"/>
                    <a:pt x="3" y="9"/>
                  </a:cubicBezTo>
                  <a:cubicBezTo>
                    <a:pt x="3" y="9"/>
                    <a:pt x="3" y="9"/>
                    <a:pt x="3" y="9"/>
                  </a:cubicBezTo>
                  <a:cubicBezTo>
                    <a:pt x="4" y="10"/>
                    <a:pt x="5" y="11"/>
                    <a:pt x="6" y="11"/>
                  </a:cubicBezTo>
                  <a:cubicBezTo>
                    <a:pt x="6" y="11"/>
                    <a:pt x="6" y="11"/>
                    <a:pt x="6" y="11"/>
                  </a:cubicBezTo>
                  <a:cubicBezTo>
                    <a:pt x="6" y="11"/>
                    <a:pt x="6" y="11"/>
                    <a:pt x="6" y="11"/>
                  </a:cubicBezTo>
                  <a:cubicBezTo>
                    <a:pt x="6" y="11"/>
                    <a:pt x="6" y="11"/>
                    <a:pt x="6" y="11"/>
                  </a:cubicBezTo>
                  <a:cubicBezTo>
                    <a:pt x="7" y="10"/>
                    <a:pt x="7" y="10"/>
                    <a:pt x="8" y="9"/>
                  </a:cubicBezTo>
                  <a:cubicBezTo>
                    <a:pt x="8" y="9"/>
                    <a:pt x="8" y="9"/>
                    <a:pt x="8" y="9"/>
                  </a:cubicBezTo>
                  <a:cubicBezTo>
                    <a:pt x="9" y="8"/>
                    <a:pt x="9"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2"/>
                    <a:pt x="6" y="2"/>
                    <a:pt x="6" y="2"/>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876">
              <a:extLst>
                <a:ext uri="{FF2B5EF4-FFF2-40B4-BE49-F238E27FC236}">
                  <a16:creationId xmlns:a16="http://schemas.microsoft.com/office/drawing/2014/main" id="{1A84C7B4-7F44-4F5B-A071-B7C3FB624D2D}"/>
                </a:ext>
              </a:extLst>
            </p:cNvPr>
            <p:cNvSpPr>
              <a:spLocks noEditPoints="1"/>
            </p:cNvSpPr>
            <p:nvPr/>
          </p:nvSpPr>
          <p:spPr bwMode="auto">
            <a:xfrm rot="964014">
              <a:off x="9044759" y="1392851"/>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3 w 13"/>
                <a:gd name="T25" fmla="*/ 6 h 13"/>
                <a:gd name="T26" fmla="*/ 13 w 13"/>
                <a:gd name="T27" fmla="*/ 6 h 13"/>
                <a:gd name="T28" fmla="*/ 8 w 13"/>
                <a:gd name="T29" fmla="*/ 12 h 13"/>
                <a:gd name="T30" fmla="*/ 8 w 13"/>
                <a:gd name="T31" fmla="*/ 12 h 13"/>
                <a:gd name="T32" fmla="*/ 7 w 13"/>
                <a:gd name="T33" fmla="*/ 13 h 13"/>
                <a:gd name="T34" fmla="*/ 7 w 13"/>
                <a:gd name="T35" fmla="*/ 13 h 13"/>
                <a:gd name="T36" fmla="*/ 7 w 13"/>
                <a:gd name="T37" fmla="*/ 13 h 13"/>
                <a:gd name="T38" fmla="*/ 7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7 w 13"/>
                <a:gd name="T53" fmla="*/ 11 h 13"/>
                <a:gd name="T54" fmla="*/ 7 w 13"/>
                <a:gd name="T55" fmla="*/ 11 h 13"/>
                <a:gd name="T56" fmla="*/ 7 w 13"/>
                <a:gd name="T57" fmla="*/ 10 h 13"/>
                <a:gd name="T58" fmla="*/ 7 w 13"/>
                <a:gd name="T59" fmla="*/ 10 h 13"/>
                <a:gd name="T60" fmla="*/ 9 w 13"/>
                <a:gd name="T61" fmla="*/ 8 h 13"/>
                <a:gd name="T62" fmla="*/ 9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6 w 13"/>
                <a:gd name="T77" fmla="*/ 2 h 13"/>
                <a:gd name="T78" fmla="*/ 6 w 13"/>
                <a:gd name="T79" fmla="*/ 1 h 13"/>
                <a:gd name="T80" fmla="*/ 6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2"/>
                    <a:pt x="4"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3" y="6"/>
                  </a:cubicBezTo>
                  <a:cubicBezTo>
                    <a:pt x="13" y="6"/>
                    <a:pt x="13" y="6"/>
                    <a:pt x="13" y="6"/>
                  </a:cubicBezTo>
                  <a:cubicBezTo>
                    <a:pt x="13" y="6"/>
                    <a:pt x="10" y="10"/>
                    <a:pt x="8" y="12"/>
                  </a:cubicBezTo>
                  <a:cubicBezTo>
                    <a:pt x="8" y="12"/>
                    <a:pt x="8" y="12"/>
                    <a:pt x="8" y="12"/>
                  </a:cubicBezTo>
                  <a:cubicBezTo>
                    <a:pt x="8" y="12"/>
                    <a:pt x="8" y="12"/>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7" y="11"/>
                  </a:cubicBezTo>
                  <a:cubicBezTo>
                    <a:pt x="7" y="11"/>
                    <a:pt x="7" y="11"/>
                    <a:pt x="7" y="11"/>
                  </a:cubicBezTo>
                  <a:cubicBezTo>
                    <a:pt x="7" y="10"/>
                    <a:pt x="7" y="10"/>
                    <a:pt x="7" y="10"/>
                  </a:cubicBezTo>
                  <a:cubicBezTo>
                    <a:pt x="7" y="10"/>
                    <a:pt x="7" y="10"/>
                    <a:pt x="7" y="10"/>
                  </a:cubicBezTo>
                  <a:cubicBezTo>
                    <a:pt x="7" y="10"/>
                    <a:pt x="8" y="9"/>
                    <a:pt x="9" y="8"/>
                  </a:cubicBezTo>
                  <a:cubicBezTo>
                    <a:pt x="9" y="8"/>
                    <a:pt x="9" y="8"/>
                    <a:pt x="9" y="8"/>
                  </a:cubicBezTo>
                  <a:cubicBezTo>
                    <a:pt x="9" y="7"/>
                    <a:pt x="10" y="6"/>
                    <a:pt x="10" y="6"/>
                  </a:cubicBezTo>
                  <a:cubicBezTo>
                    <a:pt x="10" y="6"/>
                    <a:pt x="10" y="6"/>
                    <a:pt x="10" y="6"/>
                  </a:cubicBezTo>
                  <a:cubicBezTo>
                    <a:pt x="6" y="2"/>
                    <a:pt x="6" y="2"/>
                    <a:pt x="6" y="2"/>
                  </a:cubicBezTo>
                  <a:cubicBezTo>
                    <a:pt x="5" y="3"/>
                    <a:pt x="3" y="6"/>
                    <a:pt x="2" y="6"/>
                  </a:cubicBezTo>
                  <a:cubicBezTo>
                    <a:pt x="2" y="6"/>
                    <a:pt x="2" y="6"/>
                    <a:pt x="2" y="6"/>
                  </a:cubicBezTo>
                  <a:cubicBezTo>
                    <a:pt x="2" y="7"/>
                    <a:pt x="2" y="7"/>
                    <a:pt x="2"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877">
              <a:extLst>
                <a:ext uri="{FF2B5EF4-FFF2-40B4-BE49-F238E27FC236}">
                  <a16:creationId xmlns:a16="http://schemas.microsoft.com/office/drawing/2014/main" id="{39F16E44-9D0C-46C5-8591-DFC009F72E54}"/>
                </a:ext>
              </a:extLst>
            </p:cNvPr>
            <p:cNvSpPr>
              <a:spLocks noEditPoints="1"/>
            </p:cNvSpPr>
            <p:nvPr/>
          </p:nvSpPr>
          <p:spPr bwMode="auto">
            <a:xfrm rot="964014">
              <a:off x="9092690" y="1471982"/>
              <a:ext cx="67958"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1 h 13"/>
                <a:gd name="T58" fmla="*/ 7 w 13"/>
                <a:gd name="T59" fmla="*/ 11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1"/>
                  </a:cubicBezTo>
                  <a:cubicBezTo>
                    <a:pt x="5" y="1"/>
                    <a:pt x="5" y="1"/>
                    <a:pt x="5" y="1"/>
                  </a:cubicBezTo>
                  <a:cubicBezTo>
                    <a:pt x="6" y="0"/>
                    <a:pt x="6" y="0"/>
                    <a:pt x="7" y="1"/>
                  </a:cubicBezTo>
                  <a:cubicBezTo>
                    <a:pt x="7" y="1"/>
                    <a:pt x="7" y="1"/>
                    <a:pt x="7" y="1"/>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1"/>
                  </a:cubicBezTo>
                  <a:cubicBezTo>
                    <a:pt x="7" y="11"/>
                    <a:pt x="7" y="11"/>
                    <a:pt x="7" y="11"/>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878">
              <a:extLst>
                <a:ext uri="{FF2B5EF4-FFF2-40B4-BE49-F238E27FC236}">
                  <a16:creationId xmlns:a16="http://schemas.microsoft.com/office/drawing/2014/main" id="{5AD12D7B-4F7C-48E2-9B56-C62A300868A3}"/>
                </a:ext>
              </a:extLst>
            </p:cNvPr>
            <p:cNvSpPr>
              <a:spLocks noEditPoints="1"/>
            </p:cNvSpPr>
            <p:nvPr/>
          </p:nvSpPr>
          <p:spPr bwMode="auto">
            <a:xfrm rot="964014">
              <a:off x="8912912" y="1359545"/>
              <a:ext cx="67958" cy="69499"/>
            </a:xfrm>
            <a:custGeom>
              <a:avLst/>
              <a:gdLst>
                <a:gd name="T0" fmla="*/ 6 w 13"/>
                <a:gd name="T1" fmla="*/ 13 h 13"/>
                <a:gd name="T2" fmla="*/ 3 w 13"/>
                <a:gd name="T3" fmla="*/ 11 h 13"/>
                <a:gd name="T4" fmla="*/ 3 w 13"/>
                <a:gd name="T5" fmla="*/ 11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6 h 13"/>
                <a:gd name="T24" fmla="*/ 13 w 13"/>
                <a:gd name="T25" fmla="*/ 7 h 13"/>
                <a:gd name="T26" fmla="*/ 13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9 h 13"/>
                <a:gd name="T50" fmla="*/ 4 w 13"/>
                <a:gd name="T51" fmla="*/ 9 h 13"/>
                <a:gd name="T52" fmla="*/ 6 w 13"/>
                <a:gd name="T53" fmla="*/ 11 h 13"/>
                <a:gd name="T54" fmla="*/ 6 w 13"/>
                <a:gd name="T55" fmla="*/ 11 h 13"/>
                <a:gd name="T56" fmla="*/ 7 w 13"/>
                <a:gd name="T57" fmla="*/ 11 h 13"/>
                <a:gd name="T58" fmla="*/ 7 w 13"/>
                <a:gd name="T59" fmla="*/ 11 h 13"/>
                <a:gd name="T60" fmla="*/ 8 w 13"/>
                <a:gd name="T61" fmla="*/ 9 h 13"/>
                <a:gd name="T62" fmla="*/ 8 w 13"/>
                <a:gd name="T63" fmla="*/ 9 h 13"/>
                <a:gd name="T64" fmla="*/ 10 w 13"/>
                <a:gd name="T65" fmla="*/ 7 h 13"/>
                <a:gd name="T66" fmla="*/ 10 w 13"/>
                <a:gd name="T67" fmla="*/ 7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2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4" y="12"/>
                    <a:pt x="3" y="11"/>
                  </a:cubicBezTo>
                  <a:cubicBezTo>
                    <a:pt x="3" y="11"/>
                    <a:pt x="3" y="11"/>
                    <a:pt x="3" y="11"/>
                  </a:cubicBezTo>
                  <a:cubicBezTo>
                    <a:pt x="2" y="9"/>
                    <a:pt x="0" y="9"/>
                    <a:pt x="0" y="7"/>
                  </a:cubicBezTo>
                  <a:cubicBezTo>
                    <a:pt x="0" y="7"/>
                    <a:pt x="0" y="7"/>
                    <a:pt x="0" y="7"/>
                  </a:cubicBezTo>
                  <a:cubicBezTo>
                    <a:pt x="0" y="7"/>
                    <a:pt x="0" y="6"/>
                    <a:pt x="0" y="6"/>
                  </a:cubicBezTo>
                  <a:cubicBezTo>
                    <a:pt x="0" y="6"/>
                    <a:pt x="0" y="6"/>
                    <a:pt x="0" y="6"/>
                  </a:cubicBezTo>
                  <a:cubicBezTo>
                    <a:pt x="1" y="6"/>
                    <a:pt x="5" y="1"/>
                    <a:pt x="5" y="1"/>
                  </a:cubicBezTo>
                  <a:cubicBezTo>
                    <a:pt x="5" y="1"/>
                    <a:pt x="5" y="1"/>
                    <a:pt x="5" y="1"/>
                  </a:cubicBezTo>
                  <a:cubicBezTo>
                    <a:pt x="6" y="0"/>
                    <a:pt x="6" y="0"/>
                    <a:pt x="7" y="1"/>
                  </a:cubicBezTo>
                  <a:cubicBezTo>
                    <a:pt x="7" y="1"/>
                    <a:pt x="7" y="1"/>
                    <a:pt x="7" y="1"/>
                  </a:cubicBezTo>
                  <a:cubicBezTo>
                    <a:pt x="12" y="6"/>
                    <a:pt x="12" y="6"/>
                    <a:pt x="12" y="6"/>
                  </a:cubicBezTo>
                  <a:cubicBezTo>
                    <a:pt x="13" y="6"/>
                    <a:pt x="13" y="7"/>
                    <a:pt x="13" y="7"/>
                  </a:cubicBezTo>
                  <a:cubicBezTo>
                    <a:pt x="13" y="7"/>
                    <a:pt x="13" y="7"/>
                    <a:pt x="13" y="7"/>
                  </a:cubicBezTo>
                  <a:cubicBezTo>
                    <a:pt x="13" y="7"/>
                    <a:pt x="10" y="10"/>
                    <a:pt x="8" y="12"/>
                  </a:cubicBezTo>
                  <a:cubicBezTo>
                    <a:pt x="8" y="12"/>
                    <a:pt x="8" y="12"/>
                    <a:pt x="8" y="12"/>
                  </a:cubicBezTo>
                  <a:cubicBezTo>
                    <a:pt x="7" y="13"/>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8"/>
                    <a:pt x="3" y="8"/>
                    <a:pt x="4" y="9"/>
                  </a:cubicBezTo>
                  <a:cubicBezTo>
                    <a:pt x="4" y="9"/>
                    <a:pt x="4" y="9"/>
                    <a:pt x="4" y="9"/>
                  </a:cubicBezTo>
                  <a:cubicBezTo>
                    <a:pt x="5" y="10"/>
                    <a:pt x="6" y="11"/>
                    <a:pt x="6" y="11"/>
                  </a:cubicBezTo>
                  <a:cubicBezTo>
                    <a:pt x="6" y="11"/>
                    <a:pt x="6" y="11"/>
                    <a:pt x="6" y="11"/>
                  </a:cubicBezTo>
                  <a:cubicBezTo>
                    <a:pt x="7" y="11"/>
                    <a:pt x="7" y="11"/>
                    <a:pt x="7" y="11"/>
                  </a:cubicBezTo>
                  <a:cubicBezTo>
                    <a:pt x="7" y="11"/>
                    <a:pt x="7" y="11"/>
                    <a:pt x="7" y="11"/>
                  </a:cubicBezTo>
                  <a:cubicBezTo>
                    <a:pt x="7" y="10"/>
                    <a:pt x="8" y="10"/>
                    <a:pt x="8" y="9"/>
                  </a:cubicBezTo>
                  <a:cubicBezTo>
                    <a:pt x="8" y="9"/>
                    <a:pt x="8" y="9"/>
                    <a:pt x="8" y="9"/>
                  </a:cubicBezTo>
                  <a:cubicBezTo>
                    <a:pt x="9" y="8"/>
                    <a:pt x="10"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2"/>
                    <a:pt x="6" y="2"/>
                    <a:pt x="6" y="2"/>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879">
              <a:extLst>
                <a:ext uri="{FF2B5EF4-FFF2-40B4-BE49-F238E27FC236}">
                  <a16:creationId xmlns:a16="http://schemas.microsoft.com/office/drawing/2014/main" id="{263D35D6-AFD1-469C-B9BB-721F46B46E6C}"/>
                </a:ext>
              </a:extLst>
            </p:cNvPr>
            <p:cNvSpPr>
              <a:spLocks noEditPoints="1"/>
            </p:cNvSpPr>
            <p:nvPr/>
          </p:nvSpPr>
          <p:spPr bwMode="auto">
            <a:xfrm rot="964014">
              <a:off x="8827420" y="1418596"/>
              <a:ext cx="65766" cy="69499"/>
            </a:xfrm>
            <a:custGeom>
              <a:avLst/>
              <a:gdLst>
                <a:gd name="T0" fmla="*/ 6 w 13"/>
                <a:gd name="T1" fmla="*/ 13 h 13"/>
                <a:gd name="T2" fmla="*/ 3 w 13"/>
                <a:gd name="T3" fmla="*/ 11 h 13"/>
                <a:gd name="T4" fmla="*/ 3 w 13"/>
                <a:gd name="T5" fmla="*/ 11 h 13"/>
                <a:gd name="T6" fmla="*/ 0 w 13"/>
                <a:gd name="T7" fmla="*/ 7 h 13"/>
                <a:gd name="T8" fmla="*/ 0 w 13"/>
                <a:gd name="T9" fmla="*/ 7 h 13"/>
                <a:gd name="T10" fmla="*/ 0 w 13"/>
                <a:gd name="T11" fmla="*/ 6 h 13"/>
                <a:gd name="T12" fmla="*/ 0 w 13"/>
                <a:gd name="T13" fmla="*/ 6 h 13"/>
                <a:gd name="T14" fmla="*/ 6 w 13"/>
                <a:gd name="T15" fmla="*/ 1 h 13"/>
                <a:gd name="T16" fmla="*/ 6 w 13"/>
                <a:gd name="T17" fmla="*/ 1 h 13"/>
                <a:gd name="T18" fmla="*/ 7 w 13"/>
                <a:gd name="T19" fmla="*/ 1 h 13"/>
                <a:gd name="T20" fmla="*/ 7 w 13"/>
                <a:gd name="T21" fmla="*/ 1 h 13"/>
                <a:gd name="T22" fmla="*/ 13 w 13"/>
                <a:gd name="T23" fmla="*/ 6 h 13"/>
                <a:gd name="T24" fmla="*/ 13 w 13"/>
                <a:gd name="T25" fmla="*/ 7 h 13"/>
                <a:gd name="T26" fmla="*/ 13 w 13"/>
                <a:gd name="T27" fmla="*/ 7 h 13"/>
                <a:gd name="T28" fmla="*/ 8 w 13"/>
                <a:gd name="T29" fmla="*/ 12 h 13"/>
                <a:gd name="T30" fmla="*/ 8 w 13"/>
                <a:gd name="T31" fmla="*/ 12 h 13"/>
                <a:gd name="T32" fmla="*/ 7 w 13"/>
                <a:gd name="T33" fmla="*/ 13 h 13"/>
                <a:gd name="T34" fmla="*/ 7 w 13"/>
                <a:gd name="T35" fmla="*/ 13 h 13"/>
                <a:gd name="T36" fmla="*/ 6 w 13"/>
                <a:gd name="T37" fmla="*/ 13 h 13"/>
                <a:gd name="T38" fmla="*/ 3 w 13"/>
                <a:gd name="T39" fmla="*/ 7 h 13"/>
                <a:gd name="T40" fmla="*/ 4 w 13"/>
                <a:gd name="T41" fmla="*/ 9 h 13"/>
                <a:gd name="T42" fmla="*/ 4 w 13"/>
                <a:gd name="T43" fmla="*/ 9 h 13"/>
                <a:gd name="T44" fmla="*/ 7 w 13"/>
                <a:gd name="T45" fmla="*/ 11 h 13"/>
                <a:gd name="T46" fmla="*/ 7 w 13"/>
                <a:gd name="T47" fmla="*/ 11 h 13"/>
                <a:gd name="T48" fmla="*/ 7 w 13"/>
                <a:gd name="T49" fmla="*/ 11 h 13"/>
                <a:gd name="T50" fmla="*/ 7 w 13"/>
                <a:gd name="T51" fmla="*/ 11 h 13"/>
                <a:gd name="T52" fmla="*/ 9 w 13"/>
                <a:gd name="T53" fmla="*/ 9 h 13"/>
                <a:gd name="T54" fmla="*/ 9 w 13"/>
                <a:gd name="T55" fmla="*/ 9 h 13"/>
                <a:gd name="T56" fmla="*/ 10 w 13"/>
                <a:gd name="T57" fmla="*/ 7 h 13"/>
                <a:gd name="T58" fmla="*/ 10 w 13"/>
                <a:gd name="T59" fmla="*/ 7 h 13"/>
                <a:gd name="T60" fmla="*/ 6 w 13"/>
                <a:gd name="T61" fmla="*/ 3 h 13"/>
                <a:gd name="T62" fmla="*/ 2 w 13"/>
                <a:gd name="T63" fmla="*/ 7 h 13"/>
                <a:gd name="T64" fmla="*/ 2 w 13"/>
                <a:gd name="T65" fmla="*/ 7 h 13"/>
                <a:gd name="T66" fmla="*/ 3 w 13"/>
                <a:gd name="T67" fmla="*/ 7 h 13"/>
                <a:gd name="T68" fmla="*/ 6 w 13"/>
                <a:gd name="T69" fmla="*/ 2 h 13"/>
                <a:gd name="T70" fmla="*/ 6 w 13"/>
                <a:gd name="T71" fmla="*/ 2 h 13"/>
                <a:gd name="T72" fmla="*/ 6 w 13"/>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3">
                  <a:moveTo>
                    <a:pt x="6" y="13"/>
                  </a:moveTo>
                  <a:cubicBezTo>
                    <a:pt x="6" y="13"/>
                    <a:pt x="4" y="12"/>
                    <a:pt x="3" y="11"/>
                  </a:cubicBezTo>
                  <a:cubicBezTo>
                    <a:pt x="3" y="11"/>
                    <a:pt x="3" y="11"/>
                    <a:pt x="3" y="11"/>
                  </a:cubicBezTo>
                  <a:cubicBezTo>
                    <a:pt x="2" y="9"/>
                    <a:pt x="0" y="9"/>
                    <a:pt x="0" y="7"/>
                  </a:cubicBezTo>
                  <a:cubicBezTo>
                    <a:pt x="0" y="7"/>
                    <a:pt x="0" y="7"/>
                    <a:pt x="0" y="7"/>
                  </a:cubicBezTo>
                  <a:cubicBezTo>
                    <a:pt x="0" y="7"/>
                    <a:pt x="0" y="6"/>
                    <a:pt x="0" y="6"/>
                  </a:cubicBezTo>
                  <a:cubicBezTo>
                    <a:pt x="0" y="6"/>
                    <a:pt x="0" y="6"/>
                    <a:pt x="0" y="6"/>
                  </a:cubicBezTo>
                  <a:cubicBezTo>
                    <a:pt x="1" y="6"/>
                    <a:pt x="6" y="1"/>
                    <a:pt x="6" y="1"/>
                  </a:cubicBezTo>
                  <a:cubicBezTo>
                    <a:pt x="6" y="1"/>
                    <a:pt x="6" y="1"/>
                    <a:pt x="6" y="1"/>
                  </a:cubicBezTo>
                  <a:cubicBezTo>
                    <a:pt x="6" y="0"/>
                    <a:pt x="7" y="0"/>
                    <a:pt x="7" y="1"/>
                  </a:cubicBezTo>
                  <a:cubicBezTo>
                    <a:pt x="7" y="1"/>
                    <a:pt x="7" y="1"/>
                    <a:pt x="7" y="1"/>
                  </a:cubicBezTo>
                  <a:cubicBezTo>
                    <a:pt x="13" y="6"/>
                    <a:pt x="13" y="6"/>
                    <a:pt x="13" y="6"/>
                  </a:cubicBezTo>
                  <a:cubicBezTo>
                    <a:pt x="13" y="6"/>
                    <a:pt x="13" y="7"/>
                    <a:pt x="13" y="7"/>
                  </a:cubicBezTo>
                  <a:cubicBezTo>
                    <a:pt x="13" y="7"/>
                    <a:pt x="13" y="7"/>
                    <a:pt x="13" y="7"/>
                  </a:cubicBezTo>
                  <a:cubicBezTo>
                    <a:pt x="13" y="7"/>
                    <a:pt x="10" y="10"/>
                    <a:pt x="8" y="12"/>
                  </a:cubicBezTo>
                  <a:cubicBezTo>
                    <a:pt x="8" y="12"/>
                    <a:pt x="8" y="12"/>
                    <a:pt x="8" y="12"/>
                  </a:cubicBezTo>
                  <a:cubicBezTo>
                    <a:pt x="8" y="13"/>
                    <a:pt x="8" y="13"/>
                    <a:pt x="7" y="13"/>
                  </a:cubicBezTo>
                  <a:cubicBezTo>
                    <a:pt x="7" y="13"/>
                    <a:pt x="7" y="13"/>
                    <a:pt x="7" y="13"/>
                  </a:cubicBezTo>
                  <a:cubicBezTo>
                    <a:pt x="7" y="13"/>
                    <a:pt x="6" y="13"/>
                    <a:pt x="6" y="13"/>
                  </a:cubicBezTo>
                  <a:close/>
                  <a:moveTo>
                    <a:pt x="3" y="7"/>
                  </a:moveTo>
                  <a:cubicBezTo>
                    <a:pt x="3" y="8"/>
                    <a:pt x="3" y="8"/>
                    <a:pt x="4" y="9"/>
                  </a:cubicBezTo>
                  <a:cubicBezTo>
                    <a:pt x="4" y="9"/>
                    <a:pt x="4" y="9"/>
                    <a:pt x="4" y="9"/>
                  </a:cubicBezTo>
                  <a:cubicBezTo>
                    <a:pt x="5" y="10"/>
                    <a:pt x="6" y="11"/>
                    <a:pt x="7" y="11"/>
                  </a:cubicBezTo>
                  <a:cubicBezTo>
                    <a:pt x="7" y="11"/>
                    <a:pt x="7" y="11"/>
                    <a:pt x="7" y="11"/>
                  </a:cubicBezTo>
                  <a:cubicBezTo>
                    <a:pt x="7" y="11"/>
                    <a:pt x="7" y="11"/>
                    <a:pt x="7" y="11"/>
                  </a:cubicBezTo>
                  <a:cubicBezTo>
                    <a:pt x="7" y="11"/>
                    <a:pt x="7" y="11"/>
                    <a:pt x="7" y="11"/>
                  </a:cubicBezTo>
                  <a:cubicBezTo>
                    <a:pt x="7" y="10"/>
                    <a:pt x="8" y="10"/>
                    <a:pt x="9" y="9"/>
                  </a:cubicBezTo>
                  <a:cubicBezTo>
                    <a:pt x="9" y="9"/>
                    <a:pt x="9" y="9"/>
                    <a:pt x="9" y="9"/>
                  </a:cubicBezTo>
                  <a:cubicBezTo>
                    <a:pt x="9" y="8"/>
                    <a:pt x="10"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3" y="7"/>
                  </a:cubicBezTo>
                  <a:close/>
                  <a:moveTo>
                    <a:pt x="6" y="2"/>
                  </a:moveTo>
                  <a:cubicBezTo>
                    <a:pt x="6" y="2"/>
                    <a:pt x="6" y="2"/>
                    <a:pt x="6" y="2"/>
                  </a:cubicBezTo>
                  <a:cubicBezTo>
                    <a:pt x="6" y="2"/>
                    <a:pt x="6" y="2"/>
                    <a:pt x="6"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880">
              <a:extLst>
                <a:ext uri="{FF2B5EF4-FFF2-40B4-BE49-F238E27FC236}">
                  <a16:creationId xmlns:a16="http://schemas.microsoft.com/office/drawing/2014/main" id="{72F09703-1FE4-4881-B597-447D78C19A6F}"/>
                </a:ext>
              </a:extLst>
            </p:cNvPr>
            <p:cNvSpPr>
              <a:spLocks noEditPoints="1"/>
            </p:cNvSpPr>
            <p:nvPr/>
          </p:nvSpPr>
          <p:spPr bwMode="auto">
            <a:xfrm rot="964014">
              <a:off x="8740358" y="1475493"/>
              <a:ext cx="67958" cy="69499"/>
            </a:xfrm>
            <a:custGeom>
              <a:avLst/>
              <a:gdLst>
                <a:gd name="T0" fmla="*/ 6 w 13"/>
                <a:gd name="T1" fmla="*/ 12 h 13"/>
                <a:gd name="T2" fmla="*/ 3 w 13"/>
                <a:gd name="T3" fmla="*/ 10 h 13"/>
                <a:gd name="T4" fmla="*/ 3 w 13"/>
                <a:gd name="T5" fmla="*/ 10 h 13"/>
                <a:gd name="T6" fmla="*/ 0 w 13"/>
                <a:gd name="T7" fmla="*/ 6 h 13"/>
                <a:gd name="T8" fmla="*/ 0 w 13"/>
                <a:gd name="T9" fmla="*/ 6 h 13"/>
                <a:gd name="T10" fmla="*/ 0 w 13"/>
                <a:gd name="T11" fmla="*/ 5 h 13"/>
                <a:gd name="T12" fmla="*/ 0 w 13"/>
                <a:gd name="T13" fmla="*/ 5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1 h 13"/>
                <a:gd name="T30" fmla="*/ 8 w 13"/>
                <a:gd name="T31" fmla="*/ 11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2 h 13"/>
                <a:gd name="T46" fmla="*/ 2 w 13"/>
                <a:gd name="T47" fmla="*/ 6 h 13"/>
                <a:gd name="T48" fmla="*/ 3 w 13"/>
                <a:gd name="T49" fmla="*/ 7 h 13"/>
                <a:gd name="T50" fmla="*/ 3 w 13"/>
                <a:gd name="T51" fmla="*/ 7 h 13"/>
                <a:gd name="T52" fmla="*/ 6 w 13"/>
                <a:gd name="T53" fmla="*/ 10 h 13"/>
                <a:gd name="T54" fmla="*/ 6 w 13"/>
                <a:gd name="T55" fmla="*/ 10 h 13"/>
                <a:gd name="T56" fmla="*/ 6 w 13"/>
                <a:gd name="T57" fmla="*/ 10 h 13"/>
                <a:gd name="T58" fmla="*/ 6 w 13"/>
                <a:gd name="T59" fmla="*/ 10 h 13"/>
                <a:gd name="T60" fmla="*/ 6 w 13"/>
                <a:gd name="T61" fmla="*/ 10 h 13"/>
                <a:gd name="T62" fmla="*/ 6 w 13"/>
                <a:gd name="T63" fmla="*/ 10 h 13"/>
                <a:gd name="T64" fmla="*/ 8 w 13"/>
                <a:gd name="T65" fmla="*/ 8 h 13"/>
                <a:gd name="T66" fmla="*/ 8 w 13"/>
                <a:gd name="T67" fmla="*/ 8 h 13"/>
                <a:gd name="T68" fmla="*/ 10 w 13"/>
                <a:gd name="T69" fmla="*/ 6 h 13"/>
                <a:gd name="T70" fmla="*/ 10 w 13"/>
                <a:gd name="T71" fmla="*/ 6 h 13"/>
                <a:gd name="T72" fmla="*/ 6 w 13"/>
                <a:gd name="T73" fmla="*/ 2 h 13"/>
                <a:gd name="T74" fmla="*/ 2 w 13"/>
                <a:gd name="T75" fmla="*/ 6 h 13"/>
                <a:gd name="T76" fmla="*/ 2 w 13"/>
                <a:gd name="T77" fmla="*/ 6 h 13"/>
                <a:gd name="T78" fmla="*/ 2 w 13"/>
                <a:gd name="T79" fmla="*/ 6 h 13"/>
                <a:gd name="T80" fmla="*/ 5 w 13"/>
                <a:gd name="T81" fmla="*/ 1 h 13"/>
                <a:gd name="T82" fmla="*/ 6 w 13"/>
                <a:gd name="T83" fmla="*/ 1 h 13"/>
                <a:gd name="T84" fmla="*/ 5 w 13"/>
                <a:gd name="T8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13">
                  <a:moveTo>
                    <a:pt x="6" y="12"/>
                  </a:moveTo>
                  <a:cubicBezTo>
                    <a:pt x="5" y="12"/>
                    <a:pt x="4" y="11"/>
                    <a:pt x="3" y="10"/>
                  </a:cubicBezTo>
                  <a:cubicBezTo>
                    <a:pt x="3" y="10"/>
                    <a:pt x="3" y="10"/>
                    <a:pt x="3" y="10"/>
                  </a:cubicBezTo>
                  <a:cubicBezTo>
                    <a:pt x="1" y="8"/>
                    <a:pt x="0" y="8"/>
                    <a:pt x="0" y="6"/>
                  </a:cubicBezTo>
                  <a:cubicBezTo>
                    <a:pt x="0" y="6"/>
                    <a:pt x="0" y="6"/>
                    <a:pt x="0" y="6"/>
                  </a:cubicBezTo>
                  <a:cubicBezTo>
                    <a:pt x="0" y="6"/>
                    <a:pt x="0" y="5"/>
                    <a:pt x="0" y="5"/>
                  </a:cubicBezTo>
                  <a:cubicBezTo>
                    <a:pt x="0" y="5"/>
                    <a:pt x="0" y="5"/>
                    <a:pt x="0" y="5"/>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1"/>
                  </a:cubicBezTo>
                  <a:cubicBezTo>
                    <a:pt x="8" y="11"/>
                    <a:pt x="8" y="11"/>
                    <a:pt x="8" y="11"/>
                  </a:cubicBezTo>
                  <a:cubicBezTo>
                    <a:pt x="7" y="12"/>
                    <a:pt x="8" y="12"/>
                    <a:pt x="6" y="13"/>
                  </a:cubicBezTo>
                  <a:cubicBezTo>
                    <a:pt x="6" y="13"/>
                    <a:pt x="6" y="13"/>
                    <a:pt x="6" y="13"/>
                  </a:cubicBezTo>
                  <a:cubicBezTo>
                    <a:pt x="6" y="12"/>
                    <a:pt x="6" y="13"/>
                    <a:pt x="6" y="13"/>
                  </a:cubicBezTo>
                  <a:cubicBezTo>
                    <a:pt x="6" y="13"/>
                    <a:pt x="6" y="13"/>
                    <a:pt x="6" y="13"/>
                  </a:cubicBezTo>
                  <a:cubicBezTo>
                    <a:pt x="6" y="13"/>
                    <a:pt x="6" y="13"/>
                    <a:pt x="6" y="13"/>
                  </a:cubicBezTo>
                  <a:cubicBezTo>
                    <a:pt x="6" y="13"/>
                    <a:pt x="6" y="13"/>
                    <a:pt x="6" y="13"/>
                  </a:cubicBezTo>
                  <a:cubicBezTo>
                    <a:pt x="6" y="13"/>
                    <a:pt x="6" y="12"/>
                    <a:pt x="6" y="12"/>
                  </a:cubicBezTo>
                  <a:close/>
                  <a:moveTo>
                    <a:pt x="2" y="6"/>
                  </a:moveTo>
                  <a:cubicBezTo>
                    <a:pt x="2" y="7"/>
                    <a:pt x="3" y="7"/>
                    <a:pt x="3" y="7"/>
                  </a:cubicBezTo>
                  <a:cubicBezTo>
                    <a:pt x="3" y="7"/>
                    <a:pt x="3" y="7"/>
                    <a:pt x="3" y="7"/>
                  </a:cubicBezTo>
                  <a:cubicBezTo>
                    <a:pt x="4" y="8"/>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9"/>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6"/>
                  </a:cubicBezTo>
                  <a:close/>
                  <a:moveTo>
                    <a:pt x="5" y="1"/>
                  </a:moveTo>
                  <a:cubicBezTo>
                    <a:pt x="6" y="1"/>
                    <a:pt x="6" y="1"/>
                    <a:pt x="6" y="1"/>
                  </a:cubicBezTo>
                  <a:cubicBezTo>
                    <a:pt x="5" y="1"/>
                    <a:pt x="5" y="1"/>
                    <a:pt x="5"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881">
              <a:extLst>
                <a:ext uri="{FF2B5EF4-FFF2-40B4-BE49-F238E27FC236}">
                  <a16:creationId xmlns:a16="http://schemas.microsoft.com/office/drawing/2014/main" id="{43CC259C-A962-48E4-8C7C-929FC4D8C6AC}"/>
                </a:ext>
              </a:extLst>
            </p:cNvPr>
            <p:cNvSpPr>
              <a:spLocks noEditPoints="1"/>
            </p:cNvSpPr>
            <p:nvPr/>
          </p:nvSpPr>
          <p:spPr bwMode="auto">
            <a:xfrm rot="964014">
              <a:off x="8870551" y="1302925"/>
              <a:ext cx="67958" cy="65015"/>
            </a:xfrm>
            <a:custGeom>
              <a:avLst/>
              <a:gdLst>
                <a:gd name="T0" fmla="*/ 6 w 13"/>
                <a:gd name="T1" fmla="*/ 11 h 12"/>
                <a:gd name="T2" fmla="*/ 3 w 13"/>
                <a:gd name="T3" fmla="*/ 9 h 12"/>
                <a:gd name="T4" fmla="*/ 3 w 13"/>
                <a:gd name="T5" fmla="*/ 9 h 12"/>
                <a:gd name="T6" fmla="*/ 0 w 13"/>
                <a:gd name="T7" fmla="*/ 5 h 12"/>
                <a:gd name="T8" fmla="*/ 0 w 13"/>
                <a:gd name="T9" fmla="*/ 5 h 12"/>
                <a:gd name="T10" fmla="*/ 0 w 13"/>
                <a:gd name="T11" fmla="*/ 4 h 12"/>
                <a:gd name="T12" fmla="*/ 0 w 13"/>
                <a:gd name="T13" fmla="*/ 4 h 12"/>
                <a:gd name="T14" fmla="*/ 6 w 13"/>
                <a:gd name="T15" fmla="*/ 0 h 12"/>
                <a:gd name="T16" fmla="*/ 6 w 13"/>
                <a:gd name="T17" fmla="*/ 0 h 12"/>
                <a:gd name="T18" fmla="*/ 8 w 13"/>
                <a:gd name="T19" fmla="*/ 0 h 12"/>
                <a:gd name="T20" fmla="*/ 8 w 13"/>
                <a:gd name="T21" fmla="*/ 0 h 12"/>
                <a:gd name="T22" fmla="*/ 12 w 13"/>
                <a:gd name="T23" fmla="*/ 4 h 12"/>
                <a:gd name="T24" fmla="*/ 13 w 13"/>
                <a:gd name="T25" fmla="*/ 4 h 12"/>
                <a:gd name="T26" fmla="*/ 13 w 13"/>
                <a:gd name="T27" fmla="*/ 4 h 12"/>
                <a:gd name="T28" fmla="*/ 12 w 13"/>
                <a:gd name="T29" fmla="*/ 5 h 12"/>
                <a:gd name="T30" fmla="*/ 12 w 13"/>
                <a:gd name="T31" fmla="*/ 5 h 12"/>
                <a:gd name="T32" fmla="*/ 8 w 13"/>
                <a:gd name="T33" fmla="*/ 10 h 12"/>
                <a:gd name="T34" fmla="*/ 8 w 13"/>
                <a:gd name="T35" fmla="*/ 10 h 12"/>
                <a:gd name="T36" fmla="*/ 6 w 13"/>
                <a:gd name="T37" fmla="*/ 12 h 12"/>
                <a:gd name="T38" fmla="*/ 6 w 13"/>
                <a:gd name="T39" fmla="*/ 12 h 12"/>
                <a:gd name="T40" fmla="*/ 6 w 13"/>
                <a:gd name="T41" fmla="*/ 12 h 12"/>
                <a:gd name="T42" fmla="*/ 6 w 13"/>
                <a:gd name="T43" fmla="*/ 12 h 12"/>
                <a:gd name="T44" fmla="*/ 6 w 13"/>
                <a:gd name="T45" fmla="*/ 12 h 12"/>
                <a:gd name="T46" fmla="*/ 6 w 13"/>
                <a:gd name="T47" fmla="*/ 12 h 12"/>
                <a:gd name="T48" fmla="*/ 6 w 13"/>
                <a:gd name="T49" fmla="*/ 11 h 12"/>
                <a:gd name="T50" fmla="*/ 2 w 13"/>
                <a:gd name="T51" fmla="*/ 5 h 12"/>
                <a:gd name="T52" fmla="*/ 4 w 13"/>
                <a:gd name="T53" fmla="*/ 7 h 12"/>
                <a:gd name="T54" fmla="*/ 4 w 13"/>
                <a:gd name="T55" fmla="*/ 7 h 12"/>
                <a:gd name="T56" fmla="*/ 6 w 13"/>
                <a:gd name="T57" fmla="*/ 9 h 12"/>
                <a:gd name="T58" fmla="*/ 6 w 13"/>
                <a:gd name="T59" fmla="*/ 9 h 12"/>
                <a:gd name="T60" fmla="*/ 7 w 13"/>
                <a:gd name="T61" fmla="*/ 9 h 12"/>
                <a:gd name="T62" fmla="*/ 7 w 13"/>
                <a:gd name="T63" fmla="*/ 9 h 12"/>
                <a:gd name="T64" fmla="*/ 8 w 13"/>
                <a:gd name="T65" fmla="*/ 7 h 12"/>
                <a:gd name="T66" fmla="*/ 8 w 13"/>
                <a:gd name="T67" fmla="*/ 7 h 12"/>
                <a:gd name="T68" fmla="*/ 10 w 13"/>
                <a:gd name="T69" fmla="*/ 5 h 12"/>
                <a:gd name="T70" fmla="*/ 10 w 13"/>
                <a:gd name="T71" fmla="*/ 5 h 12"/>
                <a:gd name="T72" fmla="*/ 7 w 13"/>
                <a:gd name="T73" fmla="*/ 2 h 12"/>
                <a:gd name="T74" fmla="*/ 2 w 13"/>
                <a:gd name="T75" fmla="*/ 5 h 12"/>
                <a:gd name="T76" fmla="*/ 2 w 13"/>
                <a:gd name="T77" fmla="*/ 5 h 12"/>
                <a:gd name="T78" fmla="*/ 2 w 13"/>
                <a:gd name="T79" fmla="*/ 5 h 12"/>
                <a:gd name="T80" fmla="*/ 6 w 13"/>
                <a:gd name="T81" fmla="*/ 2 h 12"/>
                <a:gd name="T82" fmla="*/ 7 w 13"/>
                <a:gd name="T83" fmla="*/ 1 h 12"/>
                <a:gd name="T84" fmla="*/ 6 w 13"/>
                <a:gd name="T8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12">
                  <a:moveTo>
                    <a:pt x="6" y="11"/>
                  </a:moveTo>
                  <a:cubicBezTo>
                    <a:pt x="5" y="11"/>
                    <a:pt x="4" y="10"/>
                    <a:pt x="3" y="9"/>
                  </a:cubicBezTo>
                  <a:cubicBezTo>
                    <a:pt x="3" y="9"/>
                    <a:pt x="3" y="9"/>
                    <a:pt x="3" y="9"/>
                  </a:cubicBezTo>
                  <a:cubicBezTo>
                    <a:pt x="1" y="7"/>
                    <a:pt x="0" y="7"/>
                    <a:pt x="0" y="5"/>
                  </a:cubicBezTo>
                  <a:cubicBezTo>
                    <a:pt x="0" y="5"/>
                    <a:pt x="0" y="5"/>
                    <a:pt x="0" y="5"/>
                  </a:cubicBezTo>
                  <a:cubicBezTo>
                    <a:pt x="0" y="5"/>
                    <a:pt x="0" y="5"/>
                    <a:pt x="0" y="4"/>
                  </a:cubicBezTo>
                  <a:cubicBezTo>
                    <a:pt x="0" y="4"/>
                    <a:pt x="0" y="4"/>
                    <a:pt x="0" y="4"/>
                  </a:cubicBezTo>
                  <a:cubicBezTo>
                    <a:pt x="1" y="3"/>
                    <a:pt x="6" y="0"/>
                    <a:pt x="6" y="0"/>
                  </a:cubicBezTo>
                  <a:cubicBezTo>
                    <a:pt x="6" y="0"/>
                    <a:pt x="6" y="0"/>
                    <a:pt x="6" y="0"/>
                  </a:cubicBezTo>
                  <a:cubicBezTo>
                    <a:pt x="7" y="0"/>
                    <a:pt x="7" y="0"/>
                    <a:pt x="8" y="0"/>
                  </a:cubicBezTo>
                  <a:cubicBezTo>
                    <a:pt x="8" y="0"/>
                    <a:pt x="8" y="0"/>
                    <a:pt x="8" y="0"/>
                  </a:cubicBezTo>
                  <a:cubicBezTo>
                    <a:pt x="12" y="4"/>
                    <a:pt x="12" y="4"/>
                    <a:pt x="12" y="4"/>
                  </a:cubicBezTo>
                  <a:cubicBezTo>
                    <a:pt x="12" y="4"/>
                    <a:pt x="13" y="4"/>
                    <a:pt x="13" y="4"/>
                  </a:cubicBezTo>
                  <a:cubicBezTo>
                    <a:pt x="13" y="4"/>
                    <a:pt x="13" y="4"/>
                    <a:pt x="13" y="4"/>
                  </a:cubicBezTo>
                  <a:cubicBezTo>
                    <a:pt x="13" y="5"/>
                    <a:pt x="13" y="5"/>
                    <a:pt x="12" y="5"/>
                  </a:cubicBezTo>
                  <a:cubicBezTo>
                    <a:pt x="12" y="5"/>
                    <a:pt x="12" y="5"/>
                    <a:pt x="12" y="5"/>
                  </a:cubicBezTo>
                  <a:cubicBezTo>
                    <a:pt x="12" y="5"/>
                    <a:pt x="10" y="9"/>
                    <a:pt x="8" y="10"/>
                  </a:cubicBezTo>
                  <a:cubicBezTo>
                    <a:pt x="8" y="10"/>
                    <a:pt x="8" y="10"/>
                    <a:pt x="8" y="10"/>
                  </a:cubicBezTo>
                  <a:cubicBezTo>
                    <a:pt x="7" y="11"/>
                    <a:pt x="8" y="11"/>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1"/>
                  </a:cubicBezTo>
                  <a:close/>
                  <a:moveTo>
                    <a:pt x="2" y="5"/>
                  </a:moveTo>
                  <a:cubicBezTo>
                    <a:pt x="3" y="6"/>
                    <a:pt x="3" y="6"/>
                    <a:pt x="4" y="7"/>
                  </a:cubicBezTo>
                  <a:cubicBezTo>
                    <a:pt x="4" y="7"/>
                    <a:pt x="4" y="7"/>
                    <a:pt x="4" y="7"/>
                  </a:cubicBezTo>
                  <a:cubicBezTo>
                    <a:pt x="5" y="8"/>
                    <a:pt x="6" y="9"/>
                    <a:pt x="6" y="9"/>
                  </a:cubicBezTo>
                  <a:cubicBezTo>
                    <a:pt x="6" y="9"/>
                    <a:pt x="6" y="9"/>
                    <a:pt x="6" y="9"/>
                  </a:cubicBezTo>
                  <a:cubicBezTo>
                    <a:pt x="6" y="9"/>
                    <a:pt x="7" y="9"/>
                    <a:pt x="7" y="9"/>
                  </a:cubicBezTo>
                  <a:cubicBezTo>
                    <a:pt x="7" y="9"/>
                    <a:pt x="7" y="9"/>
                    <a:pt x="7" y="9"/>
                  </a:cubicBezTo>
                  <a:cubicBezTo>
                    <a:pt x="7" y="8"/>
                    <a:pt x="8" y="8"/>
                    <a:pt x="8" y="7"/>
                  </a:cubicBezTo>
                  <a:cubicBezTo>
                    <a:pt x="8" y="7"/>
                    <a:pt x="8" y="7"/>
                    <a:pt x="8" y="7"/>
                  </a:cubicBezTo>
                  <a:cubicBezTo>
                    <a:pt x="9" y="6"/>
                    <a:pt x="10" y="5"/>
                    <a:pt x="10" y="5"/>
                  </a:cubicBezTo>
                  <a:cubicBezTo>
                    <a:pt x="10" y="5"/>
                    <a:pt x="10" y="5"/>
                    <a:pt x="10" y="5"/>
                  </a:cubicBezTo>
                  <a:cubicBezTo>
                    <a:pt x="7" y="2"/>
                    <a:pt x="7" y="2"/>
                    <a:pt x="7" y="2"/>
                  </a:cubicBezTo>
                  <a:cubicBezTo>
                    <a:pt x="6" y="3"/>
                    <a:pt x="3" y="5"/>
                    <a:pt x="2" y="5"/>
                  </a:cubicBezTo>
                  <a:cubicBezTo>
                    <a:pt x="2" y="5"/>
                    <a:pt x="2" y="5"/>
                    <a:pt x="2" y="5"/>
                  </a:cubicBezTo>
                  <a:cubicBezTo>
                    <a:pt x="2" y="5"/>
                    <a:pt x="2" y="5"/>
                    <a:pt x="2" y="5"/>
                  </a:cubicBezTo>
                  <a:close/>
                  <a:moveTo>
                    <a:pt x="6" y="2"/>
                  </a:moveTo>
                  <a:cubicBezTo>
                    <a:pt x="7" y="1"/>
                    <a:pt x="7" y="1"/>
                    <a:pt x="7" y="1"/>
                  </a:cubicBezTo>
                  <a:cubicBezTo>
                    <a:pt x="6" y="2"/>
                    <a:pt x="6" y="2"/>
                    <a:pt x="6"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882">
              <a:extLst>
                <a:ext uri="{FF2B5EF4-FFF2-40B4-BE49-F238E27FC236}">
                  <a16:creationId xmlns:a16="http://schemas.microsoft.com/office/drawing/2014/main" id="{D3C13B87-35EE-478B-8424-F35DEBFEDB3D}"/>
                </a:ext>
              </a:extLst>
            </p:cNvPr>
            <p:cNvSpPr>
              <a:spLocks noEditPoints="1"/>
            </p:cNvSpPr>
            <p:nvPr/>
          </p:nvSpPr>
          <p:spPr bwMode="auto">
            <a:xfrm rot="964014">
              <a:off x="8787541" y="1351118"/>
              <a:ext cx="65766"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0 h 13"/>
                <a:gd name="T54" fmla="*/ 6 w 13"/>
                <a:gd name="T55" fmla="*/ 10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2"/>
                  </a:cubicBezTo>
                  <a:cubicBezTo>
                    <a:pt x="8" y="12"/>
                    <a:pt x="8" y="12"/>
                    <a:pt x="8" y="12"/>
                  </a:cubicBezTo>
                  <a:cubicBezTo>
                    <a:pt x="7" y="12"/>
                    <a:pt x="8"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0"/>
                  </a:cubicBezTo>
                  <a:cubicBezTo>
                    <a:pt x="6" y="10"/>
                    <a:pt x="6" y="10"/>
                    <a:pt x="6" y="10"/>
                  </a:cubicBezTo>
                  <a:cubicBezTo>
                    <a:pt x="6" y="10"/>
                    <a:pt x="7" y="10"/>
                    <a:pt x="7" y="10"/>
                  </a:cubicBezTo>
                  <a:cubicBezTo>
                    <a:pt x="7" y="10"/>
                    <a:pt x="7" y="10"/>
                    <a:pt x="7" y="10"/>
                  </a:cubicBezTo>
                  <a:cubicBezTo>
                    <a:pt x="7" y="10"/>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7"/>
                    <a:pt x="2" y="7"/>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883">
              <a:extLst>
                <a:ext uri="{FF2B5EF4-FFF2-40B4-BE49-F238E27FC236}">
                  <a16:creationId xmlns:a16="http://schemas.microsoft.com/office/drawing/2014/main" id="{4D008491-A0F1-459D-B7A9-E99D14F5B591}"/>
                </a:ext>
              </a:extLst>
            </p:cNvPr>
            <p:cNvSpPr/>
            <p:nvPr/>
          </p:nvSpPr>
          <p:spPr bwMode="auto">
            <a:xfrm rot="964014">
              <a:off x="8746375" y="1417972"/>
              <a:ext cx="30690" cy="58290"/>
            </a:xfrm>
            <a:custGeom>
              <a:avLst/>
              <a:gdLst>
                <a:gd name="T0" fmla="*/ 0 w 6"/>
                <a:gd name="T1" fmla="*/ 11 h 11"/>
                <a:gd name="T2" fmla="*/ 0 w 6"/>
                <a:gd name="T3" fmla="*/ 10 h 11"/>
                <a:gd name="T4" fmla="*/ 0 w 6"/>
                <a:gd name="T5" fmla="*/ 10 h 11"/>
                <a:gd name="T6" fmla="*/ 0 w 6"/>
                <a:gd name="T7" fmla="*/ 9 h 11"/>
                <a:gd name="T8" fmla="*/ 0 w 6"/>
                <a:gd name="T9" fmla="*/ 9 h 11"/>
                <a:gd name="T10" fmla="*/ 0 w 6"/>
                <a:gd name="T11" fmla="*/ 9 h 11"/>
                <a:gd name="T12" fmla="*/ 0 w 6"/>
                <a:gd name="T13" fmla="*/ 9 h 11"/>
                <a:gd name="T14" fmla="*/ 1 w 6"/>
                <a:gd name="T15" fmla="*/ 9 h 11"/>
                <a:gd name="T16" fmla="*/ 1 w 6"/>
                <a:gd name="T17" fmla="*/ 9 h 11"/>
                <a:gd name="T18" fmla="*/ 2 w 6"/>
                <a:gd name="T19" fmla="*/ 7 h 11"/>
                <a:gd name="T20" fmla="*/ 2 w 6"/>
                <a:gd name="T21" fmla="*/ 7 h 11"/>
                <a:gd name="T22" fmla="*/ 3 w 6"/>
                <a:gd name="T23" fmla="*/ 4 h 11"/>
                <a:gd name="T24" fmla="*/ 3 w 6"/>
                <a:gd name="T25" fmla="*/ 4 h 11"/>
                <a:gd name="T26" fmla="*/ 0 w 6"/>
                <a:gd name="T27" fmla="*/ 1 h 11"/>
                <a:gd name="T28" fmla="*/ 0 w 6"/>
                <a:gd name="T29" fmla="*/ 0 h 11"/>
                <a:gd name="T30" fmla="*/ 0 w 6"/>
                <a:gd name="T31" fmla="*/ 0 h 11"/>
                <a:gd name="T32" fmla="*/ 1 w 6"/>
                <a:gd name="T33" fmla="*/ 0 h 11"/>
                <a:gd name="T34" fmla="*/ 1 w 6"/>
                <a:gd name="T35" fmla="*/ 0 h 11"/>
                <a:gd name="T36" fmla="*/ 5 w 6"/>
                <a:gd name="T37" fmla="*/ 4 h 11"/>
                <a:gd name="T38" fmla="*/ 6 w 6"/>
                <a:gd name="T39" fmla="*/ 5 h 11"/>
                <a:gd name="T40" fmla="*/ 6 w 6"/>
                <a:gd name="T41" fmla="*/ 5 h 11"/>
                <a:gd name="T42" fmla="*/ 2 w 6"/>
                <a:gd name="T43" fmla="*/ 11 h 11"/>
                <a:gd name="T44" fmla="*/ 2 w 6"/>
                <a:gd name="T45" fmla="*/ 11 h 11"/>
                <a:gd name="T46" fmla="*/ 1 w 6"/>
                <a:gd name="T47" fmla="*/ 11 h 11"/>
                <a:gd name="T48" fmla="*/ 1 w 6"/>
                <a:gd name="T49" fmla="*/ 11 h 11"/>
                <a:gd name="T50" fmla="*/ 0 w 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1">
                  <a:moveTo>
                    <a:pt x="0" y="11"/>
                  </a:moveTo>
                  <a:cubicBezTo>
                    <a:pt x="0" y="11"/>
                    <a:pt x="0" y="10"/>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8"/>
                    <a:pt x="2" y="7"/>
                    <a:pt x="2" y="7"/>
                  </a:cubicBezTo>
                  <a:cubicBezTo>
                    <a:pt x="2" y="7"/>
                    <a:pt x="2" y="7"/>
                    <a:pt x="2" y="7"/>
                  </a:cubicBezTo>
                  <a:cubicBezTo>
                    <a:pt x="3" y="6"/>
                    <a:pt x="3" y="5"/>
                    <a:pt x="3" y="4"/>
                  </a:cubicBezTo>
                  <a:cubicBezTo>
                    <a:pt x="3" y="4"/>
                    <a:pt x="3" y="4"/>
                    <a:pt x="3" y="4"/>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5" y="4"/>
                    <a:pt x="5" y="4"/>
                    <a:pt x="5" y="4"/>
                  </a:cubicBezTo>
                  <a:cubicBezTo>
                    <a:pt x="6" y="4"/>
                    <a:pt x="6" y="4"/>
                    <a:pt x="6" y="5"/>
                  </a:cubicBezTo>
                  <a:cubicBezTo>
                    <a:pt x="6" y="5"/>
                    <a:pt x="6" y="5"/>
                    <a:pt x="6" y="5"/>
                  </a:cubicBezTo>
                  <a:cubicBezTo>
                    <a:pt x="6" y="5"/>
                    <a:pt x="3" y="9"/>
                    <a:pt x="2" y="11"/>
                  </a:cubicBezTo>
                  <a:cubicBezTo>
                    <a:pt x="2" y="11"/>
                    <a:pt x="2" y="11"/>
                    <a:pt x="2" y="11"/>
                  </a:cubicBezTo>
                  <a:cubicBezTo>
                    <a:pt x="2" y="11"/>
                    <a:pt x="2" y="11"/>
                    <a:pt x="1" y="11"/>
                  </a:cubicBezTo>
                  <a:cubicBezTo>
                    <a:pt x="1" y="11"/>
                    <a:pt x="1" y="11"/>
                    <a:pt x="1" y="11"/>
                  </a:cubicBezTo>
                  <a:cubicBezTo>
                    <a:pt x="1" y="11"/>
                    <a:pt x="1" y="11"/>
                    <a:pt x="0" y="1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884">
              <a:extLst>
                <a:ext uri="{FF2B5EF4-FFF2-40B4-BE49-F238E27FC236}">
                  <a16:creationId xmlns:a16="http://schemas.microsoft.com/office/drawing/2014/main" id="{B91C02C3-31F3-4452-B160-78F055D3E717}"/>
                </a:ext>
              </a:extLst>
            </p:cNvPr>
            <p:cNvSpPr>
              <a:spLocks noEditPoints="1"/>
            </p:cNvSpPr>
            <p:nvPr/>
          </p:nvSpPr>
          <p:spPr bwMode="auto">
            <a:xfrm rot="964014">
              <a:off x="8965343" y="1446654"/>
              <a:ext cx="65766"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4" y="12"/>
                    <a:pt x="3" y="10"/>
                  </a:cubicBezTo>
                  <a:cubicBezTo>
                    <a:pt x="3" y="10"/>
                    <a:pt x="3" y="10"/>
                    <a:pt x="3" y="10"/>
                  </a:cubicBezTo>
                  <a:cubicBezTo>
                    <a:pt x="2" y="9"/>
                    <a:pt x="0" y="8"/>
                    <a:pt x="0" y="7"/>
                  </a:cubicBezTo>
                  <a:cubicBezTo>
                    <a:pt x="0" y="7"/>
                    <a:pt x="0" y="7"/>
                    <a:pt x="0" y="7"/>
                  </a:cubicBezTo>
                  <a:cubicBezTo>
                    <a:pt x="0" y="6"/>
                    <a:pt x="0" y="6"/>
                    <a:pt x="0" y="6"/>
                  </a:cubicBezTo>
                  <a:cubicBezTo>
                    <a:pt x="0" y="6"/>
                    <a:pt x="0" y="6"/>
                    <a:pt x="0" y="6"/>
                  </a:cubicBezTo>
                  <a:cubicBezTo>
                    <a:pt x="1" y="5"/>
                    <a:pt x="5" y="1"/>
                    <a:pt x="5" y="0"/>
                  </a:cubicBezTo>
                  <a:cubicBezTo>
                    <a:pt x="5" y="0"/>
                    <a:pt x="5" y="0"/>
                    <a:pt x="5" y="0"/>
                  </a:cubicBezTo>
                  <a:cubicBezTo>
                    <a:pt x="6" y="0"/>
                    <a:pt x="6" y="0"/>
                    <a:pt x="7" y="0"/>
                  </a:cubicBezTo>
                  <a:cubicBezTo>
                    <a:pt x="7" y="0"/>
                    <a:pt x="7" y="0"/>
                    <a:pt x="7" y="0"/>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0"/>
                  </a:cubicBezTo>
                  <a:cubicBezTo>
                    <a:pt x="7" y="10"/>
                    <a:pt x="7" y="10"/>
                    <a:pt x="7" y="10"/>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885">
              <a:extLst>
                <a:ext uri="{FF2B5EF4-FFF2-40B4-BE49-F238E27FC236}">
                  <a16:creationId xmlns:a16="http://schemas.microsoft.com/office/drawing/2014/main" id="{6CB0C56F-CB1A-490E-9773-BA04367E27DB}"/>
                </a:ext>
              </a:extLst>
            </p:cNvPr>
            <p:cNvSpPr>
              <a:spLocks noEditPoints="1"/>
            </p:cNvSpPr>
            <p:nvPr/>
          </p:nvSpPr>
          <p:spPr bwMode="auto">
            <a:xfrm rot="964014">
              <a:off x="9011124" y="1525480"/>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6 w 13"/>
                <a:gd name="T15" fmla="*/ 0 h 13"/>
                <a:gd name="T16" fmla="*/ 6 w 13"/>
                <a:gd name="T17" fmla="*/ 0 h 13"/>
                <a:gd name="T18" fmla="*/ 7 w 13"/>
                <a:gd name="T19" fmla="*/ 0 h 13"/>
                <a:gd name="T20" fmla="*/ 7 w 13"/>
                <a:gd name="T21" fmla="*/ 0 h 13"/>
                <a:gd name="T22" fmla="*/ 13 w 13"/>
                <a:gd name="T23" fmla="*/ 5 h 13"/>
                <a:gd name="T24" fmla="*/ 13 w 13"/>
                <a:gd name="T25" fmla="*/ 6 h 13"/>
                <a:gd name="T26" fmla="*/ 13 w 13"/>
                <a:gd name="T27" fmla="*/ 6 h 13"/>
                <a:gd name="T28" fmla="*/ 8 w 13"/>
                <a:gd name="T29" fmla="*/ 12 h 13"/>
                <a:gd name="T30" fmla="*/ 8 w 13"/>
                <a:gd name="T31" fmla="*/ 12 h 13"/>
                <a:gd name="T32" fmla="*/ 7 w 13"/>
                <a:gd name="T33" fmla="*/ 13 h 13"/>
                <a:gd name="T34" fmla="*/ 7 w 13"/>
                <a:gd name="T35" fmla="*/ 13 h 13"/>
                <a:gd name="T36" fmla="*/ 6 w 13"/>
                <a:gd name="T37" fmla="*/ 13 h 13"/>
                <a:gd name="T38" fmla="*/ 3 w 13"/>
                <a:gd name="T39" fmla="*/ 7 h 13"/>
                <a:gd name="T40" fmla="*/ 4 w 13"/>
                <a:gd name="T41" fmla="*/ 8 h 13"/>
                <a:gd name="T42" fmla="*/ 4 w 13"/>
                <a:gd name="T43" fmla="*/ 8 h 13"/>
                <a:gd name="T44" fmla="*/ 7 w 13"/>
                <a:gd name="T45" fmla="*/ 11 h 13"/>
                <a:gd name="T46" fmla="*/ 7 w 13"/>
                <a:gd name="T47" fmla="*/ 11 h 13"/>
                <a:gd name="T48" fmla="*/ 7 w 13"/>
                <a:gd name="T49" fmla="*/ 10 h 13"/>
                <a:gd name="T50" fmla="*/ 7 w 13"/>
                <a:gd name="T51" fmla="*/ 10 h 13"/>
                <a:gd name="T52" fmla="*/ 9 w 13"/>
                <a:gd name="T53" fmla="*/ 8 h 13"/>
                <a:gd name="T54" fmla="*/ 9 w 13"/>
                <a:gd name="T55" fmla="*/ 8 h 13"/>
                <a:gd name="T56" fmla="*/ 11 w 13"/>
                <a:gd name="T57" fmla="*/ 6 h 13"/>
                <a:gd name="T58" fmla="*/ 11 w 13"/>
                <a:gd name="T59" fmla="*/ 6 h 13"/>
                <a:gd name="T60" fmla="*/ 6 w 13"/>
                <a:gd name="T61" fmla="*/ 2 h 13"/>
                <a:gd name="T62" fmla="*/ 2 w 13"/>
                <a:gd name="T63" fmla="*/ 7 h 13"/>
                <a:gd name="T64" fmla="*/ 2 w 13"/>
                <a:gd name="T65" fmla="*/ 7 h 13"/>
                <a:gd name="T66" fmla="*/ 3 w 13"/>
                <a:gd name="T67" fmla="*/ 7 h 13"/>
                <a:gd name="T68" fmla="*/ 6 w 13"/>
                <a:gd name="T69" fmla="*/ 2 h 13"/>
                <a:gd name="T70" fmla="*/ 6 w 13"/>
                <a:gd name="T71" fmla="*/ 1 h 13"/>
                <a:gd name="T72" fmla="*/ 6 w 13"/>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3">
                  <a:moveTo>
                    <a:pt x="6" y="13"/>
                  </a:moveTo>
                  <a:cubicBezTo>
                    <a:pt x="6" y="12"/>
                    <a:pt x="5"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6" y="0"/>
                    <a:pt x="6" y="0"/>
                  </a:cubicBezTo>
                  <a:cubicBezTo>
                    <a:pt x="6" y="0"/>
                    <a:pt x="6" y="0"/>
                    <a:pt x="6" y="0"/>
                  </a:cubicBezTo>
                  <a:cubicBezTo>
                    <a:pt x="6" y="0"/>
                    <a:pt x="7" y="0"/>
                    <a:pt x="7" y="0"/>
                  </a:cubicBezTo>
                  <a:cubicBezTo>
                    <a:pt x="7" y="0"/>
                    <a:pt x="7" y="0"/>
                    <a:pt x="7" y="0"/>
                  </a:cubicBezTo>
                  <a:cubicBezTo>
                    <a:pt x="13" y="5"/>
                    <a:pt x="13" y="5"/>
                    <a:pt x="13" y="5"/>
                  </a:cubicBezTo>
                  <a:cubicBezTo>
                    <a:pt x="13" y="5"/>
                    <a:pt x="13" y="6"/>
                    <a:pt x="13" y="6"/>
                  </a:cubicBezTo>
                  <a:cubicBezTo>
                    <a:pt x="13" y="6"/>
                    <a:pt x="13" y="6"/>
                    <a:pt x="13" y="6"/>
                  </a:cubicBezTo>
                  <a:cubicBezTo>
                    <a:pt x="13" y="6"/>
                    <a:pt x="10" y="10"/>
                    <a:pt x="8" y="12"/>
                  </a:cubicBezTo>
                  <a:cubicBezTo>
                    <a:pt x="8" y="12"/>
                    <a:pt x="8" y="12"/>
                    <a:pt x="8" y="12"/>
                  </a:cubicBezTo>
                  <a:cubicBezTo>
                    <a:pt x="8" y="12"/>
                    <a:pt x="8" y="12"/>
                    <a:pt x="7" y="13"/>
                  </a:cubicBezTo>
                  <a:cubicBezTo>
                    <a:pt x="7" y="13"/>
                    <a:pt x="7" y="13"/>
                    <a:pt x="7" y="13"/>
                  </a:cubicBezTo>
                  <a:cubicBezTo>
                    <a:pt x="7" y="13"/>
                    <a:pt x="6" y="13"/>
                    <a:pt x="6" y="13"/>
                  </a:cubicBezTo>
                  <a:close/>
                  <a:moveTo>
                    <a:pt x="3" y="7"/>
                  </a:moveTo>
                  <a:cubicBezTo>
                    <a:pt x="3" y="7"/>
                    <a:pt x="3" y="8"/>
                    <a:pt x="4" y="8"/>
                  </a:cubicBezTo>
                  <a:cubicBezTo>
                    <a:pt x="4" y="8"/>
                    <a:pt x="4" y="8"/>
                    <a:pt x="4" y="8"/>
                  </a:cubicBezTo>
                  <a:cubicBezTo>
                    <a:pt x="5" y="9"/>
                    <a:pt x="6" y="10"/>
                    <a:pt x="7" y="11"/>
                  </a:cubicBezTo>
                  <a:cubicBezTo>
                    <a:pt x="7" y="11"/>
                    <a:pt x="7" y="11"/>
                    <a:pt x="7" y="11"/>
                  </a:cubicBezTo>
                  <a:cubicBezTo>
                    <a:pt x="7" y="10"/>
                    <a:pt x="7" y="10"/>
                    <a:pt x="7" y="10"/>
                  </a:cubicBezTo>
                  <a:cubicBezTo>
                    <a:pt x="7" y="10"/>
                    <a:pt x="7" y="10"/>
                    <a:pt x="7" y="10"/>
                  </a:cubicBezTo>
                  <a:cubicBezTo>
                    <a:pt x="7" y="10"/>
                    <a:pt x="8" y="9"/>
                    <a:pt x="9" y="8"/>
                  </a:cubicBezTo>
                  <a:cubicBezTo>
                    <a:pt x="9" y="8"/>
                    <a:pt x="9" y="8"/>
                    <a:pt x="9" y="8"/>
                  </a:cubicBezTo>
                  <a:cubicBezTo>
                    <a:pt x="9" y="7"/>
                    <a:pt x="10" y="7"/>
                    <a:pt x="11" y="6"/>
                  </a:cubicBezTo>
                  <a:cubicBezTo>
                    <a:pt x="11" y="6"/>
                    <a:pt x="11" y="6"/>
                    <a:pt x="11" y="6"/>
                  </a:cubicBezTo>
                  <a:cubicBezTo>
                    <a:pt x="6" y="2"/>
                    <a:pt x="6" y="2"/>
                    <a:pt x="6" y="2"/>
                  </a:cubicBezTo>
                  <a:cubicBezTo>
                    <a:pt x="5" y="3"/>
                    <a:pt x="3" y="6"/>
                    <a:pt x="2" y="7"/>
                  </a:cubicBezTo>
                  <a:cubicBezTo>
                    <a:pt x="2" y="7"/>
                    <a:pt x="2" y="7"/>
                    <a:pt x="2" y="7"/>
                  </a:cubicBezTo>
                  <a:cubicBezTo>
                    <a:pt x="2" y="7"/>
                    <a:pt x="2" y="7"/>
                    <a:pt x="3"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886">
              <a:extLst>
                <a:ext uri="{FF2B5EF4-FFF2-40B4-BE49-F238E27FC236}">
                  <a16:creationId xmlns:a16="http://schemas.microsoft.com/office/drawing/2014/main" id="{DE4883F1-9108-4695-81CA-E1A38A83FAB3}"/>
                </a:ext>
              </a:extLst>
            </p:cNvPr>
            <p:cNvSpPr>
              <a:spLocks noEditPoints="1"/>
            </p:cNvSpPr>
            <p:nvPr/>
          </p:nvSpPr>
          <p:spPr bwMode="auto">
            <a:xfrm rot="964014">
              <a:off x="9056083" y="1599088"/>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1"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0"/>
                    <a:pt x="6" y="10"/>
                    <a:pt x="7" y="10"/>
                  </a:cubicBezTo>
                  <a:cubicBezTo>
                    <a:pt x="7" y="10"/>
                    <a:pt x="7" y="10"/>
                    <a:pt x="7" y="10"/>
                  </a:cubicBezTo>
                  <a:cubicBezTo>
                    <a:pt x="7" y="10"/>
                    <a:pt x="8" y="9"/>
                    <a:pt x="8" y="8"/>
                  </a:cubicBezTo>
                  <a:cubicBezTo>
                    <a:pt x="8" y="8"/>
                    <a:pt x="8" y="8"/>
                    <a:pt x="8" y="8"/>
                  </a:cubicBezTo>
                  <a:cubicBezTo>
                    <a:pt x="9" y="7"/>
                    <a:pt x="10" y="7"/>
                    <a:pt x="10" y="6"/>
                  </a:cubicBezTo>
                  <a:cubicBezTo>
                    <a:pt x="10" y="6"/>
                    <a:pt x="10" y="6"/>
                    <a:pt x="10" y="6"/>
                  </a:cubicBezTo>
                  <a:cubicBezTo>
                    <a:pt x="6" y="2"/>
                    <a:pt x="6" y="2"/>
                    <a:pt x="6" y="2"/>
                  </a:cubicBezTo>
                  <a:cubicBezTo>
                    <a:pt x="5" y="3"/>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887">
              <a:extLst>
                <a:ext uri="{FF2B5EF4-FFF2-40B4-BE49-F238E27FC236}">
                  <a16:creationId xmlns:a16="http://schemas.microsoft.com/office/drawing/2014/main" id="{176F8B33-6AAA-4ADB-BD81-B3FAF090EF81}"/>
                </a:ext>
              </a:extLst>
            </p:cNvPr>
            <p:cNvSpPr>
              <a:spLocks noEditPoints="1"/>
            </p:cNvSpPr>
            <p:nvPr/>
          </p:nvSpPr>
          <p:spPr bwMode="auto">
            <a:xfrm rot="964014">
              <a:off x="8876547" y="1509105"/>
              <a:ext cx="61381" cy="69499"/>
            </a:xfrm>
            <a:custGeom>
              <a:avLst/>
              <a:gdLst>
                <a:gd name="T0" fmla="*/ 5 w 12"/>
                <a:gd name="T1" fmla="*/ 13 h 13"/>
                <a:gd name="T2" fmla="*/ 2 w 12"/>
                <a:gd name="T3" fmla="*/ 10 h 13"/>
                <a:gd name="T4" fmla="*/ 2 w 12"/>
                <a:gd name="T5" fmla="*/ 10 h 13"/>
                <a:gd name="T6" fmla="*/ 0 w 12"/>
                <a:gd name="T7" fmla="*/ 6 h 13"/>
                <a:gd name="T8" fmla="*/ 0 w 12"/>
                <a:gd name="T9" fmla="*/ 6 h 13"/>
                <a:gd name="T10" fmla="*/ 0 w 12"/>
                <a:gd name="T11" fmla="*/ 6 h 13"/>
                <a:gd name="T12" fmla="*/ 0 w 12"/>
                <a:gd name="T13" fmla="*/ 6 h 13"/>
                <a:gd name="T14" fmla="*/ 5 w 12"/>
                <a:gd name="T15" fmla="*/ 0 h 13"/>
                <a:gd name="T16" fmla="*/ 5 w 12"/>
                <a:gd name="T17" fmla="*/ 0 h 13"/>
                <a:gd name="T18" fmla="*/ 6 w 12"/>
                <a:gd name="T19" fmla="*/ 0 h 13"/>
                <a:gd name="T20" fmla="*/ 6 w 12"/>
                <a:gd name="T21" fmla="*/ 0 h 13"/>
                <a:gd name="T22" fmla="*/ 12 w 12"/>
                <a:gd name="T23" fmla="*/ 5 h 13"/>
                <a:gd name="T24" fmla="*/ 12 w 12"/>
                <a:gd name="T25" fmla="*/ 6 h 13"/>
                <a:gd name="T26" fmla="*/ 12 w 12"/>
                <a:gd name="T27" fmla="*/ 6 h 13"/>
                <a:gd name="T28" fmla="*/ 8 w 12"/>
                <a:gd name="T29" fmla="*/ 11 h 13"/>
                <a:gd name="T30" fmla="*/ 8 w 12"/>
                <a:gd name="T31" fmla="*/ 11 h 13"/>
                <a:gd name="T32" fmla="*/ 6 w 12"/>
                <a:gd name="T33" fmla="*/ 13 h 13"/>
                <a:gd name="T34" fmla="*/ 6 w 12"/>
                <a:gd name="T35" fmla="*/ 13 h 13"/>
                <a:gd name="T36" fmla="*/ 6 w 12"/>
                <a:gd name="T37" fmla="*/ 13 h 13"/>
                <a:gd name="T38" fmla="*/ 6 w 12"/>
                <a:gd name="T39" fmla="*/ 13 h 13"/>
                <a:gd name="T40" fmla="*/ 6 w 12"/>
                <a:gd name="T41" fmla="*/ 13 h 13"/>
                <a:gd name="T42" fmla="*/ 6 w 12"/>
                <a:gd name="T43" fmla="*/ 13 h 13"/>
                <a:gd name="T44" fmla="*/ 5 w 12"/>
                <a:gd name="T45" fmla="*/ 13 h 13"/>
                <a:gd name="T46" fmla="*/ 2 w 12"/>
                <a:gd name="T47" fmla="*/ 7 h 13"/>
                <a:gd name="T48" fmla="*/ 3 w 12"/>
                <a:gd name="T49" fmla="*/ 8 h 13"/>
                <a:gd name="T50" fmla="*/ 3 w 12"/>
                <a:gd name="T51" fmla="*/ 8 h 13"/>
                <a:gd name="T52" fmla="*/ 6 w 12"/>
                <a:gd name="T53" fmla="*/ 10 h 13"/>
                <a:gd name="T54" fmla="*/ 6 w 12"/>
                <a:gd name="T55" fmla="*/ 10 h 13"/>
                <a:gd name="T56" fmla="*/ 6 w 12"/>
                <a:gd name="T57" fmla="*/ 10 h 13"/>
                <a:gd name="T58" fmla="*/ 6 w 12"/>
                <a:gd name="T59" fmla="*/ 10 h 13"/>
                <a:gd name="T60" fmla="*/ 8 w 12"/>
                <a:gd name="T61" fmla="*/ 8 h 13"/>
                <a:gd name="T62" fmla="*/ 8 w 12"/>
                <a:gd name="T63" fmla="*/ 8 h 13"/>
                <a:gd name="T64" fmla="*/ 10 w 12"/>
                <a:gd name="T65" fmla="*/ 6 h 13"/>
                <a:gd name="T66" fmla="*/ 10 w 12"/>
                <a:gd name="T67" fmla="*/ 6 h 13"/>
                <a:gd name="T68" fmla="*/ 6 w 12"/>
                <a:gd name="T69" fmla="*/ 2 h 13"/>
                <a:gd name="T70" fmla="*/ 2 w 12"/>
                <a:gd name="T71" fmla="*/ 6 h 13"/>
                <a:gd name="T72" fmla="*/ 2 w 12"/>
                <a:gd name="T73" fmla="*/ 6 h 13"/>
                <a:gd name="T74" fmla="*/ 2 w 12"/>
                <a:gd name="T75" fmla="*/ 7 h 13"/>
                <a:gd name="T76" fmla="*/ 5 w 12"/>
                <a:gd name="T77" fmla="*/ 2 h 13"/>
                <a:gd name="T78" fmla="*/ 6 w 12"/>
                <a:gd name="T79" fmla="*/ 1 h 13"/>
                <a:gd name="T80" fmla="*/ 5 w 12"/>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3">
                  <a:moveTo>
                    <a:pt x="5" y="13"/>
                  </a:moveTo>
                  <a:cubicBezTo>
                    <a:pt x="5" y="12"/>
                    <a:pt x="4" y="11"/>
                    <a:pt x="2" y="10"/>
                  </a:cubicBezTo>
                  <a:cubicBezTo>
                    <a:pt x="2" y="10"/>
                    <a:pt x="2" y="10"/>
                    <a:pt x="2" y="10"/>
                  </a:cubicBezTo>
                  <a:cubicBezTo>
                    <a:pt x="1" y="8"/>
                    <a:pt x="0" y="8"/>
                    <a:pt x="0" y="6"/>
                  </a:cubicBezTo>
                  <a:cubicBezTo>
                    <a:pt x="0" y="6"/>
                    <a:pt x="0" y="6"/>
                    <a:pt x="0" y="6"/>
                  </a:cubicBezTo>
                  <a:cubicBezTo>
                    <a:pt x="0" y="6"/>
                    <a:pt x="0" y="6"/>
                    <a:pt x="0" y="6"/>
                  </a:cubicBezTo>
                  <a:cubicBezTo>
                    <a:pt x="0" y="6"/>
                    <a:pt x="0" y="6"/>
                    <a:pt x="0" y="6"/>
                  </a:cubicBezTo>
                  <a:cubicBezTo>
                    <a:pt x="0" y="5"/>
                    <a:pt x="5" y="0"/>
                    <a:pt x="5" y="0"/>
                  </a:cubicBezTo>
                  <a:cubicBezTo>
                    <a:pt x="5" y="0"/>
                    <a:pt x="5" y="0"/>
                    <a:pt x="5" y="0"/>
                  </a:cubicBezTo>
                  <a:cubicBezTo>
                    <a:pt x="5" y="0"/>
                    <a:pt x="6" y="0"/>
                    <a:pt x="6" y="0"/>
                  </a:cubicBezTo>
                  <a:cubicBezTo>
                    <a:pt x="6" y="0"/>
                    <a:pt x="6" y="0"/>
                    <a:pt x="6" y="0"/>
                  </a:cubicBezTo>
                  <a:cubicBezTo>
                    <a:pt x="12" y="5"/>
                    <a:pt x="12" y="5"/>
                    <a:pt x="12" y="5"/>
                  </a:cubicBezTo>
                  <a:cubicBezTo>
                    <a:pt x="12" y="5"/>
                    <a:pt x="12" y="6"/>
                    <a:pt x="12" y="6"/>
                  </a:cubicBezTo>
                  <a:cubicBezTo>
                    <a:pt x="12" y="6"/>
                    <a:pt x="12" y="6"/>
                    <a:pt x="12" y="6"/>
                  </a:cubicBezTo>
                  <a:cubicBezTo>
                    <a:pt x="12" y="6"/>
                    <a:pt x="9" y="10"/>
                    <a:pt x="8" y="11"/>
                  </a:cubicBezTo>
                  <a:cubicBezTo>
                    <a:pt x="8" y="11"/>
                    <a:pt x="8" y="11"/>
                    <a:pt x="8" y="11"/>
                  </a:cubicBezTo>
                  <a:cubicBezTo>
                    <a:pt x="7" y="12"/>
                    <a:pt x="7"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5" y="13"/>
                  </a:cubicBezTo>
                  <a:close/>
                  <a:moveTo>
                    <a:pt x="2" y="7"/>
                  </a:moveTo>
                  <a:cubicBezTo>
                    <a:pt x="2" y="7"/>
                    <a:pt x="3" y="7"/>
                    <a:pt x="3" y="8"/>
                  </a:cubicBezTo>
                  <a:cubicBezTo>
                    <a:pt x="3" y="8"/>
                    <a:pt x="3" y="8"/>
                    <a:pt x="3" y="8"/>
                  </a:cubicBezTo>
                  <a:cubicBezTo>
                    <a:pt x="4" y="9"/>
                    <a:pt x="5" y="10"/>
                    <a:pt x="6" y="10"/>
                  </a:cubicBezTo>
                  <a:cubicBezTo>
                    <a:pt x="6" y="10"/>
                    <a:pt x="6" y="10"/>
                    <a:pt x="6" y="10"/>
                  </a:cubicBezTo>
                  <a:cubicBezTo>
                    <a:pt x="6" y="10"/>
                    <a:pt x="6" y="10"/>
                    <a:pt x="6" y="10"/>
                  </a:cubicBezTo>
                  <a:cubicBezTo>
                    <a:pt x="6" y="10"/>
                    <a:pt x="6" y="10"/>
                    <a:pt x="6" y="10"/>
                  </a:cubicBezTo>
                  <a:cubicBezTo>
                    <a:pt x="7" y="10"/>
                    <a:pt x="7" y="9"/>
                    <a:pt x="8" y="8"/>
                  </a:cubicBezTo>
                  <a:cubicBezTo>
                    <a:pt x="8" y="8"/>
                    <a:pt x="8" y="8"/>
                    <a:pt x="8" y="8"/>
                  </a:cubicBezTo>
                  <a:cubicBezTo>
                    <a:pt x="9" y="7"/>
                    <a:pt x="9"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888">
              <a:extLst>
                <a:ext uri="{FF2B5EF4-FFF2-40B4-BE49-F238E27FC236}">
                  <a16:creationId xmlns:a16="http://schemas.microsoft.com/office/drawing/2014/main" id="{AC044E3C-9048-4D47-AEE8-8ADE005AFA03}"/>
                </a:ext>
              </a:extLst>
            </p:cNvPr>
            <p:cNvSpPr>
              <a:spLocks noEditPoints="1"/>
            </p:cNvSpPr>
            <p:nvPr/>
          </p:nvSpPr>
          <p:spPr bwMode="auto">
            <a:xfrm rot="964014">
              <a:off x="8785228" y="1565092"/>
              <a:ext cx="65766"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0"/>
                  </a:cubicBezTo>
                  <a:cubicBezTo>
                    <a:pt x="5" y="0"/>
                    <a:pt x="5" y="0"/>
                    <a:pt x="5" y="0"/>
                  </a:cubicBezTo>
                  <a:cubicBezTo>
                    <a:pt x="6" y="0"/>
                    <a:pt x="6" y="0"/>
                    <a:pt x="7" y="0"/>
                  </a:cubicBezTo>
                  <a:cubicBezTo>
                    <a:pt x="7" y="0"/>
                    <a:pt x="7" y="0"/>
                    <a:pt x="7" y="0"/>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0"/>
                  </a:cubicBezTo>
                  <a:cubicBezTo>
                    <a:pt x="7" y="10"/>
                    <a:pt x="7" y="10"/>
                    <a:pt x="7" y="10"/>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889">
              <a:extLst>
                <a:ext uri="{FF2B5EF4-FFF2-40B4-BE49-F238E27FC236}">
                  <a16:creationId xmlns:a16="http://schemas.microsoft.com/office/drawing/2014/main" id="{57ADD45D-C5D6-458F-910D-A9DF3E8A3E0F}"/>
                </a:ext>
              </a:extLst>
            </p:cNvPr>
            <p:cNvSpPr>
              <a:spLocks noEditPoints="1"/>
            </p:cNvSpPr>
            <p:nvPr/>
          </p:nvSpPr>
          <p:spPr bwMode="auto">
            <a:xfrm rot="964014">
              <a:off x="8919270" y="1583015"/>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1 h 13"/>
                <a:gd name="T30" fmla="*/ 8 w 13"/>
                <a:gd name="T31" fmla="*/ 11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0 h 13"/>
                <a:gd name="T54" fmla="*/ 6 w 13"/>
                <a:gd name="T55" fmla="*/ 10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1" y="8"/>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1"/>
                  </a:cubicBezTo>
                  <a:cubicBezTo>
                    <a:pt x="8" y="11"/>
                    <a:pt x="8" y="11"/>
                    <a:pt x="8" y="11"/>
                  </a:cubicBezTo>
                  <a:cubicBezTo>
                    <a:pt x="7" y="12"/>
                    <a:pt x="8"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7"/>
                    <a:pt x="4" y="8"/>
                  </a:cubicBezTo>
                  <a:cubicBezTo>
                    <a:pt x="4" y="8"/>
                    <a:pt x="4" y="8"/>
                    <a:pt x="4" y="8"/>
                  </a:cubicBezTo>
                  <a:cubicBezTo>
                    <a:pt x="5" y="9"/>
                    <a:pt x="6" y="10"/>
                    <a:pt x="6" y="10"/>
                  </a:cubicBezTo>
                  <a:cubicBezTo>
                    <a:pt x="6" y="10"/>
                    <a:pt x="6" y="10"/>
                    <a:pt x="6" y="10"/>
                  </a:cubicBezTo>
                  <a:cubicBezTo>
                    <a:pt x="6" y="10"/>
                    <a:pt x="7" y="10"/>
                    <a:pt x="7" y="10"/>
                  </a:cubicBezTo>
                  <a:cubicBezTo>
                    <a:pt x="7" y="10"/>
                    <a:pt x="7" y="10"/>
                    <a:pt x="7" y="10"/>
                  </a:cubicBezTo>
                  <a:cubicBezTo>
                    <a:pt x="7" y="10"/>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890">
              <a:extLst>
                <a:ext uri="{FF2B5EF4-FFF2-40B4-BE49-F238E27FC236}">
                  <a16:creationId xmlns:a16="http://schemas.microsoft.com/office/drawing/2014/main" id="{78A9EBCE-13B7-4244-8DD6-CBB852121F12}"/>
                </a:ext>
              </a:extLst>
            </p:cNvPr>
            <p:cNvSpPr>
              <a:spLocks noEditPoints="1"/>
            </p:cNvSpPr>
            <p:nvPr/>
          </p:nvSpPr>
          <p:spPr bwMode="auto">
            <a:xfrm rot="964014">
              <a:off x="8838570" y="1641430"/>
              <a:ext cx="67958"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1 h 13"/>
                <a:gd name="T58" fmla="*/ 7 w 13"/>
                <a:gd name="T59" fmla="*/ 11 h 13"/>
                <a:gd name="T60" fmla="*/ 8 w 13"/>
                <a:gd name="T61" fmla="*/ 9 h 13"/>
                <a:gd name="T62" fmla="*/ 8 w 13"/>
                <a:gd name="T63" fmla="*/ 9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1"/>
                  </a:cubicBezTo>
                  <a:cubicBezTo>
                    <a:pt x="5" y="1"/>
                    <a:pt x="5" y="1"/>
                    <a:pt x="5" y="1"/>
                  </a:cubicBezTo>
                  <a:cubicBezTo>
                    <a:pt x="6" y="0"/>
                    <a:pt x="6" y="0"/>
                    <a:pt x="7" y="1"/>
                  </a:cubicBezTo>
                  <a:cubicBezTo>
                    <a:pt x="7" y="1"/>
                    <a:pt x="7" y="1"/>
                    <a:pt x="7" y="1"/>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3"/>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6" y="11"/>
                    <a:pt x="7" y="11"/>
                  </a:cubicBezTo>
                  <a:cubicBezTo>
                    <a:pt x="7" y="11"/>
                    <a:pt x="7" y="11"/>
                    <a:pt x="7" y="11"/>
                  </a:cubicBezTo>
                  <a:cubicBezTo>
                    <a:pt x="7" y="10"/>
                    <a:pt x="8" y="9"/>
                    <a:pt x="8" y="9"/>
                  </a:cubicBezTo>
                  <a:cubicBezTo>
                    <a:pt x="8" y="9"/>
                    <a:pt x="8" y="9"/>
                    <a:pt x="8" y="9"/>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891">
              <a:extLst>
                <a:ext uri="{FF2B5EF4-FFF2-40B4-BE49-F238E27FC236}">
                  <a16:creationId xmlns:a16="http://schemas.microsoft.com/office/drawing/2014/main" id="{BBA93EB1-0B25-48A1-B899-748F8C24C1C2}"/>
                </a:ext>
              </a:extLst>
            </p:cNvPr>
            <p:cNvSpPr>
              <a:spLocks noEditPoints="1"/>
            </p:cNvSpPr>
            <p:nvPr/>
          </p:nvSpPr>
          <p:spPr bwMode="auto">
            <a:xfrm rot="964014">
              <a:off x="8967200" y="1662144"/>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6 w 13"/>
                <a:gd name="T15" fmla="*/ 0 h 13"/>
                <a:gd name="T16" fmla="*/ 6 w 13"/>
                <a:gd name="T17" fmla="*/ 0 h 13"/>
                <a:gd name="T18" fmla="*/ 7 w 13"/>
                <a:gd name="T19" fmla="*/ 0 h 13"/>
                <a:gd name="T20" fmla="*/ 7 w 13"/>
                <a:gd name="T21" fmla="*/ 0 h 13"/>
                <a:gd name="T22" fmla="*/ 13 w 13"/>
                <a:gd name="T23" fmla="*/ 5 h 13"/>
                <a:gd name="T24" fmla="*/ 13 w 13"/>
                <a:gd name="T25" fmla="*/ 7 h 13"/>
                <a:gd name="T26" fmla="*/ 13 w 13"/>
                <a:gd name="T27" fmla="*/ 7 h 13"/>
                <a:gd name="T28" fmla="*/ 8 w 13"/>
                <a:gd name="T29" fmla="*/ 12 h 13"/>
                <a:gd name="T30" fmla="*/ 8 w 13"/>
                <a:gd name="T31" fmla="*/ 12 h 13"/>
                <a:gd name="T32" fmla="*/ 7 w 13"/>
                <a:gd name="T33" fmla="*/ 13 h 13"/>
                <a:gd name="T34" fmla="*/ 7 w 13"/>
                <a:gd name="T35" fmla="*/ 13 h 13"/>
                <a:gd name="T36" fmla="*/ 7 w 13"/>
                <a:gd name="T37" fmla="*/ 13 h 13"/>
                <a:gd name="T38" fmla="*/ 7 w 13"/>
                <a:gd name="T39" fmla="*/ 13 h 13"/>
                <a:gd name="T40" fmla="*/ 7 w 13"/>
                <a:gd name="T41" fmla="*/ 13 h 13"/>
                <a:gd name="T42" fmla="*/ 7 w 13"/>
                <a:gd name="T43" fmla="*/ 13 h 13"/>
                <a:gd name="T44" fmla="*/ 6 w 13"/>
                <a:gd name="T45" fmla="*/ 13 h 13"/>
                <a:gd name="T46" fmla="*/ 3 w 13"/>
                <a:gd name="T47" fmla="*/ 7 h 13"/>
                <a:gd name="T48" fmla="*/ 4 w 13"/>
                <a:gd name="T49" fmla="*/ 8 h 13"/>
                <a:gd name="T50" fmla="*/ 4 w 13"/>
                <a:gd name="T51" fmla="*/ 8 h 13"/>
                <a:gd name="T52" fmla="*/ 7 w 13"/>
                <a:gd name="T53" fmla="*/ 11 h 13"/>
                <a:gd name="T54" fmla="*/ 7 w 13"/>
                <a:gd name="T55" fmla="*/ 11 h 13"/>
                <a:gd name="T56" fmla="*/ 7 w 13"/>
                <a:gd name="T57" fmla="*/ 10 h 13"/>
                <a:gd name="T58" fmla="*/ 7 w 13"/>
                <a:gd name="T59" fmla="*/ 10 h 13"/>
                <a:gd name="T60" fmla="*/ 9 w 13"/>
                <a:gd name="T61" fmla="*/ 8 h 13"/>
                <a:gd name="T62" fmla="*/ 9 w 13"/>
                <a:gd name="T63" fmla="*/ 8 h 13"/>
                <a:gd name="T64" fmla="*/ 11 w 13"/>
                <a:gd name="T65" fmla="*/ 6 h 13"/>
                <a:gd name="T66" fmla="*/ 11 w 13"/>
                <a:gd name="T67" fmla="*/ 6 h 13"/>
                <a:gd name="T68" fmla="*/ 6 w 13"/>
                <a:gd name="T69" fmla="*/ 2 h 13"/>
                <a:gd name="T70" fmla="*/ 2 w 13"/>
                <a:gd name="T71" fmla="*/ 7 h 13"/>
                <a:gd name="T72" fmla="*/ 2 w 13"/>
                <a:gd name="T73" fmla="*/ 7 h 13"/>
                <a:gd name="T74" fmla="*/ 3 w 13"/>
                <a:gd name="T75" fmla="*/ 7 h 13"/>
                <a:gd name="T76" fmla="*/ 6 w 13"/>
                <a:gd name="T77" fmla="*/ 2 h 13"/>
                <a:gd name="T78" fmla="*/ 6 w 13"/>
                <a:gd name="T79" fmla="*/ 1 h 13"/>
                <a:gd name="T80" fmla="*/ 6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5" y="11"/>
                    <a:pt x="3" y="10"/>
                  </a:cubicBezTo>
                  <a:cubicBezTo>
                    <a:pt x="3" y="10"/>
                    <a:pt x="3" y="10"/>
                    <a:pt x="3" y="10"/>
                  </a:cubicBezTo>
                  <a:cubicBezTo>
                    <a:pt x="2" y="9"/>
                    <a:pt x="1" y="8"/>
                    <a:pt x="0" y="6"/>
                  </a:cubicBezTo>
                  <a:cubicBezTo>
                    <a:pt x="0" y="6"/>
                    <a:pt x="0" y="6"/>
                    <a:pt x="0" y="6"/>
                  </a:cubicBezTo>
                  <a:cubicBezTo>
                    <a:pt x="0" y="6"/>
                    <a:pt x="0" y="6"/>
                    <a:pt x="0" y="6"/>
                  </a:cubicBezTo>
                  <a:cubicBezTo>
                    <a:pt x="0" y="6"/>
                    <a:pt x="0" y="6"/>
                    <a:pt x="0" y="6"/>
                  </a:cubicBezTo>
                  <a:cubicBezTo>
                    <a:pt x="1" y="5"/>
                    <a:pt x="6" y="0"/>
                    <a:pt x="6" y="0"/>
                  </a:cubicBezTo>
                  <a:cubicBezTo>
                    <a:pt x="6" y="0"/>
                    <a:pt x="6" y="0"/>
                    <a:pt x="6" y="0"/>
                  </a:cubicBezTo>
                  <a:cubicBezTo>
                    <a:pt x="6" y="0"/>
                    <a:pt x="7" y="0"/>
                    <a:pt x="7" y="0"/>
                  </a:cubicBezTo>
                  <a:cubicBezTo>
                    <a:pt x="7" y="0"/>
                    <a:pt x="7" y="0"/>
                    <a:pt x="7" y="0"/>
                  </a:cubicBezTo>
                  <a:cubicBezTo>
                    <a:pt x="13" y="5"/>
                    <a:pt x="13" y="5"/>
                    <a:pt x="13" y="5"/>
                  </a:cubicBezTo>
                  <a:cubicBezTo>
                    <a:pt x="13" y="6"/>
                    <a:pt x="13" y="6"/>
                    <a:pt x="13" y="7"/>
                  </a:cubicBezTo>
                  <a:cubicBezTo>
                    <a:pt x="13" y="7"/>
                    <a:pt x="13" y="7"/>
                    <a:pt x="13" y="7"/>
                  </a:cubicBezTo>
                  <a:cubicBezTo>
                    <a:pt x="13" y="7"/>
                    <a:pt x="10" y="10"/>
                    <a:pt x="8" y="12"/>
                  </a:cubicBezTo>
                  <a:cubicBezTo>
                    <a:pt x="8" y="12"/>
                    <a:pt x="8" y="12"/>
                    <a:pt x="8" y="12"/>
                  </a:cubicBezTo>
                  <a:cubicBezTo>
                    <a:pt x="8" y="12"/>
                    <a:pt x="8"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lose/>
                  <a:moveTo>
                    <a:pt x="3" y="7"/>
                  </a:moveTo>
                  <a:cubicBezTo>
                    <a:pt x="3" y="7"/>
                    <a:pt x="3" y="8"/>
                    <a:pt x="4" y="8"/>
                  </a:cubicBezTo>
                  <a:cubicBezTo>
                    <a:pt x="4" y="8"/>
                    <a:pt x="4" y="8"/>
                    <a:pt x="4" y="8"/>
                  </a:cubicBezTo>
                  <a:cubicBezTo>
                    <a:pt x="5" y="9"/>
                    <a:pt x="6" y="10"/>
                    <a:pt x="7" y="11"/>
                  </a:cubicBezTo>
                  <a:cubicBezTo>
                    <a:pt x="7" y="11"/>
                    <a:pt x="7" y="11"/>
                    <a:pt x="7" y="11"/>
                  </a:cubicBezTo>
                  <a:cubicBezTo>
                    <a:pt x="7" y="11"/>
                    <a:pt x="7" y="10"/>
                    <a:pt x="7" y="10"/>
                  </a:cubicBezTo>
                  <a:cubicBezTo>
                    <a:pt x="7" y="10"/>
                    <a:pt x="7" y="10"/>
                    <a:pt x="7" y="10"/>
                  </a:cubicBezTo>
                  <a:cubicBezTo>
                    <a:pt x="7" y="10"/>
                    <a:pt x="8" y="9"/>
                    <a:pt x="9" y="8"/>
                  </a:cubicBezTo>
                  <a:cubicBezTo>
                    <a:pt x="9" y="8"/>
                    <a:pt x="9" y="8"/>
                    <a:pt x="9" y="8"/>
                  </a:cubicBezTo>
                  <a:cubicBezTo>
                    <a:pt x="9" y="7"/>
                    <a:pt x="10" y="7"/>
                    <a:pt x="11" y="6"/>
                  </a:cubicBezTo>
                  <a:cubicBezTo>
                    <a:pt x="11" y="6"/>
                    <a:pt x="11" y="6"/>
                    <a:pt x="11" y="6"/>
                  </a:cubicBezTo>
                  <a:cubicBezTo>
                    <a:pt x="6" y="2"/>
                    <a:pt x="6" y="2"/>
                    <a:pt x="6" y="2"/>
                  </a:cubicBezTo>
                  <a:cubicBezTo>
                    <a:pt x="5" y="4"/>
                    <a:pt x="3" y="6"/>
                    <a:pt x="2" y="7"/>
                  </a:cubicBezTo>
                  <a:cubicBezTo>
                    <a:pt x="2" y="7"/>
                    <a:pt x="2" y="7"/>
                    <a:pt x="2" y="7"/>
                  </a:cubicBezTo>
                  <a:cubicBezTo>
                    <a:pt x="2" y="7"/>
                    <a:pt x="3" y="7"/>
                    <a:pt x="3"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892">
              <a:extLst>
                <a:ext uri="{FF2B5EF4-FFF2-40B4-BE49-F238E27FC236}">
                  <a16:creationId xmlns:a16="http://schemas.microsoft.com/office/drawing/2014/main" id="{77A33472-7E23-4101-810B-FBFD42B3162A}"/>
                </a:ext>
              </a:extLst>
            </p:cNvPr>
            <p:cNvSpPr/>
            <p:nvPr/>
          </p:nvSpPr>
          <p:spPr bwMode="auto">
            <a:xfrm rot="964014">
              <a:off x="8900224" y="1705950"/>
              <a:ext cx="41651" cy="31387"/>
            </a:xfrm>
            <a:custGeom>
              <a:avLst/>
              <a:gdLst>
                <a:gd name="T0" fmla="*/ 0 w 8"/>
                <a:gd name="T1" fmla="*/ 6 h 6"/>
                <a:gd name="T2" fmla="*/ 0 w 8"/>
                <a:gd name="T3" fmla="*/ 5 h 6"/>
                <a:gd name="T4" fmla="*/ 0 w 8"/>
                <a:gd name="T5" fmla="*/ 5 h 6"/>
                <a:gd name="T6" fmla="*/ 4 w 8"/>
                <a:gd name="T7" fmla="*/ 0 h 6"/>
                <a:gd name="T8" fmla="*/ 4 w 8"/>
                <a:gd name="T9" fmla="*/ 0 h 6"/>
                <a:gd name="T10" fmla="*/ 5 w 8"/>
                <a:gd name="T11" fmla="*/ 0 h 6"/>
                <a:gd name="T12" fmla="*/ 5 w 8"/>
                <a:gd name="T13" fmla="*/ 0 h 6"/>
                <a:gd name="T14" fmla="*/ 6 w 8"/>
                <a:gd name="T15" fmla="*/ 0 h 6"/>
                <a:gd name="T16" fmla="*/ 6 w 8"/>
                <a:gd name="T17" fmla="*/ 0 h 6"/>
                <a:gd name="T18" fmla="*/ 8 w 8"/>
                <a:gd name="T19" fmla="*/ 3 h 6"/>
                <a:gd name="T20" fmla="*/ 8 w 8"/>
                <a:gd name="T21" fmla="*/ 4 h 6"/>
                <a:gd name="T22" fmla="*/ 8 w 8"/>
                <a:gd name="T23" fmla="*/ 4 h 6"/>
                <a:gd name="T24" fmla="*/ 7 w 8"/>
                <a:gd name="T25" fmla="*/ 4 h 6"/>
                <a:gd name="T26" fmla="*/ 7 w 8"/>
                <a:gd name="T27" fmla="*/ 4 h 6"/>
                <a:gd name="T28" fmla="*/ 5 w 8"/>
                <a:gd name="T29" fmla="*/ 2 h 6"/>
                <a:gd name="T30" fmla="*/ 2 w 8"/>
                <a:gd name="T31" fmla="*/ 6 h 6"/>
                <a:gd name="T32" fmla="*/ 2 w 8"/>
                <a:gd name="T33" fmla="*/ 6 h 6"/>
                <a:gd name="T34" fmla="*/ 1 w 8"/>
                <a:gd name="T35" fmla="*/ 6 h 6"/>
                <a:gd name="T36" fmla="*/ 1 w 8"/>
                <a:gd name="T37" fmla="*/ 6 h 6"/>
                <a:gd name="T38" fmla="*/ 0 w 8"/>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6">
                  <a:moveTo>
                    <a:pt x="0" y="6"/>
                  </a:moveTo>
                  <a:cubicBezTo>
                    <a:pt x="0" y="6"/>
                    <a:pt x="0" y="5"/>
                    <a:pt x="0" y="5"/>
                  </a:cubicBezTo>
                  <a:cubicBezTo>
                    <a:pt x="0" y="5"/>
                    <a:pt x="0" y="5"/>
                    <a:pt x="0" y="5"/>
                  </a:cubicBezTo>
                  <a:cubicBezTo>
                    <a:pt x="1" y="4"/>
                    <a:pt x="4" y="0"/>
                    <a:pt x="4" y="0"/>
                  </a:cubicBezTo>
                  <a:cubicBezTo>
                    <a:pt x="4" y="0"/>
                    <a:pt x="4" y="0"/>
                    <a:pt x="4" y="0"/>
                  </a:cubicBezTo>
                  <a:cubicBezTo>
                    <a:pt x="4" y="0"/>
                    <a:pt x="5" y="0"/>
                    <a:pt x="5" y="0"/>
                  </a:cubicBezTo>
                  <a:cubicBezTo>
                    <a:pt x="5" y="0"/>
                    <a:pt x="5" y="0"/>
                    <a:pt x="5" y="0"/>
                  </a:cubicBezTo>
                  <a:cubicBezTo>
                    <a:pt x="5" y="0"/>
                    <a:pt x="5" y="0"/>
                    <a:pt x="6" y="0"/>
                  </a:cubicBezTo>
                  <a:cubicBezTo>
                    <a:pt x="6" y="0"/>
                    <a:pt x="6" y="0"/>
                    <a:pt x="6" y="0"/>
                  </a:cubicBezTo>
                  <a:cubicBezTo>
                    <a:pt x="8" y="3"/>
                    <a:pt x="8" y="3"/>
                    <a:pt x="8" y="3"/>
                  </a:cubicBezTo>
                  <a:cubicBezTo>
                    <a:pt x="8" y="3"/>
                    <a:pt x="8" y="4"/>
                    <a:pt x="8" y="4"/>
                  </a:cubicBezTo>
                  <a:cubicBezTo>
                    <a:pt x="8" y="4"/>
                    <a:pt x="8" y="4"/>
                    <a:pt x="8" y="4"/>
                  </a:cubicBezTo>
                  <a:cubicBezTo>
                    <a:pt x="8" y="4"/>
                    <a:pt x="7" y="4"/>
                    <a:pt x="7" y="4"/>
                  </a:cubicBezTo>
                  <a:cubicBezTo>
                    <a:pt x="7" y="4"/>
                    <a:pt x="7" y="4"/>
                    <a:pt x="7" y="4"/>
                  </a:cubicBezTo>
                  <a:cubicBezTo>
                    <a:pt x="5" y="2"/>
                    <a:pt x="5" y="2"/>
                    <a:pt x="5" y="2"/>
                  </a:cubicBezTo>
                  <a:cubicBezTo>
                    <a:pt x="4" y="4"/>
                    <a:pt x="2" y="5"/>
                    <a:pt x="2" y="6"/>
                  </a:cubicBezTo>
                  <a:cubicBezTo>
                    <a:pt x="2" y="6"/>
                    <a:pt x="2" y="6"/>
                    <a:pt x="2" y="6"/>
                  </a:cubicBezTo>
                  <a:cubicBezTo>
                    <a:pt x="2" y="6"/>
                    <a:pt x="1" y="6"/>
                    <a:pt x="1" y="6"/>
                  </a:cubicBezTo>
                  <a:cubicBezTo>
                    <a:pt x="1" y="6"/>
                    <a:pt x="1" y="6"/>
                    <a:pt x="1" y="6"/>
                  </a:cubicBezTo>
                  <a:cubicBezTo>
                    <a:pt x="1" y="6"/>
                    <a:pt x="1" y="6"/>
                    <a:pt x="0" y="6"/>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893">
              <a:extLst>
                <a:ext uri="{FF2B5EF4-FFF2-40B4-BE49-F238E27FC236}">
                  <a16:creationId xmlns:a16="http://schemas.microsoft.com/office/drawing/2014/main" id="{92B13440-4C82-4C23-B14A-445C13721D8D}"/>
                </a:ext>
              </a:extLst>
            </p:cNvPr>
            <p:cNvSpPr>
              <a:spLocks noEditPoints="1"/>
            </p:cNvSpPr>
            <p:nvPr/>
          </p:nvSpPr>
          <p:spPr bwMode="auto">
            <a:xfrm rot="964014">
              <a:off x="8722957" y="1295489"/>
              <a:ext cx="436246" cy="443899"/>
            </a:xfrm>
            <a:custGeom>
              <a:avLst/>
              <a:gdLst>
                <a:gd name="T0" fmla="*/ 0 w 84"/>
                <a:gd name="T1" fmla="*/ 40 h 84"/>
                <a:gd name="T2" fmla="*/ 13 w 84"/>
                <a:gd name="T3" fmla="*/ 13 h 84"/>
                <a:gd name="T4" fmla="*/ 13 w 84"/>
                <a:gd name="T5" fmla="*/ 13 h 84"/>
                <a:gd name="T6" fmla="*/ 43 w 84"/>
                <a:gd name="T7" fmla="*/ 0 h 84"/>
                <a:gd name="T8" fmla="*/ 43 w 84"/>
                <a:gd name="T9" fmla="*/ 0 h 84"/>
                <a:gd name="T10" fmla="*/ 72 w 84"/>
                <a:gd name="T11" fmla="*/ 12 h 84"/>
                <a:gd name="T12" fmla="*/ 72 w 84"/>
                <a:gd name="T13" fmla="*/ 12 h 84"/>
                <a:gd name="T14" fmla="*/ 72 w 84"/>
                <a:gd name="T15" fmla="*/ 12 h 84"/>
                <a:gd name="T16" fmla="*/ 84 w 84"/>
                <a:gd name="T17" fmla="*/ 40 h 84"/>
                <a:gd name="T18" fmla="*/ 84 w 84"/>
                <a:gd name="T19" fmla="*/ 40 h 84"/>
                <a:gd name="T20" fmla="*/ 51 w 84"/>
                <a:gd name="T21" fmla="*/ 83 h 84"/>
                <a:gd name="T22" fmla="*/ 51 w 84"/>
                <a:gd name="T23" fmla="*/ 83 h 84"/>
                <a:gd name="T24" fmla="*/ 42 w 84"/>
                <a:gd name="T25" fmla="*/ 84 h 84"/>
                <a:gd name="T26" fmla="*/ 42 w 84"/>
                <a:gd name="T27" fmla="*/ 84 h 84"/>
                <a:gd name="T28" fmla="*/ 0 w 84"/>
                <a:gd name="T29" fmla="*/ 40 h 84"/>
                <a:gd name="T30" fmla="*/ 16 w 84"/>
                <a:gd name="T31" fmla="*/ 16 h 84"/>
                <a:gd name="T32" fmla="*/ 4 w 84"/>
                <a:gd name="T33" fmla="*/ 40 h 84"/>
                <a:gd name="T34" fmla="*/ 4 w 84"/>
                <a:gd name="T35" fmla="*/ 40 h 84"/>
                <a:gd name="T36" fmla="*/ 16 w 84"/>
                <a:gd name="T37" fmla="*/ 68 h 84"/>
                <a:gd name="T38" fmla="*/ 16 w 84"/>
                <a:gd name="T39" fmla="*/ 68 h 84"/>
                <a:gd name="T40" fmla="*/ 42 w 84"/>
                <a:gd name="T41" fmla="*/ 80 h 84"/>
                <a:gd name="T42" fmla="*/ 42 w 84"/>
                <a:gd name="T43" fmla="*/ 80 h 84"/>
                <a:gd name="T44" fmla="*/ 50 w 84"/>
                <a:gd name="T45" fmla="*/ 79 h 84"/>
                <a:gd name="T46" fmla="*/ 50 w 84"/>
                <a:gd name="T47" fmla="*/ 79 h 84"/>
                <a:gd name="T48" fmla="*/ 80 w 84"/>
                <a:gd name="T49" fmla="*/ 40 h 84"/>
                <a:gd name="T50" fmla="*/ 80 w 84"/>
                <a:gd name="T51" fmla="*/ 40 h 84"/>
                <a:gd name="T52" fmla="*/ 69 w 84"/>
                <a:gd name="T53" fmla="*/ 15 h 84"/>
                <a:gd name="T54" fmla="*/ 69 w 84"/>
                <a:gd name="T55" fmla="*/ 15 h 84"/>
                <a:gd name="T56" fmla="*/ 71 w 84"/>
                <a:gd name="T57" fmla="*/ 13 h 84"/>
                <a:gd name="T58" fmla="*/ 69 w 84"/>
                <a:gd name="T59" fmla="*/ 15 h 84"/>
                <a:gd name="T60" fmla="*/ 62 w 84"/>
                <a:gd name="T61" fmla="*/ 9 h 84"/>
                <a:gd name="T62" fmla="*/ 62 w 84"/>
                <a:gd name="T63" fmla="*/ 9 h 84"/>
                <a:gd name="T64" fmla="*/ 43 w 84"/>
                <a:gd name="T65" fmla="*/ 4 h 84"/>
                <a:gd name="T66" fmla="*/ 43 w 84"/>
                <a:gd name="T67" fmla="*/ 4 h 84"/>
                <a:gd name="T68" fmla="*/ 16 w 84"/>
                <a:gd name="T69" fmla="*/ 1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4">
                  <a:moveTo>
                    <a:pt x="0" y="40"/>
                  </a:moveTo>
                  <a:cubicBezTo>
                    <a:pt x="0" y="31"/>
                    <a:pt x="4" y="21"/>
                    <a:pt x="13" y="13"/>
                  </a:cubicBezTo>
                  <a:cubicBezTo>
                    <a:pt x="13" y="13"/>
                    <a:pt x="13" y="13"/>
                    <a:pt x="13" y="13"/>
                  </a:cubicBezTo>
                  <a:cubicBezTo>
                    <a:pt x="24" y="3"/>
                    <a:pt x="34" y="0"/>
                    <a:pt x="43" y="0"/>
                  </a:cubicBezTo>
                  <a:cubicBezTo>
                    <a:pt x="43" y="0"/>
                    <a:pt x="43" y="0"/>
                    <a:pt x="43" y="0"/>
                  </a:cubicBezTo>
                  <a:cubicBezTo>
                    <a:pt x="60" y="0"/>
                    <a:pt x="71" y="11"/>
                    <a:pt x="72" y="12"/>
                  </a:cubicBezTo>
                  <a:cubicBezTo>
                    <a:pt x="72" y="12"/>
                    <a:pt x="72" y="12"/>
                    <a:pt x="72" y="12"/>
                  </a:cubicBezTo>
                  <a:cubicBezTo>
                    <a:pt x="72" y="12"/>
                    <a:pt x="72" y="12"/>
                    <a:pt x="72" y="12"/>
                  </a:cubicBezTo>
                  <a:cubicBezTo>
                    <a:pt x="80" y="19"/>
                    <a:pt x="84" y="30"/>
                    <a:pt x="84" y="40"/>
                  </a:cubicBezTo>
                  <a:cubicBezTo>
                    <a:pt x="84" y="40"/>
                    <a:pt x="84" y="40"/>
                    <a:pt x="84" y="40"/>
                  </a:cubicBezTo>
                  <a:cubicBezTo>
                    <a:pt x="84" y="58"/>
                    <a:pt x="72" y="77"/>
                    <a:pt x="51" y="83"/>
                  </a:cubicBezTo>
                  <a:cubicBezTo>
                    <a:pt x="51" y="83"/>
                    <a:pt x="51" y="83"/>
                    <a:pt x="51" y="83"/>
                  </a:cubicBezTo>
                  <a:cubicBezTo>
                    <a:pt x="48" y="84"/>
                    <a:pt x="45" y="84"/>
                    <a:pt x="42" y="84"/>
                  </a:cubicBezTo>
                  <a:cubicBezTo>
                    <a:pt x="42" y="84"/>
                    <a:pt x="42" y="84"/>
                    <a:pt x="42" y="84"/>
                  </a:cubicBezTo>
                  <a:cubicBezTo>
                    <a:pt x="20" y="84"/>
                    <a:pt x="0" y="63"/>
                    <a:pt x="0" y="40"/>
                  </a:cubicBezTo>
                  <a:close/>
                  <a:moveTo>
                    <a:pt x="16" y="16"/>
                  </a:moveTo>
                  <a:cubicBezTo>
                    <a:pt x="8" y="23"/>
                    <a:pt x="4" y="32"/>
                    <a:pt x="4" y="40"/>
                  </a:cubicBezTo>
                  <a:cubicBezTo>
                    <a:pt x="4" y="40"/>
                    <a:pt x="4" y="40"/>
                    <a:pt x="4" y="40"/>
                  </a:cubicBezTo>
                  <a:cubicBezTo>
                    <a:pt x="4" y="50"/>
                    <a:pt x="9" y="60"/>
                    <a:pt x="16" y="68"/>
                  </a:cubicBezTo>
                  <a:cubicBezTo>
                    <a:pt x="16" y="68"/>
                    <a:pt x="16" y="68"/>
                    <a:pt x="16" y="68"/>
                  </a:cubicBezTo>
                  <a:cubicBezTo>
                    <a:pt x="23" y="75"/>
                    <a:pt x="33" y="80"/>
                    <a:pt x="42" y="80"/>
                  </a:cubicBezTo>
                  <a:cubicBezTo>
                    <a:pt x="42" y="80"/>
                    <a:pt x="42" y="80"/>
                    <a:pt x="42" y="80"/>
                  </a:cubicBezTo>
                  <a:cubicBezTo>
                    <a:pt x="45" y="80"/>
                    <a:pt x="47" y="80"/>
                    <a:pt x="50" y="79"/>
                  </a:cubicBezTo>
                  <a:cubicBezTo>
                    <a:pt x="50" y="79"/>
                    <a:pt x="50" y="79"/>
                    <a:pt x="50" y="79"/>
                  </a:cubicBezTo>
                  <a:cubicBezTo>
                    <a:pt x="69" y="74"/>
                    <a:pt x="80" y="57"/>
                    <a:pt x="80" y="40"/>
                  </a:cubicBezTo>
                  <a:cubicBezTo>
                    <a:pt x="80" y="40"/>
                    <a:pt x="80" y="40"/>
                    <a:pt x="80" y="40"/>
                  </a:cubicBezTo>
                  <a:cubicBezTo>
                    <a:pt x="80" y="31"/>
                    <a:pt x="77" y="22"/>
                    <a:pt x="69" y="15"/>
                  </a:cubicBezTo>
                  <a:cubicBezTo>
                    <a:pt x="69" y="15"/>
                    <a:pt x="69" y="15"/>
                    <a:pt x="69" y="15"/>
                  </a:cubicBezTo>
                  <a:cubicBezTo>
                    <a:pt x="71" y="13"/>
                    <a:pt x="71" y="13"/>
                    <a:pt x="71" y="13"/>
                  </a:cubicBezTo>
                  <a:cubicBezTo>
                    <a:pt x="69" y="15"/>
                    <a:pt x="69" y="15"/>
                    <a:pt x="69" y="15"/>
                  </a:cubicBezTo>
                  <a:cubicBezTo>
                    <a:pt x="69" y="15"/>
                    <a:pt x="67" y="12"/>
                    <a:pt x="62" y="9"/>
                  </a:cubicBezTo>
                  <a:cubicBezTo>
                    <a:pt x="62" y="9"/>
                    <a:pt x="62" y="9"/>
                    <a:pt x="62" y="9"/>
                  </a:cubicBezTo>
                  <a:cubicBezTo>
                    <a:pt x="57" y="6"/>
                    <a:pt x="51" y="4"/>
                    <a:pt x="43" y="4"/>
                  </a:cubicBezTo>
                  <a:cubicBezTo>
                    <a:pt x="43" y="4"/>
                    <a:pt x="43" y="4"/>
                    <a:pt x="43" y="4"/>
                  </a:cubicBezTo>
                  <a:cubicBezTo>
                    <a:pt x="35" y="4"/>
                    <a:pt x="26" y="7"/>
                    <a:pt x="16" y="1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
            <a:extLst>
              <a:ext uri="{FF2B5EF4-FFF2-40B4-BE49-F238E27FC236}">
                <a16:creationId xmlns:a16="http://schemas.microsoft.com/office/drawing/2014/main" id="{F5CB989E-6FF2-4A8D-8652-66F508660568}"/>
              </a:ext>
            </a:extLst>
          </p:cNvPr>
          <p:cNvGrpSpPr/>
          <p:nvPr/>
        </p:nvGrpSpPr>
        <p:grpSpPr>
          <a:xfrm>
            <a:off x="3261168" y="484245"/>
            <a:ext cx="4913802" cy="2042337"/>
            <a:chOff x="3261168" y="484245"/>
            <a:chExt cx="4913802" cy="2042337"/>
          </a:xfrm>
        </p:grpSpPr>
        <p:pic>
          <p:nvPicPr>
            <p:cNvPr id="8" name="Picture 7">
              <a:extLst>
                <a:ext uri="{FF2B5EF4-FFF2-40B4-BE49-F238E27FC236}">
                  <a16:creationId xmlns:a16="http://schemas.microsoft.com/office/drawing/2014/main" id="{B253961F-DAAB-4421-8FC8-31D6B8C8E925}"/>
                </a:ext>
              </a:extLst>
            </p:cNvPr>
            <p:cNvPicPr>
              <a:picLocks noChangeAspect="1"/>
            </p:cNvPicPr>
            <p:nvPr/>
          </p:nvPicPr>
          <p:blipFill>
            <a:blip r:embed="rId4"/>
            <a:stretch>
              <a:fillRect/>
            </a:stretch>
          </p:blipFill>
          <p:spPr>
            <a:xfrm>
              <a:off x="3261168" y="484245"/>
              <a:ext cx="4913802" cy="2042337"/>
            </a:xfrm>
            <a:prstGeom prst="rect">
              <a:avLst/>
            </a:prstGeom>
          </p:spPr>
        </p:pic>
        <p:grpSp>
          <p:nvGrpSpPr>
            <p:cNvPr id="4" name="Group 3">
              <a:extLst>
                <a:ext uri="{FF2B5EF4-FFF2-40B4-BE49-F238E27FC236}">
                  <a16:creationId xmlns:a16="http://schemas.microsoft.com/office/drawing/2014/main" id="{1DFD87F3-7CBC-443E-A6EB-6D9E5275DC5B}"/>
                </a:ext>
              </a:extLst>
            </p:cNvPr>
            <p:cNvGrpSpPr/>
            <p:nvPr/>
          </p:nvGrpSpPr>
          <p:grpSpPr>
            <a:xfrm>
              <a:off x="3806346" y="1142821"/>
              <a:ext cx="3823446" cy="1200329"/>
              <a:chOff x="3806346" y="1142821"/>
              <a:chExt cx="3823446" cy="1200329"/>
            </a:xfrm>
          </p:grpSpPr>
          <p:sp>
            <p:nvSpPr>
              <p:cNvPr id="1058" name="TextBox 1057">
                <a:extLst>
                  <a:ext uri="{FF2B5EF4-FFF2-40B4-BE49-F238E27FC236}">
                    <a16:creationId xmlns:a16="http://schemas.microsoft.com/office/drawing/2014/main" id="{F5A22BF6-BADA-4E5B-A8B3-F96FC008C9F7}"/>
                  </a:ext>
                </a:extLst>
              </p:cNvPr>
              <p:cNvSpPr txBox="1"/>
              <p:nvPr/>
            </p:nvSpPr>
            <p:spPr>
              <a:xfrm>
                <a:off x="3806346" y="1142821"/>
                <a:ext cx="3823446" cy="1200329"/>
              </a:xfrm>
              <a:prstGeom prst="rect">
                <a:avLst/>
              </a:prstGeom>
              <a:noFill/>
            </p:spPr>
            <p:txBody>
              <a:bodyPr wrap="square">
                <a:spAutoFit/>
              </a:bodyPr>
              <a:lstStyle/>
              <a:p>
                <a:r>
                  <a:rPr lang="en-US" sz="2400">
                    <a:solidFill>
                      <a:srgbClr val="00B0F0"/>
                    </a:solidFill>
                    <a:latin typeface="SVN-Clementine" panose="020F0502020204030203" pitchFamily="34" charset="0"/>
                  </a:rPr>
                  <a:t>Những bạn học sinh đang nô đùa vui vẻ                  .</a:t>
                </a:r>
              </a:p>
              <a:p>
                <a:pPr algn="r"/>
                <a:endParaRPr lang="en-US" sz="2400">
                  <a:solidFill>
                    <a:srgbClr val="00B0F0"/>
                  </a:solidFill>
                  <a:latin typeface="SVN-Clementine" panose="020F0502020204030203" pitchFamily="34" charset="0"/>
                </a:endParaRPr>
              </a:p>
            </p:txBody>
          </p:sp>
          <p:cxnSp>
            <p:nvCxnSpPr>
              <p:cNvPr id="1059" name="Straight Connector 1058">
                <a:extLst>
                  <a:ext uri="{FF2B5EF4-FFF2-40B4-BE49-F238E27FC236}">
                    <a16:creationId xmlns:a16="http://schemas.microsoft.com/office/drawing/2014/main" id="{FAE36A6D-B202-4972-A3CD-F68F9A4477BE}"/>
                  </a:ext>
                </a:extLst>
              </p:cNvPr>
              <p:cNvCxnSpPr>
                <a:cxnSpLocks/>
              </p:cNvCxnSpPr>
              <p:nvPr/>
            </p:nvCxnSpPr>
            <p:spPr>
              <a:xfrm flipH="1">
                <a:off x="4584916" y="1885950"/>
                <a:ext cx="1663484" cy="0"/>
              </a:xfrm>
              <a:prstGeom prst="line">
                <a:avLst/>
              </a:prstGeom>
              <a:ln w="12700">
                <a:solidFill>
                  <a:srgbClr val="1FB9EF"/>
                </a:solidFill>
              </a:ln>
            </p:spPr>
            <p:style>
              <a:lnRef idx="1">
                <a:schemeClr val="accent1"/>
              </a:lnRef>
              <a:fillRef idx="0">
                <a:schemeClr val="accent1"/>
              </a:fillRef>
              <a:effectRef idx="0">
                <a:schemeClr val="accent1"/>
              </a:effectRef>
              <a:fontRef idx="minor">
                <a:schemeClr val="tx1"/>
              </a:fontRef>
            </p:style>
          </p:cxnSp>
        </p:grpSp>
      </p:grpSp>
      <p:pic>
        <p:nvPicPr>
          <p:cNvPr id="1063" name="Picture 1062">
            <a:extLst>
              <a:ext uri="{FF2B5EF4-FFF2-40B4-BE49-F238E27FC236}">
                <a16:creationId xmlns:a16="http://schemas.microsoft.com/office/drawing/2014/main" id="{AB7C8525-B009-4867-94B8-26DDF74C0A7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447800" y="2896459"/>
            <a:ext cx="1388318" cy="1415454"/>
          </a:xfrm>
          <a:prstGeom prst="rect">
            <a:avLst/>
          </a:prstGeom>
        </p:spPr>
      </p:pic>
      <p:pic>
        <p:nvPicPr>
          <p:cNvPr id="1064" name="Picture 1063">
            <a:extLst>
              <a:ext uri="{FF2B5EF4-FFF2-40B4-BE49-F238E27FC236}">
                <a16:creationId xmlns:a16="http://schemas.microsoft.com/office/drawing/2014/main" id="{59327CBE-8F1B-4419-AA78-3693B4C6D09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flipH="1">
            <a:off x="7138510" y="109849"/>
            <a:ext cx="1415454" cy="1415454"/>
          </a:xfrm>
          <a:prstGeom prst="rect">
            <a:avLst/>
          </a:prstGeom>
        </p:spPr>
      </p:pic>
      <p:sp>
        <p:nvSpPr>
          <p:cNvPr id="1065" name="TextBox 1064">
            <a:extLst>
              <a:ext uri="{FF2B5EF4-FFF2-40B4-BE49-F238E27FC236}">
                <a16:creationId xmlns:a16="http://schemas.microsoft.com/office/drawing/2014/main" id="{5ECBB05D-0AC9-473A-81A7-4900C907C3C7}"/>
              </a:ext>
            </a:extLst>
          </p:cNvPr>
          <p:cNvSpPr txBox="1"/>
          <p:nvPr/>
        </p:nvSpPr>
        <p:spPr>
          <a:xfrm>
            <a:off x="851514" y="3071476"/>
            <a:ext cx="2687591" cy="523220"/>
          </a:xfrm>
          <a:prstGeom prst="rect">
            <a:avLst/>
          </a:prstGeom>
          <a:noFill/>
        </p:spPr>
        <p:txBody>
          <a:bodyPr wrap="square" rtlCol="0">
            <a:spAutoFit/>
          </a:bodyPr>
          <a:lstStyle/>
          <a:p>
            <a:pPr algn="ctr"/>
            <a:r>
              <a:rPr lang="en-US" sz="2800" dirty="0" err="1">
                <a:latin typeface="SVN-Clementine" panose="020F0502020204030203" pitchFamily="34" charset="0"/>
              </a:rPr>
              <a:t>cùng</a:t>
            </a:r>
            <a:r>
              <a:rPr lang="en-US" sz="2800" dirty="0">
                <a:latin typeface="SVN-Clementine" panose="020F0502020204030203" pitchFamily="34" charset="0"/>
              </a:rPr>
              <a:t> </a:t>
            </a:r>
            <a:r>
              <a:rPr lang="en-US" sz="2800" dirty="0" err="1">
                <a:latin typeface="SVN-Clementine" panose="020F0502020204030203" pitchFamily="34" charset="0"/>
              </a:rPr>
              <a:t>nhau</a:t>
            </a:r>
            <a:endParaRPr lang="en-US" sz="2800" dirty="0">
              <a:latin typeface="SVN-Clementine" panose="020F0502020204030203" pitchFamily="34" charset="0"/>
            </a:endParaRPr>
          </a:p>
        </p:txBody>
      </p:sp>
      <p:sp>
        <p:nvSpPr>
          <p:cNvPr id="1061" name="Graphic 2" descr="e7d195523061f1c03a90ee8e42cb24248e56383cd534985688F9F494128731F165EE95AB4B0C0A38076AAEA07667B1565C446FC45FF01DFB0E885BCDBDF3A284F3DB14DA61DD97F0BAB2E6C668FB4931CD287D4016AA7B206952849508909359D9286F36FCA4AC688B1E52AF2B8A36BD5CFE19290B2965B0C99E30B7F666D708D2581EC333905010FC684C8DCAA14008">
            <a:extLst>
              <a:ext uri="{FF2B5EF4-FFF2-40B4-BE49-F238E27FC236}">
                <a16:creationId xmlns:a16="http://schemas.microsoft.com/office/drawing/2014/main" id="{10385130-129C-43A5-BA8A-0A3475ED4CC5}"/>
              </a:ext>
            </a:extLst>
          </p:cNvPr>
          <p:cNvSpPr/>
          <p:nvPr/>
        </p:nvSpPr>
        <p:spPr>
          <a:xfrm rot="8785211" flipH="1" flipV="1">
            <a:off x="2416126" y="2099317"/>
            <a:ext cx="1416256" cy="1252041"/>
          </a:xfrm>
          <a:custGeom>
            <a:avLst/>
            <a:gdLst>
              <a:gd name="connsiteX0" fmla="*/ 308664 w 638175"/>
              <a:gd name="connsiteY0" fmla="*/ 514350 h 809625"/>
              <a:gd name="connsiteX1" fmla="*/ 206746 w 638175"/>
              <a:gd name="connsiteY1" fmla="*/ 560070 h 809625"/>
              <a:gd name="connsiteX2" fmla="*/ 191506 w 638175"/>
              <a:gd name="connsiteY2" fmla="*/ 571500 h 809625"/>
              <a:gd name="connsiteX3" fmla="*/ 189601 w 638175"/>
              <a:gd name="connsiteY3" fmla="*/ 561975 h 809625"/>
              <a:gd name="connsiteX4" fmla="*/ 162931 w 638175"/>
              <a:gd name="connsiteY4" fmla="*/ 535305 h 809625"/>
              <a:gd name="connsiteX5" fmla="*/ 642991 w 638175"/>
              <a:gd name="connsiteY5" fmla="*/ 0 h 809625"/>
              <a:gd name="connsiteX6" fmla="*/ 295329 w 638175"/>
              <a:gd name="connsiteY6" fmla="*/ 139065 h 809625"/>
              <a:gd name="connsiteX7" fmla="*/ 169599 w 638175"/>
              <a:gd name="connsiteY7" fmla="*/ 259080 h 809625"/>
              <a:gd name="connsiteX8" fmla="*/ 82921 w 638175"/>
              <a:gd name="connsiteY8" fmla="*/ 646748 h 809625"/>
              <a:gd name="connsiteX9" fmla="*/ 6721 w 638175"/>
              <a:gd name="connsiteY9" fmla="*/ 698183 h 809625"/>
              <a:gd name="connsiteX10" fmla="*/ 2911 w 638175"/>
              <a:gd name="connsiteY10" fmla="*/ 721043 h 809625"/>
              <a:gd name="connsiteX11" fmla="*/ 2911 w 638175"/>
              <a:gd name="connsiteY11" fmla="*/ 722948 h 809625"/>
              <a:gd name="connsiteX12" fmla="*/ 13389 w 638175"/>
              <a:gd name="connsiteY12" fmla="*/ 740093 h 809625"/>
              <a:gd name="connsiteX13" fmla="*/ 18151 w 638175"/>
              <a:gd name="connsiteY13" fmla="*/ 741045 h 809625"/>
              <a:gd name="connsiteX14" fmla="*/ 276279 w 638175"/>
              <a:gd name="connsiteY14" fmla="*/ 814388 h 809625"/>
              <a:gd name="connsiteX15" fmla="*/ 296281 w 638175"/>
              <a:gd name="connsiteY15" fmla="*/ 799148 h 809625"/>
              <a:gd name="connsiteX16" fmla="*/ 307711 w 638175"/>
              <a:gd name="connsiteY16" fmla="*/ 517208 h 809625"/>
              <a:gd name="connsiteX17" fmla="*/ 308664 w 638175"/>
              <a:gd name="connsiteY17" fmla="*/ 514350 h 809625"/>
              <a:gd name="connsiteX18" fmla="*/ 108639 w 638175"/>
              <a:gd name="connsiteY18" fmla="*/ 429578 h 809625"/>
              <a:gd name="connsiteX19" fmla="*/ 106734 w 638175"/>
              <a:gd name="connsiteY19" fmla="*/ 442913 h 809625"/>
              <a:gd name="connsiteX20" fmla="*/ 88636 w 638175"/>
              <a:gd name="connsiteY20" fmla="*/ 510540 h 809625"/>
              <a:gd name="connsiteX21" fmla="*/ 108639 w 638175"/>
              <a:gd name="connsiteY21" fmla="*/ 429578 h 809625"/>
              <a:gd name="connsiteX22" fmla="*/ 100066 w 638175"/>
              <a:gd name="connsiteY22" fmla="*/ 695325 h 809625"/>
              <a:gd name="connsiteX23" fmla="*/ 81969 w 638175"/>
              <a:gd name="connsiteY23" fmla="*/ 706755 h 809625"/>
              <a:gd name="connsiteX24" fmla="*/ 74349 w 638175"/>
              <a:gd name="connsiteY24" fmla="*/ 703898 h 809625"/>
              <a:gd name="connsiteX25" fmla="*/ 72444 w 638175"/>
              <a:gd name="connsiteY25" fmla="*/ 703898 h 809625"/>
              <a:gd name="connsiteX26" fmla="*/ 103876 w 638175"/>
              <a:gd name="connsiteY26" fmla="*/ 680085 h 809625"/>
              <a:gd name="connsiteX27" fmla="*/ 106734 w 638175"/>
              <a:gd name="connsiteY27" fmla="*/ 683895 h 809625"/>
              <a:gd name="connsiteX28" fmla="*/ 115306 w 638175"/>
              <a:gd name="connsiteY28" fmla="*/ 688658 h 809625"/>
              <a:gd name="connsiteX29" fmla="*/ 119116 w 638175"/>
              <a:gd name="connsiteY29" fmla="*/ 701040 h 809625"/>
              <a:gd name="connsiteX30" fmla="*/ 100066 w 638175"/>
              <a:gd name="connsiteY30" fmla="*/ 695325 h 809625"/>
              <a:gd name="connsiteX31" fmla="*/ 138166 w 638175"/>
              <a:gd name="connsiteY31" fmla="*/ 672465 h 809625"/>
              <a:gd name="connsiteX32" fmla="*/ 130546 w 638175"/>
              <a:gd name="connsiteY32" fmla="*/ 668655 h 809625"/>
              <a:gd name="connsiteX33" fmla="*/ 128641 w 638175"/>
              <a:gd name="connsiteY33" fmla="*/ 661988 h 809625"/>
              <a:gd name="connsiteX34" fmla="*/ 131499 w 638175"/>
              <a:gd name="connsiteY34" fmla="*/ 660083 h 809625"/>
              <a:gd name="connsiteX35" fmla="*/ 133404 w 638175"/>
              <a:gd name="connsiteY35" fmla="*/ 658178 h 809625"/>
              <a:gd name="connsiteX36" fmla="*/ 134356 w 638175"/>
              <a:gd name="connsiteY36" fmla="*/ 658178 h 809625"/>
              <a:gd name="connsiteX37" fmla="*/ 136261 w 638175"/>
              <a:gd name="connsiteY37" fmla="*/ 659130 h 809625"/>
              <a:gd name="connsiteX38" fmla="*/ 139119 w 638175"/>
              <a:gd name="connsiteY38" fmla="*/ 669608 h 809625"/>
              <a:gd name="connsiteX39" fmla="*/ 152454 w 638175"/>
              <a:gd name="connsiteY39" fmla="*/ 665798 h 809625"/>
              <a:gd name="connsiteX40" fmla="*/ 150549 w 638175"/>
              <a:gd name="connsiteY40" fmla="*/ 656273 h 809625"/>
              <a:gd name="connsiteX41" fmla="*/ 154359 w 638175"/>
              <a:gd name="connsiteY41" fmla="*/ 646748 h 809625"/>
              <a:gd name="connsiteX42" fmla="*/ 159121 w 638175"/>
              <a:gd name="connsiteY42" fmla="*/ 648653 h 809625"/>
              <a:gd name="connsiteX43" fmla="*/ 162931 w 638175"/>
              <a:gd name="connsiteY43" fmla="*/ 693420 h 809625"/>
              <a:gd name="connsiteX44" fmla="*/ 138166 w 638175"/>
              <a:gd name="connsiteY44" fmla="*/ 672465 h 809625"/>
              <a:gd name="connsiteX45" fmla="*/ 199126 w 638175"/>
              <a:gd name="connsiteY45" fmla="*/ 734378 h 809625"/>
              <a:gd name="connsiteX46" fmla="*/ 199126 w 638175"/>
              <a:gd name="connsiteY46" fmla="*/ 727710 h 809625"/>
              <a:gd name="connsiteX47" fmla="*/ 192459 w 638175"/>
              <a:gd name="connsiteY47" fmla="*/ 698183 h 809625"/>
              <a:gd name="connsiteX48" fmla="*/ 205794 w 638175"/>
              <a:gd name="connsiteY48" fmla="*/ 735330 h 809625"/>
              <a:gd name="connsiteX49" fmla="*/ 199126 w 638175"/>
              <a:gd name="connsiteY49" fmla="*/ 734378 h 809625"/>
              <a:gd name="connsiteX50" fmla="*/ 223891 w 638175"/>
              <a:gd name="connsiteY50" fmla="*/ 606743 h 809625"/>
              <a:gd name="connsiteX51" fmla="*/ 222939 w 638175"/>
              <a:gd name="connsiteY51" fmla="*/ 639128 h 809625"/>
              <a:gd name="connsiteX52" fmla="*/ 209604 w 638175"/>
              <a:gd name="connsiteY52" fmla="*/ 619125 h 809625"/>
              <a:gd name="connsiteX53" fmla="*/ 223891 w 638175"/>
              <a:gd name="connsiteY53" fmla="*/ 606743 h 809625"/>
              <a:gd name="connsiteX54" fmla="*/ 233416 w 638175"/>
              <a:gd name="connsiteY54" fmla="*/ 738188 h 809625"/>
              <a:gd name="connsiteX55" fmla="*/ 233416 w 638175"/>
              <a:gd name="connsiteY55" fmla="*/ 732473 h 809625"/>
              <a:gd name="connsiteX56" fmla="*/ 221986 w 638175"/>
              <a:gd name="connsiteY56" fmla="*/ 687705 h 809625"/>
              <a:gd name="connsiteX57" fmla="*/ 235321 w 638175"/>
              <a:gd name="connsiteY57" fmla="*/ 707708 h 809625"/>
              <a:gd name="connsiteX58" fmla="*/ 253419 w 638175"/>
              <a:gd name="connsiteY58" fmla="*/ 713423 h 809625"/>
              <a:gd name="connsiteX59" fmla="*/ 255324 w 638175"/>
              <a:gd name="connsiteY59" fmla="*/ 738188 h 809625"/>
              <a:gd name="connsiteX60" fmla="*/ 233416 w 638175"/>
              <a:gd name="connsiteY60" fmla="*/ 738188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38175" h="809625">
                <a:moveTo>
                  <a:pt x="308664" y="514350"/>
                </a:moveTo>
                <a:cubicBezTo>
                  <a:pt x="277231" y="534353"/>
                  <a:pt x="243894" y="551498"/>
                  <a:pt x="206746" y="560070"/>
                </a:cubicBezTo>
                <a:cubicBezTo>
                  <a:pt x="201984" y="563880"/>
                  <a:pt x="196269" y="567690"/>
                  <a:pt x="191506" y="571500"/>
                </a:cubicBezTo>
                <a:cubicBezTo>
                  <a:pt x="190554" y="568643"/>
                  <a:pt x="190554" y="565785"/>
                  <a:pt x="189601" y="561975"/>
                </a:cubicBezTo>
                <a:cubicBezTo>
                  <a:pt x="175314" y="561023"/>
                  <a:pt x="163884" y="551498"/>
                  <a:pt x="162931" y="535305"/>
                </a:cubicBezTo>
                <a:cubicBezTo>
                  <a:pt x="143881" y="257175"/>
                  <a:pt x="395341" y="66675"/>
                  <a:pt x="642991" y="0"/>
                </a:cubicBezTo>
                <a:cubicBezTo>
                  <a:pt x="510594" y="2858"/>
                  <a:pt x="388674" y="55245"/>
                  <a:pt x="295329" y="139065"/>
                </a:cubicBezTo>
                <a:cubicBezTo>
                  <a:pt x="247704" y="172403"/>
                  <a:pt x="204841" y="213360"/>
                  <a:pt x="169599" y="259080"/>
                </a:cubicBezTo>
                <a:cubicBezTo>
                  <a:pt x="92446" y="359093"/>
                  <a:pt x="21961" y="524828"/>
                  <a:pt x="82921" y="646748"/>
                </a:cubicBezTo>
                <a:cubicBezTo>
                  <a:pt x="57204" y="663893"/>
                  <a:pt x="32439" y="681038"/>
                  <a:pt x="6721" y="698183"/>
                </a:cubicBezTo>
                <a:cubicBezTo>
                  <a:pt x="-899" y="704850"/>
                  <a:pt x="-1851" y="714375"/>
                  <a:pt x="2911" y="721043"/>
                </a:cubicBezTo>
                <a:cubicBezTo>
                  <a:pt x="2911" y="721995"/>
                  <a:pt x="2911" y="721995"/>
                  <a:pt x="2911" y="722948"/>
                </a:cubicBezTo>
                <a:cubicBezTo>
                  <a:pt x="1959" y="730568"/>
                  <a:pt x="4816" y="738188"/>
                  <a:pt x="13389" y="740093"/>
                </a:cubicBezTo>
                <a:cubicBezTo>
                  <a:pt x="15294" y="740093"/>
                  <a:pt x="17199" y="741045"/>
                  <a:pt x="18151" y="741045"/>
                </a:cubicBezTo>
                <a:cubicBezTo>
                  <a:pt x="101971" y="772478"/>
                  <a:pt x="187696" y="797243"/>
                  <a:pt x="276279" y="814388"/>
                </a:cubicBezTo>
                <a:cubicBezTo>
                  <a:pt x="285804" y="816293"/>
                  <a:pt x="297234" y="809625"/>
                  <a:pt x="296281" y="799148"/>
                </a:cubicBezTo>
                <a:cubicBezTo>
                  <a:pt x="288661" y="704850"/>
                  <a:pt x="291519" y="611505"/>
                  <a:pt x="307711" y="517208"/>
                </a:cubicBezTo>
                <a:cubicBezTo>
                  <a:pt x="308664" y="516255"/>
                  <a:pt x="308664" y="515303"/>
                  <a:pt x="308664" y="514350"/>
                </a:cubicBezTo>
                <a:close/>
                <a:moveTo>
                  <a:pt x="108639" y="429578"/>
                </a:moveTo>
                <a:cubicBezTo>
                  <a:pt x="107686" y="434340"/>
                  <a:pt x="107686" y="438150"/>
                  <a:pt x="106734" y="442913"/>
                </a:cubicBezTo>
                <a:cubicBezTo>
                  <a:pt x="99114" y="464820"/>
                  <a:pt x="93399" y="487680"/>
                  <a:pt x="88636" y="510540"/>
                </a:cubicBezTo>
                <a:cubicBezTo>
                  <a:pt x="92446" y="482918"/>
                  <a:pt x="99114" y="456248"/>
                  <a:pt x="108639" y="429578"/>
                </a:cubicBezTo>
                <a:close/>
                <a:moveTo>
                  <a:pt x="100066" y="695325"/>
                </a:moveTo>
                <a:cubicBezTo>
                  <a:pt x="90541" y="693420"/>
                  <a:pt x="83874" y="699135"/>
                  <a:pt x="81969" y="706755"/>
                </a:cubicBezTo>
                <a:cubicBezTo>
                  <a:pt x="79111" y="705803"/>
                  <a:pt x="76254" y="704850"/>
                  <a:pt x="74349" y="703898"/>
                </a:cubicBezTo>
                <a:cubicBezTo>
                  <a:pt x="73396" y="703898"/>
                  <a:pt x="73396" y="703898"/>
                  <a:pt x="72444" y="703898"/>
                </a:cubicBezTo>
                <a:cubicBezTo>
                  <a:pt x="82921" y="696278"/>
                  <a:pt x="93399" y="688658"/>
                  <a:pt x="103876" y="680085"/>
                </a:cubicBezTo>
                <a:cubicBezTo>
                  <a:pt x="104829" y="681038"/>
                  <a:pt x="105781" y="681990"/>
                  <a:pt x="106734" y="683895"/>
                </a:cubicBezTo>
                <a:cubicBezTo>
                  <a:pt x="108639" y="686753"/>
                  <a:pt x="111496" y="687705"/>
                  <a:pt x="115306" y="688658"/>
                </a:cubicBezTo>
                <a:cubicBezTo>
                  <a:pt x="116259" y="692468"/>
                  <a:pt x="117211" y="697230"/>
                  <a:pt x="119116" y="701040"/>
                </a:cubicBezTo>
                <a:cubicBezTo>
                  <a:pt x="112449" y="698183"/>
                  <a:pt x="105781" y="696278"/>
                  <a:pt x="100066" y="695325"/>
                </a:cubicBezTo>
                <a:close/>
                <a:moveTo>
                  <a:pt x="138166" y="672465"/>
                </a:moveTo>
                <a:cubicBezTo>
                  <a:pt x="135309" y="670560"/>
                  <a:pt x="133404" y="669608"/>
                  <a:pt x="130546" y="668655"/>
                </a:cubicBezTo>
                <a:cubicBezTo>
                  <a:pt x="129594" y="666750"/>
                  <a:pt x="128641" y="664845"/>
                  <a:pt x="128641" y="661988"/>
                </a:cubicBezTo>
                <a:cubicBezTo>
                  <a:pt x="129594" y="661035"/>
                  <a:pt x="130546" y="661035"/>
                  <a:pt x="131499" y="660083"/>
                </a:cubicBezTo>
                <a:cubicBezTo>
                  <a:pt x="132451" y="659130"/>
                  <a:pt x="132451" y="659130"/>
                  <a:pt x="133404" y="658178"/>
                </a:cubicBezTo>
                <a:cubicBezTo>
                  <a:pt x="133404" y="658178"/>
                  <a:pt x="134356" y="658178"/>
                  <a:pt x="134356" y="658178"/>
                </a:cubicBezTo>
                <a:cubicBezTo>
                  <a:pt x="135309" y="658178"/>
                  <a:pt x="136261" y="659130"/>
                  <a:pt x="136261" y="659130"/>
                </a:cubicBezTo>
                <a:cubicBezTo>
                  <a:pt x="137214" y="662940"/>
                  <a:pt x="138166" y="666750"/>
                  <a:pt x="139119" y="669608"/>
                </a:cubicBezTo>
                <a:cubicBezTo>
                  <a:pt x="141976" y="678180"/>
                  <a:pt x="154359" y="674370"/>
                  <a:pt x="152454" y="665798"/>
                </a:cubicBezTo>
                <a:cubicBezTo>
                  <a:pt x="151501" y="662940"/>
                  <a:pt x="151501" y="659130"/>
                  <a:pt x="150549" y="656273"/>
                </a:cubicBezTo>
                <a:cubicBezTo>
                  <a:pt x="152454" y="654368"/>
                  <a:pt x="154359" y="650558"/>
                  <a:pt x="154359" y="646748"/>
                </a:cubicBezTo>
                <a:cubicBezTo>
                  <a:pt x="156264" y="647700"/>
                  <a:pt x="157216" y="647700"/>
                  <a:pt x="159121" y="648653"/>
                </a:cubicBezTo>
                <a:cubicBezTo>
                  <a:pt x="159121" y="663893"/>
                  <a:pt x="160074" y="679133"/>
                  <a:pt x="162931" y="693420"/>
                </a:cubicBezTo>
                <a:cubicBezTo>
                  <a:pt x="154359" y="685800"/>
                  <a:pt x="146739" y="679133"/>
                  <a:pt x="138166" y="672465"/>
                </a:cubicBezTo>
                <a:close/>
                <a:moveTo>
                  <a:pt x="199126" y="734378"/>
                </a:moveTo>
                <a:cubicBezTo>
                  <a:pt x="199126" y="732473"/>
                  <a:pt x="200079" y="729615"/>
                  <a:pt x="199126" y="727710"/>
                </a:cubicBezTo>
                <a:cubicBezTo>
                  <a:pt x="196269" y="718185"/>
                  <a:pt x="194364" y="707708"/>
                  <a:pt x="192459" y="698183"/>
                </a:cubicBezTo>
                <a:cubicBezTo>
                  <a:pt x="197221" y="709613"/>
                  <a:pt x="201984" y="721995"/>
                  <a:pt x="205794" y="735330"/>
                </a:cubicBezTo>
                <a:cubicBezTo>
                  <a:pt x="202936" y="735330"/>
                  <a:pt x="201031" y="735330"/>
                  <a:pt x="199126" y="734378"/>
                </a:cubicBezTo>
                <a:close/>
                <a:moveTo>
                  <a:pt x="223891" y="606743"/>
                </a:moveTo>
                <a:cubicBezTo>
                  <a:pt x="222939" y="617220"/>
                  <a:pt x="222939" y="627698"/>
                  <a:pt x="222939" y="639128"/>
                </a:cubicBezTo>
                <a:cubicBezTo>
                  <a:pt x="219129" y="632460"/>
                  <a:pt x="214366" y="625793"/>
                  <a:pt x="209604" y="619125"/>
                </a:cubicBezTo>
                <a:cubicBezTo>
                  <a:pt x="214366" y="615315"/>
                  <a:pt x="219129" y="610553"/>
                  <a:pt x="223891" y="606743"/>
                </a:cubicBezTo>
                <a:close/>
                <a:moveTo>
                  <a:pt x="233416" y="738188"/>
                </a:moveTo>
                <a:cubicBezTo>
                  <a:pt x="233416" y="736283"/>
                  <a:pt x="233416" y="734378"/>
                  <a:pt x="233416" y="732473"/>
                </a:cubicBezTo>
                <a:cubicBezTo>
                  <a:pt x="229606" y="717233"/>
                  <a:pt x="225796" y="702945"/>
                  <a:pt x="221986" y="687705"/>
                </a:cubicBezTo>
                <a:cubicBezTo>
                  <a:pt x="226749" y="694373"/>
                  <a:pt x="230559" y="701040"/>
                  <a:pt x="235321" y="707708"/>
                </a:cubicBezTo>
                <a:cubicBezTo>
                  <a:pt x="240084" y="714375"/>
                  <a:pt x="246751" y="715328"/>
                  <a:pt x="253419" y="713423"/>
                </a:cubicBezTo>
                <a:cubicBezTo>
                  <a:pt x="254371" y="721995"/>
                  <a:pt x="254371" y="729615"/>
                  <a:pt x="255324" y="738188"/>
                </a:cubicBezTo>
                <a:cubicBezTo>
                  <a:pt x="247704" y="739140"/>
                  <a:pt x="240084" y="739140"/>
                  <a:pt x="233416" y="738188"/>
                </a:cubicBezTo>
                <a:close/>
              </a:path>
            </a:pathLst>
          </a:custGeom>
          <a:solidFill>
            <a:srgbClr val="7E7166"/>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E3949"/>
              </a:solidFill>
              <a:effectLst/>
              <a:uLnTx/>
              <a:uFillTx/>
              <a:cs typeface="+mn-ea"/>
              <a:sym typeface="+mn-lt"/>
            </a:endParaRPr>
          </a:p>
        </p:txBody>
      </p:sp>
      <p:grpSp>
        <p:nvGrpSpPr>
          <p:cNvPr id="3" name="Group 2">
            <a:extLst>
              <a:ext uri="{FF2B5EF4-FFF2-40B4-BE49-F238E27FC236}">
                <a16:creationId xmlns:a16="http://schemas.microsoft.com/office/drawing/2014/main" id="{DB85218B-D556-43B5-BC76-72D4715D1561}"/>
              </a:ext>
            </a:extLst>
          </p:cNvPr>
          <p:cNvGrpSpPr/>
          <p:nvPr/>
        </p:nvGrpSpPr>
        <p:grpSpPr>
          <a:xfrm>
            <a:off x="3400284" y="2547768"/>
            <a:ext cx="3448650" cy="2463322"/>
            <a:chOff x="3379557" y="2547768"/>
            <a:chExt cx="3448650" cy="2463322"/>
          </a:xfrm>
        </p:grpSpPr>
        <p:pic>
          <p:nvPicPr>
            <p:cNvPr id="1026" name="Picture 1025">
              <a:extLst>
                <a:ext uri="{FF2B5EF4-FFF2-40B4-BE49-F238E27FC236}">
                  <a16:creationId xmlns:a16="http://schemas.microsoft.com/office/drawing/2014/main" id="{8A40176E-F123-4A1A-BADF-4BD416C149D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379557" y="2547768"/>
              <a:ext cx="3448650" cy="2463322"/>
            </a:xfrm>
            <a:prstGeom prst="rect">
              <a:avLst/>
            </a:prstGeom>
          </p:spPr>
        </p:pic>
        <p:sp>
          <p:nvSpPr>
            <p:cNvPr id="1062" name="TextBox 1061">
              <a:extLst>
                <a:ext uri="{FF2B5EF4-FFF2-40B4-BE49-F238E27FC236}">
                  <a16:creationId xmlns:a16="http://schemas.microsoft.com/office/drawing/2014/main" id="{4F6A68D9-41F6-4E55-854C-23FC03A49C8B}"/>
                </a:ext>
              </a:extLst>
            </p:cNvPr>
            <p:cNvSpPr txBox="1"/>
            <p:nvPr/>
          </p:nvSpPr>
          <p:spPr>
            <a:xfrm>
              <a:off x="3448102" y="2903955"/>
              <a:ext cx="3380105" cy="1815882"/>
            </a:xfrm>
            <a:prstGeom prst="rect">
              <a:avLst/>
            </a:prstGeom>
            <a:noFill/>
          </p:spPr>
          <p:txBody>
            <a:bodyPr wrap="square">
              <a:spAutoFit/>
            </a:bodyPr>
            <a:lstStyle/>
            <a:p>
              <a:r>
                <a:rPr lang="en-US" sz="2300" dirty="0">
                  <a:latin typeface="SVN-Clementine" panose="020F0502020204030203" pitchFamily="34" charset="0"/>
                </a:rPr>
                <a:t>   </a:t>
              </a:r>
              <a:r>
                <a:rPr lang="en-US" sz="2800" dirty="0" err="1">
                  <a:latin typeface="SVN-Clementine" panose="020F0502020204030203" pitchFamily="34" charset="0"/>
                </a:rPr>
                <a:t>Trạng</a:t>
              </a:r>
              <a:r>
                <a:rPr lang="en-US" sz="2800" dirty="0">
                  <a:latin typeface="SVN-Clementine" panose="020F0502020204030203" pitchFamily="34" charset="0"/>
                </a:rPr>
                <a:t> </a:t>
              </a:r>
              <a:r>
                <a:rPr lang="en-US" sz="2800" dirty="0" err="1">
                  <a:latin typeface="SVN-Clementine" panose="020F0502020204030203" pitchFamily="34" charset="0"/>
                </a:rPr>
                <a:t>ngữ</a:t>
              </a:r>
              <a:r>
                <a:rPr lang="en-US" sz="2800" dirty="0">
                  <a:latin typeface="SVN-Clementine" panose="020F0502020204030203" pitchFamily="34" charset="0"/>
                </a:rPr>
                <a:t> </a:t>
              </a:r>
              <a:r>
                <a:rPr lang="en-US" sz="2800" dirty="0" err="1">
                  <a:latin typeface="SVN-Clementine" panose="020F0502020204030203" pitchFamily="34" charset="0"/>
                </a:rPr>
                <a:t>chỉ</a:t>
              </a:r>
              <a:r>
                <a:rPr lang="en-US" sz="2800" dirty="0">
                  <a:latin typeface="SVN-Clementine" panose="020F0502020204030203" pitchFamily="34" charset="0"/>
                </a:rPr>
                <a:t> </a:t>
              </a:r>
              <a:r>
                <a:rPr lang="en-US" sz="2800" dirty="0" err="1">
                  <a:latin typeface="SVN-Clementine" panose="020F0502020204030203" pitchFamily="34" charset="0"/>
                </a:rPr>
                <a:t>nơi</a:t>
              </a:r>
              <a:r>
                <a:rPr lang="en-US" sz="2800" dirty="0">
                  <a:latin typeface="SVN-Clementine" panose="020F0502020204030203" pitchFamily="34" charset="0"/>
                </a:rPr>
                <a:t> </a:t>
              </a:r>
              <a:r>
                <a:rPr lang="en-US" sz="2800" dirty="0" err="1">
                  <a:latin typeface="SVN-Clementine" panose="020F0502020204030203" pitchFamily="34" charset="0"/>
                </a:rPr>
                <a:t>chốn</a:t>
              </a:r>
              <a:r>
                <a:rPr lang="en-US" sz="2800" dirty="0">
                  <a:latin typeface="SVN-Clementine" panose="020F0502020204030203" pitchFamily="34" charset="0"/>
                </a:rPr>
                <a:t>. </a:t>
              </a:r>
            </a:p>
            <a:p>
              <a:pPr marL="342900" indent="-342900">
                <a:buFont typeface="Wingdings" panose="05000000000000000000" pitchFamily="2" charset="2"/>
                <a:buChar char="Ø"/>
              </a:pPr>
              <a:r>
                <a:rPr lang="en-US" sz="2800" dirty="0" err="1">
                  <a:latin typeface="SVN-Clementine" panose="020F0502020204030203" pitchFamily="34" charset="0"/>
                </a:rPr>
                <a:t>bổ</a:t>
              </a:r>
              <a:r>
                <a:rPr lang="en-US" sz="2800" dirty="0">
                  <a:latin typeface="SVN-Clementine" panose="020F0502020204030203" pitchFamily="34" charset="0"/>
                </a:rPr>
                <a:t> sung </a:t>
              </a:r>
              <a:r>
                <a:rPr lang="en-US" sz="2800" dirty="0" err="1">
                  <a:latin typeface="SVN-Clementine" panose="020F0502020204030203" pitchFamily="34" charset="0"/>
                </a:rPr>
                <a:t>thông</a:t>
              </a:r>
              <a:r>
                <a:rPr lang="en-US" sz="2800" dirty="0">
                  <a:latin typeface="SVN-Clementine" panose="020F0502020204030203" pitchFamily="34" charset="0"/>
                </a:rPr>
                <a:t> tin </a:t>
              </a:r>
              <a:r>
                <a:rPr lang="en-US" sz="2800" dirty="0" err="1">
                  <a:latin typeface="SVN-Clementine" panose="020F0502020204030203" pitchFamily="34" charset="0"/>
                </a:rPr>
                <a:t>về</a:t>
              </a:r>
              <a:r>
                <a:rPr lang="en-US" sz="2800" dirty="0">
                  <a:latin typeface="SVN-Clementine" panose="020F0502020204030203" pitchFamily="34" charset="0"/>
                </a:rPr>
                <a:t> </a:t>
              </a:r>
              <a:r>
                <a:rPr lang="en-US" sz="2800" dirty="0" err="1">
                  <a:latin typeface="SVN-Clementine" panose="020F0502020204030203" pitchFamily="34" charset="0"/>
                </a:rPr>
                <a:t>nơi</a:t>
              </a:r>
              <a:r>
                <a:rPr lang="en-US" sz="2800" dirty="0">
                  <a:latin typeface="SVN-Clementine" panose="020F0502020204030203" pitchFamily="34" charset="0"/>
                </a:rPr>
                <a:t> </a:t>
              </a:r>
              <a:r>
                <a:rPr lang="en-US" sz="2800" dirty="0" err="1">
                  <a:latin typeface="SVN-Clementine" panose="020F0502020204030203" pitchFamily="34" charset="0"/>
                </a:rPr>
                <a:t>chốn</a:t>
              </a:r>
              <a:r>
                <a:rPr lang="en-US" sz="2800" dirty="0">
                  <a:latin typeface="SVN-Clementine" panose="020F0502020204030203" pitchFamily="34" charset="0"/>
                </a:rPr>
                <a:t> </a:t>
              </a:r>
              <a:r>
                <a:rPr lang="en-US" sz="2800" dirty="0" err="1">
                  <a:latin typeface="SVN-Clementine" panose="020F0502020204030203" pitchFamily="34" charset="0"/>
                </a:rPr>
                <a:t>diễn</a:t>
              </a:r>
              <a:r>
                <a:rPr lang="en-US" sz="2800" dirty="0">
                  <a:latin typeface="SVN-Clementine" panose="020F0502020204030203" pitchFamily="34" charset="0"/>
                </a:rPr>
                <a:t> </a:t>
              </a:r>
              <a:r>
                <a:rPr lang="en-US" sz="2800" dirty="0" err="1">
                  <a:latin typeface="SVN-Clementine" panose="020F0502020204030203" pitchFamily="34" charset="0"/>
                </a:rPr>
                <a:t>ra</a:t>
              </a:r>
              <a:r>
                <a:rPr lang="en-US" sz="2800" dirty="0">
                  <a:latin typeface="SVN-Clementine" panose="020F0502020204030203" pitchFamily="34" charset="0"/>
                </a:rPr>
                <a:t> </a:t>
              </a:r>
              <a:r>
                <a:rPr lang="en-US" sz="2800" dirty="0" err="1">
                  <a:latin typeface="SVN-Clementine" panose="020F0502020204030203" pitchFamily="34" charset="0"/>
                </a:rPr>
                <a:t>sự</a:t>
              </a:r>
              <a:r>
                <a:rPr lang="en-US" sz="2800" dirty="0">
                  <a:latin typeface="SVN-Clementine" panose="020F0502020204030203" pitchFamily="34" charset="0"/>
                </a:rPr>
                <a:t> </a:t>
              </a:r>
              <a:r>
                <a:rPr lang="en-US" sz="2800" dirty="0" err="1">
                  <a:latin typeface="SVN-Clementine" panose="020F0502020204030203" pitchFamily="34" charset="0"/>
                </a:rPr>
                <a:t>việc</a:t>
              </a:r>
              <a:r>
                <a:rPr lang="en-US" sz="2800" dirty="0">
                  <a:latin typeface="SVN-Clementine" panose="020F0502020204030203" pitchFamily="34" charset="0"/>
                </a:rPr>
                <a:t>.</a:t>
              </a:r>
            </a:p>
          </p:txBody>
        </p:sp>
      </p:grpSp>
      <p:pic>
        <p:nvPicPr>
          <p:cNvPr id="1066" name="Picture 2" descr="Bản Đồ Biểu Tượng Họa - Miễn Phí vector hình ảnh trên Pixabay">
            <a:extLst>
              <a:ext uri="{FF2B5EF4-FFF2-40B4-BE49-F238E27FC236}">
                <a16:creationId xmlns:a16="http://schemas.microsoft.com/office/drawing/2014/main" id="{2F01E782-1125-425C-8422-671ADC18968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73351" y="154072"/>
            <a:ext cx="798052" cy="994113"/>
          </a:xfrm>
          <a:prstGeom prst="rect">
            <a:avLst/>
          </a:prstGeom>
          <a:noFill/>
          <a:extLst>
            <a:ext uri="{909E8E84-426E-40DD-AFC4-6F175D3DCCD1}">
              <a14:hiddenFill xmlns:a14="http://schemas.microsoft.com/office/drawing/2010/main">
                <a:solidFill>
                  <a:srgbClr val="FFFFFF"/>
                </a:solidFill>
              </a14:hiddenFill>
            </a:ext>
          </a:extLst>
        </p:spPr>
      </p:pic>
      <p:sp>
        <p:nvSpPr>
          <p:cNvPr id="100" name="TextBox 99">
            <a:extLst>
              <a:ext uri="{FF2B5EF4-FFF2-40B4-BE49-F238E27FC236}">
                <a16:creationId xmlns:a16="http://schemas.microsoft.com/office/drawing/2014/main" id="{06FFAFBB-B59D-436E-9A32-2BD93E4A752C}"/>
              </a:ext>
            </a:extLst>
          </p:cNvPr>
          <p:cNvSpPr txBox="1"/>
          <p:nvPr/>
        </p:nvSpPr>
        <p:spPr>
          <a:xfrm>
            <a:off x="848771" y="3905046"/>
            <a:ext cx="2643332" cy="523220"/>
          </a:xfrm>
          <a:prstGeom prst="rect">
            <a:avLst/>
          </a:prstGeom>
          <a:noFill/>
        </p:spPr>
        <p:txBody>
          <a:bodyPr wrap="square" rtlCol="0">
            <a:spAutoFit/>
          </a:bodyPr>
          <a:lstStyle/>
          <a:p>
            <a:pPr algn="ctr"/>
            <a:r>
              <a:rPr lang="en-US" sz="2800" dirty="0" err="1">
                <a:latin typeface="SVN-Clementine" panose="020F0502020204030203" pitchFamily="34" charset="0"/>
              </a:rPr>
              <a:t>dưới</a:t>
            </a:r>
            <a:r>
              <a:rPr lang="vi-VN" sz="2800" dirty="0">
                <a:latin typeface="SVN-Clementine" panose="020F0502020204030203" pitchFamily="34" charset="0"/>
              </a:rPr>
              <a:t> sân trường</a:t>
            </a:r>
          </a:p>
        </p:txBody>
      </p:sp>
    </p:spTree>
    <p:extLst>
      <p:ext uri="{BB962C8B-B14F-4D97-AF65-F5344CB8AC3E}">
        <p14:creationId xmlns:p14="http://schemas.microsoft.com/office/powerpoint/2010/main" val="3906562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67"/>
                                        </p:tgtEl>
                                        <p:attrNameLst>
                                          <p:attrName>style.visibility</p:attrName>
                                        </p:attrNameLst>
                                      </p:cBhvr>
                                      <p:to>
                                        <p:strVal val="visible"/>
                                      </p:to>
                                    </p:set>
                                    <p:animEffect transition="in" filter="fade">
                                      <p:cBhvr>
                                        <p:cTn id="7" dur="1000"/>
                                        <p:tgtEl>
                                          <p:spTgt spid="1067"/>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outVertical)">
                                      <p:cBhvr>
                                        <p:cTn id="11" dur="500"/>
                                        <p:tgtEl>
                                          <p:spTgt spid="9"/>
                                        </p:tgtEl>
                                      </p:cBhvr>
                                    </p:animEffect>
                                  </p:childTnLst>
                                </p:cTn>
                              </p:par>
                            </p:childTnLst>
                          </p:cTn>
                        </p:par>
                        <p:par>
                          <p:cTn id="12" fill="hold">
                            <p:stCondLst>
                              <p:cond delay="1500"/>
                            </p:stCondLst>
                            <p:childTnLst>
                              <p:par>
                                <p:cTn id="13" presetID="22" presetClass="entr" presetSubtype="8"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1065"/>
                                        </p:tgtEl>
                                        <p:attrNameLst>
                                          <p:attrName>style.visibility</p:attrName>
                                        </p:attrNameLst>
                                      </p:cBhvr>
                                      <p:to>
                                        <p:strVal val="visible"/>
                                      </p:to>
                                    </p:set>
                                    <p:animEffect transition="in" filter="fade">
                                      <p:cBhvr>
                                        <p:cTn id="19" dur="1000"/>
                                        <p:tgtEl>
                                          <p:spTgt spid="1065"/>
                                        </p:tgtEl>
                                      </p:cBhvr>
                                    </p:animEffect>
                                    <p:anim calcmode="lin" valueType="num">
                                      <p:cBhvr>
                                        <p:cTn id="20" dur="1000" fill="hold"/>
                                        <p:tgtEl>
                                          <p:spTgt spid="1065"/>
                                        </p:tgtEl>
                                        <p:attrNameLst>
                                          <p:attrName>ppt_x</p:attrName>
                                        </p:attrNameLst>
                                      </p:cBhvr>
                                      <p:tavLst>
                                        <p:tav tm="0">
                                          <p:val>
                                            <p:strVal val="#ppt_x"/>
                                          </p:val>
                                        </p:tav>
                                        <p:tav tm="100000">
                                          <p:val>
                                            <p:strVal val="#ppt_x"/>
                                          </p:val>
                                        </p:tav>
                                      </p:tavLst>
                                    </p:anim>
                                    <p:anim calcmode="lin" valueType="num">
                                      <p:cBhvr>
                                        <p:cTn id="21" dur="1000" fill="hold"/>
                                        <p:tgtEl>
                                          <p:spTgt spid="1065"/>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22" presetClass="entr" presetSubtype="8" fill="hold" nodeType="afterEffect">
                                  <p:stCondLst>
                                    <p:cond delay="0"/>
                                  </p:stCondLst>
                                  <p:childTnLst>
                                    <p:set>
                                      <p:cBhvr>
                                        <p:cTn id="24" dur="1" fill="hold">
                                          <p:stCondLst>
                                            <p:cond delay="0"/>
                                          </p:stCondLst>
                                        </p:cTn>
                                        <p:tgtEl>
                                          <p:spTgt spid="539"/>
                                        </p:tgtEl>
                                        <p:attrNameLst>
                                          <p:attrName>style.visibility</p:attrName>
                                        </p:attrNameLst>
                                      </p:cBhvr>
                                      <p:to>
                                        <p:strVal val="visible"/>
                                      </p:to>
                                    </p:set>
                                    <p:animEffect transition="in" filter="wipe(left)">
                                      <p:cBhvr>
                                        <p:cTn id="25" dur="500"/>
                                        <p:tgtEl>
                                          <p:spTgt spid="539"/>
                                        </p:tgtEl>
                                      </p:cBhvr>
                                    </p:animEffect>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0"/>
                                        <p:tgtEl>
                                          <p:spTgt spid="99"/>
                                        </p:tgtEl>
                                      </p:cBhvr>
                                    </p:animEffect>
                                    <p:anim calcmode="lin" valueType="num">
                                      <p:cBhvr>
                                        <p:cTn id="30" dur="1000" fill="hold"/>
                                        <p:tgtEl>
                                          <p:spTgt spid="99"/>
                                        </p:tgtEl>
                                        <p:attrNameLst>
                                          <p:attrName>ppt_x</p:attrName>
                                        </p:attrNameLst>
                                      </p:cBhvr>
                                      <p:tavLst>
                                        <p:tav tm="0">
                                          <p:val>
                                            <p:strVal val="#ppt_x"/>
                                          </p:val>
                                        </p:tav>
                                        <p:tav tm="100000">
                                          <p:val>
                                            <p:strVal val="#ppt_x"/>
                                          </p:val>
                                        </p:tav>
                                      </p:tavLst>
                                    </p:anim>
                                    <p:anim calcmode="lin" valueType="num">
                                      <p:cBhvr>
                                        <p:cTn id="31" dur="1000" fill="hold"/>
                                        <p:tgtEl>
                                          <p:spTgt spid="99"/>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22" presetClass="entr" presetSubtype="8" fill="hold" nodeType="afterEffect">
                                  <p:stCondLst>
                                    <p:cond delay="0"/>
                                  </p:stCondLst>
                                  <p:childTnLst>
                                    <p:set>
                                      <p:cBhvr>
                                        <p:cTn id="34" dur="1" fill="hold">
                                          <p:stCondLst>
                                            <p:cond delay="0"/>
                                          </p:stCondLst>
                                        </p:cTn>
                                        <p:tgtEl>
                                          <p:spTgt spid="452"/>
                                        </p:tgtEl>
                                        <p:attrNameLst>
                                          <p:attrName>style.visibility</p:attrName>
                                        </p:attrNameLst>
                                      </p:cBhvr>
                                      <p:to>
                                        <p:strVal val="visible"/>
                                      </p:to>
                                    </p:set>
                                    <p:animEffect transition="in" filter="wipe(left)">
                                      <p:cBhvr>
                                        <p:cTn id="35" dur="500"/>
                                        <p:tgtEl>
                                          <p:spTgt spid="452"/>
                                        </p:tgtEl>
                                      </p:cBhvr>
                                    </p:animEffect>
                                  </p:childTnLst>
                                </p:cTn>
                              </p:par>
                            </p:childTnLst>
                          </p:cTn>
                        </p:par>
                        <p:par>
                          <p:cTn id="36" fill="hold">
                            <p:stCondLst>
                              <p:cond delay="5000"/>
                            </p:stCondLst>
                            <p:childTnLst>
                              <p:par>
                                <p:cTn id="37" presetID="42" presetClass="entr" presetSubtype="0" fill="hold" grpId="0" nodeType="afterEffect">
                                  <p:stCondLst>
                                    <p:cond delay="0"/>
                                  </p:stCondLst>
                                  <p:childTnLst>
                                    <p:set>
                                      <p:cBhvr>
                                        <p:cTn id="38" dur="1" fill="hold">
                                          <p:stCondLst>
                                            <p:cond delay="0"/>
                                          </p:stCondLst>
                                        </p:cTn>
                                        <p:tgtEl>
                                          <p:spTgt spid="100"/>
                                        </p:tgtEl>
                                        <p:attrNameLst>
                                          <p:attrName>style.visibility</p:attrName>
                                        </p:attrNameLst>
                                      </p:cBhvr>
                                      <p:to>
                                        <p:strVal val="visible"/>
                                      </p:to>
                                    </p:set>
                                    <p:animEffect transition="in" filter="fade">
                                      <p:cBhvr>
                                        <p:cTn id="39" dur="1000"/>
                                        <p:tgtEl>
                                          <p:spTgt spid="100"/>
                                        </p:tgtEl>
                                      </p:cBhvr>
                                    </p:animEffect>
                                    <p:anim calcmode="lin" valueType="num">
                                      <p:cBhvr>
                                        <p:cTn id="40" dur="1000" fill="hold"/>
                                        <p:tgtEl>
                                          <p:spTgt spid="100"/>
                                        </p:tgtEl>
                                        <p:attrNameLst>
                                          <p:attrName>ppt_x</p:attrName>
                                        </p:attrNameLst>
                                      </p:cBhvr>
                                      <p:tavLst>
                                        <p:tav tm="0">
                                          <p:val>
                                            <p:strVal val="#ppt_x"/>
                                          </p:val>
                                        </p:tav>
                                        <p:tav tm="100000">
                                          <p:val>
                                            <p:strVal val="#ppt_x"/>
                                          </p:val>
                                        </p:tav>
                                      </p:tavLst>
                                    </p:anim>
                                    <p:anim calcmode="lin" valueType="num">
                                      <p:cBhvr>
                                        <p:cTn id="41" dur="1000" fill="hold"/>
                                        <p:tgtEl>
                                          <p:spTgt spid="100"/>
                                        </p:tgtEl>
                                        <p:attrNameLst>
                                          <p:attrName>ppt_y</p:attrName>
                                        </p:attrNameLst>
                                      </p:cBhvr>
                                      <p:tavLst>
                                        <p:tav tm="0">
                                          <p:val>
                                            <p:strVal val="#ppt_y+.1"/>
                                          </p:val>
                                        </p:tav>
                                        <p:tav tm="100000">
                                          <p:val>
                                            <p:strVal val="#ppt_y"/>
                                          </p:val>
                                        </p:tav>
                                      </p:tavLst>
                                    </p:anim>
                                  </p:childTnLst>
                                </p:cTn>
                              </p:par>
                            </p:childTnLst>
                          </p:cTn>
                        </p:par>
                        <p:par>
                          <p:cTn id="42" fill="hold">
                            <p:stCondLst>
                              <p:cond delay="6000"/>
                            </p:stCondLst>
                            <p:childTnLst>
                              <p:par>
                                <p:cTn id="43" presetID="22" presetClass="entr" presetSubtype="8" fill="hold" nodeType="afterEffect">
                                  <p:stCondLst>
                                    <p:cond delay="0"/>
                                  </p:stCondLst>
                                  <p:childTnLst>
                                    <p:set>
                                      <p:cBhvr>
                                        <p:cTn id="44" dur="1" fill="hold">
                                          <p:stCondLst>
                                            <p:cond delay="0"/>
                                          </p:stCondLst>
                                        </p:cTn>
                                        <p:tgtEl>
                                          <p:spTgt spid="626"/>
                                        </p:tgtEl>
                                        <p:attrNameLst>
                                          <p:attrName>style.visibility</p:attrName>
                                        </p:attrNameLst>
                                      </p:cBhvr>
                                      <p:to>
                                        <p:strVal val="visible"/>
                                      </p:to>
                                    </p:set>
                                    <p:animEffect transition="in" filter="wipe(left)">
                                      <p:cBhvr>
                                        <p:cTn id="45" dur="500"/>
                                        <p:tgtEl>
                                          <p:spTgt spid="626"/>
                                        </p:tgtEl>
                                      </p:cBhvr>
                                    </p:animEffect>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98"/>
                                        </p:tgtEl>
                                        <p:attrNameLst>
                                          <p:attrName>style.visibility</p:attrName>
                                        </p:attrNameLst>
                                      </p:cBhvr>
                                      <p:to>
                                        <p:strVal val="visible"/>
                                      </p:to>
                                    </p:set>
                                    <p:animEffect transition="in" filter="fade">
                                      <p:cBhvr>
                                        <p:cTn id="49" dur="1000"/>
                                        <p:tgtEl>
                                          <p:spTgt spid="98"/>
                                        </p:tgtEl>
                                      </p:cBhvr>
                                    </p:animEffect>
                                    <p:anim calcmode="lin" valueType="num">
                                      <p:cBhvr>
                                        <p:cTn id="50" dur="1000" fill="hold"/>
                                        <p:tgtEl>
                                          <p:spTgt spid="98"/>
                                        </p:tgtEl>
                                        <p:attrNameLst>
                                          <p:attrName>ppt_x</p:attrName>
                                        </p:attrNameLst>
                                      </p:cBhvr>
                                      <p:tavLst>
                                        <p:tav tm="0">
                                          <p:val>
                                            <p:strVal val="#ppt_x"/>
                                          </p:val>
                                        </p:tav>
                                        <p:tav tm="100000">
                                          <p:val>
                                            <p:strVal val="#ppt_x"/>
                                          </p:val>
                                        </p:tav>
                                      </p:tavLst>
                                    </p:anim>
                                    <p:anim calcmode="lin" valueType="num">
                                      <p:cBhvr>
                                        <p:cTn id="51" dur="1000" fill="hold"/>
                                        <p:tgtEl>
                                          <p:spTgt spid="98"/>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1066"/>
                                        </p:tgtEl>
                                        <p:attrNameLst>
                                          <p:attrName>style.visibility</p:attrName>
                                        </p:attrNameLst>
                                      </p:cBhvr>
                                      <p:to>
                                        <p:strVal val="visible"/>
                                      </p:to>
                                    </p:set>
                                    <p:animEffect transition="in" filter="fade">
                                      <p:cBhvr>
                                        <p:cTn id="54" dur="1000"/>
                                        <p:tgtEl>
                                          <p:spTgt spid="1066"/>
                                        </p:tgtEl>
                                      </p:cBhvr>
                                    </p:animEffect>
                                    <p:anim calcmode="lin" valueType="num">
                                      <p:cBhvr>
                                        <p:cTn id="55" dur="1000" fill="hold"/>
                                        <p:tgtEl>
                                          <p:spTgt spid="1066"/>
                                        </p:tgtEl>
                                        <p:attrNameLst>
                                          <p:attrName>ppt_x</p:attrName>
                                        </p:attrNameLst>
                                      </p:cBhvr>
                                      <p:tavLst>
                                        <p:tav tm="0">
                                          <p:val>
                                            <p:strVal val="#ppt_x"/>
                                          </p:val>
                                        </p:tav>
                                        <p:tav tm="100000">
                                          <p:val>
                                            <p:strVal val="#ppt_x"/>
                                          </p:val>
                                        </p:tav>
                                      </p:tavLst>
                                    </p:anim>
                                    <p:anim calcmode="lin" valueType="num">
                                      <p:cBhvr>
                                        <p:cTn id="56" dur="1000" fill="hold"/>
                                        <p:tgtEl>
                                          <p:spTgt spid="1066"/>
                                        </p:tgtEl>
                                        <p:attrNameLst>
                                          <p:attrName>ppt_y</p:attrName>
                                        </p:attrNameLst>
                                      </p:cBhvr>
                                      <p:tavLst>
                                        <p:tav tm="0">
                                          <p:val>
                                            <p:strVal val="#ppt_y-.1"/>
                                          </p:val>
                                        </p:tav>
                                        <p:tav tm="100000">
                                          <p:val>
                                            <p:strVal val="#ppt_y"/>
                                          </p:val>
                                        </p:tav>
                                      </p:tavLst>
                                    </p:anim>
                                  </p:childTnLst>
                                </p:cTn>
                              </p:par>
                              <p:par>
                                <p:cTn id="57" presetID="32" presetClass="emph" presetSubtype="0" repeatCount="indefinite" fill="hold" nodeType="withEffect">
                                  <p:stCondLst>
                                    <p:cond delay="0"/>
                                  </p:stCondLst>
                                  <p:childTnLst>
                                    <p:animRot by="120000">
                                      <p:cBhvr>
                                        <p:cTn id="58" dur="100" fill="hold">
                                          <p:stCondLst>
                                            <p:cond delay="0"/>
                                          </p:stCondLst>
                                        </p:cTn>
                                        <p:tgtEl>
                                          <p:spTgt spid="1066"/>
                                        </p:tgtEl>
                                        <p:attrNameLst>
                                          <p:attrName>r</p:attrName>
                                        </p:attrNameLst>
                                      </p:cBhvr>
                                    </p:animRot>
                                    <p:animRot by="-240000">
                                      <p:cBhvr>
                                        <p:cTn id="59" dur="200" fill="hold">
                                          <p:stCondLst>
                                            <p:cond delay="200"/>
                                          </p:stCondLst>
                                        </p:cTn>
                                        <p:tgtEl>
                                          <p:spTgt spid="1066"/>
                                        </p:tgtEl>
                                        <p:attrNameLst>
                                          <p:attrName>r</p:attrName>
                                        </p:attrNameLst>
                                      </p:cBhvr>
                                    </p:animRot>
                                    <p:animRot by="240000">
                                      <p:cBhvr>
                                        <p:cTn id="60" dur="200" fill="hold">
                                          <p:stCondLst>
                                            <p:cond delay="400"/>
                                          </p:stCondLst>
                                        </p:cTn>
                                        <p:tgtEl>
                                          <p:spTgt spid="1066"/>
                                        </p:tgtEl>
                                        <p:attrNameLst>
                                          <p:attrName>r</p:attrName>
                                        </p:attrNameLst>
                                      </p:cBhvr>
                                    </p:animRot>
                                    <p:animRot by="-240000">
                                      <p:cBhvr>
                                        <p:cTn id="61" dur="200" fill="hold">
                                          <p:stCondLst>
                                            <p:cond delay="600"/>
                                          </p:stCondLst>
                                        </p:cTn>
                                        <p:tgtEl>
                                          <p:spTgt spid="1066"/>
                                        </p:tgtEl>
                                        <p:attrNameLst>
                                          <p:attrName>r</p:attrName>
                                        </p:attrNameLst>
                                      </p:cBhvr>
                                    </p:animRot>
                                    <p:animRot by="120000">
                                      <p:cBhvr>
                                        <p:cTn id="62" dur="200" fill="hold">
                                          <p:stCondLst>
                                            <p:cond delay="800"/>
                                          </p:stCondLst>
                                        </p:cTn>
                                        <p:tgtEl>
                                          <p:spTgt spid="1066"/>
                                        </p:tgtEl>
                                        <p:attrNameLst>
                                          <p:attrName>r</p:attrName>
                                        </p:attrNameLst>
                                      </p:cBhvr>
                                    </p:animRot>
                                  </p:childTnLst>
                                </p:cTn>
                              </p:par>
                            </p:childTnLst>
                          </p:cTn>
                        </p:par>
                        <p:par>
                          <p:cTn id="63" fill="hold">
                            <p:stCondLst>
                              <p:cond delay="7500"/>
                            </p:stCondLst>
                            <p:childTnLst>
                              <p:par>
                                <p:cTn id="64" presetID="42" presetClass="entr" presetSubtype="0" fill="hold" nodeType="afterEffect">
                                  <p:stCondLst>
                                    <p:cond delay="0"/>
                                  </p:stCondLst>
                                  <p:childTnLst>
                                    <p:set>
                                      <p:cBhvr>
                                        <p:cTn id="65" dur="1" fill="hold">
                                          <p:stCondLst>
                                            <p:cond delay="0"/>
                                          </p:stCondLst>
                                        </p:cTn>
                                        <p:tgtEl>
                                          <p:spTgt spid="713"/>
                                        </p:tgtEl>
                                        <p:attrNameLst>
                                          <p:attrName>style.visibility</p:attrName>
                                        </p:attrNameLst>
                                      </p:cBhvr>
                                      <p:to>
                                        <p:strVal val="visible"/>
                                      </p:to>
                                    </p:set>
                                    <p:animEffect transition="in" filter="fade">
                                      <p:cBhvr>
                                        <p:cTn id="66" dur="1000"/>
                                        <p:tgtEl>
                                          <p:spTgt spid="713"/>
                                        </p:tgtEl>
                                      </p:cBhvr>
                                    </p:animEffect>
                                    <p:anim calcmode="lin" valueType="num">
                                      <p:cBhvr>
                                        <p:cTn id="67" dur="1000" fill="hold"/>
                                        <p:tgtEl>
                                          <p:spTgt spid="713"/>
                                        </p:tgtEl>
                                        <p:attrNameLst>
                                          <p:attrName>ppt_x</p:attrName>
                                        </p:attrNameLst>
                                      </p:cBhvr>
                                      <p:tavLst>
                                        <p:tav tm="0">
                                          <p:val>
                                            <p:strVal val="#ppt_x"/>
                                          </p:val>
                                        </p:tav>
                                        <p:tav tm="100000">
                                          <p:val>
                                            <p:strVal val="#ppt_x"/>
                                          </p:val>
                                        </p:tav>
                                      </p:tavLst>
                                    </p:anim>
                                    <p:anim calcmode="lin" valueType="num">
                                      <p:cBhvr>
                                        <p:cTn id="68" dur="1000" fill="hold"/>
                                        <p:tgtEl>
                                          <p:spTgt spid="713"/>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0" presetClass="path" presetSubtype="0" accel="50000" decel="50000" fill="hold" nodeType="clickEffect">
                                  <p:stCondLst>
                                    <p:cond delay="0"/>
                                  </p:stCondLst>
                                  <p:childTnLst>
                                    <p:animMotion origin="layout" path="M 0.00017 -0.00093 L 0.00017 -0.00093 C 0.00104 0.01389 0.00034 0.02932 0.00295 0.04352 C 0.00798 0.07037 3.88889E-6 0.02932 0.00711 0.05833 C 0.00833 0.06296 0.00902 0.06821 0.00989 0.07315 C 0.01319 0.09074 0.0092 0.06852 0.01267 0.09043 C 0.01493 0.10432 0.01319 0.09105 0.01684 0.10772 C 0.01788 0.11235 0.01875 0.11759 0.01961 0.12253 L 0.021 0.12994 C 0.02152 0.13241 0.0217 0.13488 0.02239 0.13735 C 0.02326 0.14043 0.0243 0.14383 0.02517 0.14722 C 0.02569 0.14938 0.02586 0.15216 0.02656 0.15463 C 0.02812 0.15957 0.0302 0.16451 0.03211 0.16945 C 0.03298 0.17191 0.03368 0.17469 0.03489 0.17685 C 0.03628 0.17932 0.03784 0.18148 0.03906 0.18426 C 0.04566 0.19815 0.03784 0.18457 0.04461 0.20154 C 0.04583 0.20432 0.04739 0.20648 0.04878 0.20895 C 0.0493 0.21142 0.04965 0.21389 0.05017 0.21636 C 0.05225 0.225 0.05295 0.22593 0.05573 0.23364 C 0.0592 0.25772 0.05503 0.22747 0.0585 0.25586 C 0.05885 0.25895 0.05937 0.26235 0.05989 0.26574 C 0.06267 0.32469 0.06284 0.31667 0.05989 0.40864 C 0.05972 0.41389 0.0585 0.41883 0.05711 0.42377 C 0.0552 0.43025 0.05382 0.43735 0.05156 0.44352 C 0.04965 0.44815 0.04757 0.45278 0.046 0.45833 C 0.03767 0.48796 0.04826 0.45093 0.04045 0.47562 C 0.03836 0.48179 0.03767 0.48735 0.03489 0.4929 C 0.03229 0.49784 0.03038 0.50525 0.02656 0.50772 C 0.02135 0.51049 0.02291 0.50895 0.01823 0.51512 C 0.00503 0.53179 0.02014 0.5142 0.00711 0.52747 C 0.00191 0.53272 0.00451 0.5321 -0.00122 0.53488 C -0.00348 0.5358 -0.00591 0.53611 -0.00816 0.53735 C -0.00955 0.53796 -0.01094 0.53889 -0.01233 0.53982 C -0.01598 0.54136 -0.02344 0.54475 -0.02344 0.54475 L -0.13455 0.54228 C -0.13594 0.54198 -0.13733 0.54012 -0.13872 0.53982 C -0.14219 0.53827 -0.15365 0.53549 -0.15677 0.53488 C -0.15816 0.53395 -0.15955 0.53333 -0.16094 0.53241 C -0.1658 0.5284 -0.1665 0.52747 -0.17066 0.52253 C -0.17309 0.51574 -0.17448 0.51296 -0.17622 0.50525 C -0.17726 0.50031 -0.17796 0.49537 -0.179 0.49043 L -0.18039 0.48303 C -0.18073 0.48056 -0.18091 0.47778 -0.18177 0.47562 L -0.18455 0.46821 C -0.1849 0.46574 -0.18646 0.4537 -0.18733 0.45062 L -0.19566 0.4287 C -0.19653 0.42624 -0.19723 0.42315 -0.19844 0.4213 C -0.19983 0.41883 -0.20139 0.41636 -0.20261 0.41358 C -0.20677 0.40463 -0.20382 0.40679 -0.20955 0.39907 C -0.21216 0.39537 -0.21546 0.39321 -0.21789 0.3892 C -0.21927 0.38673 -0.22049 0.38364 -0.22205 0.38179 C -0.22466 0.37809 -0.23039 0.37161 -0.23039 0.37161 C -0.23507 0.35926 -0.23056 0.3679 -0.23733 0.36204 C -0.23872 0.36049 -0.23993 0.35803 -0.2415 0.3571 C -0.2441 0.35494 -0.2474 0.35494 -0.24983 0.35216 C -0.25122 0.35031 -0.25243 0.34815 -0.254 0.34722 C -0.2566 0.34506 -0.2599 0.34506 -0.26233 0.34228 C -0.26372 0.34043 -0.26476 0.33765 -0.2665 0.33735 C -0.27379 0.33519 -0.28125 0.3358 -0.28872 0.33457 C -0.29236 0.33426 -0.29601 0.33303 -0.29983 0.3321 C -0.30122 0.33148 -0.30261 0.33056 -0.304 0.32963 C -0.30938 0.32747 -0.31511 0.32624 -0.32066 0.325 C -0.32344 0.32315 -0.32605 0.3213 -0.329 0.32006 C -0.33073 0.31914 -0.33264 0.31852 -0.33455 0.31759 C -0.33733 0.31605 -0.34011 0.3142 -0.34289 0.31265 C -0.34427 0.31173 -0.34584 0.31142 -0.34705 0.31019 C -0.35243 0.3037 -0.34966 0.30617 -0.35539 0.30278 C -0.35886 0.2963 -0.36285 0.28827 -0.36789 0.28549 L -0.37205 0.28303 C -0.37726 0.26883 -0.37171 0.28179 -0.38039 0.26821 C -0.38316 0.26327 -0.38542 0.2571 -0.38872 0.2534 C -0.39011 0.25154 -0.39167 0.25031 -0.39289 0.24846 C -0.40556 0.22809 -0.39757 0.23395 -0.40677 0.2287 C -0.41181 0.21512 -0.40677 0.22654 -0.41372 0.21636 C -0.42275 0.20278 -0.41285 0.21512 -0.42205 0.19907 C -0.42361 0.19599 -0.42587 0.19445 -0.42761 0.19167 C -0.42865 0.18951 -0.42934 0.18642 -0.43039 0.18426 C -0.43212 0.17994 -0.43386 0.17562 -0.43594 0.17191 C -0.43855 0.16667 -0.4415 0.16204 -0.44427 0.1571 C -0.44653 0.15278 -0.44914 0.14938 -0.45122 0.14475 C -0.454 0.13796 -0.45573 0.12994 -0.45955 0.125 C -0.46129 0.12253 -0.46337 0.12037 -0.46511 0.11759 C -0.46615 0.11543 -0.4665 0.11204 -0.46789 0.11019 C -0.4698 0.10679 -0.4724 0.10525 -0.47483 0.10278 C -0.47622 0.10093 -0.47761 0.09969 -0.479 0.09784 C -0.48039 0.09537 -0.48143 0.09228 -0.48316 0.09043 C -0.48438 0.08889 -0.48594 0.08889 -0.48733 0.08796 C -0.48872 0.08642 -0.48993 0.08426 -0.4915 0.08303 C -0.49271 0.08179 -0.49427 0.08148 -0.49566 0.08056 C -0.49757 0.07901 -0.49914 0.07654 -0.50122 0.07562 C -0.5033 0.07407 -0.50573 0.07407 -0.50816 0.07315 C -0.52118 0.06728 -0.49688 0.07346 -0.52483 0.06821 C -0.53959 0.06975 -0.55434 0.07068 -0.56927 0.07315 C -0.57101 0.07315 -0.57309 0.07377 -0.57483 0.07562 C -0.59827 0.10124 -0.58125 0.08272 -0.59011 0.10031 C -0.59306 0.10617 -0.59983 0.11759 -0.59983 0.11759 C -0.6007 0.12253 -0.60122 0.12747 -0.60261 0.13241 C -0.604 0.13735 -0.60556 0.14198 -0.60677 0.14722 C -0.61111 0.16698 -0.60382 0.14691 -0.61233 0.16698 C -0.6158 0.19228 -0.61094 0.1608 -0.6165 0.18673 C -0.61702 0.18982 -0.61719 0.19321 -0.61789 0.19661 C -0.61823 0.19907 -0.61875 0.20154 -0.61927 0.20401 C -0.61962 0.21142 -0.61997 0.21883 -0.62066 0.22624 C -0.62084 0.22932 -0.62171 0.23272 -0.62205 0.23611 C -0.62257 0.24414 -0.62292 0.25247 -0.62327 0.2608 C -0.62292 0.28303 -0.62257 0.30525 -0.62205 0.32747 C -0.62084 0.37531 -0.62327 0.35957 -0.61927 0.38179 C -0.61528 0.45803 -0.61789 0.39969 -0.61789 0.5571 " pathEditMode="relative" ptsTypes="AAAAAAAAAAAAAAAAAAAAAAAAAAAAAAAAAAAAAAAAAAAAAAAAAAAAAAAAAAAAAAAAAAAAAAAAAAAAAAAAAAAAAAAAAAAAAAAAAAAAAAAAAAAA">
                                      <p:cBhvr>
                                        <p:cTn id="72" dur="2000" fill="hold"/>
                                        <p:tgtEl>
                                          <p:spTgt spid="1064"/>
                                        </p:tgtEl>
                                        <p:attrNameLst>
                                          <p:attrName>ppt_x</p:attrName>
                                          <p:attrName>ppt_y</p:attrName>
                                        </p:attrNameLst>
                                      </p:cBhvr>
                                    </p:animMotion>
                                  </p:childTnLst>
                                </p:cTn>
                              </p:par>
                            </p:childTnLst>
                          </p:cTn>
                        </p:par>
                        <p:par>
                          <p:cTn id="73" fill="hold">
                            <p:stCondLst>
                              <p:cond delay="2000"/>
                            </p:stCondLst>
                            <p:childTnLst>
                              <p:par>
                                <p:cTn id="74" presetID="1" presetClass="exit" presetSubtype="0" fill="hold" nodeType="afterEffect">
                                  <p:stCondLst>
                                    <p:cond delay="0"/>
                                  </p:stCondLst>
                                  <p:childTnLst>
                                    <p:set>
                                      <p:cBhvr>
                                        <p:cTn id="75" dur="1" fill="hold">
                                          <p:stCondLst>
                                            <p:cond delay="0"/>
                                          </p:stCondLst>
                                        </p:cTn>
                                        <p:tgtEl>
                                          <p:spTgt spid="1064"/>
                                        </p:tgtEl>
                                        <p:attrNameLst>
                                          <p:attrName>style.visibility</p:attrName>
                                        </p:attrNameLst>
                                      </p:cBhvr>
                                      <p:to>
                                        <p:strVal val="hidden"/>
                                      </p:to>
                                    </p:set>
                                  </p:childTnLst>
                                </p:cTn>
                              </p:par>
                              <p:par>
                                <p:cTn id="76" presetID="1" presetClass="entr" presetSubtype="0" fill="hold" nodeType="withEffect">
                                  <p:stCondLst>
                                    <p:cond delay="0"/>
                                  </p:stCondLst>
                                  <p:childTnLst>
                                    <p:set>
                                      <p:cBhvr>
                                        <p:cTn id="77" dur="1" fill="hold">
                                          <p:stCondLst>
                                            <p:cond delay="0"/>
                                          </p:stCondLst>
                                        </p:cTn>
                                        <p:tgtEl>
                                          <p:spTgt spid="1063"/>
                                        </p:tgtEl>
                                        <p:attrNameLst>
                                          <p:attrName>style.visibility</p:attrName>
                                        </p:attrNameLst>
                                      </p:cBhvr>
                                      <p:to>
                                        <p:strVal val="visible"/>
                                      </p:to>
                                    </p:set>
                                  </p:childTnLst>
                                </p:cTn>
                              </p:par>
                              <p:par>
                                <p:cTn id="78" presetID="64" presetClass="path" presetSubtype="0" accel="50000" decel="50000" fill="hold" nodeType="withEffect">
                                  <p:stCondLst>
                                    <p:cond delay="0"/>
                                  </p:stCondLst>
                                  <p:childTnLst>
                                    <p:animMotion origin="layout" path="M -1.38889E-6 2.71605E-6 L 0.35712 -0.46081 " pathEditMode="relative" rAng="0" ptsTypes="AA">
                                      <p:cBhvr>
                                        <p:cTn id="79" dur="2000" fill="hold"/>
                                        <p:tgtEl>
                                          <p:spTgt spid="1063"/>
                                        </p:tgtEl>
                                        <p:attrNameLst>
                                          <p:attrName>ppt_x</p:attrName>
                                          <p:attrName>ppt_y</p:attrName>
                                        </p:attrNameLst>
                                      </p:cBhvr>
                                      <p:rCtr x="17847" y="-23056"/>
                                    </p:animMotion>
                                  </p:childTnLst>
                                </p:cTn>
                              </p:par>
                              <p:par>
                                <p:cTn id="80" presetID="56" presetClass="path" presetSubtype="0" accel="50000" decel="50000" fill="hold" grpId="2" nodeType="withEffect">
                                  <p:stCondLst>
                                    <p:cond delay="0"/>
                                  </p:stCondLst>
                                  <p:childTnLst>
                                    <p:animMotion origin="layout" path="M 3.61111E-6 -2.34568E-6 L 0.35868 -0.45833 " pathEditMode="relative" rAng="0" ptsTypes="AA">
                                      <p:cBhvr>
                                        <p:cTn id="81" dur="2000" fill="hold"/>
                                        <p:tgtEl>
                                          <p:spTgt spid="100"/>
                                        </p:tgtEl>
                                        <p:attrNameLst>
                                          <p:attrName>ppt_x</p:attrName>
                                          <p:attrName>ppt_y</p:attrName>
                                        </p:attrNameLst>
                                      </p:cBhvr>
                                      <p:rCtr x="17934" y="-22932"/>
                                    </p:animMotion>
                                  </p:childTnLst>
                                </p:cTn>
                              </p:par>
                              <p:par>
                                <p:cTn id="82" presetID="3" presetClass="emph" presetSubtype="2" fill="hold" grpId="3" nodeType="withEffect">
                                  <p:stCondLst>
                                    <p:cond delay="0"/>
                                  </p:stCondLst>
                                  <p:childTnLst>
                                    <p:animClr clrSpc="rgb" dir="cw">
                                      <p:cBhvr override="childStyle">
                                        <p:cTn id="83" dur="2000" fill="hold"/>
                                        <p:tgtEl>
                                          <p:spTgt spid="100"/>
                                        </p:tgtEl>
                                        <p:attrNameLst>
                                          <p:attrName>style.color</p:attrName>
                                        </p:attrNameLst>
                                      </p:cBhvr>
                                      <p:to>
                                        <a:srgbClr val="FF0000"/>
                                      </p:to>
                                    </p:animClr>
                                  </p:childTnLst>
                                </p:cTn>
                              </p:par>
                            </p:childTnLst>
                          </p:cTn>
                        </p:par>
                        <p:par>
                          <p:cTn id="84" fill="hold">
                            <p:stCondLst>
                              <p:cond delay="4000"/>
                            </p:stCondLst>
                            <p:childTnLst>
                              <p:par>
                                <p:cTn id="85" presetID="63" presetClass="path" presetSubtype="0" accel="50000" decel="50000" fill="hold" nodeType="afterEffect">
                                  <p:stCondLst>
                                    <p:cond delay="0"/>
                                  </p:stCondLst>
                                  <p:childTnLst>
                                    <p:animMotion origin="layout" path="M 0.35712 -0.46081 L 0.81372 -0.75587 " pathEditMode="relative" rAng="0" ptsTypes="AA">
                                      <p:cBhvr>
                                        <p:cTn id="86" dur="2000" fill="hold"/>
                                        <p:tgtEl>
                                          <p:spTgt spid="1063"/>
                                        </p:tgtEl>
                                        <p:attrNameLst>
                                          <p:attrName>ppt_x</p:attrName>
                                          <p:attrName>ppt_y</p:attrName>
                                        </p:attrNameLst>
                                      </p:cBhvr>
                                      <p:rCtr x="22830" y="-14753"/>
                                    </p:animMotion>
                                  </p:childTnLst>
                                </p:cTn>
                              </p:par>
                            </p:childTnLst>
                          </p:cTn>
                        </p:par>
                      </p:childTnLst>
                    </p:cTn>
                  </p:par>
                  <p:par>
                    <p:cTn id="87" fill="hold">
                      <p:stCondLst>
                        <p:cond delay="indefinite"/>
                      </p:stCondLst>
                      <p:childTnLst>
                        <p:par>
                          <p:cTn id="88" fill="hold">
                            <p:stCondLst>
                              <p:cond delay="0"/>
                            </p:stCondLst>
                            <p:childTnLst>
                              <p:par>
                                <p:cTn id="89" presetID="10" presetClass="exit" presetSubtype="0" fill="hold" nodeType="clickEffect">
                                  <p:stCondLst>
                                    <p:cond delay="0"/>
                                  </p:stCondLst>
                                  <p:childTnLst>
                                    <p:animEffect transition="out" filter="fade">
                                      <p:cBhvr>
                                        <p:cTn id="90" dur="500"/>
                                        <p:tgtEl>
                                          <p:spTgt spid="7"/>
                                        </p:tgtEl>
                                      </p:cBhvr>
                                    </p:animEffect>
                                    <p:set>
                                      <p:cBhvr>
                                        <p:cTn id="91" dur="1" fill="hold">
                                          <p:stCondLst>
                                            <p:cond delay="499"/>
                                          </p:stCondLst>
                                        </p:cTn>
                                        <p:tgtEl>
                                          <p:spTgt spid="7"/>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500"/>
                                        <p:tgtEl>
                                          <p:spTgt spid="539"/>
                                        </p:tgtEl>
                                      </p:cBhvr>
                                    </p:animEffect>
                                    <p:set>
                                      <p:cBhvr>
                                        <p:cTn id="94" dur="1" fill="hold">
                                          <p:stCondLst>
                                            <p:cond delay="499"/>
                                          </p:stCondLst>
                                        </p:cTn>
                                        <p:tgtEl>
                                          <p:spTgt spid="539"/>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99"/>
                                        </p:tgtEl>
                                      </p:cBhvr>
                                    </p:animEffect>
                                    <p:set>
                                      <p:cBhvr>
                                        <p:cTn id="97" dur="1" fill="hold">
                                          <p:stCondLst>
                                            <p:cond delay="499"/>
                                          </p:stCondLst>
                                        </p:cTn>
                                        <p:tgtEl>
                                          <p:spTgt spid="99"/>
                                        </p:tgtEl>
                                        <p:attrNameLst>
                                          <p:attrName>style.visibility</p:attrName>
                                        </p:attrNameLst>
                                      </p:cBhvr>
                                      <p:to>
                                        <p:strVal val="hidden"/>
                                      </p:to>
                                    </p:set>
                                  </p:childTnLst>
                                </p:cTn>
                              </p:par>
                              <p:par>
                                <p:cTn id="98" presetID="10" presetClass="exit" presetSubtype="0" fill="hold" nodeType="withEffect">
                                  <p:stCondLst>
                                    <p:cond delay="0"/>
                                  </p:stCondLst>
                                  <p:childTnLst>
                                    <p:animEffect transition="out" filter="fade">
                                      <p:cBhvr>
                                        <p:cTn id="99" dur="500"/>
                                        <p:tgtEl>
                                          <p:spTgt spid="452"/>
                                        </p:tgtEl>
                                      </p:cBhvr>
                                    </p:animEffect>
                                    <p:set>
                                      <p:cBhvr>
                                        <p:cTn id="100" dur="1" fill="hold">
                                          <p:stCondLst>
                                            <p:cond delay="499"/>
                                          </p:stCondLst>
                                        </p:cTn>
                                        <p:tgtEl>
                                          <p:spTgt spid="452"/>
                                        </p:tgtEl>
                                        <p:attrNameLst>
                                          <p:attrName>style.visibility</p:attrName>
                                        </p:attrNameLst>
                                      </p:cBhvr>
                                      <p:to>
                                        <p:strVal val="hidden"/>
                                      </p:to>
                                    </p:set>
                                  </p:childTnLst>
                                </p:cTn>
                              </p:par>
                              <p:par>
                                <p:cTn id="101" presetID="10" presetClass="exit" presetSubtype="0" fill="hold" nodeType="withEffect">
                                  <p:stCondLst>
                                    <p:cond delay="0"/>
                                  </p:stCondLst>
                                  <p:childTnLst>
                                    <p:animEffect transition="out" filter="fade">
                                      <p:cBhvr>
                                        <p:cTn id="102" dur="500"/>
                                        <p:tgtEl>
                                          <p:spTgt spid="626"/>
                                        </p:tgtEl>
                                      </p:cBhvr>
                                    </p:animEffect>
                                    <p:set>
                                      <p:cBhvr>
                                        <p:cTn id="103" dur="1" fill="hold">
                                          <p:stCondLst>
                                            <p:cond delay="499"/>
                                          </p:stCondLst>
                                        </p:cTn>
                                        <p:tgtEl>
                                          <p:spTgt spid="626"/>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98"/>
                                        </p:tgtEl>
                                      </p:cBhvr>
                                    </p:animEffect>
                                    <p:set>
                                      <p:cBhvr>
                                        <p:cTn id="106" dur="1" fill="hold">
                                          <p:stCondLst>
                                            <p:cond delay="499"/>
                                          </p:stCondLst>
                                        </p:cTn>
                                        <p:tgtEl>
                                          <p:spTgt spid="98"/>
                                        </p:tgtEl>
                                        <p:attrNameLst>
                                          <p:attrName>style.visibility</p:attrName>
                                        </p:attrNameLst>
                                      </p:cBhvr>
                                      <p:to>
                                        <p:strVal val="hidden"/>
                                      </p:to>
                                    </p:set>
                                  </p:childTnLst>
                                </p:cTn>
                              </p:par>
                              <p:par>
                                <p:cTn id="107" presetID="10" presetClass="exit" presetSubtype="0" fill="hold" nodeType="withEffect">
                                  <p:stCondLst>
                                    <p:cond delay="0"/>
                                  </p:stCondLst>
                                  <p:childTnLst>
                                    <p:animEffect transition="out" filter="fade">
                                      <p:cBhvr>
                                        <p:cTn id="108" dur="500"/>
                                        <p:tgtEl>
                                          <p:spTgt spid="713"/>
                                        </p:tgtEl>
                                      </p:cBhvr>
                                    </p:animEffect>
                                    <p:set>
                                      <p:cBhvr>
                                        <p:cTn id="109" dur="1" fill="hold">
                                          <p:stCondLst>
                                            <p:cond delay="499"/>
                                          </p:stCondLst>
                                        </p:cTn>
                                        <p:tgtEl>
                                          <p:spTgt spid="713"/>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500"/>
                                        <p:tgtEl>
                                          <p:spTgt spid="1065"/>
                                        </p:tgtEl>
                                      </p:cBhvr>
                                    </p:animEffect>
                                    <p:set>
                                      <p:cBhvr>
                                        <p:cTn id="112" dur="1" fill="hold">
                                          <p:stCondLst>
                                            <p:cond delay="499"/>
                                          </p:stCondLst>
                                        </p:cTn>
                                        <p:tgtEl>
                                          <p:spTgt spid="1065"/>
                                        </p:tgtEl>
                                        <p:attrNameLst>
                                          <p:attrName>style.visibility</p:attrName>
                                        </p:attrNameLst>
                                      </p:cBhvr>
                                      <p:to>
                                        <p:strVal val="hidden"/>
                                      </p:to>
                                    </p:set>
                                  </p:childTnLst>
                                </p:cTn>
                              </p:par>
                            </p:childTnLst>
                          </p:cTn>
                        </p:par>
                        <p:par>
                          <p:cTn id="113" fill="hold">
                            <p:stCondLst>
                              <p:cond delay="500"/>
                            </p:stCondLst>
                            <p:childTnLst>
                              <p:par>
                                <p:cTn id="114" presetID="22" presetClass="entr" presetSubtype="1" fill="hold" grpId="0" nodeType="afterEffect">
                                  <p:stCondLst>
                                    <p:cond delay="0"/>
                                  </p:stCondLst>
                                  <p:childTnLst>
                                    <p:set>
                                      <p:cBhvr>
                                        <p:cTn id="115" dur="1" fill="hold">
                                          <p:stCondLst>
                                            <p:cond delay="0"/>
                                          </p:stCondLst>
                                        </p:cTn>
                                        <p:tgtEl>
                                          <p:spTgt spid="1061"/>
                                        </p:tgtEl>
                                        <p:attrNameLst>
                                          <p:attrName>style.visibility</p:attrName>
                                        </p:attrNameLst>
                                      </p:cBhvr>
                                      <p:to>
                                        <p:strVal val="visible"/>
                                      </p:to>
                                    </p:set>
                                    <p:animEffect transition="in" filter="wipe(up)">
                                      <p:cBhvr>
                                        <p:cTn id="116" dur="500"/>
                                        <p:tgtEl>
                                          <p:spTgt spid="1061"/>
                                        </p:tgtEl>
                                      </p:cBhvr>
                                    </p:animEffect>
                                  </p:childTnLst>
                                </p:cTn>
                              </p:par>
                            </p:childTnLst>
                          </p:cTn>
                        </p:par>
                        <p:par>
                          <p:cTn id="117" fill="hold">
                            <p:stCondLst>
                              <p:cond delay="1000"/>
                            </p:stCondLst>
                            <p:childTnLst>
                              <p:par>
                                <p:cTn id="118" presetID="22" presetClass="entr" presetSubtype="8" fill="hold" nodeType="afterEffect">
                                  <p:stCondLst>
                                    <p:cond delay="0"/>
                                  </p:stCondLst>
                                  <p:childTnLst>
                                    <p:set>
                                      <p:cBhvr>
                                        <p:cTn id="119" dur="1" fill="hold">
                                          <p:stCondLst>
                                            <p:cond delay="0"/>
                                          </p:stCondLst>
                                        </p:cTn>
                                        <p:tgtEl>
                                          <p:spTgt spid="3"/>
                                        </p:tgtEl>
                                        <p:attrNameLst>
                                          <p:attrName>style.visibility</p:attrName>
                                        </p:attrNameLst>
                                      </p:cBhvr>
                                      <p:to>
                                        <p:strVal val="visible"/>
                                      </p:to>
                                    </p:set>
                                    <p:animEffect transition="in" filter="wipe(left)">
                                      <p:cBhvr>
                                        <p:cTn id="1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8" grpId="1"/>
      <p:bldP spid="99" grpId="0"/>
      <p:bldP spid="99" grpId="1"/>
      <p:bldP spid="1065" grpId="0"/>
      <p:bldP spid="1065" grpId="1"/>
      <p:bldP spid="1061" grpId="0" animBg="1"/>
      <p:bldP spid="100" grpId="0"/>
      <p:bldP spid="100" grpId="2"/>
      <p:bldP spid="100" grpId="3"/>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0" name="Picture 2" descr="Hình ảnh Đan áo Len Cảnh ấm áp Bà Ngoại Hoa Văn Dễ Thương Hai Chiều, áp,  Màu Kẹo, Già miễn phí tải tập tin PNG PSDComment và Vector">
            <a:extLst>
              <a:ext uri="{FF2B5EF4-FFF2-40B4-BE49-F238E27FC236}">
                <a16:creationId xmlns:a16="http://schemas.microsoft.com/office/drawing/2014/main" id="{60DC0005-D75F-4E38-84D7-FFE3AA70A10C}"/>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469">
                        <a14:foregroundMark x1="90469" y1="75000" x2="90469" y2="78438"/>
                        <a14:foregroundMark x1="90469" y1="78438" x2="90469" y2="80469"/>
                        <a14:foregroundMark x1="11094" y1="78750" x2="27344" y2="88750"/>
                        <a14:foregroundMark x1="27344" y1="88750" x2="36875" y2="87969"/>
                        <a14:foregroundMark x1="36875" y1="87969" x2="46406" y2="88281"/>
                        <a14:foregroundMark x1="46406" y1="88281" x2="79844" y2="79844"/>
                        <a14:foregroundMark x1="79844" y1="79844" x2="89531" y2="82344"/>
                        <a14:foregroundMark x1="89531" y1="82344" x2="80469" y2="83594"/>
                      </a14:backgroundRemoval>
                    </a14:imgEffect>
                  </a14:imgLayer>
                </a14:imgProps>
              </a:ext>
              <a:ext uri="{28A0092B-C50C-407E-A947-70E740481C1C}">
                <a14:useLocalDpi xmlns:a14="http://schemas.microsoft.com/office/drawing/2010/main" val="0"/>
              </a:ext>
            </a:extLst>
          </a:blip>
          <a:srcRect/>
          <a:stretch>
            <a:fillRect/>
          </a:stretch>
        </p:blipFill>
        <p:spPr bwMode="auto">
          <a:xfrm>
            <a:off x="-8595" y="-371694"/>
            <a:ext cx="3229805" cy="3229805"/>
          </a:xfrm>
          <a:prstGeom prst="rect">
            <a:avLst/>
          </a:prstGeom>
          <a:noFill/>
          <a:extLst>
            <a:ext uri="{909E8E84-426E-40DD-AFC4-6F175D3DCCD1}">
              <a14:hiddenFill xmlns:a14="http://schemas.microsoft.com/office/drawing/2010/main">
                <a:solidFill>
                  <a:srgbClr val="FFFFFF"/>
                </a:solidFill>
              </a14:hiddenFill>
            </a:ext>
          </a:extLst>
        </p:spPr>
      </p:pic>
      <p:sp>
        <p:nvSpPr>
          <p:cNvPr id="98" name="TextBox 97">
            <a:extLst>
              <a:ext uri="{FF2B5EF4-FFF2-40B4-BE49-F238E27FC236}">
                <a16:creationId xmlns:a16="http://schemas.microsoft.com/office/drawing/2014/main" id="{75119BE3-DC2B-4E79-8D55-5FCE57186958}"/>
              </a:ext>
            </a:extLst>
          </p:cNvPr>
          <p:cNvSpPr txBox="1"/>
          <p:nvPr/>
        </p:nvSpPr>
        <p:spPr>
          <a:xfrm>
            <a:off x="6172200" y="3892607"/>
            <a:ext cx="2448719" cy="430887"/>
          </a:xfrm>
          <a:prstGeom prst="rect">
            <a:avLst/>
          </a:prstGeom>
          <a:noFill/>
        </p:spPr>
        <p:txBody>
          <a:bodyPr wrap="square" rtlCol="0">
            <a:spAutoFit/>
          </a:bodyPr>
          <a:lstStyle/>
          <a:p>
            <a:pPr algn="ctr"/>
            <a:r>
              <a:rPr lang="en-US" sz="2200">
                <a:solidFill>
                  <a:schemeClr val="tx1"/>
                </a:solidFill>
                <a:latin typeface="SVN-Clementine" panose="020F0502020204030203" pitchFamily="34" charset="0"/>
              </a:rPr>
              <a:t> Trong thời gian ngắn</a:t>
            </a:r>
          </a:p>
        </p:txBody>
      </p:sp>
      <p:grpSp>
        <p:nvGrpSpPr>
          <p:cNvPr id="7" name="Group 6">
            <a:extLst>
              <a:ext uri="{FF2B5EF4-FFF2-40B4-BE49-F238E27FC236}">
                <a16:creationId xmlns:a16="http://schemas.microsoft.com/office/drawing/2014/main" id="{56AEF96A-6864-4056-A5D9-A3C63AA8041D}"/>
              </a:ext>
            </a:extLst>
          </p:cNvPr>
          <p:cNvGrpSpPr/>
          <p:nvPr/>
        </p:nvGrpSpPr>
        <p:grpSpPr>
          <a:xfrm>
            <a:off x="541938" y="2886454"/>
            <a:ext cx="2985759" cy="766020"/>
            <a:chOff x="541938" y="2886454"/>
            <a:chExt cx="2985759" cy="766020"/>
          </a:xfrm>
        </p:grpSpPr>
        <p:sp>
          <p:nvSpPr>
            <p:cNvPr id="366" name="Freeform 21">
              <a:extLst>
                <a:ext uri="{FF2B5EF4-FFF2-40B4-BE49-F238E27FC236}">
                  <a16:creationId xmlns:a16="http://schemas.microsoft.com/office/drawing/2014/main" id="{4634A7E3-0C46-4046-A1E1-D395F4511A49}"/>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367" name="组合 182">
              <a:extLst>
                <a:ext uri="{FF2B5EF4-FFF2-40B4-BE49-F238E27FC236}">
                  <a16:creationId xmlns:a16="http://schemas.microsoft.com/office/drawing/2014/main" id="{E2B55C00-A8DF-46B2-B68D-B67B04CB6ED5}"/>
                </a:ext>
              </a:extLst>
            </p:cNvPr>
            <p:cNvGrpSpPr/>
            <p:nvPr/>
          </p:nvGrpSpPr>
          <p:grpSpPr>
            <a:xfrm>
              <a:off x="541938" y="2886454"/>
              <a:ext cx="695243" cy="766020"/>
              <a:chOff x="6674548" y="1258087"/>
              <a:chExt cx="1105051" cy="1180297"/>
            </a:xfrm>
          </p:grpSpPr>
          <p:sp>
            <p:nvSpPr>
              <p:cNvPr id="368" name="Freeform 10">
                <a:extLst>
                  <a:ext uri="{FF2B5EF4-FFF2-40B4-BE49-F238E27FC236}">
                    <a16:creationId xmlns:a16="http://schemas.microsoft.com/office/drawing/2014/main" id="{223D4112-1F8A-4043-BF1E-FC18D0BA02BA}"/>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1">
                <a:extLst>
                  <a:ext uri="{FF2B5EF4-FFF2-40B4-BE49-F238E27FC236}">
                    <a16:creationId xmlns:a16="http://schemas.microsoft.com/office/drawing/2014/main" id="{9DF6E7D1-6BED-4F73-9208-52BEDC752428}"/>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2">
                <a:extLst>
                  <a:ext uri="{FF2B5EF4-FFF2-40B4-BE49-F238E27FC236}">
                    <a16:creationId xmlns:a16="http://schemas.microsoft.com/office/drawing/2014/main" id="{E2F0D3E4-64D2-4CF3-98E7-DF26BBF9DF93}"/>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3">
                <a:extLst>
                  <a:ext uri="{FF2B5EF4-FFF2-40B4-BE49-F238E27FC236}">
                    <a16:creationId xmlns:a16="http://schemas.microsoft.com/office/drawing/2014/main" id="{0E2EC626-0310-40F2-A67B-C53F23C34CAF}"/>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14">
                <a:extLst>
                  <a:ext uri="{FF2B5EF4-FFF2-40B4-BE49-F238E27FC236}">
                    <a16:creationId xmlns:a16="http://schemas.microsoft.com/office/drawing/2014/main" id="{FEF62F5D-E7E5-4A3E-95F4-1F9C4349911F}"/>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15">
                <a:extLst>
                  <a:ext uri="{FF2B5EF4-FFF2-40B4-BE49-F238E27FC236}">
                    <a16:creationId xmlns:a16="http://schemas.microsoft.com/office/drawing/2014/main" id="{EDF8DF08-E8E5-4DBA-BE02-9E1938BD8B12}"/>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6">
                <a:extLst>
                  <a:ext uri="{FF2B5EF4-FFF2-40B4-BE49-F238E27FC236}">
                    <a16:creationId xmlns:a16="http://schemas.microsoft.com/office/drawing/2014/main" id="{BBDB179A-89D0-4856-952F-9FEF50569024}"/>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17">
                <a:extLst>
                  <a:ext uri="{FF2B5EF4-FFF2-40B4-BE49-F238E27FC236}">
                    <a16:creationId xmlns:a16="http://schemas.microsoft.com/office/drawing/2014/main" id="{4FD04BC8-2CE8-4731-9680-AE4916B1EF75}"/>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8">
                <a:extLst>
                  <a:ext uri="{FF2B5EF4-FFF2-40B4-BE49-F238E27FC236}">
                    <a16:creationId xmlns:a16="http://schemas.microsoft.com/office/drawing/2014/main" id="{D75EC5A4-E3CD-484E-8F10-37F11CE37D1E}"/>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9">
                <a:extLst>
                  <a:ext uri="{FF2B5EF4-FFF2-40B4-BE49-F238E27FC236}">
                    <a16:creationId xmlns:a16="http://schemas.microsoft.com/office/drawing/2014/main" id="{050D8E46-B2D2-4588-A3E1-60C5CEAD37B6}"/>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0">
                <a:extLst>
                  <a:ext uri="{FF2B5EF4-FFF2-40B4-BE49-F238E27FC236}">
                    <a16:creationId xmlns:a16="http://schemas.microsoft.com/office/drawing/2014/main" id="{EC73CF33-19F6-403D-B05F-5881173FB52E}"/>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1">
                <a:extLst>
                  <a:ext uri="{FF2B5EF4-FFF2-40B4-BE49-F238E27FC236}">
                    <a16:creationId xmlns:a16="http://schemas.microsoft.com/office/drawing/2014/main" id="{A578D8E9-50E0-455D-B333-F15B45622858}"/>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2">
                <a:extLst>
                  <a:ext uri="{FF2B5EF4-FFF2-40B4-BE49-F238E27FC236}">
                    <a16:creationId xmlns:a16="http://schemas.microsoft.com/office/drawing/2014/main" id="{4BDAF91C-169A-4560-A61A-BC7EA49F91D7}"/>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23">
                <a:extLst>
                  <a:ext uri="{FF2B5EF4-FFF2-40B4-BE49-F238E27FC236}">
                    <a16:creationId xmlns:a16="http://schemas.microsoft.com/office/drawing/2014/main" id="{8408C8DB-4C55-467F-A6E4-448374E726FE}"/>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4">
                <a:extLst>
                  <a:ext uri="{FF2B5EF4-FFF2-40B4-BE49-F238E27FC236}">
                    <a16:creationId xmlns:a16="http://schemas.microsoft.com/office/drawing/2014/main" id="{D72228EC-38AF-4B56-8CC9-149D6995E61A}"/>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25">
                <a:extLst>
                  <a:ext uri="{FF2B5EF4-FFF2-40B4-BE49-F238E27FC236}">
                    <a16:creationId xmlns:a16="http://schemas.microsoft.com/office/drawing/2014/main" id="{90ECF526-E56D-4921-BE8D-41D085EBD0DB}"/>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26">
                <a:extLst>
                  <a:ext uri="{FF2B5EF4-FFF2-40B4-BE49-F238E27FC236}">
                    <a16:creationId xmlns:a16="http://schemas.microsoft.com/office/drawing/2014/main" id="{42891CF6-A32A-47FA-9534-ADB80D820A8D}"/>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27">
                <a:extLst>
                  <a:ext uri="{FF2B5EF4-FFF2-40B4-BE49-F238E27FC236}">
                    <a16:creationId xmlns:a16="http://schemas.microsoft.com/office/drawing/2014/main" id="{5F2F2258-1796-4463-B550-D578FDFE88F3}"/>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28">
                <a:extLst>
                  <a:ext uri="{FF2B5EF4-FFF2-40B4-BE49-F238E27FC236}">
                    <a16:creationId xmlns:a16="http://schemas.microsoft.com/office/drawing/2014/main" id="{CD5F2670-6032-43FA-8C86-EDBE7C3011F8}"/>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9">
                <a:extLst>
                  <a:ext uri="{FF2B5EF4-FFF2-40B4-BE49-F238E27FC236}">
                    <a16:creationId xmlns:a16="http://schemas.microsoft.com/office/drawing/2014/main" id="{B3F093C5-3F62-42AE-923C-DF22FFF81BAB}"/>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0">
                <a:extLst>
                  <a:ext uri="{FF2B5EF4-FFF2-40B4-BE49-F238E27FC236}">
                    <a16:creationId xmlns:a16="http://schemas.microsoft.com/office/drawing/2014/main" id="{40236C42-BF7F-40D7-BF5E-BFC1A3EF32DB}"/>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1">
                <a:extLst>
                  <a:ext uri="{FF2B5EF4-FFF2-40B4-BE49-F238E27FC236}">
                    <a16:creationId xmlns:a16="http://schemas.microsoft.com/office/drawing/2014/main" id="{EE83F82E-1987-47F0-BE80-510D0373F54E}"/>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2">
                <a:extLst>
                  <a:ext uri="{FF2B5EF4-FFF2-40B4-BE49-F238E27FC236}">
                    <a16:creationId xmlns:a16="http://schemas.microsoft.com/office/drawing/2014/main" id="{0D8357FE-8802-4F20-9C51-102D6D701E50}"/>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3">
                <a:extLst>
                  <a:ext uri="{FF2B5EF4-FFF2-40B4-BE49-F238E27FC236}">
                    <a16:creationId xmlns:a16="http://schemas.microsoft.com/office/drawing/2014/main" id="{601E7D03-BBEA-415C-AB5F-271F1BBB5B8D}"/>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4">
                <a:extLst>
                  <a:ext uri="{FF2B5EF4-FFF2-40B4-BE49-F238E27FC236}">
                    <a16:creationId xmlns:a16="http://schemas.microsoft.com/office/drawing/2014/main" id="{D8CAE184-FCCA-4AB1-89D6-AE9FF98A3CA7}"/>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5">
                <a:extLst>
                  <a:ext uri="{FF2B5EF4-FFF2-40B4-BE49-F238E27FC236}">
                    <a16:creationId xmlns:a16="http://schemas.microsoft.com/office/drawing/2014/main" id="{44CC2738-066B-4841-96A1-6A719C548430}"/>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6">
                <a:extLst>
                  <a:ext uri="{FF2B5EF4-FFF2-40B4-BE49-F238E27FC236}">
                    <a16:creationId xmlns:a16="http://schemas.microsoft.com/office/drawing/2014/main" id="{9149AB14-853D-478B-8E3C-00A461FA7C82}"/>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7">
                <a:extLst>
                  <a:ext uri="{FF2B5EF4-FFF2-40B4-BE49-F238E27FC236}">
                    <a16:creationId xmlns:a16="http://schemas.microsoft.com/office/drawing/2014/main" id="{99356F21-120E-4ADD-AC2E-0ADEEDD71AE0}"/>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8">
                <a:extLst>
                  <a:ext uri="{FF2B5EF4-FFF2-40B4-BE49-F238E27FC236}">
                    <a16:creationId xmlns:a16="http://schemas.microsoft.com/office/drawing/2014/main" id="{ECB5CAED-FAE4-4564-9C91-2CB688073C25}"/>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9">
                <a:extLst>
                  <a:ext uri="{FF2B5EF4-FFF2-40B4-BE49-F238E27FC236}">
                    <a16:creationId xmlns:a16="http://schemas.microsoft.com/office/drawing/2014/main" id="{A763FC66-8C61-403A-8ECE-4921059466C4}"/>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40">
                <a:extLst>
                  <a:ext uri="{FF2B5EF4-FFF2-40B4-BE49-F238E27FC236}">
                    <a16:creationId xmlns:a16="http://schemas.microsoft.com/office/drawing/2014/main" id="{68BC1098-397B-48E3-B07F-B8F25EC7D091}"/>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41">
                <a:extLst>
                  <a:ext uri="{FF2B5EF4-FFF2-40B4-BE49-F238E27FC236}">
                    <a16:creationId xmlns:a16="http://schemas.microsoft.com/office/drawing/2014/main" id="{BE14CAD0-DD17-4904-BAF7-32A8DFE040C7}"/>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42">
                <a:extLst>
                  <a:ext uri="{FF2B5EF4-FFF2-40B4-BE49-F238E27FC236}">
                    <a16:creationId xmlns:a16="http://schemas.microsoft.com/office/drawing/2014/main" id="{5E541E9F-0D7D-4994-A4B2-B6A9A8A128A9}"/>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43">
                <a:extLst>
                  <a:ext uri="{FF2B5EF4-FFF2-40B4-BE49-F238E27FC236}">
                    <a16:creationId xmlns:a16="http://schemas.microsoft.com/office/drawing/2014/main" id="{7E1CFEB5-7D00-4151-B7C5-90C07D87CA15}"/>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44">
                <a:extLst>
                  <a:ext uri="{FF2B5EF4-FFF2-40B4-BE49-F238E27FC236}">
                    <a16:creationId xmlns:a16="http://schemas.microsoft.com/office/drawing/2014/main" id="{9B40C63C-1601-4E87-810D-E3934F62811D}"/>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45">
                <a:extLst>
                  <a:ext uri="{FF2B5EF4-FFF2-40B4-BE49-F238E27FC236}">
                    <a16:creationId xmlns:a16="http://schemas.microsoft.com/office/drawing/2014/main" id="{8DF76C05-CB55-42B2-B201-F84783C15CEB}"/>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46">
                <a:extLst>
                  <a:ext uri="{FF2B5EF4-FFF2-40B4-BE49-F238E27FC236}">
                    <a16:creationId xmlns:a16="http://schemas.microsoft.com/office/drawing/2014/main" id="{E4DF5A9E-BB68-4CD9-9B76-D2A7AA57674A}"/>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47">
                <a:extLst>
                  <a:ext uri="{FF2B5EF4-FFF2-40B4-BE49-F238E27FC236}">
                    <a16:creationId xmlns:a16="http://schemas.microsoft.com/office/drawing/2014/main" id="{48E4765A-8F61-4685-AAC2-D2BE0CF765B7}"/>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48">
                <a:extLst>
                  <a:ext uri="{FF2B5EF4-FFF2-40B4-BE49-F238E27FC236}">
                    <a16:creationId xmlns:a16="http://schemas.microsoft.com/office/drawing/2014/main" id="{626DA9C9-F011-4930-ADC5-04D43237A329}"/>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49">
                <a:extLst>
                  <a:ext uri="{FF2B5EF4-FFF2-40B4-BE49-F238E27FC236}">
                    <a16:creationId xmlns:a16="http://schemas.microsoft.com/office/drawing/2014/main" id="{F1673B6C-51ED-40C9-855E-395B074A959F}"/>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0">
                <a:extLst>
                  <a:ext uri="{FF2B5EF4-FFF2-40B4-BE49-F238E27FC236}">
                    <a16:creationId xmlns:a16="http://schemas.microsoft.com/office/drawing/2014/main" id="{381CD9DB-8E35-4962-A837-DC7A5DBA444A}"/>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1">
                <a:extLst>
                  <a:ext uri="{FF2B5EF4-FFF2-40B4-BE49-F238E27FC236}">
                    <a16:creationId xmlns:a16="http://schemas.microsoft.com/office/drawing/2014/main" id="{03040289-57B7-4F2D-B004-EC2E3CE8724B}"/>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2">
                <a:extLst>
                  <a:ext uri="{FF2B5EF4-FFF2-40B4-BE49-F238E27FC236}">
                    <a16:creationId xmlns:a16="http://schemas.microsoft.com/office/drawing/2014/main" id="{4865D432-9045-4253-B1C9-F2EA8590811D}"/>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3">
                <a:extLst>
                  <a:ext uri="{FF2B5EF4-FFF2-40B4-BE49-F238E27FC236}">
                    <a16:creationId xmlns:a16="http://schemas.microsoft.com/office/drawing/2014/main" id="{83590D89-14C4-4D0B-A61A-7849F0EEAB0E}"/>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
                <a:extLst>
                  <a:ext uri="{FF2B5EF4-FFF2-40B4-BE49-F238E27FC236}">
                    <a16:creationId xmlns:a16="http://schemas.microsoft.com/office/drawing/2014/main" id="{462F8D7A-5D2F-42EA-A154-D07C1FD53267}"/>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5">
                <a:extLst>
                  <a:ext uri="{FF2B5EF4-FFF2-40B4-BE49-F238E27FC236}">
                    <a16:creationId xmlns:a16="http://schemas.microsoft.com/office/drawing/2014/main" id="{368242A9-9EE6-45DE-AC71-51FDE10018F2}"/>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6">
                <a:extLst>
                  <a:ext uri="{FF2B5EF4-FFF2-40B4-BE49-F238E27FC236}">
                    <a16:creationId xmlns:a16="http://schemas.microsoft.com/office/drawing/2014/main" id="{47AFBD00-87DD-4618-A886-75331F58E8A0}"/>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7">
                <a:extLst>
                  <a:ext uri="{FF2B5EF4-FFF2-40B4-BE49-F238E27FC236}">
                    <a16:creationId xmlns:a16="http://schemas.microsoft.com/office/drawing/2014/main" id="{5B0D1DBC-CA49-4397-AD81-964DA264AE5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8">
                <a:extLst>
                  <a:ext uri="{FF2B5EF4-FFF2-40B4-BE49-F238E27FC236}">
                    <a16:creationId xmlns:a16="http://schemas.microsoft.com/office/drawing/2014/main" id="{519C2E38-146C-44BF-B069-B98EF7C7034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9">
                <a:extLst>
                  <a:ext uri="{FF2B5EF4-FFF2-40B4-BE49-F238E27FC236}">
                    <a16:creationId xmlns:a16="http://schemas.microsoft.com/office/drawing/2014/main" id="{8565D103-420E-4957-8F9E-AC0905A3035C}"/>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60">
                <a:extLst>
                  <a:ext uri="{FF2B5EF4-FFF2-40B4-BE49-F238E27FC236}">
                    <a16:creationId xmlns:a16="http://schemas.microsoft.com/office/drawing/2014/main" id="{500BF8BC-10DE-4C54-AFF6-C30414ECC8F2}"/>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61">
                <a:extLst>
                  <a:ext uri="{FF2B5EF4-FFF2-40B4-BE49-F238E27FC236}">
                    <a16:creationId xmlns:a16="http://schemas.microsoft.com/office/drawing/2014/main" id="{4840C79C-4A8E-4AC2-A731-18B8E575290F}"/>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62">
                <a:extLst>
                  <a:ext uri="{FF2B5EF4-FFF2-40B4-BE49-F238E27FC236}">
                    <a16:creationId xmlns:a16="http://schemas.microsoft.com/office/drawing/2014/main" id="{6B574E33-B3D3-4C0C-BDFD-FF0DB047C21E}"/>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63">
                <a:extLst>
                  <a:ext uri="{FF2B5EF4-FFF2-40B4-BE49-F238E27FC236}">
                    <a16:creationId xmlns:a16="http://schemas.microsoft.com/office/drawing/2014/main" id="{8FDDDDA4-83B6-4B1F-89EC-AC00B017469C}"/>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64">
                <a:extLst>
                  <a:ext uri="{FF2B5EF4-FFF2-40B4-BE49-F238E27FC236}">
                    <a16:creationId xmlns:a16="http://schemas.microsoft.com/office/drawing/2014/main" id="{450708AF-BF0D-4335-BCE4-6C43CF15B4BC}"/>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65">
                <a:extLst>
                  <a:ext uri="{FF2B5EF4-FFF2-40B4-BE49-F238E27FC236}">
                    <a16:creationId xmlns:a16="http://schemas.microsoft.com/office/drawing/2014/main" id="{78BFCE90-E618-40DC-961F-17C5801A8103}"/>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66">
                <a:extLst>
                  <a:ext uri="{FF2B5EF4-FFF2-40B4-BE49-F238E27FC236}">
                    <a16:creationId xmlns:a16="http://schemas.microsoft.com/office/drawing/2014/main" id="{7F03AE7E-AC73-4A25-92FA-3C3B0B5B491C}"/>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67">
                <a:extLst>
                  <a:ext uri="{FF2B5EF4-FFF2-40B4-BE49-F238E27FC236}">
                    <a16:creationId xmlns:a16="http://schemas.microsoft.com/office/drawing/2014/main" id="{7EAA9AF3-C670-4A75-A453-0BAB6A9F5012}"/>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68">
                <a:extLst>
                  <a:ext uri="{FF2B5EF4-FFF2-40B4-BE49-F238E27FC236}">
                    <a16:creationId xmlns:a16="http://schemas.microsoft.com/office/drawing/2014/main" id="{7E1EC9EC-FC8D-4BFE-A3EF-464E51EBA7FB}"/>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69">
                <a:extLst>
                  <a:ext uri="{FF2B5EF4-FFF2-40B4-BE49-F238E27FC236}">
                    <a16:creationId xmlns:a16="http://schemas.microsoft.com/office/drawing/2014/main" id="{56E6A526-05A9-4DCC-A58D-01ED4C79C56F}"/>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70">
                <a:extLst>
                  <a:ext uri="{FF2B5EF4-FFF2-40B4-BE49-F238E27FC236}">
                    <a16:creationId xmlns:a16="http://schemas.microsoft.com/office/drawing/2014/main" id="{39DC7B93-8645-42BC-AD2F-A7A05F36F823}"/>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71">
                <a:extLst>
                  <a:ext uri="{FF2B5EF4-FFF2-40B4-BE49-F238E27FC236}">
                    <a16:creationId xmlns:a16="http://schemas.microsoft.com/office/drawing/2014/main" id="{8A8919E2-B71E-4BF6-8103-CD77BC88CDA4}"/>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72">
                <a:extLst>
                  <a:ext uri="{FF2B5EF4-FFF2-40B4-BE49-F238E27FC236}">
                    <a16:creationId xmlns:a16="http://schemas.microsoft.com/office/drawing/2014/main" id="{99A6D019-FBD1-4CAF-A72E-51FDCE9A3054}"/>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8">
                <a:extLst>
                  <a:ext uri="{FF2B5EF4-FFF2-40B4-BE49-F238E27FC236}">
                    <a16:creationId xmlns:a16="http://schemas.microsoft.com/office/drawing/2014/main" id="{5BBBD8A5-FFEB-4FCE-B5D6-D8CB05C05207}"/>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9">
                <a:extLst>
                  <a:ext uri="{FF2B5EF4-FFF2-40B4-BE49-F238E27FC236}">
                    <a16:creationId xmlns:a16="http://schemas.microsoft.com/office/drawing/2014/main" id="{CB0E4F82-0743-4173-BDC2-DE296CDC5D57}"/>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40">
                <a:extLst>
                  <a:ext uri="{FF2B5EF4-FFF2-40B4-BE49-F238E27FC236}">
                    <a16:creationId xmlns:a16="http://schemas.microsoft.com/office/drawing/2014/main" id="{6B833B00-D253-4CD5-9750-3ECA840A36B6}"/>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42">
                <a:extLst>
                  <a:ext uri="{FF2B5EF4-FFF2-40B4-BE49-F238E27FC236}">
                    <a16:creationId xmlns:a16="http://schemas.microsoft.com/office/drawing/2014/main" id="{51776895-3073-4AAC-9473-AE43B4DA2286}"/>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43">
                <a:extLst>
                  <a:ext uri="{FF2B5EF4-FFF2-40B4-BE49-F238E27FC236}">
                    <a16:creationId xmlns:a16="http://schemas.microsoft.com/office/drawing/2014/main" id="{A6FF77CE-307A-4E15-8897-66898E6CD41F}"/>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49">
                <a:extLst>
                  <a:ext uri="{FF2B5EF4-FFF2-40B4-BE49-F238E27FC236}">
                    <a16:creationId xmlns:a16="http://schemas.microsoft.com/office/drawing/2014/main" id="{9A6F14B2-4D91-42A5-A7EA-35B74624E052}"/>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50">
                <a:extLst>
                  <a:ext uri="{FF2B5EF4-FFF2-40B4-BE49-F238E27FC236}">
                    <a16:creationId xmlns:a16="http://schemas.microsoft.com/office/drawing/2014/main" id="{A67370BD-FB16-4EA6-BBCA-82FC6A638BD7}"/>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51">
                <a:extLst>
                  <a:ext uri="{FF2B5EF4-FFF2-40B4-BE49-F238E27FC236}">
                    <a16:creationId xmlns:a16="http://schemas.microsoft.com/office/drawing/2014/main" id="{2C3E10E0-09F1-46DF-ACC0-A2D9948EC8CD}"/>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52">
                <a:extLst>
                  <a:ext uri="{FF2B5EF4-FFF2-40B4-BE49-F238E27FC236}">
                    <a16:creationId xmlns:a16="http://schemas.microsoft.com/office/drawing/2014/main" id="{85E909A4-8877-43A3-9267-33CF3FEA42F3}"/>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53">
                <a:extLst>
                  <a:ext uri="{FF2B5EF4-FFF2-40B4-BE49-F238E27FC236}">
                    <a16:creationId xmlns:a16="http://schemas.microsoft.com/office/drawing/2014/main" id="{6A7D8619-7D43-4D4A-8721-2611748A44EC}"/>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154">
                <a:extLst>
                  <a:ext uri="{FF2B5EF4-FFF2-40B4-BE49-F238E27FC236}">
                    <a16:creationId xmlns:a16="http://schemas.microsoft.com/office/drawing/2014/main" id="{563DCB13-E6D1-4F6F-B664-8EE1977942BD}"/>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55">
                <a:extLst>
                  <a:ext uri="{FF2B5EF4-FFF2-40B4-BE49-F238E27FC236}">
                    <a16:creationId xmlns:a16="http://schemas.microsoft.com/office/drawing/2014/main" id="{6674784B-FC5C-49CD-86CE-5F14CF600157}"/>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57">
                <a:extLst>
                  <a:ext uri="{FF2B5EF4-FFF2-40B4-BE49-F238E27FC236}">
                    <a16:creationId xmlns:a16="http://schemas.microsoft.com/office/drawing/2014/main" id="{F4683218-347F-4F26-8D40-AF293C703CC3}"/>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158">
                <a:extLst>
                  <a:ext uri="{FF2B5EF4-FFF2-40B4-BE49-F238E27FC236}">
                    <a16:creationId xmlns:a16="http://schemas.microsoft.com/office/drawing/2014/main" id="{F7CA23CB-1864-4259-8BA5-C74788568511}"/>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159">
                <a:extLst>
                  <a:ext uri="{FF2B5EF4-FFF2-40B4-BE49-F238E27FC236}">
                    <a16:creationId xmlns:a16="http://schemas.microsoft.com/office/drawing/2014/main" id="{958AE71A-309E-4E22-9814-4232BD7E1ED8}"/>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61">
                <a:extLst>
                  <a:ext uri="{FF2B5EF4-FFF2-40B4-BE49-F238E27FC236}">
                    <a16:creationId xmlns:a16="http://schemas.microsoft.com/office/drawing/2014/main" id="{9C968C95-B6CA-4BC0-8665-CC6AA5CE18F5}"/>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62">
                <a:extLst>
                  <a:ext uri="{FF2B5EF4-FFF2-40B4-BE49-F238E27FC236}">
                    <a16:creationId xmlns:a16="http://schemas.microsoft.com/office/drawing/2014/main" id="{052873E9-EB18-4019-8ECE-9DFBBCE48FD2}"/>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63">
                <a:extLst>
                  <a:ext uri="{FF2B5EF4-FFF2-40B4-BE49-F238E27FC236}">
                    <a16:creationId xmlns:a16="http://schemas.microsoft.com/office/drawing/2014/main" id="{6B714109-2A0B-41F2-AE0B-F15996C2E49D}"/>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64">
                <a:extLst>
                  <a:ext uri="{FF2B5EF4-FFF2-40B4-BE49-F238E27FC236}">
                    <a16:creationId xmlns:a16="http://schemas.microsoft.com/office/drawing/2014/main" id="{0F552FF5-94A6-40EE-BFAA-8F145AF0D96A}"/>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65">
                <a:extLst>
                  <a:ext uri="{FF2B5EF4-FFF2-40B4-BE49-F238E27FC236}">
                    <a16:creationId xmlns:a16="http://schemas.microsoft.com/office/drawing/2014/main" id="{091436B6-CBFB-466C-BD13-0BCB6EAF99DC}"/>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66">
                <a:extLst>
                  <a:ext uri="{FF2B5EF4-FFF2-40B4-BE49-F238E27FC236}">
                    <a16:creationId xmlns:a16="http://schemas.microsoft.com/office/drawing/2014/main" id="{56C022AD-9ED6-455A-A892-977F880EFA3D}"/>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52" name="Group 451">
            <a:extLst>
              <a:ext uri="{FF2B5EF4-FFF2-40B4-BE49-F238E27FC236}">
                <a16:creationId xmlns:a16="http://schemas.microsoft.com/office/drawing/2014/main" id="{E8D0F93C-0E07-486E-9966-37B910F3729A}"/>
              </a:ext>
            </a:extLst>
          </p:cNvPr>
          <p:cNvGrpSpPr/>
          <p:nvPr/>
        </p:nvGrpSpPr>
        <p:grpSpPr>
          <a:xfrm>
            <a:off x="512752" y="3677007"/>
            <a:ext cx="2985759" cy="766020"/>
            <a:chOff x="541938" y="2886454"/>
            <a:chExt cx="2985759" cy="766020"/>
          </a:xfrm>
        </p:grpSpPr>
        <p:sp>
          <p:nvSpPr>
            <p:cNvPr id="453" name="Freeform 21">
              <a:extLst>
                <a:ext uri="{FF2B5EF4-FFF2-40B4-BE49-F238E27FC236}">
                  <a16:creationId xmlns:a16="http://schemas.microsoft.com/office/drawing/2014/main" id="{5EA1100A-C222-4681-A6F6-80163AC30156}"/>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454" name="组合 182">
              <a:extLst>
                <a:ext uri="{FF2B5EF4-FFF2-40B4-BE49-F238E27FC236}">
                  <a16:creationId xmlns:a16="http://schemas.microsoft.com/office/drawing/2014/main" id="{2AF339AC-9B56-4623-9A7A-909AC1B0E37A}"/>
                </a:ext>
              </a:extLst>
            </p:cNvPr>
            <p:cNvGrpSpPr/>
            <p:nvPr/>
          </p:nvGrpSpPr>
          <p:grpSpPr>
            <a:xfrm>
              <a:off x="541938" y="2886454"/>
              <a:ext cx="695243" cy="766020"/>
              <a:chOff x="6674548" y="1258087"/>
              <a:chExt cx="1105051" cy="1180297"/>
            </a:xfrm>
          </p:grpSpPr>
          <p:sp>
            <p:nvSpPr>
              <p:cNvPr id="455" name="Freeform 10">
                <a:extLst>
                  <a:ext uri="{FF2B5EF4-FFF2-40B4-BE49-F238E27FC236}">
                    <a16:creationId xmlns:a16="http://schemas.microsoft.com/office/drawing/2014/main" id="{05F4605E-007A-4C4A-8F5B-ED8E97F2689E}"/>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1">
                <a:extLst>
                  <a:ext uri="{FF2B5EF4-FFF2-40B4-BE49-F238E27FC236}">
                    <a16:creationId xmlns:a16="http://schemas.microsoft.com/office/drawing/2014/main" id="{D9C9B510-7646-4457-8DB7-E7A26186054B}"/>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2">
                <a:extLst>
                  <a:ext uri="{FF2B5EF4-FFF2-40B4-BE49-F238E27FC236}">
                    <a16:creationId xmlns:a16="http://schemas.microsoft.com/office/drawing/2014/main" id="{3AEA2907-7A4B-4E31-BAEE-1477C3FEA76D}"/>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3">
                <a:extLst>
                  <a:ext uri="{FF2B5EF4-FFF2-40B4-BE49-F238E27FC236}">
                    <a16:creationId xmlns:a16="http://schemas.microsoft.com/office/drawing/2014/main" id="{470B9BF3-89DB-4E7C-AD3D-97E66892271D}"/>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4">
                <a:extLst>
                  <a:ext uri="{FF2B5EF4-FFF2-40B4-BE49-F238E27FC236}">
                    <a16:creationId xmlns:a16="http://schemas.microsoft.com/office/drawing/2014/main" id="{C03C6EB7-07F1-4EBA-AF99-771240C1607E}"/>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5">
                <a:extLst>
                  <a:ext uri="{FF2B5EF4-FFF2-40B4-BE49-F238E27FC236}">
                    <a16:creationId xmlns:a16="http://schemas.microsoft.com/office/drawing/2014/main" id="{B93F3957-DDFD-498D-9F30-92EB08469DA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6">
                <a:extLst>
                  <a:ext uri="{FF2B5EF4-FFF2-40B4-BE49-F238E27FC236}">
                    <a16:creationId xmlns:a16="http://schemas.microsoft.com/office/drawing/2014/main" id="{61CFE79E-C081-4926-82E3-1D5723DA9A9C}"/>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7">
                <a:extLst>
                  <a:ext uri="{FF2B5EF4-FFF2-40B4-BE49-F238E27FC236}">
                    <a16:creationId xmlns:a16="http://schemas.microsoft.com/office/drawing/2014/main" id="{8B36E3F8-3E48-4665-86E8-C0EF77F49014}"/>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8">
                <a:extLst>
                  <a:ext uri="{FF2B5EF4-FFF2-40B4-BE49-F238E27FC236}">
                    <a16:creationId xmlns:a16="http://schemas.microsoft.com/office/drawing/2014/main" id="{A35B0AB6-9628-40B4-8AA0-DCA158AA9A2B}"/>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9">
                <a:extLst>
                  <a:ext uri="{FF2B5EF4-FFF2-40B4-BE49-F238E27FC236}">
                    <a16:creationId xmlns:a16="http://schemas.microsoft.com/office/drawing/2014/main" id="{D95B1C0D-8341-4E3D-A4F8-D2EB59E8B089}"/>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20">
                <a:extLst>
                  <a:ext uri="{FF2B5EF4-FFF2-40B4-BE49-F238E27FC236}">
                    <a16:creationId xmlns:a16="http://schemas.microsoft.com/office/drawing/2014/main" id="{DDC8A913-BE44-4723-8FCA-43801BE6264E}"/>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21">
                <a:extLst>
                  <a:ext uri="{FF2B5EF4-FFF2-40B4-BE49-F238E27FC236}">
                    <a16:creationId xmlns:a16="http://schemas.microsoft.com/office/drawing/2014/main" id="{72F66038-E736-4473-BDF6-8A3C5CB0551C}"/>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22">
                <a:extLst>
                  <a:ext uri="{FF2B5EF4-FFF2-40B4-BE49-F238E27FC236}">
                    <a16:creationId xmlns:a16="http://schemas.microsoft.com/office/drawing/2014/main" id="{F13A18D8-D835-41CB-82A3-DADDD03D7690}"/>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3">
                <a:extLst>
                  <a:ext uri="{FF2B5EF4-FFF2-40B4-BE49-F238E27FC236}">
                    <a16:creationId xmlns:a16="http://schemas.microsoft.com/office/drawing/2014/main" id="{97F4AB83-0CC1-4676-938C-899D0E29D01D}"/>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4">
                <a:extLst>
                  <a:ext uri="{FF2B5EF4-FFF2-40B4-BE49-F238E27FC236}">
                    <a16:creationId xmlns:a16="http://schemas.microsoft.com/office/drawing/2014/main" id="{38D81342-5A3B-4188-BB25-0DF8028FA110}"/>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5">
                <a:extLst>
                  <a:ext uri="{FF2B5EF4-FFF2-40B4-BE49-F238E27FC236}">
                    <a16:creationId xmlns:a16="http://schemas.microsoft.com/office/drawing/2014/main" id="{1938D7EF-3FFA-4512-A8B6-E23DDECB2BC8}"/>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6">
                <a:extLst>
                  <a:ext uri="{FF2B5EF4-FFF2-40B4-BE49-F238E27FC236}">
                    <a16:creationId xmlns:a16="http://schemas.microsoft.com/office/drawing/2014/main" id="{E6474B9C-C4A8-4481-8BDA-44E1D8B87E2D}"/>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7">
                <a:extLst>
                  <a:ext uri="{FF2B5EF4-FFF2-40B4-BE49-F238E27FC236}">
                    <a16:creationId xmlns:a16="http://schemas.microsoft.com/office/drawing/2014/main" id="{7764E5C7-6550-4333-89E9-FC153D84A73D}"/>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8">
                <a:extLst>
                  <a:ext uri="{FF2B5EF4-FFF2-40B4-BE49-F238E27FC236}">
                    <a16:creationId xmlns:a16="http://schemas.microsoft.com/office/drawing/2014/main" id="{759A6795-3BE9-4DD7-96F1-960B449DFB7B}"/>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9">
                <a:extLst>
                  <a:ext uri="{FF2B5EF4-FFF2-40B4-BE49-F238E27FC236}">
                    <a16:creationId xmlns:a16="http://schemas.microsoft.com/office/drawing/2014/main" id="{F4C8276E-F178-4D84-879D-42BB77EE87B8}"/>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30">
                <a:extLst>
                  <a:ext uri="{FF2B5EF4-FFF2-40B4-BE49-F238E27FC236}">
                    <a16:creationId xmlns:a16="http://schemas.microsoft.com/office/drawing/2014/main" id="{87B88E0D-D352-4092-96B8-B96BEE58C43B}"/>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31">
                <a:extLst>
                  <a:ext uri="{FF2B5EF4-FFF2-40B4-BE49-F238E27FC236}">
                    <a16:creationId xmlns:a16="http://schemas.microsoft.com/office/drawing/2014/main" id="{935D040C-BEA2-49FE-8FB5-B9CBC12EEE3A}"/>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32">
                <a:extLst>
                  <a:ext uri="{FF2B5EF4-FFF2-40B4-BE49-F238E27FC236}">
                    <a16:creationId xmlns:a16="http://schemas.microsoft.com/office/drawing/2014/main" id="{7858CB34-042E-4C61-98DD-EB1B1BA8C749}"/>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3">
                <a:extLst>
                  <a:ext uri="{FF2B5EF4-FFF2-40B4-BE49-F238E27FC236}">
                    <a16:creationId xmlns:a16="http://schemas.microsoft.com/office/drawing/2014/main" id="{BAB74628-274D-410E-90AE-1B7B648F69D6}"/>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4">
                <a:extLst>
                  <a:ext uri="{FF2B5EF4-FFF2-40B4-BE49-F238E27FC236}">
                    <a16:creationId xmlns:a16="http://schemas.microsoft.com/office/drawing/2014/main" id="{B2AF64FB-E19F-4254-8DCC-2AAD70F808F3}"/>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5">
                <a:extLst>
                  <a:ext uri="{FF2B5EF4-FFF2-40B4-BE49-F238E27FC236}">
                    <a16:creationId xmlns:a16="http://schemas.microsoft.com/office/drawing/2014/main" id="{EE72E0DC-FDEB-443B-82E3-A19655448E42}"/>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6">
                <a:extLst>
                  <a:ext uri="{FF2B5EF4-FFF2-40B4-BE49-F238E27FC236}">
                    <a16:creationId xmlns:a16="http://schemas.microsoft.com/office/drawing/2014/main" id="{DB85DB1C-F373-418D-959D-F9B472E44F02}"/>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7">
                <a:extLst>
                  <a:ext uri="{FF2B5EF4-FFF2-40B4-BE49-F238E27FC236}">
                    <a16:creationId xmlns:a16="http://schemas.microsoft.com/office/drawing/2014/main" id="{8C96CD24-3F1E-4449-8733-63AA9E14A5DD}"/>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8">
                <a:extLst>
                  <a:ext uri="{FF2B5EF4-FFF2-40B4-BE49-F238E27FC236}">
                    <a16:creationId xmlns:a16="http://schemas.microsoft.com/office/drawing/2014/main" id="{62385F89-F197-4BCE-8AFF-98207417CCAE}"/>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9">
                <a:extLst>
                  <a:ext uri="{FF2B5EF4-FFF2-40B4-BE49-F238E27FC236}">
                    <a16:creationId xmlns:a16="http://schemas.microsoft.com/office/drawing/2014/main" id="{034E8DA5-4D92-4D79-8EBC-6BD5DE25C9FA}"/>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40">
                <a:extLst>
                  <a:ext uri="{FF2B5EF4-FFF2-40B4-BE49-F238E27FC236}">
                    <a16:creationId xmlns:a16="http://schemas.microsoft.com/office/drawing/2014/main" id="{F7865F64-C9A3-47B9-9CC0-C4C65BC885F5}"/>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41">
                <a:extLst>
                  <a:ext uri="{FF2B5EF4-FFF2-40B4-BE49-F238E27FC236}">
                    <a16:creationId xmlns:a16="http://schemas.microsoft.com/office/drawing/2014/main" id="{4310B3B3-B66F-4221-A213-7D1FE7751106}"/>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42">
                <a:extLst>
                  <a:ext uri="{FF2B5EF4-FFF2-40B4-BE49-F238E27FC236}">
                    <a16:creationId xmlns:a16="http://schemas.microsoft.com/office/drawing/2014/main" id="{34FF9829-C628-4B21-999A-F81F8EECFADB}"/>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43">
                <a:extLst>
                  <a:ext uri="{FF2B5EF4-FFF2-40B4-BE49-F238E27FC236}">
                    <a16:creationId xmlns:a16="http://schemas.microsoft.com/office/drawing/2014/main" id="{191C1DD2-B1C7-4FC4-9B99-6A3428971E42}"/>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44">
                <a:extLst>
                  <a:ext uri="{FF2B5EF4-FFF2-40B4-BE49-F238E27FC236}">
                    <a16:creationId xmlns:a16="http://schemas.microsoft.com/office/drawing/2014/main" id="{2E26DC9F-B8D2-4567-B6D8-D60B89F9BAF8}"/>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45">
                <a:extLst>
                  <a:ext uri="{FF2B5EF4-FFF2-40B4-BE49-F238E27FC236}">
                    <a16:creationId xmlns:a16="http://schemas.microsoft.com/office/drawing/2014/main" id="{F7652EE7-12E4-4680-B43F-CE119A647116}"/>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46">
                <a:extLst>
                  <a:ext uri="{FF2B5EF4-FFF2-40B4-BE49-F238E27FC236}">
                    <a16:creationId xmlns:a16="http://schemas.microsoft.com/office/drawing/2014/main" id="{1053C66F-D152-4A2A-8CEB-9D4DA223FBFF}"/>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47">
                <a:extLst>
                  <a:ext uri="{FF2B5EF4-FFF2-40B4-BE49-F238E27FC236}">
                    <a16:creationId xmlns:a16="http://schemas.microsoft.com/office/drawing/2014/main" id="{449F728D-46BB-454F-9E0B-71385011EC59}"/>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48">
                <a:extLst>
                  <a:ext uri="{FF2B5EF4-FFF2-40B4-BE49-F238E27FC236}">
                    <a16:creationId xmlns:a16="http://schemas.microsoft.com/office/drawing/2014/main" id="{77DD239F-3873-4B60-A281-81FAEEB16701}"/>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49">
                <a:extLst>
                  <a:ext uri="{FF2B5EF4-FFF2-40B4-BE49-F238E27FC236}">
                    <a16:creationId xmlns:a16="http://schemas.microsoft.com/office/drawing/2014/main" id="{5F0D8835-BF6C-4B06-A042-26EA4640235B}"/>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50">
                <a:extLst>
                  <a:ext uri="{FF2B5EF4-FFF2-40B4-BE49-F238E27FC236}">
                    <a16:creationId xmlns:a16="http://schemas.microsoft.com/office/drawing/2014/main" id="{6DC274F4-4202-4C9F-BE86-9811056D530D}"/>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51">
                <a:extLst>
                  <a:ext uri="{FF2B5EF4-FFF2-40B4-BE49-F238E27FC236}">
                    <a16:creationId xmlns:a16="http://schemas.microsoft.com/office/drawing/2014/main" id="{BEA25C30-3D64-4E5E-8978-6FA433F802DF}"/>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52">
                <a:extLst>
                  <a:ext uri="{FF2B5EF4-FFF2-40B4-BE49-F238E27FC236}">
                    <a16:creationId xmlns:a16="http://schemas.microsoft.com/office/drawing/2014/main" id="{A1AE82BD-AD07-411A-84AB-F56998D75C83}"/>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53">
                <a:extLst>
                  <a:ext uri="{FF2B5EF4-FFF2-40B4-BE49-F238E27FC236}">
                    <a16:creationId xmlns:a16="http://schemas.microsoft.com/office/drawing/2014/main" id="{56840AF1-0877-4407-9F02-23E81BD59D57}"/>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54">
                <a:extLst>
                  <a:ext uri="{FF2B5EF4-FFF2-40B4-BE49-F238E27FC236}">
                    <a16:creationId xmlns:a16="http://schemas.microsoft.com/office/drawing/2014/main" id="{C8EE3FAE-85EC-4331-8101-EDB485E9CD23}"/>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55">
                <a:extLst>
                  <a:ext uri="{FF2B5EF4-FFF2-40B4-BE49-F238E27FC236}">
                    <a16:creationId xmlns:a16="http://schemas.microsoft.com/office/drawing/2014/main" id="{76A19E52-969D-4AB0-910D-F6B62332D0AA}"/>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56">
                <a:extLst>
                  <a:ext uri="{FF2B5EF4-FFF2-40B4-BE49-F238E27FC236}">
                    <a16:creationId xmlns:a16="http://schemas.microsoft.com/office/drawing/2014/main" id="{97C48BA8-7F2F-4C67-B970-DA0FD8292DDB}"/>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57">
                <a:extLst>
                  <a:ext uri="{FF2B5EF4-FFF2-40B4-BE49-F238E27FC236}">
                    <a16:creationId xmlns:a16="http://schemas.microsoft.com/office/drawing/2014/main" id="{E147AD0F-C033-4567-88ED-FC3A2D15EF8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58">
                <a:extLst>
                  <a:ext uri="{FF2B5EF4-FFF2-40B4-BE49-F238E27FC236}">
                    <a16:creationId xmlns:a16="http://schemas.microsoft.com/office/drawing/2014/main" id="{B906C68E-FEC9-40C0-9421-AF0DADB3A150}"/>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59">
                <a:extLst>
                  <a:ext uri="{FF2B5EF4-FFF2-40B4-BE49-F238E27FC236}">
                    <a16:creationId xmlns:a16="http://schemas.microsoft.com/office/drawing/2014/main" id="{4FB7EFFD-3E45-41E4-A7FF-69B0813AC5E0}"/>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60">
                <a:extLst>
                  <a:ext uri="{FF2B5EF4-FFF2-40B4-BE49-F238E27FC236}">
                    <a16:creationId xmlns:a16="http://schemas.microsoft.com/office/drawing/2014/main" id="{6D7A4FC7-C1AA-46B4-BCB5-71FD5F1A8C0A}"/>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61">
                <a:extLst>
                  <a:ext uri="{FF2B5EF4-FFF2-40B4-BE49-F238E27FC236}">
                    <a16:creationId xmlns:a16="http://schemas.microsoft.com/office/drawing/2014/main" id="{2D2AB401-581B-4B51-86FB-34EFDD0BC375}"/>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62">
                <a:extLst>
                  <a:ext uri="{FF2B5EF4-FFF2-40B4-BE49-F238E27FC236}">
                    <a16:creationId xmlns:a16="http://schemas.microsoft.com/office/drawing/2014/main" id="{5C93E8ED-36CE-4AE4-93D8-6AA258437108}"/>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63">
                <a:extLst>
                  <a:ext uri="{FF2B5EF4-FFF2-40B4-BE49-F238E27FC236}">
                    <a16:creationId xmlns:a16="http://schemas.microsoft.com/office/drawing/2014/main" id="{04DAA038-52DE-44B7-8C9C-54E4B247FA89}"/>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64">
                <a:extLst>
                  <a:ext uri="{FF2B5EF4-FFF2-40B4-BE49-F238E27FC236}">
                    <a16:creationId xmlns:a16="http://schemas.microsoft.com/office/drawing/2014/main" id="{73009BA0-A62D-4E46-9002-70AFA835BAE0}"/>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65">
                <a:extLst>
                  <a:ext uri="{FF2B5EF4-FFF2-40B4-BE49-F238E27FC236}">
                    <a16:creationId xmlns:a16="http://schemas.microsoft.com/office/drawing/2014/main" id="{C4C03A43-92C4-48D5-BEDA-A41D299BF751}"/>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66">
                <a:extLst>
                  <a:ext uri="{FF2B5EF4-FFF2-40B4-BE49-F238E27FC236}">
                    <a16:creationId xmlns:a16="http://schemas.microsoft.com/office/drawing/2014/main" id="{F2EB5F56-16A2-40B5-8346-B2523C7DAE9C}"/>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67">
                <a:extLst>
                  <a:ext uri="{FF2B5EF4-FFF2-40B4-BE49-F238E27FC236}">
                    <a16:creationId xmlns:a16="http://schemas.microsoft.com/office/drawing/2014/main" id="{9737C3BE-15DF-4752-8997-84804FD3A2B1}"/>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68">
                <a:extLst>
                  <a:ext uri="{FF2B5EF4-FFF2-40B4-BE49-F238E27FC236}">
                    <a16:creationId xmlns:a16="http://schemas.microsoft.com/office/drawing/2014/main" id="{A8B00617-C567-458F-81C7-AA5DF79F7953}"/>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69">
                <a:extLst>
                  <a:ext uri="{FF2B5EF4-FFF2-40B4-BE49-F238E27FC236}">
                    <a16:creationId xmlns:a16="http://schemas.microsoft.com/office/drawing/2014/main" id="{347A6CDB-BCB0-46B1-AE6E-5AA2106D627A}"/>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70">
                <a:extLst>
                  <a:ext uri="{FF2B5EF4-FFF2-40B4-BE49-F238E27FC236}">
                    <a16:creationId xmlns:a16="http://schemas.microsoft.com/office/drawing/2014/main" id="{2BC24AFD-4CD0-4F38-834F-00B58F55EB50}"/>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71">
                <a:extLst>
                  <a:ext uri="{FF2B5EF4-FFF2-40B4-BE49-F238E27FC236}">
                    <a16:creationId xmlns:a16="http://schemas.microsoft.com/office/drawing/2014/main" id="{8139B60F-FB8D-4A5A-B072-477709C9B692}"/>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72">
                <a:extLst>
                  <a:ext uri="{FF2B5EF4-FFF2-40B4-BE49-F238E27FC236}">
                    <a16:creationId xmlns:a16="http://schemas.microsoft.com/office/drawing/2014/main" id="{644B5AFA-0DD5-44AC-9DC7-8E0543DC9417}"/>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38">
                <a:extLst>
                  <a:ext uri="{FF2B5EF4-FFF2-40B4-BE49-F238E27FC236}">
                    <a16:creationId xmlns:a16="http://schemas.microsoft.com/office/drawing/2014/main" id="{B1CCE3E7-3330-4EF6-9FC0-4AE2662A73EC}"/>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39">
                <a:extLst>
                  <a:ext uri="{FF2B5EF4-FFF2-40B4-BE49-F238E27FC236}">
                    <a16:creationId xmlns:a16="http://schemas.microsoft.com/office/drawing/2014/main" id="{601ACB89-718F-4C29-9056-45390DE68E26}"/>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140">
                <a:extLst>
                  <a:ext uri="{FF2B5EF4-FFF2-40B4-BE49-F238E27FC236}">
                    <a16:creationId xmlns:a16="http://schemas.microsoft.com/office/drawing/2014/main" id="{CC1FE56A-929A-406C-BBBF-FB62F817730F}"/>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42">
                <a:extLst>
                  <a:ext uri="{FF2B5EF4-FFF2-40B4-BE49-F238E27FC236}">
                    <a16:creationId xmlns:a16="http://schemas.microsoft.com/office/drawing/2014/main" id="{0500AA40-5C15-4D81-A6EE-0DF067E05C92}"/>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43">
                <a:extLst>
                  <a:ext uri="{FF2B5EF4-FFF2-40B4-BE49-F238E27FC236}">
                    <a16:creationId xmlns:a16="http://schemas.microsoft.com/office/drawing/2014/main" id="{E2F2C7F4-9CC8-4FDE-AFFE-0C9C1BAC19F4}"/>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49">
                <a:extLst>
                  <a:ext uri="{FF2B5EF4-FFF2-40B4-BE49-F238E27FC236}">
                    <a16:creationId xmlns:a16="http://schemas.microsoft.com/office/drawing/2014/main" id="{07C4B947-E71C-4768-ACD0-2538A6E051B1}"/>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50">
                <a:extLst>
                  <a:ext uri="{FF2B5EF4-FFF2-40B4-BE49-F238E27FC236}">
                    <a16:creationId xmlns:a16="http://schemas.microsoft.com/office/drawing/2014/main" id="{E96981C7-642D-4F2F-869F-5E7D8D49C216}"/>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51">
                <a:extLst>
                  <a:ext uri="{FF2B5EF4-FFF2-40B4-BE49-F238E27FC236}">
                    <a16:creationId xmlns:a16="http://schemas.microsoft.com/office/drawing/2014/main" id="{C59DB1BC-21A2-43E6-98EB-1EA4E11B818C}"/>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52">
                <a:extLst>
                  <a:ext uri="{FF2B5EF4-FFF2-40B4-BE49-F238E27FC236}">
                    <a16:creationId xmlns:a16="http://schemas.microsoft.com/office/drawing/2014/main" id="{DC36F947-4136-43BC-8934-9FCE17300163}"/>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53">
                <a:extLst>
                  <a:ext uri="{FF2B5EF4-FFF2-40B4-BE49-F238E27FC236}">
                    <a16:creationId xmlns:a16="http://schemas.microsoft.com/office/drawing/2014/main" id="{A57F223A-0981-4EAE-94B9-A158A46EC2F4}"/>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54">
                <a:extLst>
                  <a:ext uri="{FF2B5EF4-FFF2-40B4-BE49-F238E27FC236}">
                    <a16:creationId xmlns:a16="http://schemas.microsoft.com/office/drawing/2014/main" id="{2CF408DE-7F89-48FB-8E03-C3BD05907C90}"/>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55">
                <a:extLst>
                  <a:ext uri="{FF2B5EF4-FFF2-40B4-BE49-F238E27FC236}">
                    <a16:creationId xmlns:a16="http://schemas.microsoft.com/office/drawing/2014/main" id="{39EDE2EA-311A-4C98-B520-9D801574BCBB}"/>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57">
                <a:extLst>
                  <a:ext uri="{FF2B5EF4-FFF2-40B4-BE49-F238E27FC236}">
                    <a16:creationId xmlns:a16="http://schemas.microsoft.com/office/drawing/2014/main" id="{F2900337-6636-4EE6-AD3E-5713AEFF975B}"/>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8">
                <a:extLst>
                  <a:ext uri="{FF2B5EF4-FFF2-40B4-BE49-F238E27FC236}">
                    <a16:creationId xmlns:a16="http://schemas.microsoft.com/office/drawing/2014/main" id="{D4996FAB-C5F7-4A28-87CF-2917C9FC78DB}"/>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59">
                <a:extLst>
                  <a:ext uri="{FF2B5EF4-FFF2-40B4-BE49-F238E27FC236}">
                    <a16:creationId xmlns:a16="http://schemas.microsoft.com/office/drawing/2014/main" id="{A9A7CAAE-680F-4418-9CE1-29B35C43230C}"/>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61">
                <a:extLst>
                  <a:ext uri="{FF2B5EF4-FFF2-40B4-BE49-F238E27FC236}">
                    <a16:creationId xmlns:a16="http://schemas.microsoft.com/office/drawing/2014/main" id="{CC452933-E05C-40EB-9FC0-854C0008961E}"/>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62">
                <a:extLst>
                  <a:ext uri="{FF2B5EF4-FFF2-40B4-BE49-F238E27FC236}">
                    <a16:creationId xmlns:a16="http://schemas.microsoft.com/office/drawing/2014/main" id="{3BC313DF-EBBE-4839-AD25-3CE3ACE467C2}"/>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63">
                <a:extLst>
                  <a:ext uri="{FF2B5EF4-FFF2-40B4-BE49-F238E27FC236}">
                    <a16:creationId xmlns:a16="http://schemas.microsoft.com/office/drawing/2014/main" id="{951C4C0D-2395-40E1-BA32-F2B7A60E4D86}"/>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64">
                <a:extLst>
                  <a:ext uri="{FF2B5EF4-FFF2-40B4-BE49-F238E27FC236}">
                    <a16:creationId xmlns:a16="http://schemas.microsoft.com/office/drawing/2014/main" id="{53A82CCF-6B4E-4B2F-8268-04321230D130}"/>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65">
                <a:extLst>
                  <a:ext uri="{FF2B5EF4-FFF2-40B4-BE49-F238E27FC236}">
                    <a16:creationId xmlns:a16="http://schemas.microsoft.com/office/drawing/2014/main" id="{E2690A66-BB49-45DA-ADA8-9EF6E6DBFE06}"/>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66">
                <a:extLst>
                  <a:ext uri="{FF2B5EF4-FFF2-40B4-BE49-F238E27FC236}">
                    <a16:creationId xmlns:a16="http://schemas.microsoft.com/office/drawing/2014/main" id="{5C392978-4594-4838-B171-572A26001E2B}"/>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539" name="Group 538">
            <a:extLst>
              <a:ext uri="{FF2B5EF4-FFF2-40B4-BE49-F238E27FC236}">
                <a16:creationId xmlns:a16="http://schemas.microsoft.com/office/drawing/2014/main" id="{225A431D-570C-43EA-BF45-B282B44504CB}"/>
              </a:ext>
            </a:extLst>
          </p:cNvPr>
          <p:cNvGrpSpPr/>
          <p:nvPr/>
        </p:nvGrpSpPr>
        <p:grpSpPr>
          <a:xfrm>
            <a:off x="5716990" y="2884014"/>
            <a:ext cx="2985759" cy="766020"/>
            <a:chOff x="541938" y="2886454"/>
            <a:chExt cx="2985759" cy="766020"/>
          </a:xfrm>
        </p:grpSpPr>
        <p:sp>
          <p:nvSpPr>
            <p:cNvPr id="540" name="Freeform 21">
              <a:extLst>
                <a:ext uri="{FF2B5EF4-FFF2-40B4-BE49-F238E27FC236}">
                  <a16:creationId xmlns:a16="http://schemas.microsoft.com/office/drawing/2014/main" id="{4B91AFA3-E813-4AF2-96C7-72A03A5FC574}"/>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541" name="组合 182">
              <a:extLst>
                <a:ext uri="{FF2B5EF4-FFF2-40B4-BE49-F238E27FC236}">
                  <a16:creationId xmlns:a16="http://schemas.microsoft.com/office/drawing/2014/main" id="{B272BC00-0A96-48E8-888E-0A580D611C76}"/>
                </a:ext>
              </a:extLst>
            </p:cNvPr>
            <p:cNvGrpSpPr/>
            <p:nvPr/>
          </p:nvGrpSpPr>
          <p:grpSpPr>
            <a:xfrm>
              <a:off x="541938" y="2886454"/>
              <a:ext cx="695243" cy="766020"/>
              <a:chOff x="6674548" y="1258087"/>
              <a:chExt cx="1105051" cy="1180297"/>
            </a:xfrm>
          </p:grpSpPr>
          <p:sp>
            <p:nvSpPr>
              <p:cNvPr id="542" name="Freeform 10">
                <a:extLst>
                  <a:ext uri="{FF2B5EF4-FFF2-40B4-BE49-F238E27FC236}">
                    <a16:creationId xmlns:a16="http://schemas.microsoft.com/office/drawing/2014/main" id="{5BB53DF1-7BEF-4BA0-8EC5-55DA0DAE36BE}"/>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1">
                <a:extLst>
                  <a:ext uri="{FF2B5EF4-FFF2-40B4-BE49-F238E27FC236}">
                    <a16:creationId xmlns:a16="http://schemas.microsoft.com/office/drawing/2014/main" id="{B92F0C21-40E8-40B1-9066-E7B0187A3227}"/>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2">
                <a:extLst>
                  <a:ext uri="{FF2B5EF4-FFF2-40B4-BE49-F238E27FC236}">
                    <a16:creationId xmlns:a16="http://schemas.microsoft.com/office/drawing/2014/main" id="{242E531A-A100-4DDB-A702-127CA55EA45A}"/>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3">
                <a:extLst>
                  <a:ext uri="{FF2B5EF4-FFF2-40B4-BE49-F238E27FC236}">
                    <a16:creationId xmlns:a16="http://schemas.microsoft.com/office/drawing/2014/main" id="{3CAE14C7-BE9A-4A45-9854-EC9B8C6334C6}"/>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4">
                <a:extLst>
                  <a:ext uri="{FF2B5EF4-FFF2-40B4-BE49-F238E27FC236}">
                    <a16:creationId xmlns:a16="http://schemas.microsoft.com/office/drawing/2014/main" id="{C94EBDCE-0304-4BBC-AE0B-2BF395944C0B}"/>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5">
                <a:extLst>
                  <a:ext uri="{FF2B5EF4-FFF2-40B4-BE49-F238E27FC236}">
                    <a16:creationId xmlns:a16="http://schemas.microsoft.com/office/drawing/2014/main" id="{B3129B90-318D-4DC6-A3C2-A0C6DDD10A6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6">
                <a:extLst>
                  <a:ext uri="{FF2B5EF4-FFF2-40B4-BE49-F238E27FC236}">
                    <a16:creationId xmlns:a16="http://schemas.microsoft.com/office/drawing/2014/main" id="{A4F6D17D-5F31-41BE-AFF4-DA18DB9EE41F}"/>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7">
                <a:extLst>
                  <a:ext uri="{FF2B5EF4-FFF2-40B4-BE49-F238E27FC236}">
                    <a16:creationId xmlns:a16="http://schemas.microsoft.com/office/drawing/2014/main" id="{3D29C207-9D37-4D1D-9FDC-659F8F1AB6D5}"/>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18">
                <a:extLst>
                  <a:ext uri="{FF2B5EF4-FFF2-40B4-BE49-F238E27FC236}">
                    <a16:creationId xmlns:a16="http://schemas.microsoft.com/office/drawing/2014/main" id="{0FB0CE84-4E4D-4284-9A5B-49D0ECDC65E7}"/>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19">
                <a:extLst>
                  <a:ext uri="{FF2B5EF4-FFF2-40B4-BE49-F238E27FC236}">
                    <a16:creationId xmlns:a16="http://schemas.microsoft.com/office/drawing/2014/main" id="{417907CF-D3AD-4AAA-895F-7059BDB7A67E}"/>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0">
                <a:extLst>
                  <a:ext uri="{FF2B5EF4-FFF2-40B4-BE49-F238E27FC236}">
                    <a16:creationId xmlns:a16="http://schemas.microsoft.com/office/drawing/2014/main" id="{9E8F9E37-8F84-4A66-A3FC-B874DD638E4C}"/>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1">
                <a:extLst>
                  <a:ext uri="{FF2B5EF4-FFF2-40B4-BE49-F238E27FC236}">
                    <a16:creationId xmlns:a16="http://schemas.microsoft.com/office/drawing/2014/main" id="{8B025FAE-CAE3-496C-9C17-42CD58DF779E}"/>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2">
                <a:extLst>
                  <a:ext uri="{FF2B5EF4-FFF2-40B4-BE49-F238E27FC236}">
                    <a16:creationId xmlns:a16="http://schemas.microsoft.com/office/drawing/2014/main" id="{61E98690-0FC9-4F6F-85A0-2135C9F514DA}"/>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3">
                <a:extLst>
                  <a:ext uri="{FF2B5EF4-FFF2-40B4-BE49-F238E27FC236}">
                    <a16:creationId xmlns:a16="http://schemas.microsoft.com/office/drawing/2014/main" id="{430DCEDD-C750-48B4-9678-B426B5DECB09}"/>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4">
                <a:extLst>
                  <a:ext uri="{FF2B5EF4-FFF2-40B4-BE49-F238E27FC236}">
                    <a16:creationId xmlns:a16="http://schemas.microsoft.com/office/drawing/2014/main" id="{80AE3C33-2D99-4F27-BDA5-42E8D65C9165}"/>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5">
                <a:extLst>
                  <a:ext uri="{FF2B5EF4-FFF2-40B4-BE49-F238E27FC236}">
                    <a16:creationId xmlns:a16="http://schemas.microsoft.com/office/drawing/2014/main" id="{D7AD6793-FF31-44DB-B991-60B6BFBF0E6F}"/>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6">
                <a:extLst>
                  <a:ext uri="{FF2B5EF4-FFF2-40B4-BE49-F238E27FC236}">
                    <a16:creationId xmlns:a16="http://schemas.microsoft.com/office/drawing/2014/main" id="{6CF9871B-6474-463B-85BD-2A940A14D6E8}"/>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7">
                <a:extLst>
                  <a:ext uri="{FF2B5EF4-FFF2-40B4-BE49-F238E27FC236}">
                    <a16:creationId xmlns:a16="http://schemas.microsoft.com/office/drawing/2014/main" id="{481556C9-F6B4-4898-A7F0-AEBD6D987461}"/>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8">
                <a:extLst>
                  <a:ext uri="{FF2B5EF4-FFF2-40B4-BE49-F238E27FC236}">
                    <a16:creationId xmlns:a16="http://schemas.microsoft.com/office/drawing/2014/main" id="{D2F9E114-F820-43CC-A95A-680620DC7282}"/>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
                <a:extLst>
                  <a:ext uri="{FF2B5EF4-FFF2-40B4-BE49-F238E27FC236}">
                    <a16:creationId xmlns:a16="http://schemas.microsoft.com/office/drawing/2014/main" id="{0695DD13-0D69-402B-8434-3B425B723D2A}"/>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30">
                <a:extLst>
                  <a:ext uri="{FF2B5EF4-FFF2-40B4-BE49-F238E27FC236}">
                    <a16:creationId xmlns:a16="http://schemas.microsoft.com/office/drawing/2014/main" id="{8A0C1A5E-2755-4E99-AF6B-4C9F2538A649}"/>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31">
                <a:extLst>
                  <a:ext uri="{FF2B5EF4-FFF2-40B4-BE49-F238E27FC236}">
                    <a16:creationId xmlns:a16="http://schemas.microsoft.com/office/drawing/2014/main" id="{7C447FBE-64B9-406C-A4BD-051C5E383C90}"/>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32">
                <a:extLst>
                  <a:ext uri="{FF2B5EF4-FFF2-40B4-BE49-F238E27FC236}">
                    <a16:creationId xmlns:a16="http://schemas.microsoft.com/office/drawing/2014/main" id="{2A28B99F-7B49-4132-BA64-C76DF10BB2D7}"/>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33">
                <a:extLst>
                  <a:ext uri="{FF2B5EF4-FFF2-40B4-BE49-F238E27FC236}">
                    <a16:creationId xmlns:a16="http://schemas.microsoft.com/office/drawing/2014/main" id="{9C475CEF-8773-4F8C-82E1-FE50278418CA}"/>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34">
                <a:extLst>
                  <a:ext uri="{FF2B5EF4-FFF2-40B4-BE49-F238E27FC236}">
                    <a16:creationId xmlns:a16="http://schemas.microsoft.com/office/drawing/2014/main" id="{ABAAEAC9-6382-456F-A3C0-7B95217305AC}"/>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5">
                <a:extLst>
                  <a:ext uri="{FF2B5EF4-FFF2-40B4-BE49-F238E27FC236}">
                    <a16:creationId xmlns:a16="http://schemas.microsoft.com/office/drawing/2014/main" id="{0923ECBE-405E-4466-A3D2-E72AB318E9E2}"/>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6">
                <a:extLst>
                  <a:ext uri="{FF2B5EF4-FFF2-40B4-BE49-F238E27FC236}">
                    <a16:creationId xmlns:a16="http://schemas.microsoft.com/office/drawing/2014/main" id="{FBDD46FC-2E2D-4163-AE07-E1BCB2A4DD16}"/>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7">
                <a:extLst>
                  <a:ext uri="{FF2B5EF4-FFF2-40B4-BE49-F238E27FC236}">
                    <a16:creationId xmlns:a16="http://schemas.microsoft.com/office/drawing/2014/main" id="{C91B53DE-A25F-43C6-B5C2-988A0237326F}"/>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8">
                <a:extLst>
                  <a:ext uri="{FF2B5EF4-FFF2-40B4-BE49-F238E27FC236}">
                    <a16:creationId xmlns:a16="http://schemas.microsoft.com/office/drawing/2014/main" id="{92A99FB3-821F-4A71-BDEF-7C8D6D9524F5}"/>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9">
                <a:extLst>
                  <a:ext uri="{FF2B5EF4-FFF2-40B4-BE49-F238E27FC236}">
                    <a16:creationId xmlns:a16="http://schemas.microsoft.com/office/drawing/2014/main" id="{213807CF-7E7E-44A2-9C6B-04287486F2B2}"/>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40">
                <a:extLst>
                  <a:ext uri="{FF2B5EF4-FFF2-40B4-BE49-F238E27FC236}">
                    <a16:creationId xmlns:a16="http://schemas.microsoft.com/office/drawing/2014/main" id="{B0AC0BD9-05D6-4920-8013-825C1F3A1754}"/>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41">
                <a:extLst>
                  <a:ext uri="{FF2B5EF4-FFF2-40B4-BE49-F238E27FC236}">
                    <a16:creationId xmlns:a16="http://schemas.microsoft.com/office/drawing/2014/main" id="{509896CB-A9CE-4D6A-8848-446569D71588}"/>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42">
                <a:extLst>
                  <a:ext uri="{FF2B5EF4-FFF2-40B4-BE49-F238E27FC236}">
                    <a16:creationId xmlns:a16="http://schemas.microsoft.com/office/drawing/2014/main" id="{A2947990-E27C-4123-A00D-D32A0E471FE3}"/>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43">
                <a:extLst>
                  <a:ext uri="{FF2B5EF4-FFF2-40B4-BE49-F238E27FC236}">
                    <a16:creationId xmlns:a16="http://schemas.microsoft.com/office/drawing/2014/main" id="{752D31E0-1FE0-4577-8B44-2F3C09262B0B}"/>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44">
                <a:extLst>
                  <a:ext uri="{FF2B5EF4-FFF2-40B4-BE49-F238E27FC236}">
                    <a16:creationId xmlns:a16="http://schemas.microsoft.com/office/drawing/2014/main" id="{4806A17F-3573-4913-AD66-C4DADCE8ED4C}"/>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45">
                <a:extLst>
                  <a:ext uri="{FF2B5EF4-FFF2-40B4-BE49-F238E27FC236}">
                    <a16:creationId xmlns:a16="http://schemas.microsoft.com/office/drawing/2014/main" id="{9BA6AC91-165D-4487-A9E4-508619C17676}"/>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46">
                <a:extLst>
                  <a:ext uri="{FF2B5EF4-FFF2-40B4-BE49-F238E27FC236}">
                    <a16:creationId xmlns:a16="http://schemas.microsoft.com/office/drawing/2014/main" id="{D3A00F40-AECA-4FA0-9A67-ECE8794DC8D2}"/>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47">
                <a:extLst>
                  <a:ext uri="{FF2B5EF4-FFF2-40B4-BE49-F238E27FC236}">
                    <a16:creationId xmlns:a16="http://schemas.microsoft.com/office/drawing/2014/main" id="{D067A9E6-CAEB-457B-A577-22FE794FF591}"/>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48">
                <a:extLst>
                  <a:ext uri="{FF2B5EF4-FFF2-40B4-BE49-F238E27FC236}">
                    <a16:creationId xmlns:a16="http://schemas.microsoft.com/office/drawing/2014/main" id="{5916850C-7B53-4D39-A4C6-DBB13FB3187F}"/>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49">
                <a:extLst>
                  <a:ext uri="{FF2B5EF4-FFF2-40B4-BE49-F238E27FC236}">
                    <a16:creationId xmlns:a16="http://schemas.microsoft.com/office/drawing/2014/main" id="{EF5C698C-20C3-421D-B483-5AF2B1D831A2}"/>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50">
                <a:extLst>
                  <a:ext uri="{FF2B5EF4-FFF2-40B4-BE49-F238E27FC236}">
                    <a16:creationId xmlns:a16="http://schemas.microsoft.com/office/drawing/2014/main" id="{CFD1CD2F-AE19-4494-9B6E-30F3FC8CCC66}"/>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51">
                <a:extLst>
                  <a:ext uri="{FF2B5EF4-FFF2-40B4-BE49-F238E27FC236}">
                    <a16:creationId xmlns:a16="http://schemas.microsoft.com/office/drawing/2014/main" id="{F5A10267-DB90-4B28-BA2F-2C68ED7D6331}"/>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52">
                <a:extLst>
                  <a:ext uri="{FF2B5EF4-FFF2-40B4-BE49-F238E27FC236}">
                    <a16:creationId xmlns:a16="http://schemas.microsoft.com/office/drawing/2014/main" id="{0957D25E-CEAE-4A04-98FE-F5FB7512ABBB}"/>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53">
                <a:extLst>
                  <a:ext uri="{FF2B5EF4-FFF2-40B4-BE49-F238E27FC236}">
                    <a16:creationId xmlns:a16="http://schemas.microsoft.com/office/drawing/2014/main" id="{3CE92D3C-069E-4112-A50F-21251B9F2497}"/>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54">
                <a:extLst>
                  <a:ext uri="{FF2B5EF4-FFF2-40B4-BE49-F238E27FC236}">
                    <a16:creationId xmlns:a16="http://schemas.microsoft.com/office/drawing/2014/main" id="{7EC5414B-0478-4133-939F-4F1522072912}"/>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55">
                <a:extLst>
                  <a:ext uri="{FF2B5EF4-FFF2-40B4-BE49-F238E27FC236}">
                    <a16:creationId xmlns:a16="http://schemas.microsoft.com/office/drawing/2014/main" id="{BDC13579-CCE3-4CAF-A5F1-B3BFCB572E3E}"/>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56">
                <a:extLst>
                  <a:ext uri="{FF2B5EF4-FFF2-40B4-BE49-F238E27FC236}">
                    <a16:creationId xmlns:a16="http://schemas.microsoft.com/office/drawing/2014/main" id="{2B980ED6-C1A7-4F9A-9AE5-E555622E5CA3}"/>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57">
                <a:extLst>
                  <a:ext uri="{FF2B5EF4-FFF2-40B4-BE49-F238E27FC236}">
                    <a16:creationId xmlns:a16="http://schemas.microsoft.com/office/drawing/2014/main" id="{8A5D2E13-9113-408B-AA96-29F81FDD4C21}"/>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58">
                <a:extLst>
                  <a:ext uri="{FF2B5EF4-FFF2-40B4-BE49-F238E27FC236}">
                    <a16:creationId xmlns:a16="http://schemas.microsoft.com/office/drawing/2014/main" id="{C5E598F4-63F8-449D-9C51-25262BFE8C0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59">
                <a:extLst>
                  <a:ext uri="{FF2B5EF4-FFF2-40B4-BE49-F238E27FC236}">
                    <a16:creationId xmlns:a16="http://schemas.microsoft.com/office/drawing/2014/main" id="{64F87ACA-F1F8-4314-A576-50B110075751}"/>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0">
                <a:extLst>
                  <a:ext uri="{FF2B5EF4-FFF2-40B4-BE49-F238E27FC236}">
                    <a16:creationId xmlns:a16="http://schemas.microsoft.com/office/drawing/2014/main" id="{D2A6056F-6AD1-4EAE-A5BF-9AE024D3A6AC}"/>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1">
                <a:extLst>
                  <a:ext uri="{FF2B5EF4-FFF2-40B4-BE49-F238E27FC236}">
                    <a16:creationId xmlns:a16="http://schemas.microsoft.com/office/drawing/2014/main" id="{2188E161-99A2-4359-ACB2-A7BF824BD670}"/>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2">
                <a:extLst>
                  <a:ext uri="{FF2B5EF4-FFF2-40B4-BE49-F238E27FC236}">
                    <a16:creationId xmlns:a16="http://schemas.microsoft.com/office/drawing/2014/main" id="{86CDA20D-4978-4BC1-933E-81436A3F1502}"/>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3">
                <a:extLst>
                  <a:ext uri="{FF2B5EF4-FFF2-40B4-BE49-F238E27FC236}">
                    <a16:creationId xmlns:a16="http://schemas.microsoft.com/office/drawing/2014/main" id="{BD0B80FB-505D-42A6-A41B-FB7BAB861EE8}"/>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4">
                <a:extLst>
                  <a:ext uri="{FF2B5EF4-FFF2-40B4-BE49-F238E27FC236}">
                    <a16:creationId xmlns:a16="http://schemas.microsoft.com/office/drawing/2014/main" id="{5886769B-208B-456C-879C-A8AABF4A7926}"/>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5">
                <a:extLst>
                  <a:ext uri="{FF2B5EF4-FFF2-40B4-BE49-F238E27FC236}">
                    <a16:creationId xmlns:a16="http://schemas.microsoft.com/office/drawing/2014/main" id="{4465E252-0116-49EE-891F-B51CAEEA69C3}"/>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6">
                <a:extLst>
                  <a:ext uri="{FF2B5EF4-FFF2-40B4-BE49-F238E27FC236}">
                    <a16:creationId xmlns:a16="http://schemas.microsoft.com/office/drawing/2014/main" id="{FDA30810-B9E9-47AE-A3AA-C046AB8E8E43}"/>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7">
                <a:extLst>
                  <a:ext uri="{FF2B5EF4-FFF2-40B4-BE49-F238E27FC236}">
                    <a16:creationId xmlns:a16="http://schemas.microsoft.com/office/drawing/2014/main" id="{1970A1EC-D5CD-44A0-9995-975473BECD73}"/>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
                <a:extLst>
                  <a:ext uri="{FF2B5EF4-FFF2-40B4-BE49-F238E27FC236}">
                    <a16:creationId xmlns:a16="http://schemas.microsoft.com/office/drawing/2014/main" id="{5CF6FFA7-4982-478D-886B-8FA52F579A35}"/>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
                <a:extLst>
                  <a:ext uri="{FF2B5EF4-FFF2-40B4-BE49-F238E27FC236}">
                    <a16:creationId xmlns:a16="http://schemas.microsoft.com/office/drawing/2014/main" id="{88D716AA-C6CB-447D-A8FE-C1D01F864EF6}"/>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70">
                <a:extLst>
                  <a:ext uri="{FF2B5EF4-FFF2-40B4-BE49-F238E27FC236}">
                    <a16:creationId xmlns:a16="http://schemas.microsoft.com/office/drawing/2014/main" id="{375F55DB-F87D-44D8-A1CC-93AFC3A735A1}"/>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71">
                <a:extLst>
                  <a:ext uri="{FF2B5EF4-FFF2-40B4-BE49-F238E27FC236}">
                    <a16:creationId xmlns:a16="http://schemas.microsoft.com/office/drawing/2014/main" id="{77ABD23D-C9AE-4041-91B5-F8BCA8221A2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72">
                <a:extLst>
                  <a:ext uri="{FF2B5EF4-FFF2-40B4-BE49-F238E27FC236}">
                    <a16:creationId xmlns:a16="http://schemas.microsoft.com/office/drawing/2014/main" id="{BFF54877-9929-4F2C-B828-758BF118056F}"/>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38">
                <a:extLst>
                  <a:ext uri="{FF2B5EF4-FFF2-40B4-BE49-F238E27FC236}">
                    <a16:creationId xmlns:a16="http://schemas.microsoft.com/office/drawing/2014/main" id="{835B477D-06E2-4B64-ABB7-0B37113D910C}"/>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39">
                <a:extLst>
                  <a:ext uri="{FF2B5EF4-FFF2-40B4-BE49-F238E27FC236}">
                    <a16:creationId xmlns:a16="http://schemas.microsoft.com/office/drawing/2014/main" id="{4F77FE37-4ECD-4B17-B52C-74274167EF26}"/>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40">
                <a:extLst>
                  <a:ext uri="{FF2B5EF4-FFF2-40B4-BE49-F238E27FC236}">
                    <a16:creationId xmlns:a16="http://schemas.microsoft.com/office/drawing/2014/main" id="{C713FD9F-80D5-42BD-9976-649B8A4928E7}"/>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42">
                <a:extLst>
                  <a:ext uri="{FF2B5EF4-FFF2-40B4-BE49-F238E27FC236}">
                    <a16:creationId xmlns:a16="http://schemas.microsoft.com/office/drawing/2014/main" id="{4959F681-DF70-4E2A-88D7-490140477BB1}"/>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43">
                <a:extLst>
                  <a:ext uri="{FF2B5EF4-FFF2-40B4-BE49-F238E27FC236}">
                    <a16:creationId xmlns:a16="http://schemas.microsoft.com/office/drawing/2014/main" id="{DCA33764-B110-46A7-83DB-06B3C36695AF}"/>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49">
                <a:extLst>
                  <a:ext uri="{FF2B5EF4-FFF2-40B4-BE49-F238E27FC236}">
                    <a16:creationId xmlns:a16="http://schemas.microsoft.com/office/drawing/2014/main" id="{CA028F33-C5B1-4058-B6A6-E81C73F06126}"/>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50">
                <a:extLst>
                  <a:ext uri="{FF2B5EF4-FFF2-40B4-BE49-F238E27FC236}">
                    <a16:creationId xmlns:a16="http://schemas.microsoft.com/office/drawing/2014/main" id="{7A573013-58AE-45B9-BF30-60ACB3CF3BF7}"/>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51">
                <a:extLst>
                  <a:ext uri="{FF2B5EF4-FFF2-40B4-BE49-F238E27FC236}">
                    <a16:creationId xmlns:a16="http://schemas.microsoft.com/office/drawing/2014/main" id="{7FFCCA15-0A72-4D9E-8DA9-150F92AA30BC}"/>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52">
                <a:extLst>
                  <a:ext uri="{FF2B5EF4-FFF2-40B4-BE49-F238E27FC236}">
                    <a16:creationId xmlns:a16="http://schemas.microsoft.com/office/drawing/2014/main" id="{9EF964E6-4937-40CD-AF3E-5B64D7A460E2}"/>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53">
                <a:extLst>
                  <a:ext uri="{FF2B5EF4-FFF2-40B4-BE49-F238E27FC236}">
                    <a16:creationId xmlns:a16="http://schemas.microsoft.com/office/drawing/2014/main" id="{27543BC7-736D-4DA5-8490-D01DFAC38C56}"/>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54">
                <a:extLst>
                  <a:ext uri="{FF2B5EF4-FFF2-40B4-BE49-F238E27FC236}">
                    <a16:creationId xmlns:a16="http://schemas.microsoft.com/office/drawing/2014/main" id="{CBF9DDD0-5A85-4E17-8593-8E26537F2A86}"/>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155">
                <a:extLst>
                  <a:ext uri="{FF2B5EF4-FFF2-40B4-BE49-F238E27FC236}">
                    <a16:creationId xmlns:a16="http://schemas.microsoft.com/office/drawing/2014/main" id="{EE4A3139-C086-48F8-9CD0-5646A29AE651}"/>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157">
                <a:extLst>
                  <a:ext uri="{FF2B5EF4-FFF2-40B4-BE49-F238E27FC236}">
                    <a16:creationId xmlns:a16="http://schemas.microsoft.com/office/drawing/2014/main" id="{2F2622CF-8AA7-4810-B274-A327BC73FA4E}"/>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58">
                <a:extLst>
                  <a:ext uri="{FF2B5EF4-FFF2-40B4-BE49-F238E27FC236}">
                    <a16:creationId xmlns:a16="http://schemas.microsoft.com/office/drawing/2014/main" id="{1F894E6B-3CE6-42C9-9A68-4BA0CC4E7403}"/>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59">
                <a:extLst>
                  <a:ext uri="{FF2B5EF4-FFF2-40B4-BE49-F238E27FC236}">
                    <a16:creationId xmlns:a16="http://schemas.microsoft.com/office/drawing/2014/main" id="{D5199EED-02AA-4608-8752-8AC83755E033}"/>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61">
                <a:extLst>
                  <a:ext uri="{FF2B5EF4-FFF2-40B4-BE49-F238E27FC236}">
                    <a16:creationId xmlns:a16="http://schemas.microsoft.com/office/drawing/2014/main" id="{F7850E1E-11CD-44AF-B848-D6B89514DC51}"/>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62">
                <a:extLst>
                  <a:ext uri="{FF2B5EF4-FFF2-40B4-BE49-F238E27FC236}">
                    <a16:creationId xmlns:a16="http://schemas.microsoft.com/office/drawing/2014/main" id="{CB4B87B9-4EA9-4488-A09B-518BF6F18DB7}"/>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63">
                <a:extLst>
                  <a:ext uri="{FF2B5EF4-FFF2-40B4-BE49-F238E27FC236}">
                    <a16:creationId xmlns:a16="http://schemas.microsoft.com/office/drawing/2014/main" id="{700E60E3-628F-4464-9D1D-92AA8B9C6CD8}"/>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64">
                <a:extLst>
                  <a:ext uri="{FF2B5EF4-FFF2-40B4-BE49-F238E27FC236}">
                    <a16:creationId xmlns:a16="http://schemas.microsoft.com/office/drawing/2014/main" id="{B99EDFB7-6507-49C3-A85F-05BA1B95DA52}"/>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65">
                <a:extLst>
                  <a:ext uri="{FF2B5EF4-FFF2-40B4-BE49-F238E27FC236}">
                    <a16:creationId xmlns:a16="http://schemas.microsoft.com/office/drawing/2014/main" id="{3B57FB3F-97DC-4DC0-8155-6D325CC11F99}"/>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66">
                <a:extLst>
                  <a:ext uri="{FF2B5EF4-FFF2-40B4-BE49-F238E27FC236}">
                    <a16:creationId xmlns:a16="http://schemas.microsoft.com/office/drawing/2014/main" id="{781FB5DD-13B1-4020-B800-B2EEC2BFDA8C}"/>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626" name="Group 625">
            <a:extLst>
              <a:ext uri="{FF2B5EF4-FFF2-40B4-BE49-F238E27FC236}">
                <a16:creationId xmlns:a16="http://schemas.microsoft.com/office/drawing/2014/main" id="{54F107D2-ABDF-4B56-BEA5-A471BABC3314}"/>
              </a:ext>
            </a:extLst>
          </p:cNvPr>
          <p:cNvGrpSpPr/>
          <p:nvPr/>
        </p:nvGrpSpPr>
        <p:grpSpPr>
          <a:xfrm>
            <a:off x="5687804" y="3674567"/>
            <a:ext cx="2985759" cy="766020"/>
            <a:chOff x="541938" y="2886454"/>
            <a:chExt cx="2985759" cy="766020"/>
          </a:xfrm>
        </p:grpSpPr>
        <p:sp>
          <p:nvSpPr>
            <p:cNvPr id="627" name="Freeform 21">
              <a:extLst>
                <a:ext uri="{FF2B5EF4-FFF2-40B4-BE49-F238E27FC236}">
                  <a16:creationId xmlns:a16="http://schemas.microsoft.com/office/drawing/2014/main" id="{5096522B-3422-492F-A63F-94D8508604F7}"/>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628" name="组合 182">
              <a:extLst>
                <a:ext uri="{FF2B5EF4-FFF2-40B4-BE49-F238E27FC236}">
                  <a16:creationId xmlns:a16="http://schemas.microsoft.com/office/drawing/2014/main" id="{92422D0F-C9FB-4B10-9958-C00E267AA324}"/>
                </a:ext>
              </a:extLst>
            </p:cNvPr>
            <p:cNvGrpSpPr/>
            <p:nvPr/>
          </p:nvGrpSpPr>
          <p:grpSpPr>
            <a:xfrm>
              <a:off x="541938" y="2886454"/>
              <a:ext cx="695243" cy="766020"/>
              <a:chOff x="6674548" y="1258087"/>
              <a:chExt cx="1105051" cy="1180297"/>
            </a:xfrm>
          </p:grpSpPr>
          <p:sp>
            <p:nvSpPr>
              <p:cNvPr id="629" name="Freeform 10">
                <a:extLst>
                  <a:ext uri="{FF2B5EF4-FFF2-40B4-BE49-F238E27FC236}">
                    <a16:creationId xmlns:a16="http://schemas.microsoft.com/office/drawing/2014/main" id="{2C6D5B69-4076-4591-AD38-6C9B16865A2B}"/>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1">
                <a:extLst>
                  <a:ext uri="{FF2B5EF4-FFF2-40B4-BE49-F238E27FC236}">
                    <a16:creationId xmlns:a16="http://schemas.microsoft.com/office/drawing/2014/main" id="{CF019E83-3757-48A7-A23C-B21E2AB40145}"/>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2">
                <a:extLst>
                  <a:ext uri="{FF2B5EF4-FFF2-40B4-BE49-F238E27FC236}">
                    <a16:creationId xmlns:a16="http://schemas.microsoft.com/office/drawing/2014/main" id="{839FA5F2-9F3B-4956-9DD2-B51EBFFC8C6E}"/>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3">
                <a:extLst>
                  <a:ext uri="{FF2B5EF4-FFF2-40B4-BE49-F238E27FC236}">
                    <a16:creationId xmlns:a16="http://schemas.microsoft.com/office/drawing/2014/main" id="{BC1AE36C-A1CC-4481-BBE8-445B75F11EFA}"/>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4">
                <a:extLst>
                  <a:ext uri="{FF2B5EF4-FFF2-40B4-BE49-F238E27FC236}">
                    <a16:creationId xmlns:a16="http://schemas.microsoft.com/office/drawing/2014/main" id="{F28E3037-4FEB-404E-A6E9-52A7D57896E1}"/>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5">
                <a:extLst>
                  <a:ext uri="{FF2B5EF4-FFF2-40B4-BE49-F238E27FC236}">
                    <a16:creationId xmlns:a16="http://schemas.microsoft.com/office/drawing/2014/main" id="{7110BEEB-AB91-46AB-AA10-43D54BA8460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6">
                <a:extLst>
                  <a:ext uri="{FF2B5EF4-FFF2-40B4-BE49-F238E27FC236}">
                    <a16:creationId xmlns:a16="http://schemas.microsoft.com/office/drawing/2014/main" id="{7AC4E519-EDBC-4CFD-B1E9-59549566E8F6}"/>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7">
                <a:extLst>
                  <a:ext uri="{FF2B5EF4-FFF2-40B4-BE49-F238E27FC236}">
                    <a16:creationId xmlns:a16="http://schemas.microsoft.com/office/drawing/2014/main" id="{24DD4687-11CF-4902-8A67-C2C580421B88}"/>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8">
                <a:extLst>
                  <a:ext uri="{FF2B5EF4-FFF2-40B4-BE49-F238E27FC236}">
                    <a16:creationId xmlns:a16="http://schemas.microsoft.com/office/drawing/2014/main" id="{46EA49FB-00B2-4938-A77D-09C6D17AA12E}"/>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9">
                <a:extLst>
                  <a:ext uri="{FF2B5EF4-FFF2-40B4-BE49-F238E27FC236}">
                    <a16:creationId xmlns:a16="http://schemas.microsoft.com/office/drawing/2014/main" id="{FB6A144A-7F6F-48C3-AB28-374AA9CA97A3}"/>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20">
                <a:extLst>
                  <a:ext uri="{FF2B5EF4-FFF2-40B4-BE49-F238E27FC236}">
                    <a16:creationId xmlns:a16="http://schemas.microsoft.com/office/drawing/2014/main" id="{18566AB8-AD24-4F8D-97FA-9AE2E28CA539}"/>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21">
                <a:extLst>
                  <a:ext uri="{FF2B5EF4-FFF2-40B4-BE49-F238E27FC236}">
                    <a16:creationId xmlns:a16="http://schemas.microsoft.com/office/drawing/2014/main" id="{9BD6E6A0-1649-463D-A9A2-A8A37F6CB73A}"/>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22">
                <a:extLst>
                  <a:ext uri="{FF2B5EF4-FFF2-40B4-BE49-F238E27FC236}">
                    <a16:creationId xmlns:a16="http://schemas.microsoft.com/office/drawing/2014/main" id="{B66415C6-DFA2-4441-9C73-9480FB5B87D9}"/>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23">
                <a:extLst>
                  <a:ext uri="{FF2B5EF4-FFF2-40B4-BE49-F238E27FC236}">
                    <a16:creationId xmlns:a16="http://schemas.microsoft.com/office/drawing/2014/main" id="{E013AEFE-DA37-4BC2-AA09-0CE5CF7DE944}"/>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24">
                <a:extLst>
                  <a:ext uri="{FF2B5EF4-FFF2-40B4-BE49-F238E27FC236}">
                    <a16:creationId xmlns:a16="http://schemas.microsoft.com/office/drawing/2014/main" id="{DBBCD48E-F515-4846-A498-7AA9260103C0}"/>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25">
                <a:extLst>
                  <a:ext uri="{FF2B5EF4-FFF2-40B4-BE49-F238E27FC236}">
                    <a16:creationId xmlns:a16="http://schemas.microsoft.com/office/drawing/2014/main" id="{3F7FD1BB-2E64-4DDB-9046-F68AA315A373}"/>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26">
                <a:extLst>
                  <a:ext uri="{FF2B5EF4-FFF2-40B4-BE49-F238E27FC236}">
                    <a16:creationId xmlns:a16="http://schemas.microsoft.com/office/drawing/2014/main" id="{D9D1EBE4-FCE7-4096-B598-20F57F60C080}"/>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27">
                <a:extLst>
                  <a:ext uri="{FF2B5EF4-FFF2-40B4-BE49-F238E27FC236}">
                    <a16:creationId xmlns:a16="http://schemas.microsoft.com/office/drawing/2014/main" id="{9BCEC19B-FD9E-4372-9C77-298C56A29870}"/>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28">
                <a:extLst>
                  <a:ext uri="{FF2B5EF4-FFF2-40B4-BE49-F238E27FC236}">
                    <a16:creationId xmlns:a16="http://schemas.microsoft.com/office/drawing/2014/main" id="{9D9431B3-4C46-47DF-B261-9C321BB77A4B}"/>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29">
                <a:extLst>
                  <a:ext uri="{FF2B5EF4-FFF2-40B4-BE49-F238E27FC236}">
                    <a16:creationId xmlns:a16="http://schemas.microsoft.com/office/drawing/2014/main" id="{994DDD17-159B-49C5-BD3A-8D1E880980CB}"/>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0">
                <a:extLst>
                  <a:ext uri="{FF2B5EF4-FFF2-40B4-BE49-F238E27FC236}">
                    <a16:creationId xmlns:a16="http://schemas.microsoft.com/office/drawing/2014/main" id="{9B2F4AC1-7398-462A-8736-730DE1C5D443}"/>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1">
                <a:extLst>
                  <a:ext uri="{FF2B5EF4-FFF2-40B4-BE49-F238E27FC236}">
                    <a16:creationId xmlns:a16="http://schemas.microsoft.com/office/drawing/2014/main" id="{79DA7B04-FFB1-4E8A-B691-D45901EB1B56}"/>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2">
                <a:extLst>
                  <a:ext uri="{FF2B5EF4-FFF2-40B4-BE49-F238E27FC236}">
                    <a16:creationId xmlns:a16="http://schemas.microsoft.com/office/drawing/2014/main" id="{ABA088A7-6055-484B-B310-F0189059AC68}"/>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3">
                <a:extLst>
                  <a:ext uri="{FF2B5EF4-FFF2-40B4-BE49-F238E27FC236}">
                    <a16:creationId xmlns:a16="http://schemas.microsoft.com/office/drawing/2014/main" id="{F6CF5F7D-ED05-4562-B5C7-C5178EE2507C}"/>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4">
                <a:extLst>
                  <a:ext uri="{FF2B5EF4-FFF2-40B4-BE49-F238E27FC236}">
                    <a16:creationId xmlns:a16="http://schemas.microsoft.com/office/drawing/2014/main" id="{9FFF97AB-0D7B-4359-B845-36F3AD93D9A0}"/>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5">
                <a:extLst>
                  <a:ext uri="{FF2B5EF4-FFF2-40B4-BE49-F238E27FC236}">
                    <a16:creationId xmlns:a16="http://schemas.microsoft.com/office/drawing/2014/main" id="{1CDC6508-CBFB-4E41-A693-EF6BC396D315}"/>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6">
                <a:extLst>
                  <a:ext uri="{FF2B5EF4-FFF2-40B4-BE49-F238E27FC236}">
                    <a16:creationId xmlns:a16="http://schemas.microsoft.com/office/drawing/2014/main" id="{8BC1D4E3-C97E-46F5-A572-0F876EB209DA}"/>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7">
                <a:extLst>
                  <a:ext uri="{FF2B5EF4-FFF2-40B4-BE49-F238E27FC236}">
                    <a16:creationId xmlns:a16="http://schemas.microsoft.com/office/drawing/2014/main" id="{97A997E1-C1A9-4CC0-BBA7-89D66FF35EA3}"/>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8">
                <a:extLst>
                  <a:ext uri="{FF2B5EF4-FFF2-40B4-BE49-F238E27FC236}">
                    <a16:creationId xmlns:a16="http://schemas.microsoft.com/office/drawing/2014/main" id="{8234721A-13D1-4DF1-BF56-384BC30D090B}"/>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
                <a:extLst>
                  <a:ext uri="{FF2B5EF4-FFF2-40B4-BE49-F238E27FC236}">
                    <a16:creationId xmlns:a16="http://schemas.microsoft.com/office/drawing/2014/main" id="{85693C36-B046-4575-8350-546D9D1A385D}"/>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40">
                <a:extLst>
                  <a:ext uri="{FF2B5EF4-FFF2-40B4-BE49-F238E27FC236}">
                    <a16:creationId xmlns:a16="http://schemas.microsoft.com/office/drawing/2014/main" id="{06AD1ED1-1D58-4539-A8C7-8846A8F4BDBB}"/>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41">
                <a:extLst>
                  <a:ext uri="{FF2B5EF4-FFF2-40B4-BE49-F238E27FC236}">
                    <a16:creationId xmlns:a16="http://schemas.microsoft.com/office/drawing/2014/main" id="{0BCAC536-7100-463F-839F-F9AA30C32BDE}"/>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42">
                <a:extLst>
                  <a:ext uri="{FF2B5EF4-FFF2-40B4-BE49-F238E27FC236}">
                    <a16:creationId xmlns:a16="http://schemas.microsoft.com/office/drawing/2014/main" id="{553927FF-1987-41C0-8377-8BD0EECB760B}"/>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43">
                <a:extLst>
                  <a:ext uri="{FF2B5EF4-FFF2-40B4-BE49-F238E27FC236}">
                    <a16:creationId xmlns:a16="http://schemas.microsoft.com/office/drawing/2014/main" id="{BD86FB47-1B90-475B-99FE-22D3D61B4F4F}"/>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44">
                <a:extLst>
                  <a:ext uri="{FF2B5EF4-FFF2-40B4-BE49-F238E27FC236}">
                    <a16:creationId xmlns:a16="http://schemas.microsoft.com/office/drawing/2014/main" id="{0DE0FC06-F9F9-4B69-8C40-1548C570D47E}"/>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45">
                <a:extLst>
                  <a:ext uri="{FF2B5EF4-FFF2-40B4-BE49-F238E27FC236}">
                    <a16:creationId xmlns:a16="http://schemas.microsoft.com/office/drawing/2014/main" id="{82265035-53C5-4E1B-81E7-7644D03AD275}"/>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46">
                <a:extLst>
                  <a:ext uri="{FF2B5EF4-FFF2-40B4-BE49-F238E27FC236}">
                    <a16:creationId xmlns:a16="http://schemas.microsoft.com/office/drawing/2014/main" id="{C964332C-6D4A-443F-AE1B-1075C6E8AA7E}"/>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47">
                <a:extLst>
                  <a:ext uri="{FF2B5EF4-FFF2-40B4-BE49-F238E27FC236}">
                    <a16:creationId xmlns:a16="http://schemas.microsoft.com/office/drawing/2014/main" id="{9F306494-730C-481A-A09E-0201C00143FB}"/>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8">
                <a:extLst>
                  <a:ext uri="{FF2B5EF4-FFF2-40B4-BE49-F238E27FC236}">
                    <a16:creationId xmlns:a16="http://schemas.microsoft.com/office/drawing/2014/main" id="{5D715775-FE78-4B61-B271-597652BC0915}"/>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9">
                <a:extLst>
                  <a:ext uri="{FF2B5EF4-FFF2-40B4-BE49-F238E27FC236}">
                    <a16:creationId xmlns:a16="http://schemas.microsoft.com/office/drawing/2014/main" id="{CF93DDD3-F804-4DAB-9A1E-30A4107CDB28}"/>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50">
                <a:extLst>
                  <a:ext uri="{FF2B5EF4-FFF2-40B4-BE49-F238E27FC236}">
                    <a16:creationId xmlns:a16="http://schemas.microsoft.com/office/drawing/2014/main" id="{6758D026-D3FE-44CB-A131-4EFA4622E2BA}"/>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51">
                <a:extLst>
                  <a:ext uri="{FF2B5EF4-FFF2-40B4-BE49-F238E27FC236}">
                    <a16:creationId xmlns:a16="http://schemas.microsoft.com/office/drawing/2014/main" id="{880D1BE7-1F4E-48D7-9CE9-A7C6B1B0A190}"/>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52">
                <a:extLst>
                  <a:ext uri="{FF2B5EF4-FFF2-40B4-BE49-F238E27FC236}">
                    <a16:creationId xmlns:a16="http://schemas.microsoft.com/office/drawing/2014/main" id="{7EB7CDBD-8D81-44DA-8EEF-BDF6E19FCCF6}"/>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53">
                <a:extLst>
                  <a:ext uri="{FF2B5EF4-FFF2-40B4-BE49-F238E27FC236}">
                    <a16:creationId xmlns:a16="http://schemas.microsoft.com/office/drawing/2014/main" id="{0727A97F-36CF-4E87-9AB9-62E35E02D512}"/>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54">
                <a:extLst>
                  <a:ext uri="{FF2B5EF4-FFF2-40B4-BE49-F238E27FC236}">
                    <a16:creationId xmlns:a16="http://schemas.microsoft.com/office/drawing/2014/main" id="{A3C575D8-2AE3-42BB-9FBF-0F9138669552}"/>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55">
                <a:extLst>
                  <a:ext uri="{FF2B5EF4-FFF2-40B4-BE49-F238E27FC236}">
                    <a16:creationId xmlns:a16="http://schemas.microsoft.com/office/drawing/2014/main" id="{7302A463-9920-4EAA-A925-268EBCBCF6CB}"/>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56">
                <a:extLst>
                  <a:ext uri="{FF2B5EF4-FFF2-40B4-BE49-F238E27FC236}">
                    <a16:creationId xmlns:a16="http://schemas.microsoft.com/office/drawing/2014/main" id="{8F4C9F2A-C56F-4082-8064-997068E32343}"/>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57">
                <a:extLst>
                  <a:ext uri="{FF2B5EF4-FFF2-40B4-BE49-F238E27FC236}">
                    <a16:creationId xmlns:a16="http://schemas.microsoft.com/office/drawing/2014/main" id="{BBCC7590-1E19-4965-81AB-3A197F15B55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58">
                <a:extLst>
                  <a:ext uri="{FF2B5EF4-FFF2-40B4-BE49-F238E27FC236}">
                    <a16:creationId xmlns:a16="http://schemas.microsoft.com/office/drawing/2014/main" id="{D309468B-424C-4916-A2B4-771FDD24456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59">
                <a:extLst>
                  <a:ext uri="{FF2B5EF4-FFF2-40B4-BE49-F238E27FC236}">
                    <a16:creationId xmlns:a16="http://schemas.microsoft.com/office/drawing/2014/main" id="{F8D04C1C-0DBB-4C01-82D1-214F1B132447}"/>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60">
                <a:extLst>
                  <a:ext uri="{FF2B5EF4-FFF2-40B4-BE49-F238E27FC236}">
                    <a16:creationId xmlns:a16="http://schemas.microsoft.com/office/drawing/2014/main" id="{B95A5584-0672-4FD8-B562-9A0BEF5F88AE}"/>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61">
                <a:extLst>
                  <a:ext uri="{FF2B5EF4-FFF2-40B4-BE49-F238E27FC236}">
                    <a16:creationId xmlns:a16="http://schemas.microsoft.com/office/drawing/2014/main" id="{8BA599E3-5F17-4485-8B04-376D23334552}"/>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62">
                <a:extLst>
                  <a:ext uri="{FF2B5EF4-FFF2-40B4-BE49-F238E27FC236}">
                    <a16:creationId xmlns:a16="http://schemas.microsoft.com/office/drawing/2014/main" id="{92B26847-817D-4F23-AAFD-EC7AB42BE313}"/>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63">
                <a:extLst>
                  <a:ext uri="{FF2B5EF4-FFF2-40B4-BE49-F238E27FC236}">
                    <a16:creationId xmlns:a16="http://schemas.microsoft.com/office/drawing/2014/main" id="{281E18BC-764F-4751-8242-AC31B61AA5AD}"/>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64">
                <a:extLst>
                  <a:ext uri="{FF2B5EF4-FFF2-40B4-BE49-F238E27FC236}">
                    <a16:creationId xmlns:a16="http://schemas.microsoft.com/office/drawing/2014/main" id="{070F272E-23D0-4469-95B2-F6411CD58343}"/>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65">
                <a:extLst>
                  <a:ext uri="{FF2B5EF4-FFF2-40B4-BE49-F238E27FC236}">
                    <a16:creationId xmlns:a16="http://schemas.microsoft.com/office/drawing/2014/main" id="{2FF998E8-D303-406A-9F58-29C70B3D140F}"/>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66">
                <a:extLst>
                  <a:ext uri="{FF2B5EF4-FFF2-40B4-BE49-F238E27FC236}">
                    <a16:creationId xmlns:a16="http://schemas.microsoft.com/office/drawing/2014/main" id="{815C0FC4-24A1-4F6E-8C16-E6D4AD3EF38B}"/>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67">
                <a:extLst>
                  <a:ext uri="{FF2B5EF4-FFF2-40B4-BE49-F238E27FC236}">
                    <a16:creationId xmlns:a16="http://schemas.microsoft.com/office/drawing/2014/main" id="{AFF36E27-5B76-4C73-884E-FB268FEA32D7}"/>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68">
                <a:extLst>
                  <a:ext uri="{FF2B5EF4-FFF2-40B4-BE49-F238E27FC236}">
                    <a16:creationId xmlns:a16="http://schemas.microsoft.com/office/drawing/2014/main" id="{7CEC405B-7D4D-4986-8CB9-AF4652EE3B40}"/>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69">
                <a:extLst>
                  <a:ext uri="{FF2B5EF4-FFF2-40B4-BE49-F238E27FC236}">
                    <a16:creationId xmlns:a16="http://schemas.microsoft.com/office/drawing/2014/main" id="{0B8BF308-C289-4E8F-B0CC-7F6215D1B8CE}"/>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0">
                <a:extLst>
                  <a:ext uri="{FF2B5EF4-FFF2-40B4-BE49-F238E27FC236}">
                    <a16:creationId xmlns:a16="http://schemas.microsoft.com/office/drawing/2014/main" id="{53C7BC9D-BE07-4181-A27E-46D59B6A88D8}"/>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1">
                <a:extLst>
                  <a:ext uri="{FF2B5EF4-FFF2-40B4-BE49-F238E27FC236}">
                    <a16:creationId xmlns:a16="http://schemas.microsoft.com/office/drawing/2014/main" id="{23F6A566-6C35-4CFC-AEDC-7D7D9E0DBA5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2">
                <a:extLst>
                  <a:ext uri="{FF2B5EF4-FFF2-40B4-BE49-F238E27FC236}">
                    <a16:creationId xmlns:a16="http://schemas.microsoft.com/office/drawing/2014/main" id="{4CDB76F0-7B12-4B0A-B2EA-8CBEB43E335B}"/>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138">
                <a:extLst>
                  <a:ext uri="{FF2B5EF4-FFF2-40B4-BE49-F238E27FC236}">
                    <a16:creationId xmlns:a16="http://schemas.microsoft.com/office/drawing/2014/main" id="{C47AB3BC-2412-4FDC-A6C0-DA107CC08AAF}"/>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139">
                <a:extLst>
                  <a:ext uri="{FF2B5EF4-FFF2-40B4-BE49-F238E27FC236}">
                    <a16:creationId xmlns:a16="http://schemas.microsoft.com/office/drawing/2014/main" id="{C6F46C5B-189B-4EA5-958C-5A14E6EF084C}"/>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140">
                <a:extLst>
                  <a:ext uri="{FF2B5EF4-FFF2-40B4-BE49-F238E27FC236}">
                    <a16:creationId xmlns:a16="http://schemas.microsoft.com/office/drawing/2014/main" id="{99216E63-7297-4B6A-8C15-28B953BBEAE0}"/>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142">
                <a:extLst>
                  <a:ext uri="{FF2B5EF4-FFF2-40B4-BE49-F238E27FC236}">
                    <a16:creationId xmlns:a16="http://schemas.microsoft.com/office/drawing/2014/main" id="{A70D7A98-5F3F-454C-931C-145CE1808F68}"/>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143">
                <a:extLst>
                  <a:ext uri="{FF2B5EF4-FFF2-40B4-BE49-F238E27FC236}">
                    <a16:creationId xmlns:a16="http://schemas.microsoft.com/office/drawing/2014/main" id="{E567CCED-553B-44FF-83CA-DB4230066515}"/>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149">
                <a:extLst>
                  <a:ext uri="{FF2B5EF4-FFF2-40B4-BE49-F238E27FC236}">
                    <a16:creationId xmlns:a16="http://schemas.microsoft.com/office/drawing/2014/main" id="{FCE548C5-4558-4F86-9527-5AE0E7E70C7D}"/>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150">
                <a:extLst>
                  <a:ext uri="{FF2B5EF4-FFF2-40B4-BE49-F238E27FC236}">
                    <a16:creationId xmlns:a16="http://schemas.microsoft.com/office/drawing/2014/main" id="{022F5CBF-C876-4662-8ECB-ABD016642305}"/>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151">
                <a:extLst>
                  <a:ext uri="{FF2B5EF4-FFF2-40B4-BE49-F238E27FC236}">
                    <a16:creationId xmlns:a16="http://schemas.microsoft.com/office/drawing/2014/main" id="{0AB0B0C9-4DC1-4F8D-B2EE-1E7734CC8E23}"/>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152">
                <a:extLst>
                  <a:ext uri="{FF2B5EF4-FFF2-40B4-BE49-F238E27FC236}">
                    <a16:creationId xmlns:a16="http://schemas.microsoft.com/office/drawing/2014/main" id="{778FD87D-DB99-4747-AC5A-1E6B927530EF}"/>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153">
                <a:extLst>
                  <a:ext uri="{FF2B5EF4-FFF2-40B4-BE49-F238E27FC236}">
                    <a16:creationId xmlns:a16="http://schemas.microsoft.com/office/drawing/2014/main" id="{43FF2CFB-7A1E-47D1-9BFC-D0E77A631AB0}"/>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154">
                <a:extLst>
                  <a:ext uri="{FF2B5EF4-FFF2-40B4-BE49-F238E27FC236}">
                    <a16:creationId xmlns:a16="http://schemas.microsoft.com/office/drawing/2014/main" id="{4D710FD3-3497-4323-BBE7-C849C132FD9A}"/>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155">
                <a:extLst>
                  <a:ext uri="{FF2B5EF4-FFF2-40B4-BE49-F238E27FC236}">
                    <a16:creationId xmlns:a16="http://schemas.microsoft.com/office/drawing/2014/main" id="{901A7FCD-8769-45A3-BA8A-A012670B3256}"/>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157">
                <a:extLst>
                  <a:ext uri="{FF2B5EF4-FFF2-40B4-BE49-F238E27FC236}">
                    <a16:creationId xmlns:a16="http://schemas.microsoft.com/office/drawing/2014/main" id="{26234881-6BC0-495C-8CEC-F64DA10D9680}"/>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158">
                <a:extLst>
                  <a:ext uri="{FF2B5EF4-FFF2-40B4-BE49-F238E27FC236}">
                    <a16:creationId xmlns:a16="http://schemas.microsoft.com/office/drawing/2014/main" id="{0DA07C42-16F9-4F54-A342-8CB667E0E592}"/>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159">
                <a:extLst>
                  <a:ext uri="{FF2B5EF4-FFF2-40B4-BE49-F238E27FC236}">
                    <a16:creationId xmlns:a16="http://schemas.microsoft.com/office/drawing/2014/main" id="{3B88E55C-92B3-4786-BBA7-88D0975CD5C1}"/>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161">
                <a:extLst>
                  <a:ext uri="{FF2B5EF4-FFF2-40B4-BE49-F238E27FC236}">
                    <a16:creationId xmlns:a16="http://schemas.microsoft.com/office/drawing/2014/main" id="{7E21C08C-4FC7-42D7-A1F6-5DFF2CE0520B}"/>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162">
                <a:extLst>
                  <a:ext uri="{FF2B5EF4-FFF2-40B4-BE49-F238E27FC236}">
                    <a16:creationId xmlns:a16="http://schemas.microsoft.com/office/drawing/2014/main" id="{7F72951D-9193-4516-BB29-F6943F89A0CD}"/>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163">
                <a:extLst>
                  <a:ext uri="{FF2B5EF4-FFF2-40B4-BE49-F238E27FC236}">
                    <a16:creationId xmlns:a16="http://schemas.microsoft.com/office/drawing/2014/main" id="{35BAE311-686A-469B-9D76-D77C5A696055}"/>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164">
                <a:extLst>
                  <a:ext uri="{FF2B5EF4-FFF2-40B4-BE49-F238E27FC236}">
                    <a16:creationId xmlns:a16="http://schemas.microsoft.com/office/drawing/2014/main" id="{A743829A-C0B3-4A37-8017-742E7E4C7581}"/>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165">
                <a:extLst>
                  <a:ext uri="{FF2B5EF4-FFF2-40B4-BE49-F238E27FC236}">
                    <a16:creationId xmlns:a16="http://schemas.microsoft.com/office/drawing/2014/main" id="{AD3A63D3-6CD3-498A-8745-5B03B7D273FC}"/>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166">
                <a:extLst>
                  <a:ext uri="{FF2B5EF4-FFF2-40B4-BE49-F238E27FC236}">
                    <a16:creationId xmlns:a16="http://schemas.microsoft.com/office/drawing/2014/main" id="{6FFE3761-716F-411A-BB6E-E9D219C99CB2}"/>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713" name="组合 156">
            <a:extLst>
              <a:ext uri="{FF2B5EF4-FFF2-40B4-BE49-F238E27FC236}">
                <a16:creationId xmlns:a16="http://schemas.microsoft.com/office/drawing/2014/main" id="{0C469031-FE03-4CC3-A4A3-1485EA46167D}"/>
              </a:ext>
            </a:extLst>
          </p:cNvPr>
          <p:cNvGrpSpPr/>
          <p:nvPr/>
        </p:nvGrpSpPr>
        <p:grpSpPr>
          <a:xfrm>
            <a:off x="3561949" y="3779444"/>
            <a:ext cx="2002825" cy="1490495"/>
            <a:chOff x="6674548" y="-143473"/>
            <a:chExt cx="3739421" cy="2847895"/>
          </a:xfrm>
        </p:grpSpPr>
        <p:sp>
          <p:nvSpPr>
            <p:cNvPr id="714" name="Freeform 693">
              <a:extLst>
                <a:ext uri="{FF2B5EF4-FFF2-40B4-BE49-F238E27FC236}">
                  <a16:creationId xmlns:a16="http://schemas.microsoft.com/office/drawing/2014/main" id="{44B1152B-B89B-4512-8F52-5F8E8E8047E1}"/>
                </a:ext>
              </a:extLst>
            </p:cNvPr>
            <p:cNvSpPr/>
            <p:nvPr/>
          </p:nvSpPr>
          <p:spPr bwMode="auto">
            <a:xfrm rot="964014">
              <a:off x="8265429" y="1504998"/>
              <a:ext cx="1063215" cy="1199424"/>
            </a:xfrm>
            <a:custGeom>
              <a:avLst/>
              <a:gdLst>
                <a:gd name="T0" fmla="*/ 0 w 205"/>
                <a:gd name="T1" fmla="*/ 132 h 226"/>
                <a:gd name="T2" fmla="*/ 14 w 205"/>
                <a:gd name="T3" fmla="*/ 226 h 226"/>
                <a:gd name="T4" fmla="*/ 115 w 205"/>
                <a:gd name="T5" fmla="*/ 186 h 226"/>
                <a:gd name="T6" fmla="*/ 205 w 205"/>
                <a:gd name="T7" fmla="*/ 167 h 226"/>
                <a:gd name="T8" fmla="*/ 154 w 205"/>
                <a:gd name="T9" fmla="*/ 84 h 226"/>
                <a:gd name="T10" fmla="*/ 107 w 205"/>
                <a:gd name="T11" fmla="*/ 17 h 226"/>
                <a:gd name="T12" fmla="*/ 43 w 205"/>
                <a:gd name="T13" fmla="*/ 22 h 226"/>
                <a:gd name="T14" fmla="*/ 0 w 205"/>
                <a:gd name="T15" fmla="*/ 132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26">
                  <a:moveTo>
                    <a:pt x="0" y="132"/>
                  </a:moveTo>
                  <a:cubicBezTo>
                    <a:pt x="1" y="132"/>
                    <a:pt x="14" y="226"/>
                    <a:pt x="14" y="226"/>
                  </a:cubicBezTo>
                  <a:cubicBezTo>
                    <a:pt x="14" y="226"/>
                    <a:pt x="74" y="197"/>
                    <a:pt x="115" y="186"/>
                  </a:cubicBezTo>
                  <a:cubicBezTo>
                    <a:pt x="157" y="174"/>
                    <a:pt x="205" y="167"/>
                    <a:pt x="205" y="167"/>
                  </a:cubicBezTo>
                  <a:cubicBezTo>
                    <a:pt x="154" y="84"/>
                    <a:pt x="154" y="84"/>
                    <a:pt x="154" y="84"/>
                  </a:cubicBezTo>
                  <a:cubicBezTo>
                    <a:pt x="154" y="84"/>
                    <a:pt x="128" y="29"/>
                    <a:pt x="107" y="17"/>
                  </a:cubicBezTo>
                  <a:cubicBezTo>
                    <a:pt x="75" y="0"/>
                    <a:pt x="43" y="22"/>
                    <a:pt x="43" y="22"/>
                  </a:cubicBezTo>
                  <a:cubicBezTo>
                    <a:pt x="43" y="23"/>
                    <a:pt x="0" y="132"/>
                    <a:pt x="0" y="132"/>
                  </a:cubicBez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14">
              <a:extLst>
                <a:ext uri="{FF2B5EF4-FFF2-40B4-BE49-F238E27FC236}">
                  <a16:creationId xmlns:a16="http://schemas.microsoft.com/office/drawing/2014/main" id="{9B42BF64-A6C1-46F6-9CC0-6E27297A8194}"/>
                </a:ext>
              </a:extLst>
            </p:cNvPr>
            <p:cNvSpPr/>
            <p:nvPr/>
          </p:nvSpPr>
          <p:spPr bwMode="auto">
            <a:xfrm rot="964014">
              <a:off x="8116932" y="-79609"/>
              <a:ext cx="1297779" cy="1044731"/>
            </a:xfrm>
            <a:custGeom>
              <a:avLst/>
              <a:gdLst>
                <a:gd name="T0" fmla="*/ 45 w 250"/>
                <a:gd name="T1" fmla="*/ 195 h 197"/>
                <a:gd name="T2" fmla="*/ 42 w 250"/>
                <a:gd name="T3" fmla="*/ 169 h 197"/>
                <a:gd name="T4" fmla="*/ 90 w 250"/>
                <a:gd name="T5" fmla="*/ 152 h 197"/>
                <a:gd name="T6" fmla="*/ 135 w 250"/>
                <a:gd name="T7" fmla="*/ 109 h 197"/>
                <a:gd name="T8" fmla="*/ 148 w 250"/>
                <a:gd name="T9" fmla="*/ 80 h 197"/>
                <a:gd name="T10" fmla="*/ 152 w 250"/>
                <a:gd name="T11" fmla="*/ 83 h 197"/>
                <a:gd name="T12" fmla="*/ 204 w 250"/>
                <a:gd name="T13" fmla="*/ 115 h 197"/>
                <a:gd name="T14" fmla="*/ 231 w 250"/>
                <a:gd name="T15" fmla="*/ 117 h 197"/>
                <a:gd name="T16" fmla="*/ 238 w 250"/>
                <a:gd name="T17" fmla="*/ 151 h 197"/>
                <a:gd name="T18" fmla="*/ 243 w 250"/>
                <a:gd name="T19" fmla="*/ 150 h 197"/>
                <a:gd name="T20" fmla="*/ 247 w 250"/>
                <a:gd name="T21" fmla="*/ 93 h 197"/>
                <a:gd name="T22" fmla="*/ 220 w 250"/>
                <a:gd name="T23" fmla="*/ 30 h 197"/>
                <a:gd name="T24" fmla="*/ 176 w 250"/>
                <a:gd name="T25" fmla="*/ 10 h 197"/>
                <a:gd name="T26" fmla="*/ 146 w 250"/>
                <a:gd name="T27" fmla="*/ 26 h 197"/>
                <a:gd name="T28" fmla="*/ 119 w 250"/>
                <a:gd name="T29" fmla="*/ 6 h 197"/>
                <a:gd name="T30" fmla="*/ 32 w 250"/>
                <a:gd name="T31" fmla="*/ 42 h 197"/>
                <a:gd name="T32" fmla="*/ 4 w 250"/>
                <a:gd name="T33" fmla="*/ 119 h 197"/>
                <a:gd name="T34" fmla="*/ 32 w 250"/>
                <a:gd name="T35" fmla="*/ 197 h 197"/>
                <a:gd name="T36" fmla="*/ 45 w 250"/>
                <a:gd name="T37" fmla="*/ 1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197">
                  <a:moveTo>
                    <a:pt x="45" y="195"/>
                  </a:moveTo>
                  <a:cubicBezTo>
                    <a:pt x="46" y="195"/>
                    <a:pt x="42" y="169"/>
                    <a:pt x="42" y="169"/>
                  </a:cubicBezTo>
                  <a:cubicBezTo>
                    <a:pt x="42" y="169"/>
                    <a:pt x="63" y="169"/>
                    <a:pt x="90" y="152"/>
                  </a:cubicBezTo>
                  <a:cubicBezTo>
                    <a:pt x="118" y="135"/>
                    <a:pt x="127" y="124"/>
                    <a:pt x="135" y="109"/>
                  </a:cubicBezTo>
                  <a:cubicBezTo>
                    <a:pt x="143" y="94"/>
                    <a:pt x="148" y="80"/>
                    <a:pt x="148" y="80"/>
                  </a:cubicBezTo>
                  <a:cubicBezTo>
                    <a:pt x="148" y="80"/>
                    <a:pt x="147" y="77"/>
                    <a:pt x="152" y="83"/>
                  </a:cubicBezTo>
                  <a:cubicBezTo>
                    <a:pt x="156" y="89"/>
                    <a:pt x="192" y="112"/>
                    <a:pt x="204" y="115"/>
                  </a:cubicBezTo>
                  <a:cubicBezTo>
                    <a:pt x="216" y="119"/>
                    <a:pt x="231" y="117"/>
                    <a:pt x="231" y="117"/>
                  </a:cubicBezTo>
                  <a:cubicBezTo>
                    <a:pt x="232" y="117"/>
                    <a:pt x="238" y="151"/>
                    <a:pt x="238" y="151"/>
                  </a:cubicBezTo>
                  <a:cubicBezTo>
                    <a:pt x="243" y="150"/>
                    <a:pt x="243" y="150"/>
                    <a:pt x="243" y="150"/>
                  </a:cubicBezTo>
                  <a:cubicBezTo>
                    <a:pt x="243" y="150"/>
                    <a:pt x="250" y="117"/>
                    <a:pt x="247" y="93"/>
                  </a:cubicBezTo>
                  <a:cubicBezTo>
                    <a:pt x="244" y="68"/>
                    <a:pt x="232" y="45"/>
                    <a:pt x="220" y="30"/>
                  </a:cubicBezTo>
                  <a:cubicBezTo>
                    <a:pt x="207" y="15"/>
                    <a:pt x="188" y="12"/>
                    <a:pt x="176" y="10"/>
                  </a:cubicBezTo>
                  <a:cubicBezTo>
                    <a:pt x="165" y="8"/>
                    <a:pt x="146" y="26"/>
                    <a:pt x="146" y="26"/>
                  </a:cubicBezTo>
                  <a:cubicBezTo>
                    <a:pt x="146" y="26"/>
                    <a:pt x="139" y="13"/>
                    <a:pt x="119" y="6"/>
                  </a:cubicBezTo>
                  <a:cubicBezTo>
                    <a:pt x="99" y="0"/>
                    <a:pt x="54" y="15"/>
                    <a:pt x="32" y="42"/>
                  </a:cubicBezTo>
                  <a:cubicBezTo>
                    <a:pt x="10" y="68"/>
                    <a:pt x="0" y="92"/>
                    <a:pt x="4" y="119"/>
                  </a:cubicBezTo>
                  <a:cubicBezTo>
                    <a:pt x="7" y="146"/>
                    <a:pt x="13" y="168"/>
                    <a:pt x="32" y="197"/>
                  </a:cubicBezTo>
                  <a:cubicBezTo>
                    <a:pt x="32" y="197"/>
                    <a:pt x="39" y="194"/>
                    <a:pt x="45" y="195"/>
                  </a:cubicBezTo>
                  <a:close/>
                </a:path>
              </a:pathLst>
            </a:custGeom>
            <a:solidFill>
              <a:srgbClr val="8F71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20">
              <a:extLst>
                <a:ext uri="{FF2B5EF4-FFF2-40B4-BE49-F238E27FC236}">
                  <a16:creationId xmlns:a16="http://schemas.microsoft.com/office/drawing/2014/main" id="{2BE39032-D0CA-460B-9DC0-7850A9498BAE}"/>
                </a:ext>
              </a:extLst>
            </p:cNvPr>
            <p:cNvSpPr/>
            <p:nvPr/>
          </p:nvSpPr>
          <p:spPr bwMode="auto">
            <a:xfrm rot="964014">
              <a:off x="8124874" y="-127229"/>
              <a:ext cx="789190" cy="1044731"/>
            </a:xfrm>
            <a:custGeom>
              <a:avLst/>
              <a:gdLst>
                <a:gd name="T0" fmla="*/ 31 w 152"/>
                <a:gd name="T1" fmla="*/ 197 h 197"/>
                <a:gd name="T2" fmla="*/ 0 w 152"/>
                <a:gd name="T3" fmla="*/ 108 h 197"/>
                <a:gd name="T4" fmla="*/ 0 w 152"/>
                <a:gd name="T5" fmla="*/ 108 h 197"/>
                <a:gd name="T6" fmla="*/ 14 w 152"/>
                <a:gd name="T7" fmla="*/ 57 h 197"/>
                <a:gd name="T8" fmla="*/ 14 w 152"/>
                <a:gd name="T9" fmla="*/ 57 h 197"/>
                <a:gd name="T10" fmla="*/ 107 w 152"/>
                <a:gd name="T11" fmla="*/ 0 h 197"/>
                <a:gd name="T12" fmla="*/ 107 w 152"/>
                <a:gd name="T13" fmla="*/ 0 h 197"/>
                <a:gd name="T14" fmla="*/ 145 w 152"/>
                <a:gd name="T15" fmla="*/ 21 h 197"/>
                <a:gd name="T16" fmla="*/ 145 w 152"/>
                <a:gd name="T17" fmla="*/ 21 h 197"/>
                <a:gd name="T18" fmla="*/ 152 w 152"/>
                <a:gd name="T19" fmla="*/ 52 h 197"/>
                <a:gd name="T20" fmla="*/ 152 w 152"/>
                <a:gd name="T21" fmla="*/ 52 h 197"/>
                <a:gd name="T22" fmla="*/ 152 w 152"/>
                <a:gd name="T23" fmla="*/ 57 h 197"/>
                <a:gd name="T24" fmla="*/ 152 w 152"/>
                <a:gd name="T25" fmla="*/ 57 h 197"/>
                <a:gd name="T26" fmla="*/ 35 w 152"/>
                <a:gd name="T27" fmla="*/ 168 h 197"/>
                <a:gd name="T28" fmla="*/ 35 w 152"/>
                <a:gd name="T29" fmla="*/ 168 h 197"/>
                <a:gd name="T30" fmla="*/ 33 w 152"/>
                <a:gd name="T31" fmla="*/ 166 h 197"/>
                <a:gd name="T32" fmla="*/ 33 w 152"/>
                <a:gd name="T33" fmla="*/ 166 h 197"/>
                <a:gd name="T34" fmla="*/ 34 w 152"/>
                <a:gd name="T35" fmla="*/ 164 h 197"/>
                <a:gd name="T36" fmla="*/ 34 w 152"/>
                <a:gd name="T37" fmla="*/ 164 h 197"/>
                <a:gd name="T38" fmla="*/ 148 w 152"/>
                <a:gd name="T39" fmla="*/ 57 h 197"/>
                <a:gd name="T40" fmla="*/ 148 w 152"/>
                <a:gd name="T41" fmla="*/ 57 h 197"/>
                <a:gd name="T42" fmla="*/ 148 w 152"/>
                <a:gd name="T43" fmla="*/ 52 h 197"/>
                <a:gd name="T44" fmla="*/ 148 w 152"/>
                <a:gd name="T45" fmla="*/ 52 h 197"/>
                <a:gd name="T46" fmla="*/ 145 w 152"/>
                <a:gd name="T47" fmla="*/ 32 h 197"/>
                <a:gd name="T48" fmla="*/ 145 w 152"/>
                <a:gd name="T49" fmla="*/ 32 h 197"/>
                <a:gd name="T50" fmla="*/ 142 w 152"/>
                <a:gd name="T51" fmla="*/ 22 h 197"/>
                <a:gd name="T52" fmla="*/ 142 w 152"/>
                <a:gd name="T53" fmla="*/ 22 h 197"/>
                <a:gd name="T54" fmla="*/ 107 w 152"/>
                <a:gd name="T55" fmla="*/ 4 h 197"/>
                <a:gd name="T56" fmla="*/ 107 w 152"/>
                <a:gd name="T57" fmla="*/ 4 h 197"/>
                <a:gd name="T58" fmla="*/ 18 w 152"/>
                <a:gd name="T59" fmla="*/ 59 h 197"/>
                <a:gd name="T60" fmla="*/ 18 w 152"/>
                <a:gd name="T61" fmla="*/ 59 h 197"/>
                <a:gd name="T62" fmla="*/ 4 w 152"/>
                <a:gd name="T63" fmla="*/ 108 h 197"/>
                <a:gd name="T64" fmla="*/ 4 w 152"/>
                <a:gd name="T65" fmla="*/ 108 h 197"/>
                <a:gd name="T66" fmla="*/ 19 w 152"/>
                <a:gd name="T67" fmla="*/ 168 h 197"/>
                <a:gd name="T68" fmla="*/ 19 w 152"/>
                <a:gd name="T69" fmla="*/ 168 h 197"/>
                <a:gd name="T70" fmla="*/ 34 w 152"/>
                <a:gd name="T71" fmla="*/ 194 h 197"/>
                <a:gd name="T72" fmla="*/ 34 w 152"/>
                <a:gd name="T73" fmla="*/ 194 h 197"/>
                <a:gd name="T74" fmla="*/ 34 w 152"/>
                <a:gd name="T75" fmla="*/ 197 h 197"/>
                <a:gd name="T76" fmla="*/ 34 w 152"/>
                <a:gd name="T77" fmla="*/ 197 h 197"/>
                <a:gd name="T78" fmla="*/ 33 w 152"/>
                <a:gd name="T79" fmla="*/ 197 h 197"/>
                <a:gd name="T80" fmla="*/ 33 w 152"/>
                <a:gd name="T81" fmla="*/ 197 h 197"/>
                <a:gd name="T82" fmla="*/ 31 w 152"/>
                <a:gd name="T83"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97">
                  <a:moveTo>
                    <a:pt x="31" y="197"/>
                  </a:moveTo>
                  <a:cubicBezTo>
                    <a:pt x="31" y="196"/>
                    <a:pt x="0" y="155"/>
                    <a:pt x="0" y="108"/>
                  </a:cubicBezTo>
                  <a:cubicBezTo>
                    <a:pt x="0" y="108"/>
                    <a:pt x="0" y="108"/>
                    <a:pt x="0" y="108"/>
                  </a:cubicBezTo>
                  <a:cubicBezTo>
                    <a:pt x="0" y="91"/>
                    <a:pt x="4" y="74"/>
                    <a:pt x="14" y="57"/>
                  </a:cubicBezTo>
                  <a:cubicBezTo>
                    <a:pt x="14" y="57"/>
                    <a:pt x="14" y="57"/>
                    <a:pt x="14" y="57"/>
                  </a:cubicBezTo>
                  <a:cubicBezTo>
                    <a:pt x="37" y="20"/>
                    <a:pt x="76" y="0"/>
                    <a:pt x="107" y="0"/>
                  </a:cubicBezTo>
                  <a:cubicBezTo>
                    <a:pt x="107" y="0"/>
                    <a:pt x="107" y="0"/>
                    <a:pt x="107" y="0"/>
                  </a:cubicBezTo>
                  <a:cubicBezTo>
                    <a:pt x="124" y="0"/>
                    <a:pt x="139" y="7"/>
                    <a:pt x="145" y="21"/>
                  </a:cubicBezTo>
                  <a:cubicBezTo>
                    <a:pt x="145" y="21"/>
                    <a:pt x="145" y="21"/>
                    <a:pt x="145" y="21"/>
                  </a:cubicBezTo>
                  <a:cubicBezTo>
                    <a:pt x="145" y="21"/>
                    <a:pt x="152" y="36"/>
                    <a:pt x="152" y="52"/>
                  </a:cubicBezTo>
                  <a:cubicBezTo>
                    <a:pt x="152" y="52"/>
                    <a:pt x="152" y="52"/>
                    <a:pt x="152" y="52"/>
                  </a:cubicBezTo>
                  <a:cubicBezTo>
                    <a:pt x="152" y="54"/>
                    <a:pt x="152" y="56"/>
                    <a:pt x="152" y="57"/>
                  </a:cubicBezTo>
                  <a:cubicBezTo>
                    <a:pt x="152" y="57"/>
                    <a:pt x="152" y="57"/>
                    <a:pt x="152" y="57"/>
                  </a:cubicBezTo>
                  <a:cubicBezTo>
                    <a:pt x="146" y="123"/>
                    <a:pt x="86" y="163"/>
                    <a:pt x="35" y="168"/>
                  </a:cubicBezTo>
                  <a:cubicBezTo>
                    <a:pt x="35" y="168"/>
                    <a:pt x="35" y="168"/>
                    <a:pt x="35" y="168"/>
                  </a:cubicBezTo>
                  <a:cubicBezTo>
                    <a:pt x="34" y="168"/>
                    <a:pt x="33" y="167"/>
                    <a:pt x="33" y="166"/>
                  </a:cubicBezTo>
                  <a:cubicBezTo>
                    <a:pt x="33" y="166"/>
                    <a:pt x="33" y="166"/>
                    <a:pt x="33" y="166"/>
                  </a:cubicBezTo>
                  <a:cubicBezTo>
                    <a:pt x="33" y="165"/>
                    <a:pt x="33" y="164"/>
                    <a:pt x="34" y="164"/>
                  </a:cubicBezTo>
                  <a:cubicBezTo>
                    <a:pt x="34" y="164"/>
                    <a:pt x="34" y="164"/>
                    <a:pt x="34" y="164"/>
                  </a:cubicBezTo>
                  <a:cubicBezTo>
                    <a:pt x="84" y="159"/>
                    <a:pt x="143" y="120"/>
                    <a:pt x="148" y="57"/>
                  </a:cubicBezTo>
                  <a:cubicBezTo>
                    <a:pt x="148" y="57"/>
                    <a:pt x="148" y="57"/>
                    <a:pt x="148" y="57"/>
                  </a:cubicBezTo>
                  <a:cubicBezTo>
                    <a:pt x="148" y="55"/>
                    <a:pt x="148" y="54"/>
                    <a:pt x="148" y="52"/>
                  </a:cubicBezTo>
                  <a:cubicBezTo>
                    <a:pt x="148" y="52"/>
                    <a:pt x="148" y="52"/>
                    <a:pt x="148" y="52"/>
                  </a:cubicBezTo>
                  <a:cubicBezTo>
                    <a:pt x="148" y="45"/>
                    <a:pt x="147" y="37"/>
                    <a:pt x="145" y="32"/>
                  </a:cubicBezTo>
                  <a:cubicBezTo>
                    <a:pt x="145" y="32"/>
                    <a:pt x="145" y="32"/>
                    <a:pt x="145" y="32"/>
                  </a:cubicBezTo>
                  <a:cubicBezTo>
                    <a:pt x="143" y="26"/>
                    <a:pt x="142" y="22"/>
                    <a:pt x="142" y="22"/>
                  </a:cubicBezTo>
                  <a:cubicBezTo>
                    <a:pt x="142" y="22"/>
                    <a:pt x="142" y="22"/>
                    <a:pt x="142" y="22"/>
                  </a:cubicBezTo>
                  <a:cubicBezTo>
                    <a:pt x="136" y="10"/>
                    <a:pt x="123" y="4"/>
                    <a:pt x="107" y="4"/>
                  </a:cubicBezTo>
                  <a:cubicBezTo>
                    <a:pt x="107" y="4"/>
                    <a:pt x="107" y="4"/>
                    <a:pt x="107" y="4"/>
                  </a:cubicBezTo>
                  <a:cubicBezTo>
                    <a:pt x="78" y="4"/>
                    <a:pt x="39" y="23"/>
                    <a:pt x="18" y="59"/>
                  </a:cubicBezTo>
                  <a:cubicBezTo>
                    <a:pt x="18" y="59"/>
                    <a:pt x="18" y="59"/>
                    <a:pt x="18" y="59"/>
                  </a:cubicBezTo>
                  <a:cubicBezTo>
                    <a:pt x="8" y="75"/>
                    <a:pt x="4" y="92"/>
                    <a:pt x="4" y="108"/>
                  </a:cubicBezTo>
                  <a:cubicBezTo>
                    <a:pt x="4" y="108"/>
                    <a:pt x="4" y="108"/>
                    <a:pt x="4" y="108"/>
                  </a:cubicBezTo>
                  <a:cubicBezTo>
                    <a:pt x="4" y="131"/>
                    <a:pt x="12" y="152"/>
                    <a:pt x="19" y="168"/>
                  </a:cubicBezTo>
                  <a:cubicBezTo>
                    <a:pt x="19" y="168"/>
                    <a:pt x="19" y="168"/>
                    <a:pt x="19" y="168"/>
                  </a:cubicBezTo>
                  <a:cubicBezTo>
                    <a:pt x="27" y="184"/>
                    <a:pt x="34" y="194"/>
                    <a:pt x="34" y="194"/>
                  </a:cubicBezTo>
                  <a:cubicBezTo>
                    <a:pt x="34" y="194"/>
                    <a:pt x="34" y="194"/>
                    <a:pt x="34" y="194"/>
                  </a:cubicBezTo>
                  <a:cubicBezTo>
                    <a:pt x="35" y="195"/>
                    <a:pt x="35" y="196"/>
                    <a:pt x="34" y="197"/>
                  </a:cubicBezTo>
                  <a:cubicBezTo>
                    <a:pt x="34" y="197"/>
                    <a:pt x="34" y="197"/>
                    <a:pt x="34" y="197"/>
                  </a:cubicBezTo>
                  <a:cubicBezTo>
                    <a:pt x="33" y="197"/>
                    <a:pt x="33" y="197"/>
                    <a:pt x="33" y="197"/>
                  </a:cubicBezTo>
                  <a:cubicBezTo>
                    <a:pt x="33" y="197"/>
                    <a:pt x="33" y="197"/>
                    <a:pt x="33" y="197"/>
                  </a:cubicBezTo>
                  <a:cubicBezTo>
                    <a:pt x="32" y="197"/>
                    <a:pt x="31" y="197"/>
                    <a:pt x="31" y="19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24">
              <a:extLst>
                <a:ext uri="{FF2B5EF4-FFF2-40B4-BE49-F238E27FC236}">
                  <a16:creationId xmlns:a16="http://schemas.microsoft.com/office/drawing/2014/main" id="{76CE559A-9498-4F5A-8A47-E5EDDA414E11}"/>
                </a:ext>
              </a:extLst>
            </p:cNvPr>
            <p:cNvSpPr/>
            <p:nvPr/>
          </p:nvSpPr>
          <p:spPr bwMode="auto">
            <a:xfrm rot="964014">
              <a:off x="8222425" y="-143473"/>
              <a:ext cx="486668" cy="1006619"/>
            </a:xfrm>
            <a:custGeom>
              <a:avLst/>
              <a:gdLst>
                <a:gd name="T0" fmla="*/ 19 w 94"/>
                <a:gd name="T1" fmla="*/ 189 h 190"/>
                <a:gd name="T2" fmla="*/ 18 w 94"/>
                <a:gd name="T3" fmla="*/ 186 h 190"/>
                <a:gd name="T4" fmla="*/ 18 w 94"/>
                <a:gd name="T5" fmla="*/ 186 h 190"/>
                <a:gd name="T6" fmla="*/ 5 w 94"/>
                <a:gd name="T7" fmla="*/ 153 h 190"/>
                <a:gd name="T8" fmla="*/ 5 w 94"/>
                <a:gd name="T9" fmla="*/ 153 h 190"/>
                <a:gd name="T10" fmla="*/ 0 w 94"/>
                <a:gd name="T11" fmla="*/ 118 h 190"/>
                <a:gd name="T12" fmla="*/ 0 w 94"/>
                <a:gd name="T13" fmla="*/ 118 h 190"/>
                <a:gd name="T14" fmla="*/ 2 w 94"/>
                <a:gd name="T15" fmla="*/ 95 h 190"/>
                <a:gd name="T16" fmla="*/ 2 w 94"/>
                <a:gd name="T17" fmla="*/ 95 h 190"/>
                <a:gd name="T18" fmla="*/ 91 w 94"/>
                <a:gd name="T19" fmla="*/ 0 h 190"/>
                <a:gd name="T20" fmla="*/ 91 w 94"/>
                <a:gd name="T21" fmla="*/ 0 h 190"/>
                <a:gd name="T22" fmla="*/ 91 w 94"/>
                <a:gd name="T23" fmla="*/ 0 h 190"/>
                <a:gd name="T24" fmla="*/ 94 w 94"/>
                <a:gd name="T25" fmla="*/ 1 h 190"/>
                <a:gd name="T26" fmla="*/ 94 w 94"/>
                <a:gd name="T27" fmla="*/ 1 h 190"/>
                <a:gd name="T28" fmla="*/ 92 w 94"/>
                <a:gd name="T29" fmla="*/ 4 h 190"/>
                <a:gd name="T30" fmla="*/ 92 w 94"/>
                <a:gd name="T31" fmla="*/ 4 h 190"/>
                <a:gd name="T32" fmla="*/ 6 w 94"/>
                <a:gd name="T33" fmla="*/ 96 h 190"/>
                <a:gd name="T34" fmla="*/ 6 w 94"/>
                <a:gd name="T35" fmla="*/ 96 h 190"/>
                <a:gd name="T36" fmla="*/ 4 w 94"/>
                <a:gd name="T37" fmla="*/ 118 h 190"/>
                <a:gd name="T38" fmla="*/ 4 w 94"/>
                <a:gd name="T39" fmla="*/ 118 h 190"/>
                <a:gd name="T40" fmla="*/ 9 w 94"/>
                <a:gd name="T41" fmla="*/ 152 h 190"/>
                <a:gd name="T42" fmla="*/ 9 w 94"/>
                <a:gd name="T43" fmla="*/ 152 h 190"/>
                <a:gd name="T44" fmla="*/ 22 w 94"/>
                <a:gd name="T45" fmla="*/ 185 h 190"/>
                <a:gd name="T46" fmla="*/ 22 w 94"/>
                <a:gd name="T47" fmla="*/ 185 h 190"/>
                <a:gd name="T48" fmla="*/ 23 w 94"/>
                <a:gd name="T49" fmla="*/ 187 h 190"/>
                <a:gd name="T50" fmla="*/ 23 w 94"/>
                <a:gd name="T51" fmla="*/ 187 h 190"/>
                <a:gd name="T52" fmla="*/ 22 w 94"/>
                <a:gd name="T53" fmla="*/ 190 h 190"/>
                <a:gd name="T54" fmla="*/ 22 w 94"/>
                <a:gd name="T55" fmla="*/ 190 h 190"/>
                <a:gd name="T56" fmla="*/ 21 w 94"/>
                <a:gd name="T57" fmla="*/ 190 h 190"/>
                <a:gd name="T58" fmla="*/ 21 w 94"/>
                <a:gd name="T59" fmla="*/ 190 h 190"/>
                <a:gd name="T60" fmla="*/ 19 w 94"/>
                <a:gd name="T61" fmla="*/ 18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90">
                  <a:moveTo>
                    <a:pt x="19" y="189"/>
                  </a:moveTo>
                  <a:cubicBezTo>
                    <a:pt x="19" y="187"/>
                    <a:pt x="19" y="187"/>
                    <a:pt x="18" y="186"/>
                  </a:cubicBezTo>
                  <a:cubicBezTo>
                    <a:pt x="18" y="186"/>
                    <a:pt x="18" y="186"/>
                    <a:pt x="18" y="186"/>
                  </a:cubicBezTo>
                  <a:cubicBezTo>
                    <a:pt x="15" y="175"/>
                    <a:pt x="8" y="165"/>
                    <a:pt x="5" y="153"/>
                  </a:cubicBezTo>
                  <a:cubicBezTo>
                    <a:pt x="5" y="153"/>
                    <a:pt x="5" y="153"/>
                    <a:pt x="5" y="153"/>
                  </a:cubicBezTo>
                  <a:cubicBezTo>
                    <a:pt x="1" y="142"/>
                    <a:pt x="0" y="130"/>
                    <a:pt x="0" y="118"/>
                  </a:cubicBezTo>
                  <a:cubicBezTo>
                    <a:pt x="0" y="118"/>
                    <a:pt x="0" y="118"/>
                    <a:pt x="0" y="118"/>
                  </a:cubicBezTo>
                  <a:cubicBezTo>
                    <a:pt x="0" y="110"/>
                    <a:pt x="0" y="102"/>
                    <a:pt x="2" y="95"/>
                  </a:cubicBezTo>
                  <a:cubicBezTo>
                    <a:pt x="2" y="95"/>
                    <a:pt x="2" y="95"/>
                    <a:pt x="2" y="95"/>
                  </a:cubicBezTo>
                  <a:cubicBezTo>
                    <a:pt x="12" y="52"/>
                    <a:pt x="46" y="8"/>
                    <a:pt x="91" y="0"/>
                  </a:cubicBezTo>
                  <a:cubicBezTo>
                    <a:pt x="91" y="0"/>
                    <a:pt x="91" y="0"/>
                    <a:pt x="91" y="0"/>
                  </a:cubicBezTo>
                  <a:cubicBezTo>
                    <a:pt x="91" y="0"/>
                    <a:pt x="91" y="0"/>
                    <a:pt x="91" y="0"/>
                  </a:cubicBezTo>
                  <a:cubicBezTo>
                    <a:pt x="92" y="0"/>
                    <a:pt x="93" y="0"/>
                    <a:pt x="94" y="1"/>
                  </a:cubicBezTo>
                  <a:cubicBezTo>
                    <a:pt x="94" y="1"/>
                    <a:pt x="94" y="1"/>
                    <a:pt x="94" y="1"/>
                  </a:cubicBezTo>
                  <a:cubicBezTo>
                    <a:pt x="94" y="3"/>
                    <a:pt x="93" y="4"/>
                    <a:pt x="92" y="4"/>
                  </a:cubicBezTo>
                  <a:cubicBezTo>
                    <a:pt x="92" y="4"/>
                    <a:pt x="92" y="4"/>
                    <a:pt x="92" y="4"/>
                  </a:cubicBezTo>
                  <a:cubicBezTo>
                    <a:pt x="49" y="12"/>
                    <a:pt x="15" y="54"/>
                    <a:pt x="6" y="96"/>
                  </a:cubicBezTo>
                  <a:cubicBezTo>
                    <a:pt x="6" y="96"/>
                    <a:pt x="6" y="96"/>
                    <a:pt x="6" y="96"/>
                  </a:cubicBezTo>
                  <a:cubicBezTo>
                    <a:pt x="4" y="103"/>
                    <a:pt x="4" y="110"/>
                    <a:pt x="4" y="118"/>
                  </a:cubicBezTo>
                  <a:cubicBezTo>
                    <a:pt x="4" y="118"/>
                    <a:pt x="4" y="118"/>
                    <a:pt x="4" y="118"/>
                  </a:cubicBezTo>
                  <a:cubicBezTo>
                    <a:pt x="4" y="129"/>
                    <a:pt x="5" y="141"/>
                    <a:pt x="9" y="152"/>
                  </a:cubicBezTo>
                  <a:cubicBezTo>
                    <a:pt x="9" y="152"/>
                    <a:pt x="9" y="152"/>
                    <a:pt x="9" y="152"/>
                  </a:cubicBezTo>
                  <a:cubicBezTo>
                    <a:pt x="12" y="163"/>
                    <a:pt x="18" y="174"/>
                    <a:pt x="22" y="185"/>
                  </a:cubicBezTo>
                  <a:cubicBezTo>
                    <a:pt x="22" y="185"/>
                    <a:pt x="22" y="185"/>
                    <a:pt x="22" y="185"/>
                  </a:cubicBezTo>
                  <a:cubicBezTo>
                    <a:pt x="23" y="186"/>
                    <a:pt x="23" y="187"/>
                    <a:pt x="23" y="187"/>
                  </a:cubicBezTo>
                  <a:cubicBezTo>
                    <a:pt x="23" y="187"/>
                    <a:pt x="23" y="187"/>
                    <a:pt x="23" y="187"/>
                  </a:cubicBezTo>
                  <a:cubicBezTo>
                    <a:pt x="23" y="189"/>
                    <a:pt x="23" y="190"/>
                    <a:pt x="22" y="190"/>
                  </a:cubicBezTo>
                  <a:cubicBezTo>
                    <a:pt x="22" y="190"/>
                    <a:pt x="22" y="190"/>
                    <a:pt x="22" y="190"/>
                  </a:cubicBezTo>
                  <a:cubicBezTo>
                    <a:pt x="21" y="190"/>
                    <a:pt x="21" y="190"/>
                    <a:pt x="21" y="190"/>
                  </a:cubicBezTo>
                  <a:cubicBezTo>
                    <a:pt x="21" y="190"/>
                    <a:pt x="21" y="190"/>
                    <a:pt x="21" y="190"/>
                  </a:cubicBezTo>
                  <a:cubicBezTo>
                    <a:pt x="20" y="190"/>
                    <a:pt x="19" y="189"/>
                    <a:pt x="19" y="18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10">
              <a:extLst>
                <a:ext uri="{FF2B5EF4-FFF2-40B4-BE49-F238E27FC236}">
                  <a16:creationId xmlns:a16="http://schemas.microsoft.com/office/drawing/2014/main" id="{36B58D9D-85D4-4F41-AB79-55F9A3189599}"/>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11">
              <a:extLst>
                <a:ext uri="{FF2B5EF4-FFF2-40B4-BE49-F238E27FC236}">
                  <a16:creationId xmlns:a16="http://schemas.microsoft.com/office/drawing/2014/main" id="{891CCEE5-72A9-44B7-B5B1-71C5AEBC7D33}"/>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12">
              <a:extLst>
                <a:ext uri="{FF2B5EF4-FFF2-40B4-BE49-F238E27FC236}">
                  <a16:creationId xmlns:a16="http://schemas.microsoft.com/office/drawing/2014/main" id="{FEB93C16-24C0-4A9E-A8E9-B38DC21EDE5A}"/>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13">
              <a:extLst>
                <a:ext uri="{FF2B5EF4-FFF2-40B4-BE49-F238E27FC236}">
                  <a16:creationId xmlns:a16="http://schemas.microsoft.com/office/drawing/2014/main" id="{0B79DF1F-8B82-4D20-B8A8-3C989D7C000E}"/>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14">
              <a:extLst>
                <a:ext uri="{FF2B5EF4-FFF2-40B4-BE49-F238E27FC236}">
                  <a16:creationId xmlns:a16="http://schemas.microsoft.com/office/drawing/2014/main" id="{29B12116-B38A-4AAC-8C8C-4AC6846B7E9B}"/>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15">
              <a:extLst>
                <a:ext uri="{FF2B5EF4-FFF2-40B4-BE49-F238E27FC236}">
                  <a16:creationId xmlns:a16="http://schemas.microsoft.com/office/drawing/2014/main" id="{78D97542-B08C-4370-B026-FD6DA64325E2}"/>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16">
              <a:extLst>
                <a:ext uri="{FF2B5EF4-FFF2-40B4-BE49-F238E27FC236}">
                  <a16:creationId xmlns:a16="http://schemas.microsoft.com/office/drawing/2014/main" id="{FE4C4BC1-1F62-4B1D-9361-614999083B2E}"/>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17">
              <a:extLst>
                <a:ext uri="{FF2B5EF4-FFF2-40B4-BE49-F238E27FC236}">
                  <a16:creationId xmlns:a16="http://schemas.microsoft.com/office/drawing/2014/main" id="{6435E041-D974-4C6D-B30F-49005F4459FD}"/>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18">
              <a:extLst>
                <a:ext uri="{FF2B5EF4-FFF2-40B4-BE49-F238E27FC236}">
                  <a16:creationId xmlns:a16="http://schemas.microsoft.com/office/drawing/2014/main" id="{F407B3E8-4DB6-4EDB-8CF1-135B53C0FAAF}"/>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19">
              <a:extLst>
                <a:ext uri="{FF2B5EF4-FFF2-40B4-BE49-F238E27FC236}">
                  <a16:creationId xmlns:a16="http://schemas.microsoft.com/office/drawing/2014/main" id="{A35E2DE0-4C9F-4CBF-BDD3-4921742C1AEA}"/>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20">
              <a:extLst>
                <a:ext uri="{FF2B5EF4-FFF2-40B4-BE49-F238E27FC236}">
                  <a16:creationId xmlns:a16="http://schemas.microsoft.com/office/drawing/2014/main" id="{C662047F-E340-43C5-B7F3-E27AF8DB5EF0}"/>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21">
              <a:extLst>
                <a:ext uri="{FF2B5EF4-FFF2-40B4-BE49-F238E27FC236}">
                  <a16:creationId xmlns:a16="http://schemas.microsoft.com/office/drawing/2014/main" id="{F07D6AFC-6D70-4B6F-B366-F7DC63737F71}"/>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22">
              <a:extLst>
                <a:ext uri="{FF2B5EF4-FFF2-40B4-BE49-F238E27FC236}">
                  <a16:creationId xmlns:a16="http://schemas.microsoft.com/office/drawing/2014/main" id="{194EBE09-32F2-4385-A6A5-B5C30204E8D7}"/>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23">
              <a:extLst>
                <a:ext uri="{FF2B5EF4-FFF2-40B4-BE49-F238E27FC236}">
                  <a16:creationId xmlns:a16="http://schemas.microsoft.com/office/drawing/2014/main" id="{867C6F35-E155-42BE-8308-EB7357492A21}"/>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24">
              <a:extLst>
                <a:ext uri="{FF2B5EF4-FFF2-40B4-BE49-F238E27FC236}">
                  <a16:creationId xmlns:a16="http://schemas.microsoft.com/office/drawing/2014/main" id="{7EB6066D-CEF6-4CB8-B8D7-4A67B3D0BA85}"/>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25">
              <a:extLst>
                <a:ext uri="{FF2B5EF4-FFF2-40B4-BE49-F238E27FC236}">
                  <a16:creationId xmlns:a16="http://schemas.microsoft.com/office/drawing/2014/main" id="{16900FE9-3B05-4543-A0BF-4498081852F3}"/>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26">
              <a:extLst>
                <a:ext uri="{FF2B5EF4-FFF2-40B4-BE49-F238E27FC236}">
                  <a16:creationId xmlns:a16="http://schemas.microsoft.com/office/drawing/2014/main" id="{252E0EBC-0456-43FC-9FE9-B8A9B3980A6C}"/>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27">
              <a:extLst>
                <a:ext uri="{FF2B5EF4-FFF2-40B4-BE49-F238E27FC236}">
                  <a16:creationId xmlns:a16="http://schemas.microsoft.com/office/drawing/2014/main" id="{4FED4ED0-1729-4564-81A0-F6BC5BA3DA89}"/>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28">
              <a:extLst>
                <a:ext uri="{FF2B5EF4-FFF2-40B4-BE49-F238E27FC236}">
                  <a16:creationId xmlns:a16="http://schemas.microsoft.com/office/drawing/2014/main" id="{64D82413-D284-4401-9DD1-09577BCA21F2}"/>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29">
              <a:extLst>
                <a:ext uri="{FF2B5EF4-FFF2-40B4-BE49-F238E27FC236}">
                  <a16:creationId xmlns:a16="http://schemas.microsoft.com/office/drawing/2014/main" id="{6DA3A7DB-2D2C-4E75-8E47-54EC8EF4FA2C}"/>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30">
              <a:extLst>
                <a:ext uri="{FF2B5EF4-FFF2-40B4-BE49-F238E27FC236}">
                  <a16:creationId xmlns:a16="http://schemas.microsoft.com/office/drawing/2014/main" id="{33C571CF-A4FA-4A97-8D5A-5C9DC4612DA0}"/>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31">
              <a:extLst>
                <a:ext uri="{FF2B5EF4-FFF2-40B4-BE49-F238E27FC236}">
                  <a16:creationId xmlns:a16="http://schemas.microsoft.com/office/drawing/2014/main" id="{D3DF713B-BABD-4B11-8F82-CF1D79A2F355}"/>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32">
              <a:extLst>
                <a:ext uri="{FF2B5EF4-FFF2-40B4-BE49-F238E27FC236}">
                  <a16:creationId xmlns:a16="http://schemas.microsoft.com/office/drawing/2014/main" id="{0BD6113D-F1B4-4B47-AB88-F07B0B90274C}"/>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33">
              <a:extLst>
                <a:ext uri="{FF2B5EF4-FFF2-40B4-BE49-F238E27FC236}">
                  <a16:creationId xmlns:a16="http://schemas.microsoft.com/office/drawing/2014/main" id="{BE3D380D-52C7-43E8-8EC9-19F7A5972A40}"/>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34">
              <a:extLst>
                <a:ext uri="{FF2B5EF4-FFF2-40B4-BE49-F238E27FC236}">
                  <a16:creationId xmlns:a16="http://schemas.microsoft.com/office/drawing/2014/main" id="{2CB6FBAE-3A33-476E-AE1A-F7CC1D74B16E}"/>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35">
              <a:extLst>
                <a:ext uri="{FF2B5EF4-FFF2-40B4-BE49-F238E27FC236}">
                  <a16:creationId xmlns:a16="http://schemas.microsoft.com/office/drawing/2014/main" id="{E1E88AE7-4D7D-48F3-A19D-F52D4FF3C7FC}"/>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36">
              <a:extLst>
                <a:ext uri="{FF2B5EF4-FFF2-40B4-BE49-F238E27FC236}">
                  <a16:creationId xmlns:a16="http://schemas.microsoft.com/office/drawing/2014/main" id="{C2CF2B8A-836C-49E7-9112-03D44EA622F1}"/>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37">
              <a:extLst>
                <a:ext uri="{FF2B5EF4-FFF2-40B4-BE49-F238E27FC236}">
                  <a16:creationId xmlns:a16="http://schemas.microsoft.com/office/drawing/2014/main" id="{345D4601-2CF6-4E0B-8E7B-F7B11C33E363}"/>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38">
              <a:extLst>
                <a:ext uri="{FF2B5EF4-FFF2-40B4-BE49-F238E27FC236}">
                  <a16:creationId xmlns:a16="http://schemas.microsoft.com/office/drawing/2014/main" id="{602D0F15-7CD4-48BF-9C98-9ED04E9CB1BB}"/>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39">
              <a:extLst>
                <a:ext uri="{FF2B5EF4-FFF2-40B4-BE49-F238E27FC236}">
                  <a16:creationId xmlns:a16="http://schemas.microsoft.com/office/drawing/2014/main" id="{513BD27D-9741-4349-8D05-9DFFB70727C3}"/>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0">
              <a:extLst>
                <a:ext uri="{FF2B5EF4-FFF2-40B4-BE49-F238E27FC236}">
                  <a16:creationId xmlns:a16="http://schemas.microsoft.com/office/drawing/2014/main" id="{A4322B45-AFA3-4A5A-A9DB-65DB2D75AB34}"/>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1">
              <a:extLst>
                <a:ext uri="{FF2B5EF4-FFF2-40B4-BE49-F238E27FC236}">
                  <a16:creationId xmlns:a16="http://schemas.microsoft.com/office/drawing/2014/main" id="{910339CC-CF4A-4737-BEE2-44E50419D293}"/>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2">
              <a:extLst>
                <a:ext uri="{FF2B5EF4-FFF2-40B4-BE49-F238E27FC236}">
                  <a16:creationId xmlns:a16="http://schemas.microsoft.com/office/drawing/2014/main" id="{22E67D5F-FE14-4F85-87C8-AAA6B0B35055}"/>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
              <a:extLst>
                <a:ext uri="{FF2B5EF4-FFF2-40B4-BE49-F238E27FC236}">
                  <a16:creationId xmlns:a16="http://schemas.microsoft.com/office/drawing/2014/main" id="{F40FB4F3-6930-4B44-95E6-5668F0A982CA}"/>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
              <a:extLst>
                <a:ext uri="{FF2B5EF4-FFF2-40B4-BE49-F238E27FC236}">
                  <a16:creationId xmlns:a16="http://schemas.microsoft.com/office/drawing/2014/main" id="{6421EEB9-C59B-4F3D-8260-6CDE670B7CD1}"/>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5">
              <a:extLst>
                <a:ext uri="{FF2B5EF4-FFF2-40B4-BE49-F238E27FC236}">
                  <a16:creationId xmlns:a16="http://schemas.microsoft.com/office/drawing/2014/main" id="{F0F8B07D-9072-4323-B3E3-B4308526ECFA}"/>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6">
              <a:extLst>
                <a:ext uri="{FF2B5EF4-FFF2-40B4-BE49-F238E27FC236}">
                  <a16:creationId xmlns:a16="http://schemas.microsoft.com/office/drawing/2014/main" id="{FFC8DDD3-D2A7-4C1F-B271-A2B5D5775AB6}"/>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7">
              <a:extLst>
                <a:ext uri="{FF2B5EF4-FFF2-40B4-BE49-F238E27FC236}">
                  <a16:creationId xmlns:a16="http://schemas.microsoft.com/office/drawing/2014/main" id="{CE1EE5DE-1284-4DD3-8A06-DF1D7D7C81D7}"/>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8">
              <a:extLst>
                <a:ext uri="{FF2B5EF4-FFF2-40B4-BE49-F238E27FC236}">
                  <a16:creationId xmlns:a16="http://schemas.microsoft.com/office/drawing/2014/main" id="{2EB54AAF-18CE-4022-8FC1-7FD45059FDF0}"/>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9">
              <a:extLst>
                <a:ext uri="{FF2B5EF4-FFF2-40B4-BE49-F238E27FC236}">
                  <a16:creationId xmlns:a16="http://schemas.microsoft.com/office/drawing/2014/main" id="{8C5B679D-BAD3-4A2D-92E9-1A36F62AA20B}"/>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50">
              <a:extLst>
                <a:ext uri="{FF2B5EF4-FFF2-40B4-BE49-F238E27FC236}">
                  <a16:creationId xmlns:a16="http://schemas.microsoft.com/office/drawing/2014/main" id="{13578BAD-DBD0-4DE6-B088-D83C66461010}"/>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51">
              <a:extLst>
                <a:ext uri="{FF2B5EF4-FFF2-40B4-BE49-F238E27FC236}">
                  <a16:creationId xmlns:a16="http://schemas.microsoft.com/office/drawing/2014/main" id="{3DD30327-F514-4D9E-A516-301674F7FAF9}"/>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52">
              <a:extLst>
                <a:ext uri="{FF2B5EF4-FFF2-40B4-BE49-F238E27FC236}">
                  <a16:creationId xmlns:a16="http://schemas.microsoft.com/office/drawing/2014/main" id="{7C24618C-FB57-4B8E-8636-FED81AF9CF67}"/>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53">
              <a:extLst>
                <a:ext uri="{FF2B5EF4-FFF2-40B4-BE49-F238E27FC236}">
                  <a16:creationId xmlns:a16="http://schemas.microsoft.com/office/drawing/2014/main" id="{13487036-53DF-4634-9C90-A8CEA9DBA6C0}"/>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54">
              <a:extLst>
                <a:ext uri="{FF2B5EF4-FFF2-40B4-BE49-F238E27FC236}">
                  <a16:creationId xmlns:a16="http://schemas.microsoft.com/office/drawing/2014/main" id="{9FB32F60-6BC8-4943-804C-A3AC7322658C}"/>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55">
              <a:extLst>
                <a:ext uri="{FF2B5EF4-FFF2-40B4-BE49-F238E27FC236}">
                  <a16:creationId xmlns:a16="http://schemas.microsoft.com/office/drawing/2014/main" id="{F2B08492-F569-4377-9A23-E761973C075F}"/>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56">
              <a:extLst>
                <a:ext uri="{FF2B5EF4-FFF2-40B4-BE49-F238E27FC236}">
                  <a16:creationId xmlns:a16="http://schemas.microsoft.com/office/drawing/2014/main" id="{45118D75-69BA-45D0-8D8B-6147B8B1D36E}"/>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57">
              <a:extLst>
                <a:ext uri="{FF2B5EF4-FFF2-40B4-BE49-F238E27FC236}">
                  <a16:creationId xmlns:a16="http://schemas.microsoft.com/office/drawing/2014/main" id="{7EDF61CA-822A-45BE-AF57-44751F71563F}"/>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58">
              <a:extLst>
                <a:ext uri="{FF2B5EF4-FFF2-40B4-BE49-F238E27FC236}">
                  <a16:creationId xmlns:a16="http://schemas.microsoft.com/office/drawing/2014/main" id="{FD74C927-5E69-4253-A600-B25BC2407BF1}"/>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59">
              <a:extLst>
                <a:ext uri="{FF2B5EF4-FFF2-40B4-BE49-F238E27FC236}">
                  <a16:creationId xmlns:a16="http://schemas.microsoft.com/office/drawing/2014/main" id="{837E3F7E-63AC-4F0F-AC9F-960FD4DC3BCA}"/>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60">
              <a:extLst>
                <a:ext uri="{FF2B5EF4-FFF2-40B4-BE49-F238E27FC236}">
                  <a16:creationId xmlns:a16="http://schemas.microsoft.com/office/drawing/2014/main" id="{90E1FCCB-680C-43A6-B073-7B17E98BB18C}"/>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61">
              <a:extLst>
                <a:ext uri="{FF2B5EF4-FFF2-40B4-BE49-F238E27FC236}">
                  <a16:creationId xmlns:a16="http://schemas.microsoft.com/office/drawing/2014/main" id="{92FE28CA-5BB3-4E74-B119-0539734B6075}"/>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62">
              <a:extLst>
                <a:ext uri="{FF2B5EF4-FFF2-40B4-BE49-F238E27FC236}">
                  <a16:creationId xmlns:a16="http://schemas.microsoft.com/office/drawing/2014/main" id="{B1B91E79-589B-4037-B7D5-185A4E569BE5}"/>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63">
              <a:extLst>
                <a:ext uri="{FF2B5EF4-FFF2-40B4-BE49-F238E27FC236}">
                  <a16:creationId xmlns:a16="http://schemas.microsoft.com/office/drawing/2014/main" id="{07ED8AF3-C0F2-455B-A063-53C052933914}"/>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64">
              <a:extLst>
                <a:ext uri="{FF2B5EF4-FFF2-40B4-BE49-F238E27FC236}">
                  <a16:creationId xmlns:a16="http://schemas.microsoft.com/office/drawing/2014/main" id="{0DE41CA9-77EF-4A1B-9ED0-D0FB6277E4BE}"/>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65">
              <a:extLst>
                <a:ext uri="{FF2B5EF4-FFF2-40B4-BE49-F238E27FC236}">
                  <a16:creationId xmlns:a16="http://schemas.microsoft.com/office/drawing/2014/main" id="{CB1DE910-ECE4-4D6D-AAA8-336A6887234A}"/>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66">
              <a:extLst>
                <a:ext uri="{FF2B5EF4-FFF2-40B4-BE49-F238E27FC236}">
                  <a16:creationId xmlns:a16="http://schemas.microsoft.com/office/drawing/2014/main" id="{010E8F13-45D8-4C06-81D4-C429B127A6E2}"/>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67">
              <a:extLst>
                <a:ext uri="{FF2B5EF4-FFF2-40B4-BE49-F238E27FC236}">
                  <a16:creationId xmlns:a16="http://schemas.microsoft.com/office/drawing/2014/main" id="{E3E33D5E-DF62-4659-A29C-A4BD74E27A86}"/>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68">
              <a:extLst>
                <a:ext uri="{FF2B5EF4-FFF2-40B4-BE49-F238E27FC236}">
                  <a16:creationId xmlns:a16="http://schemas.microsoft.com/office/drawing/2014/main" id="{560D630B-82E9-4059-B10E-43712DE61A38}"/>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69">
              <a:extLst>
                <a:ext uri="{FF2B5EF4-FFF2-40B4-BE49-F238E27FC236}">
                  <a16:creationId xmlns:a16="http://schemas.microsoft.com/office/drawing/2014/main" id="{95F5A6BF-5A5C-40DF-9001-5FE25DAAC9A3}"/>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70">
              <a:extLst>
                <a:ext uri="{FF2B5EF4-FFF2-40B4-BE49-F238E27FC236}">
                  <a16:creationId xmlns:a16="http://schemas.microsoft.com/office/drawing/2014/main" id="{305457F4-B3A6-4EA6-ADC6-F1A6A3EDA163}"/>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71">
              <a:extLst>
                <a:ext uri="{FF2B5EF4-FFF2-40B4-BE49-F238E27FC236}">
                  <a16:creationId xmlns:a16="http://schemas.microsoft.com/office/drawing/2014/main" id="{1CF3C779-EBBD-4264-824C-86F39CC091E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72">
              <a:extLst>
                <a:ext uri="{FF2B5EF4-FFF2-40B4-BE49-F238E27FC236}">
                  <a16:creationId xmlns:a16="http://schemas.microsoft.com/office/drawing/2014/main" id="{E74D1736-E974-42EB-99E1-D171BC0BB9FD}"/>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38">
              <a:extLst>
                <a:ext uri="{FF2B5EF4-FFF2-40B4-BE49-F238E27FC236}">
                  <a16:creationId xmlns:a16="http://schemas.microsoft.com/office/drawing/2014/main" id="{6105C350-7BA7-4AE3-AC64-0820D670DFE2}"/>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39">
              <a:extLst>
                <a:ext uri="{FF2B5EF4-FFF2-40B4-BE49-F238E27FC236}">
                  <a16:creationId xmlns:a16="http://schemas.microsoft.com/office/drawing/2014/main" id="{F1FCBD64-25DD-4EEE-942D-C3E0724C4DBA}"/>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40">
              <a:extLst>
                <a:ext uri="{FF2B5EF4-FFF2-40B4-BE49-F238E27FC236}">
                  <a16:creationId xmlns:a16="http://schemas.microsoft.com/office/drawing/2014/main" id="{260750CE-279A-49F8-9302-614F56706449}"/>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42">
              <a:extLst>
                <a:ext uri="{FF2B5EF4-FFF2-40B4-BE49-F238E27FC236}">
                  <a16:creationId xmlns:a16="http://schemas.microsoft.com/office/drawing/2014/main" id="{9ECF5509-6C89-4102-8E27-3663C1891F9C}"/>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43">
              <a:extLst>
                <a:ext uri="{FF2B5EF4-FFF2-40B4-BE49-F238E27FC236}">
                  <a16:creationId xmlns:a16="http://schemas.microsoft.com/office/drawing/2014/main" id="{A64B66F0-41E6-4959-AEAD-C417DBA42414}"/>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49">
              <a:extLst>
                <a:ext uri="{FF2B5EF4-FFF2-40B4-BE49-F238E27FC236}">
                  <a16:creationId xmlns:a16="http://schemas.microsoft.com/office/drawing/2014/main" id="{CB803216-B2DF-49B0-9BBF-7EC15E566B86}"/>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50">
              <a:extLst>
                <a:ext uri="{FF2B5EF4-FFF2-40B4-BE49-F238E27FC236}">
                  <a16:creationId xmlns:a16="http://schemas.microsoft.com/office/drawing/2014/main" id="{6D5F51BC-2F6C-47DC-8258-7C708A2D971C}"/>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51">
              <a:extLst>
                <a:ext uri="{FF2B5EF4-FFF2-40B4-BE49-F238E27FC236}">
                  <a16:creationId xmlns:a16="http://schemas.microsoft.com/office/drawing/2014/main" id="{15748E72-406E-42DA-9B13-551F00C515ED}"/>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52">
              <a:extLst>
                <a:ext uri="{FF2B5EF4-FFF2-40B4-BE49-F238E27FC236}">
                  <a16:creationId xmlns:a16="http://schemas.microsoft.com/office/drawing/2014/main" id="{7E2CAA1A-1FBD-4ABA-B308-C960FF7CD7A9}"/>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53">
              <a:extLst>
                <a:ext uri="{FF2B5EF4-FFF2-40B4-BE49-F238E27FC236}">
                  <a16:creationId xmlns:a16="http://schemas.microsoft.com/office/drawing/2014/main" id="{145B52B0-9FFD-438B-9DEE-21381D826A4E}"/>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54">
              <a:extLst>
                <a:ext uri="{FF2B5EF4-FFF2-40B4-BE49-F238E27FC236}">
                  <a16:creationId xmlns:a16="http://schemas.microsoft.com/office/drawing/2014/main" id="{A7E15077-46C7-4456-BF87-63A0A65252AC}"/>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55">
              <a:extLst>
                <a:ext uri="{FF2B5EF4-FFF2-40B4-BE49-F238E27FC236}">
                  <a16:creationId xmlns:a16="http://schemas.microsoft.com/office/drawing/2014/main" id="{BE6AB1A0-E133-4E7E-8A78-7FCF76834169}"/>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57">
              <a:extLst>
                <a:ext uri="{FF2B5EF4-FFF2-40B4-BE49-F238E27FC236}">
                  <a16:creationId xmlns:a16="http://schemas.microsoft.com/office/drawing/2014/main" id="{77ECC726-6BA1-4E68-8F35-31CF41159A62}"/>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58">
              <a:extLst>
                <a:ext uri="{FF2B5EF4-FFF2-40B4-BE49-F238E27FC236}">
                  <a16:creationId xmlns:a16="http://schemas.microsoft.com/office/drawing/2014/main" id="{B123DE57-F0D4-48CA-AFE7-FED04DCCD020}"/>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59">
              <a:extLst>
                <a:ext uri="{FF2B5EF4-FFF2-40B4-BE49-F238E27FC236}">
                  <a16:creationId xmlns:a16="http://schemas.microsoft.com/office/drawing/2014/main" id="{F00CEB82-CF42-49F7-B038-B2368C39FAE0}"/>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61">
              <a:extLst>
                <a:ext uri="{FF2B5EF4-FFF2-40B4-BE49-F238E27FC236}">
                  <a16:creationId xmlns:a16="http://schemas.microsoft.com/office/drawing/2014/main" id="{43A3FD97-2EF0-4598-8B9B-D69DB374537C}"/>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62">
              <a:extLst>
                <a:ext uri="{FF2B5EF4-FFF2-40B4-BE49-F238E27FC236}">
                  <a16:creationId xmlns:a16="http://schemas.microsoft.com/office/drawing/2014/main" id="{D2590C2B-0CBF-4C40-A699-2E72A7050A81}"/>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63">
              <a:extLst>
                <a:ext uri="{FF2B5EF4-FFF2-40B4-BE49-F238E27FC236}">
                  <a16:creationId xmlns:a16="http://schemas.microsoft.com/office/drawing/2014/main" id="{02861427-3F64-4F17-B1AA-62B17437F16F}"/>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64">
              <a:extLst>
                <a:ext uri="{FF2B5EF4-FFF2-40B4-BE49-F238E27FC236}">
                  <a16:creationId xmlns:a16="http://schemas.microsoft.com/office/drawing/2014/main" id="{207D5020-6542-40CA-8EA0-B02B5F7AAB88}"/>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65">
              <a:extLst>
                <a:ext uri="{FF2B5EF4-FFF2-40B4-BE49-F238E27FC236}">
                  <a16:creationId xmlns:a16="http://schemas.microsoft.com/office/drawing/2014/main" id="{5C087140-F38B-4F3F-AAA3-9EF5FE636388}"/>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66">
              <a:extLst>
                <a:ext uri="{FF2B5EF4-FFF2-40B4-BE49-F238E27FC236}">
                  <a16:creationId xmlns:a16="http://schemas.microsoft.com/office/drawing/2014/main" id="{9079A770-A8AF-4017-ADBE-93EECB51935D}"/>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604">
              <a:extLst>
                <a:ext uri="{FF2B5EF4-FFF2-40B4-BE49-F238E27FC236}">
                  <a16:creationId xmlns:a16="http://schemas.microsoft.com/office/drawing/2014/main" id="{7B81EC74-49C2-413D-8601-3E0077ED37C9}"/>
                </a:ext>
              </a:extLst>
            </p:cNvPr>
            <p:cNvSpPr/>
            <p:nvPr/>
          </p:nvSpPr>
          <p:spPr bwMode="auto">
            <a:xfrm rot="964014">
              <a:off x="10127860" y="1224745"/>
              <a:ext cx="170991" cy="170386"/>
            </a:xfrm>
            <a:custGeom>
              <a:avLst/>
              <a:gdLst>
                <a:gd name="T0" fmla="*/ 5 w 33"/>
                <a:gd name="T1" fmla="*/ 29 h 32"/>
                <a:gd name="T2" fmla="*/ 15 w 33"/>
                <a:gd name="T3" fmla="*/ 1 h 32"/>
                <a:gd name="T4" fmla="*/ 16 w 33"/>
                <a:gd name="T5" fmla="*/ 32 h 32"/>
                <a:gd name="T6" fmla="*/ 5 w 33"/>
                <a:gd name="T7" fmla="*/ 29 h 32"/>
              </a:gdLst>
              <a:ahLst/>
              <a:cxnLst>
                <a:cxn ang="0">
                  <a:pos x="T0" y="T1"/>
                </a:cxn>
                <a:cxn ang="0">
                  <a:pos x="T2" y="T3"/>
                </a:cxn>
                <a:cxn ang="0">
                  <a:pos x="T4" y="T5"/>
                </a:cxn>
                <a:cxn ang="0">
                  <a:pos x="T6" y="T7"/>
                </a:cxn>
              </a:cxnLst>
              <a:rect l="0" t="0" r="r" b="b"/>
              <a:pathLst>
                <a:path w="33" h="32">
                  <a:moveTo>
                    <a:pt x="5" y="29"/>
                  </a:moveTo>
                  <a:cubicBezTo>
                    <a:pt x="5" y="29"/>
                    <a:pt x="0" y="0"/>
                    <a:pt x="15" y="1"/>
                  </a:cubicBezTo>
                  <a:cubicBezTo>
                    <a:pt x="33" y="3"/>
                    <a:pt x="23" y="26"/>
                    <a:pt x="16" y="32"/>
                  </a:cubicBezTo>
                  <a:lnTo>
                    <a:pt x="5" y="29"/>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605">
              <a:extLst>
                <a:ext uri="{FF2B5EF4-FFF2-40B4-BE49-F238E27FC236}">
                  <a16:creationId xmlns:a16="http://schemas.microsoft.com/office/drawing/2014/main" id="{4365490F-2EB6-4F0A-AA2D-655A7F3E4A43}"/>
                </a:ext>
              </a:extLst>
            </p:cNvPr>
            <p:cNvSpPr>
              <a:spLocks noEditPoints="1"/>
            </p:cNvSpPr>
            <p:nvPr/>
          </p:nvSpPr>
          <p:spPr bwMode="auto">
            <a:xfrm rot="964014">
              <a:off x="10138586" y="1217444"/>
              <a:ext cx="129340" cy="183837"/>
            </a:xfrm>
            <a:custGeom>
              <a:avLst/>
              <a:gdLst>
                <a:gd name="T0" fmla="*/ 13 w 25"/>
                <a:gd name="T1" fmla="*/ 35 h 35"/>
                <a:gd name="T2" fmla="*/ 2 w 25"/>
                <a:gd name="T3" fmla="*/ 32 h 35"/>
                <a:gd name="T4" fmla="*/ 3 w 25"/>
                <a:gd name="T5" fmla="*/ 30 h 35"/>
                <a:gd name="T6" fmla="*/ 5 w 25"/>
                <a:gd name="T7" fmla="*/ 30 h 35"/>
                <a:gd name="T8" fmla="*/ 3 w 25"/>
                <a:gd name="T9" fmla="*/ 30 h 35"/>
                <a:gd name="T10" fmla="*/ 2 w 25"/>
                <a:gd name="T11" fmla="*/ 32 h 35"/>
                <a:gd name="T12" fmla="*/ 1 w 25"/>
                <a:gd name="T13" fmla="*/ 30 h 35"/>
                <a:gd name="T14" fmla="*/ 1 w 25"/>
                <a:gd name="T15" fmla="*/ 30 h 35"/>
                <a:gd name="T16" fmla="*/ 0 w 25"/>
                <a:gd name="T17" fmla="*/ 21 h 35"/>
                <a:gd name="T18" fmla="*/ 0 w 25"/>
                <a:gd name="T19" fmla="*/ 21 h 35"/>
                <a:gd name="T20" fmla="*/ 2 w 25"/>
                <a:gd name="T21" fmla="*/ 8 h 35"/>
                <a:gd name="T22" fmla="*/ 2 w 25"/>
                <a:gd name="T23" fmla="*/ 8 h 35"/>
                <a:gd name="T24" fmla="*/ 13 w 25"/>
                <a:gd name="T25" fmla="*/ 0 h 35"/>
                <a:gd name="T26" fmla="*/ 13 w 25"/>
                <a:gd name="T27" fmla="*/ 0 h 35"/>
                <a:gd name="T28" fmla="*/ 14 w 25"/>
                <a:gd name="T29" fmla="*/ 0 h 35"/>
                <a:gd name="T30" fmla="*/ 14 w 25"/>
                <a:gd name="T31" fmla="*/ 0 h 35"/>
                <a:gd name="T32" fmla="*/ 25 w 25"/>
                <a:gd name="T33" fmla="*/ 12 h 35"/>
                <a:gd name="T34" fmla="*/ 25 w 25"/>
                <a:gd name="T35" fmla="*/ 12 h 35"/>
                <a:gd name="T36" fmla="*/ 15 w 25"/>
                <a:gd name="T37" fmla="*/ 35 h 35"/>
                <a:gd name="T38" fmla="*/ 15 w 25"/>
                <a:gd name="T39" fmla="*/ 35 h 35"/>
                <a:gd name="T40" fmla="*/ 14 w 25"/>
                <a:gd name="T41" fmla="*/ 35 h 35"/>
                <a:gd name="T42" fmla="*/ 14 w 25"/>
                <a:gd name="T43" fmla="*/ 35 h 35"/>
                <a:gd name="T44" fmla="*/ 13 w 25"/>
                <a:gd name="T45" fmla="*/ 35 h 35"/>
                <a:gd name="T46" fmla="*/ 13 w 25"/>
                <a:gd name="T47" fmla="*/ 31 h 35"/>
                <a:gd name="T48" fmla="*/ 21 w 25"/>
                <a:gd name="T49" fmla="*/ 12 h 35"/>
                <a:gd name="T50" fmla="*/ 21 w 25"/>
                <a:gd name="T51" fmla="*/ 12 h 35"/>
                <a:gd name="T52" fmla="*/ 13 w 25"/>
                <a:gd name="T53" fmla="*/ 4 h 35"/>
                <a:gd name="T54" fmla="*/ 13 w 25"/>
                <a:gd name="T55" fmla="*/ 4 h 35"/>
                <a:gd name="T56" fmla="*/ 13 w 25"/>
                <a:gd name="T57" fmla="*/ 4 h 35"/>
                <a:gd name="T58" fmla="*/ 13 w 25"/>
                <a:gd name="T59" fmla="*/ 4 h 35"/>
                <a:gd name="T60" fmla="*/ 6 w 25"/>
                <a:gd name="T61" fmla="*/ 9 h 35"/>
                <a:gd name="T62" fmla="*/ 6 w 25"/>
                <a:gd name="T63" fmla="*/ 9 h 35"/>
                <a:gd name="T64" fmla="*/ 4 w 25"/>
                <a:gd name="T65" fmla="*/ 21 h 35"/>
                <a:gd name="T66" fmla="*/ 4 w 25"/>
                <a:gd name="T67" fmla="*/ 21 h 35"/>
                <a:gd name="T68" fmla="*/ 5 w 25"/>
                <a:gd name="T69" fmla="*/ 29 h 35"/>
                <a:gd name="T70" fmla="*/ 5 w 25"/>
                <a:gd name="T71" fmla="*/ 29 h 35"/>
                <a:gd name="T72" fmla="*/ 13 w 25"/>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35">
                  <a:moveTo>
                    <a:pt x="13" y="35"/>
                  </a:moveTo>
                  <a:cubicBezTo>
                    <a:pt x="2" y="32"/>
                    <a:pt x="2" y="32"/>
                    <a:pt x="2" y="32"/>
                  </a:cubicBezTo>
                  <a:cubicBezTo>
                    <a:pt x="3" y="30"/>
                    <a:pt x="3" y="30"/>
                    <a:pt x="3" y="30"/>
                  </a:cubicBezTo>
                  <a:cubicBezTo>
                    <a:pt x="5" y="30"/>
                    <a:pt x="5" y="30"/>
                    <a:pt x="5" y="30"/>
                  </a:cubicBezTo>
                  <a:cubicBezTo>
                    <a:pt x="3" y="30"/>
                    <a:pt x="3" y="30"/>
                    <a:pt x="3" y="30"/>
                  </a:cubicBezTo>
                  <a:cubicBezTo>
                    <a:pt x="2" y="32"/>
                    <a:pt x="2" y="32"/>
                    <a:pt x="2" y="32"/>
                  </a:cubicBezTo>
                  <a:cubicBezTo>
                    <a:pt x="2" y="32"/>
                    <a:pt x="1" y="31"/>
                    <a:pt x="1" y="30"/>
                  </a:cubicBezTo>
                  <a:cubicBezTo>
                    <a:pt x="1" y="30"/>
                    <a:pt x="1" y="30"/>
                    <a:pt x="1" y="30"/>
                  </a:cubicBezTo>
                  <a:cubicBezTo>
                    <a:pt x="1" y="30"/>
                    <a:pt x="0" y="26"/>
                    <a:pt x="0" y="21"/>
                  </a:cubicBezTo>
                  <a:cubicBezTo>
                    <a:pt x="0" y="21"/>
                    <a:pt x="0" y="21"/>
                    <a:pt x="0" y="21"/>
                  </a:cubicBezTo>
                  <a:cubicBezTo>
                    <a:pt x="0" y="17"/>
                    <a:pt x="1" y="12"/>
                    <a:pt x="2" y="8"/>
                  </a:cubicBezTo>
                  <a:cubicBezTo>
                    <a:pt x="2" y="8"/>
                    <a:pt x="2" y="8"/>
                    <a:pt x="2" y="8"/>
                  </a:cubicBezTo>
                  <a:cubicBezTo>
                    <a:pt x="4" y="4"/>
                    <a:pt x="7" y="0"/>
                    <a:pt x="13" y="0"/>
                  </a:cubicBezTo>
                  <a:cubicBezTo>
                    <a:pt x="13" y="0"/>
                    <a:pt x="13" y="0"/>
                    <a:pt x="13" y="0"/>
                  </a:cubicBezTo>
                  <a:cubicBezTo>
                    <a:pt x="13" y="0"/>
                    <a:pt x="13" y="0"/>
                    <a:pt x="14" y="0"/>
                  </a:cubicBezTo>
                  <a:cubicBezTo>
                    <a:pt x="14" y="0"/>
                    <a:pt x="14" y="0"/>
                    <a:pt x="14" y="0"/>
                  </a:cubicBezTo>
                  <a:cubicBezTo>
                    <a:pt x="22" y="1"/>
                    <a:pt x="25" y="6"/>
                    <a:pt x="25" y="12"/>
                  </a:cubicBezTo>
                  <a:cubicBezTo>
                    <a:pt x="25" y="12"/>
                    <a:pt x="25" y="12"/>
                    <a:pt x="25" y="12"/>
                  </a:cubicBezTo>
                  <a:cubicBezTo>
                    <a:pt x="25" y="21"/>
                    <a:pt x="20" y="30"/>
                    <a:pt x="15" y="35"/>
                  </a:cubicBezTo>
                  <a:cubicBezTo>
                    <a:pt x="15" y="35"/>
                    <a:pt x="15" y="35"/>
                    <a:pt x="15" y="35"/>
                  </a:cubicBezTo>
                  <a:cubicBezTo>
                    <a:pt x="15" y="35"/>
                    <a:pt x="14" y="35"/>
                    <a:pt x="14" y="35"/>
                  </a:cubicBezTo>
                  <a:cubicBezTo>
                    <a:pt x="14" y="35"/>
                    <a:pt x="14" y="35"/>
                    <a:pt x="14" y="35"/>
                  </a:cubicBezTo>
                  <a:cubicBezTo>
                    <a:pt x="13" y="35"/>
                    <a:pt x="13" y="35"/>
                    <a:pt x="13" y="35"/>
                  </a:cubicBezTo>
                  <a:close/>
                  <a:moveTo>
                    <a:pt x="13" y="31"/>
                  </a:moveTo>
                  <a:cubicBezTo>
                    <a:pt x="17" y="27"/>
                    <a:pt x="21" y="18"/>
                    <a:pt x="21" y="12"/>
                  </a:cubicBezTo>
                  <a:cubicBezTo>
                    <a:pt x="21" y="12"/>
                    <a:pt x="21" y="12"/>
                    <a:pt x="21" y="12"/>
                  </a:cubicBezTo>
                  <a:cubicBezTo>
                    <a:pt x="21" y="8"/>
                    <a:pt x="20" y="5"/>
                    <a:pt x="13" y="4"/>
                  </a:cubicBezTo>
                  <a:cubicBezTo>
                    <a:pt x="13" y="4"/>
                    <a:pt x="13" y="4"/>
                    <a:pt x="13" y="4"/>
                  </a:cubicBezTo>
                  <a:cubicBezTo>
                    <a:pt x="13" y="4"/>
                    <a:pt x="13" y="4"/>
                    <a:pt x="13" y="4"/>
                  </a:cubicBezTo>
                  <a:cubicBezTo>
                    <a:pt x="13" y="4"/>
                    <a:pt x="13" y="4"/>
                    <a:pt x="13" y="4"/>
                  </a:cubicBezTo>
                  <a:cubicBezTo>
                    <a:pt x="9" y="4"/>
                    <a:pt x="7" y="6"/>
                    <a:pt x="6" y="9"/>
                  </a:cubicBezTo>
                  <a:cubicBezTo>
                    <a:pt x="6" y="9"/>
                    <a:pt x="6" y="9"/>
                    <a:pt x="6" y="9"/>
                  </a:cubicBezTo>
                  <a:cubicBezTo>
                    <a:pt x="5" y="13"/>
                    <a:pt x="4" y="17"/>
                    <a:pt x="4" y="21"/>
                  </a:cubicBezTo>
                  <a:cubicBezTo>
                    <a:pt x="4" y="21"/>
                    <a:pt x="4" y="21"/>
                    <a:pt x="4" y="21"/>
                  </a:cubicBezTo>
                  <a:cubicBezTo>
                    <a:pt x="4" y="24"/>
                    <a:pt x="5" y="27"/>
                    <a:pt x="5" y="29"/>
                  </a:cubicBezTo>
                  <a:cubicBezTo>
                    <a:pt x="5" y="29"/>
                    <a:pt x="5" y="29"/>
                    <a:pt x="5" y="29"/>
                  </a:cubicBezTo>
                  <a:cubicBezTo>
                    <a:pt x="13" y="31"/>
                    <a:pt x="13" y="31"/>
                    <a:pt x="13" y="3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606">
              <a:extLst>
                <a:ext uri="{FF2B5EF4-FFF2-40B4-BE49-F238E27FC236}">
                  <a16:creationId xmlns:a16="http://schemas.microsoft.com/office/drawing/2014/main" id="{81FC9759-DA8B-4105-A158-9CF683A62566}"/>
                </a:ext>
              </a:extLst>
            </p:cNvPr>
            <p:cNvSpPr/>
            <p:nvPr/>
          </p:nvSpPr>
          <p:spPr bwMode="auto">
            <a:xfrm rot="964014">
              <a:off x="9962307" y="1166037"/>
              <a:ext cx="170991" cy="201772"/>
            </a:xfrm>
            <a:custGeom>
              <a:avLst/>
              <a:gdLst>
                <a:gd name="T0" fmla="*/ 23 w 33"/>
                <a:gd name="T1" fmla="*/ 38 h 38"/>
                <a:gd name="T2" fmla="*/ 11 w 33"/>
                <a:gd name="T3" fmla="*/ 11 h 38"/>
                <a:gd name="T4" fmla="*/ 33 w 33"/>
                <a:gd name="T5" fmla="*/ 33 h 38"/>
                <a:gd name="T6" fmla="*/ 23 w 33"/>
                <a:gd name="T7" fmla="*/ 38 h 38"/>
              </a:gdLst>
              <a:ahLst/>
              <a:cxnLst>
                <a:cxn ang="0">
                  <a:pos x="T0" y="T1"/>
                </a:cxn>
                <a:cxn ang="0">
                  <a:pos x="T2" y="T3"/>
                </a:cxn>
                <a:cxn ang="0">
                  <a:pos x="T4" y="T5"/>
                </a:cxn>
                <a:cxn ang="0">
                  <a:pos x="T6" y="T7"/>
                </a:cxn>
              </a:cxnLst>
              <a:rect l="0" t="0" r="r" b="b"/>
              <a:pathLst>
                <a:path w="33" h="38">
                  <a:moveTo>
                    <a:pt x="23" y="38"/>
                  </a:moveTo>
                  <a:cubicBezTo>
                    <a:pt x="23" y="38"/>
                    <a:pt x="0" y="21"/>
                    <a:pt x="11" y="11"/>
                  </a:cubicBezTo>
                  <a:cubicBezTo>
                    <a:pt x="24" y="0"/>
                    <a:pt x="33" y="23"/>
                    <a:pt x="33" y="33"/>
                  </a:cubicBezTo>
                  <a:lnTo>
                    <a:pt x="23" y="38"/>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608">
              <a:extLst>
                <a:ext uri="{FF2B5EF4-FFF2-40B4-BE49-F238E27FC236}">
                  <a16:creationId xmlns:a16="http://schemas.microsoft.com/office/drawing/2014/main" id="{3875AAD8-04F3-4D43-9F06-5C08F922D1D3}"/>
                </a:ext>
              </a:extLst>
            </p:cNvPr>
            <p:cNvSpPr>
              <a:spLocks noEditPoints="1"/>
            </p:cNvSpPr>
            <p:nvPr/>
          </p:nvSpPr>
          <p:spPr bwMode="auto">
            <a:xfrm rot="964014">
              <a:off x="9985980" y="1204554"/>
              <a:ext cx="151261" cy="179352"/>
            </a:xfrm>
            <a:custGeom>
              <a:avLst/>
              <a:gdLst>
                <a:gd name="T0" fmla="*/ 16 w 29"/>
                <a:gd name="T1" fmla="*/ 34 h 34"/>
                <a:gd name="T2" fmla="*/ 0 w 29"/>
                <a:gd name="T3" fmla="*/ 12 h 34"/>
                <a:gd name="T4" fmla="*/ 0 w 29"/>
                <a:gd name="T5" fmla="*/ 12 h 34"/>
                <a:gd name="T6" fmla="*/ 4 w 29"/>
                <a:gd name="T7" fmla="*/ 4 h 34"/>
                <a:gd name="T8" fmla="*/ 4 w 29"/>
                <a:gd name="T9" fmla="*/ 4 h 34"/>
                <a:gd name="T10" fmla="*/ 12 w 29"/>
                <a:gd name="T11" fmla="*/ 0 h 34"/>
                <a:gd name="T12" fmla="*/ 12 w 29"/>
                <a:gd name="T13" fmla="*/ 0 h 34"/>
                <a:gd name="T14" fmla="*/ 25 w 29"/>
                <a:gd name="T15" fmla="*/ 11 h 34"/>
                <a:gd name="T16" fmla="*/ 25 w 29"/>
                <a:gd name="T17" fmla="*/ 11 h 34"/>
                <a:gd name="T18" fmla="*/ 29 w 29"/>
                <a:gd name="T19" fmla="*/ 27 h 34"/>
                <a:gd name="T20" fmla="*/ 29 w 29"/>
                <a:gd name="T21" fmla="*/ 27 h 34"/>
                <a:gd name="T22" fmla="*/ 29 w 29"/>
                <a:gd name="T23" fmla="*/ 27 h 34"/>
                <a:gd name="T24" fmla="*/ 29 w 29"/>
                <a:gd name="T25" fmla="*/ 27 h 34"/>
                <a:gd name="T26" fmla="*/ 28 w 29"/>
                <a:gd name="T27" fmla="*/ 29 h 34"/>
                <a:gd name="T28" fmla="*/ 28 w 29"/>
                <a:gd name="T29" fmla="*/ 29 h 34"/>
                <a:gd name="T30" fmla="*/ 18 w 29"/>
                <a:gd name="T31" fmla="*/ 34 h 34"/>
                <a:gd name="T32" fmla="*/ 17 w 29"/>
                <a:gd name="T33" fmla="*/ 34 h 34"/>
                <a:gd name="T34" fmla="*/ 17 w 29"/>
                <a:gd name="T35" fmla="*/ 34 h 34"/>
                <a:gd name="T36" fmla="*/ 16 w 29"/>
                <a:gd name="T37" fmla="*/ 34 h 34"/>
                <a:gd name="T38" fmla="*/ 17 w 29"/>
                <a:gd name="T39" fmla="*/ 32 h 34"/>
                <a:gd name="T40" fmla="*/ 19 w 29"/>
                <a:gd name="T41" fmla="*/ 31 h 34"/>
                <a:gd name="T42" fmla="*/ 17 w 29"/>
                <a:gd name="T43" fmla="*/ 32 h 34"/>
                <a:gd name="T44" fmla="*/ 12 w 29"/>
                <a:gd name="T45" fmla="*/ 4 h 34"/>
                <a:gd name="T46" fmla="*/ 7 w 29"/>
                <a:gd name="T47" fmla="*/ 7 h 34"/>
                <a:gd name="T48" fmla="*/ 7 w 29"/>
                <a:gd name="T49" fmla="*/ 7 h 34"/>
                <a:gd name="T50" fmla="*/ 4 w 29"/>
                <a:gd name="T51" fmla="*/ 12 h 34"/>
                <a:gd name="T52" fmla="*/ 4 w 29"/>
                <a:gd name="T53" fmla="*/ 12 h 34"/>
                <a:gd name="T54" fmla="*/ 11 w 29"/>
                <a:gd name="T55" fmla="*/ 24 h 34"/>
                <a:gd name="T56" fmla="*/ 11 w 29"/>
                <a:gd name="T57" fmla="*/ 24 h 34"/>
                <a:gd name="T58" fmla="*/ 18 w 29"/>
                <a:gd name="T59" fmla="*/ 30 h 34"/>
                <a:gd name="T60" fmla="*/ 18 w 29"/>
                <a:gd name="T61" fmla="*/ 30 h 34"/>
                <a:gd name="T62" fmla="*/ 25 w 29"/>
                <a:gd name="T63" fmla="*/ 26 h 34"/>
                <a:gd name="T64" fmla="*/ 21 w 29"/>
                <a:gd name="T65" fmla="*/ 12 h 34"/>
                <a:gd name="T66" fmla="*/ 21 w 29"/>
                <a:gd name="T67" fmla="*/ 12 h 34"/>
                <a:gd name="T68" fmla="*/ 12 w 29"/>
                <a:gd name="T69" fmla="*/ 4 h 34"/>
                <a:gd name="T70" fmla="*/ 12 w 29"/>
                <a:gd name="T71" fmla="*/ 4 h 34"/>
                <a:gd name="T72" fmla="*/ 12 w 29"/>
                <a:gd name="T7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4">
                  <a:moveTo>
                    <a:pt x="16" y="34"/>
                  </a:moveTo>
                  <a:cubicBezTo>
                    <a:pt x="16" y="34"/>
                    <a:pt x="0" y="23"/>
                    <a:pt x="0" y="12"/>
                  </a:cubicBezTo>
                  <a:cubicBezTo>
                    <a:pt x="0" y="12"/>
                    <a:pt x="0" y="12"/>
                    <a:pt x="0" y="12"/>
                  </a:cubicBezTo>
                  <a:cubicBezTo>
                    <a:pt x="0" y="9"/>
                    <a:pt x="1" y="6"/>
                    <a:pt x="4" y="4"/>
                  </a:cubicBezTo>
                  <a:cubicBezTo>
                    <a:pt x="4" y="4"/>
                    <a:pt x="4" y="4"/>
                    <a:pt x="4" y="4"/>
                  </a:cubicBezTo>
                  <a:cubicBezTo>
                    <a:pt x="7" y="1"/>
                    <a:pt x="9" y="0"/>
                    <a:pt x="12" y="0"/>
                  </a:cubicBezTo>
                  <a:cubicBezTo>
                    <a:pt x="12" y="0"/>
                    <a:pt x="12" y="0"/>
                    <a:pt x="12" y="0"/>
                  </a:cubicBezTo>
                  <a:cubicBezTo>
                    <a:pt x="18" y="0"/>
                    <a:pt x="22" y="5"/>
                    <a:pt x="25" y="11"/>
                  </a:cubicBezTo>
                  <a:cubicBezTo>
                    <a:pt x="25" y="11"/>
                    <a:pt x="25" y="11"/>
                    <a:pt x="25" y="11"/>
                  </a:cubicBezTo>
                  <a:cubicBezTo>
                    <a:pt x="28" y="16"/>
                    <a:pt x="29" y="22"/>
                    <a:pt x="29" y="27"/>
                  </a:cubicBezTo>
                  <a:cubicBezTo>
                    <a:pt x="29" y="27"/>
                    <a:pt x="29" y="27"/>
                    <a:pt x="29" y="27"/>
                  </a:cubicBezTo>
                  <a:cubicBezTo>
                    <a:pt x="29" y="27"/>
                    <a:pt x="29" y="27"/>
                    <a:pt x="29" y="27"/>
                  </a:cubicBezTo>
                  <a:cubicBezTo>
                    <a:pt x="29" y="27"/>
                    <a:pt x="29" y="27"/>
                    <a:pt x="29" y="27"/>
                  </a:cubicBezTo>
                  <a:cubicBezTo>
                    <a:pt x="29" y="28"/>
                    <a:pt x="29" y="29"/>
                    <a:pt x="28" y="29"/>
                  </a:cubicBezTo>
                  <a:cubicBezTo>
                    <a:pt x="28" y="29"/>
                    <a:pt x="28" y="29"/>
                    <a:pt x="28" y="29"/>
                  </a:cubicBezTo>
                  <a:cubicBezTo>
                    <a:pt x="18" y="34"/>
                    <a:pt x="18" y="34"/>
                    <a:pt x="18" y="34"/>
                  </a:cubicBezTo>
                  <a:cubicBezTo>
                    <a:pt x="18" y="34"/>
                    <a:pt x="18" y="34"/>
                    <a:pt x="17" y="34"/>
                  </a:cubicBezTo>
                  <a:cubicBezTo>
                    <a:pt x="17" y="34"/>
                    <a:pt x="17" y="34"/>
                    <a:pt x="17" y="34"/>
                  </a:cubicBezTo>
                  <a:cubicBezTo>
                    <a:pt x="17" y="34"/>
                    <a:pt x="17" y="34"/>
                    <a:pt x="16" y="34"/>
                  </a:cubicBezTo>
                  <a:close/>
                  <a:moveTo>
                    <a:pt x="17" y="32"/>
                  </a:moveTo>
                  <a:cubicBezTo>
                    <a:pt x="19" y="31"/>
                    <a:pt x="19" y="31"/>
                    <a:pt x="19" y="31"/>
                  </a:cubicBezTo>
                  <a:cubicBezTo>
                    <a:pt x="17" y="32"/>
                    <a:pt x="17" y="32"/>
                    <a:pt x="17" y="32"/>
                  </a:cubicBezTo>
                  <a:close/>
                  <a:moveTo>
                    <a:pt x="12" y="4"/>
                  </a:moveTo>
                  <a:cubicBezTo>
                    <a:pt x="11" y="4"/>
                    <a:pt x="9" y="5"/>
                    <a:pt x="7" y="7"/>
                  </a:cubicBezTo>
                  <a:cubicBezTo>
                    <a:pt x="7" y="7"/>
                    <a:pt x="7" y="7"/>
                    <a:pt x="7" y="7"/>
                  </a:cubicBezTo>
                  <a:cubicBezTo>
                    <a:pt x="5" y="8"/>
                    <a:pt x="4" y="10"/>
                    <a:pt x="4" y="12"/>
                  </a:cubicBezTo>
                  <a:cubicBezTo>
                    <a:pt x="4" y="12"/>
                    <a:pt x="4" y="12"/>
                    <a:pt x="4" y="12"/>
                  </a:cubicBezTo>
                  <a:cubicBezTo>
                    <a:pt x="4" y="15"/>
                    <a:pt x="7" y="20"/>
                    <a:pt x="11" y="24"/>
                  </a:cubicBezTo>
                  <a:cubicBezTo>
                    <a:pt x="11" y="24"/>
                    <a:pt x="11" y="24"/>
                    <a:pt x="11" y="24"/>
                  </a:cubicBezTo>
                  <a:cubicBezTo>
                    <a:pt x="14" y="27"/>
                    <a:pt x="16" y="29"/>
                    <a:pt x="18" y="30"/>
                  </a:cubicBezTo>
                  <a:cubicBezTo>
                    <a:pt x="18" y="30"/>
                    <a:pt x="18" y="30"/>
                    <a:pt x="18" y="30"/>
                  </a:cubicBezTo>
                  <a:cubicBezTo>
                    <a:pt x="25" y="26"/>
                    <a:pt x="25" y="26"/>
                    <a:pt x="25" y="26"/>
                  </a:cubicBezTo>
                  <a:cubicBezTo>
                    <a:pt x="25" y="22"/>
                    <a:pt x="24" y="17"/>
                    <a:pt x="21" y="12"/>
                  </a:cubicBezTo>
                  <a:cubicBezTo>
                    <a:pt x="21" y="12"/>
                    <a:pt x="21" y="12"/>
                    <a:pt x="21" y="12"/>
                  </a:cubicBezTo>
                  <a:cubicBezTo>
                    <a:pt x="19" y="8"/>
                    <a:pt x="16" y="4"/>
                    <a:pt x="12" y="4"/>
                  </a:cubicBezTo>
                  <a:cubicBezTo>
                    <a:pt x="12" y="4"/>
                    <a:pt x="12" y="4"/>
                    <a:pt x="12" y="4"/>
                  </a:cubicBezTo>
                  <a:cubicBezTo>
                    <a:pt x="12" y="4"/>
                    <a:pt x="12"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609">
              <a:extLst>
                <a:ext uri="{FF2B5EF4-FFF2-40B4-BE49-F238E27FC236}">
                  <a16:creationId xmlns:a16="http://schemas.microsoft.com/office/drawing/2014/main" id="{2F280C65-DC94-46D2-AEA2-95696B4B7E7D}"/>
                </a:ext>
              </a:extLst>
            </p:cNvPr>
            <p:cNvSpPr/>
            <p:nvPr/>
          </p:nvSpPr>
          <p:spPr bwMode="auto">
            <a:xfrm rot="964014">
              <a:off x="9873411" y="1284446"/>
              <a:ext cx="170991" cy="170386"/>
            </a:xfrm>
            <a:custGeom>
              <a:avLst/>
              <a:gdLst>
                <a:gd name="T0" fmla="*/ 29 w 33"/>
                <a:gd name="T1" fmla="*/ 28 h 32"/>
                <a:gd name="T2" fmla="*/ 2 w 33"/>
                <a:gd name="T3" fmla="*/ 17 h 32"/>
                <a:gd name="T4" fmla="*/ 33 w 33"/>
                <a:gd name="T5" fmla="*/ 17 h 32"/>
                <a:gd name="T6" fmla="*/ 29 w 33"/>
                <a:gd name="T7" fmla="*/ 28 h 32"/>
              </a:gdLst>
              <a:ahLst/>
              <a:cxnLst>
                <a:cxn ang="0">
                  <a:pos x="T0" y="T1"/>
                </a:cxn>
                <a:cxn ang="0">
                  <a:pos x="T2" y="T3"/>
                </a:cxn>
                <a:cxn ang="0">
                  <a:pos x="T4" y="T5"/>
                </a:cxn>
                <a:cxn ang="0">
                  <a:pos x="T6" y="T7"/>
                </a:cxn>
              </a:cxnLst>
              <a:rect l="0" t="0" r="r" b="b"/>
              <a:pathLst>
                <a:path w="33" h="32">
                  <a:moveTo>
                    <a:pt x="29" y="28"/>
                  </a:moveTo>
                  <a:cubicBezTo>
                    <a:pt x="29" y="28"/>
                    <a:pt x="0" y="32"/>
                    <a:pt x="2" y="17"/>
                  </a:cubicBezTo>
                  <a:cubicBezTo>
                    <a:pt x="3" y="0"/>
                    <a:pt x="26" y="10"/>
                    <a:pt x="33" y="17"/>
                  </a:cubicBezTo>
                  <a:lnTo>
                    <a:pt x="29"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610">
              <a:extLst>
                <a:ext uri="{FF2B5EF4-FFF2-40B4-BE49-F238E27FC236}">
                  <a16:creationId xmlns:a16="http://schemas.microsoft.com/office/drawing/2014/main" id="{6ECDE711-B9F1-41C0-BDB6-F7724B5DF50A}"/>
                </a:ext>
              </a:extLst>
            </p:cNvPr>
            <p:cNvSpPr>
              <a:spLocks noEditPoints="1"/>
            </p:cNvSpPr>
            <p:nvPr/>
          </p:nvSpPr>
          <p:spPr bwMode="auto">
            <a:xfrm rot="964014">
              <a:off x="9866727" y="1311951"/>
              <a:ext cx="186337" cy="132273"/>
            </a:xfrm>
            <a:custGeom>
              <a:avLst/>
              <a:gdLst>
                <a:gd name="T0" fmla="*/ 8 w 36"/>
                <a:gd name="T1" fmla="*/ 23 h 25"/>
                <a:gd name="T2" fmla="*/ 0 w 36"/>
                <a:gd name="T3" fmla="*/ 13 h 25"/>
                <a:gd name="T4" fmla="*/ 0 w 36"/>
                <a:gd name="T5" fmla="*/ 13 h 25"/>
                <a:gd name="T6" fmla="*/ 1 w 36"/>
                <a:gd name="T7" fmla="*/ 12 h 25"/>
                <a:gd name="T8" fmla="*/ 1 w 36"/>
                <a:gd name="T9" fmla="*/ 12 h 25"/>
                <a:gd name="T10" fmla="*/ 12 w 36"/>
                <a:gd name="T11" fmla="*/ 1 h 25"/>
                <a:gd name="T12" fmla="*/ 12 w 36"/>
                <a:gd name="T13" fmla="*/ 1 h 25"/>
                <a:gd name="T14" fmla="*/ 35 w 36"/>
                <a:gd name="T15" fmla="*/ 11 h 25"/>
                <a:gd name="T16" fmla="*/ 35 w 36"/>
                <a:gd name="T17" fmla="*/ 11 h 25"/>
                <a:gd name="T18" fmla="*/ 36 w 36"/>
                <a:gd name="T19" fmla="*/ 13 h 25"/>
                <a:gd name="T20" fmla="*/ 36 w 36"/>
                <a:gd name="T21" fmla="*/ 13 h 25"/>
                <a:gd name="T22" fmla="*/ 32 w 36"/>
                <a:gd name="T23" fmla="*/ 23 h 25"/>
                <a:gd name="T24" fmla="*/ 31 w 36"/>
                <a:gd name="T25" fmla="*/ 25 h 25"/>
                <a:gd name="T26" fmla="*/ 31 w 36"/>
                <a:gd name="T27" fmla="*/ 25 h 25"/>
                <a:gd name="T28" fmla="*/ 21 w 36"/>
                <a:gd name="T29" fmla="*/ 25 h 25"/>
                <a:gd name="T30" fmla="*/ 21 w 36"/>
                <a:gd name="T31" fmla="*/ 25 h 25"/>
                <a:gd name="T32" fmla="*/ 8 w 36"/>
                <a:gd name="T33" fmla="*/ 23 h 25"/>
                <a:gd name="T34" fmla="*/ 12 w 36"/>
                <a:gd name="T35" fmla="*/ 5 h 25"/>
                <a:gd name="T36" fmla="*/ 5 w 36"/>
                <a:gd name="T37" fmla="*/ 12 h 25"/>
                <a:gd name="T38" fmla="*/ 5 w 36"/>
                <a:gd name="T39" fmla="*/ 12 h 25"/>
                <a:gd name="T40" fmla="*/ 4 w 36"/>
                <a:gd name="T41" fmla="*/ 13 h 25"/>
                <a:gd name="T42" fmla="*/ 4 w 36"/>
                <a:gd name="T43" fmla="*/ 13 h 25"/>
                <a:gd name="T44" fmla="*/ 10 w 36"/>
                <a:gd name="T45" fmla="*/ 20 h 25"/>
                <a:gd name="T46" fmla="*/ 10 w 36"/>
                <a:gd name="T47" fmla="*/ 20 h 25"/>
                <a:gd name="T48" fmla="*/ 21 w 36"/>
                <a:gd name="T49" fmla="*/ 21 h 25"/>
                <a:gd name="T50" fmla="*/ 21 w 36"/>
                <a:gd name="T51" fmla="*/ 21 h 25"/>
                <a:gd name="T52" fmla="*/ 29 w 36"/>
                <a:gd name="T53" fmla="*/ 21 h 25"/>
                <a:gd name="T54" fmla="*/ 29 w 36"/>
                <a:gd name="T55" fmla="*/ 21 h 25"/>
                <a:gd name="T56" fmla="*/ 31 w 36"/>
                <a:gd name="T57" fmla="*/ 13 h 25"/>
                <a:gd name="T58" fmla="*/ 13 w 36"/>
                <a:gd name="T59" fmla="*/ 5 h 25"/>
                <a:gd name="T60" fmla="*/ 13 w 36"/>
                <a:gd name="T61" fmla="*/ 5 h 25"/>
                <a:gd name="T62" fmla="*/ 12 w 36"/>
                <a:gd name="T6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8" y="23"/>
                  </a:moveTo>
                  <a:cubicBezTo>
                    <a:pt x="4" y="22"/>
                    <a:pt x="0" y="18"/>
                    <a:pt x="0" y="13"/>
                  </a:cubicBezTo>
                  <a:cubicBezTo>
                    <a:pt x="0" y="13"/>
                    <a:pt x="0" y="13"/>
                    <a:pt x="0" y="13"/>
                  </a:cubicBezTo>
                  <a:cubicBezTo>
                    <a:pt x="0" y="13"/>
                    <a:pt x="1" y="12"/>
                    <a:pt x="1" y="12"/>
                  </a:cubicBezTo>
                  <a:cubicBezTo>
                    <a:pt x="1" y="12"/>
                    <a:pt x="1" y="12"/>
                    <a:pt x="1" y="12"/>
                  </a:cubicBezTo>
                  <a:cubicBezTo>
                    <a:pt x="1" y="4"/>
                    <a:pt x="7" y="0"/>
                    <a:pt x="12" y="1"/>
                  </a:cubicBezTo>
                  <a:cubicBezTo>
                    <a:pt x="12" y="1"/>
                    <a:pt x="12" y="1"/>
                    <a:pt x="12" y="1"/>
                  </a:cubicBezTo>
                  <a:cubicBezTo>
                    <a:pt x="21" y="1"/>
                    <a:pt x="31" y="6"/>
                    <a:pt x="35" y="11"/>
                  </a:cubicBezTo>
                  <a:cubicBezTo>
                    <a:pt x="35" y="11"/>
                    <a:pt x="35" y="11"/>
                    <a:pt x="35" y="11"/>
                  </a:cubicBezTo>
                  <a:cubicBezTo>
                    <a:pt x="36" y="11"/>
                    <a:pt x="36" y="12"/>
                    <a:pt x="36" y="13"/>
                  </a:cubicBezTo>
                  <a:cubicBezTo>
                    <a:pt x="36" y="13"/>
                    <a:pt x="36" y="13"/>
                    <a:pt x="36" y="13"/>
                  </a:cubicBezTo>
                  <a:cubicBezTo>
                    <a:pt x="32" y="23"/>
                    <a:pt x="32" y="23"/>
                    <a:pt x="32" y="23"/>
                  </a:cubicBezTo>
                  <a:cubicBezTo>
                    <a:pt x="32" y="24"/>
                    <a:pt x="32" y="25"/>
                    <a:pt x="31" y="25"/>
                  </a:cubicBezTo>
                  <a:cubicBezTo>
                    <a:pt x="31" y="25"/>
                    <a:pt x="31" y="25"/>
                    <a:pt x="31" y="25"/>
                  </a:cubicBezTo>
                  <a:cubicBezTo>
                    <a:pt x="31" y="25"/>
                    <a:pt x="27" y="25"/>
                    <a:pt x="21" y="25"/>
                  </a:cubicBezTo>
                  <a:cubicBezTo>
                    <a:pt x="21" y="25"/>
                    <a:pt x="21" y="25"/>
                    <a:pt x="21" y="25"/>
                  </a:cubicBezTo>
                  <a:cubicBezTo>
                    <a:pt x="17" y="25"/>
                    <a:pt x="12" y="25"/>
                    <a:pt x="8" y="23"/>
                  </a:cubicBezTo>
                  <a:close/>
                  <a:moveTo>
                    <a:pt x="12" y="5"/>
                  </a:moveTo>
                  <a:cubicBezTo>
                    <a:pt x="8" y="5"/>
                    <a:pt x="5" y="6"/>
                    <a:pt x="5" y="12"/>
                  </a:cubicBezTo>
                  <a:cubicBezTo>
                    <a:pt x="5" y="12"/>
                    <a:pt x="5" y="12"/>
                    <a:pt x="5" y="12"/>
                  </a:cubicBezTo>
                  <a:cubicBezTo>
                    <a:pt x="4" y="13"/>
                    <a:pt x="4" y="13"/>
                    <a:pt x="4" y="13"/>
                  </a:cubicBezTo>
                  <a:cubicBezTo>
                    <a:pt x="4" y="13"/>
                    <a:pt x="4" y="13"/>
                    <a:pt x="4" y="13"/>
                  </a:cubicBezTo>
                  <a:cubicBezTo>
                    <a:pt x="5" y="16"/>
                    <a:pt x="6" y="18"/>
                    <a:pt x="10" y="20"/>
                  </a:cubicBezTo>
                  <a:cubicBezTo>
                    <a:pt x="10" y="20"/>
                    <a:pt x="10" y="20"/>
                    <a:pt x="10" y="20"/>
                  </a:cubicBezTo>
                  <a:cubicBezTo>
                    <a:pt x="13" y="21"/>
                    <a:pt x="17" y="21"/>
                    <a:pt x="21" y="21"/>
                  </a:cubicBezTo>
                  <a:cubicBezTo>
                    <a:pt x="21" y="21"/>
                    <a:pt x="21" y="21"/>
                    <a:pt x="21" y="21"/>
                  </a:cubicBezTo>
                  <a:cubicBezTo>
                    <a:pt x="25" y="21"/>
                    <a:pt x="27" y="21"/>
                    <a:pt x="29" y="21"/>
                  </a:cubicBezTo>
                  <a:cubicBezTo>
                    <a:pt x="29" y="21"/>
                    <a:pt x="29" y="21"/>
                    <a:pt x="29" y="21"/>
                  </a:cubicBezTo>
                  <a:cubicBezTo>
                    <a:pt x="31" y="13"/>
                    <a:pt x="31" y="13"/>
                    <a:pt x="31" y="13"/>
                  </a:cubicBezTo>
                  <a:cubicBezTo>
                    <a:pt x="27" y="9"/>
                    <a:pt x="19" y="5"/>
                    <a:pt x="13" y="5"/>
                  </a:cubicBezTo>
                  <a:cubicBezTo>
                    <a:pt x="13" y="5"/>
                    <a:pt x="13" y="5"/>
                    <a:pt x="13" y="5"/>
                  </a:cubicBezTo>
                  <a:cubicBezTo>
                    <a:pt x="13" y="5"/>
                    <a:pt x="12" y="5"/>
                    <a:pt x="12" y="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611">
              <a:extLst>
                <a:ext uri="{FF2B5EF4-FFF2-40B4-BE49-F238E27FC236}">
                  <a16:creationId xmlns:a16="http://schemas.microsoft.com/office/drawing/2014/main" id="{CF28A6E6-55A7-4337-A34A-9E393440F98C}"/>
                </a:ext>
              </a:extLst>
            </p:cNvPr>
            <p:cNvSpPr/>
            <p:nvPr/>
          </p:nvSpPr>
          <p:spPr bwMode="auto">
            <a:xfrm rot="964014">
              <a:off x="9813840" y="1449516"/>
              <a:ext cx="203874" cy="179352"/>
            </a:xfrm>
            <a:custGeom>
              <a:avLst/>
              <a:gdLst>
                <a:gd name="T0" fmla="*/ 39 w 39"/>
                <a:gd name="T1" fmla="*/ 10 h 34"/>
                <a:gd name="T2" fmla="*/ 12 w 39"/>
                <a:gd name="T3" fmla="*/ 22 h 34"/>
                <a:gd name="T4" fmla="*/ 33 w 39"/>
                <a:gd name="T5" fmla="*/ 0 h 34"/>
                <a:gd name="T6" fmla="*/ 39 w 39"/>
                <a:gd name="T7" fmla="*/ 10 h 34"/>
              </a:gdLst>
              <a:ahLst/>
              <a:cxnLst>
                <a:cxn ang="0">
                  <a:pos x="T0" y="T1"/>
                </a:cxn>
                <a:cxn ang="0">
                  <a:pos x="T2" y="T3"/>
                </a:cxn>
                <a:cxn ang="0">
                  <a:pos x="T4" y="T5"/>
                </a:cxn>
                <a:cxn ang="0">
                  <a:pos x="T6" y="T7"/>
                </a:cxn>
              </a:cxnLst>
              <a:rect l="0" t="0" r="r" b="b"/>
              <a:pathLst>
                <a:path w="39" h="34">
                  <a:moveTo>
                    <a:pt x="39" y="10"/>
                  </a:moveTo>
                  <a:cubicBezTo>
                    <a:pt x="39" y="10"/>
                    <a:pt x="21" y="34"/>
                    <a:pt x="12" y="22"/>
                  </a:cubicBezTo>
                  <a:cubicBezTo>
                    <a:pt x="0" y="9"/>
                    <a:pt x="24" y="0"/>
                    <a:pt x="33" y="0"/>
                  </a:cubicBezTo>
                  <a:lnTo>
                    <a:pt x="39" y="1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612">
              <a:extLst>
                <a:ext uri="{FF2B5EF4-FFF2-40B4-BE49-F238E27FC236}">
                  <a16:creationId xmlns:a16="http://schemas.microsoft.com/office/drawing/2014/main" id="{97A00F3F-E991-4072-829F-59DCC3343A12}"/>
                </a:ext>
              </a:extLst>
            </p:cNvPr>
            <p:cNvSpPr>
              <a:spLocks noEditPoints="1"/>
            </p:cNvSpPr>
            <p:nvPr/>
          </p:nvSpPr>
          <p:spPr bwMode="auto">
            <a:xfrm rot="964014">
              <a:off x="9856102" y="1445509"/>
              <a:ext cx="175375" cy="159177"/>
            </a:xfrm>
            <a:custGeom>
              <a:avLst/>
              <a:gdLst>
                <a:gd name="T0" fmla="*/ 3 w 34"/>
                <a:gd name="T1" fmla="*/ 26 h 30"/>
                <a:gd name="T2" fmla="*/ 0 w 34"/>
                <a:gd name="T3" fmla="*/ 18 h 30"/>
                <a:gd name="T4" fmla="*/ 0 w 34"/>
                <a:gd name="T5" fmla="*/ 18 h 30"/>
                <a:gd name="T6" fmla="*/ 10 w 34"/>
                <a:gd name="T7" fmla="*/ 5 h 30"/>
                <a:gd name="T8" fmla="*/ 10 w 34"/>
                <a:gd name="T9" fmla="*/ 5 h 30"/>
                <a:gd name="T10" fmla="*/ 26 w 34"/>
                <a:gd name="T11" fmla="*/ 0 h 30"/>
                <a:gd name="T12" fmla="*/ 26 w 34"/>
                <a:gd name="T13" fmla="*/ 0 h 30"/>
                <a:gd name="T14" fmla="*/ 27 w 34"/>
                <a:gd name="T15" fmla="*/ 0 h 30"/>
                <a:gd name="T16" fmla="*/ 27 w 34"/>
                <a:gd name="T17" fmla="*/ 0 h 30"/>
                <a:gd name="T18" fmla="*/ 28 w 34"/>
                <a:gd name="T19" fmla="*/ 1 h 30"/>
                <a:gd name="T20" fmla="*/ 28 w 34"/>
                <a:gd name="T21" fmla="*/ 1 h 30"/>
                <a:gd name="T22" fmla="*/ 34 w 34"/>
                <a:gd name="T23" fmla="*/ 11 h 30"/>
                <a:gd name="T24" fmla="*/ 32 w 34"/>
                <a:gd name="T25" fmla="*/ 12 h 30"/>
                <a:gd name="T26" fmla="*/ 34 w 34"/>
                <a:gd name="T27" fmla="*/ 11 h 30"/>
                <a:gd name="T28" fmla="*/ 33 w 34"/>
                <a:gd name="T29" fmla="*/ 13 h 30"/>
                <a:gd name="T30" fmla="*/ 33 w 34"/>
                <a:gd name="T31" fmla="*/ 13 h 30"/>
                <a:gd name="T32" fmla="*/ 11 w 34"/>
                <a:gd name="T33" fmla="*/ 30 h 30"/>
                <a:gd name="T34" fmla="*/ 11 w 34"/>
                <a:gd name="T35" fmla="*/ 30 h 30"/>
                <a:gd name="T36" fmla="*/ 11 w 34"/>
                <a:gd name="T37" fmla="*/ 30 h 30"/>
                <a:gd name="T38" fmla="*/ 11 w 34"/>
                <a:gd name="T39" fmla="*/ 30 h 30"/>
                <a:gd name="T40" fmla="*/ 3 w 34"/>
                <a:gd name="T41" fmla="*/ 26 h 30"/>
                <a:gd name="T42" fmla="*/ 12 w 34"/>
                <a:gd name="T43" fmla="*/ 8 h 30"/>
                <a:gd name="T44" fmla="*/ 4 w 34"/>
                <a:gd name="T45" fmla="*/ 18 h 30"/>
                <a:gd name="T46" fmla="*/ 4 w 34"/>
                <a:gd name="T47" fmla="*/ 18 h 30"/>
                <a:gd name="T48" fmla="*/ 6 w 34"/>
                <a:gd name="T49" fmla="*/ 23 h 30"/>
                <a:gd name="T50" fmla="*/ 6 w 34"/>
                <a:gd name="T51" fmla="*/ 23 h 30"/>
                <a:gd name="T52" fmla="*/ 11 w 34"/>
                <a:gd name="T53" fmla="*/ 26 h 30"/>
                <a:gd name="T54" fmla="*/ 11 w 34"/>
                <a:gd name="T55" fmla="*/ 26 h 30"/>
                <a:gd name="T56" fmla="*/ 24 w 34"/>
                <a:gd name="T57" fmla="*/ 18 h 30"/>
                <a:gd name="T58" fmla="*/ 24 w 34"/>
                <a:gd name="T59" fmla="*/ 18 h 30"/>
                <a:gd name="T60" fmla="*/ 29 w 34"/>
                <a:gd name="T61" fmla="*/ 12 h 30"/>
                <a:gd name="T62" fmla="*/ 29 w 34"/>
                <a:gd name="T63" fmla="*/ 12 h 30"/>
                <a:gd name="T64" fmla="*/ 25 w 34"/>
                <a:gd name="T65" fmla="*/ 4 h 30"/>
                <a:gd name="T66" fmla="*/ 12 w 34"/>
                <a:gd name="T6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0">
                  <a:moveTo>
                    <a:pt x="3" y="26"/>
                  </a:moveTo>
                  <a:cubicBezTo>
                    <a:pt x="1" y="23"/>
                    <a:pt x="0" y="20"/>
                    <a:pt x="0" y="18"/>
                  </a:cubicBezTo>
                  <a:cubicBezTo>
                    <a:pt x="0" y="18"/>
                    <a:pt x="0" y="18"/>
                    <a:pt x="0" y="18"/>
                  </a:cubicBezTo>
                  <a:cubicBezTo>
                    <a:pt x="0" y="12"/>
                    <a:pt x="5" y="7"/>
                    <a:pt x="10" y="5"/>
                  </a:cubicBezTo>
                  <a:cubicBezTo>
                    <a:pt x="10" y="5"/>
                    <a:pt x="10" y="5"/>
                    <a:pt x="10" y="5"/>
                  </a:cubicBezTo>
                  <a:cubicBezTo>
                    <a:pt x="15" y="2"/>
                    <a:pt x="22" y="0"/>
                    <a:pt x="26" y="0"/>
                  </a:cubicBezTo>
                  <a:cubicBezTo>
                    <a:pt x="26" y="0"/>
                    <a:pt x="26" y="0"/>
                    <a:pt x="26" y="0"/>
                  </a:cubicBezTo>
                  <a:cubicBezTo>
                    <a:pt x="26" y="0"/>
                    <a:pt x="26" y="0"/>
                    <a:pt x="27" y="0"/>
                  </a:cubicBezTo>
                  <a:cubicBezTo>
                    <a:pt x="27" y="0"/>
                    <a:pt x="27" y="0"/>
                    <a:pt x="27" y="0"/>
                  </a:cubicBezTo>
                  <a:cubicBezTo>
                    <a:pt x="27" y="0"/>
                    <a:pt x="28" y="1"/>
                    <a:pt x="28" y="1"/>
                  </a:cubicBezTo>
                  <a:cubicBezTo>
                    <a:pt x="28" y="1"/>
                    <a:pt x="28" y="1"/>
                    <a:pt x="28" y="1"/>
                  </a:cubicBezTo>
                  <a:cubicBezTo>
                    <a:pt x="34" y="11"/>
                    <a:pt x="34" y="11"/>
                    <a:pt x="34" y="11"/>
                  </a:cubicBezTo>
                  <a:cubicBezTo>
                    <a:pt x="32" y="12"/>
                    <a:pt x="32" y="12"/>
                    <a:pt x="32" y="12"/>
                  </a:cubicBezTo>
                  <a:cubicBezTo>
                    <a:pt x="34" y="11"/>
                    <a:pt x="34" y="11"/>
                    <a:pt x="34" y="11"/>
                  </a:cubicBezTo>
                  <a:cubicBezTo>
                    <a:pt x="34" y="12"/>
                    <a:pt x="34" y="13"/>
                    <a:pt x="33" y="13"/>
                  </a:cubicBezTo>
                  <a:cubicBezTo>
                    <a:pt x="33" y="13"/>
                    <a:pt x="33" y="13"/>
                    <a:pt x="33" y="13"/>
                  </a:cubicBezTo>
                  <a:cubicBezTo>
                    <a:pt x="33" y="13"/>
                    <a:pt x="22" y="29"/>
                    <a:pt x="11" y="30"/>
                  </a:cubicBezTo>
                  <a:cubicBezTo>
                    <a:pt x="11" y="30"/>
                    <a:pt x="11" y="30"/>
                    <a:pt x="11" y="30"/>
                  </a:cubicBezTo>
                  <a:cubicBezTo>
                    <a:pt x="11" y="30"/>
                    <a:pt x="11" y="30"/>
                    <a:pt x="11" y="30"/>
                  </a:cubicBezTo>
                  <a:cubicBezTo>
                    <a:pt x="11" y="30"/>
                    <a:pt x="11" y="30"/>
                    <a:pt x="11" y="30"/>
                  </a:cubicBezTo>
                  <a:cubicBezTo>
                    <a:pt x="8" y="30"/>
                    <a:pt x="5" y="28"/>
                    <a:pt x="3" y="26"/>
                  </a:cubicBezTo>
                  <a:close/>
                  <a:moveTo>
                    <a:pt x="12" y="8"/>
                  </a:moveTo>
                  <a:cubicBezTo>
                    <a:pt x="7" y="11"/>
                    <a:pt x="3" y="14"/>
                    <a:pt x="4" y="18"/>
                  </a:cubicBezTo>
                  <a:cubicBezTo>
                    <a:pt x="4" y="18"/>
                    <a:pt x="4" y="18"/>
                    <a:pt x="4" y="18"/>
                  </a:cubicBezTo>
                  <a:cubicBezTo>
                    <a:pt x="4" y="19"/>
                    <a:pt x="4" y="21"/>
                    <a:pt x="6" y="23"/>
                  </a:cubicBezTo>
                  <a:cubicBezTo>
                    <a:pt x="6" y="23"/>
                    <a:pt x="6" y="23"/>
                    <a:pt x="6" y="23"/>
                  </a:cubicBezTo>
                  <a:cubicBezTo>
                    <a:pt x="8" y="25"/>
                    <a:pt x="9" y="26"/>
                    <a:pt x="11" y="26"/>
                  </a:cubicBezTo>
                  <a:cubicBezTo>
                    <a:pt x="11" y="26"/>
                    <a:pt x="11" y="26"/>
                    <a:pt x="11" y="26"/>
                  </a:cubicBezTo>
                  <a:cubicBezTo>
                    <a:pt x="15" y="26"/>
                    <a:pt x="20" y="22"/>
                    <a:pt x="24" y="18"/>
                  </a:cubicBezTo>
                  <a:cubicBezTo>
                    <a:pt x="24" y="18"/>
                    <a:pt x="24" y="18"/>
                    <a:pt x="24" y="18"/>
                  </a:cubicBezTo>
                  <a:cubicBezTo>
                    <a:pt x="26" y="16"/>
                    <a:pt x="28" y="13"/>
                    <a:pt x="29" y="12"/>
                  </a:cubicBezTo>
                  <a:cubicBezTo>
                    <a:pt x="29" y="12"/>
                    <a:pt x="29" y="12"/>
                    <a:pt x="29" y="12"/>
                  </a:cubicBezTo>
                  <a:cubicBezTo>
                    <a:pt x="25" y="4"/>
                    <a:pt x="25" y="4"/>
                    <a:pt x="25" y="4"/>
                  </a:cubicBezTo>
                  <a:cubicBezTo>
                    <a:pt x="22" y="5"/>
                    <a:pt x="16" y="6"/>
                    <a:pt x="12"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613">
              <a:extLst>
                <a:ext uri="{FF2B5EF4-FFF2-40B4-BE49-F238E27FC236}">
                  <a16:creationId xmlns:a16="http://schemas.microsoft.com/office/drawing/2014/main" id="{4ABEA5E0-8599-4907-8949-8AA06A0225AE}"/>
                </a:ext>
              </a:extLst>
            </p:cNvPr>
            <p:cNvSpPr/>
            <p:nvPr/>
          </p:nvSpPr>
          <p:spPr bwMode="auto">
            <a:xfrm rot="964014">
              <a:off x="9928957" y="1543080"/>
              <a:ext cx="170991" cy="170386"/>
            </a:xfrm>
            <a:custGeom>
              <a:avLst/>
              <a:gdLst>
                <a:gd name="T0" fmla="*/ 28 w 33"/>
                <a:gd name="T1" fmla="*/ 3 h 32"/>
                <a:gd name="T2" fmla="*/ 18 w 33"/>
                <a:gd name="T3" fmla="*/ 31 h 32"/>
                <a:gd name="T4" fmla="*/ 17 w 33"/>
                <a:gd name="T5" fmla="*/ 0 h 32"/>
                <a:gd name="T6" fmla="*/ 28 w 33"/>
                <a:gd name="T7" fmla="*/ 3 h 32"/>
              </a:gdLst>
              <a:ahLst/>
              <a:cxnLst>
                <a:cxn ang="0">
                  <a:pos x="T0" y="T1"/>
                </a:cxn>
                <a:cxn ang="0">
                  <a:pos x="T2" y="T3"/>
                </a:cxn>
                <a:cxn ang="0">
                  <a:pos x="T4" y="T5"/>
                </a:cxn>
                <a:cxn ang="0">
                  <a:pos x="T6" y="T7"/>
                </a:cxn>
              </a:cxnLst>
              <a:rect l="0" t="0" r="r" b="b"/>
              <a:pathLst>
                <a:path w="33" h="32">
                  <a:moveTo>
                    <a:pt x="28" y="3"/>
                  </a:moveTo>
                  <a:cubicBezTo>
                    <a:pt x="28" y="3"/>
                    <a:pt x="33" y="32"/>
                    <a:pt x="18" y="31"/>
                  </a:cubicBezTo>
                  <a:cubicBezTo>
                    <a:pt x="0" y="30"/>
                    <a:pt x="10" y="7"/>
                    <a:pt x="17" y="0"/>
                  </a:cubicBezTo>
                  <a:lnTo>
                    <a:pt x="28" y="3"/>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614">
              <a:extLst>
                <a:ext uri="{FF2B5EF4-FFF2-40B4-BE49-F238E27FC236}">
                  <a16:creationId xmlns:a16="http://schemas.microsoft.com/office/drawing/2014/main" id="{946E84EC-D484-43F3-9CC9-EEDF0FCFAFA6}"/>
                </a:ext>
              </a:extLst>
            </p:cNvPr>
            <p:cNvSpPr>
              <a:spLocks noEditPoints="1"/>
            </p:cNvSpPr>
            <p:nvPr/>
          </p:nvSpPr>
          <p:spPr bwMode="auto">
            <a:xfrm rot="964014">
              <a:off x="9960193" y="1534731"/>
              <a:ext cx="129340" cy="186078"/>
            </a:xfrm>
            <a:custGeom>
              <a:avLst/>
              <a:gdLst>
                <a:gd name="T0" fmla="*/ 12 w 25"/>
                <a:gd name="T1" fmla="*/ 35 h 35"/>
                <a:gd name="T2" fmla="*/ 11 w 25"/>
                <a:gd name="T3" fmla="*/ 35 h 35"/>
                <a:gd name="T4" fmla="*/ 11 w 25"/>
                <a:gd name="T5" fmla="*/ 35 h 35"/>
                <a:gd name="T6" fmla="*/ 0 w 25"/>
                <a:gd name="T7" fmla="*/ 23 h 35"/>
                <a:gd name="T8" fmla="*/ 0 w 25"/>
                <a:gd name="T9" fmla="*/ 23 h 35"/>
                <a:gd name="T10" fmla="*/ 10 w 25"/>
                <a:gd name="T11" fmla="*/ 1 h 35"/>
                <a:gd name="T12" fmla="*/ 10 w 25"/>
                <a:gd name="T13" fmla="*/ 1 h 35"/>
                <a:gd name="T14" fmla="*/ 12 w 25"/>
                <a:gd name="T15" fmla="*/ 0 h 35"/>
                <a:gd name="T16" fmla="*/ 12 w 25"/>
                <a:gd name="T17" fmla="*/ 0 h 35"/>
                <a:gd name="T18" fmla="*/ 23 w 25"/>
                <a:gd name="T19" fmla="*/ 3 h 35"/>
                <a:gd name="T20" fmla="*/ 22 w 25"/>
                <a:gd name="T21" fmla="*/ 5 h 35"/>
                <a:gd name="T22" fmla="*/ 23 w 25"/>
                <a:gd name="T23" fmla="*/ 3 h 35"/>
                <a:gd name="T24" fmla="*/ 24 w 25"/>
                <a:gd name="T25" fmla="*/ 5 h 35"/>
                <a:gd name="T26" fmla="*/ 24 w 25"/>
                <a:gd name="T27" fmla="*/ 5 h 35"/>
                <a:gd name="T28" fmla="*/ 25 w 25"/>
                <a:gd name="T29" fmla="*/ 14 h 35"/>
                <a:gd name="T30" fmla="*/ 25 w 25"/>
                <a:gd name="T31" fmla="*/ 14 h 35"/>
                <a:gd name="T32" fmla="*/ 23 w 25"/>
                <a:gd name="T33" fmla="*/ 28 h 35"/>
                <a:gd name="T34" fmla="*/ 23 w 25"/>
                <a:gd name="T35" fmla="*/ 28 h 35"/>
                <a:gd name="T36" fmla="*/ 13 w 25"/>
                <a:gd name="T37" fmla="*/ 35 h 35"/>
                <a:gd name="T38" fmla="*/ 13 w 25"/>
                <a:gd name="T39" fmla="*/ 35 h 35"/>
                <a:gd name="T40" fmla="*/ 12 w 25"/>
                <a:gd name="T41" fmla="*/ 35 h 35"/>
                <a:gd name="T42" fmla="*/ 4 w 25"/>
                <a:gd name="T43" fmla="*/ 23 h 35"/>
                <a:gd name="T44" fmla="*/ 12 w 25"/>
                <a:gd name="T45" fmla="*/ 31 h 35"/>
                <a:gd name="T46" fmla="*/ 12 w 25"/>
                <a:gd name="T47" fmla="*/ 31 h 35"/>
                <a:gd name="T48" fmla="*/ 12 w 25"/>
                <a:gd name="T49" fmla="*/ 31 h 35"/>
                <a:gd name="T50" fmla="*/ 12 w 25"/>
                <a:gd name="T51" fmla="*/ 31 h 35"/>
                <a:gd name="T52" fmla="*/ 19 w 25"/>
                <a:gd name="T53" fmla="*/ 26 h 35"/>
                <a:gd name="T54" fmla="*/ 19 w 25"/>
                <a:gd name="T55" fmla="*/ 26 h 35"/>
                <a:gd name="T56" fmla="*/ 21 w 25"/>
                <a:gd name="T57" fmla="*/ 14 h 35"/>
                <a:gd name="T58" fmla="*/ 21 w 25"/>
                <a:gd name="T59" fmla="*/ 14 h 35"/>
                <a:gd name="T60" fmla="*/ 20 w 25"/>
                <a:gd name="T61" fmla="*/ 7 h 35"/>
                <a:gd name="T62" fmla="*/ 20 w 25"/>
                <a:gd name="T63" fmla="*/ 7 h 35"/>
                <a:gd name="T64" fmla="*/ 12 w 25"/>
                <a:gd name="T65" fmla="*/ 4 h 35"/>
                <a:gd name="T66" fmla="*/ 4 w 25"/>
                <a:gd name="T67"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35">
                  <a:moveTo>
                    <a:pt x="12" y="35"/>
                  </a:moveTo>
                  <a:cubicBezTo>
                    <a:pt x="12" y="35"/>
                    <a:pt x="12" y="35"/>
                    <a:pt x="11" y="35"/>
                  </a:cubicBezTo>
                  <a:cubicBezTo>
                    <a:pt x="11" y="35"/>
                    <a:pt x="11" y="35"/>
                    <a:pt x="11" y="35"/>
                  </a:cubicBezTo>
                  <a:cubicBezTo>
                    <a:pt x="3" y="35"/>
                    <a:pt x="0" y="29"/>
                    <a:pt x="0" y="23"/>
                  </a:cubicBezTo>
                  <a:cubicBezTo>
                    <a:pt x="0" y="23"/>
                    <a:pt x="0" y="23"/>
                    <a:pt x="0" y="23"/>
                  </a:cubicBezTo>
                  <a:cubicBezTo>
                    <a:pt x="0" y="15"/>
                    <a:pt x="5" y="5"/>
                    <a:pt x="10" y="1"/>
                  </a:cubicBezTo>
                  <a:cubicBezTo>
                    <a:pt x="10" y="1"/>
                    <a:pt x="10" y="1"/>
                    <a:pt x="10" y="1"/>
                  </a:cubicBezTo>
                  <a:cubicBezTo>
                    <a:pt x="11" y="0"/>
                    <a:pt x="11" y="0"/>
                    <a:pt x="12" y="0"/>
                  </a:cubicBezTo>
                  <a:cubicBezTo>
                    <a:pt x="12" y="0"/>
                    <a:pt x="12" y="0"/>
                    <a:pt x="12" y="0"/>
                  </a:cubicBezTo>
                  <a:cubicBezTo>
                    <a:pt x="23" y="3"/>
                    <a:pt x="23" y="3"/>
                    <a:pt x="23" y="3"/>
                  </a:cubicBezTo>
                  <a:cubicBezTo>
                    <a:pt x="22" y="5"/>
                    <a:pt x="22" y="5"/>
                    <a:pt x="22" y="5"/>
                  </a:cubicBezTo>
                  <a:cubicBezTo>
                    <a:pt x="23" y="3"/>
                    <a:pt x="23" y="3"/>
                    <a:pt x="23" y="3"/>
                  </a:cubicBezTo>
                  <a:cubicBezTo>
                    <a:pt x="23" y="4"/>
                    <a:pt x="24" y="4"/>
                    <a:pt x="24" y="5"/>
                  </a:cubicBezTo>
                  <a:cubicBezTo>
                    <a:pt x="24" y="5"/>
                    <a:pt x="24" y="5"/>
                    <a:pt x="24" y="5"/>
                  </a:cubicBezTo>
                  <a:cubicBezTo>
                    <a:pt x="24" y="5"/>
                    <a:pt x="25" y="9"/>
                    <a:pt x="25" y="14"/>
                  </a:cubicBezTo>
                  <a:cubicBezTo>
                    <a:pt x="25" y="14"/>
                    <a:pt x="25" y="14"/>
                    <a:pt x="25" y="14"/>
                  </a:cubicBezTo>
                  <a:cubicBezTo>
                    <a:pt x="25" y="18"/>
                    <a:pt x="24" y="23"/>
                    <a:pt x="23" y="28"/>
                  </a:cubicBezTo>
                  <a:cubicBezTo>
                    <a:pt x="23" y="28"/>
                    <a:pt x="23" y="28"/>
                    <a:pt x="23" y="28"/>
                  </a:cubicBezTo>
                  <a:cubicBezTo>
                    <a:pt x="21" y="32"/>
                    <a:pt x="18" y="35"/>
                    <a:pt x="13" y="35"/>
                  </a:cubicBezTo>
                  <a:cubicBezTo>
                    <a:pt x="13" y="35"/>
                    <a:pt x="13" y="35"/>
                    <a:pt x="13" y="35"/>
                  </a:cubicBezTo>
                  <a:cubicBezTo>
                    <a:pt x="13" y="35"/>
                    <a:pt x="12" y="35"/>
                    <a:pt x="12" y="35"/>
                  </a:cubicBezTo>
                  <a:close/>
                  <a:moveTo>
                    <a:pt x="4" y="23"/>
                  </a:moveTo>
                  <a:cubicBezTo>
                    <a:pt x="4" y="28"/>
                    <a:pt x="5" y="30"/>
                    <a:pt x="12" y="31"/>
                  </a:cubicBezTo>
                  <a:cubicBezTo>
                    <a:pt x="12" y="31"/>
                    <a:pt x="12" y="31"/>
                    <a:pt x="12" y="31"/>
                  </a:cubicBezTo>
                  <a:cubicBezTo>
                    <a:pt x="12" y="31"/>
                    <a:pt x="12" y="31"/>
                    <a:pt x="12" y="31"/>
                  </a:cubicBezTo>
                  <a:cubicBezTo>
                    <a:pt x="12" y="31"/>
                    <a:pt x="12" y="31"/>
                    <a:pt x="12" y="31"/>
                  </a:cubicBezTo>
                  <a:cubicBezTo>
                    <a:pt x="16" y="31"/>
                    <a:pt x="18" y="29"/>
                    <a:pt x="19" y="26"/>
                  </a:cubicBezTo>
                  <a:cubicBezTo>
                    <a:pt x="19" y="26"/>
                    <a:pt x="19" y="26"/>
                    <a:pt x="19" y="26"/>
                  </a:cubicBezTo>
                  <a:cubicBezTo>
                    <a:pt x="20" y="23"/>
                    <a:pt x="21" y="18"/>
                    <a:pt x="21" y="14"/>
                  </a:cubicBezTo>
                  <a:cubicBezTo>
                    <a:pt x="21" y="14"/>
                    <a:pt x="21" y="14"/>
                    <a:pt x="21" y="14"/>
                  </a:cubicBezTo>
                  <a:cubicBezTo>
                    <a:pt x="21" y="11"/>
                    <a:pt x="20" y="8"/>
                    <a:pt x="20" y="7"/>
                  </a:cubicBezTo>
                  <a:cubicBezTo>
                    <a:pt x="20" y="7"/>
                    <a:pt x="20" y="7"/>
                    <a:pt x="20" y="7"/>
                  </a:cubicBezTo>
                  <a:cubicBezTo>
                    <a:pt x="12" y="4"/>
                    <a:pt x="12" y="4"/>
                    <a:pt x="12" y="4"/>
                  </a:cubicBezTo>
                  <a:cubicBezTo>
                    <a:pt x="8" y="8"/>
                    <a:pt x="4" y="17"/>
                    <a:pt x="4" y="2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615">
              <a:extLst>
                <a:ext uri="{FF2B5EF4-FFF2-40B4-BE49-F238E27FC236}">
                  <a16:creationId xmlns:a16="http://schemas.microsoft.com/office/drawing/2014/main" id="{589E506E-575F-4D24-808E-2D0A38E7DA41}"/>
                </a:ext>
              </a:extLst>
            </p:cNvPr>
            <p:cNvSpPr/>
            <p:nvPr/>
          </p:nvSpPr>
          <p:spPr bwMode="auto">
            <a:xfrm rot="964014">
              <a:off x="10095130" y="1568246"/>
              <a:ext cx="170991" cy="201772"/>
            </a:xfrm>
            <a:custGeom>
              <a:avLst/>
              <a:gdLst>
                <a:gd name="T0" fmla="*/ 10 w 33"/>
                <a:gd name="T1" fmla="*/ 0 h 38"/>
                <a:gd name="T2" fmla="*/ 22 w 33"/>
                <a:gd name="T3" fmla="*/ 27 h 38"/>
                <a:gd name="T4" fmla="*/ 0 w 33"/>
                <a:gd name="T5" fmla="*/ 5 h 38"/>
                <a:gd name="T6" fmla="*/ 10 w 33"/>
                <a:gd name="T7" fmla="*/ 0 h 38"/>
              </a:gdLst>
              <a:ahLst/>
              <a:cxnLst>
                <a:cxn ang="0">
                  <a:pos x="T0" y="T1"/>
                </a:cxn>
                <a:cxn ang="0">
                  <a:pos x="T2" y="T3"/>
                </a:cxn>
                <a:cxn ang="0">
                  <a:pos x="T4" y="T5"/>
                </a:cxn>
                <a:cxn ang="0">
                  <a:pos x="T6" y="T7"/>
                </a:cxn>
              </a:cxnLst>
              <a:rect l="0" t="0" r="r" b="b"/>
              <a:pathLst>
                <a:path w="33" h="38">
                  <a:moveTo>
                    <a:pt x="10" y="0"/>
                  </a:moveTo>
                  <a:cubicBezTo>
                    <a:pt x="10" y="0"/>
                    <a:pt x="33" y="17"/>
                    <a:pt x="22" y="27"/>
                  </a:cubicBezTo>
                  <a:cubicBezTo>
                    <a:pt x="9" y="38"/>
                    <a:pt x="0" y="15"/>
                    <a:pt x="0" y="5"/>
                  </a:cubicBezTo>
                  <a:lnTo>
                    <a:pt x="10"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616">
              <a:extLst>
                <a:ext uri="{FF2B5EF4-FFF2-40B4-BE49-F238E27FC236}">
                  <a16:creationId xmlns:a16="http://schemas.microsoft.com/office/drawing/2014/main" id="{0DE125CA-0FF9-4E6D-B856-E7E85CF1392F}"/>
                </a:ext>
              </a:extLst>
            </p:cNvPr>
            <p:cNvSpPr>
              <a:spLocks noEditPoints="1"/>
            </p:cNvSpPr>
            <p:nvPr/>
          </p:nvSpPr>
          <p:spPr bwMode="auto">
            <a:xfrm rot="964014">
              <a:off x="10090566" y="1554303"/>
              <a:ext cx="151261" cy="179352"/>
            </a:xfrm>
            <a:custGeom>
              <a:avLst/>
              <a:gdLst>
                <a:gd name="T0" fmla="*/ 17 w 29"/>
                <a:gd name="T1" fmla="*/ 34 h 34"/>
                <a:gd name="T2" fmla="*/ 4 w 29"/>
                <a:gd name="T3" fmla="*/ 24 h 34"/>
                <a:gd name="T4" fmla="*/ 4 w 29"/>
                <a:gd name="T5" fmla="*/ 24 h 34"/>
                <a:gd name="T6" fmla="*/ 0 w 29"/>
                <a:gd name="T7" fmla="*/ 8 h 34"/>
                <a:gd name="T8" fmla="*/ 0 w 29"/>
                <a:gd name="T9" fmla="*/ 8 h 34"/>
                <a:gd name="T10" fmla="*/ 0 w 29"/>
                <a:gd name="T11" fmla="*/ 7 h 34"/>
                <a:gd name="T12" fmla="*/ 0 w 29"/>
                <a:gd name="T13" fmla="*/ 7 h 34"/>
                <a:gd name="T14" fmla="*/ 1 w 29"/>
                <a:gd name="T15" fmla="*/ 5 h 34"/>
                <a:gd name="T16" fmla="*/ 1 w 29"/>
                <a:gd name="T17" fmla="*/ 5 h 34"/>
                <a:gd name="T18" fmla="*/ 11 w 29"/>
                <a:gd name="T19" fmla="*/ 0 h 34"/>
                <a:gd name="T20" fmla="*/ 13 w 29"/>
                <a:gd name="T21" fmla="*/ 0 h 34"/>
                <a:gd name="T22" fmla="*/ 13 w 29"/>
                <a:gd name="T23" fmla="*/ 0 h 34"/>
                <a:gd name="T24" fmla="*/ 29 w 29"/>
                <a:gd name="T25" fmla="*/ 23 h 34"/>
                <a:gd name="T26" fmla="*/ 29 w 29"/>
                <a:gd name="T27" fmla="*/ 23 h 34"/>
                <a:gd name="T28" fmla="*/ 25 w 29"/>
                <a:gd name="T29" fmla="*/ 31 h 34"/>
                <a:gd name="T30" fmla="*/ 25 w 29"/>
                <a:gd name="T31" fmla="*/ 31 h 34"/>
                <a:gd name="T32" fmla="*/ 17 w 29"/>
                <a:gd name="T33" fmla="*/ 34 h 34"/>
                <a:gd name="T34" fmla="*/ 17 w 29"/>
                <a:gd name="T35" fmla="*/ 34 h 34"/>
                <a:gd name="T36" fmla="*/ 17 w 29"/>
                <a:gd name="T37" fmla="*/ 34 h 34"/>
                <a:gd name="T38" fmla="*/ 8 w 29"/>
                <a:gd name="T39" fmla="*/ 22 h 34"/>
                <a:gd name="T40" fmla="*/ 17 w 29"/>
                <a:gd name="T41" fmla="*/ 30 h 34"/>
                <a:gd name="T42" fmla="*/ 17 w 29"/>
                <a:gd name="T43" fmla="*/ 30 h 34"/>
                <a:gd name="T44" fmla="*/ 22 w 29"/>
                <a:gd name="T45" fmla="*/ 28 h 34"/>
                <a:gd name="T46" fmla="*/ 22 w 29"/>
                <a:gd name="T47" fmla="*/ 28 h 34"/>
                <a:gd name="T48" fmla="*/ 25 w 29"/>
                <a:gd name="T49" fmla="*/ 23 h 34"/>
                <a:gd name="T50" fmla="*/ 25 w 29"/>
                <a:gd name="T51" fmla="*/ 23 h 34"/>
                <a:gd name="T52" fmla="*/ 18 w 29"/>
                <a:gd name="T53" fmla="*/ 10 h 34"/>
                <a:gd name="T54" fmla="*/ 18 w 29"/>
                <a:gd name="T55" fmla="*/ 10 h 34"/>
                <a:gd name="T56" fmla="*/ 11 w 29"/>
                <a:gd name="T57" fmla="*/ 4 h 34"/>
                <a:gd name="T58" fmla="*/ 11 w 29"/>
                <a:gd name="T59" fmla="*/ 4 h 34"/>
                <a:gd name="T60" fmla="*/ 4 w 29"/>
                <a:gd name="T61" fmla="*/ 8 h 34"/>
                <a:gd name="T62" fmla="*/ 8 w 29"/>
                <a:gd name="T6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4">
                  <a:moveTo>
                    <a:pt x="17" y="34"/>
                  </a:moveTo>
                  <a:cubicBezTo>
                    <a:pt x="11" y="34"/>
                    <a:pt x="7" y="29"/>
                    <a:pt x="4" y="24"/>
                  </a:cubicBezTo>
                  <a:cubicBezTo>
                    <a:pt x="4" y="24"/>
                    <a:pt x="4" y="24"/>
                    <a:pt x="4" y="24"/>
                  </a:cubicBezTo>
                  <a:cubicBezTo>
                    <a:pt x="1" y="18"/>
                    <a:pt x="0" y="12"/>
                    <a:pt x="0" y="8"/>
                  </a:cubicBezTo>
                  <a:cubicBezTo>
                    <a:pt x="0" y="8"/>
                    <a:pt x="0" y="8"/>
                    <a:pt x="0" y="8"/>
                  </a:cubicBezTo>
                  <a:cubicBezTo>
                    <a:pt x="0" y="7"/>
                    <a:pt x="0" y="7"/>
                    <a:pt x="0" y="7"/>
                  </a:cubicBezTo>
                  <a:cubicBezTo>
                    <a:pt x="0" y="7"/>
                    <a:pt x="0" y="7"/>
                    <a:pt x="0" y="7"/>
                  </a:cubicBezTo>
                  <a:cubicBezTo>
                    <a:pt x="0" y="6"/>
                    <a:pt x="0" y="6"/>
                    <a:pt x="1" y="5"/>
                  </a:cubicBezTo>
                  <a:cubicBezTo>
                    <a:pt x="1" y="5"/>
                    <a:pt x="1" y="5"/>
                    <a:pt x="1" y="5"/>
                  </a:cubicBezTo>
                  <a:cubicBezTo>
                    <a:pt x="11" y="0"/>
                    <a:pt x="11" y="0"/>
                    <a:pt x="11" y="0"/>
                  </a:cubicBezTo>
                  <a:cubicBezTo>
                    <a:pt x="11" y="0"/>
                    <a:pt x="12" y="0"/>
                    <a:pt x="13" y="0"/>
                  </a:cubicBezTo>
                  <a:cubicBezTo>
                    <a:pt x="13" y="0"/>
                    <a:pt x="13" y="0"/>
                    <a:pt x="13" y="0"/>
                  </a:cubicBezTo>
                  <a:cubicBezTo>
                    <a:pt x="13" y="1"/>
                    <a:pt x="29" y="11"/>
                    <a:pt x="29" y="23"/>
                  </a:cubicBezTo>
                  <a:cubicBezTo>
                    <a:pt x="29" y="23"/>
                    <a:pt x="29" y="23"/>
                    <a:pt x="29" y="23"/>
                  </a:cubicBezTo>
                  <a:cubicBezTo>
                    <a:pt x="29" y="26"/>
                    <a:pt x="28" y="28"/>
                    <a:pt x="25" y="31"/>
                  </a:cubicBezTo>
                  <a:cubicBezTo>
                    <a:pt x="25" y="31"/>
                    <a:pt x="25" y="31"/>
                    <a:pt x="25" y="31"/>
                  </a:cubicBezTo>
                  <a:cubicBezTo>
                    <a:pt x="22" y="33"/>
                    <a:pt x="20" y="34"/>
                    <a:pt x="17" y="34"/>
                  </a:cubicBezTo>
                  <a:cubicBezTo>
                    <a:pt x="17" y="34"/>
                    <a:pt x="17" y="34"/>
                    <a:pt x="17" y="34"/>
                  </a:cubicBezTo>
                  <a:cubicBezTo>
                    <a:pt x="17" y="34"/>
                    <a:pt x="17" y="34"/>
                    <a:pt x="17" y="34"/>
                  </a:cubicBezTo>
                  <a:close/>
                  <a:moveTo>
                    <a:pt x="8" y="22"/>
                  </a:moveTo>
                  <a:cubicBezTo>
                    <a:pt x="10" y="27"/>
                    <a:pt x="14" y="30"/>
                    <a:pt x="17" y="30"/>
                  </a:cubicBezTo>
                  <a:cubicBezTo>
                    <a:pt x="17" y="30"/>
                    <a:pt x="17" y="30"/>
                    <a:pt x="17" y="30"/>
                  </a:cubicBezTo>
                  <a:cubicBezTo>
                    <a:pt x="18" y="30"/>
                    <a:pt x="20" y="29"/>
                    <a:pt x="22" y="28"/>
                  </a:cubicBezTo>
                  <a:cubicBezTo>
                    <a:pt x="22" y="28"/>
                    <a:pt x="22" y="28"/>
                    <a:pt x="22" y="28"/>
                  </a:cubicBezTo>
                  <a:cubicBezTo>
                    <a:pt x="24" y="26"/>
                    <a:pt x="25" y="25"/>
                    <a:pt x="25" y="23"/>
                  </a:cubicBezTo>
                  <a:cubicBezTo>
                    <a:pt x="25" y="23"/>
                    <a:pt x="25" y="23"/>
                    <a:pt x="25" y="23"/>
                  </a:cubicBezTo>
                  <a:cubicBezTo>
                    <a:pt x="25" y="19"/>
                    <a:pt x="22" y="14"/>
                    <a:pt x="18" y="10"/>
                  </a:cubicBezTo>
                  <a:cubicBezTo>
                    <a:pt x="18" y="10"/>
                    <a:pt x="18" y="10"/>
                    <a:pt x="18" y="10"/>
                  </a:cubicBezTo>
                  <a:cubicBezTo>
                    <a:pt x="15" y="7"/>
                    <a:pt x="13" y="5"/>
                    <a:pt x="11" y="4"/>
                  </a:cubicBezTo>
                  <a:cubicBezTo>
                    <a:pt x="11" y="4"/>
                    <a:pt x="11" y="4"/>
                    <a:pt x="11" y="4"/>
                  </a:cubicBezTo>
                  <a:cubicBezTo>
                    <a:pt x="4" y="8"/>
                    <a:pt x="4" y="8"/>
                    <a:pt x="4" y="8"/>
                  </a:cubicBezTo>
                  <a:cubicBezTo>
                    <a:pt x="4" y="12"/>
                    <a:pt x="5" y="18"/>
                    <a:pt x="8" y="2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617">
              <a:extLst>
                <a:ext uri="{FF2B5EF4-FFF2-40B4-BE49-F238E27FC236}">
                  <a16:creationId xmlns:a16="http://schemas.microsoft.com/office/drawing/2014/main" id="{262E6760-FBBD-4723-993A-E4A6481FADAE}"/>
                </a:ext>
              </a:extLst>
            </p:cNvPr>
            <p:cNvSpPr/>
            <p:nvPr/>
          </p:nvSpPr>
          <p:spPr bwMode="auto">
            <a:xfrm rot="964014">
              <a:off x="10183407" y="1483379"/>
              <a:ext cx="170991" cy="170386"/>
            </a:xfrm>
            <a:custGeom>
              <a:avLst/>
              <a:gdLst>
                <a:gd name="T0" fmla="*/ 4 w 33"/>
                <a:gd name="T1" fmla="*/ 5 h 32"/>
                <a:gd name="T2" fmla="*/ 31 w 33"/>
                <a:gd name="T3" fmla="*/ 15 h 32"/>
                <a:gd name="T4" fmla="*/ 0 w 33"/>
                <a:gd name="T5" fmla="*/ 15 h 32"/>
                <a:gd name="T6" fmla="*/ 4 w 33"/>
                <a:gd name="T7" fmla="*/ 5 h 32"/>
              </a:gdLst>
              <a:ahLst/>
              <a:cxnLst>
                <a:cxn ang="0">
                  <a:pos x="T0" y="T1"/>
                </a:cxn>
                <a:cxn ang="0">
                  <a:pos x="T2" y="T3"/>
                </a:cxn>
                <a:cxn ang="0">
                  <a:pos x="T4" y="T5"/>
                </a:cxn>
                <a:cxn ang="0">
                  <a:pos x="T6" y="T7"/>
                </a:cxn>
              </a:cxnLst>
              <a:rect l="0" t="0" r="r" b="b"/>
              <a:pathLst>
                <a:path w="33" h="32">
                  <a:moveTo>
                    <a:pt x="4" y="5"/>
                  </a:moveTo>
                  <a:cubicBezTo>
                    <a:pt x="4" y="5"/>
                    <a:pt x="33" y="0"/>
                    <a:pt x="31" y="15"/>
                  </a:cubicBezTo>
                  <a:cubicBezTo>
                    <a:pt x="30" y="32"/>
                    <a:pt x="7" y="22"/>
                    <a:pt x="0" y="15"/>
                  </a:cubicBezTo>
                  <a:lnTo>
                    <a:pt x="4"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618">
              <a:extLst>
                <a:ext uri="{FF2B5EF4-FFF2-40B4-BE49-F238E27FC236}">
                  <a16:creationId xmlns:a16="http://schemas.microsoft.com/office/drawing/2014/main" id="{6E5D7BF0-6850-413D-9641-544B8B1450AD}"/>
                </a:ext>
              </a:extLst>
            </p:cNvPr>
            <p:cNvSpPr>
              <a:spLocks noEditPoints="1"/>
            </p:cNvSpPr>
            <p:nvPr/>
          </p:nvSpPr>
          <p:spPr bwMode="auto">
            <a:xfrm rot="964014">
              <a:off x="10174744" y="1493986"/>
              <a:ext cx="186337" cy="132273"/>
            </a:xfrm>
            <a:custGeom>
              <a:avLst/>
              <a:gdLst>
                <a:gd name="T0" fmla="*/ 24 w 36"/>
                <a:gd name="T1" fmla="*/ 25 h 25"/>
                <a:gd name="T2" fmla="*/ 1 w 36"/>
                <a:gd name="T3" fmla="*/ 15 h 25"/>
                <a:gd name="T4" fmla="*/ 1 w 36"/>
                <a:gd name="T5" fmla="*/ 15 h 25"/>
                <a:gd name="T6" fmla="*/ 0 w 36"/>
                <a:gd name="T7" fmla="*/ 13 h 25"/>
                <a:gd name="T8" fmla="*/ 0 w 36"/>
                <a:gd name="T9" fmla="*/ 13 h 25"/>
                <a:gd name="T10" fmla="*/ 4 w 36"/>
                <a:gd name="T11" fmla="*/ 2 h 25"/>
                <a:gd name="T12" fmla="*/ 5 w 36"/>
                <a:gd name="T13" fmla="*/ 1 h 25"/>
                <a:gd name="T14" fmla="*/ 5 w 36"/>
                <a:gd name="T15" fmla="*/ 1 h 25"/>
                <a:gd name="T16" fmla="*/ 15 w 36"/>
                <a:gd name="T17" fmla="*/ 0 h 25"/>
                <a:gd name="T18" fmla="*/ 15 w 36"/>
                <a:gd name="T19" fmla="*/ 0 h 25"/>
                <a:gd name="T20" fmla="*/ 28 w 36"/>
                <a:gd name="T21" fmla="*/ 2 h 25"/>
                <a:gd name="T22" fmla="*/ 28 w 36"/>
                <a:gd name="T23" fmla="*/ 2 h 25"/>
                <a:gd name="T24" fmla="*/ 35 w 36"/>
                <a:gd name="T25" fmla="*/ 12 h 25"/>
                <a:gd name="T26" fmla="*/ 35 w 36"/>
                <a:gd name="T27" fmla="*/ 12 h 25"/>
                <a:gd name="T28" fmla="*/ 35 w 36"/>
                <a:gd name="T29" fmla="*/ 13 h 25"/>
                <a:gd name="T30" fmla="*/ 35 w 36"/>
                <a:gd name="T31" fmla="*/ 13 h 25"/>
                <a:gd name="T32" fmla="*/ 24 w 36"/>
                <a:gd name="T33" fmla="*/ 25 h 25"/>
                <a:gd name="T34" fmla="*/ 24 w 36"/>
                <a:gd name="T35" fmla="*/ 25 h 25"/>
                <a:gd name="T36" fmla="*/ 24 w 36"/>
                <a:gd name="T37" fmla="*/ 25 h 25"/>
                <a:gd name="T38" fmla="*/ 24 w 36"/>
                <a:gd name="T39" fmla="*/ 21 h 25"/>
                <a:gd name="T40" fmla="*/ 31 w 36"/>
                <a:gd name="T41" fmla="*/ 13 h 25"/>
                <a:gd name="T42" fmla="*/ 31 w 36"/>
                <a:gd name="T43" fmla="*/ 13 h 25"/>
                <a:gd name="T44" fmla="*/ 31 w 36"/>
                <a:gd name="T45" fmla="*/ 12 h 25"/>
                <a:gd name="T46" fmla="*/ 31 w 36"/>
                <a:gd name="T47" fmla="*/ 12 h 25"/>
                <a:gd name="T48" fmla="*/ 26 w 36"/>
                <a:gd name="T49" fmla="*/ 6 h 25"/>
                <a:gd name="T50" fmla="*/ 26 w 36"/>
                <a:gd name="T51" fmla="*/ 6 h 25"/>
                <a:gd name="T52" fmla="*/ 15 w 36"/>
                <a:gd name="T53" fmla="*/ 4 h 25"/>
                <a:gd name="T54" fmla="*/ 15 w 36"/>
                <a:gd name="T55" fmla="*/ 4 h 25"/>
                <a:gd name="T56" fmla="*/ 7 w 36"/>
                <a:gd name="T57" fmla="*/ 4 h 25"/>
                <a:gd name="T58" fmla="*/ 7 w 36"/>
                <a:gd name="T59" fmla="*/ 4 h 25"/>
                <a:gd name="T60" fmla="*/ 5 w 36"/>
                <a:gd name="T61" fmla="*/ 13 h 25"/>
                <a:gd name="T62" fmla="*/ 24 w 36"/>
                <a:gd name="T6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24" y="25"/>
                  </a:moveTo>
                  <a:cubicBezTo>
                    <a:pt x="15" y="25"/>
                    <a:pt x="5" y="19"/>
                    <a:pt x="1" y="15"/>
                  </a:cubicBezTo>
                  <a:cubicBezTo>
                    <a:pt x="1" y="15"/>
                    <a:pt x="1" y="15"/>
                    <a:pt x="1" y="15"/>
                  </a:cubicBezTo>
                  <a:cubicBezTo>
                    <a:pt x="0" y="14"/>
                    <a:pt x="0" y="13"/>
                    <a:pt x="0" y="13"/>
                  </a:cubicBezTo>
                  <a:cubicBezTo>
                    <a:pt x="0" y="13"/>
                    <a:pt x="0" y="13"/>
                    <a:pt x="0" y="13"/>
                  </a:cubicBezTo>
                  <a:cubicBezTo>
                    <a:pt x="4" y="2"/>
                    <a:pt x="4" y="2"/>
                    <a:pt x="4" y="2"/>
                  </a:cubicBezTo>
                  <a:cubicBezTo>
                    <a:pt x="4" y="1"/>
                    <a:pt x="4" y="1"/>
                    <a:pt x="5" y="1"/>
                  </a:cubicBezTo>
                  <a:cubicBezTo>
                    <a:pt x="5" y="1"/>
                    <a:pt x="5" y="1"/>
                    <a:pt x="5" y="1"/>
                  </a:cubicBezTo>
                  <a:cubicBezTo>
                    <a:pt x="5" y="1"/>
                    <a:pt x="9" y="0"/>
                    <a:pt x="15" y="0"/>
                  </a:cubicBezTo>
                  <a:cubicBezTo>
                    <a:pt x="15" y="0"/>
                    <a:pt x="15" y="0"/>
                    <a:pt x="15" y="0"/>
                  </a:cubicBezTo>
                  <a:cubicBezTo>
                    <a:pt x="19" y="0"/>
                    <a:pt x="24" y="0"/>
                    <a:pt x="28" y="2"/>
                  </a:cubicBezTo>
                  <a:cubicBezTo>
                    <a:pt x="28" y="2"/>
                    <a:pt x="28" y="2"/>
                    <a:pt x="28" y="2"/>
                  </a:cubicBezTo>
                  <a:cubicBezTo>
                    <a:pt x="32" y="4"/>
                    <a:pt x="36" y="7"/>
                    <a:pt x="35" y="12"/>
                  </a:cubicBezTo>
                  <a:cubicBezTo>
                    <a:pt x="35" y="12"/>
                    <a:pt x="35" y="12"/>
                    <a:pt x="35" y="12"/>
                  </a:cubicBezTo>
                  <a:cubicBezTo>
                    <a:pt x="35" y="13"/>
                    <a:pt x="35" y="13"/>
                    <a:pt x="35" y="13"/>
                  </a:cubicBezTo>
                  <a:cubicBezTo>
                    <a:pt x="35" y="13"/>
                    <a:pt x="35" y="13"/>
                    <a:pt x="35" y="13"/>
                  </a:cubicBezTo>
                  <a:cubicBezTo>
                    <a:pt x="35" y="21"/>
                    <a:pt x="30" y="25"/>
                    <a:pt x="24" y="25"/>
                  </a:cubicBezTo>
                  <a:cubicBezTo>
                    <a:pt x="24" y="25"/>
                    <a:pt x="24" y="25"/>
                    <a:pt x="24" y="25"/>
                  </a:cubicBezTo>
                  <a:cubicBezTo>
                    <a:pt x="24" y="25"/>
                    <a:pt x="24" y="25"/>
                    <a:pt x="24" y="25"/>
                  </a:cubicBezTo>
                  <a:close/>
                  <a:moveTo>
                    <a:pt x="24" y="21"/>
                  </a:moveTo>
                  <a:cubicBezTo>
                    <a:pt x="28" y="20"/>
                    <a:pt x="31" y="19"/>
                    <a:pt x="31" y="13"/>
                  </a:cubicBezTo>
                  <a:cubicBezTo>
                    <a:pt x="31" y="13"/>
                    <a:pt x="31" y="13"/>
                    <a:pt x="31" y="13"/>
                  </a:cubicBezTo>
                  <a:cubicBezTo>
                    <a:pt x="31" y="13"/>
                    <a:pt x="31" y="12"/>
                    <a:pt x="31" y="12"/>
                  </a:cubicBezTo>
                  <a:cubicBezTo>
                    <a:pt x="31" y="12"/>
                    <a:pt x="31" y="12"/>
                    <a:pt x="31" y="12"/>
                  </a:cubicBezTo>
                  <a:cubicBezTo>
                    <a:pt x="31" y="9"/>
                    <a:pt x="30" y="7"/>
                    <a:pt x="26" y="6"/>
                  </a:cubicBezTo>
                  <a:cubicBezTo>
                    <a:pt x="26" y="6"/>
                    <a:pt x="26" y="6"/>
                    <a:pt x="26" y="6"/>
                  </a:cubicBezTo>
                  <a:cubicBezTo>
                    <a:pt x="23" y="4"/>
                    <a:pt x="18" y="4"/>
                    <a:pt x="15" y="4"/>
                  </a:cubicBezTo>
                  <a:cubicBezTo>
                    <a:pt x="15" y="4"/>
                    <a:pt x="15" y="4"/>
                    <a:pt x="15" y="4"/>
                  </a:cubicBezTo>
                  <a:cubicBezTo>
                    <a:pt x="11" y="4"/>
                    <a:pt x="9" y="4"/>
                    <a:pt x="7" y="4"/>
                  </a:cubicBezTo>
                  <a:cubicBezTo>
                    <a:pt x="7" y="4"/>
                    <a:pt x="7" y="4"/>
                    <a:pt x="7" y="4"/>
                  </a:cubicBezTo>
                  <a:cubicBezTo>
                    <a:pt x="5" y="13"/>
                    <a:pt x="5" y="13"/>
                    <a:pt x="5" y="13"/>
                  </a:cubicBezTo>
                  <a:cubicBezTo>
                    <a:pt x="9" y="16"/>
                    <a:pt x="17" y="21"/>
                    <a:pt x="2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619">
              <a:extLst>
                <a:ext uri="{FF2B5EF4-FFF2-40B4-BE49-F238E27FC236}">
                  <a16:creationId xmlns:a16="http://schemas.microsoft.com/office/drawing/2014/main" id="{B18D45B0-836A-400D-89DB-97C0537C86EF}"/>
                </a:ext>
              </a:extLst>
            </p:cNvPr>
            <p:cNvSpPr/>
            <p:nvPr/>
          </p:nvSpPr>
          <p:spPr bwMode="auto">
            <a:xfrm rot="964014">
              <a:off x="10210095" y="1309340"/>
              <a:ext cx="203874" cy="179352"/>
            </a:xfrm>
            <a:custGeom>
              <a:avLst/>
              <a:gdLst>
                <a:gd name="T0" fmla="*/ 0 w 39"/>
                <a:gd name="T1" fmla="*/ 24 h 34"/>
                <a:gd name="T2" fmla="*/ 27 w 39"/>
                <a:gd name="T3" fmla="*/ 12 h 34"/>
                <a:gd name="T4" fmla="*/ 6 w 39"/>
                <a:gd name="T5" fmla="*/ 34 h 34"/>
                <a:gd name="T6" fmla="*/ 0 w 39"/>
                <a:gd name="T7" fmla="*/ 24 h 34"/>
              </a:gdLst>
              <a:ahLst/>
              <a:cxnLst>
                <a:cxn ang="0">
                  <a:pos x="T0" y="T1"/>
                </a:cxn>
                <a:cxn ang="0">
                  <a:pos x="T2" y="T3"/>
                </a:cxn>
                <a:cxn ang="0">
                  <a:pos x="T4" y="T5"/>
                </a:cxn>
                <a:cxn ang="0">
                  <a:pos x="T6" y="T7"/>
                </a:cxn>
              </a:cxnLst>
              <a:rect l="0" t="0" r="r" b="b"/>
              <a:pathLst>
                <a:path w="39" h="34">
                  <a:moveTo>
                    <a:pt x="0" y="24"/>
                  </a:moveTo>
                  <a:cubicBezTo>
                    <a:pt x="0" y="24"/>
                    <a:pt x="18" y="0"/>
                    <a:pt x="27" y="12"/>
                  </a:cubicBezTo>
                  <a:cubicBezTo>
                    <a:pt x="39" y="25"/>
                    <a:pt x="15" y="34"/>
                    <a:pt x="6" y="34"/>
                  </a:cubicBezTo>
                  <a:lnTo>
                    <a:pt x="0" y="2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620">
              <a:extLst>
                <a:ext uri="{FF2B5EF4-FFF2-40B4-BE49-F238E27FC236}">
                  <a16:creationId xmlns:a16="http://schemas.microsoft.com/office/drawing/2014/main" id="{2FA8F108-5A8F-461D-875B-FA0EA76586E2}"/>
                </a:ext>
              </a:extLst>
            </p:cNvPr>
            <p:cNvSpPr>
              <a:spLocks noEditPoints="1"/>
            </p:cNvSpPr>
            <p:nvPr/>
          </p:nvSpPr>
          <p:spPr bwMode="auto">
            <a:xfrm rot="964014">
              <a:off x="10195711" y="1337921"/>
              <a:ext cx="175375" cy="154692"/>
            </a:xfrm>
            <a:custGeom>
              <a:avLst/>
              <a:gdLst>
                <a:gd name="T0" fmla="*/ 6 w 34"/>
                <a:gd name="T1" fmla="*/ 28 h 29"/>
                <a:gd name="T2" fmla="*/ 0 w 34"/>
                <a:gd name="T3" fmla="*/ 18 h 29"/>
                <a:gd name="T4" fmla="*/ 2 w 34"/>
                <a:gd name="T5" fmla="*/ 17 h 29"/>
                <a:gd name="T6" fmla="*/ 4 w 34"/>
                <a:gd name="T7" fmla="*/ 18 h 29"/>
                <a:gd name="T8" fmla="*/ 2 w 34"/>
                <a:gd name="T9" fmla="*/ 17 h 29"/>
                <a:gd name="T10" fmla="*/ 0 w 34"/>
                <a:gd name="T11" fmla="*/ 18 h 29"/>
                <a:gd name="T12" fmla="*/ 1 w 34"/>
                <a:gd name="T13" fmla="*/ 16 h 29"/>
                <a:gd name="T14" fmla="*/ 1 w 34"/>
                <a:gd name="T15" fmla="*/ 16 h 29"/>
                <a:gd name="T16" fmla="*/ 23 w 34"/>
                <a:gd name="T17" fmla="*/ 0 h 29"/>
                <a:gd name="T18" fmla="*/ 23 w 34"/>
                <a:gd name="T19" fmla="*/ 0 h 29"/>
                <a:gd name="T20" fmla="*/ 31 w 34"/>
                <a:gd name="T21" fmla="*/ 4 h 29"/>
                <a:gd name="T22" fmla="*/ 31 w 34"/>
                <a:gd name="T23" fmla="*/ 4 h 29"/>
                <a:gd name="T24" fmla="*/ 34 w 34"/>
                <a:gd name="T25" fmla="*/ 12 h 29"/>
                <a:gd name="T26" fmla="*/ 34 w 34"/>
                <a:gd name="T27" fmla="*/ 12 h 29"/>
                <a:gd name="T28" fmla="*/ 24 w 34"/>
                <a:gd name="T29" fmla="*/ 25 h 29"/>
                <a:gd name="T30" fmla="*/ 24 w 34"/>
                <a:gd name="T31" fmla="*/ 25 h 29"/>
                <a:gd name="T32" fmla="*/ 8 w 34"/>
                <a:gd name="T33" fmla="*/ 29 h 29"/>
                <a:gd name="T34" fmla="*/ 8 w 34"/>
                <a:gd name="T35" fmla="*/ 29 h 29"/>
                <a:gd name="T36" fmla="*/ 8 w 34"/>
                <a:gd name="T37" fmla="*/ 29 h 29"/>
                <a:gd name="T38" fmla="*/ 8 w 34"/>
                <a:gd name="T39" fmla="*/ 29 h 29"/>
                <a:gd name="T40" fmla="*/ 8 w 34"/>
                <a:gd name="T41" fmla="*/ 29 h 29"/>
                <a:gd name="T42" fmla="*/ 8 w 34"/>
                <a:gd name="T43" fmla="*/ 29 h 29"/>
                <a:gd name="T44" fmla="*/ 6 w 34"/>
                <a:gd name="T45" fmla="*/ 28 h 29"/>
                <a:gd name="T46" fmla="*/ 9 w 34"/>
                <a:gd name="T47" fmla="*/ 25 h 29"/>
                <a:gd name="T48" fmla="*/ 22 w 34"/>
                <a:gd name="T49" fmla="*/ 21 h 29"/>
                <a:gd name="T50" fmla="*/ 22 w 34"/>
                <a:gd name="T51" fmla="*/ 21 h 29"/>
                <a:gd name="T52" fmla="*/ 30 w 34"/>
                <a:gd name="T53" fmla="*/ 12 h 29"/>
                <a:gd name="T54" fmla="*/ 30 w 34"/>
                <a:gd name="T55" fmla="*/ 12 h 29"/>
                <a:gd name="T56" fmla="*/ 28 w 34"/>
                <a:gd name="T57" fmla="*/ 6 h 29"/>
                <a:gd name="T58" fmla="*/ 28 w 34"/>
                <a:gd name="T59" fmla="*/ 6 h 29"/>
                <a:gd name="T60" fmla="*/ 23 w 34"/>
                <a:gd name="T61" fmla="*/ 4 h 29"/>
                <a:gd name="T62" fmla="*/ 23 w 34"/>
                <a:gd name="T63" fmla="*/ 4 h 29"/>
                <a:gd name="T64" fmla="*/ 10 w 34"/>
                <a:gd name="T65" fmla="*/ 11 h 29"/>
                <a:gd name="T66" fmla="*/ 10 w 34"/>
                <a:gd name="T67" fmla="*/ 11 h 29"/>
                <a:gd name="T68" fmla="*/ 5 w 34"/>
                <a:gd name="T69" fmla="*/ 17 h 29"/>
                <a:gd name="T70" fmla="*/ 5 w 34"/>
                <a:gd name="T71" fmla="*/ 17 h 29"/>
                <a:gd name="T72" fmla="*/ 9 w 34"/>
                <a:gd name="T7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9">
                  <a:moveTo>
                    <a:pt x="6" y="28"/>
                  </a:moveTo>
                  <a:cubicBezTo>
                    <a:pt x="0" y="18"/>
                    <a:pt x="0" y="18"/>
                    <a:pt x="0" y="18"/>
                  </a:cubicBezTo>
                  <a:cubicBezTo>
                    <a:pt x="2" y="17"/>
                    <a:pt x="2" y="17"/>
                    <a:pt x="2" y="17"/>
                  </a:cubicBezTo>
                  <a:cubicBezTo>
                    <a:pt x="4" y="18"/>
                    <a:pt x="4" y="18"/>
                    <a:pt x="4" y="18"/>
                  </a:cubicBezTo>
                  <a:cubicBezTo>
                    <a:pt x="2" y="17"/>
                    <a:pt x="2" y="17"/>
                    <a:pt x="2" y="17"/>
                  </a:cubicBezTo>
                  <a:cubicBezTo>
                    <a:pt x="0" y="18"/>
                    <a:pt x="0" y="18"/>
                    <a:pt x="0" y="18"/>
                  </a:cubicBezTo>
                  <a:cubicBezTo>
                    <a:pt x="0" y="17"/>
                    <a:pt x="0" y="17"/>
                    <a:pt x="1" y="16"/>
                  </a:cubicBezTo>
                  <a:cubicBezTo>
                    <a:pt x="1" y="16"/>
                    <a:pt x="1" y="16"/>
                    <a:pt x="1" y="16"/>
                  </a:cubicBezTo>
                  <a:cubicBezTo>
                    <a:pt x="1" y="16"/>
                    <a:pt x="12" y="0"/>
                    <a:pt x="23" y="0"/>
                  </a:cubicBezTo>
                  <a:cubicBezTo>
                    <a:pt x="23" y="0"/>
                    <a:pt x="23" y="0"/>
                    <a:pt x="23" y="0"/>
                  </a:cubicBezTo>
                  <a:cubicBezTo>
                    <a:pt x="26" y="0"/>
                    <a:pt x="29" y="1"/>
                    <a:pt x="31" y="4"/>
                  </a:cubicBezTo>
                  <a:cubicBezTo>
                    <a:pt x="31" y="4"/>
                    <a:pt x="31" y="4"/>
                    <a:pt x="31" y="4"/>
                  </a:cubicBezTo>
                  <a:cubicBezTo>
                    <a:pt x="33" y="6"/>
                    <a:pt x="34" y="9"/>
                    <a:pt x="34" y="12"/>
                  </a:cubicBezTo>
                  <a:cubicBezTo>
                    <a:pt x="34" y="12"/>
                    <a:pt x="34" y="12"/>
                    <a:pt x="34" y="12"/>
                  </a:cubicBezTo>
                  <a:cubicBezTo>
                    <a:pt x="34" y="18"/>
                    <a:pt x="29" y="22"/>
                    <a:pt x="24" y="25"/>
                  </a:cubicBezTo>
                  <a:cubicBezTo>
                    <a:pt x="24" y="25"/>
                    <a:pt x="24" y="25"/>
                    <a:pt x="24" y="25"/>
                  </a:cubicBezTo>
                  <a:cubicBezTo>
                    <a:pt x="19" y="27"/>
                    <a:pt x="12"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7" y="29"/>
                    <a:pt x="6" y="29"/>
                    <a:pt x="6" y="28"/>
                  </a:cubicBezTo>
                  <a:close/>
                  <a:moveTo>
                    <a:pt x="9" y="25"/>
                  </a:moveTo>
                  <a:cubicBezTo>
                    <a:pt x="12" y="25"/>
                    <a:pt x="18" y="23"/>
                    <a:pt x="22" y="21"/>
                  </a:cubicBezTo>
                  <a:cubicBezTo>
                    <a:pt x="22" y="21"/>
                    <a:pt x="22" y="21"/>
                    <a:pt x="22" y="21"/>
                  </a:cubicBezTo>
                  <a:cubicBezTo>
                    <a:pt x="27" y="19"/>
                    <a:pt x="31" y="15"/>
                    <a:pt x="30" y="12"/>
                  </a:cubicBezTo>
                  <a:cubicBezTo>
                    <a:pt x="30" y="12"/>
                    <a:pt x="30" y="12"/>
                    <a:pt x="30" y="12"/>
                  </a:cubicBezTo>
                  <a:cubicBezTo>
                    <a:pt x="30" y="10"/>
                    <a:pt x="30" y="8"/>
                    <a:pt x="28" y="6"/>
                  </a:cubicBezTo>
                  <a:cubicBezTo>
                    <a:pt x="28" y="6"/>
                    <a:pt x="28" y="6"/>
                    <a:pt x="28" y="6"/>
                  </a:cubicBezTo>
                  <a:cubicBezTo>
                    <a:pt x="26" y="4"/>
                    <a:pt x="25" y="4"/>
                    <a:pt x="23" y="4"/>
                  </a:cubicBezTo>
                  <a:cubicBezTo>
                    <a:pt x="23" y="4"/>
                    <a:pt x="23" y="4"/>
                    <a:pt x="23" y="4"/>
                  </a:cubicBezTo>
                  <a:cubicBezTo>
                    <a:pt x="19" y="4"/>
                    <a:pt x="14" y="7"/>
                    <a:pt x="10" y="11"/>
                  </a:cubicBezTo>
                  <a:cubicBezTo>
                    <a:pt x="10" y="11"/>
                    <a:pt x="10" y="11"/>
                    <a:pt x="10" y="11"/>
                  </a:cubicBezTo>
                  <a:cubicBezTo>
                    <a:pt x="8" y="13"/>
                    <a:pt x="6" y="16"/>
                    <a:pt x="5" y="17"/>
                  </a:cubicBezTo>
                  <a:cubicBezTo>
                    <a:pt x="5" y="17"/>
                    <a:pt x="5" y="17"/>
                    <a:pt x="5" y="17"/>
                  </a:cubicBezTo>
                  <a:cubicBezTo>
                    <a:pt x="9" y="25"/>
                    <a:pt x="9" y="25"/>
                    <a:pt x="9" y="2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621">
              <a:extLst>
                <a:ext uri="{FF2B5EF4-FFF2-40B4-BE49-F238E27FC236}">
                  <a16:creationId xmlns:a16="http://schemas.microsoft.com/office/drawing/2014/main" id="{021884A8-9CDD-4162-9058-C1BC45A2A6E3}"/>
                </a:ext>
              </a:extLst>
            </p:cNvPr>
            <p:cNvSpPr/>
            <p:nvPr/>
          </p:nvSpPr>
          <p:spPr bwMode="auto">
            <a:xfrm rot="964014">
              <a:off x="9964775" y="1323720"/>
              <a:ext cx="291562" cy="298174"/>
            </a:xfrm>
            <a:custGeom>
              <a:avLst/>
              <a:gdLst>
                <a:gd name="T0" fmla="*/ 33 w 56"/>
                <a:gd name="T1" fmla="*/ 7 h 56"/>
                <a:gd name="T2" fmla="*/ 7 w 56"/>
                <a:gd name="T3" fmla="*/ 24 h 56"/>
                <a:gd name="T4" fmla="*/ 41 w 56"/>
                <a:gd name="T5" fmla="*/ 48 h 56"/>
                <a:gd name="T6" fmla="*/ 33 w 56"/>
                <a:gd name="T7" fmla="*/ 7 h 56"/>
              </a:gdLst>
              <a:ahLst/>
              <a:cxnLst>
                <a:cxn ang="0">
                  <a:pos x="T0" y="T1"/>
                </a:cxn>
                <a:cxn ang="0">
                  <a:pos x="T2" y="T3"/>
                </a:cxn>
                <a:cxn ang="0">
                  <a:pos x="T4" y="T5"/>
                </a:cxn>
                <a:cxn ang="0">
                  <a:pos x="T6" y="T7"/>
                </a:cxn>
              </a:cxnLst>
              <a:rect l="0" t="0" r="r" b="b"/>
              <a:pathLst>
                <a:path w="56" h="56">
                  <a:moveTo>
                    <a:pt x="33" y="7"/>
                  </a:moveTo>
                  <a:cubicBezTo>
                    <a:pt x="33" y="7"/>
                    <a:pt x="14" y="0"/>
                    <a:pt x="7" y="24"/>
                  </a:cubicBezTo>
                  <a:cubicBezTo>
                    <a:pt x="0" y="47"/>
                    <a:pt x="29" y="56"/>
                    <a:pt x="41" y="48"/>
                  </a:cubicBezTo>
                  <a:cubicBezTo>
                    <a:pt x="53" y="40"/>
                    <a:pt x="56" y="11"/>
                    <a:pt x="3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622">
              <a:extLst>
                <a:ext uri="{FF2B5EF4-FFF2-40B4-BE49-F238E27FC236}">
                  <a16:creationId xmlns:a16="http://schemas.microsoft.com/office/drawing/2014/main" id="{1F182355-DE68-46BF-B235-83B16354B85D}"/>
                </a:ext>
              </a:extLst>
            </p:cNvPr>
            <p:cNvSpPr>
              <a:spLocks noEditPoints="1"/>
            </p:cNvSpPr>
            <p:nvPr/>
          </p:nvSpPr>
          <p:spPr bwMode="auto">
            <a:xfrm rot="964014">
              <a:off x="9985767" y="1346007"/>
              <a:ext cx="247718" cy="260062"/>
            </a:xfrm>
            <a:custGeom>
              <a:avLst/>
              <a:gdLst>
                <a:gd name="T0" fmla="*/ 0 w 48"/>
                <a:gd name="T1" fmla="*/ 27 h 49"/>
                <a:gd name="T2" fmla="*/ 1 w 48"/>
                <a:gd name="T3" fmla="*/ 19 h 49"/>
                <a:gd name="T4" fmla="*/ 1 w 48"/>
                <a:gd name="T5" fmla="*/ 19 h 49"/>
                <a:gd name="T6" fmla="*/ 23 w 48"/>
                <a:gd name="T7" fmla="*/ 0 h 49"/>
                <a:gd name="T8" fmla="*/ 23 w 48"/>
                <a:gd name="T9" fmla="*/ 0 h 49"/>
                <a:gd name="T10" fmla="*/ 29 w 48"/>
                <a:gd name="T11" fmla="*/ 1 h 49"/>
                <a:gd name="T12" fmla="*/ 29 w 48"/>
                <a:gd name="T13" fmla="*/ 1 h 49"/>
                <a:gd name="T14" fmla="*/ 48 w 48"/>
                <a:gd name="T15" fmla="*/ 24 h 49"/>
                <a:gd name="T16" fmla="*/ 48 w 48"/>
                <a:gd name="T17" fmla="*/ 24 h 49"/>
                <a:gd name="T18" fmla="*/ 38 w 48"/>
                <a:gd name="T19" fmla="*/ 46 h 49"/>
                <a:gd name="T20" fmla="*/ 38 w 48"/>
                <a:gd name="T21" fmla="*/ 46 h 49"/>
                <a:gd name="T22" fmla="*/ 26 w 48"/>
                <a:gd name="T23" fmla="*/ 49 h 49"/>
                <a:gd name="T24" fmla="*/ 26 w 48"/>
                <a:gd name="T25" fmla="*/ 49 h 49"/>
                <a:gd name="T26" fmla="*/ 0 w 48"/>
                <a:gd name="T27" fmla="*/ 27 h 49"/>
                <a:gd name="T28" fmla="*/ 5 w 48"/>
                <a:gd name="T29" fmla="*/ 20 h 49"/>
                <a:gd name="T30" fmla="*/ 4 w 48"/>
                <a:gd name="T31" fmla="*/ 27 h 49"/>
                <a:gd name="T32" fmla="*/ 4 w 48"/>
                <a:gd name="T33" fmla="*/ 27 h 49"/>
                <a:gd name="T34" fmla="*/ 26 w 48"/>
                <a:gd name="T35" fmla="*/ 45 h 49"/>
                <a:gd name="T36" fmla="*/ 26 w 48"/>
                <a:gd name="T37" fmla="*/ 45 h 49"/>
                <a:gd name="T38" fmla="*/ 36 w 48"/>
                <a:gd name="T39" fmla="*/ 42 h 49"/>
                <a:gd name="T40" fmla="*/ 36 w 48"/>
                <a:gd name="T41" fmla="*/ 42 h 49"/>
                <a:gd name="T42" fmla="*/ 44 w 48"/>
                <a:gd name="T43" fmla="*/ 24 h 49"/>
                <a:gd name="T44" fmla="*/ 44 w 48"/>
                <a:gd name="T45" fmla="*/ 24 h 49"/>
                <a:gd name="T46" fmla="*/ 28 w 48"/>
                <a:gd name="T47" fmla="*/ 5 h 49"/>
                <a:gd name="T48" fmla="*/ 28 w 48"/>
                <a:gd name="T49" fmla="*/ 5 h 49"/>
                <a:gd name="T50" fmla="*/ 29 w 48"/>
                <a:gd name="T51" fmla="*/ 3 h 49"/>
                <a:gd name="T52" fmla="*/ 29 w 48"/>
                <a:gd name="T53" fmla="*/ 1 h 49"/>
                <a:gd name="T54" fmla="*/ 29 w 48"/>
                <a:gd name="T55" fmla="*/ 3 h 49"/>
                <a:gd name="T56" fmla="*/ 28 w 48"/>
                <a:gd name="T57" fmla="*/ 5 h 49"/>
                <a:gd name="T58" fmla="*/ 28 w 48"/>
                <a:gd name="T59" fmla="*/ 5 h 49"/>
                <a:gd name="T60" fmla="*/ 23 w 48"/>
                <a:gd name="T61" fmla="*/ 4 h 49"/>
                <a:gd name="T62" fmla="*/ 23 w 48"/>
                <a:gd name="T63" fmla="*/ 4 h 49"/>
                <a:gd name="T64" fmla="*/ 5 w 48"/>
                <a:gd name="T65"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9">
                  <a:moveTo>
                    <a:pt x="0" y="27"/>
                  </a:moveTo>
                  <a:cubicBezTo>
                    <a:pt x="0" y="24"/>
                    <a:pt x="0" y="22"/>
                    <a:pt x="1" y="19"/>
                  </a:cubicBezTo>
                  <a:cubicBezTo>
                    <a:pt x="1" y="19"/>
                    <a:pt x="1" y="19"/>
                    <a:pt x="1" y="19"/>
                  </a:cubicBezTo>
                  <a:cubicBezTo>
                    <a:pt x="5" y="3"/>
                    <a:pt x="16" y="0"/>
                    <a:pt x="23" y="0"/>
                  </a:cubicBezTo>
                  <a:cubicBezTo>
                    <a:pt x="23" y="0"/>
                    <a:pt x="23" y="0"/>
                    <a:pt x="23" y="0"/>
                  </a:cubicBezTo>
                  <a:cubicBezTo>
                    <a:pt x="26" y="0"/>
                    <a:pt x="29" y="1"/>
                    <a:pt x="29" y="1"/>
                  </a:cubicBezTo>
                  <a:cubicBezTo>
                    <a:pt x="29" y="1"/>
                    <a:pt x="29" y="1"/>
                    <a:pt x="29" y="1"/>
                  </a:cubicBezTo>
                  <a:cubicBezTo>
                    <a:pt x="43" y="3"/>
                    <a:pt x="48" y="14"/>
                    <a:pt x="48" y="24"/>
                  </a:cubicBezTo>
                  <a:cubicBezTo>
                    <a:pt x="48" y="24"/>
                    <a:pt x="48" y="24"/>
                    <a:pt x="48" y="24"/>
                  </a:cubicBezTo>
                  <a:cubicBezTo>
                    <a:pt x="48" y="33"/>
                    <a:pt x="44" y="41"/>
                    <a:pt x="38" y="46"/>
                  </a:cubicBezTo>
                  <a:cubicBezTo>
                    <a:pt x="38" y="46"/>
                    <a:pt x="38" y="46"/>
                    <a:pt x="38" y="46"/>
                  </a:cubicBezTo>
                  <a:cubicBezTo>
                    <a:pt x="35" y="48"/>
                    <a:pt x="31" y="49"/>
                    <a:pt x="26" y="49"/>
                  </a:cubicBezTo>
                  <a:cubicBezTo>
                    <a:pt x="26" y="49"/>
                    <a:pt x="26" y="49"/>
                    <a:pt x="26" y="49"/>
                  </a:cubicBezTo>
                  <a:cubicBezTo>
                    <a:pt x="14" y="49"/>
                    <a:pt x="0" y="42"/>
                    <a:pt x="0" y="27"/>
                  </a:cubicBezTo>
                  <a:close/>
                  <a:moveTo>
                    <a:pt x="5" y="20"/>
                  </a:moveTo>
                  <a:cubicBezTo>
                    <a:pt x="4" y="23"/>
                    <a:pt x="4" y="25"/>
                    <a:pt x="4" y="27"/>
                  </a:cubicBezTo>
                  <a:cubicBezTo>
                    <a:pt x="4" y="27"/>
                    <a:pt x="4" y="27"/>
                    <a:pt x="4" y="27"/>
                  </a:cubicBezTo>
                  <a:cubicBezTo>
                    <a:pt x="4" y="38"/>
                    <a:pt x="16" y="45"/>
                    <a:pt x="26" y="45"/>
                  </a:cubicBezTo>
                  <a:cubicBezTo>
                    <a:pt x="26" y="45"/>
                    <a:pt x="26" y="45"/>
                    <a:pt x="26" y="45"/>
                  </a:cubicBezTo>
                  <a:cubicBezTo>
                    <a:pt x="30" y="45"/>
                    <a:pt x="33" y="44"/>
                    <a:pt x="36" y="42"/>
                  </a:cubicBezTo>
                  <a:cubicBezTo>
                    <a:pt x="36" y="42"/>
                    <a:pt x="36" y="42"/>
                    <a:pt x="36" y="42"/>
                  </a:cubicBezTo>
                  <a:cubicBezTo>
                    <a:pt x="41" y="39"/>
                    <a:pt x="44" y="31"/>
                    <a:pt x="44" y="24"/>
                  </a:cubicBezTo>
                  <a:cubicBezTo>
                    <a:pt x="44" y="24"/>
                    <a:pt x="44" y="24"/>
                    <a:pt x="44" y="24"/>
                  </a:cubicBezTo>
                  <a:cubicBezTo>
                    <a:pt x="44" y="15"/>
                    <a:pt x="40" y="7"/>
                    <a:pt x="28" y="5"/>
                  </a:cubicBezTo>
                  <a:cubicBezTo>
                    <a:pt x="28" y="5"/>
                    <a:pt x="28" y="5"/>
                    <a:pt x="28" y="5"/>
                  </a:cubicBezTo>
                  <a:cubicBezTo>
                    <a:pt x="29" y="3"/>
                    <a:pt x="29" y="3"/>
                    <a:pt x="29" y="3"/>
                  </a:cubicBezTo>
                  <a:cubicBezTo>
                    <a:pt x="29" y="1"/>
                    <a:pt x="29" y="1"/>
                    <a:pt x="29" y="1"/>
                  </a:cubicBezTo>
                  <a:cubicBezTo>
                    <a:pt x="29" y="3"/>
                    <a:pt x="29" y="3"/>
                    <a:pt x="29" y="3"/>
                  </a:cubicBezTo>
                  <a:cubicBezTo>
                    <a:pt x="28" y="5"/>
                    <a:pt x="28" y="5"/>
                    <a:pt x="28" y="5"/>
                  </a:cubicBezTo>
                  <a:cubicBezTo>
                    <a:pt x="28" y="5"/>
                    <a:pt x="28" y="5"/>
                    <a:pt x="28" y="5"/>
                  </a:cubicBezTo>
                  <a:cubicBezTo>
                    <a:pt x="28" y="5"/>
                    <a:pt x="26" y="4"/>
                    <a:pt x="23" y="4"/>
                  </a:cubicBezTo>
                  <a:cubicBezTo>
                    <a:pt x="23" y="4"/>
                    <a:pt x="23" y="4"/>
                    <a:pt x="23" y="4"/>
                  </a:cubicBezTo>
                  <a:cubicBezTo>
                    <a:pt x="17" y="4"/>
                    <a:pt x="9" y="6"/>
                    <a:pt x="5" y="2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623">
              <a:extLst>
                <a:ext uri="{FF2B5EF4-FFF2-40B4-BE49-F238E27FC236}">
                  <a16:creationId xmlns:a16="http://schemas.microsoft.com/office/drawing/2014/main" id="{793C7F32-A2C9-4DE6-9CEE-5B163E7474ED}"/>
                </a:ext>
              </a:extLst>
            </p:cNvPr>
            <p:cNvSpPr/>
            <p:nvPr/>
          </p:nvSpPr>
          <p:spPr bwMode="auto">
            <a:xfrm rot="964014">
              <a:off x="7727087" y="2189461"/>
              <a:ext cx="140301" cy="143483"/>
            </a:xfrm>
            <a:custGeom>
              <a:avLst/>
              <a:gdLst>
                <a:gd name="T0" fmla="*/ 0 w 27"/>
                <a:gd name="T1" fmla="*/ 23 h 27"/>
                <a:gd name="T2" fmla="*/ 14 w 27"/>
                <a:gd name="T3" fmla="*/ 4 h 27"/>
                <a:gd name="T4" fmla="*/ 7 w 27"/>
                <a:gd name="T5" fmla="*/ 27 h 27"/>
                <a:gd name="T6" fmla="*/ 0 w 27"/>
                <a:gd name="T7" fmla="*/ 23 h 27"/>
              </a:gdLst>
              <a:ahLst/>
              <a:cxnLst>
                <a:cxn ang="0">
                  <a:pos x="T0" y="T1"/>
                </a:cxn>
                <a:cxn ang="0">
                  <a:pos x="T2" y="T3"/>
                </a:cxn>
                <a:cxn ang="0">
                  <a:pos x="T4" y="T5"/>
                </a:cxn>
                <a:cxn ang="0">
                  <a:pos x="T6" y="T7"/>
                </a:cxn>
              </a:cxnLst>
              <a:rect l="0" t="0" r="r" b="b"/>
              <a:pathLst>
                <a:path w="27" h="27">
                  <a:moveTo>
                    <a:pt x="0" y="23"/>
                  </a:moveTo>
                  <a:cubicBezTo>
                    <a:pt x="0" y="23"/>
                    <a:pt x="3" y="0"/>
                    <a:pt x="14" y="4"/>
                  </a:cubicBezTo>
                  <a:cubicBezTo>
                    <a:pt x="27" y="9"/>
                    <a:pt x="14" y="24"/>
                    <a:pt x="7" y="27"/>
                  </a:cubicBezTo>
                  <a:lnTo>
                    <a:pt x="0" y="23"/>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624">
              <a:extLst>
                <a:ext uri="{FF2B5EF4-FFF2-40B4-BE49-F238E27FC236}">
                  <a16:creationId xmlns:a16="http://schemas.microsoft.com/office/drawing/2014/main" id="{AFB74348-009F-4D47-BC5A-8152A20894CD}"/>
                </a:ext>
              </a:extLst>
            </p:cNvPr>
            <p:cNvSpPr>
              <a:spLocks noEditPoints="1"/>
            </p:cNvSpPr>
            <p:nvPr/>
          </p:nvSpPr>
          <p:spPr bwMode="auto">
            <a:xfrm rot="964014">
              <a:off x="7714811" y="2187571"/>
              <a:ext cx="118378" cy="150208"/>
            </a:xfrm>
            <a:custGeom>
              <a:avLst/>
              <a:gdLst>
                <a:gd name="T0" fmla="*/ 8 w 23"/>
                <a:gd name="T1" fmla="*/ 28 h 28"/>
                <a:gd name="T2" fmla="*/ 1 w 23"/>
                <a:gd name="T3" fmla="*/ 23 h 28"/>
                <a:gd name="T4" fmla="*/ 2 w 23"/>
                <a:gd name="T5" fmla="*/ 22 h 28"/>
                <a:gd name="T6" fmla="*/ 4 w 23"/>
                <a:gd name="T7" fmla="*/ 22 h 28"/>
                <a:gd name="T8" fmla="*/ 2 w 23"/>
                <a:gd name="T9" fmla="*/ 22 h 28"/>
                <a:gd name="T10" fmla="*/ 1 w 23"/>
                <a:gd name="T11" fmla="*/ 23 h 28"/>
                <a:gd name="T12" fmla="*/ 0 w 23"/>
                <a:gd name="T13" fmla="*/ 21 h 28"/>
                <a:gd name="T14" fmla="*/ 0 w 23"/>
                <a:gd name="T15" fmla="*/ 21 h 28"/>
                <a:gd name="T16" fmla="*/ 2 w 23"/>
                <a:gd name="T17" fmla="*/ 11 h 28"/>
                <a:gd name="T18" fmla="*/ 2 w 23"/>
                <a:gd name="T19" fmla="*/ 11 h 28"/>
                <a:gd name="T20" fmla="*/ 13 w 23"/>
                <a:gd name="T21" fmla="*/ 0 h 28"/>
                <a:gd name="T22" fmla="*/ 13 w 23"/>
                <a:gd name="T23" fmla="*/ 0 h 28"/>
                <a:gd name="T24" fmla="*/ 17 w 23"/>
                <a:gd name="T25" fmla="*/ 1 h 28"/>
                <a:gd name="T26" fmla="*/ 17 w 23"/>
                <a:gd name="T27" fmla="*/ 1 h 28"/>
                <a:gd name="T28" fmla="*/ 23 w 23"/>
                <a:gd name="T29" fmla="*/ 10 h 28"/>
                <a:gd name="T30" fmla="*/ 23 w 23"/>
                <a:gd name="T31" fmla="*/ 10 h 28"/>
                <a:gd name="T32" fmla="*/ 10 w 23"/>
                <a:gd name="T33" fmla="*/ 28 h 28"/>
                <a:gd name="T34" fmla="*/ 10 w 23"/>
                <a:gd name="T35" fmla="*/ 28 h 28"/>
                <a:gd name="T36" fmla="*/ 9 w 23"/>
                <a:gd name="T37" fmla="*/ 28 h 28"/>
                <a:gd name="T38" fmla="*/ 9 w 23"/>
                <a:gd name="T39" fmla="*/ 28 h 28"/>
                <a:gd name="T40" fmla="*/ 8 w 23"/>
                <a:gd name="T41" fmla="*/ 28 h 28"/>
                <a:gd name="T42" fmla="*/ 9 w 23"/>
                <a:gd name="T43" fmla="*/ 24 h 28"/>
                <a:gd name="T44" fmla="*/ 19 w 23"/>
                <a:gd name="T45" fmla="*/ 10 h 28"/>
                <a:gd name="T46" fmla="*/ 19 w 23"/>
                <a:gd name="T47" fmla="*/ 10 h 28"/>
                <a:gd name="T48" fmla="*/ 15 w 23"/>
                <a:gd name="T49" fmla="*/ 5 h 28"/>
                <a:gd name="T50" fmla="*/ 15 w 23"/>
                <a:gd name="T51" fmla="*/ 5 h 28"/>
                <a:gd name="T52" fmla="*/ 13 w 23"/>
                <a:gd name="T53" fmla="*/ 4 h 28"/>
                <a:gd name="T54" fmla="*/ 13 w 23"/>
                <a:gd name="T55" fmla="*/ 4 h 28"/>
                <a:gd name="T56" fmla="*/ 6 w 23"/>
                <a:gd name="T57" fmla="*/ 13 h 28"/>
                <a:gd name="T58" fmla="*/ 6 w 23"/>
                <a:gd name="T59" fmla="*/ 13 h 28"/>
                <a:gd name="T60" fmla="*/ 4 w 23"/>
                <a:gd name="T61" fmla="*/ 21 h 28"/>
                <a:gd name="T62" fmla="*/ 4 w 23"/>
                <a:gd name="T63" fmla="*/ 21 h 28"/>
                <a:gd name="T64" fmla="*/ 9 w 23"/>
                <a:gd name="T6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8">
                  <a:moveTo>
                    <a:pt x="8" y="28"/>
                  </a:moveTo>
                  <a:cubicBezTo>
                    <a:pt x="1" y="23"/>
                    <a:pt x="1" y="23"/>
                    <a:pt x="1" y="23"/>
                  </a:cubicBezTo>
                  <a:cubicBezTo>
                    <a:pt x="2" y="22"/>
                    <a:pt x="2" y="22"/>
                    <a:pt x="2" y="22"/>
                  </a:cubicBezTo>
                  <a:cubicBezTo>
                    <a:pt x="4" y="22"/>
                    <a:pt x="4" y="22"/>
                    <a:pt x="4" y="22"/>
                  </a:cubicBezTo>
                  <a:cubicBezTo>
                    <a:pt x="2" y="22"/>
                    <a:pt x="2" y="22"/>
                    <a:pt x="2" y="22"/>
                  </a:cubicBezTo>
                  <a:cubicBezTo>
                    <a:pt x="1" y="23"/>
                    <a:pt x="1" y="23"/>
                    <a:pt x="1" y="23"/>
                  </a:cubicBezTo>
                  <a:cubicBezTo>
                    <a:pt x="0" y="23"/>
                    <a:pt x="0" y="22"/>
                    <a:pt x="0" y="21"/>
                  </a:cubicBezTo>
                  <a:cubicBezTo>
                    <a:pt x="0" y="21"/>
                    <a:pt x="0" y="21"/>
                    <a:pt x="0" y="21"/>
                  </a:cubicBezTo>
                  <a:cubicBezTo>
                    <a:pt x="0" y="21"/>
                    <a:pt x="0" y="16"/>
                    <a:pt x="2" y="11"/>
                  </a:cubicBezTo>
                  <a:cubicBezTo>
                    <a:pt x="2" y="11"/>
                    <a:pt x="2" y="11"/>
                    <a:pt x="2" y="11"/>
                  </a:cubicBezTo>
                  <a:cubicBezTo>
                    <a:pt x="4" y="6"/>
                    <a:pt x="7" y="1"/>
                    <a:pt x="13" y="0"/>
                  </a:cubicBezTo>
                  <a:cubicBezTo>
                    <a:pt x="13" y="0"/>
                    <a:pt x="13" y="0"/>
                    <a:pt x="13" y="0"/>
                  </a:cubicBezTo>
                  <a:cubicBezTo>
                    <a:pt x="14" y="0"/>
                    <a:pt x="15" y="1"/>
                    <a:pt x="17" y="1"/>
                  </a:cubicBezTo>
                  <a:cubicBezTo>
                    <a:pt x="17" y="1"/>
                    <a:pt x="17" y="1"/>
                    <a:pt x="17" y="1"/>
                  </a:cubicBezTo>
                  <a:cubicBezTo>
                    <a:pt x="21" y="3"/>
                    <a:pt x="23" y="6"/>
                    <a:pt x="23" y="10"/>
                  </a:cubicBezTo>
                  <a:cubicBezTo>
                    <a:pt x="23" y="10"/>
                    <a:pt x="23" y="10"/>
                    <a:pt x="23" y="10"/>
                  </a:cubicBezTo>
                  <a:cubicBezTo>
                    <a:pt x="23" y="17"/>
                    <a:pt x="15" y="25"/>
                    <a:pt x="10" y="28"/>
                  </a:cubicBezTo>
                  <a:cubicBezTo>
                    <a:pt x="10" y="28"/>
                    <a:pt x="10" y="28"/>
                    <a:pt x="10" y="28"/>
                  </a:cubicBezTo>
                  <a:cubicBezTo>
                    <a:pt x="10" y="28"/>
                    <a:pt x="10" y="28"/>
                    <a:pt x="9" y="28"/>
                  </a:cubicBezTo>
                  <a:cubicBezTo>
                    <a:pt x="9" y="28"/>
                    <a:pt x="9" y="28"/>
                    <a:pt x="9" y="28"/>
                  </a:cubicBezTo>
                  <a:cubicBezTo>
                    <a:pt x="9" y="28"/>
                    <a:pt x="8" y="28"/>
                    <a:pt x="8" y="28"/>
                  </a:cubicBezTo>
                  <a:close/>
                  <a:moveTo>
                    <a:pt x="9" y="24"/>
                  </a:moveTo>
                  <a:cubicBezTo>
                    <a:pt x="13" y="21"/>
                    <a:pt x="20" y="14"/>
                    <a:pt x="19" y="10"/>
                  </a:cubicBezTo>
                  <a:cubicBezTo>
                    <a:pt x="19" y="10"/>
                    <a:pt x="19" y="10"/>
                    <a:pt x="19" y="10"/>
                  </a:cubicBezTo>
                  <a:cubicBezTo>
                    <a:pt x="19" y="8"/>
                    <a:pt x="19" y="6"/>
                    <a:pt x="15" y="5"/>
                  </a:cubicBezTo>
                  <a:cubicBezTo>
                    <a:pt x="15" y="5"/>
                    <a:pt x="15" y="5"/>
                    <a:pt x="15" y="5"/>
                  </a:cubicBezTo>
                  <a:cubicBezTo>
                    <a:pt x="14" y="4"/>
                    <a:pt x="14" y="4"/>
                    <a:pt x="13" y="4"/>
                  </a:cubicBezTo>
                  <a:cubicBezTo>
                    <a:pt x="13" y="4"/>
                    <a:pt x="13" y="4"/>
                    <a:pt x="13" y="4"/>
                  </a:cubicBezTo>
                  <a:cubicBezTo>
                    <a:pt x="10" y="4"/>
                    <a:pt x="8" y="8"/>
                    <a:pt x="6" y="13"/>
                  </a:cubicBezTo>
                  <a:cubicBezTo>
                    <a:pt x="6" y="13"/>
                    <a:pt x="6" y="13"/>
                    <a:pt x="6" y="13"/>
                  </a:cubicBezTo>
                  <a:cubicBezTo>
                    <a:pt x="5" y="16"/>
                    <a:pt x="4" y="19"/>
                    <a:pt x="4" y="21"/>
                  </a:cubicBezTo>
                  <a:cubicBezTo>
                    <a:pt x="4" y="21"/>
                    <a:pt x="4" y="21"/>
                    <a:pt x="4" y="21"/>
                  </a:cubicBezTo>
                  <a:cubicBezTo>
                    <a:pt x="9" y="24"/>
                    <a:pt x="9" y="24"/>
                    <a:pt x="9" y="2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625">
              <a:extLst>
                <a:ext uri="{FF2B5EF4-FFF2-40B4-BE49-F238E27FC236}">
                  <a16:creationId xmlns:a16="http://schemas.microsoft.com/office/drawing/2014/main" id="{A7E9DA7B-3F70-48AC-BEE8-224B4BA7E9B2}"/>
                </a:ext>
              </a:extLst>
            </p:cNvPr>
            <p:cNvSpPr/>
            <p:nvPr/>
          </p:nvSpPr>
          <p:spPr bwMode="auto">
            <a:xfrm rot="964014">
              <a:off x="7596824" y="2129551"/>
              <a:ext cx="129340" cy="152451"/>
            </a:xfrm>
            <a:custGeom>
              <a:avLst/>
              <a:gdLst>
                <a:gd name="T0" fmla="*/ 14 w 25"/>
                <a:gd name="T1" fmla="*/ 29 h 29"/>
                <a:gd name="T2" fmla="*/ 11 w 25"/>
                <a:gd name="T3" fmla="*/ 6 h 29"/>
                <a:gd name="T4" fmla="*/ 23 w 25"/>
                <a:gd name="T5" fmla="*/ 27 h 29"/>
                <a:gd name="T6" fmla="*/ 14 w 25"/>
                <a:gd name="T7" fmla="*/ 29 h 29"/>
              </a:gdLst>
              <a:ahLst/>
              <a:cxnLst>
                <a:cxn ang="0">
                  <a:pos x="T0" y="T1"/>
                </a:cxn>
                <a:cxn ang="0">
                  <a:pos x="T2" y="T3"/>
                </a:cxn>
                <a:cxn ang="0">
                  <a:pos x="T4" y="T5"/>
                </a:cxn>
                <a:cxn ang="0">
                  <a:pos x="T6" y="T7"/>
                </a:cxn>
              </a:cxnLst>
              <a:rect l="0" t="0" r="r" b="b"/>
              <a:pathLst>
                <a:path w="25" h="29">
                  <a:moveTo>
                    <a:pt x="14" y="29"/>
                  </a:moveTo>
                  <a:cubicBezTo>
                    <a:pt x="14" y="29"/>
                    <a:pt x="0" y="11"/>
                    <a:pt x="11" y="6"/>
                  </a:cubicBezTo>
                  <a:cubicBezTo>
                    <a:pt x="24" y="0"/>
                    <a:pt x="25" y="20"/>
                    <a:pt x="23" y="27"/>
                  </a:cubicBezTo>
                  <a:lnTo>
                    <a:pt x="14" y="29"/>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626">
              <a:extLst>
                <a:ext uri="{FF2B5EF4-FFF2-40B4-BE49-F238E27FC236}">
                  <a16:creationId xmlns:a16="http://schemas.microsoft.com/office/drawing/2014/main" id="{46A8139C-4851-4CC3-8E8E-4E8E036038F3}"/>
                </a:ext>
              </a:extLst>
            </p:cNvPr>
            <p:cNvSpPr>
              <a:spLocks noEditPoints="1"/>
            </p:cNvSpPr>
            <p:nvPr/>
          </p:nvSpPr>
          <p:spPr bwMode="auto">
            <a:xfrm rot="964014">
              <a:off x="7618809" y="2148966"/>
              <a:ext cx="107417" cy="147966"/>
            </a:xfrm>
            <a:custGeom>
              <a:avLst/>
              <a:gdLst>
                <a:gd name="T0" fmla="*/ 8 w 21"/>
                <a:gd name="T1" fmla="*/ 27 h 28"/>
                <a:gd name="T2" fmla="*/ 0 w 21"/>
                <a:gd name="T3" fmla="*/ 9 h 28"/>
                <a:gd name="T4" fmla="*/ 0 w 21"/>
                <a:gd name="T5" fmla="*/ 9 h 28"/>
                <a:gd name="T6" fmla="*/ 5 w 21"/>
                <a:gd name="T7" fmla="*/ 1 h 28"/>
                <a:gd name="T8" fmla="*/ 5 w 21"/>
                <a:gd name="T9" fmla="*/ 1 h 28"/>
                <a:gd name="T10" fmla="*/ 10 w 21"/>
                <a:gd name="T11" fmla="*/ 0 h 28"/>
                <a:gd name="T12" fmla="*/ 10 w 21"/>
                <a:gd name="T13" fmla="*/ 0 h 28"/>
                <a:gd name="T14" fmla="*/ 19 w 21"/>
                <a:gd name="T15" fmla="*/ 6 h 28"/>
                <a:gd name="T16" fmla="*/ 19 w 21"/>
                <a:gd name="T17" fmla="*/ 6 h 28"/>
                <a:gd name="T18" fmla="*/ 21 w 21"/>
                <a:gd name="T19" fmla="*/ 17 h 28"/>
                <a:gd name="T20" fmla="*/ 21 w 21"/>
                <a:gd name="T21" fmla="*/ 17 h 28"/>
                <a:gd name="T22" fmla="*/ 20 w 21"/>
                <a:gd name="T23" fmla="*/ 25 h 28"/>
                <a:gd name="T24" fmla="*/ 20 w 21"/>
                <a:gd name="T25" fmla="*/ 25 h 28"/>
                <a:gd name="T26" fmla="*/ 18 w 21"/>
                <a:gd name="T27" fmla="*/ 26 h 28"/>
                <a:gd name="T28" fmla="*/ 18 w 21"/>
                <a:gd name="T29" fmla="*/ 26 h 28"/>
                <a:gd name="T30" fmla="*/ 10 w 21"/>
                <a:gd name="T31" fmla="*/ 28 h 28"/>
                <a:gd name="T32" fmla="*/ 9 w 21"/>
                <a:gd name="T33" fmla="*/ 28 h 28"/>
                <a:gd name="T34" fmla="*/ 9 w 21"/>
                <a:gd name="T35" fmla="*/ 28 h 28"/>
                <a:gd name="T36" fmla="*/ 8 w 21"/>
                <a:gd name="T37" fmla="*/ 27 h 28"/>
                <a:gd name="T38" fmla="*/ 9 w 21"/>
                <a:gd name="T39" fmla="*/ 26 h 28"/>
                <a:gd name="T40" fmla="*/ 11 w 21"/>
                <a:gd name="T41" fmla="*/ 25 h 28"/>
                <a:gd name="T42" fmla="*/ 9 w 21"/>
                <a:gd name="T43" fmla="*/ 26 h 28"/>
                <a:gd name="T44" fmla="*/ 7 w 21"/>
                <a:gd name="T45" fmla="*/ 5 h 28"/>
                <a:gd name="T46" fmla="*/ 4 w 21"/>
                <a:gd name="T47" fmla="*/ 9 h 28"/>
                <a:gd name="T48" fmla="*/ 4 w 21"/>
                <a:gd name="T49" fmla="*/ 9 h 28"/>
                <a:gd name="T50" fmla="*/ 7 w 21"/>
                <a:gd name="T51" fmla="*/ 19 h 28"/>
                <a:gd name="T52" fmla="*/ 7 w 21"/>
                <a:gd name="T53" fmla="*/ 19 h 28"/>
                <a:gd name="T54" fmla="*/ 10 w 21"/>
                <a:gd name="T55" fmla="*/ 24 h 28"/>
                <a:gd name="T56" fmla="*/ 10 w 21"/>
                <a:gd name="T57" fmla="*/ 24 h 28"/>
                <a:gd name="T58" fmla="*/ 16 w 21"/>
                <a:gd name="T59" fmla="*/ 22 h 28"/>
                <a:gd name="T60" fmla="*/ 17 w 21"/>
                <a:gd name="T61" fmla="*/ 17 h 28"/>
                <a:gd name="T62" fmla="*/ 17 w 21"/>
                <a:gd name="T63" fmla="*/ 17 h 28"/>
                <a:gd name="T64" fmla="*/ 15 w 21"/>
                <a:gd name="T65" fmla="*/ 8 h 28"/>
                <a:gd name="T66" fmla="*/ 15 w 21"/>
                <a:gd name="T67" fmla="*/ 8 h 28"/>
                <a:gd name="T68" fmla="*/ 10 w 21"/>
                <a:gd name="T69" fmla="*/ 4 h 28"/>
                <a:gd name="T70" fmla="*/ 10 w 21"/>
                <a:gd name="T71" fmla="*/ 4 h 28"/>
                <a:gd name="T72" fmla="*/ 7 w 21"/>
                <a:gd name="T7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8">
                  <a:moveTo>
                    <a:pt x="8" y="27"/>
                  </a:moveTo>
                  <a:cubicBezTo>
                    <a:pt x="8" y="27"/>
                    <a:pt x="0" y="18"/>
                    <a:pt x="0" y="9"/>
                  </a:cubicBezTo>
                  <a:cubicBezTo>
                    <a:pt x="0" y="9"/>
                    <a:pt x="0" y="9"/>
                    <a:pt x="0" y="9"/>
                  </a:cubicBezTo>
                  <a:cubicBezTo>
                    <a:pt x="0" y="6"/>
                    <a:pt x="2" y="3"/>
                    <a:pt x="5" y="1"/>
                  </a:cubicBezTo>
                  <a:cubicBezTo>
                    <a:pt x="5" y="1"/>
                    <a:pt x="5" y="1"/>
                    <a:pt x="5" y="1"/>
                  </a:cubicBezTo>
                  <a:cubicBezTo>
                    <a:pt x="7" y="0"/>
                    <a:pt x="9" y="0"/>
                    <a:pt x="10" y="0"/>
                  </a:cubicBezTo>
                  <a:cubicBezTo>
                    <a:pt x="10" y="0"/>
                    <a:pt x="10" y="0"/>
                    <a:pt x="10" y="0"/>
                  </a:cubicBezTo>
                  <a:cubicBezTo>
                    <a:pt x="14" y="0"/>
                    <a:pt x="17" y="3"/>
                    <a:pt x="19" y="6"/>
                  </a:cubicBezTo>
                  <a:cubicBezTo>
                    <a:pt x="19" y="6"/>
                    <a:pt x="19" y="6"/>
                    <a:pt x="19" y="6"/>
                  </a:cubicBezTo>
                  <a:cubicBezTo>
                    <a:pt x="20" y="9"/>
                    <a:pt x="21" y="13"/>
                    <a:pt x="21" y="17"/>
                  </a:cubicBezTo>
                  <a:cubicBezTo>
                    <a:pt x="21" y="17"/>
                    <a:pt x="21" y="17"/>
                    <a:pt x="21" y="17"/>
                  </a:cubicBezTo>
                  <a:cubicBezTo>
                    <a:pt x="21" y="20"/>
                    <a:pt x="20" y="23"/>
                    <a:pt x="20" y="25"/>
                  </a:cubicBezTo>
                  <a:cubicBezTo>
                    <a:pt x="20" y="25"/>
                    <a:pt x="20" y="25"/>
                    <a:pt x="20" y="25"/>
                  </a:cubicBezTo>
                  <a:cubicBezTo>
                    <a:pt x="20" y="25"/>
                    <a:pt x="19" y="26"/>
                    <a:pt x="18" y="26"/>
                  </a:cubicBezTo>
                  <a:cubicBezTo>
                    <a:pt x="18" y="26"/>
                    <a:pt x="18" y="26"/>
                    <a:pt x="18" y="26"/>
                  </a:cubicBezTo>
                  <a:cubicBezTo>
                    <a:pt x="10" y="28"/>
                    <a:pt x="10" y="28"/>
                    <a:pt x="10" y="28"/>
                  </a:cubicBezTo>
                  <a:cubicBezTo>
                    <a:pt x="10" y="28"/>
                    <a:pt x="10" y="28"/>
                    <a:pt x="9" y="28"/>
                  </a:cubicBezTo>
                  <a:cubicBezTo>
                    <a:pt x="9" y="28"/>
                    <a:pt x="9" y="28"/>
                    <a:pt x="9" y="28"/>
                  </a:cubicBezTo>
                  <a:cubicBezTo>
                    <a:pt x="9" y="28"/>
                    <a:pt x="8" y="28"/>
                    <a:pt x="8" y="27"/>
                  </a:cubicBezTo>
                  <a:close/>
                  <a:moveTo>
                    <a:pt x="9" y="26"/>
                  </a:moveTo>
                  <a:cubicBezTo>
                    <a:pt x="11" y="25"/>
                    <a:pt x="11" y="25"/>
                    <a:pt x="11" y="25"/>
                  </a:cubicBezTo>
                  <a:cubicBezTo>
                    <a:pt x="9" y="26"/>
                    <a:pt x="9" y="26"/>
                    <a:pt x="9" y="26"/>
                  </a:cubicBezTo>
                  <a:close/>
                  <a:moveTo>
                    <a:pt x="7" y="5"/>
                  </a:moveTo>
                  <a:cubicBezTo>
                    <a:pt x="5" y="6"/>
                    <a:pt x="4" y="7"/>
                    <a:pt x="4" y="9"/>
                  </a:cubicBezTo>
                  <a:cubicBezTo>
                    <a:pt x="4" y="9"/>
                    <a:pt x="4" y="9"/>
                    <a:pt x="4" y="9"/>
                  </a:cubicBezTo>
                  <a:cubicBezTo>
                    <a:pt x="4" y="12"/>
                    <a:pt x="6" y="16"/>
                    <a:pt x="7" y="19"/>
                  </a:cubicBezTo>
                  <a:cubicBezTo>
                    <a:pt x="7" y="19"/>
                    <a:pt x="7" y="19"/>
                    <a:pt x="7" y="19"/>
                  </a:cubicBezTo>
                  <a:cubicBezTo>
                    <a:pt x="9" y="21"/>
                    <a:pt x="10" y="23"/>
                    <a:pt x="10" y="24"/>
                  </a:cubicBezTo>
                  <a:cubicBezTo>
                    <a:pt x="10" y="24"/>
                    <a:pt x="10" y="24"/>
                    <a:pt x="10" y="24"/>
                  </a:cubicBezTo>
                  <a:cubicBezTo>
                    <a:pt x="16" y="22"/>
                    <a:pt x="16" y="22"/>
                    <a:pt x="16" y="22"/>
                  </a:cubicBezTo>
                  <a:cubicBezTo>
                    <a:pt x="17" y="21"/>
                    <a:pt x="17" y="19"/>
                    <a:pt x="17" y="17"/>
                  </a:cubicBezTo>
                  <a:cubicBezTo>
                    <a:pt x="17" y="17"/>
                    <a:pt x="17" y="17"/>
                    <a:pt x="17" y="17"/>
                  </a:cubicBezTo>
                  <a:cubicBezTo>
                    <a:pt x="17" y="14"/>
                    <a:pt x="16" y="10"/>
                    <a:pt x="15" y="8"/>
                  </a:cubicBezTo>
                  <a:cubicBezTo>
                    <a:pt x="15" y="8"/>
                    <a:pt x="15" y="8"/>
                    <a:pt x="15" y="8"/>
                  </a:cubicBezTo>
                  <a:cubicBezTo>
                    <a:pt x="14" y="5"/>
                    <a:pt x="12" y="4"/>
                    <a:pt x="10" y="4"/>
                  </a:cubicBezTo>
                  <a:cubicBezTo>
                    <a:pt x="10" y="4"/>
                    <a:pt x="10" y="4"/>
                    <a:pt x="10" y="4"/>
                  </a:cubicBezTo>
                  <a:cubicBezTo>
                    <a:pt x="9" y="4"/>
                    <a:pt x="8" y="4"/>
                    <a:pt x="7" y="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627">
              <a:extLst>
                <a:ext uri="{FF2B5EF4-FFF2-40B4-BE49-F238E27FC236}">
                  <a16:creationId xmlns:a16="http://schemas.microsoft.com/office/drawing/2014/main" id="{5CFD597B-41A4-4682-AEF6-6AD2DFF2D39A}"/>
                </a:ext>
              </a:extLst>
            </p:cNvPr>
            <p:cNvSpPr/>
            <p:nvPr/>
          </p:nvSpPr>
          <p:spPr bwMode="auto">
            <a:xfrm rot="964014">
              <a:off x="7499723" y="2173513"/>
              <a:ext cx="144684" cy="138999"/>
            </a:xfrm>
            <a:custGeom>
              <a:avLst/>
              <a:gdLst>
                <a:gd name="T0" fmla="*/ 23 w 28"/>
                <a:gd name="T1" fmla="*/ 26 h 26"/>
                <a:gd name="T2" fmla="*/ 5 w 28"/>
                <a:gd name="T3" fmla="*/ 12 h 26"/>
                <a:gd name="T4" fmla="*/ 28 w 28"/>
                <a:gd name="T5" fmla="*/ 19 h 26"/>
                <a:gd name="T6" fmla="*/ 23 w 28"/>
                <a:gd name="T7" fmla="*/ 26 h 26"/>
              </a:gdLst>
              <a:ahLst/>
              <a:cxnLst>
                <a:cxn ang="0">
                  <a:pos x="T0" y="T1"/>
                </a:cxn>
                <a:cxn ang="0">
                  <a:pos x="T2" y="T3"/>
                </a:cxn>
                <a:cxn ang="0">
                  <a:pos x="T4" y="T5"/>
                </a:cxn>
                <a:cxn ang="0">
                  <a:pos x="T6" y="T7"/>
                </a:cxn>
              </a:cxnLst>
              <a:rect l="0" t="0" r="r" b="b"/>
              <a:pathLst>
                <a:path w="28" h="26">
                  <a:moveTo>
                    <a:pt x="23" y="26"/>
                  </a:moveTo>
                  <a:cubicBezTo>
                    <a:pt x="23" y="26"/>
                    <a:pt x="0" y="23"/>
                    <a:pt x="5" y="12"/>
                  </a:cubicBezTo>
                  <a:cubicBezTo>
                    <a:pt x="9" y="0"/>
                    <a:pt x="24" y="12"/>
                    <a:pt x="28" y="19"/>
                  </a:cubicBezTo>
                  <a:lnTo>
                    <a:pt x="23" y="2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628">
              <a:extLst>
                <a:ext uri="{FF2B5EF4-FFF2-40B4-BE49-F238E27FC236}">
                  <a16:creationId xmlns:a16="http://schemas.microsoft.com/office/drawing/2014/main" id="{191CA71A-3665-4BDA-88CF-183DAE4C13E9}"/>
                </a:ext>
              </a:extLst>
            </p:cNvPr>
            <p:cNvSpPr>
              <a:spLocks noEditPoints="1"/>
            </p:cNvSpPr>
            <p:nvPr/>
          </p:nvSpPr>
          <p:spPr bwMode="auto">
            <a:xfrm rot="964014">
              <a:off x="7504982" y="2202704"/>
              <a:ext cx="144684" cy="123305"/>
            </a:xfrm>
            <a:custGeom>
              <a:avLst/>
              <a:gdLst>
                <a:gd name="T0" fmla="*/ 21 w 28"/>
                <a:gd name="T1" fmla="*/ 23 h 23"/>
                <a:gd name="T2" fmla="*/ 11 w 28"/>
                <a:gd name="T3" fmla="*/ 21 h 23"/>
                <a:gd name="T4" fmla="*/ 11 w 28"/>
                <a:gd name="T5" fmla="*/ 21 h 23"/>
                <a:gd name="T6" fmla="*/ 0 w 28"/>
                <a:gd name="T7" fmla="*/ 10 h 23"/>
                <a:gd name="T8" fmla="*/ 0 w 28"/>
                <a:gd name="T9" fmla="*/ 10 h 23"/>
                <a:gd name="T10" fmla="*/ 1 w 28"/>
                <a:gd name="T11" fmla="*/ 7 h 23"/>
                <a:gd name="T12" fmla="*/ 1 w 28"/>
                <a:gd name="T13" fmla="*/ 7 h 23"/>
                <a:gd name="T14" fmla="*/ 9 w 28"/>
                <a:gd name="T15" fmla="*/ 0 h 23"/>
                <a:gd name="T16" fmla="*/ 9 w 28"/>
                <a:gd name="T17" fmla="*/ 0 h 23"/>
                <a:gd name="T18" fmla="*/ 28 w 28"/>
                <a:gd name="T19" fmla="*/ 13 h 23"/>
                <a:gd name="T20" fmla="*/ 28 w 28"/>
                <a:gd name="T21" fmla="*/ 13 h 23"/>
                <a:gd name="T22" fmla="*/ 28 w 28"/>
                <a:gd name="T23" fmla="*/ 15 h 23"/>
                <a:gd name="T24" fmla="*/ 28 w 28"/>
                <a:gd name="T25" fmla="*/ 15 h 23"/>
                <a:gd name="T26" fmla="*/ 23 w 28"/>
                <a:gd name="T27" fmla="*/ 22 h 23"/>
                <a:gd name="T28" fmla="*/ 21 w 28"/>
                <a:gd name="T29" fmla="*/ 23 h 23"/>
                <a:gd name="T30" fmla="*/ 21 w 28"/>
                <a:gd name="T31" fmla="*/ 23 h 23"/>
                <a:gd name="T32" fmla="*/ 21 w 28"/>
                <a:gd name="T33" fmla="*/ 23 h 23"/>
                <a:gd name="T34" fmla="*/ 21 w 28"/>
                <a:gd name="T35" fmla="*/ 21 h 23"/>
                <a:gd name="T36" fmla="*/ 22 w 28"/>
                <a:gd name="T37" fmla="*/ 19 h 23"/>
                <a:gd name="T38" fmla="*/ 21 w 28"/>
                <a:gd name="T39" fmla="*/ 21 h 23"/>
                <a:gd name="T40" fmla="*/ 9 w 28"/>
                <a:gd name="T41" fmla="*/ 4 h 23"/>
                <a:gd name="T42" fmla="*/ 4 w 28"/>
                <a:gd name="T43" fmla="*/ 8 h 23"/>
                <a:gd name="T44" fmla="*/ 4 w 28"/>
                <a:gd name="T45" fmla="*/ 8 h 23"/>
                <a:gd name="T46" fmla="*/ 4 w 28"/>
                <a:gd name="T47" fmla="*/ 10 h 23"/>
                <a:gd name="T48" fmla="*/ 4 w 28"/>
                <a:gd name="T49" fmla="*/ 10 h 23"/>
                <a:gd name="T50" fmla="*/ 12 w 28"/>
                <a:gd name="T51" fmla="*/ 17 h 23"/>
                <a:gd name="T52" fmla="*/ 12 w 28"/>
                <a:gd name="T53" fmla="*/ 17 h 23"/>
                <a:gd name="T54" fmla="*/ 20 w 28"/>
                <a:gd name="T55" fmla="*/ 19 h 23"/>
                <a:gd name="T56" fmla="*/ 20 w 28"/>
                <a:gd name="T57" fmla="*/ 19 h 23"/>
                <a:gd name="T58" fmla="*/ 24 w 28"/>
                <a:gd name="T59" fmla="*/ 14 h 23"/>
                <a:gd name="T60" fmla="*/ 10 w 28"/>
                <a:gd name="T61" fmla="*/ 4 h 23"/>
                <a:gd name="T62" fmla="*/ 10 w 28"/>
                <a:gd name="T63" fmla="*/ 4 h 23"/>
                <a:gd name="T64" fmla="*/ 9 w 28"/>
                <a:gd name="T6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3">
                  <a:moveTo>
                    <a:pt x="21" y="23"/>
                  </a:moveTo>
                  <a:cubicBezTo>
                    <a:pt x="21" y="23"/>
                    <a:pt x="16" y="23"/>
                    <a:pt x="11" y="21"/>
                  </a:cubicBezTo>
                  <a:cubicBezTo>
                    <a:pt x="11" y="21"/>
                    <a:pt x="11" y="21"/>
                    <a:pt x="11" y="21"/>
                  </a:cubicBezTo>
                  <a:cubicBezTo>
                    <a:pt x="6" y="19"/>
                    <a:pt x="0" y="16"/>
                    <a:pt x="0" y="10"/>
                  </a:cubicBezTo>
                  <a:cubicBezTo>
                    <a:pt x="0" y="10"/>
                    <a:pt x="0" y="10"/>
                    <a:pt x="0" y="10"/>
                  </a:cubicBezTo>
                  <a:cubicBezTo>
                    <a:pt x="0" y="9"/>
                    <a:pt x="0" y="8"/>
                    <a:pt x="1" y="7"/>
                  </a:cubicBezTo>
                  <a:cubicBezTo>
                    <a:pt x="1" y="7"/>
                    <a:pt x="1" y="7"/>
                    <a:pt x="1" y="7"/>
                  </a:cubicBezTo>
                  <a:cubicBezTo>
                    <a:pt x="2" y="2"/>
                    <a:pt x="6" y="0"/>
                    <a:pt x="9" y="0"/>
                  </a:cubicBezTo>
                  <a:cubicBezTo>
                    <a:pt x="9" y="0"/>
                    <a:pt x="9" y="0"/>
                    <a:pt x="9" y="0"/>
                  </a:cubicBezTo>
                  <a:cubicBezTo>
                    <a:pt x="17" y="0"/>
                    <a:pt x="25" y="8"/>
                    <a:pt x="28" y="13"/>
                  </a:cubicBezTo>
                  <a:cubicBezTo>
                    <a:pt x="28" y="13"/>
                    <a:pt x="28" y="13"/>
                    <a:pt x="28" y="13"/>
                  </a:cubicBezTo>
                  <a:cubicBezTo>
                    <a:pt x="28" y="14"/>
                    <a:pt x="28" y="14"/>
                    <a:pt x="28" y="15"/>
                  </a:cubicBezTo>
                  <a:cubicBezTo>
                    <a:pt x="28" y="15"/>
                    <a:pt x="28" y="15"/>
                    <a:pt x="28" y="15"/>
                  </a:cubicBezTo>
                  <a:cubicBezTo>
                    <a:pt x="23" y="22"/>
                    <a:pt x="23" y="22"/>
                    <a:pt x="23" y="22"/>
                  </a:cubicBezTo>
                  <a:cubicBezTo>
                    <a:pt x="23" y="23"/>
                    <a:pt x="22" y="23"/>
                    <a:pt x="21" y="23"/>
                  </a:cubicBezTo>
                  <a:cubicBezTo>
                    <a:pt x="21" y="23"/>
                    <a:pt x="21" y="23"/>
                    <a:pt x="21" y="23"/>
                  </a:cubicBezTo>
                  <a:cubicBezTo>
                    <a:pt x="21" y="23"/>
                    <a:pt x="21" y="23"/>
                    <a:pt x="21" y="23"/>
                  </a:cubicBezTo>
                  <a:close/>
                  <a:moveTo>
                    <a:pt x="21" y="21"/>
                  </a:moveTo>
                  <a:cubicBezTo>
                    <a:pt x="22" y="19"/>
                    <a:pt x="22" y="19"/>
                    <a:pt x="22" y="19"/>
                  </a:cubicBezTo>
                  <a:cubicBezTo>
                    <a:pt x="21" y="21"/>
                    <a:pt x="21" y="21"/>
                    <a:pt x="21" y="21"/>
                  </a:cubicBezTo>
                  <a:close/>
                  <a:moveTo>
                    <a:pt x="9" y="4"/>
                  </a:moveTo>
                  <a:cubicBezTo>
                    <a:pt x="7" y="4"/>
                    <a:pt x="6" y="5"/>
                    <a:pt x="4" y="8"/>
                  </a:cubicBezTo>
                  <a:cubicBezTo>
                    <a:pt x="4" y="8"/>
                    <a:pt x="4" y="8"/>
                    <a:pt x="4" y="8"/>
                  </a:cubicBezTo>
                  <a:cubicBezTo>
                    <a:pt x="4" y="9"/>
                    <a:pt x="4" y="9"/>
                    <a:pt x="4" y="10"/>
                  </a:cubicBezTo>
                  <a:cubicBezTo>
                    <a:pt x="4" y="10"/>
                    <a:pt x="4" y="10"/>
                    <a:pt x="4" y="10"/>
                  </a:cubicBezTo>
                  <a:cubicBezTo>
                    <a:pt x="4" y="13"/>
                    <a:pt x="8" y="15"/>
                    <a:pt x="12" y="17"/>
                  </a:cubicBezTo>
                  <a:cubicBezTo>
                    <a:pt x="12" y="17"/>
                    <a:pt x="12" y="17"/>
                    <a:pt x="12" y="17"/>
                  </a:cubicBezTo>
                  <a:cubicBezTo>
                    <a:pt x="15" y="18"/>
                    <a:pt x="19" y="19"/>
                    <a:pt x="20" y="19"/>
                  </a:cubicBezTo>
                  <a:cubicBezTo>
                    <a:pt x="20" y="19"/>
                    <a:pt x="20" y="19"/>
                    <a:pt x="20" y="19"/>
                  </a:cubicBezTo>
                  <a:cubicBezTo>
                    <a:pt x="24" y="14"/>
                    <a:pt x="24" y="14"/>
                    <a:pt x="24" y="14"/>
                  </a:cubicBezTo>
                  <a:cubicBezTo>
                    <a:pt x="21" y="10"/>
                    <a:pt x="14" y="4"/>
                    <a:pt x="10" y="4"/>
                  </a:cubicBezTo>
                  <a:cubicBezTo>
                    <a:pt x="10" y="4"/>
                    <a:pt x="10" y="4"/>
                    <a:pt x="10" y="4"/>
                  </a:cubicBezTo>
                  <a:cubicBezTo>
                    <a:pt x="10" y="4"/>
                    <a:pt x="9" y="4"/>
                    <a:pt x="9"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629">
              <a:extLst>
                <a:ext uri="{FF2B5EF4-FFF2-40B4-BE49-F238E27FC236}">
                  <a16:creationId xmlns:a16="http://schemas.microsoft.com/office/drawing/2014/main" id="{370448A9-3565-4A60-A9E9-C6B29A0E426B}"/>
                </a:ext>
              </a:extLst>
            </p:cNvPr>
            <p:cNvSpPr/>
            <p:nvPr/>
          </p:nvSpPr>
          <p:spPr bwMode="auto">
            <a:xfrm rot="964014">
              <a:off x="7444208" y="2314647"/>
              <a:ext cx="151261" cy="132273"/>
            </a:xfrm>
            <a:custGeom>
              <a:avLst/>
              <a:gdLst>
                <a:gd name="T0" fmla="*/ 29 w 29"/>
                <a:gd name="T1" fmla="*/ 11 h 25"/>
                <a:gd name="T2" fmla="*/ 6 w 29"/>
                <a:gd name="T3" fmla="*/ 14 h 25"/>
                <a:gd name="T4" fmla="*/ 27 w 29"/>
                <a:gd name="T5" fmla="*/ 2 h 25"/>
                <a:gd name="T6" fmla="*/ 29 w 29"/>
                <a:gd name="T7" fmla="*/ 11 h 25"/>
              </a:gdLst>
              <a:ahLst/>
              <a:cxnLst>
                <a:cxn ang="0">
                  <a:pos x="T0" y="T1"/>
                </a:cxn>
                <a:cxn ang="0">
                  <a:pos x="T2" y="T3"/>
                </a:cxn>
                <a:cxn ang="0">
                  <a:pos x="T4" y="T5"/>
                </a:cxn>
                <a:cxn ang="0">
                  <a:pos x="T6" y="T7"/>
                </a:cxn>
              </a:cxnLst>
              <a:rect l="0" t="0" r="r" b="b"/>
              <a:pathLst>
                <a:path w="29" h="25">
                  <a:moveTo>
                    <a:pt x="29" y="11"/>
                  </a:moveTo>
                  <a:cubicBezTo>
                    <a:pt x="29" y="11"/>
                    <a:pt x="10" y="25"/>
                    <a:pt x="6" y="14"/>
                  </a:cubicBezTo>
                  <a:cubicBezTo>
                    <a:pt x="0" y="2"/>
                    <a:pt x="19" y="0"/>
                    <a:pt x="27" y="2"/>
                  </a:cubicBezTo>
                  <a:lnTo>
                    <a:pt x="29" y="11"/>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630">
              <a:extLst>
                <a:ext uri="{FF2B5EF4-FFF2-40B4-BE49-F238E27FC236}">
                  <a16:creationId xmlns:a16="http://schemas.microsoft.com/office/drawing/2014/main" id="{9328AE1B-A3CA-4281-AD6C-7817479F198D}"/>
                </a:ext>
              </a:extLst>
            </p:cNvPr>
            <p:cNvSpPr>
              <a:spLocks noEditPoints="1"/>
            </p:cNvSpPr>
            <p:nvPr/>
          </p:nvSpPr>
          <p:spPr bwMode="auto">
            <a:xfrm rot="964014">
              <a:off x="7463736" y="2311916"/>
              <a:ext cx="144684" cy="112096"/>
            </a:xfrm>
            <a:custGeom>
              <a:avLst/>
              <a:gdLst>
                <a:gd name="T0" fmla="*/ 1 w 28"/>
                <a:gd name="T1" fmla="*/ 16 h 21"/>
                <a:gd name="T2" fmla="*/ 0 w 28"/>
                <a:gd name="T3" fmla="*/ 11 h 21"/>
                <a:gd name="T4" fmla="*/ 0 w 28"/>
                <a:gd name="T5" fmla="*/ 11 h 21"/>
                <a:gd name="T6" fmla="*/ 6 w 28"/>
                <a:gd name="T7" fmla="*/ 2 h 21"/>
                <a:gd name="T8" fmla="*/ 6 w 28"/>
                <a:gd name="T9" fmla="*/ 2 h 21"/>
                <a:gd name="T10" fmla="*/ 17 w 28"/>
                <a:gd name="T11" fmla="*/ 0 h 21"/>
                <a:gd name="T12" fmla="*/ 17 w 28"/>
                <a:gd name="T13" fmla="*/ 0 h 21"/>
                <a:gd name="T14" fmla="*/ 24 w 28"/>
                <a:gd name="T15" fmla="*/ 1 h 21"/>
                <a:gd name="T16" fmla="*/ 24 w 28"/>
                <a:gd name="T17" fmla="*/ 1 h 21"/>
                <a:gd name="T18" fmla="*/ 26 w 28"/>
                <a:gd name="T19" fmla="*/ 3 h 21"/>
                <a:gd name="T20" fmla="*/ 26 w 28"/>
                <a:gd name="T21" fmla="*/ 3 h 21"/>
                <a:gd name="T22" fmla="*/ 28 w 28"/>
                <a:gd name="T23" fmla="*/ 11 h 21"/>
                <a:gd name="T24" fmla="*/ 26 w 28"/>
                <a:gd name="T25" fmla="*/ 12 h 21"/>
                <a:gd name="T26" fmla="*/ 28 w 28"/>
                <a:gd name="T27" fmla="*/ 11 h 21"/>
                <a:gd name="T28" fmla="*/ 27 w 28"/>
                <a:gd name="T29" fmla="*/ 13 h 21"/>
                <a:gd name="T30" fmla="*/ 27 w 28"/>
                <a:gd name="T31" fmla="*/ 13 h 21"/>
                <a:gd name="T32" fmla="*/ 9 w 28"/>
                <a:gd name="T33" fmla="*/ 21 h 21"/>
                <a:gd name="T34" fmla="*/ 9 w 28"/>
                <a:gd name="T35" fmla="*/ 21 h 21"/>
                <a:gd name="T36" fmla="*/ 9 w 28"/>
                <a:gd name="T37" fmla="*/ 21 h 21"/>
                <a:gd name="T38" fmla="*/ 9 w 28"/>
                <a:gd name="T39" fmla="*/ 21 h 21"/>
                <a:gd name="T40" fmla="*/ 1 w 28"/>
                <a:gd name="T41" fmla="*/ 16 h 21"/>
                <a:gd name="T42" fmla="*/ 7 w 28"/>
                <a:gd name="T43" fmla="*/ 6 h 21"/>
                <a:gd name="T44" fmla="*/ 4 w 28"/>
                <a:gd name="T45" fmla="*/ 11 h 21"/>
                <a:gd name="T46" fmla="*/ 4 w 28"/>
                <a:gd name="T47" fmla="*/ 11 h 21"/>
                <a:gd name="T48" fmla="*/ 4 w 28"/>
                <a:gd name="T49" fmla="*/ 14 h 21"/>
                <a:gd name="T50" fmla="*/ 4 w 28"/>
                <a:gd name="T51" fmla="*/ 14 h 21"/>
                <a:gd name="T52" fmla="*/ 9 w 28"/>
                <a:gd name="T53" fmla="*/ 17 h 21"/>
                <a:gd name="T54" fmla="*/ 9 w 28"/>
                <a:gd name="T55" fmla="*/ 17 h 21"/>
                <a:gd name="T56" fmla="*/ 19 w 28"/>
                <a:gd name="T57" fmla="*/ 14 h 21"/>
                <a:gd name="T58" fmla="*/ 19 w 28"/>
                <a:gd name="T59" fmla="*/ 14 h 21"/>
                <a:gd name="T60" fmla="*/ 23 w 28"/>
                <a:gd name="T61" fmla="*/ 11 h 21"/>
                <a:gd name="T62" fmla="*/ 23 w 28"/>
                <a:gd name="T63" fmla="*/ 11 h 21"/>
                <a:gd name="T64" fmla="*/ 22 w 28"/>
                <a:gd name="T65" fmla="*/ 5 h 21"/>
                <a:gd name="T66" fmla="*/ 17 w 28"/>
                <a:gd name="T67" fmla="*/ 4 h 21"/>
                <a:gd name="T68" fmla="*/ 17 w 28"/>
                <a:gd name="T69" fmla="*/ 4 h 21"/>
                <a:gd name="T70" fmla="*/ 17 w 28"/>
                <a:gd name="T71" fmla="*/ 4 h 21"/>
                <a:gd name="T72" fmla="*/ 17 w 28"/>
                <a:gd name="T73" fmla="*/ 4 h 21"/>
                <a:gd name="T74" fmla="*/ 7 w 28"/>
                <a:gd name="T7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1">
                  <a:moveTo>
                    <a:pt x="1" y="16"/>
                  </a:moveTo>
                  <a:cubicBezTo>
                    <a:pt x="0" y="14"/>
                    <a:pt x="0" y="13"/>
                    <a:pt x="0" y="11"/>
                  </a:cubicBezTo>
                  <a:cubicBezTo>
                    <a:pt x="0" y="11"/>
                    <a:pt x="0" y="11"/>
                    <a:pt x="0" y="11"/>
                  </a:cubicBezTo>
                  <a:cubicBezTo>
                    <a:pt x="0" y="7"/>
                    <a:pt x="2" y="4"/>
                    <a:pt x="6" y="2"/>
                  </a:cubicBezTo>
                  <a:cubicBezTo>
                    <a:pt x="6" y="2"/>
                    <a:pt x="6" y="2"/>
                    <a:pt x="6" y="2"/>
                  </a:cubicBezTo>
                  <a:cubicBezTo>
                    <a:pt x="9" y="1"/>
                    <a:pt x="13" y="0"/>
                    <a:pt x="17" y="0"/>
                  </a:cubicBezTo>
                  <a:cubicBezTo>
                    <a:pt x="17" y="0"/>
                    <a:pt x="17" y="0"/>
                    <a:pt x="17" y="0"/>
                  </a:cubicBezTo>
                  <a:cubicBezTo>
                    <a:pt x="20" y="0"/>
                    <a:pt x="22" y="1"/>
                    <a:pt x="24" y="1"/>
                  </a:cubicBezTo>
                  <a:cubicBezTo>
                    <a:pt x="24" y="1"/>
                    <a:pt x="24" y="1"/>
                    <a:pt x="24" y="1"/>
                  </a:cubicBezTo>
                  <a:cubicBezTo>
                    <a:pt x="25" y="2"/>
                    <a:pt x="26" y="2"/>
                    <a:pt x="26" y="3"/>
                  </a:cubicBezTo>
                  <a:cubicBezTo>
                    <a:pt x="26" y="3"/>
                    <a:pt x="26" y="3"/>
                    <a:pt x="26" y="3"/>
                  </a:cubicBezTo>
                  <a:cubicBezTo>
                    <a:pt x="28" y="11"/>
                    <a:pt x="28" y="11"/>
                    <a:pt x="28" y="11"/>
                  </a:cubicBezTo>
                  <a:cubicBezTo>
                    <a:pt x="26" y="12"/>
                    <a:pt x="26" y="12"/>
                    <a:pt x="26" y="12"/>
                  </a:cubicBezTo>
                  <a:cubicBezTo>
                    <a:pt x="28" y="11"/>
                    <a:pt x="28" y="11"/>
                    <a:pt x="28" y="11"/>
                  </a:cubicBezTo>
                  <a:cubicBezTo>
                    <a:pt x="28" y="12"/>
                    <a:pt x="27" y="13"/>
                    <a:pt x="27" y="13"/>
                  </a:cubicBezTo>
                  <a:cubicBezTo>
                    <a:pt x="27" y="13"/>
                    <a:pt x="27" y="13"/>
                    <a:pt x="27" y="13"/>
                  </a:cubicBezTo>
                  <a:cubicBezTo>
                    <a:pt x="27" y="13"/>
                    <a:pt x="17" y="21"/>
                    <a:pt x="9" y="21"/>
                  </a:cubicBezTo>
                  <a:cubicBezTo>
                    <a:pt x="9" y="21"/>
                    <a:pt x="9" y="21"/>
                    <a:pt x="9" y="21"/>
                  </a:cubicBezTo>
                  <a:cubicBezTo>
                    <a:pt x="9" y="21"/>
                    <a:pt x="9" y="21"/>
                    <a:pt x="9" y="21"/>
                  </a:cubicBezTo>
                  <a:cubicBezTo>
                    <a:pt x="9" y="21"/>
                    <a:pt x="9" y="21"/>
                    <a:pt x="9" y="21"/>
                  </a:cubicBezTo>
                  <a:cubicBezTo>
                    <a:pt x="6" y="21"/>
                    <a:pt x="2" y="19"/>
                    <a:pt x="1" y="16"/>
                  </a:cubicBezTo>
                  <a:close/>
                  <a:moveTo>
                    <a:pt x="7" y="6"/>
                  </a:moveTo>
                  <a:cubicBezTo>
                    <a:pt x="5" y="7"/>
                    <a:pt x="4" y="9"/>
                    <a:pt x="4" y="11"/>
                  </a:cubicBezTo>
                  <a:cubicBezTo>
                    <a:pt x="4" y="11"/>
                    <a:pt x="4" y="11"/>
                    <a:pt x="4" y="11"/>
                  </a:cubicBezTo>
                  <a:cubicBezTo>
                    <a:pt x="4" y="12"/>
                    <a:pt x="4" y="13"/>
                    <a:pt x="4" y="14"/>
                  </a:cubicBezTo>
                  <a:cubicBezTo>
                    <a:pt x="4" y="14"/>
                    <a:pt x="4" y="14"/>
                    <a:pt x="4" y="14"/>
                  </a:cubicBezTo>
                  <a:cubicBezTo>
                    <a:pt x="5" y="16"/>
                    <a:pt x="7" y="17"/>
                    <a:pt x="9" y="17"/>
                  </a:cubicBezTo>
                  <a:cubicBezTo>
                    <a:pt x="9" y="17"/>
                    <a:pt x="9" y="17"/>
                    <a:pt x="9" y="17"/>
                  </a:cubicBezTo>
                  <a:cubicBezTo>
                    <a:pt x="12" y="17"/>
                    <a:pt x="16" y="15"/>
                    <a:pt x="19" y="14"/>
                  </a:cubicBezTo>
                  <a:cubicBezTo>
                    <a:pt x="19" y="14"/>
                    <a:pt x="19" y="14"/>
                    <a:pt x="19" y="14"/>
                  </a:cubicBezTo>
                  <a:cubicBezTo>
                    <a:pt x="21" y="13"/>
                    <a:pt x="22" y="12"/>
                    <a:pt x="23" y="11"/>
                  </a:cubicBezTo>
                  <a:cubicBezTo>
                    <a:pt x="23" y="11"/>
                    <a:pt x="23" y="11"/>
                    <a:pt x="23" y="11"/>
                  </a:cubicBezTo>
                  <a:cubicBezTo>
                    <a:pt x="22" y="5"/>
                    <a:pt x="22" y="5"/>
                    <a:pt x="22" y="5"/>
                  </a:cubicBezTo>
                  <a:cubicBezTo>
                    <a:pt x="21" y="5"/>
                    <a:pt x="19" y="4"/>
                    <a:pt x="17" y="4"/>
                  </a:cubicBezTo>
                  <a:cubicBezTo>
                    <a:pt x="17" y="4"/>
                    <a:pt x="17" y="4"/>
                    <a:pt x="17" y="4"/>
                  </a:cubicBezTo>
                  <a:cubicBezTo>
                    <a:pt x="17" y="4"/>
                    <a:pt x="17" y="4"/>
                    <a:pt x="17" y="4"/>
                  </a:cubicBezTo>
                  <a:cubicBezTo>
                    <a:pt x="17" y="4"/>
                    <a:pt x="17" y="4"/>
                    <a:pt x="17" y="4"/>
                  </a:cubicBezTo>
                  <a:cubicBezTo>
                    <a:pt x="14" y="4"/>
                    <a:pt x="10" y="5"/>
                    <a:pt x="7" y="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631">
              <a:extLst>
                <a:ext uri="{FF2B5EF4-FFF2-40B4-BE49-F238E27FC236}">
                  <a16:creationId xmlns:a16="http://schemas.microsoft.com/office/drawing/2014/main" id="{8ECAEE42-9536-4B3D-AEBD-E829BA67B29F}"/>
                </a:ext>
              </a:extLst>
            </p:cNvPr>
            <p:cNvSpPr/>
            <p:nvPr/>
          </p:nvSpPr>
          <p:spPr bwMode="auto">
            <a:xfrm rot="964014">
              <a:off x="7482309" y="2394398"/>
              <a:ext cx="140301" cy="150208"/>
            </a:xfrm>
            <a:custGeom>
              <a:avLst/>
              <a:gdLst>
                <a:gd name="T0" fmla="*/ 27 w 27"/>
                <a:gd name="T1" fmla="*/ 5 h 28"/>
                <a:gd name="T2" fmla="*/ 13 w 27"/>
                <a:gd name="T3" fmla="*/ 24 h 28"/>
                <a:gd name="T4" fmla="*/ 20 w 27"/>
                <a:gd name="T5" fmla="*/ 0 h 28"/>
                <a:gd name="T6" fmla="*/ 27 w 27"/>
                <a:gd name="T7" fmla="*/ 5 h 28"/>
              </a:gdLst>
              <a:ahLst/>
              <a:cxnLst>
                <a:cxn ang="0">
                  <a:pos x="T0" y="T1"/>
                </a:cxn>
                <a:cxn ang="0">
                  <a:pos x="T2" y="T3"/>
                </a:cxn>
                <a:cxn ang="0">
                  <a:pos x="T4" y="T5"/>
                </a:cxn>
                <a:cxn ang="0">
                  <a:pos x="T6" y="T7"/>
                </a:cxn>
              </a:cxnLst>
              <a:rect l="0" t="0" r="r" b="b"/>
              <a:pathLst>
                <a:path w="27" h="28">
                  <a:moveTo>
                    <a:pt x="27" y="5"/>
                  </a:moveTo>
                  <a:cubicBezTo>
                    <a:pt x="27" y="5"/>
                    <a:pt x="24" y="28"/>
                    <a:pt x="13" y="24"/>
                  </a:cubicBezTo>
                  <a:cubicBezTo>
                    <a:pt x="0" y="19"/>
                    <a:pt x="13" y="4"/>
                    <a:pt x="20" y="0"/>
                  </a:cubicBezTo>
                  <a:lnTo>
                    <a:pt x="27"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632">
              <a:extLst>
                <a:ext uri="{FF2B5EF4-FFF2-40B4-BE49-F238E27FC236}">
                  <a16:creationId xmlns:a16="http://schemas.microsoft.com/office/drawing/2014/main" id="{C4F64BF3-F760-41D8-A078-CB3FA9124000}"/>
                </a:ext>
              </a:extLst>
            </p:cNvPr>
            <p:cNvSpPr>
              <a:spLocks noEditPoints="1"/>
            </p:cNvSpPr>
            <p:nvPr/>
          </p:nvSpPr>
          <p:spPr bwMode="auto">
            <a:xfrm rot="964014">
              <a:off x="7514980" y="2391590"/>
              <a:ext cx="120571" cy="147966"/>
            </a:xfrm>
            <a:custGeom>
              <a:avLst/>
              <a:gdLst>
                <a:gd name="T0" fmla="*/ 6 w 23"/>
                <a:gd name="T1" fmla="*/ 27 h 28"/>
                <a:gd name="T2" fmla="*/ 0 w 23"/>
                <a:gd name="T3" fmla="*/ 19 h 28"/>
                <a:gd name="T4" fmla="*/ 0 w 23"/>
                <a:gd name="T5" fmla="*/ 19 h 28"/>
                <a:gd name="T6" fmla="*/ 13 w 23"/>
                <a:gd name="T7" fmla="*/ 0 h 28"/>
                <a:gd name="T8" fmla="*/ 13 w 23"/>
                <a:gd name="T9" fmla="*/ 0 h 28"/>
                <a:gd name="T10" fmla="*/ 15 w 23"/>
                <a:gd name="T11" fmla="*/ 0 h 28"/>
                <a:gd name="T12" fmla="*/ 15 w 23"/>
                <a:gd name="T13" fmla="*/ 0 h 28"/>
                <a:gd name="T14" fmla="*/ 22 w 23"/>
                <a:gd name="T15" fmla="*/ 5 h 28"/>
                <a:gd name="T16" fmla="*/ 21 w 23"/>
                <a:gd name="T17" fmla="*/ 7 h 28"/>
                <a:gd name="T18" fmla="*/ 22 w 23"/>
                <a:gd name="T19" fmla="*/ 5 h 28"/>
                <a:gd name="T20" fmla="*/ 23 w 23"/>
                <a:gd name="T21" fmla="*/ 7 h 28"/>
                <a:gd name="T22" fmla="*/ 23 w 23"/>
                <a:gd name="T23" fmla="*/ 7 h 28"/>
                <a:gd name="T24" fmla="*/ 21 w 23"/>
                <a:gd name="T25" fmla="*/ 17 h 28"/>
                <a:gd name="T26" fmla="*/ 21 w 23"/>
                <a:gd name="T27" fmla="*/ 17 h 28"/>
                <a:gd name="T28" fmla="*/ 10 w 23"/>
                <a:gd name="T29" fmla="*/ 28 h 28"/>
                <a:gd name="T30" fmla="*/ 10 w 23"/>
                <a:gd name="T31" fmla="*/ 28 h 28"/>
                <a:gd name="T32" fmla="*/ 10 w 23"/>
                <a:gd name="T33" fmla="*/ 28 h 28"/>
                <a:gd name="T34" fmla="*/ 10 w 23"/>
                <a:gd name="T35" fmla="*/ 28 h 28"/>
                <a:gd name="T36" fmla="*/ 6 w 23"/>
                <a:gd name="T37" fmla="*/ 27 h 28"/>
                <a:gd name="T38" fmla="*/ 4 w 23"/>
                <a:gd name="T39" fmla="*/ 19 h 28"/>
                <a:gd name="T40" fmla="*/ 8 w 23"/>
                <a:gd name="T41" fmla="*/ 24 h 28"/>
                <a:gd name="T42" fmla="*/ 8 w 23"/>
                <a:gd name="T43" fmla="*/ 24 h 28"/>
                <a:gd name="T44" fmla="*/ 10 w 23"/>
                <a:gd name="T45" fmla="*/ 24 h 28"/>
                <a:gd name="T46" fmla="*/ 10 w 23"/>
                <a:gd name="T47" fmla="*/ 24 h 28"/>
                <a:gd name="T48" fmla="*/ 17 w 23"/>
                <a:gd name="T49" fmla="*/ 16 h 28"/>
                <a:gd name="T50" fmla="*/ 17 w 23"/>
                <a:gd name="T51" fmla="*/ 16 h 28"/>
                <a:gd name="T52" fmla="*/ 19 w 23"/>
                <a:gd name="T53" fmla="*/ 8 h 28"/>
                <a:gd name="T54" fmla="*/ 19 w 23"/>
                <a:gd name="T55" fmla="*/ 8 h 28"/>
                <a:gd name="T56" fmla="*/ 14 w 23"/>
                <a:gd name="T57" fmla="*/ 4 h 28"/>
                <a:gd name="T58" fmla="*/ 4 w 23"/>
                <a:gd name="T59"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28">
                  <a:moveTo>
                    <a:pt x="6" y="27"/>
                  </a:moveTo>
                  <a:cubicBezTo>
                    <a:pt x="2" y="26"/>
                    <a:pt x="0" y="22"/>
                    <a:pt x="0" y="19"/>
                  </a:cubicBezTo>
                  <a:cubicBezTo>
                    <a:pt x="0" y="19"/>
                    <a:pt x="0" y="19"/>
                    <a:pt x="0" y="19"/>
                  </a:cubicBezTo>
                  <a:cubicBezTo>
                    <a:pt x="0" y="11"/>
                    <a:pt x="8" y="3"/>
                    <a:pt x="13" y="0"/>
                  </a:cubicBezTo>
                  <a:cubicBezTo>
                    <a:pt x="13" y="0"/>
                    <a:pt x="13" y="0"/>
                    <a:pt x="13" y="0"/>
                  </a:cubicBezTo>
                  <a:cubicBezTo>
                    <a:pt x="13" y="0"/>
                    <a:pt x="14" y="0"/>
                    <a:pt x="15" y="0"/>
                  </a:cubicBezTo>
                  <a:cubicBezTo>
                    <a:pt x="15" y="0"/>
                    <a:pt x="15" y="0"/>
                    <a:pt x="15" y="0"/>
                  </a:cubicBezTo>
                  <a:cubicBezTo>
                    <a:pt x="22" y="5"/>
                    <a:pt x="22" y="5"/>
                    <a:pt x="22" y="5"/>
                  </a:cubicBezTo>
                  <a:cubicBezTo>
                    <a:pt x="21" y="7"/>
                    <a:pt x="21" y="7"/>
                    <a:pt x="21" y="7"/>
                  </a:cubicBezTo>
                  <a:cubicBezTo>
                    <a:pt x="22" y="5"/>
                    <a:pt x="22" y="5"/>
                    <a:pt x="22" y="5"/>
                  </a:cubicBezTo>
                  <a:cubicBezTo>
                    <a:pt x="23" y="6"/>
                    <a:pt x="23" y="6"/>
                    <a:pt x="23" y="7"/>
                  </a:cubicBezTo>
                  <a:cubicBezTo>
                    <a:pt x="23" y="7"/>
                    <a:pt x="23" y="7"/>
                    <a:pt x="23" y="7"/>
                  </a:cubicBezTo>
                  <a:cubicBezTo>
                    <a:pt x="23" y="7"/>
                    <a:pt x="22" y="12"/>
                    <a:pt x="21" y="17"/>
                  </a:cubicBezTo>
                  <a:cubicBezTo>
                    <a:pt x="21" y="17"/>
                    <a:pt x="21" y="17"/>
                    <a:pt x="21" y="17"/>
                  </a:cubicBezTo>
                  <a:cubicBezTo>
                    <a:pt x="19" y="22"/>
                    <a:pt x="16" y="28"/>
                    <a:pt x="10" y="28"/>
                  </a:cubicBezTo>
                  <a:cubicBezTo>
                    <a:pt x="10" y="28"/>
                    <a:pt x="10" y="28"/>
                    <a:pt x="10" y="28"/>
                  </a:cubicBezTo>
                  <a:cubicBezTo>
                    <a:pt x="10" y="28"/>
                    <a:pt x="10" y="28"/>
                    <a:pt x="10" y="28"/>
                  </a:cubicBezTo>
                  <a:cubicBezTo>
                    <a:pt x="10" y="28"/>
                    <a:pt x="10" y="28"/>
                    <a:pt x="10" y="28"/>
                  </a:cubicBezTo>
                  <a:cubicBezTo>
                    <a:pt x="9" y="28"/>
                    <a:pt x="7" y="28"/>
                    <a:pt x="6" y="27"/>
                  </a:cubicBezTo>
                  <a:close/>
                  <a:moveTo>
                    <a:pt x="4" y="19"/>
                  </a:moveTo>
                  <a:cubicBezTo>
                    <a:pt x="4" y="21"/>
                    <a:pt x="4" y="22"/>
                    <a:pt x="8" y="24"/>
                  </a:cubicBezTo>
                  <a:cubicBezTo>
                    <a:pt x="8" y="24"/>
                    <a:pt x="8" y="24"/>
                    <a:pt x="8" y="24"/>
                  </a:cubicBezTo>
                  <a:cubicBezTo>
                    <a:pt x="8" y="24"/>
                    <a:pt x="9" y="24"/>
                    <a:pt x="10" y="24"/>
                  </a:cubicBezTo>
                  <a:cubicBezTo>
                    <a:pt x="10" y="24"/>
                    <a:pt x="10" y="24"/>
                    <a:pt x="10" y="24"/>
                  </a:cubicBezTo>
                  <a:cubicBezTo>
                    <a:pt x="12" y="24"/>
                    <a:pt x="15" y="20"/>
                    <a:pt x="17" y="16"/>
                  </a:cubicBezTo>
                  <a:cubicBezTo>
                    <a:pt x="17" y="16"/>
                    <a:pt x="17" y="16"/>
                    <a:pt x="17" y="16"/>
                  </a:cubicBezTo>
                  <a:cubicBezTo>
                    <a:pt x="18" y="13"/>
                    <a:pt x="19" y="10"/>
                    <a:pt x="19" y="8"/>
                  </a:cubicBezTo>
                  <a:cubicBezTo>
                    <a:pt x="19" y="8"/>
                    <a:pt x="19" y="8"/>
                    <a:pt x="19" y="8"/>
                  </a:cubicBezTo>
                  <a:cubicBezTo>
                    <a:pt x="14" y="4"/>
                    <a:pt x="14" y="4"/>
                    <a:pt x="14" y="4"/>
                  </a:cubicBezTo>
                  <a:cubicBezTo>
                    <a:pt x="10" y="7"/>
                    <a:pt x="3" y="14"/>
                    <a:pt x="4" y="1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634">
              <a:extLst>
                <a:ext uri="{FF2B5EF4-FFF2-40B4-BE49-F238E27FC236}">
                  <a16:creationId xmlns:a16="http://schemas.microsoft.com/office/drawing/2014/main" id="{C1947D2B-A465-49E4-9C80-5315543C5338}"/>
                </a:ext>
              </a:extLst>
            </p:cNvPr>
            <p:cNvSpPr>
              <a:spLocks noEditPoints="1"/>
            </p:cNvSpPr>
            <p:nvPr/>
          </p:nvSpPr>
          <p:spPr bwMode="auto">
            <a:xfrm rot="964014">
              <a:off x="7623471" y="2430410"/>
              <a:ext cx="107417" cy="154692"/>
            </a:xfrm>
            <a:custGeom>
              <a:avLst/>
              <a:gdLst>
                <a:gd name="T0" fmla="*/ 2 w 21"/>
                <a:gd name="T1" fmla="*/ 22 h 29"/>
                <a:gd name="T2" fmla="*/ 0 w 21"/>
                <a:gd name="T3" fmla="*/ 11 h 29"/>
                <a:gd name="T4" fmla="*/ 0 w 21"/>
                <a:gd name="T5" fmla="*/ 11 h 29"/>
                <a:gd name="T6" fmla="*/ 1 w 21"/>
                <a:gd name="T7" fmla="*/ 4 h 29"/>
                <a:gd name="T8" fmla="*/ 1 w 21"/>
                <a:gd name="T9" fmla="*/ 4 h 29"/>
                <a:gd name="T10" fmla="*/ 3 w 21"/>
                <a:gd name="T11" fmla="*/ 2 h 29"/>
                <a:gd name="T12" fmla="*/ 3 w 21"/>
                <a:gd name="T13" fmla="*/ 2 h 29"/>
                <a:gd name="T14" fmla="*/ 11 w 21"/>
                <a:gd name="T15" fmla="*/ 1 h 29"/>
                <a:gd name="T16" fmla="*/ 13 w 21"/>
                <a:gd name="T17" fmla="*/ 1 h 29"/>
                <a:gd name="T18" fmla="*/ 13 w 21"/>
                <a:gd name="T19" fmla="*/ 1 h 29"/>
                <a:gd name="T20" fmla="*/ 21 w 21"/>
                <a:gd name="T21" fmla="*/ 19 h 29"/>
                <a:gd name="T22" fmla="*/ 21 w 21"/>
                <a:gd name="T23" fmla="*/ 19 h 29"/>
                <a:gd name="T24" fmla="*/ 16 w 21"/>
                <a:gd name="T25" fmla="*/ 27 h 29"/>
                <a:gd name="T26" fmla="*/ 16 w 21"/>
                <a:gd name="T27" fmla="*/ 27 h 29"/>
                <a:gd name="T28" fmla="*/ 11 w 21"/>
                <a:gd name="T29" fmla="*/ 29 h 29"/>
                <a:gd name="T30" fmla="*/ 11 w 21"/>
                <a:gd name="T31" fmla="*/ 29 h 29"/>
                <a:gd name="T32" fmla="*/ 11 w 21"/>
                <a:gd name="T33" fmla="*/ 29 h 29"/>
                <a:gd name="T34" fmla="*/ 11 w 21"/>
                <a:gd name="T35" fmla="*/ 29 h 29"/>
                <a:gd name="T36" fmla="*/ 2 w 21"/>
                <a:gd name="T37" fmla="*/ 22 h 29"/>
                <a:gd name="T38" fmla="*/ 4 w 21"/>
                <a:gd name="T39" fmla="*/ 11 h 29"/>
                <a:gd name="T40" fmla="*/ 6 w 21"/>
                <a:gd name="T41" fmla="*/ 21 h 29"/>
                <a:gd name="T42" fmla="*/ 6 w 21"/>
                <a:gd name="T43" fmla="*/ 21 h 29"/>
                <a:gd name="T44" fmla="*/ 11 w 21"/>
                <a:gd name="T45" fmla="*/ 25 h 29"/>
                <a:gd name="T46" fmla="*/ 11 w 21"/>
                <a:gd name="T47" fmla="*/ 25 h 29"/>
                <a:gd name="T48" fmla="*/ 14 w 21"/>
                <a:gd name="T49" fmla="*/ 24 h 29"/>
                <a:gd name="T50" fmla="*/ 14 w 21"/>
                <a:gd name="T51" fmla="*/ 24 h 29"/>
                <a:gd name="T52" fmla="*/ 17 w 21"/>
                <a:gd name="T53" fmla="*/ 19 h 29"/>
                <a:gd name="T54" fmla="*/ 17 w 21"/>
                <a:gd name="T55" fmla="*/ 19 h 29"/>
                <a:gd name="T56" fmla="*/ 13 w 21"/>
                <a:gd name="T57" fmla="*/ 9 h 29"/>
                <a:gd name="T58" fmla="*/ 13 w 21"/>
                <a:gd name="T59" fmla="*/ 9 h 29"/>
                <a:gd name="T60" fmla="*/ 11 w 21"/>
                <a:gd name="T61" fmla="*/ 5 h 29"/>
                <a:gd name="T62" fmla="*/ 11 w 21"/>
                <a:gd name="T63" fmla="*/ 5 h 29"/>
                <a:gd name="T64" fmla="*/ 5 w 21"/>
                <a:gd name="T65" fmla="*/ 6 h 29"/>
                <a:gd name="T66" fmla="*/ 4 w 21"/>
                <a:gd name="T67"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29">
                  <a:moveTo>
                    <a:pt x="2" y="22"/>
                  </a:moveTo>
                  <a:cubicBezTo>
                    <a:pt x="1" y="19"/>
                    <a:pt x="0" y="15"/>
                    <a:pt x="0" y="11"/>
                  </a:cubicBezTo>
                  <a:cubicBezTo>
                    <a:pt x="0" y="11"/>
                    <a:pt x="0" y="11"/>
                    <a:pt x="0" y="11"/>
                  </a:cubicBezTo>
                  <a:cubicBezTo>
                    <a:pt x="0" y="8"/>
                    <a:pt x="0" y="6"/>
                    <a:pt x="1" y="4"/>
                  </a:cubicBezTo>
                  <a:cubicBezTo>
                    <a:pt x="1" y="4"/>
                    <a:pt x="1" y="4"/>
                    <a:pt x="1" y="4"/>
                  </a:cubicBezTo>
                  <a:cubicBezTo>
                    <a:pt x="1" y="3"/>
                    <a:pt x="2" y="3"/>
                    <a:pt x="3" y="2"/>
                  </a:cubicBezTo>
                  <a:cubicBezTo>
                    <a:pt x="3" y="2"/>
                    <a:pt x="3" y="2"/>
                    <a:pt x="3" y="2"/>
                  </a:cubicBezTo>
                  <a:cubicBezTo>
                    <a:pt x="11" y="1"/>
                    <a:pt x="11" y="1"/>
                    <a:pt x="11" y="1"/>
                  </a:cubicBezTo>
                  <a:cubicBezTo>
                    <a:pt x="12" y="0"/>
                    <a:pt x="13" y="1"/>
                    <a:pt x="13" y="1"/>
                  </a:cubicBezTo>
                  <a:cubicBezTo>
                    <a:pt x="13" y="1"/>
                    <a:pt x="13" y="1"/>
                    <a:pt x="13" y="1"/>
                  </a:cubicBezTo>
                  <a:cubicBezTo>
                    <a:pt x="13" y="1"/>
                    <a:pt x="21" y="11"/>
                    <a:pt x="21" y="19"/>
                  </a:cubicBezTo>
                  <a:cubicBezTo>
                    <a:pt x="21" y="19"/>
                    <a:pt x="21" y="19"/>
                    <a:pt x="21" y="19"/>
                  </a:cubicBezTo>
                  <a:cubicBezTo>
                    <a:pt x="21" y="22"/>
                    <a:pt x="19" y="26"/>
                    <a:pt x="16" y="27"/>
                  </a:cubicBezTo>
                  <a:cubicBezTo>
                    <a:pt x="16" y="27"/>
                    <a:pt x="16" y="27"/>
                    <a:pt x="16" y="27"/>
                  </a:cubicBezTo>
                  <a:cubicBezTo>
                    <a:pt x="14" y="28"/>
                    <a:pt x="12" y="29"/>
                    <a:pt x="11" y="29"/>
                  </a:cubicBezTo>
                  <a:cubicBezTo>
                    <a:pt x="11" y="29"/>
                    <a:pt x="11" y="29"/>
                    <a:pt x="11" y="29"/>
                  </a:cubicBezTo>
                  <a:cubicBezTo>
                    <a:pt x="11" y="29"/>
                    <a:pt x="11" y="29"/>
                    <a:pt x="11" y="29"/>
                  </a:cubicBezTo>
                  <a:cubicBezTo>
                    <a:pt x="11" y="29"/>
                    <a:pt x="11" y="29"/>
                    <a:pt x="11" y="29"/>
                  </a:cubicBezTo>
                  <a:cubicBezTo>
                    <a:pt x="7" y="29"/>
                    <a:pt x="4" y="26"/>
                    <a:pt x="2" y="22"/>
                  </a:cubicBezTo>
                  <a:close/>
                  <a:moveTo>
                    <a:pt x="4" y="11"/>
                  </a:moveTo>
                  <a:cubicBezTo>
                    <a:pt x="4" y="14"/>
                    <a:pt x="5" y="18"/>
                    <a:pt x="6" y="21"/>
                  </a:cubicBezTo>
                  <a:cubicBezTo>
                    <a:pt x="6" y="21"/>
                    <a:pt x="6" y="21"/>
                    <a:pt x="6" y="21"/>
                  </a:cubicBezTo>
                  <a:cubicBezTo>
                    <a:pt x="7" y="23"/>
                    <a:pt x="9" y="25"/>
                    <a:pt x="11" y="25"/>
                  </a:cubicBezTo>
                  <a:cubicBezTo>
                    <a:pt x="11" y="25"/>
                    <a:pt x="11" y="25"/>
                    <a:pt x="11" y="25"/>
                  </a:cubicBezTo>
                  <a:cubicBezTo>
                    <a:pt x="12" y="25"/>
                    <a:pt x="13" y="24"/>
                    <a:pt x="14" y="24"/>
                  </a:cubicBezTo>
                  <a:cubicBezTo>
                    <a:pt x="14" y="24"/>
                    <a:pt x="14" y="24"/>
                    <a:pt x="14" y="24"/>
                  </a:cubicBezTo>
                  <a:cubicBezTo>
                    <a:pt x="16" y="23"/>
                    <a:pt x="17" y="21"/>
                    <a:pt x="17" y="19"/>
                  </a:cubicBezTo>
                  <a:cubicBezTo>
                    <a:pt x="17" y="19"/>
                    <a:pt x="17" y="19"/>
                    <a:pt x="17" y="19"/>
                  </a:cubicBezTo>
                  <a:cubicBezTo>
                    <a:pt x="17" y="16"/>
                    <a:pt x="15" y="12"/>
                    <a:pt x="13" y="9"/>
                  </a:cubicBezTo>
                  <a:cubicBezTo>
                    <a:pt x="13" y="9"/>
                    <a:pt x="13" y="9"/>
                    <a:pt x="13" y="9"/>
                  </a:cubicBezTo>
                  <a:cubicBezTo>
                    <a:pt x="12" y="7"/>
                    <a:pt x="11" y="6"/>
                    <a:pt x="11" y="5"/>
                  </a:cubicBezTo>
                  <a:cubicBezTo>
                    <a:pt x="11" y="5"/>
                    <a:pt x="11" y="5"/>
                    <a:pt x="11" y="5"/>
                  </a:cubicBezTo>
                  <a:cubicBezTo>
                    <a:pt x="5" y="6"/>
                    <a:pt x="5" y="6"/>
                    <a:pt x="5" y="6"/>
                  </a:cubicBezTo>
                  <a:cubicBezTo>
                    <a:pt x="4" y="7"/>
                    <a:pt x="4" y="9"/>
                    <a:pt x="4" y="1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635">
              <a:extLst>
                <a:ext uri="{FF2B5EF4-FFF2-40B4-BE49-F238E27FC236}">
                  <a16:creationId xmlns:a16="http://schemas.microsoft.com/office/drawing/2014/main" id="{1A7CB8EB-499B-482E-BB8B-EBE2F2A9B763}"/>
                </a:ext>
              </a:extLst>
            </p:cNvPr>
            <p:cNvSpPr/>
            <p:nvPr/>
          </p:nvSpPr>
          <p:spPr bwMode="auto">
            <a:xfrm rot="964014">
              <a:off x="7705686" y="2414269"/>
              <a:ext cx="140301" cy="143483"/>
            </a:xfrm>
            <a:custGeom>
              <a:avLst/>
              <a:gdLst>
                <a:gd name="T0" fmla="*/ 5 w 27"/>
                <a:gd name="T1" fmla="*/ 0 h 27"/>
                <a:gd name="T2" fmla="*/ 23 w 27"/>
                <a:gd name="T3" fmla="*/ 14 h 27"/>
                <a:gd name="T4" fmla="*/ 0 w 27"/>
                <a:gd name="T5" fmla="*/ 7 h 27"/>
                <a:gd name="T6" fmla="*/ 5 w 27"/>
                <a:gd name="T7" fmla="*/ 0 h 27"/>
              </a:gdLst>
              <a:ahLst/>
              <a:cxnLst>
                <a:cxn ang="0">
                  <a:pos x="T0" y="T1"/>
                </a:cxn>
                <a:cxn ang="0">
                  <a:pos x="T2" y="T3"/>
                </a:cxn>
                <a:cxn ang="0">
                  <a:pos x="T4" y="T5"/>
                </a:cxn>
                <a:cxn ang="0">
                  <a:pos x="T6" y="T7"/>
                </a:cxn>
              </a:cxnLst>
              <a:rect l="0" t="0" r="r" b="b"/>
              <a:pathLst>
                <a:path w="27" h="27">
                  <a:moveTo>
                    <a:pt x="5" y="0"/>
                  </a:moveTo>
                  <a:cubicBezTo>
                    <a:pt x="5" y="0"/>
                    <a:pt x="27" y="3"/>
                    <a:pt x="23" y="14"/>
                  </a:cubicBezTo>
                  <a:cubicBezTo>
                    <a:pt x="18" y="27"/>
                    <a:pt x="3" y="14"/>
                    <a:pt x="0" y="7"/>
                  </a:cubicBezTo>
                  <a:lnTo>
                    <a:pt x="5"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636">
              <a:extLst>
                <a:ext uri="{FF2B5EF4-FFF2-40B4-BE49-F238E27FC236}">
                  <a16:creationId xmlns:a16="http://schemas.microsoft.com/office/drawing/2014/main" id="{753FB170-EBF3-4A4B-9C72-69391D0C9200}"/>
                </a:ext>
              </a:extLst>
            </p:cNvPr>
            <p:cNvSpPr>
              <a:spLocks noEditPoints="1"/>
            </p:cNvSpPr>
            <p:nvPr/>
          </p:nvSpPr>
          <p:spPr bwMode="auto">
            <a:xfrm rot="964014">
              <a:off x="7700032" y="2403575"/>
              <a:ext cx="144684" cy="125548"/>
            </a:xfrm>
            <a:custGeom>
              <a:avLst/>
              <a:gdLst>
                <a:gd name="T0" fmla="*/ 19 w 28"/>
                <a:gd name="T1" fmla="*/ 24 h 24"/>
                <a:gd name="T2" fmla="*/ 0 w 28"/>
                <a:gd name="T3" fmla="*/ 10 h 24"/>
                <a:gd name="T4" fmla="*/ 0 w 28"/>
                <a:gd name="T5" fmla="*/ 10 h 24"/>
                <a:gd name="T6" fmla="*/ 0 w 28"/>
                <a:gd name="T7" fmla="*/ 8 h 24"/>
                <a:gd name="T8" fmla="*/ 0 w 28"/>
                <a:gd name="T9" fmla="*/ 8 h 24"/>
                <a:gd name="T10" fmla="*/ 5 w 28"/>
                <a:gd name="T11" fmla="*/ 1 h 24"/>
                <a:gd name="T12" fmla="*/ 7 w 28"/>
                <a:gd name="T13" fmla="*/ 0 h 24"/>
                <a:gd name="T14" fmla="*/ 7 w 28"/>
                <a:gd name="T15" fmla="*/ 0 h 24"/>
                <a:gd name="T16" fmla="*/ 17 w 28"/>
                <a:gd name="T17" fmla="*/ 3 h 24"/>
                <a:gd name="T18" fmla="*/ 17 w 28"/>
                <a:gd name="T19" fmla="*/ 3 h 24"/>
                <a:gd name="T20" fmla="*/ 28 w 28"/>
                <a:gd name="T21" fmla="*/ 13 h 24"/>
                <a:gd name="T22" fmla="*/ 28 w 28"/>
                <a:gd name="T23" fmla="*/ 13 h 24"/>
                <a:gd name="T24" fmla="*/ 27 w 28"/>
                <a:gd name="T25" fmla="*/ 17 h 24"/>
                <a:gd name="T26" fmla="*/ 27 w 28"/>
                <a:gd name="T27" fmla="*/ 17 h 24"/>
                <a:gd name="T28" fmla="*/ 19 w 28"/>
                <a:gd name="T29" fmla="*/ 24 h 24"/>
                <a:gd name="T30" fmla="*/ 19 w 28"/>
                <a:gd name="T31" fmla="*/ 24 h 24"/>
                <a:gd name="T32" fmla="*/ 19 w 28"/>
                <a:gd name="T33" fmla="*/ 24 h 24"/>
                <a:gd name="T34" fmla="*/ 19 w 28"/>
                <a:gd name="T35" fmla="*/ 20 h 24"/>
                <a:gd name="T36" fmla="*/ 23 w 28"/>
                <a:gd name="T37" fmla="*/ 15 h 24"/>
                <a:gd name="T38" fmla="*/ 23 w 28"/>
                <a:gd name="T39" fmla="*/ 15 h 24"/>
                <a:gd name="T40" fmla="*/ 24 w 28"/>
                <a:gd name="T41" fmla="*/ 13 h 24"/>
                <a:gd name="T42" fmla="*/ 24 w 28"/>
                <a:gd name="T43" fmla="*/ 13 h 24"/>
                <a:gd name="T44" fmla="*/ 16 w 28"/>
                <a:gd name="T45" fmla="*/ 6 h 24"/>
                <a:gd name="T46" fmla="*/ 16 w 28"/>
                <a:gd name="T47" fmla="*/ 6 h 24"/>
                <a:gd name="T48" fmla="*/ 8 w 28"/>
                <a:gd name="T49" fmla="*/ 4 h 24"/>
                <a:gd name="T50" fmla="*/ 8 w 28"/>
                <a:gd name="T51" fmla="*/ 4 h 24"/>
                <a:gd name="T52" fmla="*/ 4 w 28"/>
                <a:gd name="T53" fmla="*/ 10 h 24"/>
                <a:gd name="T54" fmla="*/ 19 w 28"/>
                <a:gd name="T5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9" y="24"/>
                  </a:moveTo>
                  <a:cubicBezTo>
                    <a:pt x="11" y="23"/>
                    <a:pt x="3" y="16"/>
                    <a:pt x="0" y="10"/>
                  </a:cubicBezTo>
                  <a:cubicBezTo>
                    <a:pt x="0" y="10"/>
                    <a:pt x="0" y="10"/>
                    <a:pt x="0" y="10"/>
                  </a:cubicBezTo>
                  <a:cubicBezTo>
                    <a:pt x="0" y="10"/>
                    <a:pt x="0" y="9"/>
                    <a:pt x="0" y="8"/>
                  </a:cubicBezTo>
                  <a:cubicBezTo>
                    <a:pt x="0" y="8"/>
                    <a:pt x="0" y="8"/>
                    <a:pt x="0" y="8"/>
                  </a:cubicBezTo>
                  <a:cubicBezTo>
                    <a:pt x="5" y="1"/>
                    <a:pt x="5" y="1"/>
                    <a:pt x="5" y="1"/>
                  </a:cubicBezTo>
                  <a:cubicBezTo>
                    <a:pt x="5" y="0"/>
                    <a:pt x="6" y="0"/>
                    <a:pt x="7" y="0"/>
                  </a:cubicBezTo>
                  <a:cubicBezTo>
                    <a:pt x="7" y="0"/>
                    <a:pt x="7" y="0"/>
                    <a:pt x="7" y="0"/>
                  </a:cubicBezTo>
                  <a:cubicBezTo>
                    <a:pt x="7" y="0"/>
                    <a:pt x="12" y="1"/>
                    <a:pt x="17" y="3"/>
                  </a:cubicBezTo>
                  <a:cubicBezTo>
                    <a:pt x="17" y="3"/>
                    <a:pt x="17" y="3"/>
                    <a:pt x="17" y="3"/>
                  </a:cubicBezTo>
                  <a:cubicBezTo>
                    <a:pt x="22" y="4"/>
                    <a:pt x="28" y="7"/>
                    <a:pt x="28" y="13"/>
                  </a:cubicBezTo>
                  <a:cubicBezTo>
                    <a:pt x="28" y="13"/>
                    <a:pt x="28" y="13"/>
                    <a:pt x="28" y="13"/>
                  </a:cubicBezTo>
                  <a:cubicBezTo>
                    <a:pt x="28" y="15"/>
                    <a:pt x="28" y="16"/>
                    <a:pt x="27" y="17"/>
                  </a:cubicBezTo>
                  <a:cubicBezTo>
                    <a:pt x="27" y="17"/>
                    <a:pt x="27" y="17"/>
                    <a:pt x="27" y="17"/>
                  </a:cubicBezTo>
                  <a:cubicBezTo>
                    <a:pt x="26" y="21"/>
                    <a:pt x="22" y="24"/>
                    <a:pt x="19" y="24"/>
                  </a:cubicBezTo>
                  <a:cubicBezTo>
                    <a:pt x="19" y="24"/>
                    <a:pt x="19" y="24"/>
                    <a:pt x="19" y="24"/>
                  </a:cubicBezTo>
                  <a:cubicBezTo>
                    <a:pt x="19" y="24"/>
                    <a:pt x="19" y="24"/>
                    <a:pt x="19" y="24"/>
                  </a:cubicBezTo>
                  <a:close/>
                  <a:moveTo>
                    <a:pt x="19" y="20"/>
                  </a:moveTo>
                  <a:cubicBezTo>
                    <a:pt x="21" y="19"/>
                    <a:pt x="22" y="19"/>
                    <a:pt x="23" y="15"/>
                  </a:cubicBezTo>
                  <a:cubicBezTo>
                    <a:pt x="23" y="15"/>
                    <a:pt x="23" y="15"/>
                    <a:pt x="23" y="15"/>
                  </a:cubicBezTo>
                  <a:cubicBezTo>
                    <a:pt x="24" y="15"/>
                    <a:pt x="24" y="14"/>
                    <a:pt x="24" y="13"/>
                  </a:cubicBezTo>
                  <a:cubicBezTo>
                    <a:pt x="24" y="13"/>
                    <a:pt x="24" y="13"/>
                    <a:pt x="24" y="13"/>
                  </a:cubicBezTo>
                  <a:cubicBezTo>
                    <a:pt x="24" y="11"/>
                    <a:pt x="20" y="8"/>
                    <a:pt x="16" y="6"/>
                  </a:cubicBezTo>
                  <a:cubicBezTo>
                    <a:pt x="16" y="6"/>
                    <a:pt x="16" y="6"/>
                    <a:pt x="16" y="6"/>
                  </a:cubicBezTo>
                  <a:cubicBezTo>
                    <a:pt x="12" y="5"/>
                    <a:pt x="9" y="5"/>
                    <a:pt x="8" y="4"/>
                  </a:cubicBezTo>
                  <a:cubicBezTo>
                    <a:pt x="8" y="4"/>
                    <a:pt x="8" y="4"/>
                    <a:pt x="8" y="4"/>
                  </a:cubicBezTo>
                  <a:cubicBezTo>
                    <a:pt x="4" y="10"/>
                    <a:pt x="4" y="10"/>
                    <a:pt x="4" y="10"/>
                  </a:cubicBezTo>
                  <a:cubicBezTo>
                    <a:pt x="7" y="14"/>
                    <a:pt x="14" y="20"/>
                    <a:pt x="19" y="2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637">
              <a:extLst>
                <a:ext uri="{FF2B5EF4-FFF2-40B4-BE49-F238E27FC236}">
                  <a16:creationId xmlns:a16="http://schemas.microsoft.com/office/drawing/2014/main" id="{A06A0FCA-87EB-4E51-8D33-068ECE60C447}"/>
                </a:ext>
              </a:extLst>
            </p:cNvPr>
            <p:cNvSpPr/>
            <p:nvPr/>
          </p:nvSpPr>
          <p:spPr bwMode="auto">
            <a:xfrm rot="964014">
              <a:off x="7753919" y="2287104"/>
              <a:ext cx="151261" cy="127789"/>
            </a:xfrm>
            <a:custGeom>
              <a:avLst/>
              <a:gdLst>
                <a:gd name="T0" fmla="*/ 0 w 29"/>
                <a:gd name="T1" fmla="*/ 14 h 24"/>
                <a:gd name="T2" fmla="*/ 23 w 29"/>
                <a:gd name="T3" fmla="*/ 10 h 24"/>
                <a:gd name="T4" fmla="*/ 2 w 29"/>
                <a:gd name="T5" fmla="*/ 22 h 24"/>
                <a:gd name="T6" fmla="*/ 0 w 29"/>
                <a:gd name="T7" fmla="*/ 14 h 24"/>
              </a:gdLst>
              <a:ahLst/>
              <a:cxnLst>
                <a:cxn ang="0">
                  <a:pos x="T0" y="T1"/>
                </a:cxn>
                <a:cxn ang="0">
                  <a:pos x="T2" y="T3"/>
                </a:cxn>
                <a:cxn ang="0">
                  <a:pos x="T4" y="T5"/>
                </a:cxn>
                <a:cxn ang="0">
                  <a:pos x="T6" y="T7"/>
                </a:cxn>
              </a:cxnLst>
              <a:rect l="0" t="0" r="r" b="b"/>
              <a:pathLst>
                <a:path w="29" h="24">
                  <a:moveTo>
                    <a:pt x="0" y="14"/>
                  </a:moveTo>
                  <a:cubicBezTo>
                    <a:pt x="0" y="14"/>
                    <a:pt x="19" y="0"/>
                    <a:pt x="23" y="10"/>
                  </a:cubicBezTo>
                  <a:cubicBezTo>
                    <a:pt x="29" y="23"/>
                    <a:pt x="9" y="24"/>
                    <a:pt x="2" y="22"/>
                  </a:cubicBezTo>
                  <a:lnTo>
                    <a:pt x="0"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638">
              <a:extLst>
                <a:ext uri="{FF2B5EF4-FFF2-40B4-BE49-F238E27FC236}">
                  <a16:creationId xmlns:a16="http://schemas.microsoft.com/office/drawing/2014/main" id="{E43ED4E2-21B5-4F95-A671-5B0DB0783A03}"/>
                </a:ext>
              </a:extLst>
            </p:cNvPr>
            <p:cNvSpPr>
              <a:spLocks noEditPoints="1"/>
            </p:cNvSpPr>
            <p:nvPr/>
          </p:nvSpPr>
          <p:spPr bwMode="auto">
            <a:xfrm rot="964014">
              <a:off x="7742208" y="2303463"/>
              <a:ext cx="144684" cy="112096"/>
            </a:xfrm>
            <a:custGeom>
              <a:avLst/>
              <a:gdLst>
                <a:gd name="T0" fmla="*/ 4 w 28"/>
                <a:gd name="T1" fmla="*/ 20 h 21"/>
                <a:gd name="T2" fmla="*/ 2 w 28"/>
                <a:gd name="T3" fmla="*/ 19 h 21"/>
                <a:gd name="T4" fmla="*/ 2 w 28"/>
                <a:gd name="T5" fmla="*/ 19 h 21"/>
                <a:gd name="T6" fmla="*/ 0 w 28"/>
                <a:gd name="T7" fmla="*/ 10 h 21"/>
                <a:gd name="T8" fmla="*/ 2 w 28"/>
                <a:gd name="T9" fmla="*/ 10 h 21"/>
                <a:gd name="T10" fmla="*/ 3 w 28"/>
                <a:gd name="T11" fmla="*/ 11 h 21"/>
                <a:gd name="T12" fmla="*/ 2 w 28"/>
                <a:gd name="T13" fmla="*/ 10 h 21"/>
                <a:gd name="T14" fmla="*/ 0 w 28"/>
                <a:gd name="T15" fmla="*/ 10 h 21"/>
                <a:gd name="T16" fmla="*/ 1 w 28"/>
                <a:gd name="T17" fmla="*/ 8 h 21"/>
                <a:gd name="T18" fmla="*/ 1 w 28"/>
                <a:gd name="T19" fmla="*/ 8 h 21"/>
                <a:gd name="T20" fmla="*/ 19 w 28"/>
                <a:gd name="T21" fmla="*/ 0 h 21"/>
                <a:gd name="T22" fmla="*/ 19 w 28"/>
                <a:gd name="T23" fmla="*/ 0 h 21"/>
                <a:gd name="T24" fmla="*/ 27 w 28"/>
                <a:gd name="T25" fmla="*/ 6 h 21"/>
                <a:gd name="T26" fmla="*/ 27 w 28"/>
                <a:gd name="T27" fmla="*/ 6 h 21"/>
                <a:gd name="T28" fmla="*/ 28 w 28"/>
                <a:gd name="T29" fmla="*/ 10 h 21"/>
                <a:gd name="T30" fmla="*/ 28 w 28"/>
                <a:gd name="T31" fmla="*/ 10 h 21"/>
                <a:gd name="T32" fmla="*/ 22 w 28"/>
                <a:gd name="T33" fmla="*/ 19 h 21"/>
                <a:gd name="T34" fmla="*/ 22 w 28"/>
                <a:gd name="T35" fmla="*/ 19 h 21"/>
                <a:gd name="T36" fmla="*/ 11 w 28"/>
                <a:gd name="T37" fmla="*/ 21 h 21"/>
                <a:gd name="T38" fmla="*/ 11 w 28"/>
                <a:gd name="T39" fmla="*/ 21 h 21"/>
                <a:gd name="T40" fmla="*/ 4 w 28"/>
                <a:gd name="T41" fmla="*/ 20 h 21"/>
                <a:gd name="T42" fmla="*/ 11 w 28"/>
                <a:gd name="T43" fmla="*/ 17 h 21"/>
                <a:gd name="T44" fmla="*/ 20 w 28"/>
                <a:gd name="T45" fmla="*/ 15 h 21"/>
                <a:gd name="T46" fmla="*/ 20 w 28"/>
                <a:gd name="T47" fmla="*/ 15 h 21"/>
                <a:gd name="T48" fmla="*/ 24 w 28"/>
                <a:gd name="T49" fmla="*/ 10 h 21"/>
                <a:gd name="T50" fmla="*/ 24 w 28"/>
                <a:gd name="T51" fmla="*/ 10 h 21"/>
                <a:gd name="T52" fmla="*/ 24 w 28"/>
                <a:gd name="T53" fmla="*/ 7 h 21"/>
                <a:gd name="T54" fmla="*/ 24 w 28"/>
                <a:gd name="T55" fmla="*/ 7 h 21"/>
                <a:gd name="T56" fmla="*/ 19 w 28"/>
                <a:gd name="T57" fmla="*/ 4 h 21"/>
                <a:gd name="T58" fmla="*/ 19 w 28"/>
                <a:gd name="T59" fmla="*/ 4 h 21"/>
                <a:gd name="T60" fmla="*/ 9 w 28"/>
                <a:gd name="T61" fmla="*/ 8 h 21"/>
                <a:gd name="T62" fmla="*/ 9 w 28"/>
                <a:gd name="T63" fmla="*/ 8 h 21"/>
                <a:gd name="T64" fmla="*/ 5 w 28"/>
                <a:gd name="T65" fmla="*/ 11 h 21"/>
                <a:gd name="T66" fmla="*/ 5 w 28"/>
                <a:gd name="T67" fmla="*/ 11 h 21"/>
                <a:gd name="T68" fmla="*/ 6 w 28"/>
                <a:gd name="T69" fmla="*/ 17 h 21"/>
                <a:gd name="T70" fmla="*/ 11 w 28"/>
                <a:gd name="T7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1">
                  <a:moveTo>
                    <a:pt x="4" y="20"/>
                  </a:moveTo>
                  <a:cubicBezTo>
                    <a:pt x="3" y="20"/>
                    <a:pt x="2" y="19"/>
                    <a:pt x="2" y="19"/>
                  </a:cubicBezTo>
                  <a:cubicBezTo>
                    <a:pt x="2" y="19"/>
                    <a:pt x="2" y="19"/>
                    <a:pt x="2" y="19"/>
                  </a:cubicBezTo>
                  <a:cubicBezTo>
                    <a:pt x="0" y="10"/>
                    <a:pt x="0" y="10"/>
                    <a:pt x="0" y="10"/>
                  </a:cubicBezTo>
                  <a:cubicBezTo>
                    <a:pt x="2" y="10"/>
                    <a:pt x="2" y="10"/>
                    <a:pt x="2" y="10"/>
                  </a:cubicBezTo>
                  <a:cubicBezTo>
                    <a:pt x="3" y="11"/>
                    <a:pt x="3" y="11"/>
                    <a:pt x="3" y="11"/>
                  </a:cubicBezTo>
                  <a:cubicBezTo>
                    <a:pt x="2" y="10"/>
                    <a:pt x="2" y="10"/>
                    <a:pt x="2" y="10"/>
                  </a:cubicBezTo>
                  <a:cubicBezTo>
                    <a:pt x="0" y="10"/>
                    <a:pt x="0" y="10"/>
                    <a:pt x="0" y="10"/>
                  </a:cubicBezTo>
                  <a:cubicBezTo>
                    <a:pt x="0" y="9"/>
                    <a:pt x="0" y="9"/>
                    <a:pt x="1" y="8"/>
                  </a:cubicBezTo>
                  <a:cubicBezTo>
                    <a:pt x="1" y="8"/>
                    <a:pt x="1" y="8"/>
                    <a:pt x="1" y="8"/>
                  </a:cubicBezTo>
                  <a:cubicBezTo>
                    <a:pt x="1" y="8"/>
                    <a:pt x="11" y="0"/>
                    <a:pt x="19" y="0"/>
                  </a:cubicBezTo>
                  <a:cubicBezTo>
                    <a:pt x="19" y="0"/>
                    <a:pt x="19" y="0"/>
                    <a:pt x="19" y="0"/>
                  </a:cubicBezTo>
                  <a:cubicBezTo>
                    <a:pt x="22" y="0"/>
                    <a:pt x="26" y="2"/>
                    <a:pt x="27" y="6"/>
                  </a:cubicBezTo>
                  <a:cubicBezTo>
                    <a:pt x="27" y="6"/>
                    <a:pt x="27" y="6"/>
                    <a:pt x="27" y="6"/>
                  </a:cubicBezTo>
                  <a:cubicBezTo>
                    <a:pt x="28" y="7"/>
                    <a:pt x="28" y="9"/>
                    <a:pt x="28" y="10"/>
                  </a:cubicBezTo>
                  <a:cubicBezTo>
                    <a:pt x="28" y="10"/>
                    <a:pt x="28" y="10"/>
                    <a:pt x="28" y="10"/>
                  </a:cubicBezTo>
                  <a:cubicBezTo>
                    <a:pt x="28" y="15"/>
                    <a:pt x="25" y="17"/>
                    <a:pt x="22" y="19"/>
                  </a:cubicBezTo>
                  <a:cubicBezTo>
                    <a:pt x="22" y="19"/>
                    <a:pt x="22" y="19"/>
                    <a:pt x="22" y="19"/>
                  </a:cubicBezTo>
                  <a:cubicBezTo>
                    <a:pt x="19" y="20"/>
                    <a:pt x="15" y="21"/>
                    <a:pt x="11" y="21"/>
                  </a:cubicBezTo>
                  <a:cubicBezTo>
                    <a:pt x="11" y="21"/>
                    <a:pt x="11" y="21"/>
                    <a:pt x="11" y="21"/>
                  </a:cubicBezTo>
                  <a:cubicBezTo>
                    <a:pt x="8" y="21"/>
                    <a:pt x="6" y="21"/>
                    <a:pt x="4" y="20"/>
                  </a:cubicBezTo>
                  <a:close/>
                  <a:moveTo>
                    <a:pt x="11" y="17"/>
                  </a:moveTo>
                  <a:cubicBezTo>
                    <a:pt x="14" y="17"/>
                    <a:pt x="18" y="16"/>
                    <a:pt x="20" y="15"/>
                  </a:cubicBezTo>
                  <a:cubicBezTo>
                    <a:pt x="20" y="15"/>
                    <a:pt x="20" y="15"/>
                    <a:pt x="20" y="15"/>
                  </a:cubicBezTo>
                  <a:cubicBezTo>
                    <a:pt x="23" y="14"/>
                    <a:pt x="24" y="13"/>
                    <a:pt x="24" y="10"/>
                  </a:cubicBezTo>
                  <a:cubicBezTo>
                    <a:pt x="24" y="10"/>
                    <a:pt x="24" y="10"/>
                    <a:pt x="24" y="10"/>
                  </a:cubicBezTo>
                  <a:cubicBezTo>
                    <a:pt x="24" y="10"/>
                    <a:pt x="24" y="9"/>
                    <a:pt x="24" y="7"/>
                  </a:cubicBezTo>
                  <a:cubicBezTo>
                    <a:pt x="24" y="7"/>
                    <a:pt x="24" y="7"/>
                    <a:pt x="24" y="7"/>
                  </a:cubicBezTo>
                  <a:cubicBezTo>
                    <a:pt x="22" y="5"/>
                    <a:pt x="21" y="4"/>
                    <a:pt x="19" y="4"/>
                  </a:cubicBezTo>
                  <a:cubicBezTo>
                    <a:pt x="19" y="4"/>
                    <a:pt x="19" y="4"/>
                    <a:pt x="19" y="4"/>
                  </a:cubicBezTo>
                  <a:cubicBezTo>
                    <a:pt x="16" y="4"/>
                    <a:pt x="12" y="6"/>
                    <a:pt x="9" y="8"/>
                  </a:cubicBezTo>
                  <a:cubicBezTo>
                    <a:pt x="9" y="8"/>
                    <a:pt x="9" y="8"/>
                    <a:pt x="9" y="8"/>
                  </a:cubicBezTo>
                  <a:cubicBezTo>
                    <a:pt x="7" y="9"/>
                    <a:pt x="5" y="10"/>
                    <a:pt x="5" y="11"/>
                  </a:cubicBezTo>
                  <a:cubicBezTo>
                    <a:pt x="5" y="11"/>
                    <a:pt x="5" y="11"/>
                    <a:pt x="5" y="11"/>
                  </a:cubicBezTo>
                  <a:cubicBezTo>
                    <a:pt x="6" y="17"/>
                    <a:pt x="6" y="17"/>
                    <a:pt x="6" y="17"/>
                  </a:cubicBezTo>
                  <a:cubicBezTo>
                    <a:pt x="7" y="17"/>
                    <a:pt x="9" y="17"/>
                    <a:pt x="11"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639">
              <a:extLst>
                <a:ext uri="{FF2B5EF4-FFF2-40B4-BE49-F238E27FC236}">
                  <a16:creationId xmlns:a16="http://schemas.microsoft.com/office/drawing/2014/main" id="{246208A8-550A-40BE-8EDB-F1385E1107D8}"/>
                </a:ext>
              </a:extLst>
            </p:cNvPr>
            <p:cNvSpPr/>
            <p:nvPr/>
          </p:nvSpPr>
          <p:spPr bwMode="auto">
            <a:xfrm rot="964014">
              <a:off x="7543435" y="2239608"/>
              <a:ext cx="258679" cy="242127"/>
            </a:xfrm>
            <a:custGeom>
              <a:avLst/>
              <a:gdLst>
                <a:gd name="T0" fmla="*/ 33 w 50"/>
                <a:gd name="T1" fmla="*/ 9 h 46"/>
                <a:gd name="T2" fmla="*/ 10 w 50"/>
                <a:gd name="T3" fmla="*/ 16 h 46"/>
                <a:gd name="T4" fmla="*/ 30 w 50"/>
                <a:gd name="T5" fmla="*/ 42 h 46"/>
                <a:gd name="T6" fmla="*/ 33 w 50"/>
                <a:gd name="T7" fmla="*/ 9 h 46"/>
              </a:gdLst>
              <a:ahLst/>
              <a:cxnLst>
                <a:cxn ang="0">
                  <a:pos x="T0" y="T1"/>
                </a:cxn>
                <a:cxn ang="0">
                  <a:pos x="T2" y="T3"/>
                </a:cxn>
                <a:cxn ang="0">
                  <a:pos x="T4" y="T5"/>
                </a:cxn>
                <a:cxn ang="0">
                  <a:pos x="T6" y="T7"/>
                </a:cxn>
              </a:cxnLst>
              <a:rect l="0" t="0" r="r" b="b"/>
              <a:pathLst>
                <a:path w="50" h="46">
                  <a:moveTo>
                    <a:pt x="33" y="9"/>
                  </a:moveTo>
                  <a:cubicBezTo>
                    <a:pt x="33" y="9"/>
                    <a:pt x="20" y="0"/>
                    <a:pt x="10" y="16"/>
                  </a:cubicBezTo>
                  <a:cubicBezTo>
                    <a:pt x="0" y="33"/>
                    <a:pt x="20" y="46"/>
                    <a:pt x="30" y="42"/>
                  </a:cubicBezTo>
                  <a:cubicBezTo>
                    <a:pt x="41" y="39"/>
                    <a:pt x="50" y="18"/>
                    <a:pt x="33"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640">
              <a:extLst>
                <a:ext uri="{FF2B5EF4-FFF2-40B4-BE49-F238E27FC236}">
                  <a16:creationId xmlns:a16="http://schemas.microsoft.com/office/drawing/2014/main" id="{7595BA96-0901-456E-B570-400CCA9DD42E}"/>
                </a:ext>
              </a:extLst>
            </p:cNvPr>
            <p:cNvSpPr>
              <a:spLocks noEditPoints="1"/>
            </p:cNvSpPr>
            <p:nvPr/>
          </p:nvSpPr>
          <p:spPr bwMode="auto">
            <a:xfrm rot="964014">
              <a:off x="7567035" y="2263270"/>
              <a:ext cx="201682" cy="212981"/>
            </a:xfrm>
            <a:custGeom>
              <a:avLst/>
              <a:gdLst>
                <a:gd name="T0" fmla="*/ 0 w 39"/>
                <a:gd name="T1" fmla="*/ 20 h 40"/>
                <a:gd name="T2" fmla="*/ 3 w 39"/>
                <a:gd name="T3" fmla="*/ 10 h 40"/>
                <a:gd name="T4" fmla="*/ 3 w 39"/>
                <a:gd name="T5" fmla="*/ 10 h 40"/>
                <a:gd name="T6" fmla="*/ 20 w 39"/>
                <a:gd name="T7" fmla="*/ 0 h 40"/>
                <a:gd name="T8" fmla="*/ 20 w 39"/>
                <a:gd name="T9" fmla="*/ 0 h 40"/>
                <a:gd name="T10" fmla="*/ 29 w 39"/>
                <a:gd name="T11" fmla="*/ 3 h 40"/>
                <a:gd name="T12" fmla="*/ 29 w 39"/>
                <a:gd name="T13" fmla="*/ 3 h 40"/>
                <a:gd name="T14" fmla="*/ 39 w 39"/>
                <a:gd name="T15" fmla="*/ 19 h 40"/>
                <a:gd name="T16" fmla="*/ 39 w 39"/>
                <a:gd name="T17" fmla="*/ 19 h 40"/>
                <a:gd name="T18" fmla="*/ 26 w 39"/>
                <a:gd name="T19" fmla="*/ 39 h 40"/>
                <a:gd name="T20" fmla="*/ 26 w 39"/>
                <a:gd name="T21" fmla="*/ 39 h 40"/>
                <a:gd name="T22" fmla="*/ 21 w 39"/>
                <a:gd name="T23" fmla="*/ 40 h 40"/>
                <a:gd name="T24" fmla="*/ 21 w 39"/>
                <a:gd name="T25" fmla="*/ 40 h 40"/>
                <a:gd name="T26" fmla="*/ 0 w 39"/>
                <a:gd name="T27" fmla="*/ 20 h 40"/>
                <a:gd name="T28" fmla="*/ 7 w 39"/>
                <a:gd name="T29" fmla="*/ 12 h 40"/>
                <a:gd name="T30" fmla="*/ 4 w 39"/>
                <a:gd name="T31" fmla="*/ 20 h 40"/>
                <a:gd name="T32" fmla="*/ 4 w 39"/>
                <a:gd name="T33" fmla="*/ 20 h 40"/>
                <a:gd name="T34" fmla="*/ 10 w 39"/>
                <a:gd name="T35" fmla="*/ 31 h 40"/>
                <a:gd name="T36" fmla="*/ 10 w 39"/>
                <a:gd name="T37" fmla="*/ 31 h 40"/>
                <a:gd name="T38" fmla="*/ 21 w 39"/>
                <a:gd name="T39" fmla="*/ 36 h 40"/>
                <a:gd name="T40" fmla="*/ 21 w 39"/>
                <a:gd name="T41" fmla="*/ 36 h 40"/>
                <a:gd name="T42" fmla="*/ 25 w 39"/>
                <a:gd name="T43" fmla="*/ 35 h 40"/>
                <a:gd name="T44" fmla="*/ 25 w 39"/>
                <a:gd name="T45" fmla="*/ 35 h 40"/>
                <a:gd name="T46" fmla="*/ 35 w 39"/>
                <a:gd name="T47" fmla="*/ 19 h 40"/>
                <a:gd name="T48" fmla="*/ 35 w 39"/>
                <a:gd name="T49" fmla="*/ 19 h 40"/>
                <a:gd name="T50" fmla="*/ 27 w 39"/>
                <a:gd name="T51" fmla="*/ 6 h 40"/>
                <a:gd name="T52" fmla="*/ 27 w 39"/>
                <a:gd name="T53" fmla="*/ 6 h 40"/>
                <a:gd name="T54" fmla="*/ 28 w 39"/>
                <a:gd name="T55" fmla="*/ 4 h 40"/>
                <a:gd name="T56" fmla="*/ 29 w 39"/>
                <a:gd name="T57" fmla="*/ 3 h 40"/>
                <a:gd name="T58" fmla="*/ 28 w 39"/>
                <a:gd name="T59" fmla="*/ 4 h 40"/>
                <a:gd name="T60" fmla="*/ 27 w 39"/>
                <a:gd name="T61" fmla="*/ 6 h 40"/>
                <a:gd name="T62" fmla="*/ 27 w 39"/>
                <a:gd name="T63" fmla="*/ 6 h 40"/>
                <a:gd name="T64" fmla="*/ 25 w 39"/>
                <a:gd name="T65" fmla="*/ 5 h 40"/>
                <a:gd name="T66" fmla="*/ 25 w 39"/>
                <a:gd name="T67" fmla="*/ 5 h 40"/>
                <a:gd name="T68" fmla="*/ 20 w 39"/>
                <a:gd name="T69" fmla="*/ 4 h 40"/>
                <a:gd name="T70" fmla="*/ 20 w 39"/>
                <a:gd name="T71" fmla="*/ 4 h 40"/>
                <a:gd name="T72" fmla="*/ 7 w 39"/>
                <a:gd name="T7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40">
                  <a:moveTo>
                    <a:pt x="0" y="20"/>
                  </a:moveTo>
                  <a:cubicBezTo>
                    <a:pt x="0" y="17"/>
                    <a:pt x="1" y="14"/>
                    <a:pt x="3" y="10"/>
                  </a:cubicBezTo>
                  <a:cubicBezTo>
                    <a:pt x="3" y="10"/>
                    <a:pt x="3" y="10"/>
                    <a:pt x="3" y="10"/>
                  </a:cubicBezTo>
                  <a:cubicBezTo>
                    <a:pt x="8" y="2"/>
                    <a:pt x="15" y="0"/>
                    <a:pt x="20" y="0"/>
                  </a:cubicBezTo>
                  <a:cubicBezTo>
                    <a:pt x="20" y="0"/>
                    <a:pt x="20" y="0"/>
                    <a:pt x="20" y="0"/>
                  </a:cubicBezTo>
                  <a:cubicBezTo>
                    <a:pt x="25" y="0"/>
                    <a:pt x="28" y="2"/>
                    <a:pt x="29" y="3"/>
                  </a:cubicBezTo>
                  <a:cubicBezTo>
                    <a:pt x="29" y="3"/>
                    <a:pt x="29" y="3"/>
                    <a:pt x="29" y="3"/>
                  </a:cubicBezTo>
                  <a:cubicBezTo>
                    <a:pt x="36" y="6"/>
                    <a:pt x="39" y="13"/>
                    <a:pt x="39" y="19"/>
                  </a:cubicBezTo>
                  <a:cubicBezTo>
                    <a:pt x="39" y="19"/>
                    <a:pt x="39" y="19"/>
                    <a:pt x="39" y="19"/>
                  </a:cubicBezTo>
                  <a:cubicBezTo>
                    <a:pt x="39" y="28"/>
                    <a:pt x="33" y="36"/>
                    <a:pt x="26" y="39"/>
                  </a:cubicBezTo>
                  <a:cubicBezTo>
                    <a:pt x="26" y="39"/>
                    <a:pt x="26" y="39"/>
                    <a:pt x="26" y="39"/>
                  </a:cubicBezTo>
                  <a:cubicBezTo>
                    <a:pt x="25" y="40"/>
                    <a:pt x="23" y="40"/>
                    <a:pt x="21" y="40"/>
                  </a:cubicBezTo>
                  <a:cubicBezTo>
                    <a:pt x="21" y="40"/>
                    <a:pt x="21" y="40"/>
                    <a:pt x="21" y="40"/>
                  </a:cubicBezTo>
                  <a:cubicBezTo>
                    <a:pt x="12" y="40"/>
                    <a:pt x="0" y="32"/>
                    <a:pt x="0" y="20"/>
                  </a:cubicBezTo>
                  <a:close/>
                  <a:moveTo>
                    <a:pt x="7" y="12"/>
                  </a:moveTo>
                  <a:cubicBezTo>
                    <a:pt x="5" y="15"/>
                    <a:pt x="4" y="18"/>
                    <a:pt x="4" y="20"/>
                  </a:cubicBezTo>
                  <a:cubicBezTo>
                    <a:pt x="4" y="20"/>
                    <a:pt x="4" y="20"/>
                    <a:pt x="4" y="20"/>
                  </a:cubicBezTo>
                  <a:cubicBezTo>
                    <a:pt x="4" y="25"/>
                    <a:pt x="7" y="29"/>
                    <a:pt x="10" y="31"/>
                  </a:cubicBezTo>
                  <a:cubicBezTo>
                    <a:pt x="10" y="31"/>
                    <a:pt x="10" y="31"/>
                    <a:pt x="10" y="31"/>
                  </a:cubicBezTo>
                  <a:cubicBezTo>
                    <a:pt x="13" y="34"/>
                    <a:pt x="18" y="36"/>
                    <a:pt x="21" y="36"/>
                  </a:cubicBezTo>
                  <a:cubicBezTo>
                    <a:pt x="21" y="36"/>
                    <a:pt x="21" y="36"/>
                    <a:pt x="21" y="36"/>
                  </a:cubicBezTo>
                  <a:cubicBezTo>
                    <a:pt x="23" y="36"/>
                    <a:pt x="24" y="36"/>
                    <a:pt x="25" y="35"/>
                  </a:cubicBezTo>
                  <a:cubicBezTo>
                    <a:pt x="25" y="35"/>
                    <a:pt x="25" y="35"/>
                    <a:pt x="25" y="35"/>
                  </a:cubicBezTo>
                  <a:cubicBezTo>
                    <a:pt x="30" y="34"/>
                    <a:pt x="35" y="26"/>
                    <a:pt x="35" y="19"/>
                  </a:cubicBezTo>
                  <a:cubicBezTo>
                    <a:pt x="35" y="19"/>
                    <a:pt x="35" y="19"/>
                    <a:pt x="35" y="19"/>
                  </a:cubicBezTo>
                  <a:cubicBezTo>
                    <a:pt x="35" y="14"/>
                    <a:pt x="33" y="9"/>
                    <a:pt x="27" y="6"/>
                  </a:cubicBezTo>
                  <a:cubicBezTo>
                    <a:pt x="27" y="6"/>
                    <a:pt x="27" y="6"/>
                    <a:pt x="27" y="6"/>
                  </a:cubicBezTo>
                  <a:cubicBezTo>
                    <a:pt x="28" y="4"/>
                    <a:pt x="28" y="4"/>
                    <a:pt x="28" y="4"/>
                  </a:cubicBezTo>
                  <a:cubicBezTo>
                    <a:pt x="29" y="3"/>
                    <a:pt x="29" y="3"/>
                    <a:pt x="29" y="3"/>
                  </a:cubicBezTo>
                  <a:cubicBezTo>
                    <a:pt x="28" y="4"/>
                    <a:pt x="28" y="4"/>
                    <a:pt x="28" y="4"/>
                  </a:cubicBezTo>
                  <a:cubicBezTo>
                    <a:pt x="27" y="6"/>
                    <a:pt x="27" y="6"/>
                    <a:pt x="27" y="6"/>
                  </a:cubicBezTo>
                  <a:cubicBezTo>
                    <a:pt x="27" y="6"/>
                    <a:pt x="27" y="6"/>
                    <a:pt x="27" y="6"/>
                  </a:cubicBezTo>
                  <a:cubicBezTo>
                    <a:pt x="27" y="6"/>
                    <a:pt x="26" y="6"/>
                    <a:pt x="25" y="5"/>
                  </a:cubicBezTo>
                  <a:cubicBezTo>
                    <a:pt x="25" y="5"/>
                    <a:pt x="25" y="5"/>
                    <a:pt x="25" y="5"/>
                  </a:cubicBezTo>
                  <a:cubicBezTo>
                    <a:pt x="23" y="4"/>
                    <a:pt x="22" y="4"/>
                    <a:pt x="20" y="4"/>
                  </a:cubicBezTo>
                  <a:cubicBezTo>
                    <a:pt x="20" y="4"/>
                    <a:pt x="20" y="4"/>
                    <a:pt x="20" y="4"/>
                  </a:cubicBezTo>
                  <a:cubicBezTo>
                    <a:pt x="16" y="4"/>
                    <a:pt x="11" y="5"/>
                    <a:pt x="7"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659">
              <a:extLst>
                <a:ext uri="{FF2B5EF4-FFF2-40B4-BE49-F238E27FC236}">
                  <a16:creationId xmlns:a16="http://schemas.microsoft.com/office/drawing/2014/main" id="{870CED3B-84EA-4DA9-97A3-EECB857354A0}"/>
                </a:ext>
              </a:extLst>
            </p:cNvPr>
            <p:cNvSpPr/>
            <p:nvPr/>
          </p:nvSpPr>
          <p:spPr bwMode="auto">
            <a:xfrm rot="964014">
              <a:off x="9670369" y="874248"/>
              <a:ext cx="118378" cy="112096"/>
            </a:xfrm>
            <a:custGeom>
              <a:avLst/>
              <a:gdLst>
                <a:gd name="T0" fmla="*/ 0 w 23"/>
                <a:gd name="T1" fmla="*/ 16 h 21"/>
                <a:gd name="T2" fmla="*/ 15 w 23"/>
                <a:gd name="T3" fmla="*/ 6 h 21"/>
                <a:gd name="T4" fmla="*/ 5 w 23"/>
                <a:gd name="T5" fmla="*/ 21 h 21"/>
                <a:gd name="T6" fmla="*/ 0 w 23"/>
                <a:gd name="T7" fmla="*/ 16 h 21"/>
              </a:gdLst>
              <a:ahLst/>
              <a:cxnLst>
                <a:cxn ang="0">
                  <a:pos x="T0" y="T1"/>
                </a:cxn>
                <a:cxn ang="0">
                  <a:pos x="T2" y="T3"/>
                </a:cxn>
                <a:cxn ang="0">
                  <a:pos x="T4" y="T5"/>
                </a:cxn>
                <a:cxn ang="0">
                  <a:pos x="T6" y="T7"/>
                </a:cxn>
              </a:cxnLst>
              <a:rect l="0" t="0" r="r" b="b"/>
              <a:pathLst>
                <a:path w="23" h="21">
                  <a:moveTo>
                    <a:pt x="0" y="16"/>
                  </a:moveTo>
                  <a:cubicBezTo>
                    <a:pt x="0" y="16"/>
                    <a:pt x="7" y="0"/>
                    <a:pt x="15" y="6"/>
                  </a:cubicBezTo>
                  <a:cubicBezTo>
                    <a:pt x="23" y="12"/>
                    <a:pt x="10" y="20"/>
                    <a:pt x="5" y="21"/>
                  </a:cubicBezTo>
                  <a:lnTo>
                    <a:pt x="0" y="1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660">
              <a:extLst>
                <a:ext uri="{FF2B5EF4-FFF2-40B4-BE49-F238E27FC236}">
                  <a16:creationId xmlns:a16="http://schemas.microsoft.com/office/drawing/2014/main" id="{758B2B0E-21A2-4D93-9C51-AC805B7C0120}"/>
                </a:ext>
              </a:extLst>
            </p:cNvPr>
            <p:cNvSpPr>
              <a:spLocks noEditPoints="1"/>
            </p:cNvSpPr>
            <p:nvPr/>
          </p:nvSpPr>
          <p:spPr bwMode="auto">
            <a:xfrm rot="964014">
              <a:off x="9656285" y="885170"/>
              <a:ext cx="109610" cy="107611"/>
            </a:xfrm>
            <a:custGeom>
              <a:avLst/>
              <a:gdLst>
                <a:gd name="T0" fmla="*/ 5 w 21"/>
                <a:gd name="T1" fmla="*/ 20 h 20"/>
                <a:gd name="T2" fmla="*/ 1 w 21"/>
                <a:gd name="T3" fmla="*/ 15 h 20"/>
                <a:gd name="T4" fmla="*/ 2 w 21"/>
                <a:gd name="T5" fmla="*/ 13 h 20"/>
                <a:gd name="T6" fmla="*/ 4 w 21"/>
                <a:gd name="T7" fmla="*/ 14 h 20"/>
                <a:gd name="T8" fmla="*/ 2 w 21"/>
                <a:gd name="T9" fmla="*/ 13 h 20"/>
                <a:gd name="T10" fmla="*/ 1 w 21"/>
                <a:gd name="T11" fmla="*/ 15 h 20"/>
                <a:gd name="T12" fmla="*/ 1 w 21"/>
                <a:gd name="T13" fmla="*/ 12 h 20"/>
                <a:gd name="T14" fmla="*/ 1 w 21"/>
                <a:gd name="T15" fmla="*/ 12 h 20"/>
                <a:gd name="T16" fmla="*/ 4 w 21"/>
                <a:gd name="T17" fmla="*/ 6 h 20"/>
                <a:gd name="T18" fmla="*/ 4 w 21"/>
                <a:gd name="T19" fmla="*/ 6 h 20"/>
                <a:gd name="T20" fmla="*/ 13 w 21"/>
                <a:gd name="T21" fmla="*/ 0 h 20"/>
                <a:gd name="T22" fmla="*/ 13 w 21"/>
                <a:gd name="T23" fmla="*/ 0 h 20"/>
                <a:gd name="T24" fmla="*/ 18 w 21"/>
                <a:gd name="T25" fmla="*/ 1 h 20"/>
                <a:gd name="T26" fmla="*/ 18 w 21"/>
                <a:gd name="T27" fmla="*/ 1 h 20"/>
                <a:gd name="T28" fmla="*/ 21 w 21"/>
                <a:gd name="T29" fmla="*/ 7 h 20"/>
                <a:gd name="T30" fmla="*/ 21 w 21"/>
                <a:gd name="T31" fmla="*/ 7 h 20"/>
                <a:gd name="T32" fmla="*/ 7 w 21"/>
                <a:gd name="T33" fmla="*/ 20 h 20"/>
                <a:gd name="T34" fmla="*/ 7 w 21"/>
                <a:gd name="T35" fmla="*/ 20 h 20"/>
                <a:gd name="T36" fmla="*/ 7 w 21"/>
                <a:gd name="T37" fmla="*/ 20 h 20"/>
                <a:gd name="T38" fmla="*/ 7 w 21"/>
                <a:gd name="T39" fmla="*/ 20 h 20"/>
                <a:gd name="T40" fmla="*/ 5 w 21"/>
                <a:gd name="T41" fmla="*/ 20 h 20"/>
                <a:gd name="T42" fmla="*/ 7 w 21"/>
                <a:gd name="T43" fmla="*/ 16 h 20"/>
                <a:gd name="T44" fmla="*/ 17 w 21"/>
                <a:gd name="T45" fmla="*/ 7 h 20"/>
                <a:gd name="T46" fmla="*/ 17 w 21"/>
                <a:gd name="T47" fmla="*/ 7 h 20"/>
                <a:gd name="T48" fmla="*/ 15 w 21"/>
                <a:gd name="T49" fmla="*/ 4 h 20"/>
                <a:gd name="T50" fmla="*/ 15 w 21"/>
                <a:gd name="T51" fmla="*/ 4 h 20"/>
                <a:gd name="T52" fmla="*/ 13 w 21"/>
                <a:gd name="T53" fmla="*/ 4 h 20"/>
                <a:gd name="T54" fmla="*/ 13 w 21"/>
                <a:gd name="T55" fmla="*/ 4 h 20"/>
                <a:gd name="T56" fmla="*/ 7 w 21"/>
                <a:gd name="T57" fmla="*/ 9 h 20"/>
                <a:gd name="T58" fmla="*/ 7 w 21"/>
                <a:gd name="T59" fmla="*/ 9 h 20"/>
                <a:gd name="T60" fmla="*/ 5 w 21"/>
                <a:gd name="T61" fmla="*/ 13 h 20"/>
                <a:gd name="T62" fmla="*/ 5 w 21"/>
                <a:gd name="T63" fmla="*/ 13 h 20"/>
                <a:gd name="T64" fmla="*/ 7 w 21"/>
                <a:gd name="T6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5" y="20"/>
                  </a:moveTo>
                  <a:cubicBezTo>
                    <a:pt x="1" y="15"/>
                    <a:pt x="1" y="15"/>
                    <a:pt x="1" y="15"/>
                  </a:cubicBezTo>
                  <a:cubicBezTo>
                    <a:pt x="2" y="13"/>
                    <a:pt x="2" y="13"/>
                    <a:pt x="2" y="13"/>
                  </a:cubicBezTo>
                  <a:cubicBezTo>
                    <a:pt x="4" y="14"/>
                    <a:pt x="4" y="14"/>
                    <a:pt x="4" y="14"/>
                  </a:cubicBezTo>
                  <a:cubicBezTo>
                    <a:pt x="2" y="13"/>
                    <a:pt x="2" y="13"/>
                    <a:pt x="2" y="13"/>
                  </a:cubicBezTo>
                  <a:cubicBezTo>
                    <a:pt x="1" y="15"/>
                    <a:pt x="1" y="15"/>
                    <a:pt x="1" y="15"/>
                  </a:cubicBezTo>
                  <a:cubicBezTo>
                    <a:pt x="0" y="14"/>
                    <a:pt x="0" y="13"/>
                    <a:pt x="1" y="12"/>
                  </a:cubicBezTo>
                  <a:cubicBezTo>
                    <a:pt x="1" y="12"/>
                    <a:pt x="1" y="12"/>
                    <a:pt x="1" y="12"/>
                  </a:cubicBezTo>
                  <a:cubicBezTo>
                    <a:pt x="1" y="12"/>
                    <a:pt x="2" y="9"/>
                    <a:pt x="4" y="6"/>
                  </a:cubicBezTo>
                  <a:cubicBezTo>
                    <a:pt x="4" y="6"/>
                    <a:pt x="4" y="6"/>
                    <a:pt x="4" y="6"/>
                  </a:cubicBezTo>
                  <a:cubicBezTo>
                    <a:pt x="6" y="3"/>
                    <a:pt x="9" y="0"/>
                    <a:pt x="13" y="0"/>
                  </a:cubicBezTo>
                  <a:cubicBezTo>
                    <a:pt x="13" y="0"/>
                    <a:pt x="13" y="0"/>
                    <a:pt x="13" y="0"/>
                  </a:cubicBezTo>
                  <a:cubicBezTo>
                    <a:pt x="15" y="0"/>
                    <a:pt x="16" y="0"/>
                    <a:pt x="18" y="1"/>
                  </a:cubicBezTo>
                  <a:cubicBezTo>
                    <a:pt x="18" y="1"/>
                    <a:pt x="18" y="1"/>
                    <a:pt x="18" y="1"/>
                  </a:cubicBezTo>
                  <a:cubicBezTo>
                    <a:pt x="20" y="3"/>
                    <a:pt x="21" y="5"/>
                    <a:pt x="21" y="7"/>
                  </a:cubicBezTo>
                  <a:cubicBezTo>
                    <a:pt x="21" y="7"/>
                    <a:pt x="21" y="7"/>
                    <a:pt x="21" y="7"/>
                  </a:cubicBezTo>
                  <a:cubicBezTo>
                    <a:pt x="21" y="15"/>
                    <a:pt x="12" y="19"/>
                    <a:pt x="7" y="20"/>
                  </a:cubicBezTo>
                  <a:cubicBezTo>
                    <a:pt x="7" y="20"/>
                    <a:pt x="7" y="20"/>
                    <a:pt x="7" y="20"/>
                  </a:cubicBezTo>
                  <a:cubicBezTo>
                    <a:pt x="7" y="20"/>
                    <a:pt x="7" y="20"/>
                    <a:pt x="7" y="20"/>
                  </a:cubicBezTo>
                  <a:cubicBezTo>
                    <a:pt x="7" y="20"/>
                    <a:pt x="7" y="20"/>
                    <a:pt x="7" y="20"/>
                  </a:cubicBezTo>
                  <a:cubicBezTo>
                    <a:pt x="6" y="20"/>
                    <a:pt x="6" y="20"/>
                    <a:pt x="5" y="20"/>
                  </a:cubicBezTo>
                  <a:close/>
                  <a:moveTo>
                    <a:pt x="7" y="16"/>
                  </a:moveTo>
                  <a:cubicBezTo>
                    <a:pt x="11" y="15"/>
                    <a:pt x="18" y="10"/>
                    <a:pt x="17" y="7"/>
                  </a:cubicBezTo>
                  <a:cubicBezTo>
                    <a:pt x="17" y="7"/>
                    <a:pt x="17" y="7"/>
                    <a:pt x="17" y="7"/>
                  </a:cubicBezTo>
                  <a:cubicBezTo>
                    <a:pt x="17" y="7"/>
                    <a:pt x="17" y="6"/>
                    <a:pt x="15" y="4"/>
                  </a:cubicBezTo>
                  <a:cubicBezTo>
                    <a:pt x="15" y="4"/>
                    <a:pt x="15" y="4"/>
                    <a:pt x="15" y="4"/>
                  </a:cubicBezTo>
                  <a:cubicBezTo>
                    <a:pt x="15" y="4"/>
                    <a:pt x="14" y="4"/>
                    <a:pt x="13" y="4"/>
                  </a:cubicBezTo>
                  <a:cubicBezTo>
                    <a:pt x="13" y="4"/>
                    <a:pt x="13" y="4"/>
                    <a:pt x="13" y="4"/>
                  </a:cubicBezTo>
                  <a:cubicBezTo>
                    <a:pt x="12" y="4"/>
                    <a:pt x="9" y="6"/>
                    <a:pt x="7" y="9"/>
                  </a:cubicBezTo>
                  <a:cubicBezTo>
                    <a:pt x="7" y="9"/>
                    <a:pt x="7" y="9"/>
                    <a:pt x="7" y="9"/>
                  </a:cubicBezTo>
                  <a:cubicBezTo>
                    <a:pt x="6" y="10"/>
                    <a:pt x="5" y="12"/>
                    <a:pt x="5" y="13"/>
                  </a:cubicBezTo>
                  <a:cubicBezTo>
                    <a:pt x="5" y="13"/>
                    <a:pt x="5" y="13"/>
                    <a:pt x="5" y="13"/>
                  </a:cubicBezTo>
                  <a:cubicBezTo>
                    <a:pt x="7" y="16"/>
                    <a:pt x="7" y="16"/>
                    <a:pt x="7" y="1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661">
              <a:extLst>
                <a:ext uri="{FF2B5EF4-FFF2-40B4-BE49-F238E27FC236}">
                  <a16:creationId xmlns:a16="http://schemas.microsoft.com/office/drawing/2014/main" id="{755F3887-1778-447C-91E5-BD2B4E04D257}"/>
                </a:ext>
              </a:extLst>
            </p:cNvPr>
            <p:cNvSpPr/>
            <p:nvPr/>
          </p:nvSpPr>
          <p:spPr bwMode="auto">
            <a:xfrm rot="964014">
              <a:off x="9600812" y="834815"/>
              <a:ext cx="98648" cy="100885"/>
            </a:xfrm>
            <a:custGeom>
              <a:avLst/>
              <a:gdLst>
                <a:gd name="T0" fmla="*/ 6 w 19"/>
                <a:gd name="T1" fmla="*/ 18 h 19"/>
                <a:gd name="T2" fmla="*/ 8 w 19"/>
                <a:gd name="T3" fmla="*/ 1 h 19"/>
                <a:gd name="T4" fmla="*/ 12 w 19"/>
                <a:gd name="T5" fmla="*/ 19 h 19"/>
                <a:gd name="T6" fmla="*/ 6 w 19"/>
                <a:gd name="T7" fmla="*/ 18 h 19"/>
              </a:gdLst>
              <a:ahLst/>
              <a:cxnLst>
                <a:cxn ang="0">
                  <a:pos x="T0" y="T1"/>
                </a:cxn>
                <a:cxn ang="0">
                  <a:pos x="T2" y="T3"/>
                </a:cxn>
                <a:cxn ang="0">
                  <a:pos x="T4" y="T5"/>
                </a:cxn>
                <a:cxn ang="0">
                  <a:pos x="T6" y="T7"/>
                </a:cxn>
              </a:cxnLst>
              <a:rect l="0" t="0" r="r" b="b"/>
              <a:pathLst>
                <a:path w="19" h="19">
                  <a:moveTo>
                    <a:pt x="6" y="18"/>
                  </a:moveTo>
                  <a:cubicBezTo>
                    <a:pt x="6" y="18"/>
                    <a:pt x="0" y="2"/>
                    <a:pt x="8" y="1"/>
                  </a:cubicBezTo>
                  <a:cubicBezTo>
                    <a:pt x="19" y="0"/>
                    <a:pt x="16" y="14"/>
                    <a:pt x="12" y="19"/>
                  </a:cubicBezTo>
                  <a:lnTo>
                    <a:pt x="6" y="18"/>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662">
              <a:extLst>
                <a:ext uri="{FF2B5EF4-FFF2-40B4-BE49-F238E27FC236}">
                  <a16:creationId xmlns:a16="http://schemas.microsoft.com/office/drawing/2014/main" id="{DA68AAA3-82EB-41AC-87C2-39A6D12DE920}"/>
                </a:ext>
              </a:extLst>
            </p:cNvPr>
            <p:cNvSpPr>
              <a:spLocks noEditPoints="1"/>
            </p:cNvSpPr>
            <p:nvPr/>
          </p:nvSpPr>
          <p:spPr bwMode="auto">
            <a:xfrm rot="964014">
              <a:off x="9610842" y="830199"/>
              <a:ext cx="76727" cy="116579"/>
            </a:xfrm>
            <a:custGeom>
              <a:avLst/>
              <a:gdLst>
                <a:gd name="T0" fmla="*/ 10 w 15"/>
                <a:gd name="T1" fmla="*/ 22 h 22"/>
                <a:gd name="T2" fmla="*/ 4 w 15"/>
                <a:gd name="T3" fmla="*/ 21 h 22"/>
                <a:gd name="T4" fmla="*/ 4 w 15"/>
                <a:gd name="T5" fmla="*/ 19 h 22"/>
                <a:gd name="T6" fmla="*/ 6 w 15"/>
                <a:gd name="T7" fmla="*/ 19 h 22"/>
                <a:gd name="T8" fmla="*/ 4 w 15"/>
                <a:gd name="T9" fmla="*/ 19 h 22"/>
                <a:gd name="T10" fmla="*/ 4 w 15"/>
                <a:gd name="T11" fmla="*/ 21 h 22"/>
                <a:gd name="T12" fmla="*/ 2 w 15"/>
                <a:gd name="T13" fmla="*/ 20 h 22"/>
                <a:gd name="T14" fmla="*/ 2 w 15"/>
                <a:gd name="T15" fmla="*/ 20 h 22"/>
                <a:gd name="T16" fmla="*/ 0 w 15"/>
                <a:gd name="T17" fmla="*/ 9 h 22"/>
                <a:gd name="T18" fmla="*/ 0 w 15"/>
                <a:gd name="T19" fmla="*/ 9 h 22"/>
                <a:gd name="T20" fmla="*/ 6 w 15"/>
                <a:gd name="T21" fmla="*/ 0 h 22"/>
                <a:gd name="T22" fmla="*/ 6 w 15"/>
                <a:gd name="T23" fmla="*/ 0 h 22"/>
                <a:gd name="T24" fmla="*/ 8 w 15"/>
                <a:gd name="T25" fmla="*/ 0 h 22"/>
                <a:gd name="T26" fmla="*/ 8 w 15"/>
                <a:gd name="T27" fmla="*/ 0 h 22"/>
                <a:gd name="T28" fmla="*/ 14 w 15"/>
                <a:gd name="T29" fmla="*/ 3 h 22"/>
                <a:gd name="T30" fmla="*/ 14 w 15"/>
                <a:gd name="T31" fmla="*/ 3 h 22"/>
                <a:gd name="T32" fmla="*/ 15 w 15"/>
                <a:gd name="T33" fmla="*/ 9 h 22"/>
                <a:gd name="T34" fmla="*/ 15 w 15"/>
                <a:gd name="T35" fmla="*/ 9 h 22"/>
                <a:gd name="T36" fmla="*/ 12 w 15"/>
                <a:gd name="T37" fmla="*/ 21 h 22"/>
                <a:gd name="T38" fmla="*/ 12 w 15"/>
                <a:gd name="T39" fmla="*/ 21 h 22"/>
                <a:gd name="T40" fmla="*/ 10 w 15"/>
                <a:gd name="T41" fmla="*/ 22 h 22"/>
                <a:gd name="T42" fmla="*/ 10 w 15"/>
                <a:gd name="T43" fmla="*/ 22 h 22"/>
                <a:gd name="T44" fmla="*/ 10 w 15"/>
                <a:gd name="T45" fmla="*/ 22 h 22"/>
                <a:gd name="T46" fmla="*/ 9 w 15"/>
                <a:gd name="T47" fmla="*/ 18 h 22"/>
                <a:gd name="T48" fmla="*/ 11 w 15"/>
                <a:gd name="T49" fmla="*/ 9 h 22"/>
                <a:gd name="T50" fmla="*/ 11 w 15"/>
                <a:gd name="T51" fmla="*/ 9 h 22"/>
                <a:gd name="T52" fmla="*/ 8 w 15"/>
                <a:gd name="T53" fmla="*/ 4 h 22"/>
                <a:gd name="T54" fmla="*/ 8 w 15"/>
                <a:gd name="T55" fmla="*/ 4 h 22"/>
                <a:gd name="T56" fmla="*/ 7 w 15"/>
                <a:gd name="T57" fmla="*/ 4 h 22"/>
                <a:gd name="T58" fmla="*/ 7 w 15"/>
                <a:gd name="T59" fmla="*/ 4 h 22"/>
                <a:gd name="T60" fmla="*/ 4 w 15"/>
                <a:gd name="T61" fmla="*/ 9 h 22"/>
                <a:gd name="T62" fmla="*/ 4 w 15"/>
                <a:gd name="T63" fmla="*/ 9 h 22"/>
                <a:gd name="T64" fmla="*/ 5 w 15"/>
                <a:gd name="T65" fmla="*/ 17 h 22"/>
                <a:gd name="T66" fmla="*/ 5 w 15"/>
                <a:gd name="T67" fmla="*/ 17 h 22"/>
                <a:gd name="T68" fmla="*/ 9 w 15"/>
                <a:gd name="T6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10" y="22"/>
                  </a:moveTo>
                  <a:cubicBezTo>
                    <a:pt x="4" y="21"/>
                    <a:pt x="4" y="21"/>
                    <a:pt x="4" y="21"/>
                  </a:cubicBezTo>
                  <a:cubicBezTo>
                    <a:pt x="4" y="19"/>
                    <a:pt x="4" y="19"/>
                    <a:pt x="4" y="19"/>
                  </a:cubicBezTo>
                  <a:cubicBezTo>
                    <a:pt x="6" y="19"/>
                    <a:pt x="6" y="19"/>
                    <a:pt x="6" y="19"/>
                  </a:cubicBezTo>
                  <a:cubicBezTo>
                    <a:pt x="4" y="19"/>
                    <a:pt x="4" y="19"/>
                    <a:pt x="4" y="19"/>
                  </a:cubicBezTo>
                  <a:cubicBezTo>
                    <a:pt x="4" y="21"/>
                    <a:pt x="4" y="21"/>
                    <a:pt x="4" y="21"/>
                  </a:cubicBezTo>
                  <a:cubicBezTo>
                    <a:pt x="3" y="21"/>
                    <a:pt x="2" y="21"/>
                    <a:pt x="2" y="20"/>
                  </a:cubicBezTo>
                  <a:cubicBezTo>
                    <a:pt x="2" y="20"/>
                    <a:pt x="2" y="20"/>
                    <a:pt x="2" y="20"/>
                  </a:cubicBezTo>
                  <a:cubicBezTo>
                    <a:pt x="2" y="20"/>
                    <a:pt x="0" y="14"/>
                    <a:pt x="0" y="9"/>
                  </a:cubicBezTo>
                  <a:cubicBezTo>
                    <a:pt x="0" y="9"/>
                    <a:pt x="0" y="9"/>
                    <a:pt x="0" y="9"/>
                  </a:cubicBezTo>
                  <a:cubicBezTo>
                    <a:pt x="0" y="5"/>
                    <a:pt x="1" y="1"/>
                    <a:pt x="6" y="0"/>
                  </a:cubicBezTo>
                  <a:cubicBezTo>
                    <a:pt x="6" y="0"/>
                    <a:pt x="6" y="0"/>
                    <a:pt x="6" y="0"/>
                  </a:cubicBezTo>
                  <a:cubicBezTo>
                    <a:pt x="7" y="0"/>
                    <a:pt x="7" y="0"/>
                    <a:pt x="8" y="0"/>
                  </a:cubicBezTo>
                  <a:cubicBezTo>
                    <a:pt x="8" y="0"/>
                    <a:pt x="8" y="0"/>
                    <a:pt x="8" y="0"/>
                  </a:cubicBezTo>
                  <a:cubicBezTo>
                    <a:pt x="10" y="0"/>
                    <a:pt x="13" y="1"/>
                    <a:pt x="14" y="3"/>
                  </a:cubicBezTo>
                  <a:cubicBezTo>
                    <a:pt x="14" y="3"/>
                    <a:pt x="14" y="3"/>
                    <a:pt x="14" y="3"/>
                  </a:cubicBezTo>
                  <a:cubicBezTo>
                    <a:pt x="15" y="5"/>
                    <a:pt x="15" y="7"/>
                    <a:pt x="15" y="9"/>
                  </a:cubicBezTo>
                  <a:cubicBezTo>
                    <a:pt x="15" y="9"/>
                    <a:pt x="15" y="9"/>
                    <a:pt x="15" y="9"/>
                  </a:cubicBezTo>
                  <a:cubicBezTo>
                    <a:pt x="15" y="14"/>
                    <a:pt x="14" y="18"/>
                    <a:pt x="12" y="21"/>
                  </a:cubicBezTo>
                  <a:cubicBezTo>
                    <a:pt x="12" y="21"/>
                    <a:pt x="12" y="21"/>
                    <a:pt x="12" y="21"/>
                  </a:cubicBezTo>
                  <a:cubicBezTo>
                    <a:pt x="12" y="21"/>
                    <a:pt x="11" y="22"/>
                    <a:pt x="10" y="22"/>
                  </a:cubicBezTo>
                  <a:cubicBezTo>
                    <a:pt x="10" y="22"/>
                    <a:pt x="10" y="22"/>
                    <a:pt x="10" y="22"/>
                  </a:cubicBezTo>
                  <a:cubicBezTo>
                    <a:pt x="10" y="22"/>
                    <a:pt x="10" y="22"/>
                    <a:pt x="10" y="22"/>
                  </a:cubicBezTo>
                  <a:close/>
                  <a:moveTo>
                    <a:pt x="9" y="18"/>
                  </a:moveTo>
                  <a:cubicBezTo>
                    <a:pt x="10" y="16"/>
                    <a:pt x="11" y="12"/>
                    <a:pt x="11" y="9"/>
                  </a:cubicBezTo>
                  <a:cubicBezTo>
                    <a:pt x="11" y="9"/>
                    <a:pt x="11" y="9"/>
                    <a:pt x="11" y="9"/>
                  </a:cubicBezTo>
                  <a:cubicBezTo>
                    <a:pt x="11" y="5"/>
                    <a:pt x="11" y="4"/>
                    <a:pt x="8" y="4"/>
                  </a:cubicBezTo>
                  <a:cubicBezTo>
                    <a:pt x="8" y="4"/>
                    <a:pt x="8" y="4"/>
                    <a:pt x="8" y="4"/>
                  </a:cubicBezTo>
                  <a:cubicBezTo>
                    <a:pt x="7" y="4"/>
                    <a:pt x="7" y="4"/>
                    <a:pt x="7" y="4"/>
                  </a:cubicBezTo>
                  <a:cubicBezTo>
                    <a:pt x="7" y="4"/>
                    <a:pt x="7" y="4"/>
                    <a:pt x="7" y="4"/>
                  </a:cubicBezTo>
                  <a:cubicBezTo>
                    <a:pt x="4" y="4"/>
                    <a:pt x="4" y="6"/>
                    <a:pt x="4" y="9"/>
                  </a:cubicBezTo>
                  <a:cubicBezTo>
                    <a:pt x="4" y="9"/>
                    <a:pt x="4" y="9"/>
                    <a:pt x="4" y="9"/>
                  </a:cubicBezTo>
                  <a:cubicBezTo>
                    <a:pt x="4" y="12"/>
                    <a:pt x="5" y="16"/>
                    <a:pt x="5" y="17"/>
                  </a:cubicBezTo>
                  <a:cubicBezTo>
                    <a:pt x="5" y="17"/>
                    <a:pt x="5" y="17"/>
                    <a:pt x="5" y="17"/>
                  </a:cubicBezTo>
                  <a:cubicBezTo>
                    <a:pt x="9" y="18"/>
                    <a:pt x="9" y="18"/>
                    <a:pt x="9" y="1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663">
              <a:extLst>
                <a:ext uri="{FF2B5EF4-FFF2-40B4-BE49-F238E27FC236}">
                  <a16:creationId xmlns:a16="http://schemas.microsoft.com/office/drawing/2014/main" id="{67105180-32E6-4ED4-9BF1-6C10DD2ADE8F}"/>
                </a:ext>
              </a:extLst>
            </p:cNvPr>
            <p:cNvSpPr/>
            <p:nvPr/>
          </p:nvSpPr>
          <p:spPr bwMode="auto">
            <a:xfrm rot="964014">
              <a:off x="9511061" y="822529"/>
              <a:ext cx="109610" cy="116579"/>
            </a:xfrm>
            <a:custGeom>
              <a:avLst/>
              <a:gdLst>
                <a:gd name="T0" fmla="*/ 16 w 21"/>
                <a:gd name="T1" fmla="*/ 22 h 22"/>
                <a:gd name="T2" fmla="*/ 5 w 21"/>
                <a:gd name="T3" fmla="*/ 8 h 22"/>
                <a:gd name="T4" fmla="*/ 21 w 21"/>
                <a:gd name="T5" fmla="*/ 18 h 22"/>
                <a:gd name="T6" fmla="*/ 16 w 21"/>
                <a:gd name="T7" fmla="*/ 22 h 22"/>
              </a:gdLst>
              <a:ahLst/>
              <a:cxnLst>
                <a:cxn ang="0">
                  <a:pos x="T0" y="T1"/>
                </a:cxn>
                <a:cxn ang="0">
                  <a:pos x="T2" y="T3"/>
                </a:cxn>
                <a:cxn ang="0">
                  <a:pos x="T4" y="T5"/>
                </a:cxn>
                <a:cxn ang="0">
                  <a:pos x="T6" y="T7"/>
                </a:cxn>
              </a:cxnLst>
              <a:rect l="0" t="0" r="r" b="b"/>
              <a:pathLst>
                <a:path w="21" h="22">
                  <a:moveTo>
                    <a:pt x="16" y="22"/>
                  </a:moveTo>
                  <a:cubicBezTo>
                    <a:pt x="16" y="22"/>
                    <a:pt x="0" y="15"/>
                    <a:pt x="5" y="8"/>
                  </a:cubicBezTo>
                  <a:cubicBezTo>
                    <a:pt x="11" y="0"/>
                    <a:pt x="19" y="12"/>
                    <a:pt x="21" y="18"/>
                  </a:cubicBezTo>
                  <a:lnTo>
                    <a:pt x="16" y="22"/>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664">
              <a:extLst>
                <a:ext uri="{FF2B5EF4-FFF2-40B4-BE49-F238E27FC236}">
                  <a16:creationId xmlns:a16="http://schemas.microsoft.com/office/drawing/2014/main" id="{D0B8C032-6C35-436A-89B2-5A721EDA42ED}"/>
                </a:ext>
              </a:extLst>
            </p:cNvPr>
            <p:cNvSpPr>
              <a:spLocks noEditPoints="1"/>
            </p:cNvSpPr>
            <p:nvPr/>
          </p:nvSpPr>
          <p:spPr bwMode="auto">
            <a:xfrm rot="964014">
              <a:off x="9517293" y="844823"/>
              <a:ext cx="107417" cy="107611"/>
            </a:xfrm>
            <a:custGeom>
              <a:avLst/>
              <a:gdLst>
                <a:gd name="T0" fmla="*/ 13 w 21"/>
                <a:gd name="T1" fmla="*/ 20 h 20"/>
                <a:gd name="T2" fmla="*/ 7 w 21"/>
                <a:gd name="T3" fmla="*/ 17 h 20"/>
                <a:gd name="T4" fmla="*/ 7 w 21"/>
                <a:gd name="T5" fmla="*/ 17 h 20"/>
                <a:gd name="T6" fmla="*/ 0 w 21"/>
                <a:gd name="T7" fmla="*/ 7 h 20"/>
                <a:gd name="T8" fmla="*/ 0 w 21"/>
                <a:gd name="T9" fmla="*/ 7 h 20"/>
                <a:gd name="T10" fmla="*/ 1 w 21"/>
                <a:gd name="T11" fmla="*/ 3 h 20"/>
                <a:gd name="T12" fmla="*/ 1 w 21"/>
                <a:gd name="T13" fmla="*/ 3 h 20"/>
                <a:gd name="T14" fmla="*/ 8 w 21"/>
                <a:gd name="T15" fmla="*/ 0 h 20"/>
                <a:gd name="T16" fmla="*/ 8 w 21"/>
                <a:gd name="T17" fmla="*/ 0 h 20"/>
                <a:gd name="T18" fmla="*/ 20 w 21"/>
                <a:gd name="T19" fmla="*/ 14 h 20"/>
                <a:gd name="T20" fmla="*/ 20 w 21"/>
                <a:gd name="T21" fmla="*/ 14 h 20"/>
                <a:gd name="T22" fmla="*/ 20 w 21"/>
                <a:gd name="T23" fmla="*/ 16 h 20"/>
                <a:gd name="T24" fmla="*/ 20 w 21"/>
                <a:gd name="T25" fmla="*/ 16 h 20"/>
                <a:gd name="T26" fmla="*/ 15 w 21"/>
                <a:gd name="T27" fmla="*/ 20 h 20"/>
                <a:gd name="T28" fmla="*/ 14 w 21"/>
                <a:gd name="T29" fmla="*/ 20 h 20"/>
                <a:gd name="T30" fmla="*/ 14 w 21"/>
                <a:gd name="T31" fmla="*/ 20 h 20"/>
                <a:gd name="T32" fmla="*/ 13 w 21"/>
                <a:gd name="T33" fmla="*/ 20 h 20"/>
                <a:gd name="T34" fmla="*/ 14 w 21"/>
                <a:gd name="T35" fmla="*/ 18 h 20"/>
                <a:gd name="T36" fmla="*/ 14 w 21"/>
                <a:gd name="T37" fmla="*/ 17 h 20"/>
                <a:gd name="T38" fmla="*/ 14 w 21"/>
                <a:gd name="T39" fmla="*/ 18 h 20"/>
                <a:gd name="T40" fmla="*/ 8 w 21"/>
                <a:gd name="T41" fmla="*/ 4 h 20"/>
                <a:gd name="T42" fmla="*/ 5 w 21"/>
                <a:gd name="T43" fmla="*/ 6 h 20"/>
                <a:gd name="T44" fmla="*/ 5 w 21"/>
                <a:gd name="T45" fmla="*/ 6 h 20"/>
                <a:gd name="T46" fmla="*/ 4 w 21"/>
                <a:gd name="T47" fmla="*/ 7 h 20"/>
                <a:gd name="T48" fmla="*/ 4 w 21"/>
                <a:gd name="T49" fmla="*/ 7 h 20"/>
                <a:gd name="T50" fmla="*/ 9 w 21"/>
                <a:gd name="T51" fmla="*/ 13 h 20"/>
                <a:gd name="T52" fmla="*/ 9 w 21"/>
                <a:gd name="T53" fmla="*/ 13 h 20"/>
                <a:gd name="T54" fmla="*/ 13 w 21"/>
                <a:gd name="T55" fmla="*/ 16 h 20"/>
                <a:gd name="T56" fmla="*/ 13 w 21"/>
                <a:gd name="T57" fmla="*/ 16 h 20"/>
                <a:gd name="T58" fmla="*/ 16 w 21"/>
                <a:gd name="T59" fmla="*/ 13 h 20"/>
                <a:gd name="T60" fmla="*/ 8 w 21"/>
                <a:gd name="T61" fmla="*/ 4 h 20"/>
                <a:gd name="T62" fmla="*/ 8 w 21"/>
                <a:gd name="T63" fmla="*/ 4 h 20"/>
                <a:gd name="T64" fmla="*/ 8 w 21"/>
                <a:gd name="T6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3" y="20"/>
                  </a:moveTo>
                  <a:cubicBezTo>
                    <a:pt x="13" y="20"/>
                    <a:pt x="10" y="19"/>
                    <a:pt x="7" y="17"/>
                  </a:cubicBezTo>
                  <a:cubicBezTo>
                    <a:pt x="7" y="17"/>
                    <a:pt x="7" y="17"/>
                    <a:pt x="7" y="17"/>
                  </a:cubicBezTo>
                  <a:cubicBezTo>
                    <a:pt x="4" y="15"/>
                    <a:pt x="0" y="12"/>
                    <a:pt x="0" y="7"/>
                  </a:cubicBezTo>
                  <a:cubicBezTo>
                    <a:pt x="0" y="7"/>
                    <a:pt x="0" y="7"/>
                    <a:pt x="0" y="7"/>
                  </a:cubicBezTo>
                  <a:cubicBezTo>
                    <a:pt x="0" y="6"/>
                    <a:pt x="0" y="4"/>
                    <a:pt x="1" y="3"/>
                  </a:cubicBezTo>
                  <a:cubicBezTo>
                    <a:pt x="1" y="3"/>
                    <a:pt x="1" y="3"/>
                    <a:pt x="1" y="3"/>
                  </a:cubicBezTo>
                  <a:cubicBezTo>
                    <a:pt x="3" y="1"/>
                    <a:pt x="5" y="0"/>
                    <a:pt x="8" y="0"/>
                  </a:cubicBezTo>
                  <a:cubicBezTo>
                    <a:pt x="8" y="0"/>
                    <a:pt x="8" y="0"/>
                    <a:pt x="8" y="0"/>
                  </a:cubicBezTo>
                  <a:cubicBezTo>
                    <a:pt x="15" y="0"/>
                    <a:pt x="19" y="9"/>
                    <a:pt x="20" y="14"/>
                  </a:cubicBezTo>
                  <a:cubicBezTo>
                    <a:pt x="20" y="14"/>
                    <a:pt x="20" y="14"/>
                    <a:pt x="20" y="14"/>
                  </a:cubicBezTo>
                  <a:cubicBezTo>
                    <a:pt x="21" y="14"/>
                    <a:pt x="20" y="15"/>
                    <a:pt x="20" y="16"/>
                  </a:cubicBezTo>
                  <a:cubicBezTo>
                    <a:pt x="20" y="16"/>
                    <a:pt x="20" y="16"/>
                    <a:pt x="20" y="16"/>
                  </a:cubicBezTo>
                  <a:cubicBezTo>
                    <a:pt x="15" y="20"/>
                    <a:pt x="15" y="20"/>
                    <a:pt x="15" y="20"/>
                  </a:cubicBezTo>
                  <a:cubicBezTo>
                    <a:pt x="15" y="20"/>
                    <a:pt x="14" y="20"/>
                    <a:pt x="14" y="20"/>
                  </a:cubicBezTo>
                  <a:cubicBezTo>
                    <a:pt x="14" y="20"/>
                    <a:pt x="14" y="20"/>
                    <a:pt x="14" y="20"/>
                  </a:cubicBezTo>
                  <a:cubicBezTo>
                    <a:pt x="13" y="20"/>
                    <a:pt x="13" y="20"/>
                    <a:pt x="13" y="20"/>
                  </a:cubicBezTo>
                  <a:close/>
                  <a:moveTo>
                    <a:pt x="14" y="18"/>
                  </a:moveTo>
                  <a:cubicBezTo>
                    <a:pt x="14" y="17"/>
                    <a:pt x="14" y="17"/>
                    <a:pt x="14" y="17"/>
                  </a:cubicBezTo>
                  <a:cubicBezTo>
                    <a:pt x="14" y="18"/>
                    <a:pt x="14" y="18"/>
                    <a:pt x="14" y="18"/>
                  </a:cubicBezTo>
                  <a:close/>
                  <a:moveTo>
                    <a:pt x="8" y="4"/>
                  </a:moveTo>
                  <a:cubicBezTo>
                    <a:pt x="7" y="4"/>
                    <a:pt x="6" y="4"/>
                    <a:pt x="5" y="6"/>
                  </a:cubicBezTo>
                  <a:cubicBezTo>
                    <a:pt x="5" y="6"/>
                    <a:pt x="5" y="6"/>
                    <a:pt x="5" y="6"/>
                  </a:cubicBezTo>
                  <a:cubicBezTo>
                    <a:pt x="4" y="6"/>
                    <a:pt x="4" y="7"/>
                    <a:pt x="4" y="7"/>
                  </a:cubicBezTo>
                  <a:cubicBezTo>
                    <a:pt x="4" y="7"/>
                    <a:pt x="4" y="7"/>
                    <a:pt x="4" y="7"/>
                  </a:cubicBezTo>
                  <a:cubicBezTo>
                    <a:pt x="4" y="9"/>
                    <a:pt x="6" y="12"/>
                    <a:pt x="9" y="13"/>
                  </a:cubicBezTo>
                  <a:cubicBezTo>
                    <a:pt x="9" y="13"/>
                    <a:pt x="9" y="13"/>
                    <a:pt x="9" y="13"/>
                  </a:cubicBezTo>
                  <a:cubicBezTo>
                    <a:pt x="11" y="15"/>
                    <a:pt x="12" y="16"/>
                    <a:pt x="13" y="16"/>
                  </a:cubicBezTo>
                  <a:cubicBezTo>
                    <a:pt x="13" y="16"/>
                    <a:pt x="13" y="16"/>
                    <a:pt x="13" y="16"/>
                  </a:cubicBezTo>
                  <a:cubicBezTo>
                    <a:pt x="16" y="13"/>
                    <a:pt x="16" y="13"/>
                    <a:pt x="16" y="13"/>
                  </a:cubicBezTo>
                  <a:cubicBezTo>
                    <a:pt x="15" y="10"/>
                    <a:pt x="11" y="4"/>
                    <a:pt x="8" y="4"/>
                  </a:cubicBezTo>
                  <a:cubicBezTo>
                    <a:pt x="8" y="4"/>
                    <a:pt x="8" y="4"/>
                    <a:pt x="8" y="4"/>
                  </a:cubicBezTo>
                  <a:cubicBezTo>
                    <a:pt x="8" y="4"/>
                    <a:pt x="8" y="4"/>
                    <a:pt x="8"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665">
              <a:extLst>
                <a:ext uri="{FF2B5EF4-FFF2-40B4-BE49-F238E27FC236}">
                  <a16:creationId xmlns:a16="http://schemas.microsoft.com/office/drawing/2014/main" id="{42D0BA7A-299F-4AB2-ACB6-35E74D335BA2}"/>
                </a:ext>
              </a:extLst>
            </p:cNvPr>
            <p:cNvSpPr/>
            <p:nvPr/>
          </p:nvSpPr>
          <p:spPr bwMode="auto">
            <a:xfrm rot="964014">
              <a:off x="9464460" y="912196"/>
              <a:ext cx="98648" cy="100885"/>
            </a:xfrm>
            <a:custGeom>
              <a:avLst/>
              <a:gdLst>
                <a:gd name="T0" fmla="*/ 19 w 19"/>
                <a:gd name="T1" fmla="*/ 13 h 19"/>
                <a:gd name="T2" fmla="*/ 1 w 19"/>
                <a:gd name="T3" fmla="*/ 10 h 19"/>
                <a:gd name="T4" fmla="*/ 19 w 19"/>
                <a:gd name="T5" fmla="*/ 6 h 19"/>
                <a:gd name="T6" fmla="*/ 19 w 19"/>
                <a:gd name="T7" fmla="*/ 13 h 19"/>
              </a:gdLst>
              <a:ahLst/>
              <a:cxnLst>
                <a:cxn ang="0">
                  <a:pos x="T0" y="T1"/>
                </a:cxn>
                <a:cxn ang="0">
                  <a:pos x="T2" y="T3"/>
                </a:cxn>
                <a:cxn ang="0">
                  <a:pos x="T4" y="T5"/>
                </a:cxn>
                <a:cxn ang="0">
                  <a:pos x="T6" y="T7"/>
                </a:cxn>
              </a:cxnLst>
              <a:rect l="0" t="0" r="r" b="b"/>
              <a:pathLst>
                <a:path w="19" h="19">
                  <a:moveTo>
                    <a:pt x="19" y="13"/>
                  </a:moveTo>
                  <a:cubicBezTo>
                    <a:pt x="19" y="13"/>
                    <a:pt x="2" y="19"/>
                    <a:pt x="1" y="10"/>
                  </a:cubicBezTo>
                  <a:cubicBezTo>
                    <a:pt x="0" y="0"/>
                    <a:pt x="14" y="3"/>
                    <a:pt x="19" y="6"/>
                  </a:cubicBezTo>
                  <a:lnTo>
                    <a:pt x="19" y="1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666">
              <a:extLst>
                <a:ext uri="{FF2B5EF4-FFF2-40B4-BE49-F238E27FC236}">
                  <a16:creationId xmlns:a16="http://schemas.microsoft.com/office/drawing/2014/main" id="{6D35DF17-C8D7-430E-81CA-296A396ABCA3}"/>
                </a:ext>
              </a:extLst>
            </p:cNvPr>
            <p:cNvSpPr>
              <a:spLocks noEditPoints="1"/>
            </p:cNvSpPr>
            <p:nvPr/>
          </p:nvSpPr>
          <p:spPr bwMode="auto">
            <a:xfrm rot="964014">
              <a:off x="9460878" y="917722"/>
              <a:ext cx="113994" cy="85193"/>
            </a:xfrm>
            <a:custGeom>
              <a:avLst/>
              <a:gdLst>
                <a:gd name="T0" fmla="*/ 0 w 22"/>
                <a:gd name="T1" fmla="*/ 10 h 16"/>
                <a:gd name="T2" fmla="*/ 0 w 22"/>
                <a:gd name="T3" fmla="*/ 8 h 16"/>
                <a:gd name="T4" fmla="*/ 0 w 22"/>
                <a:gd name="T5" fmla="*/ 8 h 16"/>
                <a:gd name="T6" fmla="*/ 3 w 22"/>
                <a:gd name="T7" fmla="*/ 2 h 16"/>
                <a:gd name="T8" fmla="*/ 3 w 22"/>
                <a:gd name="T9" fmla="*/ 2 h 16"/>
                <a:gd name="T10" fmla="*/ 9 w 22"/>
                <a:gd name="T11" fmla="*/ 0 h 16"/>
                <a:gd name="T12" fmla="*/ 9 w 22"/>
                <a:gd name="T13" fmla="*/ 0 h 16"/>
                <a:gd name="T14" fmla="*/ 21 w 22"/>
                <a:gd name="T15" fmla="*/ 4 h 16"/>
                <a:gd name="T16" fmla="*/ 21 w 22"/>
                <a:gd name="T17" fmla="*/ 4 h 16"/>
                <a:gd name="T18" fmla="*/ 22 w 22"/>
                <a:gd name="T19" fmla="*/ 5 h 16"/>
                <a:gd name="T20" fmla="*/ 22 w 22"/>
                <a:gd name="T21" fmla="*/ 5 h 16"/>
                <a:gd name="T22" fmla="*/ 22 w 22"/>
                <a:gd name="T23" fmla="*/ 12 h 16"/>
                <a:gd name="T24" fmla="*/ 20 w 22"/>
                <a:gd name="T25" fmla="*/ 14 h 16"/>
                <a:gd name="T26" fmla="*/ 20 w 22"/>
                <a:gd name="T27" fmla="*/ 14 h 16"/>
                <a:gd name="T28" fmla="*/ 9 w 22"/>
                <a:gd name="T29" fmla="*/ 16 h 16"/>
                <a:gd name="T30" fmla="*/ 9 w 22"/>
                <a:gd name="T31" fmla="*/ 16 h 16"/>
                <a:gd name="T32" fmla="*/ 9 w 22"/>
                <a:gd name="T33" fmla="*/ 16 h 16"/>
                <a:gd name="T34" fmla="*/ 9 w 22"/>
                <a:gd name="T35" fmla="*/ 16 h 16"/>
                <a:gd name="T36" fmla="*/ 0 w 22"/>
                <a:gd name="T37" fmla="*/ 10 h 16"/>
                <a:gd name="T38" fmla="*/ 9 w 22"/>
                <a:gd name="T39" fmla="*/ 4 h 16"/>
                <a:gd name="T40" fmla="*/ 4 w 22"/>
                <a:gd name="T41" fmla="*/ 8 h 16"/>
                <a:gd name="T42" fmla="*/ 4 w 22"/>
                <a:gd name="T43" fmla="*/ 8 h 16"/>
                <a:gd name="T44" fmla="*/ 4 w 22"/>
                <a:gd name="T45" fmla="*/ 9 h 16"/>
                <a:gd name="T46" fmla="*/ 4 w 22"/>
                <a:gd name="T47" fmla="*/ 9 h 16"/>
                <a:gd name="T48" fmla="*/ 9 w 22"/>
                <a:gd name="T49" fmla="*/ 12 h 16"/>
                <a:gd name="T50" fmla="*/ 9 w 22"/>
                <a:gd name="T51" fmla="*/ 12 h 16"/>
                <a:gd name="T52" fmla="*/ 18 w 22"/>
                <a:gd name="T53" fmla="*/ 10 h 16"/>
                <a:gd name="T54" fmla="*/ 18 w 22"/>
                <a:gd name="T55" fmla="*/ 10 h 16"/>
                <a:gd name="T56" fmla="*/ 18 w 22"/>
                <a:gd name="T57" fmla="*/ 6 h 16"/>
                <a:gd name="T58" fmla="*/ 9 w 22"/>
                <a:gd name="T59" fmla="*/ 4 h 16"/>
                <a:gd name="T60" fmla="*/ 9 w 22"/>
                <a:gd name="T61" fmla="*/ 4 h 16"/>
                <a:gd name="T62" fmla="*/ 9 w 22"/>
                <a:gd name="T6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6">
                  <a:moveTo>
                    <a:pt x="0" y="10"/>
                  </a:moveTo>
                  <a:cubicBezTo>
                    <a:pt x="0" y="9"/>
                    <a:pt x="0" y="9"/>
                    <a:pt x="0" y="8"/>
                  </a:cubicBezTo>
                  <a:cubicBezTo>
                    <a:pt x="0" y="8"/>
                    <a:pt x="0" y="8"/>
                    <a:pt x="0" y="8"/>
                  </a:cubicBezTo>
                  <a:cubicBezTo>
                    <a:pt x="0" y="5"/>
                    <a:pt x="1" y="3"/>
                    <a:pt x="3" y="2"/>
                  </a:cubicBezTo>
                  <a:cubicBezTo>
                    <a:pt x="3" y="2"/>
                    <a:pt x="3" y="2"/>
                    <a:pt x="3" y="2"/>
                  </a:cubicBezTo>
                  <a:cubicBezTo>
                    <a:pt x="5" y="1"/>
                    <a:pt x="7" y="0"/>
                    <a:pt x="9" y="0"/>
                  </a:cubicBezTo>
                  <a:cubicBezTo>
                    <a:pt x="9" y="0"/>
                    <a:pt x="9" y="0"/>
                    <a:pt x="9" y="0"/>
                  </a:cubicBezTo>
                  <a:cubicBezTo>
                    <a:pt x="14" y="0"/>
                    <a:pt x="18" y="2"/>
                    <a:pt x="21" y="4"/>
                  </a:cubicBezTo>
                  <a:cubicBezTo>
                    <a:pt x="21" y="4"/>
                    <a:pt x="21" y="4"/>
                    <a:pt x="21" y="4"/>
                  </a:cubicBezTo>
                  <a:cubicBezTo>
                    <a:pt x="22" y="4"/>
                    <a:pt x="22" y="5"/>
                    <a:pt x="22" y="5"/>
                  </a:cubicBezTo>
                  <a:cubicBezTo>
                    <a:pt x="22" y="5"/>
                    <a:pt x="22" y="5"/>
                    <a:pt x="22" y="5"/>
                  </a:cubicBezTo>
                  <a:cubicBezTo>
                    <a:pt x="22" y="12"/>
                    <a:pt x="22" y="12"/>
                    <a:pt x="22" y="12"/>
                  </a:cubicBezTo>
                  <a:cubicBezTo>
                    <a:pt x="22" y="13"/>
                    <a:pt x="21" y="13"/>
                    <a:pt x="20" y="14"/>
                  </a:cubicBezTo>
                  <a:cubicBezTo>
                    <a:pt x="20" y="14"/>
                    <a:pt x="20" y="14"/>
                    <a:pt x="20" y="14"/>
                  </a:cubicBezTo>
                  <a:cubicBezTo>
                    <a:pt x="20" y="14"/>
                    <a:pt x="15" y="16"/>
                    <a:pt x="9" y="16"/>
                  </a:cubicBezTo>
                  <a:cubicBezTo>
                    <a:pt x="9" y="16"/>
                    <a:pt x="9" y="16"/>
                    <a:pt x="9" y="16"/>
                  </a:cubicBezTo>
                  <a:cubicBezTo>
                    <a:pt x="9" y="16"/>
                    <a:pt x="9" y="16"/>
                    <a:pt x="9" y="16"/>
                  </a:cubicBezTo>
                  <a:cubicBezTo>
                    <a:pt x="9" y="16"/>
                    <a:pt x="9" y="16"/>
                    <a:pt x="9" y="16"/>
                  </a:cubicBezTo>
                  <a:cubicBezTo>
                    <a:pt x="5" y="16"/>
                    <a:pt x="1" y="14"/>
                    <a:pt x="0" y="10"/>
                  </a:cubicBezTo>
                  <a:close/>
                  <a:moveTo>
                    <a:pt x="9" y="4"/>
                  </a:moveTo>
                  <a:cubicBezTo>
                    <a:pt x="6" y="5"/>
                    <a:pt x="4" y="5"/>
                    <a:pt x="4" y="8"/>
                  </a:cubicBezTo>
                  <a:cubicBezTo>
                    <a:pt x="4" y="8"/>
                    <a:pt x="4" y="8"/>
                    <a:pt x="4" y="8"/>
                  </a:cubicBezTo>
                  <a:cubicBezTo>
                    <a:pt x="4" y="8"/>
                    <a:pt x="4" y="9"/>
                    <a:pt x="4" y="9"/>
                  </a:cubicBezTo>
                  <a:cubicBezTo>
                    <a:pt x="4" y="9"/>
                    <a:pt x="4" y="9"/>
                    <a:pt x="4" y="9"/>
                  </a:cubicBezTo>
                  <a:cubicBezTo>
                    <a:pt x="5" y="11"/>
                    <a:pt x="6" y="12"/>
                    <a:pt x="9" y="12"/>
                  </a:cubicBezTo>
                  <a:cubicBezTo>
                    <a:pt x="9" y="12"/>
                    <a:pt x="9" y="12"/>
                    <a:pt x="9" y="12"/>
                  </a:cubicBezTo>
                  <a:cubicBezTo>
                    <a:pt x="12" y="12"/>
                    <a:pt x="16" y="11"/>
                    <a:pt x="18" y="10"/>
                  </a:cubicBezTo>
                  <a:cubicBezTo>
                    <a:pt x="18" y="10"/>
                    <a:pt x="18" y="10"/>
                    <a:pt x="18" y="10"/>
                  </a:cubicBezTo>
                  <a:cubicBezTo>
                    <a:pt x="18" y="6"/>
                    <a:pt x="18" y="6"/>
                    <a:pt x="18" y="6"/>
                  </a:cubicBezTo>
                  <a:cubicBezTo>
                    <a:pt x="16" y="5"/>
                    <a:pt x="12" y="4"/>
                    <a:pt x="9" y="4"/>
                  </a:cubicBezTo>
                  <a:cubicBezTo>
                    <a:pt x="9" y="4"/>
                    <a:pt x="9" y="4"/>
                    <a:pt x="9" y="4"/>
                  </a:cubicBezTo>
                  <a:cubicBezTo>
                    <a:pt x="9" y="4"/>
                    <a:pt x="9" y="4"/>
                    <a:pt x="9"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667">
              <a:extLst>
                <a:ext uri="{FF2B5EF4-FFF2-40B4-BE49-F238E27FC236}">
                  <a16:creationId xmlns:a16="http://schemas.microsoft.com/office/drawing/2014/main" id="{E5B9FAF5-711D-4D99-BBBC-D4C00F102AC4}"/>
                </a:ext>
              </a:extLst>
            </p:cNvPr>
            <p:cNvSpPr/>
            <p:nvPr/>
          </p:nvSpPr>
          <p:spPr bwMode="auto">
            <a:xfrm rot="964014">
              <a:off x="9451297" y="993446"/>
              <a:ext cx="120571" cy="112096"/>
            </a:xfrm>
            <a:custGeom>
              <a:avLst/>
              <a:gdLst>
                <a:gd name="T0" fmla="*/ 23 w 23"/>
                <a:gd name="T1" fmla="*/ 5 h 21"/>
                <a:gd name="T2" fmla="*/ 9 w 23"/>
                <a:gd name="T3" fmla="*/ 16 h 21"/>
                <a:gd name="T4" fmla="*/ 18 w 23"/>
                <a:gd name="T5" fmla="*/ 0 h 21"/>
                <a:gd name="T6" fmla="*/ 23 w 23"/>
                <a:gd name="T7" fmla="*/ 5 h 21"/>
              </a:gdLst>
              <a:ahLst/>
              <a:cxnLst>
                <a:cxn ang="0">
                  <a:pos x="T0" y="T1"/>
                </a:cxn>
                <a:cxn ang="0">
                  <a:pos x="T2" y="T3"/>
                </a:cxn>
                <a:cxn ang="0">
                  <a:pos x="T4" y="T5"/>
                </a:cxn>
                <a:cxn ang="0">
                  <a:pos x="T6" y="T7"/>
                </a:cxn>
              </a:cxnLst>
              <a:rect l="0" t="0" r="r" b="b"/>
              <a:pathLst>
                <a:path w="23" h="21">
                  <a:moveTo>
                    <a:pt x="23" y="5"/>
                  </a:moveTo>
                  <a:cubicBezTo>
                    <a:pt x="23" y="5"/>
                    <a:pt x="16" y="21"/>
                    <a:pt x="9" y="16"/>
                  </a:cubicBezTo>
                  <a:cubicBezTo>
                    <a:pt x="0" y="10"/>
                    <a:pt x="13" y="1"/>
                    <a:pt x="18" y="0"/>
                  </a:cubicBezTo>
                  <a:lnTo>
                    <a:pt x="23"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668">
              <a:extLst>
                <a:ext uri="{FF2B5EF4-FFF2-40B4-BE49-F238E27FC236}">
                  <a16:creationId xmlns:a16="http://schemas.microsoft.com/office/drawing/2014/main" id="{EEE9C1E6-6AB5-4F58-9E8B-CA19A301CAED}"/>
                </a:ext>
              </a:extLst>
            </p:cNvPr>
            <p:cNvSpPr>
              <a:spLocks noEditPoints="1"/>
            </p:cNvSpPr>
            <p:nvPr/>
          </p:nvSpPr>
          <p:spPr bwMode="auto">
            <a:xfrm rot="964014">
              <a:off x="9475411" y="989120"/>
              <a:ext cx="107417" cy="109854"/>
            </a:xfrm>
            <a:custGeom>
              <a:avLst/>
              <a:gdLst>
                <a:gd name="T0" fmla="*/ 3 w 21"/>
                <a:gd name="T1" fmla="*/ 19 h 21"/>
                <a:gd name="T2" fmla="*/ 0 w 21"/>
                <a:gd name="T3" fmla="*/ 13 h 21"/>
                <a:gd name="T4" fmla="*/ 0 w 21"/>
                <a:gd name="T5" fmla="*/ 13 h 21"/>
                <a:gd name="T6" fmla="*/ 14 w 21"/>
                <a:gd name="T7" fmla="*/ 0 h 21"/>
                <a:gd name="T8" fmla="*/ 14 w 21"/>
                <a:gd name="T9" fmla="*/ 0 h 21"/>
                <a:gd name="T10" fmla="*/ 16 w 21"/>
                <a:gd name="T11" fmla="*/ 1 h 21"/>
                <a:gd name="T12" fmla="*/ 16 w 21"/>
                <a:gd name="T13" fmla="*/ 1 h 21"/>
                <a:gd name="T14" fmla="*/ 20 w 21"/>
                <a:gd name="T15" fmla="*/ 6 h 21"/>
                <a:gd name="T16" fmla="*/ 19 w 21"/>
                <a:gd name="T17" fmla="*/ 7 h 21"/>
                <a:gd name="T18" fmla="*/ 20 w 21"/>
                <a:gd name="T19" fmla="*/ 6 h 21"/>
                <a:gd name="T20" fmla="*/ 21 w 21"/>
                <a:gd name="T21" fmla="*/ 8 h 21"/>
                <a:gd name="T22" fmla="*/ 21 w 21"/>
                <a:gd name="T23" fmla="*/ 8 h 21"/>
                <a:gd name="T24" fmla="*/ 17 w 21"/>
                <a:gd name="T25" fmla="*/ 14 h 21"/>
                <a:gd name="T26" fmla="*/ 17 w 21"/>
                <a:gd name="T27" fmla="*/ 14 h 21"/>
                <a:gd name="T28" fmla="*/ 8 w 21"/>
                <a:gd name="T29" fmla="*/ 21 h 21"/>
                <a:gd name="T30" fmla="*/ 8 w 21"/>
                <a:gd name="T31" fmla="*/ 21 h 21"/>
                <a:gd name="T32" fmla="*/ 8 w 21"/>
                <a:gd name="T33" fmla="*/ 21 h 21"/>
                <a:gd name="T34" fmla="*/ 8 w 21"/>
                <a:gd name="T35" fmla="*/ 21 h 21"/>
                <a:gd name="T36" fmla="*/ 3 w 21"/>
                <a:gd name="T37" fmla="*/ 19 h 21"/>
                <a:gd name="T38" fmla="*/ 4 w 21"/>
                <a:gd name="T39" fmla="*/ 13 h 21"/>
                <a:gd name="T40" fmla="*/ 6 w 21"/>
                <a:gd name="T41" fmla="*/ 16 h 21"/>
                <a:gd name="T42" fmla="*/ 6 w 21"/>
                <a:gd name="T43" fmla="*/ 16 h 21"/>
                <a:gd name="T44" fmla="*/ 8 w 21"/>
                <a:gd name="T45" fmla="*/ 17 h 21"/>
                <a:gd name="T46" fmla="*/ 8 w 21"/>
                <a:gd name="T47" fmla="*/ 17 h 21"/>
                <a:gd name="T48" fmla="*/ 14 w 21"/>
                <a:gd name="T49" fmla="*/ 12 h 21"/>
                <a:gd name="T50" fmla="*/ 14 w 21"/>
                <a:gd name="T51" fmla="*/ 12 h 21"/>
                <a:gd name="T52" fmla="*/ 16 w 21"/>
                <a:gd name="T53" fmla="*/ 8 h 21"/>
                <a:gd name="T54" fmla="*/ 16 w 21"/>
                <a:gd name="T55" fmla="*/ 8 h 21"/>
                <a:gd name="T56" fmla="*/ 14 w 21"/>
                <a:gd name="T57" fmla="*/ 5 h 21"/>
                <a:gd name="T58" fmla="*/ 4 w 21"/>
                <a:gd name="T5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3" y="19"/>
                  </a:moveTo>
                  <a:cubicBezTo>
                    <a:pt x="1" y="18"/>
                    <a:pt x="0" y="15"/>
                    <a:pt x="0" y="13"/>
                  </a:cubicBezTo>
                  <a:cubicBezTo>
                    <a:pt x="0" y="13"/>
                    <a:pt x="0" y="13"/>
                    <a:pt x="0" y="13"/>
                  </a:cubicBezTo>
                  <a:cubicBezTo>
                    <a:pt x="0" y="6"/>
                    <a:pt x="9" y="2"/>
                    <a:pt x="14" y="0"/>
                  </a:cubicBezTo>
                  <a:cubicBezTo>
                    <a:pt x="14" y="0"/>
                    <a:pt x="14" y="0"/>
                    <a:pt x="14" y="0"/>
                  </a:cubicBezTo>
                  <a:cubicBezTo>
                    <a:pt x="15" y="0"/>
                    <a:pt x="15" y="0"/>
                    <a:pt x="16" y="1"/>
                  </a:cubicBezTo>
                  <a:cubicBezTo>
                    <a:pt x="16" y="1"/>
                    <a:pt x="16" y="1"/>
                    <a:pt x="16" y="1"/>
                  </a:cubicBezTo>
                  <a:cubicBezTo>
                    <a:pt x="20" y="6"/>
                    <a:pt x="20" y="6"/>
                    <a:pt x="20" y="6"/>
                  </a:cubicBezTo>
                  <a:cubicBezTo>
                    <a:pt x="19" y="7"/>
                    <a:pt x="19" y="7"/>
                    <a:pt x="19" y="7"/>
                  </a:cubicBezTo>
                  <a:cubicBezTo>
                    <a:pt x="20" y="6"/>
                    <a:pt x="20" y="6"/>
                    <a:pt x="20" y="6"/>
                  </a:cubicBezTo>
                  <a:cubicBezTo>
                    <a:pt x="21" y="7"/>
                    <a:pt x="21" y="7"/>
                    <a:pt x="21" y="8"/>
                  </a:cubicBezTo>
                  <a:cubicBezTo>
                    <a:pt x="21" y="8"/>
                    <a:pt x="21" y="8"/>
                    <a:pt x="21" y="8"/>
                  </a:cubicBezTo>
                  <a:cubicBezTo>
                    <a:pt x="20" y="8"/>
                    <a:pt x="19" y="11"/>
                    <a:pt x="17" y="14"/>
                  </a:cubicBezTo>
                  <a:cubicBezTo>
                    <a:pt x="17" y="14"/>
                    <a:pt x="17" y="14"/>
                    <a:pt x="17" y="14"/>
                  </a:cubicBezTo>
                  <a:cubicBezTo>
                    <a:pt x="15" y="17"/>
                    <a:pt x="12" y="21"/>
                    <a:pt x="8" y="21"/>
                  </a:cubicBezTo>
                  <a:cubicBezTo>
                    <a:pt x="8" y="21"/>
                    <a:pt x="8" y="21"/>
                    <a:pt x="8" y="21"/>
                  </a:cubicBezTo>
                  <a:cubicBezTo>
                    <a:pt x="8" y="21"/>
                    <a:pt x="8" y="21"/>
                    <a:pt x="8" y="21"/>
                  </a:cubicBezTo>
                  <a:cubicBezTo>
                    <a:pt x="8" y="21"/>
                    <a:pt x="8" y="21"/>
                    <a:pt x="8" y="21"/>
                  </a:cubicBezTo>
                  <a:cubicBezTo>
                    <a:pt x="6" y="21"/>
                    <a:pt x="5" y="20"/>
                    <a:pt x="3" y="19"/>
                  </a:cubicBezTo>
                  <a:close/>
                  <a:moveTo>
                    <a:pt x="4" y="13"/>
                  </a:moveTo>
                  <a:cubicBezTo>
                    <a:pt x="4" y="14"/>
                    <a:pt x="4" y="15"/>
                    <a:pt x="6" y="16"/>
                  </a:cubicBezTo>
                  <a:cubicBezTo>
                    <a:pt x="6" y="16"/>
                    <a:pt x="6" y="16"/>
                    <a:pt x="6" y="16"/>
                  </a:cubicBezTo>
                  <a:cubicBezTo>
                    <a:pt x="7" y="17"/>
                    <a:pt x="7" y="17"/>
                    <a:pt x="8" y="17"/>
                  </a:cubicBezTo>
                  <a:cubicBezTo>
                    <a:pt x="8" y="17"/>
                    <a:pt x="8" y="17"/>
                    <a:pt x="8" y="17"/>
                  </a:cubicBezTo>
                  <a:cubicBezTo>
                    <a:pt x="9" y="17"/>
                    <a:pt x="12" y="15"/>
                    <a:pt x="14" y="12"/>
                  </a:cubicBezTo>
                  <a:cubicBezTo>
                    <a:pt x="14" y="12"/>
                    <a:pt x="14" y="12"/>
                    <a:pt x="14" y="12"/>
                  </a:cubicBezTo>
                  <a:cubicBezTo>
                    <a:pt x="15" y="10"/>
                    <a:pt x="16" y="9"/>
                    <a:pt x="16" y="8"/>
                  </a:cubicBezTo>
                  <a:cubicBezTo>
                    <a:pt x="16" y="8"/>
                    <a:pt x="16" y="8"/>
                    <a:pt x="16" y="8"/>
                  </a:cubicBezTo>
                  <a:cubicBezTo>
                    <a:pt x="14" y="5"/>
                    <a:pt x="14" y="5"/>
                    <a:pt x="14" y="5"/>
                  </a:cubicBezTo>
                  <a:cubicBezTo>
                    <a:pt x="10" y="6"/>
                    <a:pt x="3" y="10"/>
                    <a:pt x="4" y="1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669">
              <a:extLst>
                <a:ext uri="{FF2B5EF4-FFF2-40B4-BE49-F238E27FC236}">
                  <a16:creationId xmlns:a16="http://schemas.microsoft.com/office/drawing/2014/main" id="{666070CB-7832-4C14-A85F-5DEB8C3A7BB2}"/>
                </a:ext>
              </a:extLst>
            </p:cNvPr>
            <p:cNvSpPr/>
            <p:nvPr/>
          </p:nvSpPr>
          <p:spPr bwMode="auto">
            <a:xfrm rot="964014">
              <a:off x="9539385" y="1048095"/>
              <a:ext cx="98648" cy="100885"/>
            </a:xfrm>
            <a:custGeom>
              <a:avLst/>
              <a:gdLst>
                <a:gd name="T0" fmla="*/ 13 w 19"/>
                <a:gd name="T1" fmla="*/ 0 h 19"/>
                <a:gd name="T2" fmla="*/ 11 w 19"/>
                <a:gd name="T3" fmla="*/ 18 h 19"/>
                <a:gd name="T4" fmla="*/ 7 w 19"/>
                <a:gd name="T5" fmla="*/ 0 h 19"/>
                <a:gd name="T6" fmla="*/ 13 w 19"/>
                <a:gd name="T7" fmla="*/ 0 h 19"/>
              </a:gdLst>
              <a:ahLst/>
              <a:cxnLst>
                <a:cxn ang="0">
                  <a:pos x="T0" y="T1"/>
                </a:cxn>
                <a:cxn ang="0">
                  <a:pos x="T2" y="T3"/>
                </a:cxn>
                <a:cxn ang="0">
                  <a:pos x="T4" y="T5"/>
                </a:cxn>
                <a:cxn ang="0">
                  <a:pos x="T6" y="T7"/>
                </a:cxn>
              </a:cxnLst>
              <a:rect l="0" t="0" r="r" b="b"/>
              <a:pathLst>
                <a:path w="19" h="19">
                  <a:moveTo>
                    <a:pt x="13" y="0"/>
                  </a:moveTo>
                  <a:cubicBezTo>
                    <a:pt x="13" y="0"/>
                    <a:pt x="19" y="16"/>
                    <a:pt x="11" y="18"/>
                  </a:cubicBezTo>
                  <a:cubicBezTo>
                    <a:pt x="0" y="19"/>
                    <a:pt x="3" y="5"/>
                    <a:pt x="7" y="0"/>
                  </a:cubicBezTo>
                  <a:lnTo>
                    <a:pt x="13"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670">
              <a:extLst>
                <a:ext uri="{FF2B5EF4-FFF2-40B4-BE49-F238E27FC236}">
                  <a16:creationId xmlns:a16="http://schemas.microsoft.com/office/drawing/2014/main" id="{0FE14586-2616-4C8C-8106-B36CD93B2A5C}"/>
                </a:ext>
              </a:extLst>
            </p:cNvPr>
            <p:cNvSpPr>
              <a:spLocks noEditPoints="1"/>
            </p:cNvSpPr>
            <p:nvPr/>
          </p:nvSpPr>
          <p:spPr bwMode="auto">
            <a:xfrm rot="964014">
              <a:off x="9550656" y="1039171"/>
              <a:ext cx="76727" cy="116579"/>
            </a:xfrm>
            <a:custGeom>
              <a:avLst/>
              <a:gdLst>
                <a:gd name="T0" fmla="*/ 1 w 15"/>
                <a:gd name="T1" fmla="*/ 19 h 22"/>
                <a:gd name="T2" fmla="*/ 0 w 15"/>
                <a:gd name="T3" fmla="*/ 12 h 22"/>
                <a:gd name="T4" fmla="*/ 0 w 15"/>
                <a:gd name="T5" fmla="*/ 12 h 22"/>
                <a:gd name="T6" fmla="*/ 3 w 15"/>
                <a:gd name="T7" fmla="*/ 1 h 22"/>
                <a:gd name="T8" fmla="*/ 3 w 15"/>
                <a:gd name="T9" fmla="*/ 1 h 22"/>
                <a:gd name="T10" fmla="*/ 5 w 15"/>
                <a:gd name="T11" fmla="*/ 0 h 22"/>
                <a:gd name="T12" fmla="*/ 5 w 15"/>
                <a:gd name="T13" fmla="*/ 0 h 22"/>
                <a:gd name="T14" fmla="*/ 11 w 15"/>
                <a:gd name="T15" fmla="*/ 0 h 22"/>
                <a:gd name="T16" fmla="*/ 11 w 15"/>
                <a:gd name="T17" fmla="*/ 2 h 22"/>
                <a:gd name="T18" fmla="*/ 11 w 15"/>
                <a:gd name="T19" fmla="*/ 0 h 22"/>
                <a:gd name="T20" fmla="*/ 13 w 15"/>
                <a:gd name="T21" fmla="*/ 1 h 22"/>
                <a:gd name="T22" fmla="*/ 13 w 15"/>
                <a:gd name="T23" fmla="*/ 1 h 22"/>
                <a:gd name="T24" fmla="*/ 15 w 15"/>
                <a:gd name="T25" fmla="*/ 13 h 22"/>
                <a:gd name="T26" fmla="*/ 15 w 15"/>
                <a:gd name="T27" fmla="*/ 13 h 22"/>
                <a:gd name="T28" fmla="*/ 9 w 15"/>
                <a:gd name="T29" fmla="*/ 22 h 22"/>
                <a:gd name="T30" fmla="*/ 9 w 15"/>
                <a:gd name="T31" fmla="*/ 22 h 22"/>
                <a:gd name="T32" fmla="*/ 7 w 15"/>
                <a:gd name="T33" fmla="*/ 22 h 22"/>
                <a:gd name="T34" fmla="*/ 7 w 15"/>
                <a:gd name="T35" fmla="*/ 22 h 22"/>
                <a:gd name="T36" fmla="*/ 7 w 15"/>
                <a:gd name="T37" fmla="*/ 22 h 22"/>
                <a:gd name="T38" fmla="*/ 7 w 15"/>
                <a:gd name="T39" fmla="*/ 22 h 22"/>
                <a:gd name="T40" fmla="*/ 1 w 15"/>
                <a:gd name="T41" fmla="*/ 19 h 22"/>
                <a:gd name="T42" fmla="*/ 4 w 15"/>
                <a:gd name="T43" fmla="*/ 12 h 22"/>
                <a:gd name="T44" fmla="*/ 7 w 15"/>
                <a:gd name="T45" fmla="*/ 18 h 22"/>
                <a:gd name="T46" fmla="*/ 7 w 15"/>
                <a:gd name="T47" fmla="*/ 18 h 22"/>
                <a:gd name="T48" fmla="*/ 8 w 15"/>
                <a:gd name="T49" fmla="*/ 18 h 22"/>
                <a:gd name="T50" fmla="*/ 8 w 15"/>
                <a:gd name="T51" fmla="*/ 18 h 22"/>
                <a:gd name="T52" fmla="*/ 11 w 15"/>
                <a:gd name="T53" fmla="*/ 13 h 22"/>
                <a:gd name="T54" fmla="*/ 11 w 15"/>
                <a:gd name="T55" fmla="*/ 13 h 22"/>
                <a:gd name="T56" fmla="*/ 10 w 15"/>
                <a:gd name="T57" fmla="*/ 4 h 22"/>
                <a:gd name="T58" fmla="*/ 10 w 15"/>
                <a:gd name="T59" fmla="*/ 4 h 22"/>
                <a:gd name="T60" fmla="*/ 6 w 15"/>
                <a:gd name="T61" fmla="*/ 4 h 22"/>
                <a:gd name="T62" fmla="*/ 4 w 15"/>
                <a:gd name="T6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2">
                  <a:moveTo>
                    <a:pt x="1" y="19"/>
                  </a:moveTo>
                  <a:cubicBezTo>
                    <a:pt x="0" y="17"/>
                    <a:pt x="0" y="15"/>
                    <a:pt x="0" y="12"/>
                  </a:cubicBezTo>
                  <a:cubicBezTo>
                    <a:pt x="0" y="12"/>
                    <a:pt x="0" y="12"/>
                    <a:pt x="0" y="12"/>
                  </a:cubicBezTo>
                  <a:cubicBezTo>
                    <a:pt x="0" y="8"/>
                    <a:pt x="1" y="3"/>
                    <a:pt x="3" y="1"/>
                  </a:cubicBezTo>
                  <a:cubicBezTo>
                    <a:pt x="3" y="1"/>
                    <a:pt x="3" y="1"/>
                    <a:pt x="3" y="1"/>
                  </a:cubicBezTo>
                  <a:cubicBezTo>
                    <a:pt x="3" y="0"/>
                    <a:pt x="4" y="0"/>
                    <a:pt x="5" y="0"/>
                  </a:cubicBezTo>
                  <a:cubicBezTo>
                    <a:pt x="5" y="0"/>
                    <a:pt x="5" y="0"/>
                    <a:pt x="5" y="0"/>
                  </a:cubicBezTo>
                  <a:cubicBezTo>
                    <a:pt x="11" y="0"/>
                    <a:pt x="11" y="0"/>
                    <a:pt x="11" y="0"/>
                  </a:cubicBezTo>
                  <a:cubicBezTo>
                    <a:pt x="11" y="2"/>
                    <a:pt x="11" y="2"/>
                    <a:pt x="11" y="2"/>
                  </a:cubicBezTo>
                  <a:cubicBezTo>
                    <a:pt x="11" y="0"/>
                    <a:pt x="11" y="0"/>
                    <a:pt x="11" y="0"/>
                  </a:cubicBezTo>
                  <a:cubicBezTo>
                    <a:pt x="12" y="0"/>
                    <a:pt x="13" y="1"/>
                    <a:pt x="13" y="1"/>
                  </a:cubicBezTo>
                  <a:cubicBezTo>
                    <a:pt x="13" y="1"/>
                    <a:pt x="13" y="1"/>
                    <a:pt x="13" y="1"/>
                  </a:cubicBezTo>
                  <a:cubicBezTo>
                    <a:pt x="13" y="2"/>
                    <a:pt x="15" y="7"/>
                    <a:pt x="15" y="13"/>
                  </a:cubicBezTo>
                  <a:cubicBezTo>
                    <a:pt x="15" y="13"/>
                    <a:pt x="15" y="13"/>
                    <a:pt x="15" y="13"/>
                  </a:cubicBezTo>
                  <a:cubicBezTo>
                    <a:pt x="15" y="16"/>
                    <a:pt x="14" y="21"/>
                    <a:pt x="9" y="22"/>
                  </a:cubicBezTo>
                  <a:cubicBezTo>
                    <a:pt x="9" y="22"/>
                    <a:pt x="9" y="22"/>
                    <a:pt x="9" y="22"/>
                  </a:cubicBezTo>
                  <a:cubicBezTo>
                    <a:pt x="8" y="22"/>
                    <a:pt x="8" y="22"/>
                    <a:pt x="7" y="22"/>
                  </a:cubicBezTo>
                  <a:cubicBezTo>
                    <a:pt x="7" y="22"/>
                    <a:pt x="7" y="22"/>
                    <a:pt x="7" y="22"/>
                  </a:cubicBezTo>
                  <a:cubicBezTo>
                    <a:pt x="7" y="22"/>
                    <a:pt x="7" y="22"/>
                    <a:pt x="7" y="22"/>
                  </a:cubicBezTo>
                  <a:cubicBezTo>
                    <a:pt x="7" y="22"/>
                    <a:pt x="7" y="22"/>
                    <a:pt x="7" y="22"/>
                  </a:cubicBezTo>
                  <a:cubicBezTo>
                    <a:pt x="5" y="22"/>
                    <a:pt x="2" y="20"/>
                    <a:pt x="1" y="19"/>
                  </a:cubicBezTo>
                  <a:close/>
                  <a:moveTo>
                    <a:pt x="4" y="12"/>
                  </a:moveTo>
                  <a:cubicBezTo>
                    <a:pt x="4" y="16"/>
                    <a:pt x="4" y="18"/>
                    <a:pt x="7" y="18"/>
                  </a:cubicBezTo>
                  <a:cubicBezTo>
                    <a:pt x="7" y="18"/>
                    <a:pt x="7" y="18"/>
                    <a:pt x="7" y="18"/>
                  </a:cubicBezTo>
                  <a:cubicBezTo>
                    <a:pt x="8" y="18"/>
                    <a:pt x="8" y="18"/>
                    <a:pt x="8" y="18"/>
                  </a:cubicBezTo>
                  <a:cubicBezTo>
                    <a:pt x="8" y="18"/>
                    <a:pt x="8" y="18"/>
                    <a:pt x="8" y="18"/>
                  </a:cubicBezTo>
                  <a:cubicBezTo>
                    <a:pt x="11" y="17"/>
                    <a:pt x="11" y="16"/>
                    <a:pt x="11" y="13"/>
                  </a:cubicBezTo>
                  <a:cubicBezTo>
                    <a:pt x="11" y="13"/>
                    <a:pt x="11" y="13"/>
                    <a:pt x="11" y="13"/>
                  </a:cubicBezTo>
                  <a:cubicBezTo>
                    <a:pt x="11" y="10"/>
                    <a:pt x="10" y="6"/>
                    <a:pt x="10" y="4"/>
                  </a:cubicBezTo>
                  <a:cubicBezTo>
                    <a:pt x="10" y="4"/>
                    <a:pt x="10" y="4"/>
                    <a:pt x="10" y="4"/>
                  </a:cubicBezTo>
                  <a:cubicBezTo>
                    <a:pt x="6" y="4"/>
                    <a:pt x="6" y="4"/>
                    <a:pt x="6" y="4"/>
                  </a:cubicBezTo>
                  <a:cubicBezTo>
                    <a:pt x="5" y="6"/>
                    <a:pt x="4" y="10"/>
                    <a:pt x="4"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671">
              <a:extLst>
                <a:ext uri="{FF2B5EF4-FFF2-40B4-BE49-F238E27FC236}">
                  <a16:creationId xmlns:a16="http://schemas.microsoft.com/office/drawing/2014/main" id="{EB5B1DFE-AD9A-49A6-BF30-FF5A86CC2909}"/>
                </a:ext>
              </a:extLst>
            </p:cNvPr>
            <p:cNvSpPr/>
            <p:nvPr/>
          </p:nvSpPr>
          <p:spPr bwMode="auto">
            <a:xfrm rot="964014">
              <a:off x="9625864" y="1041289"/>
              <a:ext cx="103033" cy="116579"/>
            </a:xfrm>
            <a:custGeom>
              <a:avLst/>
              <a:gdLst>
                <a:gd name="T0" fmla="*/ 5 w 20"/>
                <a:gd name="T1" fmla="*/ 0 h 22"/>
                <a:gd name="T2" fmla="*/ 15 w 20"/>
                <a:gd name="T3" fmla="*/ 14 h 22"/>
                <a:gd name="T4" fmla="*/ 0 w 20"/>
                <a:gd name="T5" fmla="*/ 4 h 22"/>
                <a:gd name="T6" fmla="*/ 5 w 20"/>
                <a:gd name="T7" fmla="*/ 0 h 22"/>
              </a:gdLst>
              <a:ahLst/>
              <a:cxnLst>
                <a:cxn ang="0">
                  <a:pos x="T0" y="T1"/>
                </a:cxn>
                <a:cxn ang="0">
                  <a:pos x="T2" y="T3"/>
                </a:cxn>
                <a:cxn ang="0">
                  <a:pos x="T4" y="T5"/>
                </a:cxn>
                <a:cxn ang="0">
                  <a:pos x="T6" y="T7"/>
                </a:cxn>
              </a:cxnLst>
              <a:rect l="0" t="0" r="r" b="b"/>
              <a:pathLst>
                <a:path w="20" h="22">
                  <a:moveTo>
                    <a:pt x="5" y="0"/>
                  </a:moveTo>
                  <a:cubicBezTo>
                    <a:pt x="5" y="0"/>
                    <a:pt x="20" y="7"/>
                    <a:pt x="15" y="14"/>
                  </a:cubicBezTo>
                  <a:cubicBezTo>
                    <a:pt x="9" y="22"/>
                    <a:pt x="1" y="10"/>
                    <a:pt x="0" y="4"/>
                  </a:cubicBezTo>
                  <a:lnTo>
                    <a:pt x="5"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672">
              <a:extLst>
                <a:ext uri="{FF2B5EF4-FFF2-40B4-BE49-F238E27FC236}">
                  <a16:creationId xmlns:a16="http://schemas.microsoft.com/office/drawing/2014/main" id="{178D7E56-A8B3-465A-95AD-E4E85DE93BE0}"/>
                </a:ext>
              </a:extLst>
            </p:cNvPr>
            <p:cNvSpPr>
              <a:spLocks noEditPoints="1"/>
            </p:cNvSpPr>
            <p:nvPr/>
          </p:nvSpPr>
          <p:spPr bwMode="auto">
            <a:xfrm rot="964014">
              <a:off x="9614403" y="1029467"/>
              <a:ext cx="109610" cy="109854"/>
            </a:xfrm>
            <a:custGeom>
              <a:avLst/>
              <a:gdLst>
                <a:gd name="T0" fmla="*/ 13 w 21"/>
                <a:gd name="T1" fmla="*/ 21 h 21"/>
                <a:gd name="T2" fmla="*/ 1 w 21"/>
                <a:gd name="T3" fmla="*/ 7 h 21"/>
                <a:gd name="T4" fmla="*/ 1 w 21"/>
                <a:gd name="T5" fmla="*/ 7 h 21"/>
                <a:gd name="T6" fmla="*/ 1 w 21"/>
                <a:gd name="T7" fmla="*/ 5 h 21"/>
                <a:gd name="T8" fmla="*/ 1 w 21"/>
                <a:gd name="T9" fmla="*/ 5 h 21"/>
                <a:gd name="T10" fmla="*/ 6 w 21"/>
                <a:gd name="T11" fmla="*/ 1 h 21"/>
                <a:gd name="T12" fmla="*/ 8 w 21"/>
                <a:gd name="T13" fmla="*/ 0 h 21"/>
                <a:gd name="T14" fmla="*/ 8 w 21"/>
                <a:gd name="T15" fmla="*/ 0 h 21"/>
                <a:gd name="T16" fmla="*/ 14 w 21"/>
                <a:gd name="T17" fmla="*/ 4 h 21"/>
                <a:gd name="T18" fmla="*/ 14 w 21"/>
                <a:gd name="T19" fmla="*/ 4 h 21"/>
                <a:gd name="T20" fmla="*/ 21 w 21"/>
                <a:gd name="T21" fmla="*/ 13 h 21"/>
                <a:gd name="T22" fmla="*/ 21 w 21"/>
                <a:gd name="T23" fmla="*/ 13 h 21"/>
                <a:gd name="T24" fmla="*/ 20 w 21"/>
                <a:gd name="T25" fmla="*/ 17 h 21"/>
                <a:gd name="T26" fmla="*/ 20 w 21"/>
                <a:gd name="T27" fmla="*/ 17 h 21"/>
                <a:gd name="T28" fmla="*/ 14 w 21"/>
                <a:gd name="T29" fmla="*/ 21 h 21"/>
                <a:gd name="T30" fmla="*/ 14 w 21"/>
                <a:gd name="T31" fmla="*/ 21 h 21"/>
                <a:gd name="T32" fmla="*/ 13 w 21"/>
                <a:gd name="T33" fmla="*/ 21 h 21"/>
                <a:gd name="T34" fmla="*/ 13 w 21"/>
                <a:gd name="T35" fmla="*/ 17 h 21"/>
                <a:gd name="T36" fmla="*/ 16 w 21"/>
                <a:gd name="T37" fmla="*/ 15 h 21"/>
                <a:gd name="T38" fmla="*/ 16 w 21"/>
                <a:gd name="T39" fmla="*/ 15 h 21"/>
                <a:gd name="T40" fmla="*/ 17 w 21"/>
                <a:gd name="T41" fmla="*/ 13 h 21"/>
                <a:gd name="T42" fmla="*/ 17 w 21"/>
                <a:gd name="T43" fmla="*/ 13 h 21"/>
                <a:gd name="T44" fmla="*/ 12 w 21"/>
                <a:gd name="T45" fmla="*/ 7 h 21"/>
                <a:gd name="T46" fmla="*/ 12 w 21"/>
                <a:gd name="T47" fmla="*/ 7 h 21"/>
                <a:gd name="T48" fmla="*/ 8 w 21"/>
                <a:gd name="T49" fmla="*/ 5 h 21"/>
                <a:gd name="T50" fmla="*/ 8 w 21"/>
                <a:gd name="T51" fmla="*/ 5 h 21"/>
                <a:gd name="T52" fmla="*/ 5 w 21"/>
                <a:gd name="T53" fmla="*/ 7 h 21"/>
                <a:gd name="T54" fmla="*/ 13 w 21"/>
                <a:gd name="T5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21"/>
                  </a:moveTo>
                  <a:cubicBezTo>
                    <a:pt x="6" y="20"/>
                    <a:pt x="2" y="12"/>
                    <a:pt x="1" y="7"/>
                  </a:cubicBezTo>
                  <a:cubicBezTo>
                    <a:pt x="1" y="7"/>
                    <a:pt x="1" y="7"/>
                    <a:pt x="1" y="7"/>
                  </a:cubicBezTo>
                  <a:cubicBezTo>
                    <a:pt x="0" y="6"/>
                    <a:pt x="1" y="5"/>
                    <a:pt x="1" y="5"/>
                  </a:cubicBezTo>
                  <a:cubicBezTo>
                    <a:pt x="1" y="5"/>
                    <a:pt x="1" y="5"/>
                    <a:pt x="1" y="5"/>
                  </a:cubicBezTo>
                  <a:cubicBezTo>
                    <a:pt x="6" y="1"/>
                    <a:pt x="6" y="1"/>
                    <a:pt x="6" y="1"/>
                  </a:cubicBezTo>
                  <a:cubicBezTo>
                    <a:pt x="7" y="0"/>
                    <a:pt x="8" y="0"/>
                    <a:pt x="8" y="0"/>
                  </a:cubicBezTo>
                  <a:cubicBezTo>
                    <a:pt x="8" y="0"/>
                    <a:pt x="8" y="0"/>
                    <a:pt x="8" y="0"/>
                  </a:cubicBezTo>
                  <a:cubicBezTo>
                    <a:pt x="8" y="0"/>
                    <a:pt x="11" y="2"/>
                    <a:pt x="14" y="4"/>
                  </a:cubicBezTo>
                  <a:cubicBezTo>
                    <a:pt x="14" y="4"/>
                    <a:pt x="14" y="4"/>
                    <a:pt x="14" y="4"/>
                  </a:cubicBezTo>
                  <a:cubicBezTo>
                    <a:pt x="17" y="6"/>
                    <a:pt x="21" y="9"/>
                    <a:pt x="21" y="13"/>
                  </a:cubicBezTo>
                  <a:cubicBezTo>
                    <a:pt x="21" y="13"/>
                    <a:pt x="21" y="13"/>
                    <a:pt x="21" y="13"/>
                  </a:cubicBezTo>
                  <a:cubicBezTo>
                    <a:pt x="21" y="15"/>
                    <a:pt x="21" y="16"/>
                    <a:pt x="20" y="17"/>
                  </a:cubicBezTo>
                  <a:cubicBezTo>
                    <a:pt x="20" y="17"/>
                    <a:pt x="20" y="17"/>
                    <a:pt x="20" y="17"/>
                  </a:cubicBezTo>
                  <a:cubicBezTo>
                    <a:pt x="18" y="20"/>
                    <a:pt x="16" y="21"/>
                    <a:pt x="14" y="21"/>
                  </a:cubicBezTo>
                  <a:cubicBezTo>
                    <a:pt x="14" y="21"/>
                    <a:pt x="14" y="21"/>
                    <a:pt x="14" y="21"/>
                  </a:cubicBezTo>
                  <a:cubicBezTo>
                    <a:pt x="13" y="21"/>
                    <a:pt x="13" y="21"/>
                    <a:pt x="13" y="21"/>
                  </a:cubicBezTo>
                  <a:close/>
                  <a:moveTo>
                    <a:pt x="13" y="17"/>
                  </a:moveTo>
                  <a:cubicBezTo>
                    <a:pt x="14" y="17"/>
                    <a:pt x="15" y="17"/>
                    <a:pt x="16" y="15"/>
                  </a:cubicBezTo>
                  <a:cubicBezTo>
                    <a:pt x="16" y="15"/>
                    <a:pt x="16" y="15"/>
                    <a:pt x="16" y="15"/>
                  </a:cubicBezTo>
                  <a:cubicBezTo>
                    <a:pt x="17" y="14"/>
                    <a:pt x="17" y="14"/>
                    <a:pt x="17" y="13"/>
                  </a:cubicBezTo>
                  <a:cubicBezTo>
                    <a:pt x="17" y="13"/>
                    <a:pt x="17" y="13"/>
                    <a:pt x="17" y="13"/>
                  </a:cubicBezTo>
                  <a:cubicBezTo>
                    <a:pt x="17" y="12"/>
                    <a:pt x="15" y="9"/>
                    <a:pt x="12" y="7"/>
                  </a:cubicBezTo>
                  <a:cubicBezTo>
                    <a:pt x="12" y="7"/>
                    <a:pt x="12" y="7"/>
                    <a:pt x="12" y="7"/>
                  </a:cubicBezTo>
                  <a:cubicBezTo>
                    <a:pt x="11" y="6"/>
                    <a:pt x="9" y="5"/>
                    <a:pt x="8" y="5"/>
                  </a:cubicBezTo>
                  <a:cubicBezTo>
                    <a:pt x="8" y="5"/>
                    <a:pt x="8" y="5"/>
                    <a:pt x="8" y="5"/>
                  </a:cubicBezTo>
                  <a:cubicBezTo>
                    <a:pt x="5" y="7"/>
                    <a:pt x="5" y="7"/>
                    <a:pt x="5" y="7"/>
                  </a:cubicBezTo>
                  <a:cubicBezTo>
                    <a:pt x="6" y="11"/>
                    <a:pt x="11" y="17"/>
                    <a:pt x="13"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673">
              <a:extLst>
                <a:ext uri="{FF2B5EF4-FFF2-40B4-BE49-F238E27FC236}">
                  <a16:creationId xmlns:a16="http://schemas.microsoft.com/office/drawing/2014/main" id="{D149B324-7CFA-4471-AAAC-B7E07CE43A27}"/>
                </a:ext>
              </a:extLst>
            </p:cNvPr>
            <p:cNvSpPr/>
            <p:nvPr/>
          </p:nvSpPr>
          <p:spPr bwMode="auto">
            <a:xfrm rot="964014">
              <a:off x="9676978" y="966404"/>
              <a:ext cx="98648" cy="100885"/>
            </a:xfrm>
            <a:custGeom>
              <a:avLst/>
              <a:gdLst>
                <a:gd name="T0" fmla="*/ 0 w 19"/>
                <a:gd name="T1" fmla="*/ 7 h 19"/>
                <a:gd name="T2" fmla="*/ 18 w 19"/>
                <a:gd name="T3" fmla="*/ 9 h 19"/>
                <a:gd name="T4" fmla="*/ 0 w 19"/>
                <a:gd name="T5" fmla="*/ 13 h 19"/>
                <a:gd name="T6" fmla="*/ 0 w 19"/>
                <a:gd name="T7" fmla="*/ 7 h 19"/>
              </a:gdLst>
              <a:ahLst/>
              <a:cxnLst>
                <a:cxn ang="0">
                  <a:pos x="T0" y="T1"/>
                </a:cxn>
                <a:cxn ang="0">
                  <a:pos x="T2" y="T3"/>
                </a:cxn>
                <a:cxn ang="0">
                  <a:pos x="T4" y="T5"/>
                </a:cxn>
                <a:cxn ang="0">
                  <a:pos x="T6" y="T7"/>
                </a:cxn>
              </a:cxnLst>
              <a:rect l="0" t="0" r="r" b="b"/>
              <a:pathLst>
                <a:path w="19" h="19">
                  <a:moveTo>
                    <a:pt x="0" y="7"/>
                  </a:moveTo>
                  <a:cubicBezTo>
                    <a:pt x="0" y="7"/>
                    <a:pt x="17" y="0"/>
                    <a:pt x="18" y="9"/>
                  </a:cubicBezTo>
                  <a:cubicBezTo>
                    <a:pt x="19" y="19"/>
                    <a:pt x="5" y="16"/>
                    <a:pt x="0" y="13"/>
                  </a:cubicBezTo>
                  <a:lnTo>
                    <a:pt x="0" y="7"/>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674">
              <a:extLst>
                <a:ext uri="{FF2B5EF4-FFF2-40B4-BE49-F238E27FC236}">
                  <a16:creationId xmlns:a16="http://schemas.microsoft.com/office/drawing/2014/main" id="{8B9B5FBD-B081-4EBF-A369-B5108A6B7AFB}"/>
                </a:ext>
              </a:extLst>
            </p:cNvPr>
            <p:cNvSpPr>
              <a:spLocks noEditPoints="1"/>
            </p:cNvSpPr>
            <p:nvPr/>
          </p:nvSpPr>
          <p:spPr bwMode="auto">
            <a:xfrm rot="964014">
              <a:off x="9665215" y="976573"/>
              <a:ext cx="113994" cy="85193"/>
            </a:xfrm>
            <a:custGeom>
              <a:avLst/>
              <a:gdLst>
                <a:gd name="T0" fmla="*/ 1 w 22"/>
                <a:gd name="T1" fmla="*/ 13 h 16"/>
                <a:gd name="T2" fmla="*/ 0 w 22"/>
                <a:gd name="T3" fmla="*/ 11 h 16"/>
                <a:gd name="T4" fmla="*/ 0 w 22"/>
                <a:gd name="T5" fmla="*/ 11 h 16"/>
                <a:gd name="T6" fmla="*/ 0 w 22"/>
                <a:gd name="T7" fmla="*/ 5 h 16"/>
                <a:gd name="T8" fmla="*/ 2 w 22"/>
                <a:gd name="T9" fmla="*/ 3 h 16"/>
                <a:gd name="T10" fmla="*/ 2 w 22"/>
                <a:gd name="T11" fmla="*/ 3 h 16"/>
                <a:gd name="T12" fmla="*/ 13 w 22"/>
                <a:gd name="T13" fmla="*/ 0 h 16"/>
                <a:gd name="T14" fmla="*/ 13 w 22"/>
                <a:gd name="T15" fmla="*/ 0 h 16"/>
                <a:gd name="T16" fmla="*/ 22 w 22"/>
                <a:gd name="T17" fmla="*/ 7 h 16"/>
                <a:gd name="T18" fmla="*/ 22 w 22"/>
                <a:gd name="T19" fmla="*/ 7 h 16"/>
                <a:gd name="T20" fmla="*/ 22 w 22"/>
                <a:gd name="T21" fmla="*/ 8 h 16"/>
                <a:gd name="T22" fmla="*/ 22 w 22"/>
                <a:gd name="T23" fmla="*/ 8 h 16"/>
                <a:gd name="T24" fmla="*/ 19 w 22"/>
                <a:gd name="T25" fmla="*/ 15 h 16"/>
                <a:gd name="T26" fmla="*/ 19 w 22"/>
                <a:gd name="T27" fmla="*/ 15 h 16"/>
                <a:gd name="T28" fmla="*/ 13 w 22"/>
                <a:gd name="T29" fmla="*/ 16 h 16"/>
                <a:gd name="T30" fmla="*/ 13 w 22"/>
                <a:gd name="T31" fmla="*/ 16 h 16"/>
                <a:gd name="T32" fmla="*/ 1 w 22"/>
                <a:gd name="T33" fmla="*/ 13 h 16"/>
                <a:gd name="T34" fmla="*/ 13 w 22"/>
                <a:gd name="T35" fmla="*/ 12 h 16"/>
                <a:gd name="T36" fmla="*/ 18 w 22"/>
                <a:gd name="T37" fmla="*/ 8 h 16"/>
                <a:gd name="T38" fmla="*/ 18 w 22"/>
                <a:gd name="T39" fmla="*/ 8 h 16"/>
                <a:gd name="T40" fmla="*/ 18 w 22"/>
                <a:gd name="T41" fmla="*/ 7 h 16"/>
                <a:gd name="T42" fmla="*/ 18 w 22"/>
                <a:gd name="T43" fmla="*/ 7 h 16"/>
                <a:gd name="T44" fmla="*/ 13 w 22"/>
                <a:gd name="T45" fmla="*/ 4 h 16"/>
                <a:gd name="T46" fmla="*/ 13 w 22"/>
                <a:gd name="T47" fmla="*/ 4 h 16"/>
                <a:gd name="T48" fmla="*/ 4 w 22"/>
                <a:gd name="T49" fmla="*/ 6 h 16"/>
                <a:gd name="T50" fmla="*/ 4 w 22"/>
                <a:gd name="T51" fmla="*/ 6 h 16"/>
                <a:gd name="T52" fmla="*/ 4 w 22"/>
                <a:gd name="T53" fmla="*/ 10 h 16"/>
                <a:gd name="T54" fmla="*/ 13 w 22"/>
                <a:gd name="T5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6">
                  <a:moveTo>
                    <a:pt x="1" y="13"/>
                  </a:moveTo>
                  <a:cubicBezTo>
                    <a:pt x="0" y="12"/>
                    <a:pt x="0" y="12"/>
                    <a:pt x="0" y="11"/>
                  </a:cubicBezTo>
                  <a:cubicBezTo>
                    <a:pt x="0" y="11"/>
                    <a:pt x="0" y="11"/>
                    <a:pt x="0" y="11"/>
                  </a:cubicBezTo>
                  <a:cubicBezTo>
                    <a:pt x="0" y="5"/>
                    <a:pt x="0" y="5"/>
                    <a:pt x="0" y="5"/>
                  </a:cubicBezTo>
                  <a:cubicBezTo>
                    <a:pt x="0" y="4"/>
                    <a:pt x="1" y="3"/>
                    <a:pt x="2" y="3"/>
                  </a:cubicBezTo>
                  <a:cubicBezTo>
                    <a:pt x="2" y="3"/>
                    <a:pt x="2" y="3"/>
                    <a:pt x="2" y="3"/>
                  </a:cubicBezTo>
                  <a:cubicBezTo>
                    <a:pt x="2" y="3"/>
                    <a:pt x="7" y="1"/>
                    <a:pt x="13" y="0"/>
                  </a:cubicBezTo>
                  <a:cubicBezTo>
                    <a:pt x="13" y="0"/>
                    <a:pt x="13" y="0"/>
                    <a:pt x="13" y="0"/>
                  </a:cubicBezTo>
                  <a:cubicBezTo>
                    <a:pt x="17" y="0"/>
                    <a:pt x="21" y="2"/>
                    <a:pt x="22" y="7"/>
                  </a:cubicBezTo>
                  <a:cubicBezTo>
                    <a:pt x="22" y="7"/>
                    <a:pt x="22" y="7"/>
                    <a:pt x="22" y="7"/>
                  </a:cubicBezTo>
                  <a:cubicBezTo>
                    <a:pt x="22" y="7"/>
                    <a:pt x="22" y="8"/>
                    <a:pt x="22" y="8"/>
                  </a:cubicBezTo>
                  <a:cubicBezTo>
                    <a:pt x="22" y="8"/>
                    <a:pt x="22" y="8"/>
                    <a:pt x="22" y="8"/>
                  </a:cubicBezTo>
                  <a:cubicBezTo>
                    <a:pt x="22" y="11"/>
                    <a:pt x="21" y="13"/>
                    <a:pt x="19" y="15"/>
                  </a:cubicBezTo>
                  <a:cubicBezTo>
                    <a:pt x="19" y="15"/>
                    <a:pt x="19" y="15"/>
                    <a:pt x="19" y="15"/>
                  </a:cubicBezTo>
                  <a:cubicBezTo>
                    <a:pt x="17" y="16"/>
                    <a:pt x="15" y="16"/>
                    <a:pt x="13" y="16"/>
                  </a:cubicBezTo>
                  <a:cubicBezTo>
                    <a:pt x="13" y="16"/>
                    <a:pt x="13" y="16"/>
                    <a:pt x="13" y="16"/>
                  </a:cubicBezTo>
                  <a:cubicBezTo>
                    <a:pt x="8" y="16"/>
                    <a:pt x="4" y="15"/>
                    <a:pt x="1" y="13"/>
                  </a:cubicBezTo>
                  <a:close/>
                  <a:moveTo>
                    <a:pt x="13" y="12"/>
                  </a:moveTo>
                  <a:cubicBezTo>
                    <a:pt x="16" y="12"/>
                    <a:pt x="18" y="11"/>
                    <a:pt x="18" y="8"/>
                  </a:cubicBezTo>
                  <a:cubicBezTo>
                    <a:pt x="18" y="8"/>
                    <a:pt x="18" y="8"/>
                    <a:pt x="18" y="8"/>
                  </a:cubicBezTo>
                  <a:cubicBezTo>
                    <a:pt x="18" y="8"/>
                    <a:pt x="18" y="8"/>
                    <a:pt x="18" y="7"/>
                  </a:cubicBezTo>
                  <a:cubicBezTo>
                    <a:pt x="18" y="7"/>
                    <a:pt x="18" y="7"/>
                    <a:pt x="18" y="7"/>
                  </a:cubicBezTo>
                  <a:cubicBezTo>
                    <a:pt x="18" y="5"/>
                    <a:pt x="16" y="5"/>
                    <a:pt x="13" y="4"/>
                  </a:cubicBezTo>
                  <a:cubicBezTo>
                    <a:pt x="13" y="4"/>
                    <a:pt x="13" y="4"/>
                    <a:pt x="13" y="4"/>
                  </a:cubicBezTo>
                  <a:cubicBezTo>
                    <a:pt x="10" y="4"/>
                    <a:pt x="6" y="6"/>
                    <a:pt x="4" y="6"/>
                  </a:cubicBezTo>
                  <a:cubicBezTo>
                    <a:pt x="4" y="6"/>
                    <a:pt x="4" y="6"/>
                    <a:pt x="4" y="6"/>
                  </a:cubicBezTo>
                  <a:cubicBezTo>
                    <a:pt x="4" y="10"/>
                    <a:pt x="4" y="10"/>
                    <a:pt x="4" y="10"/>
                  </a:cubicBezTo>
                  <a:cubicBezTo>
                    <a:pt x="6" y="11"/>
                    <a:pt x="10" y="12"/>
                    <a:pt x="13"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675">
              <a:extLst>
                <a:ext uri="{FF2B5EF4-FFF2-40B4-BE49-F238E27FC236}">
                  <a16:creationId xmlns:a16="http://schemas.microsoft.com/office/drawing/2014/main" id="{0B84544F-F421-4692-9BF4-6A940035EB55}"/>
                </a:ext>
              </a:extLst>
            </p:cNvPr>
            <p:cNvSpPr/>
            <p:nvPr/>
          </p:nvSpPr>
          <p:spPr bwMode="auto">
            <a:xfrm rot="964014">
              <a:off x="9516107" y="892131"/>
              <a:ext cx="201682" cy="177111"/>
            </a:xfrm>
            <a:custGeom>
              <a:avLst/>
              <a:gdLst>
                <a:gd name="T0" fmla="*/ 29 w 39"/>
                <a:gd name="T1" fmla="*/ 10 h 33"/>
                <a:gd name="T2" fmla="*/ 11 w 39"/>
                <a:gd name="T3" fmla="*/ 10 h 33"/>
                <a:gd name="T4" fmla="*/ 20 w 39"/>
                <a:gd name="T5" fmla="*/ 33 h 33"/>
                <a:gd name="T6" fmla="*/ 29 w 39"/>
                <a:gd name="T7" fmla="*/ 10 h 33"/>
              </a:gdLst>
              <a:ahLst/>
              <a:cxnLst>
                <a:cxn ang="0">
                  <a:pos x="T0" y="T1"/>
                </a:cxn>
                <a:cxn ang="0">
                  <a:pos x="T2" y="T3"/>
                </a:cxn>
                <a:cxn ang="0">
                  <a:pos x="T4" y="T5"/>
                </a:cxn>
                <a:cxn ang="0">
                  <a:pos x="T6" y="T7"/>
                </a:cxn>
              </a:cxnLst>
              <a:rect l="0" t="0" r="r" b="b"/>
              <a:pathLst>
                <a:path w="39" h="33">
                  <a:moveTo>
                    <a:pt x="29" y="10"/>
                  </a:moveTo>
                  <a:cubicBezTo>
                    <a:pt x="29" y="10"/>
                    <a:pt x="22" y="0"/>
                    <a:pt x="11" y="10"/>
                  </a:cubicBezTo>
                  <a:cubicBezTo>
                    <a:pt x="0" y="19"/>
                    <a:pt x="12" y="33"/>
                    <a:pt x="20" y="33"/>
                  </a:cubicBezTo>
                  <a:cubicBezTo>
                    <a:pt x="28" y="32"/>
                    <a:pt x="39" y="19"/>
                    <a:pt x="29"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676">
              <a:extLst>
                <a:ext uri="{FF2B5EF4-FFF2-40B4-BE49-F238E27FC236}">
                  <a16:creationId xmlns:a16="http://schemas.microsoft.com/office/drawing/2014/main" id="{5C2C8A70-E47D-4788-A51B-9C16BEDEEB8C}"/>
                </a:ext>
              </a:extLst>
            </p:cNvPr>
            <p:cNvSpPr>
              <a:spLocks noEditPoints="1"/>
            </p:cNvSpPr>
            <p:nvPr/>
          </p:nvSpPr>
          <p:spPr bwMode="auto">
            <a:xfrm rot="964014">
              <a:off x="9538563" y="910451"/>
              <a:ext cx="155647" cy="168143"/>
            </a:xfrm>
            <a:custGeom>
              <a:avLst/>
              <a:gdLst>
                <a:gd name="T0" fmla="*/ 0 w 30"/>
                <a:gd name="T1" fmla="*/ 16 h 32"/>
                <a:gd name="T2" fmla="*/ 5 w 30"/>
                <a:gd name="T3" fmla="*/ 5 h 32"/>
                <a:gd name="T4" fmla="*/ 5 w 30"/>
                <a:gd name="T5" fmla="*/ 5 h 32"/>
                <a:gd name="T6" fmla="*/ 16 w 30"/>
                <a:gd name="T7" fmla="*/ 0 h 32"/>
                <a:gd name="T8" fmla="*/ 16 w 30"/>
                <a:gd name="T9" fmla="*/ 0 h 32"/>
                <a:gd name="T10" fmla="*/ 25 w 30"/>
                <a:gd name="T11" fmla="*/ 5 h 32"/>
                <a:gd name="T12" fmla="*/ 25 w 30"/>
                <a:gd name="T13" fmla="*/ 5 h 32"/>
                <a:gd name="T14" fmla="*/ 30 w 30"/>
                <a:gd name="T15" fmla="*/ 15 h 32"/>
                <a:gd name="T16" fmla="*/ 30 w 30"/>
                <a:gd name="T17" fmla="*/ 15 h 32"/>
                <a:gd name="T18" fmla="*/ 15 w 30"/>
                <a:gd name="T19" fmla="*/ 32 h 32"/>
                <a:gd name="T20" fmla="*/ 15 w 30"/>
                <a:gd name="T21" fmla="*/ 32 h 32"/>
                <a:gd name="T22" fmla="*/ 15 w 30"/>
                <a:gd name="T23" fmla="*/ 32 h 32"/>
                <a:gd name="T24" fmla="*/ 15 w 30"/>
                <a:gd name="T25" fmla="*/ 32 h 32"/>
                <a:gd name="T26" fmla="*/ 0 w 30"/>
                <a:gd name="T27" fmla="*/ 16 h 32"/>
                <a:gd name="T28" fmla="*/ 7 w 30"/>
                <a:gd name="T29" fmla="*/ 8 h 32"/>
                <a:gd name="T30" fmla="*/ 4 w 30"/>
                <a:gd name="T31" fmla="*/ 16 h 32"/>
                <a:gd name="T32" fmla="*/ 4 w 30"/>
                <a:gd name="T33" fmla="*/ 16 h 32"/>
                <a:gd name="T34" fmla="*/ 7 w 30"/>
                <a:gd name="T35" fmla="*/ 24 h 32"/>
                <a:gd name="T36" fmla="*/ 7 w 30"/>
                <a:gd name="T37" fmla="*/ 24 h 32"/>
                <a:gd name="T38" fmla="*/ 15 w 30"/>
                <a:gd name="T39" fmla="*/ 28 h 32"/>
                <a:gd name="T40" fmla="*/ 15 w 30"/>
                <a:gd name="T41" fmla="*/ 28 h 32"/>
                <a:gd name="T42" fmla="*/ 15 w 30"/>
                <a:gd name="T43" fmla="*/ 28 h 32"/>
                <a:gd name="T44" fmla="*/ 15 w 30"/>
                <a:gd name="T45" fmla="*/ 28 h 32"/>
                <a:gd name="T46" fmla="*/ 26 w 30"/>
                <a:gd name="T47" fmla="*/ 15 h 32"/>
                <a:gd name="T48" fmla="*/ 26 w 30"/>
                <a:gd name="T49" fmla="*/ 15 h 32"/>
                <a:gd name="T50" fmla="*/ 23 w 30"/>
                <a:gd name="T51" fmla="*/ 8 h 32"/>
                <a:gd name="T52" fmla="*/ 23 w 30"/>
                <a:gd name="T53" fmla="*/ 8 h 32"/>
                <a:gd name="T54" fmla="*/ 24 w 30"/>
                <a:gd name="T55" fmla="*/ 7 h 32"/>
                <a:gd name="T56" fmla="*/ 26 w 30"/>
                <a:gd name="T57" fmla="*/ 5 h 32"/>
                <a:gd name="T58" fmla="*/ 24 w 30"/>
                <a:gd name="T59" fmla="*/ 7 h 32"/>
                <a:gd name="T60" fmla="*/ 23 w 30"/>
                <a:gd name="T61" fmla="*/ 8 h 32"/>
                <a:gd name="T62" fmla="*/ 22 w 30"/>
                <a:gd name="T63" fmla="*/ 8 h 32"/>
                <a:gd name="T64" fmla="*/ 21 w 30"/>
                <a:gd name="T65" fmla="*/ 6 h 32"/>
                <a:gd name="T66" fmla="*/ 21 w 30"/>
                <a:gd name="T67" fmla="*/ 6 h 32"/>
                <a:gd name="T68" fmla="*/ 16 w 30"/>
                <a:gd name="T69" fmla="*/ 4 h 32"/>
                <a:gd name="T70" fmla="*/ 16 w 30"/>
                <a:gd name="T71" fmla="*/ 4 h 32"/>
                <a:gd name="T72" fmla="*/ 7 w 30"/>
                <a:gd name="T7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2">
                  <a:moveTo>
                    <a:pt x="0" y="16"/>
                  </a:moveTo>
                  <a:cubicBezTo>
                    <a:pt x="0" y="12"/>
                    <a:pt x="1" y="8"/>
                    <a:pt x="5" y="5"/>
                  </a:cubicBezTo>
                  <a:cubicBezTo>
                    <a:pt x="5" y="5"/>
                    <a:pt x="5" y="5"/>
                    <a:pt x="5" y="5"/>
                  </a:cubicBezTo>
                  <a:cubicBezTo>
                    <a:pt x="9" y="2"/>
                    <a:pt x="12" y="0"/>
                    <a:pt x="16" y="0"/>
                  </a:cubicBezTo>
                  <a:cubicBezTo>
                    <a:pt x="16" y="0"/>
                    <a:pt x="16" y="0"/>
                    <a:pt x="16" y="0"/>
                  </a:cubicBezTo>
                  <a:cubicBezTo>
                    <a:pt x="21" y="0"/>
                    <a:pt x="25" y="4"/>
                    <a:pt x="25" y="5"/>
                  </a:cubicBezTo>
                  <a:cubicBezTo>
                    <a:pt x="25" y="5"/>
                    <a:pt x="25" y="5"/>
                    <a:pt x="25" y="5"/>
                  </a:cubicBezTo>
                  <a:cubicBezTo>
                    <a:pt x="29" y="8"/>
                    <a:pt x="30" y="12"/>
                    <a:pt x="30" y="15"/>
                  </a:cubicBezTo>
                  <a:cubicBezTo>
                    <a:pt x="30" y="15"/>
                    <a:pt x="30" y="15"/>
                    <a:pt x="30" y="15"/>
                  </a:cubicBezTo>
                  <a:cubicBezTo>
                    <a:pt x="30" y="24"/>
                    <a:pt x="22" y="31"/>
                    <a:pt x="15" y="32"/>
                  </a:cubicBezTo>
                  <a:cubicBezTo>
                    <a:pt x="15" y="32"/>
                    <a:pt x="15" y="32"/>
                    <a:pt x="15" y="32"/>
                  </a:cubicBezTo>
                  <a:cubicBezTo>
                    <a:pt x="15" y="32"/>
                    <a:pt x="15" y="32"/>
                    <a:pt x="15" y="32"/>
                  </a:cubicBezTo>
                  <a:cubicBezTo>
                    <a:pt x="15" y="32"/>
                    <a:pt x="15" y="32"/>
                    <a:pt x="15" y="32"/>
                  </a:cubicBezTo>
                  <a:cubicBezTo>
                    <a:pt x="8" y="31"/>
                    <a:pt x="0" y="24"/>
                    <a:pt x="0" y="16"/>
                  </a:cubicBezTo>
                  <a:close/>
                  <a:moveTo>
                    <a:pt x="7" y="8"/>
                  </a:moveTo>
                  <a:cubicBezTo>
                    <a:pt x="4" y="11"/>
                    <a:pt x="4" y="13"/>
                    <a:pt x="4" y="16"/>
                  </a:cubicBezTo>
                  <a:cubicBezTo>
                    <a:pt x="4" y="16"/>
                    <a:pt x="4" y="16"/>
                    <a:pt x="4" y="16"/>
                  </a:cubicBezTo>
                  <a:cubicBezTo>
                    <a:pt x="4" y="19"/>
                    <a:pt x="5" y="22"/>
                    <a:pt x="7" y="24"/>
                  </a:cubicBezTo>
                  <a:cubicBezTo>
                    <a:pt x="7" y="24"/>
                    <a:pt x="7" y="24"/>
                    <a:pt x="7" y="24"/>
                  </a:cubicBezTo>
                  <a:cubicBezTo>
                    <a:pt x="10" y="26"/>
                    <a:pt x="13" y="28"/>
                    <a:pt x="15" y="28"/>
                  </a:cubicBezTo>
                  <a:cubicBezTo>
                    <a:pt x="15" y="28"/>
                    <a:pt x="15" y="28"/>
                    <a:pt x="15" y="28"/>
                  </a:cubicBezTo>
                  <a:cubicBezTo>
                    <a:pt x="15" y="28"/>
                    <a:pt x="15" y="28"/>
                    <a:pt x="15" y="28"/>
                  </a:cubicBezTo>
                  <a:cubicBezTo>
                    <a:pt x="15" y="28"/>
                    <a:pt x="15" y="28"/>
                    <a:pt x="15" y="28"/>
                  </a:cubicBezTo>
                  <a:cubicBezTo>
                    <a:pt x="20" y="28"/>
                    <a:pt x="26" y="21"/>
                    <a:pt x="26" y="15"/>
                  </a:cubicBezTo>
                  <a:cubicBezTo>
                    <a:pt x="26" y="15"/>
                    <a:pt x="26" y="15"/>
                    <a:pt x="26" y="15"/>
                  </a:cubicBezTo>
                  <a:cubicBezTo>
                    <a:pt x="26" y="13"/>
                    <a:pt x="25" y="11"/>
                    <a:pt x="23" y="8"/>
                  </a:cubicBezTo>
                  <a:cubicBezTo>
                    <a:pt x="23" y="8"/>
                    <a:pt x="23" y="8"/>
                    <a:pt x="23" y="8"/>
                  </a:cubicBezTo>
                  <a:cubicBezTo>
                    <a:pt x="24" y="7"/>
                    <a:pt x="24" y="7"/>
                    <a:pt x="24" y="7"/>
                  </a:cubicBezTo>
                  <a:cubicBezTo>
                    <a:pt x="26" y="5"/>
                    <a:pt x="26" y="5"/>
                    <a:pt x="26" y="5"/>
                  </a:cubicBezTo>
                  <a:cubicBezTo>
                    <a:pt x="24" y="7"/>
                    <a:pt x="24" y="7"/>
                    <a:pt x="24" y="7"/>
                  </a:cubicBezTo>
                  <a:cubicBezTo>
                    <a:pt x="23" y="8"/>
                    <a:pt x="23" y="8"/>
                    <a:pt x="23" y="8"/>
                  </a:cubicBezTo>
                  <a:cubicBezTo>
                    <a:pt x="22" y="8"/>
                    <a:pt x="22" y="8"/>
                    <a:pt x="22" y="8"/>
                  </a:cubicBezTo>
                  <a:cubicBezTo>
                    <a:pt x="22" y="8"/>
                    <a:pt x="22" y="7"/>
                    <a:pt x="21" y="6"/>
                  </a:cubicBezTo>
                  <a:cubicBezTo>
                    <a:pt x="21" y="6"/>
                    <a:pt x="21" y="6"/>
                    <a:pt x="21" y="6"/>
                  </a:cubicBezTo>
                  <a:cubicBezTo>
                    <a:pt x="19" y="5"/>
                    <a:pt x="18" y="4"/>
                    <a:pt x="16" y="4"/>
                  </a:cubicBezTo>
                  <a:cubicBezTo>
                    <a:pt x="16" y="4"/>
                    <a:pt x="16" y="4"/>
                    <a:pt x="16" y="4"/>
                  </a:cubicBezTo>
                  <a:cubicBezTo>
                    <a:pt x="13" y="4"/>
                    <a:pt x="11" y="5"/>
                    <a:pt x="7"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682">
              <a:extLst>
                <a:ext uri="{FF2B5EF4-FFF2-40B4-BE49-F238E27FC236}">
                  <a16:creationId xmlns:a16="http://schemas.microsoft.com/office/drawing/2014/main" id="{4966A6CC-9C82-4153-93D8-3F2B1A442E56}"/>
                </a:ext>
              </a:extLst>
            </p:cNvPr>
            <p:cNvSpPr/>
            <p:nvPr/>
          </p:nvSpPr>
          <p:spPr bwMode="auto">
            <a:xfrm rot="964014">
              <a:off x="9488471" y="1936881"/>
              <a:ext cx="580932" cy="614285"/>
            </a:xfrm>
            <a:custGeom>
              <a:avLst/>
              <a:gdLst>
                <a:gd name="T0" fmla="*/ 112 w 112"/>
                <a:gd name="T1" fmla="*/ 49 h 116"/>
                <a:gd name="T2" fmla="*/ 0 w 112"/>
                <a:gd name="T3" fmla="*/ 61 h 116"/>
                <a:gd name="T4" fmla="*/ 112 w 112"/>
                <a:gd name="T5" fmla="*/ 49 h 116"/>
              </a:gdLst>
              <a:ahLst/>
              <a:cxnLst>
                <a:cxn ang="0">
                  <a:pos x="T0" y="T1"/>
                </a:cxn>
                <a:cxn ang="0">
                  <a:pos x="T2" y="T3"/>
                </a:cxn>
                <a:cxn ang="0">
                  <a:pos x="T4" y="T5"/>
                </a:cxn>
              </a:cxnLst>
              <a:rect l="0" t="0" r="r" b="b"/>
              <a:pathLst>
                <a:path w="112" h="116">
                  <a:moveTo>
                    <a:pt x="112" y="49"/>
                  </a:moveTo>
                  <a:cubicBezTo>
                    <a:pt x="112" y="49"/>
                    <a:pt x="84" y="0"/>
                    <a:pt x="0" y="61"/>
                  </a:cubicBezTo>
                  <a:cubicBezTo>
                    <a:pt x="0" y="61"/>
                    <a:pt x="91" y="116"/>
                    <a:pt x="112" y="49"/>
                  </a:cubicBezTo>
                  <a:close/>
                </a:path>
              </a:pathLst>
            </a:custGeom>
            <a:solidFill>
              <a:srgbClr val="B3E4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683">
              <a:extLst>
                <a:ext uri="{FF2B5EF4-FFF2-40B4-BE49-F238E27FC236}">
                  <a16:creationId xmlns:a16="http://schemas.microsoft.com/office/drawing/2014/main" id="{156C0A44-44DE-40E7-9DD4-1E52DB13CDE4}"/>
                </a:ext>
              </a:extLst>
            </p:cNvPr>
            <p:cNvSpPr>
              <a:spLocks noEditPoints="1"/>
            </p:cNvSpPr>
            <p:nvPr/>
          </p:nvSpPr>
          <p:spPr bwMode="auto">
            <a:xfrm rot="964014">
              <a:off x="9482451" y="2085545"/>
              <a:ext cx="600662" cy="298174"/>
            </a:xfrm>
            <a:custGeom>
              <a:avLst/>
              <a:gdLst>
                <a:gd name="T0" fmla="*/ 69 w 116"/>
                <a:gd name="T1" fmla="*/ 56 h 56"/>
                <a:gd name="T2" fmla="*/ 1 w 116"/>
                <a:gd name="T3" fmla="*/ 34 h 56"/>
                <a:gd name="T4" fmla="*/ 1 w 116"/>
                <a:gd name="T5" fmla="*/ 34 h 56"/>
                <a:gd name="T6" fmla="*/ 0 w 116"/>
                <a:gd name="T7" fmla="*/ 33 h 56"/>
                <a:gd name="T8" fmla="*/ 0 w 116"/>
                <a:gd name="T9" fmla="*/ 33 h 56"/>
                <a:gd name="T10" fmla="*/ 1 w 116"/>
                <a:gd name="T11" fmla="*/ 31 h 56"/>
                <a:gd name="T12" fmla="*/ 1 w 116"/>
                <a:gd name="T13" fmla="*/ 31 h 56"/>
                <a:gd name="T14" fmla="*/ 75 w 116"/>
                <a:gd name="T15" fmla="*/ 0 h 56"/>
                <a:gd name="T16" fmla="*/ 75 w 116"/>
                <a:gd name="T17" fmla="*/ 0 h 56"/>
                <a:gd name="T18" fmla="*/ 116 w 116"/>
                <a:gd name="T19" fmla="*/ 20 h 56"/>
                <a:gd name="T20" fmla="*/ 116 w 116"/>
                <a:gd name="T21" fmla="*/ 20 h 56"/>
                <a:gd name="T22" fmla="*/ 114 w 116"/>
                <a:gd name="T23" fmla="*/ 21 h 56"/>
                <a:gd name="T24" fmla="*/ 116 w 116"/>
                <a:gd name="T25" fmla="*/ 20 h 56"/>
                <a:gd name="T26" fmla="*/ 116 w 116"/>
                <a:gd name="T27" fmla="*/ 22 h 56"/>
                <a:gd name="T28" fmla="*/ 116 w 116"/>
                <a:gd name="T29" fmla="*/ 22 h 56"/>
                <a:gd name="T30" fmla="*/ 70 w 116"/>
                <a:gd name="T31" fmla="*/ 56 h 56"/>
                <a:gd name="T32" fmla="*/ 70 w 116"/>
                <a:gd name="T33" fmla="*/ 56 h 56"/>
                <a:gd name="T34" fmla="*/ 69 w 116"/>
                <a:gd name="T35" fmla="*/ 56 h 56"/>
                <a:gd name="T36" fmla="*/ 24 w 116"/>
                <a:gd name="T37" fmla="*/ 42 h 56"/>
                <a:gd name="T38" fmla="*/ 69 w 116"/>
                <a:gd name="T39" fmla="*/ 52 h 56"/>
                <a:gd name="T40" fmla="*/ 69 w 116"/>
                <a:gd name="T41" fmla="*/ 52 h 56"/>
                <a:gd name="T42" fmla="*/ 112 w 116"/>
                <a:gd name="T43" fmla="*/ 22 h 56"/>
                <a:gd name="T44" fmla="*/ 112 w 116"/>
                <a:gd name="T45" fmla="*/ 22 h 56"/>
                <a:gd name="T46" fmla="*/ 110 w 116"/>
                <a:gd name="T47" fmla="*/ 20 h 56"/>
                <a:gd name="T48" fmla="*/ 110 w 116"/>
                <a:gd name="T49" fmla="*/ 20 h 56"/>
                <a:gd name="T50" fmla="*/ 104 w 116"/>
                <a:gd name="T51" fmla="*/ 13 h 56"/>
                <a:gd name="T52" fmla="*/ 104 w 116"/>
                <a:gd name="T53" fmla="*/ 13 h 56"/>
                <a:gd name="T54" fmla="*/ 75 w 116"/>
                <a:gd name="T55" fmla="*/ 4 h 56"/>
                <a:gd name="T56" fmla="*/ 75 w 116"/>
                <a:gd name="T57" fmla="*/ 4 h 56"/>
                <a:gd name="T58" fmla="*/ 6 w 116"/>
                <a:gd name="T59" fmla="*/ 33 h 56"/>
                <a:gd name="T60" fmla="*/ 6 w 116"/>
                <a:gd name="T61" fmla="*/ 33 h 56"/>
                <a:gd name="T62" fmla="*/ 24 w 116"/>
                <a:gd name="T6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 h="56">
                  <a:moveTo>
                    <a:pt x="69" y="56"/>
                  </a:moveTo>
                  <a:cubicBezTo>
                    <a:pt x="36" y="56"/>
                    <a:pt x="1" y="35"/>
                    <a:pt x="1" y="34"/>
                  </a:cubicBezTo>
                  <a:cubicBezTo>
                    <a:pt x="1" y="34"/>
                    <a:pt x="1" y="34"/>
                    <a:pt x="1" y="34"/>
                  </a:cubicBezTo>
                  <a:cubicBezTo>
                    <a:pt x="0" y="34"/>
                    <a:pt x="0" y="34"/>
                    <a:pt x="0" y="33"/>
                  </a:cubicBezTo>
                  <a:cubicBezTo>
                    <a:pt x="0" y="33"/>
                    <a:pt x="0" y="33"/>
                    <a:pt x="0" y="33"/>
                  </a:cubicBezTo>
                  <a:cubicBezTo>
                    <a:pt x="0" y="32"/>
                    <a:pt x="0" y="32"/>
                    <a:pt x="1" y="31"/>
                  </a:cubicBezTo>
                  <a:cubicBezTo>
                    <a:pt x="1" y="31"/>
                    <a:pt x="1" y="31"/>
                    <a:pt x="1" y="31"/>
                  </a:cubicBezTo>
                  <a:cubicBezTo>
                    <a:pt x="33" y="8"/>
                    <a:pt x="57" y="0"/>
                    <a:pt x="75" y="0"/>
                  </a:cubicBezTo>
                  <a:cubicBezTo>
                    <a:pt x="75" y="0"/>
                    <a:pt x="75" y="0"/>
                    <a:pt x="75" y="0"/>
                  </a:cubicBezTo>
                  <a:cubicBezTo>
                    <a:pt x="104" y="0"/>
                    <a:pt x="115" y="20"/>
                    <a:pt x="116" y="20"/>
                  </a:cubicBezTo>
                  <a:cubicBezTo>
                    <a:pt x="116" y="20"/>
                    <a:pt x="116" y="20"/>
                    <a:pt x="116" y="20"/>
                  </a:cubicBezTo>
                  <a:cubicBezTo>
                    <a:pt x="114" y="21"/>
                    <a:pt x="114" y="21"/>
                    <a:pt x="114" y="21"/>
                  </a:cubicBezTo>
                  <a:cubicBezTo>
                    <a:pt x="116" y="20"/>
                    <a:pt x="116" y="20"/>
                    <a:pt x="116" y="20"/>
                  </a:cubicBezTo>
                  <a:cubicBezTo>
                    <a:pt x="116" y="21"/>
                    <a:pt x="116" y="21"/>
                    <a:pt x="116" y="22"/>
                  </a:cubicBezTo>
                  <a:cubicBezTo>
                    <a:pt x="116" y="22"/>
                    <a:pt x="116" y="22"/>
                    <a:pt x="116" y="22"/>
                  </a:cubicBezTo>
                  <a:cubicBezTo>
                    <a:pt x="108" y="48"/>
                    <a:pt x="89" y="56"/>
                    <a:pt x="70" y="56"/>
                  </a:cubicBezTo>
                  <a:cubicBezTo>
                    <a:pt x="70" y="56"/>
                    <a:pt x="70" y="56"/>
                    <a:pt x="70" y="56"/>
                  </a:cubicBezTo>
                  <a:cubicBezTo>
                    <a:pt x="69" y="56"/>
                    <a:pt x="69" y="56"/>
                    <a:pt x="69" y="56"/>
                  </a:cubicBezTo>
                  <a:close/>
                  <a:moveTo>
                    <a:pt x="24" y="42"/>
                  </a:moveTo>
                  <a:cubicBezTo>
                    <a:pt x="37" y="47"/>
                    <a:pt x="54" y="52"/>
                    <a:pt x="69" y="52"/>
                  </a:cubicBezTo>
                  <a:cubicBezTo>
                    <a:pt x="69" y="52"/>
                    <a:pt x="69" y="52"/>
                    <a:pt x="69" y="52"/>
                  </a:cubicBezTo>
                  <a:cubicBezTo>
                    <a:pt x="88" y="52"/>
                    <a:pt x="104" y="45"/>
                    <a:pt x="112" y="22"/>
                  </a:cubicBezTo>
                  <a:cubicBezTo>
                    <a:pt x="112" y="22"/>
                    <a:pt x="112" y="22"/>
                    <a:pt x="112" y="22"/>
                  </a:cubicBezTo>
                  <a:cubicBezTo>
                    <a:pt x="111" y="21"/>
                    <a:pt x="111" y="20"/>
                    <a:pt x="110" y="20"/>
                  </a:cubicBezTo>
                  <a:cubicBezTo>
                    <a:pt x="110" y="20"/>
                    <a:pt x="110" y="20"/>
                    <a:pt x="110" y="20"/>
                  </a:cubicBezTo>
                  <a:cubicBezTo>
                    <a:pt x="109" y="18"/>
                    <a:pt x="107" y="16"/>
                    <a:pt x="104" y="13"/>
                  </a:cubicBezTo>
                  <a:cubicBezTo>
                    <a:pt x="104" y="13"/>
                    <a:pt x="104" y="13"/>
                    <a:pt x="104" y="13"/>
                  </a:cubicBezTo>
                  <a:cubicBezTo>
                    <a:pt x="98" y="9"/>
                    <a:pt x="89" y="5"/>
                    <a:pt x="75" y="4"/>
                  </a:cubicBezTo>
                  <a:cubicBezTo>
                    <a:pt x="75" y="4"/>
                    <a:pt x="75" y="4"/>
                    <a:pt x="75" y="4"/>
                  </a:cubicBezTo>
                  <a:cubicBezTo>
                    <a:pt x="59" y="4"/>
                    <a:pt x="36" y="11"/>
                    <a:pt x="6" y="33"/>
                  </a:cubicBezTo>
                  <a:cubicBezTo>
                    <a:pt x="6" y="33"/>
                    <a:pt x="6" y="33"/>
                    <a:pt x="6" y="33"/>
                  </a:cubicBezTo>
                  <a:cubicBezTo>
                    <a:pt x="9" y="34"/>
                    <a:pt x="16" y="38"/>
                    <a:pt x="24" y="4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684">
              <a:extLst>
                <a:ext uri="{FF2B5EF4-FFF2-40B4-BE49-F238E27FC236}">
                  <a16:creationId xmlns:a16="http://schemas.microsoft.com/office/drawing/2014/main" id="{035D2987-847C-4147-B0CB-072187BF00B7}"/>
                </a:ext>
              </a:extLst>
            </p:cNvPr>
            <p:cNvSpPr/>
            <p:nvPr/>
          </p:nvSpPr>
          <p:spPr bwMode="auto">
            <a:xfrm rot="964014">
              <a:off x="9484002" y="2186650"/>
              <a:ext cx="600662" cy="85193"/>
            </a:xfrm>
            <a:custGeom>
              <a:avLst/>
              <a:gdLst>
                <a:gd name="T0" fmla="*/ 0 w 116"/>
                <a:gd name="T1" fmla="*/ 14 h 16"/>
                <a:gd name="T2" fmla="*/ 1 w 116"/>
                <a:gd name="T3" fmla="*/ 12 h 16"/>
                <a:gd name="T4" fmla="*/ 1 w 116"/>
                <a:gd name="T5" fmla="*/ 12 h 16"/>
                <a:gd name="T6" fmla="*/ 104 w 116"/>
                <a:gd name="T7" fmla="*/ 0 h 16"/>
                <a:gd name="T8" fmla="*/ 104 w 116"/>
                <a:gd name="T9" fmla="*/ 0 h 16"/>
                <a:gd name="T10" fmla="*/ 114 w 116"/>
                <a:gd name="T11" fmla="*/ 0 h 16"/>
                <a:gd name="T12" fmla="*/ 114 w 116"/>
                <a:gd name="T13" fmla="*/ 0 h 16"/>
                <a:gd name="T14" fmla="*/ 116 w 116"/>
                <a:gd name="T15" fmla="*/ 3 h 16"/>
                <a:gd name="T16" fmla="*/ 116 w 116"/>
                <a:gd name="T17" fmla="*/ 3 h 16"/>
                <a:gd name="T18" fmla="*/ 113 w 116"/>
                <a:gd name="T19" fmla="*/ 4 h 16"/>
                <a:gd name="T20" fmla="*/ 113 w 116"/>
                <a:gd name="T21" fmla="*/ 4 h 16"/>
                <a:gd name="T22" fmla="*/ 104 w 116"/>
                <a:gd name="T23" fmla="*/ 4 h 16"/>
                <a:gd name="T24" fmla="*/ 104 w 116"/>
                <a:gd name="T25" fmla="*/ 4 h 16"/>
                <a:gd name="T26" fmla="*/ 2 w 116"/>
                <a:gd name="T27" fmla="*/ 16 h 16"/>
                <a:gd name="T28" fmla="*/ 2 w 116"/>
                <a:gd name="T29" fmla="*/ 16 h 16"/>
                <a:gd name="T30" fmla="*/ 2 w 116"/>
                <a:gd name="T31" fmla="*/ 16 h 16"/>
                <a:gd name="T32" fmla="*/ 2 w 116"/>
                <a:gd name="T33" fmla="*/ 16 h 16"/>
                <a:gd name="T34" fmla="*/ 0 w 116"/>
                <a:gd name="T3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6">
                  <a:moveTo>
                    <a:pt x="0" y="14"/>
                  </a:moveTo>
                  <a:cubicBezTo>
                    <a:pt x="0" y="13"/>
                    <a:pt x="0" y="12"/>
                    <a:pt x="1" y="12"/>
                  </a:cubicBezTo>
                  <a:cubicBezTo>
                    <a:pt x="1" y="12"/>
                    <a:pt x="1" y="12"/>
                    <a:pt x="1" y="12"/>
                  </a:cubicBezTo>
                  <a:cubicBezTo>
                    <a:pt x="2" y="12"/>
                    <a:pt x="72" y="0"/>
                    <a:pt x="104" y="0"/>
                  </a:cubicBezTo>
                  <a:cubicBezTo>
                    <a:pt x="104" y="0"/>
                    <a:pt x="104" y="0"/>
                    <a:pt x="104" y="0"/>
                  </a:cubicBezTo>
                  <a:cubicBezTo>
                    <a:pt x="108" y="0"/>
                    <a:pt x="112" y="0"/>
                    <a:pt x="114" y="0"/>
                  </a:cubicBezTo>
                  <a:cubicBezTo>
                    <a:pt x="114" y="0"/>
                    <a:pt x="114" y="0"/>
                    <a:pt x="114" y="0"/>
                  </a:cubicBezTo>
                  <a:cubicBezTo>
                    <a:pt x="115" y="1"/>
                    <a:pt x="116" y="2"/>
                    <a:pt x="116" y="3"/>
                  </a:cubicBezTo>
                  <a:cubicBezTo>
                    <a:pt x="116" y="3"/>
                    <a:pt x="116" y="3"/>
                    <a:pt x="116" y="3"/>
                  </a:cubicBezTo>
                  <a:cubicBezTo>
                    <a:pt x="116" y="4"/>
                    <a:pt x="115" y="4"/>
                    <a:pt x="113" y="4"/>
                  </a:cubicBezTo>
                  <a:cubicBezTo>
                    <a:pt x="113" y="4"/>
                    <a:pt x="113" y="4"/>
                    <a:pt x="113" y="4"/>
                  </a:cubicBezTo>
                  <a:cubicBezTo>
                    <a:pt x="111" y="4"/>
                    <a:pt x="108" y="4"/>
                    <a:pt x="104" y="4"/>
                  </a:cubicBezTo>
                  <a:cubicBezTo>
                    <a:pt x="104" y="4"/>
                    <a:pt x="104" y="4"/>
                    <a:pt x="104" y="4"/>
                  </a:cubicBezTo>
                  <a:cubicBezTo>
                    <a:pt x="73" y="4"/>
                    <a:pt x="2" y="16"/>
                    <a:pt x="2" y="16"/>
                  </a:cubicBezTo>
                  <a:cubicBezTo>
                    <a:pt x="2" y="16"/>
                    <a:pt x="2" y="16"/>
                    <a:pt x="2" y="16"/>
                  </a:cubicBezTo>
                  <a:cubicBezTo>
                    <a:pt x="2" y="16"/>
                    <a:pt x="2" y="16"/>
                    <a:pt x="2" y="16"/>
                  </a:cubicBezTo>
                  <a:cubicBezTo>
                    <a:pt x="2" y="16"/>
                    <a:pt x="2" y="16"/>
                    <a:pt x="2" y="16"/>
                  </a:cubicBezTo>
                  <a:cubicBezTo>
                    <a:pt x="1" y="16"/>
                    <a:pt x="0" y="15"/>
                    <a:pt x="0" y="1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685">
              <a:extLst>
                <a:ext uri="{FF2B5EF4-FFF2-40B4-BE49-F238E27FC236}">
                  <a16:creationId xmlns:a16="http://schemas.microsoft.com/office/drawing/2014/main" id="{34CCEA2D-F235-4EB3-B88B-B2CB5D296C6A}"/>
                </a:ext>
              </a:extLst>
            </p:cNvPr>
            <p:cNvSpPr/>
            <p:nvPr/>
          </p:nvSpPr>
          <p:spPr bwMode="auto">
            <a:xfrm rot="964014">
              <a:off x="9664650" y="2110693"/>
              <a:ext cx="81111" cy="224192"/>
            </a:xfrm>
            <a:custGeom>
              <a:avLst/>
              <a:gdLst>
                <a:gd name="T0" fmla="*/ 1 w 16"/>
                <a:gd name="T1" fmla="*/ 42 h 42"/>
                <a:gd name="T2" fmla="*/ 0 w 16"/>
                <a:gd name="T3" fmla="*/ 39 h 42"/>
                <a:gd name="T4" fmla="*/ 0 w 16"/>
                <a:gd name="T5" fmla="*/ 39 h 42"/>
                <a:gd name="T6" fmla="*/ 11 w 16"/>
                <a:gd name="T7" fmla="*/ 17 h 42"/>
                <a:gd name="T8" fmla="*/ 0 w 16"/>
                <a:gd name="T9" fmla="*/ 4 h 42"/>
                <a:gd name="T10" fmla="*/ 0 w 16"/>
                <a:gd name="T11" fmla="*/ 4 h 42"/>
                <a:gd name="T12" fmla="*/ 1 w 16"/>
                <a:gd name="T13" fmla="*/ 1 h 42"/>
                <a:gd name="T14" fmla="*/ 1 w 16"/>
                <a:gd name="T15" fmla="*/ 1 h 42"/>
                <a:gd name="T16" fmla="*/ 3 w 16"/>
                <a:gd name="T17" fmla="*/ 1 h 42"/>
                <a:gd name="T18" fmla="*/ 3 w 16"/>
                <a:gd name="T19" fmla="*/ 1 h 42"/>
                <a:gd name="T20" fmla="*/ 15 w 16"/>
                <a:gd name="T21" fmla="*/ 15 h 42"/>
                <a:gd name="T22" fmla="*/ 15 w 16"/>
                <a:gd name="T23" fmla="*/ 17 h 42"/>
                <a:gd name="T24" fmla="*/ 15 w 16"/>
                <a:gd name="T25" fmla="*/ 17 h 42"/>
                <a:gd name="T26" fmla="*/ 4 w 16"/>
                <a:gd name="T27" fmla="*/ 41 h 42"/>
                <a:gd name="T28" fmla="*/ 2 w 16"/>
                <a:gd name="T29" fmla="*/ 42 h 42"/>
                <a:gd name="T30" fmla="*/ 2 w 16"/>
                <a:gd name="T31" fmla="*/ 42 h 42"/>
                <a:gd name="T32" fmla="*/ 1 w 16"/>
                <a:gd name="T3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42">
                  <a:moveTo>
                    <a:pt x="1" y="42"/>
                  </a:moveTo>
                  <a:cubicBezTo>
                    <a:pt x="0" y="41"/>
                    <a:pt x="0" y="40"/>
                    <a:pt x="0" y="39"/>
                  </a:cubicBezTo>
                  <a:cubicBezTo>
                    <a:pt x="0" y="39"/>
                    <a:pt x="0" y="39"/>
                    <a:pt x="0" y="39"/>
                  </a:cubicBezTo>
                  <a:cubicBezTo>
                    <a:pt x="11" y="17"/>
                    <a:pt x="11" y="17"/>
                    <a:pt x="11" y="17"/>
                  </a:cubicBezTo>
                  <a:cubicBezTo>
                    <a:pt x="0" y="4"/>
                    <a:pt x="0" y="4"/>
                    <a:pt x="0" y="4"/>
                  </a:cubicBezTo>
                  <a:cubicBezTo>
                    <a:pt x="0" y="4"/>
                    <a:pt x="0" y="4"/>
                    <a:pt x="0" y="4"/>
                  </a:cubicBezTo>
                  <a:cubicBezTo>
                    <a:pt x="0" y="3"/>
                    <a:pt x="0" y="2"/>
                    <a:pt x="1" y="1"/>
                  </a:cubicBezTo>
                  <a:cubicBezTo>
                    <a:pt x="1" y="1"/>
                    <a:pt x="1" y="1"/>
                    <a:pt x="1" y="1"/>
                  </a:cubicBezTo>
                  <a:cubicBezTo>
                    <a:pt x="1" y="0"/>
                    <a:pt x="3" y="1"/>
                    <a:pt x="3" y="1"/>
                  </a:cubicBezTo>
                  <a:cubicBezTo>
                    <a:pt x="3" y="1"/>
                    <a:pt x="3" y="1"/>
                    <a:pt x="3" y="1"/>
                  </a:cubicBezTo>
                  <a:cubicBezTo>
                    <a:pt x="15" y="15"/>
                    <a:pt x="15" y="15"/>
                    <a:pt x="15" y="15"/>
                  </a:cubicBezTo>
                  <a:cubicBezTo>
                    <a:pt x="16" y="16"/>
                    <a:pt x="16" y="17"/>
                    <a:pt x="15" y="17"/>
                  </a:cubicBezTo>
                  <a:cubicBezTo>
                    <a:pt x="15" y="17"/>
                    <a:pt x="15" y="17"/>
                    <a:pt x="15" y="17"/>
                  </a:cubicBezTo>
                  <a:cubicBezTo>
                    <a:pt x="4" y="41"/>
                    <a:pt x="4" y="41"/>
                    <a:pt x="4" y="41"/>
                  </a:cubicBezTo>
                  <a:cubicBezTo>
                    <a:pt x="4" y="41"/>
                    <a:pt x="3" y="42"/>
                    <a:pt x="2" y="42"/>
                  </a:cubicBezTo>
                  <a:cubicBezTo>
                    <a:pt x="2" y="42"/>
                    <a:pt x="2" y="42"/>
                    <a:pt x="2" y="42"/>
                  </a:cubicBezTo>
                  <a:cubicBezTo>
                    <a:pt x="2" y="42"/>
                    <a:pt x="2" y="42"/>
                    <a:pt x="1" y="4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686">
              <a:extLst>
                <a:ext uri="{FF2B5EF4-FFF2-40B4-BE49-F238E27FC236}">
                  <a16:creationId xmlns:a16="http://schemas.microsoft.com/office/drawing/2014/main" id="{055E01A9-308F-4DDF-839D-BA5E7070855E}"/>
                </a:ext>
              </a:extLst>
            </p:cNvPr>
            <p:cNvSpPr/>
            <p:nvPr/>
          </p:nvSpPr>
          <p:spPr bwMode="auto">
            <a:xfrm rot="964014">
              <a:off x="9833979" y="2117674"/>
              <a:ext cx="87687" cy="302658"/>
            </a:xfrm>
            <a:custGeom>
              <a:avLst/>
              <a:gdLst>
                <a:gd name="T0" fmla="*/ 6 w 17"/>
                <a:gd name="T1" fmla="*/ 57 h 57"/>
                <a:gd name="T2" fmla="*/ 5 w 17"/>
                <a:gd name="T3" fmla="*/ 54 h 57"/>
                <a:gd name="T4" fmla="*/ 5 w 17"/>
                <a:gd name="T5" fmla="*/ 54 h 57"/>
                <a:gd name="T6" fmla="*/ 12 w 17"/>
                <a:gd name="T7" fmla="*/ 20 h 57"/>
                <a:gd name="T8" fmla="*/ 1 w 17"/>
                <a:gd name="T9" fmla="*/ 3 h 57"/>
                <a:gd name="T10" fmla="*/ 1 w 17"/>
                <a:gd name="T11" fmla="*/ 3 h 57"/>
                <a:gd name="T12" fmla="*/ 2 w 17"/>
                <a:gd name="T13" fmla="*/ 0 h 57"/>
                <a:gd name="T14" fmla="*/ 2 w 17"/>
                <a:gd name="T15" fmla="*/ 0 h 57"/>
                <a:gd name="T16" fmla="*/ 4 w 17"/>
                <a:gd name="T17" fmla="*/ 1 h 57"/>
                <a:gd name="T18" fmla="*/ 4 w 17"/>
                <a:gd name="T19" fmla="*/ 1 h 57"/>
                <a:gd name="T20" fmla="*/ 16 w 17"/>
                <a:gd name="T21" fmla="*/ 19 h 57"/>
                <a:gd name="T22" fmla="*/ 17 w 17"/>
                <a:gd name="T23" fmla="*/ 20 h 57"/>
                <a:gd name="T24" fmla="*/ 17 w 17"/>
                <a:gd name="T25" fmla="*/ 20 h 57"/>
                <a:gd name="T26" fmla="*/ 9 w 17"/>
                <a:gd name="T27" fmla="*/ 55 h 57"/>
                <a:gd name="T28" fmla="*/ 7 w 17"/>
                <a:gd name="T29" fmla="*/ 57 h 57"/>
                <a:gd name="T30" fmla="*/ 7 w 17"/>
                <a:gd name="T31" fmla="*/ 57 h 57"/>
                <a:gd name="T32" fmla="*/ 6 w 17"/>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57">
                  <a:moveTo>
                    <a:pt x="6" y="57"/>
                  </a:moveTo>
                  <a:cubicBezTo>
                    <a:pt x="5" y="57"/>
                    <a:pt x="4" y="55"/>
                    <a:pt x="5" y="54"/>
                  </a:cubicBezTo>
                  <a:cubicBezTo>
                    <a:pt x="5" y="54"/>
                    <a:pt x="5" y="54"/>
                    <a:pt x="5" y="54"/>
                  </a:cubicBezTo>
                  <a:cubicBezTo>
                    <a:pt x="12" y="20"/>
                    <a:pt x="12" y="20"/>
                    <a:pt x="12" y="20"/>
                  </a:cubicBezTo>
                  <a:cubicBezTo>
                    <a:pt x="1" y="3"/>
                    <a:pt x="1" y="3"/>
                    <a:pt x="1" y="3"/>
                  </a:cubicBezTo>
                  <a:cubicBezTo>
                    <a:pt x="1" y="3"/>
                    <a:pt x="1" y="3"/>
                    <a:pt x="1" y="3"/>
                  </a:cubicBezTo>
                  <a:cubicBezTo>
                    <a:pt x="0" y="2"/>
                    <a:pt x="1" y="1"/>
                    <a:pt x="2" y="0"/>
                  </a:cubicBezTo>
                  <a:cubicBezTo>
                    <a:pt x="2" y="0"/>
                    <a:pt x="2" y="0"/>
                    <a:pt x="2" y="0"/>
                  </a:cubicBezTo>
                  <a:cubicBezTo>
                    <a:pt x="3" y="0"/>
                    <a:pt x="4" y="0"/>
                    <a:pt x="4" y="1"/>
                  </a:cubicBezTo>
                  <a:cubicBezTo>
                    <a:pt x="4" y="1"/>
                    <a:pt x="4" y="1"/>
                    <a:pt x="4" y="1"/>
                  </a:cubicBezTo>
                  <a:cubicBezTo>
                    <a:pt x="16" y="19"/>
                    <a:pt x="16" y="19"/>
                    <a:pt x="16" y="19"/>
                  </a:cubicBezTo>
                  <a:cubicBezTo>
                    <a:pt x="17" y="19"/>
                    <a:pt x="17" y="20"/>
                    <a:pt x="17" y="20"/>
                  </a:cubicBezTo>
                  <a:cubicBezTo>
                    <a:pt x="17" y="20"/>
                    <a:pt x="17" y="20"/>
                    <a:pt x="17" y="20"/>
                  </a:cubicBezTo>
                  <a:cubicBezTo>
                    <a:pt x="9" y="55"/>
                    <a:pt x="9" y="55"/>
                    <a:pt x="9" y="55"/>
                  </a:cubicBezTo>
                  <a:cubicBezTo>
                    <a:pt x="8" y="56"/>
                    <a:pt x="8" y="57"/>
                    <a:pt x="7" y="57"/>
                  </a:cubicBezTo>
                  <a:cubicBezTo>
                    <a:pt x="7" y="57"/>
                    <a:pt x="7" y="57"/>
                    <a:pt x="7" y="57"/>
                  </a:cubicBezTo>
                  <a:cubicBezTo>
                    <a:pt x="7" y="57"/>
                    <a:pt x="6" y="57"/>
                    <a:pt x="6" y="5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692">
              <a:extLst>
                <a:ext uri="{FF2B5EF4-FFF2-40B4-BE49-F238E27FC236}">
                  <a16:creationId xmlns:a16="http://schemas.microsoft.com/office/drawing/2014/main" id="{BC42CC17-E4A4-4B76-971D-5BA5C6290101}"/>
                </a:ext>
              </a:extLst>
            </p:cNvPr>
            <p:cNvSpPr/>
            <p:nvPr/>
          </p:nvSpPr>
          <p:spPr bwMode="auto">
            <a:xfrm rot="964014">
              <a:off x="7556650" y="1485954"/>
              <a:ext cx="493243" cy="455108"/>
            </a:xfrm>
            <a:custGeom>
              <a:avLst/>
              <a:gdLst>
                <a:gd name="T0" fmla="*/ 66 w 95"/>
                <a:gd name="T1" fmla="*/ 0 h 86"/>
                <a:gd name="T2" fmla="*/ 11 w 95"/>
                <a:gd name="T3" fmla="*/ 55 h 86"/>
                <a:gd name="T4" fmla="*/ 3 w 95"/>
                <a:gd name="T5" fmla="*/ 86 h 86"/>
                <a:gd name="T6" fmla="*/ 34 w 95"/>
                <a:gd name="T7" fmla="*/ 75 h 86"/>
                <a:gd name="T8" fmla="*/ 46 w 95"/>
                <a:gd name="T9" fmla="*/ 53 h 86"/>
                <a:gd name="T10" fmla="*/ 95 w 95"/>
                <a:gd name="T11" fmla="*/ 8 h 86"/>
                <a:gd name="T12" fmla="*/ 66 w 95"/>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95" h="86">
                  <a:moveTo>
                    <a:pt x="66" y="0"/>
                  </a:moveTo>
                  <a:cubicBezTo>
                    <a:pt x="66" y="0"/>
                    <a:pt x="21" y="42"/>
                    <a:pt x="11" y="55"/>
                  </a:cubicBezTo>
                  <a:cubicBezTo>
                    <a:pt x="1" y="68"/>
                    <a:pt x="0" y="81"/>
                    <a:pt x="3" y="86"/>
                  </a:cubicBezTo>
                  <a:cubicBezTo>
                    <a:pt x="34" y="75"/>
                    <a:pt x="34" y="75"/>
                    <a:pt x="34" y="75"/>
                  </a:cubicBezTo>
                  <a:cubicBezTo>
                    <a:pt x="46" y="53"/>
                    <a:pt x="46" y="53"/>
                    <a:pt x="46" y="53"/>
                  </a:cubicBezTo>
                  <a:cubicBezTo>
                    <a:pt x="95" y="8"/>
                    <a:pt x="95" y="8"/>
                    <a:pt x="95" y="8"/>
                  </a:cubicBezTo>
                  <a:cubicBezTo>
                    <a:pt x="95" y="8"/>
                    <a:pt x="67" y="0"/>
                    <a:pt x="6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694">
              <a:extLst>
                <a:ext uri="{FF2B5EF4-FFF2-40B4-BE49-F238E27FC236}">
                  <a16:creationId xmlns:a16="http://schemas.microsoft.com/office/drawing/2014/main" id="{B04632DB-A435-4CAA-AE77-CCE74770DC65}"/>
                </a:ext>
              </a:extLst>
            </p:cNvPr>
            <p:cNvSpPr/>
            <p:nvPr/>
          </p:nvSpPr>
          <p:spPr bwMode="auto">
            <a:xfrm rot="964014">
              <a:off x="8180992" y="2076675"/>
              <a:ext cx="87687" cy="473043"/>
            </a:xfrm>
            <a:custGeom>
              <a:avLst/>
              <a:gdLst>
                <a:gd name="T0" fmla="*/ 13 w 17"/>
                <a:gd name="T1" fmla="*/ 87 h 89"/>
                <a:gd name="T2" fmla="*/ 0 w 17"/>
                <a:gd name="T3" fmla="*/ 2 h 89"/>
                <a:gd name="T4" fmla="*/ 0 w 17"/>
                <a:gd name="T5" fmla="*/ 2 h 89"/>
                <a:gd name="T6" fmla="*/ 0 w 17"/>
                <a:gd name="T7" fmla="*/ 2 h 89"/>
                <a:gd name="T8" fmla="*/ 1 w 17"/>
                <a:gd name="T9" fmla="*/ 0 h 89"/>
                <a:gd name="T10" fmla="*/ 1 w 17"/>
                <a:gd name="T11" fmla="*/ 0 h 89"/>
                <a:gd name="T12" fmla="*/ 4 w 17"/>
                <a:gd name="T13" fmla="*/ 2 h 89"/>
                <a:gd name="T14" fmla="*/ 4 w 17"/>
                <a:gd name="T15" fmla="*/ 2 h 89"/>
                <a:gd name="T16" fmla="*/ 10 w 17"/>
                <a:gd name="T17" fmla="*/ 43 h 89"/>
                <a:gd name="T18" fmla="*/ 10 w 17"/>
                <a:gd name="T19" fmla="*/ 43 h 89"/>
                <a:gd name="T20" fmla="*/ 16 w 17"/>
                <a:gd name="T21" fmla="*/ 86 h 89"/>
                <a:gd name="T22" fmla="*/ 16 w 17"/>
                <a:gd name="T23" fmla="*/ 86 h 89"/>
                <a:gd name="T24" fmla="*/ 15 w 17"/>
                <a:gd name="T25" fmla="*/ 89 h 89"/>
                <a:gd name="T26" fmla="*/ 15 w 17"/>
                <a:gd name="T27" fmla="*/ 89 h 89"/>
                <a:gd name="T28" fmla="*/ 15 w 17"/>
                <a:gd name="T29" fmla="*/ 89 h 89"/>
                <a:gd name="T30" fmla="*/ 15 w 17"/>
                <a:gd name="T31" fmla="*/ 89 h 89"/>
                <a:gd name="T32" fmla="*/ 13 w 17"/>
                <a:gd name="T33" fmla="*/ 8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89">
                  <a:moveTo>
                    <a:pt x="13" y="87"/>
                  </a:moveTo>
                  <a:cubicBezTo>
                    <a:pt x="11" y="83"/>
                    <a:pt x="0" y="3"/>
                    <a:pt x="0" y="2"/>
                  </a:cubicBezTo>
                  <a:cubicBezTo>
                    <a:pt x="0" y="2"/>
                    <a:pt x="0" y="2"/>
                    <a:pt x="0" y="2"/>
                  </a:cubicBezTo>
                  <a:cubicBezTo>
                    <a:pt x="0" y="2"/>
                    <a:pt x="0" y="2"/>
                    <a:pt x="0" y="2"/>
                  </a:cubicBezTo>
                  <a:cubicBezTo>
                    <a:pt x="0" y="1"/>
                    <a:pt x="0" y="0"/>
                    <a:pt x="1" y="0"/>
                  </a:cubicBezTo>
                  <a:cubicBezTo>
                    <a:pt x="1" y="0"/>
                    <a:pt x="1" y="0"/>
                    <a:pt x="1" y="0"/>
                  </a:cubicBezTo>
                  <a:cubicBezTo>
                    <a:pt x="3" y="0"/>
                    <a:pt x="4" y="1"/>
                    <a:pt x="4" y="2"/>
                  </a:cubicBezTo>
                  <a:cubicBezTo>
                    <a:pt x="4" y="2"/>
                    <a:pt x="4" y="2"/>
                    <a:pt x="4" y="2"/>
                  </a:cubicBezTo>
                  <a:cubicBezTo>
                    <a:pt x="4" y="2"/>
                    <a:pt x="7" y="22"/>
                    <a:pt x="10" y="43"/>
                  </a:cubicBezTo>
                  <a:cubicBezTo>
                    <a:pt x="10" y="43"/>
                    <a:pt x="10" y="43"/>
                    <a:pt x="10" y="43"/>
                  </a:cubicBezTo>
                  <a:cubicBezTo>
                    <a:pt x="13" y="64"/>
                    <a:pt x="16" y="85"/>
                    <a:pt x="16" y="86"/>
                  </a:cubicBezTo>
                  <a:cubicBezTo>
                    <a:pt x="16" y="86"/>
                    <a:pt x="16" y="86"/>
                    <a:pt x="16" y="86"/>
                  </a:cubicBezTo>
                  <a:cubicBezTo>
                    <a:pt x="17" y="87"/>
                    <a:pt x="16" y="88"/>
                    <a:pt x="15" y="89"/>
                  </a:cubicBezTo>
                  <a:cubicBezTo>
                    <a:pt x="15" y="89"/>
                    <a:pt x="15" y="89"/>
                    <a:pt x="15" y="89"/>
                  </a:cubicBezTo>
                  <a:cubicBezTo>
                    <a:pt x="15" y="89"/>
                    <a:pt x="15" y="89"/>
                    <a:pt x="15" y="89"/>
                  </a:cubicBezTo>
                  <a:cubicBezTo>
                    <a:pt x="15" y="89"/>
                    <a:pt x="15" y="89"/>
                    <a:pt x="15" y="89"/>
                  </a:cubicBezTo>
                  <a:cubicBezTo>
                    <a:pt x="14" y="89"/>
                    <a:pt x="13" y="88"/>
                    <a:pt x="13" y="8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695">
              <a:extLst>
                <a:ext uri="{FF2B5EF4-FFF2-40B4-BE49-F238E27FC236}">
                  <a16:creationId xmlns:a16="http://schemas.microsoft.com/office/drawing/2014/main" id="{AAC542D7-ED21-43DA-A229-75CA7B16967D}"/>
                </a:ext>
              </a:extLst>
            </p:cNvPr>
            <p:cNvSpPr/>
            <p:nvPr/>
          </p:nvSpPr>
          <p:spPr bwMode="auto">
            <a:xfrm rot="964014">
              <a:off x="8997834" y="1479525"/>
              <a:ext cx="898800" cy="260062"/>
            </a:xfrm>
            <a:custGeom>
              <a:avLst/>
              <a:gdLst>
                <a:gd name="T0" fmla="*/ 24 w 173"/>
                <a:gd name="T1" fmla="*/ 34 h 49"/>
                <a:gd name="T2" fmla="*/ 125 w 173"/>
                <a:gd name="T3" fmla="*/ 49 h 49"/>
                <a:gd name="T4" fmla="*/ 173 w 173"/>
                <a:gd name="T5" fmla="*/ 30 h 49"/>
                <a:gd name="T6" fmla="*/ 126 w 173"/>
                <a:gd name="T7" fmla="*/ 14 h 49"/>
                <a:gd name="T8" fmla="*/ 0 w 173"/>
                <a:gd name="T9" fmla="*/ 3 h 49"/>
                <a:gd name="T10" fmla="*/ 24 w 173"/>
                <a:gd name="T11" fmla="*/ 34 h 49"/>
              </a:gdLst>
              <a:ahLst/>
              <a:cxnLst>
                <a:cxn ang="0">
                  <a:pos x="T0" y="T1"/>
                </a:cxn>
                <a:cxn ang="0">
                  <a:pos x="T2" y="T3"/>
                </a:cxn>
                <a:cxn ang="0">
                  <a:pos x="T4" y="T5"/>
                </a:cxn>
                <a:cxn ang="0">
                  <a:pos x="T6" y="T7"/>
                </a:cxn>
                <a:cxn ang="0">
                  <a:pos x="T8" y="T9"/>
                </a:cxn>
                <a:cxn ang="0">
                  <a:pos x="T10" y="T11"/>
                </a:cxn>
              </a:cxnLst>
              <a:rect l="0" t="0" r="r" b="b"/>
              <a:pathLst>
                <a:path w="173" h="49">
                  <a:moveTo>
                    <a:pt x="24" y="34"/>
                  </a:moveTo>
                  <a:cubicBezTo>
                    <a:pt x="24" y="34"/>
                    <a:pt x="109" y="35"/>
                    <a:pt x="125" y="49"/>
                  </a:cubicBezTo>
                  <a:cubicBezTo>
                    <a:pt x="173" y="30"/>
                    <a:pt x="173" y="30"/>
                    <a:pt x="173" y="30"/>
                  </a:cubicBezTo>
                  <a:cubicBezTo>
                    <a:pt x="173" y="30"/>
                    <a:pt x="159" y="21"/>
                    <a:pt x="126" y="14"/>
                  </a:cubicBezTo>
                  <a:cubicBezTo>
                    <a:pt x="93" y="7"/>
                    <a:pt x="32" y="0"/>
                    <a:pt x="0" y="3"/>
                  </a:cubicBezTo>
                  <a:lnTo>
                    <a:pt x="24"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696">
              <a:extLst>
                <a:ext uri="{FF2B5EF4-FFF2-40B4-BE49-F238E27FC236}">
                  <a16:creationId xmlns:a16="http://schemas.microsoft.com/office/drawing/2014/main" id="{A984D923-DB6E-49EE-9947-036ABB659320}"/>
                </a:ext>
              </a:extLst>
            </p:cNvPr>
            <p:cNvSpPr/>
            <p:nvPr/>
          </p:nvSpPr>
          <p:spPr bwMode="auto">
            <a:xfrm rot="964014">
              <a:off x="8752629" y="1838965"/>
              <a:ext cx="170991" cy="174869"/>
            </a:xfrm>
            <a:custGeom>
              <a:avLst/>
              <a:gdLst>
                <a:gd name="T0" fmla="*/ 5 w 33"/>
                <a:gd name="T1" fmla="*/ 29 h 33"/>
                <a:gd name="T2" fmla="*/ 16 w 33"/>
                <a:gd name="T3" fmla="*/ 2 h 33"/>
                <a:gd name="T4" fmla="*/ 16 w 33"/>
                <a:gd name="T5" fmla="*/ 33 h 33"/>
                <a:gd name="T6" fmla="*/ 5 w 33"/>
                <a:gd name="T7" fmla="*/ 29 h 33"/>
              </a:gdLst>
              <a:ahLst/>
              <a:cxnLst>
                <a:cxn ang="0">
                  <a:pos x="T0" y="T1"/>
                </a:cxn>
                <a:cxn ang="0">
                  <a:pos x="T2" y="T3"/>
                </a:cxn>
                <a:cxn ang="0">
                  <a:pos x="T4" y="T5"/>
                </a:cxn>
                <a:cxn ang="0">
                  <a:pos x="T6" y="T7"/>
                </a:cxn>
              </a:cxnLst>
              <a:rect l="0" t="0" r="r" b="b"/>
              <a:pathLst>
                <a:path w="33" h="33">
                  <a:moveTo>
                    <a:pt x="5" y="29"/>
                  </a:moveTo>
                  <a:cubicBezTo>
                    <a:pt x="5" y="29"/>
                    <a:pt x="0" y="0"/>
                    <a:pt x="16" y="2"/>
                  </a:cubicBezTo>
                  <a:cubicBezTo>
                    <a:pt x="33" y="3"/>
                    <a:pt x="23" y="26"/>
                    <a:pt x="16" y="33"/>
                  </a:cubicBezTo>
                  <a:lnTo>
                    <a:pt x="5" y="29"/>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697">
              <a:extLst>
                <a:ext uri="{FF2B5EF4-FFF2-40B4-BE49-F238E27FC236}">
                  <a16:creationId xmlns:a16="http://schemas.microsoft.com/office/drawing/2014/main" id="{76AEE5CF-2363-4CDB-A584-344B968E9BE9}"/>
                </a:ext>
              </a:extLst>
            </p:cNvPr>
            <p:cNvSpPr>
              <a:spLocks noEditPoints="1"/>
            </p:cNvSpPr>
            <p:nvPr/>
          </p:nvSpPr>
          <p:spPr bwMode="auto">
            <a:xfrm rot="964014">
              <a:off x="8760895" y="1831317"/>
              <a:ext cx="131531" cy="190563"/>
            </a:xfrm>
            <a:custGeom>
              <a:avLst/>
              <a:gdLst>
                <a:gd name="T0" fmla="*/ 13 w 25"/>
                <a:gd name="T1" fmla="*/ 36 h 36"/>
                <a:gd name="T2" fmla="*/ 2 w 25"/>
                <a:gd name="T3" fmla="*/ 32 h 36"/>
                <a:gd name="T4" fmla="*/ 3 w 25"/>
                <a:gd name="T5" fmla="*/ 30 h 36"/>
                <a:gd name="T6" fmla="*/ 5 w 25"/>
                <a:gd name="T7" fmla="*/ 30 h 36"/>
                <a:gd name="T8" fmla="*/ 3 w 25"/>
                <a:gd name="T9" fmla="*/ 30 h 36"/>
                <a:gd name="T10" fmla="*/ 2 w 25"/>
                <a:gd name="T11" fmla="*/ 32 h 36"/>
                <a:gd name="T12" fmla="*/ 1 w 25"/>
                <a:gd name="T13" fmla="*/ 31 h 36"/>
                <a:gd name="T14" fmla="*/ 1 w 25"/>
                <a:gd name="T15" fmla="*/ 31 h 36"/>
                <a:gd name="T16" fmla="*/ 0 w 25"/>
                <a:gd name="T17" fmla="*/ 21 h 36"/>
                <a:gd name="T18" fmla="*/ 0 w 25"/>
                <a:gd name="T19" fmla="*/ 21 h 36"/>
                <a:gd name="T20" fmla="*/ 2 w 25"/>
                <a:gd name="T21" fmla="*/ 8 h 36"/>
                <a:gd name="T22" fmla="*/ 2 w 25"/>
                <a:gd name="T23" fmla="*/ 8 h 36"/>
                <a:gd name="T24" fmla="*/ 13 w 25"/>
                <a:gd name="T25" fmla="*/ 0 h 36"/>
                <a:gd name="T26" fmla="*/ 13 w 25"/>
                <a:gd name="T27" fmla="*/ 0 h 36"/>
                <a:gd name="T28" fmla="*/ 14 w 25"/>
                <a:gd name="T29" fmla="*/ 1 h 36"/>
                <a:gd name="T30" fmla="*/ 14 w 25"/>
                <a:gd name="T31" fmla="*/ 1 h 36"/>
                <a:gd name="T32" fmla="*/ 25 w 25"/>
                <a:gd name="T33" fmla="*/ 12 h 36"/>
                <a:gd name="T34" fmla="*/ 25 w 25"/>
                <a:gd name="T35" fmla="*/ 12 h 36"/>
                <a:gd name="T36" fmla="*/ 15 w 25"/>
                <a:gd name="T37" fmla="*/ 35 h 36"/>
                <a:gd name="T38" fmla="*/ 15 w 25"/>
                <a:gd name="T39" fmla="*/ 35 h 36"/>
                <a:gd name="T40" fmla="*/ 14 w 25"/>
                <a:gd name="T41" fmla="*/ 36 h 36"/>
                <a:gd name="T42" fmla="*/ 14 w 25"/>
                <a:gd name="T43" fmla="*/ 36 h 36"/>
                <a:gd name="T44" fmla="*/ 13 w 25"/>
                <a:gd name="T45" fmla="*/ 36 h 36"/>
                <a:gd name="T46" fmla="*/ 13 w 25"/>
                <a:gd name="T47" fmla="*/ 31 h 36"/>
                <a:gd name="T48" fmla="*/ 21 w 25"/>
                <a:gd name="T49" fmla="*/ 12 h 36"/>
                <a:gd name="T50" fmla="*/ 21 w 25"/>
                <a:gd name="T51" fmla="*/ 12 h 36"/>
                <a:gd name="T52" fmla="*/ 13 w 25"/>
                <a:gd name="T53" fmla="*/ 5 h 36"/>
                <a:gd name="T54" fmla="*/ 13 w 25"/>
                <a:gd name="T55" fmla="*/ 5 h 36"/>
                <a:gd name="T56" fmla="*/ 13 w 25"/>
                <a:gd name="T57" fmla="*/ 4 h 36"/>
                <a:gd name="T58" fmla="*/ 13 w 25"/>
                <a:gd name="T59" fmla="*/ 4 h 36"/>
                <a:gd name="T60" fmla="*/ 6 w 25"/>
                <a:gd name="T61" fmla="*/ 10 h 36"/>
                <a:gd name="T62" fmla="*/ 6 w 25"/>
                <a:gd name="T63" fmla="*/ 10 h 36"/>
                <a:gd name="T64" fmla="*/ 4 w 25"/>
                <a:gd name="T65" fmla="*/ 21 h 36"/>
                <a:gd name="T66" fmla="*/ 4 w 25"/>
                <a:gd name="T67" fmla="*/ 21 h 36"/>
                <a:gd name="T68" fmla="*/ 5 w 25"/>
                <a:gd name="T69" fmla="*/ 29 h 36"/>
                <a:gd name="T70" fmla="*/ 5 w 25"/>
                <a:gd name="T71" fmla="*/ 29 h 36"/>
                <a:gd name="T72" fmla="*/ 13 w 25"/>
                <a:gd name="T7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36">
                  <a:moveTo>
                    <a:pt x="13" y="36"/>
                  </a:moveTo>
                  <a:cubicBezTo>
                    <a:pt x="2" y="32"/>
                    <a:pt x="2" y="32"/>
                    <a:pt x="2" y="32"/>
                  </a:cubicBezTo>
                  <a:cubicBezTo>
                    <a:pt x="3" y="30"/>
                    <a:pt x="3" y="30"/>
                    <a:pt x="3" y="30"/>
                  </a:cubicBezTo>
                  <a:cubicBezTo>
                    <a:pt x="5" y="30"/>
                    <a:pt x="5" y="30"/>
                    <a:pt x="5" y="30"/>
                  </a:cubicBezTo>
                  <a:cubicBezTo>
                    <a:pt x="3" y="30"/>
                    <a:pt x="3" y="30"/>
                    <a:pt x="3" y="30"/>
                  </a:cubicBezTo>
                  <a:cubicBezTo>
                    <a:pt x="2" y="32"/>
                    <a:pt x="2" y="32"/>
                    <a:pt x="2" y="32"/>
                  </a:cubicBezTo>
                  <a:cubicBezTo>
                    <a:pt x="2" y="32"/>
                    <a:pt x="1" y="32"/>
                    <a:pt x="1" y="31"/>
                  </a:cubicBezTo>
                  <a:cubicBezTo>
                    <a:pt x="1" y="31"/>
                    <a:pt x="1" y="31"/>
                    <a:pt x="1" y="31"/>
                  </a:cubicBezTo>
                  <a:cubicBezTo>
                    <a:pt x="1" y="31"/>
                    <a:pt x="0" y="27"/>
                    <a:pt x="0" y="21"/>
                  </a:cubicBezTo>
                  <a:cubicBezTo>
                    <a:pt x="0" y="21"/>
                    <a:pt x="0" y="21"/>
                    <a:pt x="0" y="21"/>
                  </a:cubicBezTo>
                  <a:cubicBezTo>
                    <a:pt x="0" y="17"/>
                    <a:pt x="1" y="12"/>
                    <a:pt x="2" y="8"/>
                  </a:cubicBezTo>
                  <a:cubicBezTo>
                    <a:pt x="2" y="8"/>
                    <a:pt x="2" y="8"/>
                    <a:pt x="2" y="8"/>
                  </a:cubicBezTo>
                  <a:cubicBezTo>
                    <a:pt x="4" y="4"/>
                    <a:pt x="7" y="0"/>
                    <a:pt x="13" y="0"/>
                  </a:cubicBezTo>
                  <a:cubicBezTo>
                    <a:pt x="13" y="0"/>
                    <a:pt x="13" y="0"/>
                    <a:pt x="13" y="0"/>
                  </a:cubicBezTo>
                  <a:cubicBezTo>
                    <a:pt x="13" y="0"/>
                    <a:pt x="13" y="1"/>
                    <a:pt x="14" y="1"/>
                  </a:cubicBezTo>
                  <a:cubicBezTo>
                    <a:pt x="14" y="1"/>
                    <a:pt x="14" y="1"/>
                    <a:pt x="14" y="1"/>
                  </a:cubicBezTo>
                  <a:cubicBezTo>
                    <a:pt x="22" y="1"/>
                    <a:pt x="25" y="7"/>
                    <a:pt x="25" y="12"/>
                  </a:cubicBezTo>
                  <a:cubicBezTo>
                    <a:pt x="25" y="12"/>
                    <a:pt x="25" y="12"/>
                    <a:pt x="25" y="12"/>
                  </a:cubicBezTo>
                  <a:cubicBezTo>
                    <a:pt x="25" y="21"/>
                    <a:pt x="20" y="31"/>
                    <a:pt x="15" y="35"/>
                  </a:cubicBezTo>
                  <a:cubicBezTo>
                    <a:pt x="15" y="35"/>
                    <a:pt x="15" y="35"/>
                    <a:pt x="15" y="35"/>
                  </a:cubicBezTo>
                  <a:cubicBezTo>
                    <a:pt x="15" y="35"/>
                    <a:pt x="14" y="36"/>
                    <a:pt x="14" y="36"/>
                  </a:cubicBezTo>
                  <a:cubicBezTo>
                    <a:pt x="14" y="36"/>
                    <a:pt x="14" y="36"/>
                    <a:pt x="14" y="36"/>
                  </a:cubicBezTo>
                  <a:cubicBezTo>
                    <a:pt x="13" y="36"/>
                    <a:pt x="13" y="36"/>
                    <a:pt x="13" y="36"/>
                  </a:cubicBezTo>
                  <a:close/>
                  <a:moveTo>
                    <a:pt x="13" y="31"/>
                  </a:moveTo>
                  <a:cubicBezTo>
                    <a:pt x="17" y="27"/>
                    <a:pt x="21" y="19"/>
                    <a:pt x="21" y="12"/>
                  </a:cubicBezTo>
                  <a:cubicBezTo>
                    <a:pt x="21" y="12"/>
                    <a:pt x="21" y="12"/>
                    <a:pt x="21" y="12"/>
                  </a:cubicBezTo>
                  <a:cubicBezTo>
                    <a:pt x="21" y="8"/>
                    <a:pt x="20" y="5"/>
                    <a:pt x="13" y="5"/>
                  </a:cubicBezTo>
                  <a:cubicBezTo>
                    <a:pt x="13" y="5"/>
                    <a:pt x="13" y="5"/>
                    <a:pt x="13" y="5"/>
                  </a:cubicBezTo>
                  <a:cubicBezTo>
                    <a:pt x="13" y="5"/>
                    <a:pt x="13" y="4"/>
                    <a:pt x="13" y="4"/>
                  </a:cubicBezTo>
                  <a:cubicBezTo>
                    <a:pt x="13" y="4"/>
                    <a:pt x="13" y="4"/>
                    <a:pt x="13" y="4"/>
                  </a:cubicBezTo>
                  <a:cubicBezTo>
                    <a:pt x="9" y="5"/>
                    <a:pt x="8" y="6"/>
                    <a:pt x="6" y="10"/>
                  </a:cubicBezTo>
                  <a:cubicBezTo>
                    <a:pt x="6" y="10"/>
                    <a:pt x="6" y="10"/>
                    <a:pt x="6" y="10"/>
                  </a:cubicBezTo>
                  <a:cubicBezTo>
                    <a:pt x="5" y="13"/>
                    <a:pt x="4" y="17"/>
                    <a:pt x="4" y="21"/>
                  </a:cubicBezTo>
                  <a:cubicBezTo>
                    <a:pt x="4" y="21"/>
                    <a:pt x="4" y="21"/>
                    <a:pt x="4" y="21"/>
                  </a:cubicBezTo>
                  <a:cubicBezTo>
                    <a:pt x="4" y="25"/>
                    <a:pt x="5" y="27"/>
                    <a:pt x="5" y="29"/>
                  </a:cubicBezTo>
                  <a:cubicBezTo>
                    <a:pt x="5" y="29"/>
                    <a:pt x="5" y="29"/>
                    <a:pt x="5" y="29"/>
                  </a:cubicBezTo>
                  <a:cubicBezTo>
                    <a:pt x="13" y="31"/>
                    <a:pt x="13" y="31"/>
                    <a:pt x="13" y="3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698">
              <a:extLst>
                <a:ext uri="{FF2B5EF4-FFF2-40B4-BE49-F238E27FC236}">
                  <a16:creationId xmlns:a16="http://schemas.microsoft.com/office/drawing/2014/main" id="{0FF8738F-1471-449E-8D53-B80BEC6F3EA2}"/>
                </a:ext>
              </a:extLst>
            </p:cNvPr>
            <p:cNvSpPr/>
            <p:nvPr/>
          </p:nvSpPr>
          <p:spPr bwMode="auto">
            <a:xfrm rot="964014">
              <a:off x="8586990" y="1780864"/>
              <a:ext cx="175375" cy="206256"/>
            </a:xfrm>
            <a:custGeom>
              <a:avLst/>
              <a:gdLst>
                <a:gd name="T0" fmla="*/ 24 w 34"/>
                <a:gd name="T1" fmla="*/ 39 h 39"/>
                <a:gd name="T2" fmla="*/ 11 w 34"/>
                <a:gd name="T3" fmla="*/ 12 h 39"/>
                <a:gd name="T4" fmla="*/ 33 w 34"/>
                <a:gd name="T5" fmla="*/ 33 h 39"/>
                <a:gd name="T6" fmla="*/ 24 w 34"/>
                <a:gd name="T7" fmla="*/ 39 h 39"/>
              </a:gdLst>
              <a:ahLst/>
              <a:cxnLst>
                <a:cxn ang="0">
                  <a:pos x="T0" y="T1"/>
                </a:cxn>
                <a:cxn ang="0">
                  <a:pos x="T2" y="T3"/>
                </a:cxn>
                <a:cxn ang="0">
                  <a:pos x="T4" y="T5"/>
                </a:cxn>
                <a:cxn ang="0">
                  <a:pos x="T6" y="T7"/>
                </a:cxn>
              </a:cxnLst>
              <a:rect l="0" t="0" r="r" b="b"/>
              <a:pathLst>
                <a:path w="34" h="39">
                  <a:moveTo>
                    <a:pt x="24" y="39"/>
                  </a:moveTo>
                  <a:cubicBezTo>
                    <a:pt x="24" y="39"/>
                    <a:pt x="0" y="21"/>
                    <a:pt x="11" y="12"/>
                  </a:cubicBezTo>
                  <a:cubicBezTo>
                    <a:pt x="25" y="0"/>
                    <a:pt x="34" y="24"/>
                    <a:pt x="33" y="33"/>
                  </a:cubicBezTo>
                  <a:lnTo>
                    <a:pt x="24" y="39"/>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699">
              <a:extLst>
                <a:ext uri="{FF2B5EF4-FFF2-40B4-BE49-F238E27FC236}">
                  <a16:creationId xmlns:a16="http://schemas.microsoft.com/office/drawing/2014/main" id="{ED1DD4FB-8FA8-4934-AD30-F01FCF396588}"/>
                </a:ext>
              </a:extLst>
            </p:cNvPr>
            <p:cNvSpPr>
              <a:spLocks noEditPoints="1"/>
            </p:cNvSpPr>
            <p:nvPr/>
          </p:nvSpPr>
          <p:spPr bwMode="auto">
            <a:xfrm rot="964014">
              <a:off x="8610171" y="1822867"/>
              <a:ext cx="149070" cy="179352"/>
            </a:xfrm>
            <a:custGeom>
              <a:avLst/>
              <a:gdLst>
                <a:gd name="T0" fmla="*/ 16 w 29"/>
                <a:gd name="T1" fmla="*/ 33 h 34"/>
                <a:gd name="T2" fmla="*/ 0 w 29"/>
                <a:gd name="T3" fmla="*/ 11 h 34"/>
                <a:gd name="T4" fmla="*/ 0 w 29"/>
                <a:gd name="T5" fmla="*/ 11 h 34"/>
                <a:gd name="T6" fmla="*/ 4 w 29"/>
                <a:gd name="T7" fmla="*/ 3 h 34"/>
                <a:gd name="T8" fmla="*/ 4 w 29"/>
                <a:gd name="T9" fmla="*/ 3 h 34"/>
                <a:gd name="T10" fmla="*/ 12 w 29"/>
                <a:gd name="T11" fmla="*/ 0 h 34"/>
                <a:gd name="T12" fmla="*/ 12 w 29"/>
                <a:gd name="T13" fmla="*/ 0 h 34"/>
                <a:gd name="T14" fmla="*/ 25 w 29"/>
                <a:gd name="T15" fmla="*/ 10 h 34"/>
                <a:gd name="T16" fmla="*/ 25 w 29"/>
                <a:gd name="T17" fmla="*/ 10 h 34"/>
                <a:gd name="T18" fmla="*/ 29 w 29"/>
                <a:gd name="T19" fmla="*/ 26 h 34"/>
                <a:gd name="T20" fmla="*/ 29 w 29"/>
                <a:gd name="T21" fmla="*/ 26 h 34"/>
                <a:gd name="T22" fmla="*/ 29 w 29"/>
                <a:gd name="T23" fmla="*/ 26 h 34"/>
                <a:gd name="T24" fmla="*/ 29 w 29"/>
                <a:gd name="T25" fmla="*/ 26 h 34"/>
                <a:gd name="T26" fmla="*/ 28 w 29"/>
                <a:gd name="T27" fmla="*/ 28 h 34"/>
                <a:gd name="T28" fmla="*/ 28 w 29"/>
                <a:gd name="T29" fmla="*/ 28 h 34"/>
                <a:gd name="T30" fmla="*/ 18 w 29"/>
                <a:gd name="T31" fmla="*/ 34 h 34"/>
                <a:gd name="T32" fmla="*/ 18 w 29"/>
                <a:gd name="T33" fmla="*/ 34 h 34"/>
                <a:gd name="T34" fmla="*/ 18 w 29"/>
                <a:gd name="T35" fmla="*/ 34 h 34"/>
                <a:gd name="T36" fmla="*/ 16 w 29"/>
                <a:gd name="T37" fmla="*/ 33 h 34"/>
                <a:gd name="T38" fmla="*/ 18 w 29"/>
                <a:gd name="T39" fmla="*/ 32 h 34"/>
                <a:gd name="T40" fmla="*/ 19 w 29"/>
                <a:gd name="T41" fmla="*/ 30 h 34"/>
                <a:gd name="T42" fmla="*/ 18 w 29"/>
                <a:gd name="T43" fmla="*/ 32 h 34"/>
                <a:gd name="T44" fmla="*/ 12 w 29"/>
                <a:gd name="T45" fmla="*/ 4 h 34"/>
                <a:gd name="T46" fmla="*/ 7 w 29"/>
                <a:gd name="T47" fmla="*/ 6 h 34"/>
                <a:gd name="T48" fmla="*/ 7 w 29"/>
                <a:gd name="T49" fmla="*/ 6 h 34"/>
                <a:gd name="T50" fmla="*/ 4 w 29"/>
                <a:gd name="T51" fmla="*/ 11 h 34"/>
                <a:gd name="T52" fmla="*/ 4 w 29"/>
                <a:gd name="T53" fmla="*/ 11 h 34"/>
                <a:gd name="T54" fmla="*/ 11 w 29"/>
                <a:gd name="T55" fmla="*/ 24 h 34"/>
                <a:gd name="T56" fmla="*/ 11 w 29"/>
                <a:gd name="T57" fmla="*/ 24 h 34"/>
                <a:gd name="T58" fmla="*/ 18 w 29"/>
                <a:gd name="T59" fmla="*/ 29 h 34"/>
                <a:gd name="T60" fmla="*/ 18 w 29"/>
                <a:gd name="T61" fmla="*/ 29 h 34"/>
                <a:gd name="T62" fmla="*/ 25 w 29"/>
                <a:gd name="T63" fmla="*/ 25 h 34"/>
                <a:gd name="T64" fmla="*/ 21 w 29"/>
                <a:gd name="T65" fmla="*/ 12 h 34"/>
                <a:gd name="T66" fmla="*/ 21 w 29"/>
                <a:gd name="T67" fmla="*/ 12 h 34"/>
                <a:gd name="T68" fmla="*/ 12 w 29"/>
                <a:gd name="T69" fmla="*/ 4 h 34"/>
                <a:gd name="T70" fmla="*/ 12 w 29"/>
                <a:gd name="T71" fmla="*/ 4 h 34"/>
                <a:gd name="T72" fmla="*/ 12 w 29"/>
                <a:gd name="T7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4">
                  <a:moveTo>
                    <a:pt x="16" y="33"/>
                  </a:moveTo>
                  <a:cubicBezTo>
                    <a:pt x="16" y="33"/>
                    <a:pt x="1" y="22"/>
                    <a:pt x="0" y="11"/>
                  </a:cubicBezTo>
                  <a:cubicBezTo>
                    <a:pt x="0" y="11"/>
                    <a:pt x="0" y="11"/>
                    <a:pt x="0" y="11"/>
                  </a:cubicBezTo>
                  <a:cubicBezTo>
                    <a:pt x="0" y="8"/>
                    <a:pt x="1" y="5"/>
                    <a:pt x="4" y="3"/>
                  </a:cubicBezTo>
                  <a:cubicBezTo>
                    <a:pt x="4" y="3"/>
                    <a:pt x="4" y="3"/>
                    <a:pt x="4" y="3"/>
                  </a:cubicBezTo>
                  <a:cubicBezTo>
                    <a:pt x="7" y="1"/>
                    <a:pt x="9" y="0"/>
                    <a:pt x="12" y="0"/>
                  </a:cubicBezTo>
                  <a:cubicBezTo>
                    <a:pt x="12" y="0"/>
                    <a:pt x="12" y="0"/>
                    <a:pt x="12" y="0"/>
                  </a:cubicBezTo>
                  <a:cubicBezTo>
                    <a:pt x="18" y="0"/>
                    <a:pt x="22" y="5"/>
                    <a:pt x="25" y="10"/>
                  </a:cubicBezTo>
                  <a:cubicBezTo>
                    <a:pt x="25" y="10"/>
                    <a:pt x="25" y="10"/>
                    <a:pt x="25" y="10"/>
                  </a:cubicBezTo>
                  <a:cubicBezTo>
                    <a:pt x="28" y="15"/>
                    <a:pt x="29" y="22"/>
                    <a:pt x="29" y="26"/>
                  </a:cubicBezTo>
                  <a:cubicBezTo>
                    <a:pt x="29" y="26"/>
                    <a:pt x="29" y="26"/>
                    <a:pt x="29" y="26"/>
                  </a:cubicBezTo>
                  <a:cubicBezTo>
                    <a:pt x="29" y="26"/>
                    <a:pt x="29" y="26"/>
                    <a:pt x="29" y="26"/>
                  </a:cubicBezTo>
                  <a:cubicBezTo>
                    <a:pt x="29" y="26"/>
                    <a:pt x="29" y="26"/>
                    <a:pt x="29" y="26"/>
                  </a:cubicBezTo>
                  <a:cubicBezTo>
                    <a:pt x="29" y="27"/>
                    <a:pt x="29" y="28"/>
                    <a:pt x="28" y="28"/>
                  </a:cubicBezTo>
                  <a:cubicBezTo>
                    <a:pt x="28" y="28"/>
                    <a:pt x="28" y="28"/>
                    <a:pt x="28" y="28"/>
                  </a:cubicBezTo>
                  <a:cubicBezTo>
                    <a:pt x="18" y="34"/>
                    <a:pt x="18" y="34"/>
                    <a:pt x="18" y="34"/>
                  </a:cubicBezTo>
                  <a:cubicBezTo>
                    <a:pt x="18" y="34"/>
                    <a:pt x="18" y="34"/>
                    <a:pt x="18" y="34"/>
                  </a:cubicBezTo>
                  <a:cubicBezTo>
                    <a:pt x="18" y="34"/>
                    <a:pt x="18" y="34"/>
                    <a:pt x="18" y="34"/>
                  </a:cubicBezTo>
                  <a:cubicBezTo>
                    <a:pt x="17" y="34"/>
                    <a:pt x="17" y="34"/>
                    <a:pt x="16" y="33"/>
                  </a:cubicBezTo>
                  <a:close/>
                  <a:moveTo>
                    <a:pt x="18" y="32"/>
                  </a:moveTo>
                  <a:cubicBezTo>
                    <a:pt x="19" y="30"/>
                    <a:pt x="19" y="30"/>
                    <a:pt x="19" y="30"/>
                  </a:cubicBezTo>
                  <a:cubicBezTo>
                    <a:pt x="18" y="32"/>
                    <a:pt x="18" y="32"/>
                    <a:pt x="18" y="32"/>
                  </a:cubicBezTo>
                  <a:close/>
                  <a:moveTo>
                    <a:pt x="12" y="4"/>
                  </a:moveTo>
                  <a:cubicBezTo>
                    <a:pt x="11" y="4"/>
                    <a:pt x="9" y="4"/>
                    <a:pt x="7" y="6"/>
                  </a:cubicBezTo>
                  <a:cubicBezTo>
                    <a:pt x="7" y="6"/>
                    <a:pt x="7" y="6"/>
                    <a:pt x="7" y="6"/>
                  </a:cubicBezTo>
                  <a:cubicBezTo>
                    <a:pt x="5" y="8"/>
                    <a:pt x="4" y="9"/>
                    <a:pt x="4" y="11"/>
                  </a:cubicBezTo>
                  <a:cubicBezTo>
                    <a:pt x="4" y="11"/>
                    <a:pt x="4" y="11"/>
                    <a:pt x="4" y="11"/>
                  </a:cubicBezTo>
                  <a:cubicBezTo>
                    <a:pt x="4" y="15"/>
                    <a:pt x="8" y="20"/>
                    <a:pt x="11" y="24"/>
                  </a:cubicBezTo>
                  <a:cubicBezTo>
                    <a:pt x="11" y="24"/>
                    <a:pt x="11" y="24"/>
                    <a:pt x="11" y="24"/>
                  </a:cubicBezTo>
                  <a:cubicBezTo>
                    <a:pt x="14" y="26"/>
                    <a:pt x="16" y="28"/>
                    <a:pt x="18" y="29"/>
                  </a:cubicBezTo>
                  <a:cubicBezTo>
                    <a:pt x="18" y="29"/>
                    <a:pt x="18" y="29"/>
                    <a:pt x="18" y="29"/>
                  </a:cubicBezTo>
                  <a:cubicBezTo>
                    <a:pt x="25" y="25"/>
                    <a:pt x="25" y="25"/>
                    <a:pt x="25" y="25"/>
                  </a:cubicBezTo>
                  <a:cubicBezTo>
                    <a:pt x="25" y="22"/>
                    <a:pt x="24" y="16"/>
                    <a:pt x="21" y="12"/>
                  </a:cubicBezTo>
                  <a:cubicBezTo>
                    <a:pt x="21" y="12"/>
                    <a:pt x="21" y="12"/>
                    <a:pt x="21" y="12"/>
                  </a:cubicBezTo>
                  <a:cubicBezTo>
                    <a:pt x="19" y="7"/>
                    <a:pt x="16" y="4"/>
                    <a:pt x="12" y="4"/>
                  </a:cubicBezTo>
                  <a:cubicBezTo>
                    <a:pt x="12" y="4"/>
                    <a:pt x="12" y="4"/>
                    <a:pt x="12" y="4"/>
                  </a:cubicBezTo>
                  <a:cubicBezTo>
                    <a:pt x="12" y="4"/>
                    <a:pt x="12"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700">
              <a:extLst>
                <a:ext uri="{FF2B5EF4-FFF2-40B4-BE49-F238E27FC236}">
                  <a16:creationId xmlns:a16="http://schemas.microsoft.com/office/drawing/2014/main" id="{5A488099-C71E-4703-A1B4-6171A513D26C}"/>
                </a:ext>
              </a:extLst>
            </p:cNvPr>
            <p:cNvSpPr/>
            <p:nvPr/>
          </p:nvSpPr>
          <p:spPr bwMode="auto">
            <a:xfrm rot="964014">
              <a:off x="8498179" y="1898664"/>
              <a:ext cx="170991" cy="174869"/>
            </a:xfrm>
            <a:custGeom>
              <a:avLst/>
              <a:gdLst>
                <a:gd name="T0" fmla="*/ 30 w 33"/>
                <a:gd name="T1" fmla="*/ 28 h 33"/>
                <a:gd name="T2" fmla="*/ 2 w 33"/>
                <a:gd name="T3" fmla="*/ 18 h 33"/>
                <a:gd name="T4" fmla="*/ 33 w 33"/>
                <a:gd name="T5" fmla="*/ 17 h 33"/>
                <a:gd name="T6" fmla="*/ 30 w 33"/>
                <a:gd name="T7" fmla="*/ 28 h 33"/>
              </a:gdLst>
              <a:ahLst/>
              <a:cxnLst>
                <a:cxn ang="0">
                  <a:pos x="T0" y="T1"/>
                </a:cxn>
                <a:cxn ang="0">
                  <a:pos x="T2" y="T3"/>
                </a:cxn>
                <a:cxn ang="0">
                  <a:pos x="T4" y="T5"/>
                </a:cxn>
                <a:cxn ang="0">
                  <a:pos x="T6" y="T7"/>
                </a:cxn>
              </a:cxnLst>
              <a:rect l="0" t="0" r="r" b="b"/>
              <a:pathLst>
                <a:path w="33" h="33">
                  <a:moveTo>
                    <a:pt x="30" y="28"/>
                  </a:moveTo>
                  <a:cubicBezTo>
                    <a:pt x="30" y="28"/>
                    <a:pt x="0" y="33"/>
                    <a:pt x="2" y="18"/>
                  </a:cubicBezTo>
                  <a:cubicBezTo>
                    <a:pt x="3" y="0"/>
                    <a:pt x="26" y="10"/>
                    <a:pt x="33" y="17"/>
                  </a:cubicBezTo>
                  <a:lnTo>
                    <a:pt x="30"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701">
              <a:extLst>
                <a:ext uri="{FF2B5EF4-FFF2-40B4-BE49-F238E27FC236}">
                  <a16:creationId xmlns:a16="http://schemas.microsoft.com/office/drawing/2014/main" id="{F70D2B11-63CE-408F-AC2D-7FA12D126D19}"/>
                </a:ext>
              </a:extLst>
            </p:cNvPr>
            <p:cNvSpPr>
              <a:spLocks noEditPoints="1"/>
            </p:cNvSpPr>
            <p:nvPr/>
          </p:nvSpPr>
          <p:spPr bwMode="auto">
            <a:xfrm rot="964014">
              <a:off x="8488767" y="1929961"/>
              <a:ext cx="186337" cy="132273"/>
            </a:xfrm>
            <a:custGeom>
              <a:avLst/>
              <a:gdLst>
                <a:gd name="T0" fmla="*/ 8 w 36"/>
                <a:gd name="T1" fmla="*/ 23 h 25"/>
                <a:gd name="T2" fmla="*/ 1 w 36"/>
                <a:gd name="T3" fmla="*/ 12 h 25"/>
                <a:gd name="T4" fmla="*/ 1 w 36"/>
                <a:gd name="T5" fmla="*/ 12 h 25"/>
                <a:gd name="T6" fmla="*/ 1 w 36"/>
                <a:gd name="T7" fmla="*/ 11 h 25"/>
                <a:gd name="T8" fmla="*/ 1 w 36"/>
                <a:gd name="T9" fmla="*/ 11 h 25"/>
                <a:gd name="T10" fmla="*/ 12 w 36"/>
                <a:gd name="T11" fmla="*/ 0 h 25"/>
                <a:gd name="T12" fmla="*/ 12 w 36"/>
                <a:gd name="T13" fmla="*/ 0 h 25"/>
                <a:gd name="T14" fmla="*/ 35 w 36"/>
                <a:gd name="T15" fmla="*/ 10 h 25"/>
                <a:gd name="T16" fmla="*/ 35 w 36"/>
                <a:gd name="T17" fmla="*/ 10 h 25"/>
                <a:gd name="T18" fmla="*/ 36 w 36"/>
                <a:gd name="T19" fmla="*/ 12 h 25"/>
                <a:gd name="T20" fmla="*/ 36 w 36"/>
                <a:gd name="T21" fmla="*/ 12 h 25"/>
                <a:gd name="T22" fmla="*/ 32 w 36"/>
                <a:gd name="T23" fmla="*/ 23 h 25"/>
                <a:gd name="T24" fmla="*/ 31 w 36"/>
                <a:gd name="T25" fmla="*/ 24 h 25"/>
                <a:gd name="T26" fmla="*/ 31 w 36"/>
                <a:gd name="T27" fmla="*/ 24 h 25"/>
                <a:gd name="T28" fmla="*/ 21 w 36"/>
                <a:gd name="T29" fmla="*/ 25 h 25"/>
                <a:gd name="T30" fmla="*/ 21 w 36"/>
                <a:gd name="T31" fmla="*/ 25 h 25"/>
                <a:gd name="T32" fmla="*/ 8 w 36"/>
                <a:gd name="T33" fmla="*/ 23 h 25"/>
                <a:gd name="T34" fmla="*/ 12 w 36"/>
                <a:gd name="T35" fmla="*/ 4 h 25"/>
                <a:gd name="T36" fmla="*/ 5 w 36"/>
                <a:gd name="T37" fmla="*/ 12 h 25"/>
                <a:gd name="T38" fmla="*/ 5 w 36"/>
                <a:gd name="T39" fmla="*/ 12 h 25"/>
                <a:gd name="T40" fmla="*/ 5 w 36"/>
                <a:gd name="T41" fmla="*/ 12 h 25"/>
                <a:gd name="T42" fmla="*/ 5 w 36"/>
                <a:gd name="T43" fmla="*/ 12 h 25"/>
                <a:gd name="T44" fmla="*/ 10 w 36"/>
                <a:gd name="T45" fmla="*/ 19 h 25"/>
                <a:gd name="T46" fmla="*/ 10 w 36"/>
                <a:gd name="T47" fmla="*/ 19 h 25"/>
                <a:gd name="T48" fmla="*/ 21 w 36"/>
                <a:gd name="T49" fmla="*/ 21 h 25"/>
                <a:gd name="T50" fmla="*/ 21 w 36"/>
                <a:gd name="T51" fmla="*/ 21 h 25"/>
                <a:gd name="T52" fmla="*/ 29 w 36"/>
                <a:gd name="T53" fmla="*/ 20 h 25"/>
                <a:gd name="T54" fmla="*/ 29 w 36"/>
                <a:gd name="T55" fmla="*/ 20 h 25"/>
                <a:gd name="T56" fmla="*/ 31 w 36"/>
                <a:gd name="T57" fmla="*/ 12 h 25"/>
                <a:gd name="T58" fmla="*/ 13 w 36"/>
                <a:gd name="T59" fmla="*/ 4 h 25"/>
                <a:gd name="T60" fmla="*/ 13 w 36"/>
                <a:gd name="T61" fmla="*/ 4 h 25"/>
                <a:gd name="T62" fmla="*/ 12 w 36"/>
                <a:gd name="T6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8" y="23"/>
                  </a:moveTo>
                  <a:cubicBezTo>
                    <a:pt x="4" y="21"/>
                    <a:pt x="0" y="18"/>
                    <a:pt x="1" y="12"/>
                  </a:cubicBezTo>
                  <a:cubicBezTo>
                    <a:pt x="1" y="12"/>
                    <a:pt x="1" y="12"/>
                    <a:pt x="1" y="12"/>
                  </a:cubicBezTo>
                  <a:cubicBezTo>
                    <a:pt x="1" y="12"/>
                    <a:pt x="1" y="12"/>
                    <a:pt x="1" y="11"/>
                  </a:cubicBezTo>
                  <a:cubicBezTo>
                    <a:pt x="1" y="11"/>
                    <a:pt x="1" y="11"/>
                    <a:pt x="1" y="11"/>
                  </a:cubicBezTo>
                  <a:cubicBezTo>
                    <a:pt x="1" y="3"/>
                    <a:pt x="7" y="0"/>
                    <a:pt x="12" y="0"/>
                  </a:cubicBezTo>
                  <a:cubicBezTo>
                    <a:pt x="12" y="0"/>
                    <a:pt x="12" y="0"/>
                    <a:pt x="12" y="0"/>
                  </a:cubicBezTo>
                  <a:cubicBezTo>
                    <a:pt x="21" y="0"/>
                    <a:pt x="31" y="5"/>
                    <a:pt x="35" y="10"/>
                  </a:cubicBezTo>
                  <a:cubicBezTo>
                    <a:pt x="35" y="10"/>
                    <a:pt x="35" y="10"/>
                    <a:pt x="35" y="10"/>
                  </a:cubicBezTo>
                  <a:cubicBezTo>
                    <a:pt x="36" y="11"/>
                    <a:pt x="36" y="11"/>
                    <a:pt x="36" y="12"/>
                  </a:cubicBezTo>
                  <a:cubicBezTo>
                    <a:pt x="36" y="12"/>
                    <a:pt x="36" y="12"/>
                    <a:pt x="36" y="12"/>
                  </a:cubicBezTo>
                  <a:cubicBezTo>
                    <a:pt x="32" y="23"/>
                    <a:pt x="32" y="23"/>
                    <a:pt x="32" y="23"/>
                  </a:cubicBezTo>
                  <a:cubicBezTo>
                    <a:pt x="32" y="23"/>
                    <a:pt x="32" y="24"/>
                    <a:pt x="31" y="24"/>
                  </a:cubicBezTo>
                  <a:cubicBezTo>
                    <a:pt x="31" y="24"/>
                    <a:pt x="31" y="24"/>
                    <a:pt x="31" y="24"/>
                  </a:cubicBezTo>
                  <a:cubicBezTo>
                    <a:pt x="31" y="24"/>
                    <a:pt x="27" y="25"/>
                    <a:pt x="21" y="25"/>
                  </a:cubicBezTo>
                  <a:cubicBezTo>
                    <a:pt x="21" y="25"/>
                    <a:pt x="21" y="25"/>
                    <a:pt x="21" y="25"/>
                  </a:cubicBezTo>
                  <a:cubicBezTo>
                    <a:pt x="17" y="25"/>
                    <a:pt x="12" y="24"/>
                    <a:pt x="8" y="23"/>
                  </a:cubicBezTo>
                  <a:close/>
                  <a:moveTo>
                    <a:pt x="12" y="4"/>
                  </a:moveTo>
                  <a:cubicBezTo>
                    <a:pt x="8" y="4"/>
                    <a:pt x="5" y="5"/>
                    <a:pt x="5" y="12"/>
                  </a:cubicBezTo>
                  <a:cubicBezTo>
                    <a:pt x="5" y="12"/>
                    <a:pt x="5" y="12"/>
                    <a:pt x="5" y="12"/>
                  </a:cubicBezTo>
                  <a:cubicBezTo>
                    <a:pt x="5" y="12"/>
                    <a:pt x="5" y="12"/>
                    <a:pt x="5" y="12"/>
                  </a:cubicBezTo>
                  <a:cubicBezTo>
                    <a:pt x="5" y="12"/>
                    <a:pt x="5" y="12"/>
                    <a:pt x="5" y="12"/>
                  </a:cubicBezTo>
                  <a:cubicBezTo>
                    <a:pt x="5" y="16"/>
                    <a:pt x="6" y="18"/>
                    <a:pt x="10" y="19"/>
                  </a:cubicBezTo>
                  <a:cubicBezTo>
                    <a:pt x="10" y="19"/>
                    <a:pt x="10" y="19"/>
                    <a:pt x="10" y="19"/>
                  </a:cubicBezTo>
                  <a:cubicBezTo>
                    <a:pt x="13" y="20"/>
                    <a:pt x="18" y="21"/>
                    <a:pt x="21" y="21"/>
                  </a:cubicBezTo>
                  <a:cubicBezTo>
                    <a:pt x="21" y="21"/>
                    <a:pt x="21" y="21"/>
                    <a:pt x="21" y="21"/>
                  </a:cubicBezTo>
                  <a:cubicBezTo>
                    <a:pt x="25" y="21"/>
                    <a:pt x="27" y="20"/>
                    <a:pt x="29" y="20"/>
                  </a:cubicBezTo>
                  <a:cubicBezTo>
                    <a:pt x="29" y="20"/>
                    <a:pt x="29" y="20"/>
                    <a:pt x="29" y="20"/>
                  </a:cubicBezTo>
                  <a:cubicBezTo>
                    <a:pt x="31" y="12"/>
                    <a:pt x="31" y="12"/>
                    <a:pt x="31" y="12"/>
                  </a:cubicBezTo>
                  <a:cubicBezTo>
                    <a:pt x="27" y="8"/>
                    <a:pt x="19" y="4"/>
                    <a:pt x="13" y="4"/>
                  </a:cubicBezTo>
                  <a:cubicBezTo>
                    <a:pt x="13" y="4"/>
                    <a:pt x="13" y="4"/>
                    <a:pt x="13" y="4"/>
                  </a:cubicBezTo>
                  <a:cubicBezTo>
                    <a:pt x="13" y="4"/>
                    <a:pt x="13"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702">
              <a:extLst>
                <a:ext uri="{FF2B5EF4-FFF2-40B4-BE49-F238E27FC236}">
                  <a16:creationId xmlns:a16="http://schemas.microsoft.com/office/drawing/2014/main" id="{9B948775-B4B2-4D41-B1C8-647DCD97ABFB}"/>
                </a:ext>
              </a:extLst>
            </p:cNvPr>
            <p:cNvSpPr/>
            <p:nvPr/>
          </p:nvSpPr>
          <p:spPr bwMode="auto">
            <a:xfrm rot="964014">
              <a:off x="8438651" y="2067916"/>
              <a:ext cx="201682" cy="174869"/>
            </a:xfrm>
            <a:custGeom>
              <a:avLst/>
              <a:gdLst>
                <a:gd name="T0" fmla="*/ 39 w 39"/>
                <a:gd name="T1" fmla="*/ 10 h 33"/>
                <a:gd name="T2" fmla="*/ 12 w 39"/>
                <a:gd name="T3" fmla="*/ 22 h 33"/>
                <a:gd name="T4" fmla="*/ 33 w 39"/>
                <a:gd name="T5" fmla="*/ 0 h 33"/>
                <a:gd name="T6" fmla="*/ 39 w 39"/>
                <a:gd name="T7" fmla="*/ 10 h 33"/>
              </a:gdLst>
              <a:ahLst/>
              <a:cxnLst>
                <a:cxn ang="0">
                  <a:pos x="T0" y="T1"/>
                </a:cxn>
                <a:cxn ang="0">
                  <a:pos x="T2" y="T3"/>
                </a:cxn>
                <a:cxn ang="0">
                  <a:pos x="T4" y="T5"/>
                </a:cxn>
                <a:cxn ang="0">
                  <a:pos x="T6" y="T7"/>
                </a:cxn>
              </a:cxnLst>
              <a:rect l="0" t="0" r="r" b="b"/>
              <a:pathLst>
                <a:path w="39" h="33">
                  <a:moveTo>
                    <a:pt x="39" y="10"/>
                  </a:moveTo>
                  <a:cubicBezTo>
                    <a:pt x="39" y="10"/>
                    <a:pt x="21" y="33"/>
                    <a:pt x="12" y="22"/>
                  </a:cubicBezTo>
                  <a:cubicBezTo>
                    <a:pt x="0" y="9"/>
                    <a:pt x="24" y="0"/>
                    <a:pt x="33" y="0"/>
                  </a:cubicBezTo>
                  <a:lnTo>
                    <a:pt x="39" y="1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703">
              <a:extLst>
                <a:ext uri="{FF2B5EF4-FFF2-40B4-BE49-F238E27FC236}">
                  <a16:creationId xmlns:a16="http://schemas.microsoft.com/office/drawing/2014/main" id="{51282678-FBEC-46E2-9C6B-6E24219863A0}"/>
                </a:ext>
              </a:extLst>
            </p:cNvPr>
            <p:cNvSpPr>
              <a:spLocks noEditPoints="1"/>
            </p:cNvSpPr>
            <p:nvPr/>
          </p:nvSpPr>
          <p:spPr bwMode="auto">
            <a:xfrm rot="964014">
              <a:off x="8478721" y="2063909"/>
              <a:ext cx="177568" cy="154692"/>
            </a:xfrm>
            <a:custGeom>
              <a:avLst/>
              <a:gdLst>
                <a:gd name="T0" fmla="*/ 3 w 34"/>
                <a:gd name="T1" fmla="*/ 25 h 29"/>
                <a:gd name="T2" fmla="*/ 0 w 34"/>
                <a:gd name="T3" fmla="*/ 17 h 29"/>
                <a:gd name="T4" fmla="*/ 0 w 34"/>
                <a:gd name="T5" fmla="*/ 17 h 29"/>
                <a:gd name="T6" fmla="*/ 10 w 34"/>
                <a:gd name="T7" fmla="*/ 4 h 29"/>
                <a:gd name="T8" fmla="*/ 10 w 34"/>
                <a:gd name="T9" fmla="*/ 4 h 29"/>
                <a:gd name="T10" fmla="*/ 26 w 34"/>
                <a:gd name="T11" fmla="*/ 0 h 29"/>
                <a:gd name="T12" fmla="*/ 26 w 34"/>
                <a:gd name="T13" fmla="*/ 0 h 29"/>
                <a:gd name="T14" fmla="*/ 27 w 34"/>
                <a:gd name="T15" fmla="*/ 0 h 29"/>
                <a:gd name="T16" fmla="*/ 27 w 34"/>
                <a:gd name="T17" fmla="*/ 0 h 29"/>
                <a:gd name="T18" fmla="*/ 28 w 34"/>
                <a:gd name="T19" fmla="*/ 1 h 29"/>
                <a:gd name="T20" fmla="*/ 28 w 34"/>
                <a:gd name="T21" fmla="*/ 1 h 29"/>
                <a:gd name="T22" fmla="*/ 34 w 34"/>
                <a:gd name="T23" fmla="*/ 11 h 29"/>
                <a:gd name="T24" fmla="*/ 32 w 34"/>
                <a:gd name="T25" fmla="*/ 12 h 29"/>
                <a:gd name="T26" fmla="*/ 34 w 34"/>
                <a:gd name="T27" fmla="*/ 11 h 29"/>
                <a:gd name="T28" fmla="*/ 33 w 34"/>
                <a:gd name="T29" fmla="*/ 13 h 29"/>
                <a:gd name="T30" fmla="*/ 33 w 34"/>
                <a:gd name="T31" fmla="*/ 13 h 29"/>
                <a:gd name="T32" fmla="*/ 11 w 34"/>
                <a:gd name="T33" fmla="*/ 29 h 29"/>
                <a:gd name="T34" fmla="*/ 11 w 34"/>
                <a:gd name="T35" fmla="*/ 29 h 29"/>
                <a:gd name="T36" fmla="*/ 11 w 34"/>
                <a:gd name="T37" fmla="*/ 29 h 29"/>
                <a:gd name="T38" fmla="*/ 11 w 34"/>
                <a:gd name="T39" fmla="*/ 29 h 29"/>
                <a:gd name="T40" fmla="*/ 3 w 34"/>
                <a:gd name="T41" fmla="*/ 25 h 29"/>
                <a:gd name="T42" fmla="*/ 12 w 34"/>
                <a:gd name="T43" fmla="*/ 8 h 29"/>
                <a:gd name="T44" fmla="*/ 4 w 34"/>
                <a:gd name="T45" fmla="*/ 17 h 29"/>
                <a:gd name="T46" fmla="*/ 4 w 34"/>
                <a:gd name="T47" fmla="*/ 17 h 29"/>
                <a:gd name="T48" fmla="*/ 6 w 34"/>
                <a:gd name="T49" fmla="*/ 22 h 29"/>
                <a:gd name="T50" fmla="*/ 6 w 34"/>
                <a:gd name="T51" fmla="*/ 22 h 29"/>
                <a:gd name="T52" fmla="*/ 11 w 34"/>
                <a:gd name="T53" fmla="*/ 25 h 29"/>
                <a:gd name="T54" fmla="*/ 11 w 34"/>
                <a:gd name="T55" fmla="*/ 25 h 29"/>
                <a:gd name="T56" fmla="*/ 24 w 34"/>
                <a:gd name="T57" fmla="*/ 18 h 29"/>
                <a:gd name="T58" fmla="*/ 24 w 34"/>
                <a:gd name="T59" fmla="*/ 18 h 29"/>
                <a:gd name="T60" fmla="*/ 29 w 34"/>
                <a:gd name="T61" fmla="*/ 11 h 29"/>
                <a:gd name="T62" fmla="*/ 29 w 34"/>
                <a:gd name="T63" fmla="*/ 11 h 29"/>
                <a:gd name="T64" fmla="*/ 25 w 34"/>
                <a:gd name="T65" fmla="*/ 4 h 29"/>
                <a:gd name="T66" fmla="*/ 12 w 34"/>
                <a:gd name="T67"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29">
                  <a:moveTo>
                    <a:pt x="3" y="25"/>
                  </a:moveTo>
                  <a:cubicBezTo>
                    <a:pt x="1" y="22"/>
                    <a:pt x="0" y="20"/>
                    <a:pt x="0" y="17"/>
                  </a:cubicBezTo>
                  <a:cubicBezTo>
                    <a:pt x="0" y="17"/>
                    <a:pt x="0" y="17"/>
                    <a:pt x="0" y="17"/>
                  </a:cubicBezTo>
                  <a:cubicBezTo>
                    <a:pt x="0" y="11"/>
                    <a:pt x="5" y="7"/>
                    <a:pt x="10" y="4"/>
                  </a:cubicBezTo>
                  <a:cubicBezTo>
                    <a:pt x="10" y="4"/>
                    <a:pt x="10" y="4"/>
                    <a:pt x="10" y="4"/>
                  </a:cubicBezTo>
                  <a:cubicBezTo>
                    <a:pt x="15" y="1"/>
                    <a:pt x="22" y="0"/>
                    <a:pt x="26" y="0"/>
                  </a:cubicBezTo>
                  <a:cubicBezTo>
                    <a:pt x="26" y="0"/>
                    <a:pt x="26" y="0"/>
                    <a:pt x="26" y="0"/>
                  </a:cubicBezTo>
                  <a:cubicBezTo>
                    <a:pt x="26" y="0"/>
                    <a:pt x="26" y="0"/>
                    <a:pt x="27" y="0"/>
                  </a:cubicBezTo>
                  <a:cubicBezTo>
                    <a:pt x="27" y="0"/>
                    <a:pt x="27" y="0"/>
                    <a:pt x="27" y="0"/>
                  </a:cubicBezTo>
                  <a:cubicBezTo>
                    <a:pt x="27" y="0"/>
                    <a:pt x="28" y="0"/>
                    <a:pt x="28" y="1"/>
                  </a:cubicBezTo>
                  <a:cubicBezTo>
                    <a:pt x="28" y="1"/>
                    <a:pt x="28" y="1"/>
                    <a:pt x="28" y="1"/>
                  </a:cubicBezTo>
                  <a:cubicBezTo>
                    <a:pt x="34" y="11"/>
                    <a:pt x="34" y="11"/>
                    <a:pt x="34" y="11"/>
                  </a:cubicBezTo>
                  <a:cubicBezTo>
                    <a:pt x="32" y="12"/>
                    <a:pt x="32" y="12"/>
                    <a:pt x="32" y="12"/>
                  </a:cubicBezTo>
                  <a:cubicBezTo>
                    <a:pt x="34" y="11"/>
                    <a:pt x="34" y="11"/>
                    <a:pt x="34" y="11"/>
                  </a:cubicBezTo>
                  <a:cubicBezTo>
                    <a:pt x="34" y="11"/>
                    <a:pt x="34" y="12"/>
                    <a:pt x="33" y="13"/>
                  </a:cubicBezTo>
                  <a:cubicBezTo>
                    <a:pt x="33" y="13"/>
                    <a:pt x="33" y="13"/>
                    <a:pt x="33" y="13"/>
                  </a:cubicBezTo>
                  <a:cubicBezTo>
                    <a:pt x="33" y="13"/>
                    <a:pt x="22" y="29"/>
                    <a:pt x="11" y="29"/>
                  </a:cubicBezTo>
                  <a:cubicBezTo>
                    <a:pt x="11" y="29"/>
                    <a:pt x="11" y="29"/>
                    <a:pt x="11" y="29"/>
                  </a:cubicBezTo>
                  <a:cubicBezTo>
                    <a:pt x="11" y="29"/>
                    <a:pt x="11" y="29"/>
                    <a:pt x="11" y="29"/>
                  </a:cubicBezTo>
                  <a:cubicBezTo>
                    <a:pt x="11" y="29"/>
                    <a:pt x="11" y="29"/>
                    <a:pt x="11" y="29"/>
                  </a:cubicBezTo>
                  <a:cubicBezTo>
                    <a:pt x="8" y="29"/>
                    <a:pt x="5" y="28"/>
                    <a:pt x="3" y="25"/>
                  </a:cubicBezTo>
                  <a:close/>
                  <a:moveTo>
                    <a:pt x="12" y="8"/>
                  </a:moveTo>
                  <a:cubicBezTo>
                    <a:pt x="7" y="10"/>
                    <a:pt x="3" y="14"/>
                    <a:pt x="4" y="17"/>
                  </a:cubicBezTo>
                  <a:cubicBezTo>
                    <a:pt x="4" y="17"/>
                    <a:pt x="4" y="17"/>
                    <a:pt x="4" y="17"/>
                  </a:cubicBezTo>
                  <a:cubicBezTo>
                    <a:pt x="4" y="18"/>
                    <a:pt x="4" y="20"/>
                    <a:pt x="6" y="22"/>
                  </a:cubicBezTo>
                  <a:cubicBezTo>
                    <a:pt x="6" y="22"/>
                    <a:pt x="6" y="22"/>
                    <a:pt x="6" y="22"/>
                  </a:cubicBezTo>
                  <a:cubicBezTo>
                    <a:pt x="8" y="24"/>
                    <a:pt x="9" y="25"/>
                    <a:pt x="11" y="25"/>
                  </a:cubicBezTo>
                  <a:cubicBezTo>
                    <a:pt x="11" y="25"/>
                    <a:pt x="11" y="25"/>
                    <a:pt x="11" y="25"/>
                  </a:cubicBezTo>
                  <a:cubicBezTo>
                    <a:pt x="15" y="25"/>
                    <a:pt x="20" y="22"/>
                    <a:pt x="24" y="18"/>
                  </a:cubicBezTo>
                  <a:cubicBezTo>
                    <a:pt x="24" y="18"/>
                    <a:pt x="24" y="18"/>
                    <a:pt x="24" y="18"/>
                  </a:cubicBezTo>
                  <a:cubicBezTo>
                    <a:pt x="26" y="15"/>
                    <a:pt x="28" y="13"/>
                    <a:pt x="29" y="11"/>
                  </a:cubicBezTo>
                  <a:cubicBezTo>
                    <a:pt x="29" y="11"/>
                    <a:pt x="29" y="11"/>
                    <a:pt x="29" y="11"/>
                  </a:cubicBezTo>
                  <a:cubicBezTo>
                    <a:pt x="25" y="4"/>
                    <a:pt x="25" y="4"/>
                    <a:pt x="25" y="4"/>
                  </a:cubicBezTo>
                  <a:cubicBezTo>
                    <a:pt x="22" y="4"/>
                    <a:pt x="16" y="5"/>
                    <a:pt x="12"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704">
              <a:extLst>
                <a:ext uri="{FF2B5EF4-FFF2-40B4-BE49-F238E27FC236}">
                  <a16:creationId xmlns:a16="http://schemas.microsoft.com/office/drawing/2014/main" id="{D50830A4-4D17-4721-95DD-D19CF60D1EE2}"/>
                </a:ext>
              </a:extLst>
            </p:cNvPr>
            <p:cNvSpPr/>
            <p:nvPr/>
          </p:nvSpPr>
          <p:spPr bwMode="auto">
            <a:xfrm rot="964014">
              <a:off x="8551576" y="2156995"/>
              <a:ext cx="173184" cy="174869"/>
            </a:xfrm>
            <a:custGeom>
              <a:avLst/>
              <a:gdLst>
                <a:gd name="T0" fmla="*/ 28 w 33"/>
                <a:gd name="T1" fmla="*/ 4 h 33"/>
                <a:gd name="T2" fmla="*/ 18 w 33"/>
                <a:gd name="T3" fmla="*/ 31 h 33"/>
                <a:gd name="T4" fmla="*/ 17 w 33"/>
                <a:gd name="T5" fmla="*/ 0 h 33"/>
                <a:gd name="T6" fmla="*/ 28 w 33"/>
                <a:gd name="T7" fmla="*/ 4 h 33"/>
              </a:gdLst>
              <a:ahLst/>
              <a:cxnLst>
                <a:cxn ang="0">
                  <a:pos x="T0" y="T1"/>
                </a:cxn>
                <a:cxn ang="0">
                  <a:pos x="T2" y="T3"/>
                </a:cxn>
                <a:cxn ang="0">
                  <a:pos x="T4" y="T5"/>
                </a:cxn>
                <a:cxn ang="0">
                  <a:pos x="T6" y="T7"/>
                </a:cxn>
              </a:cxnLst>
              <a:rect l="0" t="0" r="r" b="b"/>
              <a:pathLst>
                <a:path w="33" h="33">
                  <a:moveTo>
                    <a:pt x="28" y="4"/>
                  </a:moveTo>
                  <a:cubicBezTo>
                    <a:pt x="28" y="4"/>
                    <a:pt x="33" y="33"/>
                    <a:pt x="18" y="31"/>
                  </a:cubicBezTo>
                  <a:cubicBezTo>
                    <a:pt x="0" y="30"/>
                    <a:pt x="10" y="7"/>
                    <a:pt x="17" y="0"/>
                  </a:cubicBezTo>
                  <a:lnTo>
                    <a:pt x="28" y="4"/>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705">
              <a:extLst>
                <a:ext uri="{FF2B5EF4-FFF2-40B4-BE49-F238E27FC236}">
                  <a16:creationId xmlns:a16="http://schemas.microsoft.com/office/drawing/2014/main" id="{61894EE3-1291-4C60-BE52-79EB508FB0B3}"/>
                </a:ext>
              </a:extLst>
            </p:cNvPr>
            <p:cNvSpPr>
              <a:spLocks noEditPoints="1"/>
            </p:cNvSpPr>
            <p:nvPr/>
          </p:nvSpPr>
          <p:spPr bwMode="auto">
            <a:xfrm rot="964014">
              <a:off x="8585582" y="2149038"/>
              <a:ext cx="129340" cy="186078"/>
            </a:xfrm>
            <a:custGeom>
              <a:avLst/>
              <a:gdLst>
                <a:gd name="T0" fmla="*/ 12 w 25"/>
                <a:gd name="T1" fmla="*/ 35 h 35"/>
                <a:gd name="T2" fmla="*/ 11 w 25"/>
                <a:gd name="T3" fmla="*/ 35 h 35"/>
                <a:gd name="T4" fmla="*/ 11 w 25"/>
                <a:gd name="T5" fmla="*/ 35 h 35"/>
                <a:gd name="T6" fmla="*/ 0 w 25"/>
                <a:gd name="T7" fmla="*/ 24 h 35"/>
                <a:gd name="T8" fmla="*/ 0 w 25"/>
                <a:gd name="T9" fmla="*/ 24 h 35"/>
                <a:gd name="T10" fmla="*/ 10 w 25"/>
                <a:gd name="T11" fmla="*/ 1 h 35"/>
                <a:gd name="T12" fmla="*/ 10 w 25"/>
                <a:gd name="T13" fmla="*/ 1 h 35"/>
                <a:gd name="T14" fmla="*/ 12 w 25"/>
                <a:gd name="T15" fmla="*/ 0 h 35"/>
                <a:gd name="T16" fmla="*/ 12 w 25"/>
                <a:gd name="T17" fmla="*/ 0 h 35"/>
                <a:gd name="T18" fmla="*/ 23 w 25"/>
                <a:gd name="T19" fmla="*/ 4 h 35"/>
                <a:gd name="T20" fmla="*/ 22 w 25"/>
                <a:gd name="T21" fmla="*/ 6 h 35"/>
                <a:gd name="T22" fmla="*/ 23 w 25"/>
                <a:gd name="T23" fmla="*/ 4 h 35"/>
                <a:gd name="T24" fmla="*/ 24 w 25"/>
                <a:gd name="T25" fmla="*/ 5 h 35"/>
                <a:gd name="T26" fmla="*/ 24 w 25"/>
                <a:gd name="T27" fmla="*/ 5 h 35"/>
                <a:gd name="T28" fmla="*/ 25 w 25"/>
                <a:gd name="T29" fmla="*/ 15 h 35"/>
                <a:gd name="T30" fmla="*/ 25 w 25"/>
                <a:gd name="T31" fmla="*/ 15 h 35"/>
                <a:gd name="T32" fmla="*/ 23 w 25"/>
                <a:gd name="T33" fmla="*/ 28 h 35"/>
                <a:gd name="T34" fmla="*/ 23 w 25"/>
                <a:gd name="T35" fmla="*/ 28 h 35"/>
                <a:gd name="T36" fmla="*/ 13 w 25"/>
                <a:gd name="T37" fmla="*/ 35 h 35"/>
                <a:gd name="T38" fmla="*/ 13 w 25"/>
                <a:gd name="T39" fmla="*/ 35 h 35"/>
                <a:gd name="T40" fmla="*/ 12 w 25"/>
                <a:gd name="T41" fmla="*/ 35 h 35"/>
                <a:gd name="T42" fmla="*/ 4 w 25"/>
                <a:gd name="T43" fmla="*/ 24 h 35"/>
                <a:gd name="T44" fmla="*/ 12 w 25"/>
                <a:gd name="T45" fmla="*/ 31 h 35"/>
                <a:gd name="T46" fmla="*/ 12 w 25"/>
                <a:gd name="T47" fmla="*/ 31 h 35"/>
                <a:gd name="T48" fmla="*/ 12 w 25"/>
                <a:gd name="T49" fmla="*/ 31 h 35"/>
                <a:gd name="T50" fmla="*/ 12 w 25"/>
                <a:gd name="T51" fmla="*/ 31 h 35"/>
                <a:gd name="T52" fmla="*/ 19 w 25"/>
                <a:gd name="T53" fmla="*/ 26 h 35"/>
                <a:gd name="T54" fmla="*/ 19 w 25"/>
                <a:gd name="T55" fmla="*/ 26 h 35"/>
                <a:gd name="T56" fmla="*/ 21 w 25"/>
                <a:gd name="T57" fmla="*/ 15 h 35"/>
                <a:gd name="T58" fmla="*/ 21 w 25"/>
                <a:gd name="T59" fmla="*/ 15 h 35"/>
                <a:gd name="T60" fmla="*/ 20 w 25"/>
                <a:gd name="T61" fmla="*/ 7 h 35"/>
                <a:gd name="T62" fmla="*/ 20 w 25"/>
                <a:gd name="T63" fmla="*/ 7 h 35"/>
                <a:gd name="T64" fmla="*/ 12 w 25"/>
                <a:gd name="T65" fmla="*/ 5 h 35"/>
                <a:gd name="T66" fmla="*/ 4 w 25"/>
                <a:gd name="T6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35">
                  <a:moveTo>
                    <a:pt x="12" y="35"/>
                  </a:moveTo>
                  <a:cubicBezTo>
                    <a:pt x="12" y="35"/>
                    <a:pt x="12" y="35"/>
                    <a:pt x="11" y="35"/>
                  </a:cubicBezTo>
                  <a:cubicBezTo>
                    <a:pt x="11" y="35"/>
                    <a:pt x="11" y="35"/>
                    <a:pt x="11" y="35"/>
                  </a:cubicBezTo>
                  <a:cubicBezTo>
                    <a:pt x="4" y="35"/>
                    <a:pt x="0" y="29"/>
                    <a:pt x="0" y="24"/>
                  </a:cubicBezTo>
                  <a:cubicBezTo>
                    <a:pt x="0" y="24"/>
                    <a:pt x="0" y="24"/>
                    <a:pt x="0" y="24"/>
                  </a:cubicBezTo>
                  <a:cubicBezTo>
                    <a:pt x="0" y="15"/>
                    <a:pt x="5" y="5"/>
                    <a:pt x="10" y="1"/>
                  </a:cubicBezTo>
                  <a:cubicBezTo>
                    <a:pt x="10" y="1"/>
                    <a:pt x="10" y="1"/>
                    <a:pt x="10" y="1"/>
                  </a:cubicBezTo>
                  <a:cubicBezTo>
                    <a:pt x="11" y="0"/>
                    <a:pt x="11" y="0"/>
                    <a:pt x="12" y="0"/>
                  </a:cubicBezTo>
                  <a:cubicBezTo>
                    <a:pt x="12" y="0"/>
                    <a:pt x="12" y="0"/>
                    <a:pt x="12" y="0"/>
                  </a:cubicBezTo>
                  <a:cubicBezTo>
                    <a:pt x="23" y="4"/>
                    <a:pt x="23" y="4"/>
                    <a:pt x="23" y="4"/>
                  </a:cubicBezTo>
                  <a:cubicBezTo>
                    <a:pt x="22" y="6"/>
                    <a:pt x="22" y="6"/>
                    <a:pt x="22" y="6"/>
                  </a:cubicBezTo>
                  <a:cubicBezTo>
                    <a:pt x="23" y="4"/>
                    <a:pt x="23" y="4"/>
                    <a:pt x="23" y="4"/>
                  </a:cubicBezTo>
                  <a:cubicBezTo>
                    <a:pt x="23" y="4"/>
                    <a:pt x="24" y="4"/>
                    <a:pt x="24" y="5"/>
                  </a:cubicBezTo>
                  <a:cubicBezTo>
                    <a:pt x="24" y="5"/>
                    <a:pt x="24" y="5"/>
                    <a:pt x="24" y="5"/>
                  </a:cubicBezTo>
                  <a:cubicBezTo>
                    <a:pt x="24" y="5"/>
                    <a:pt x="25" y="9"/>
                    <a:pt x="25" y="15"/>
                  </a:cubicBezTo>
                  <a:cubicBezTo>
                    <a:pt x="25" y="15"/>
                    <a:pt x="25" y="15"/>
                    <a:pt x="25" y="15"/>
                  </a:cubicBezTo>
                  <a:cubicBezTo>
                    <a:pt x="25" y="19"/>
                    <a:pt x="24" y="24"/>
                    <a:pt x="23" y="28"/>
                  </a:cubicBezTo>
                  <a:cubicBezTo>
                    <a:pt x="23" y="28"/>
                    <a:pt x="23" y="28"/>
                    <a:pt x="23" y="28"/>
                  </a:cubicBezTo>
                  <a:cubicBezTo>
                    <a:pt x="21" y="32"/>
                    <a:pt x="18" y="35"/>
                    <a:pt x="13" y="35"/>
                  </a:cubicBezTo>
                  <a:cubicBezTo>
                    <a:pt x="13" y="35"/>
                    <a:pt x="13" y="35"/>
                    <a:pt x="13" y="35"/>
                  </a:cubicBezTo>
                  <a:cubicBezTo>
                    <a:pt x="13" y="35"/>
                    <a:pt x="13" y="35"/>
                    <a:pt x="12" y="35"/>
                  </a:cubicBezTo>
                  <a:close/>
                  <a:moveTo>
                    <a:pt x="4" y="24"/>
                  </a:moveTo>
                  <a:cubicBezTo>
                    <a:pt x="4" y="28"/>
                    <a:pt x="6" y="31"/>
                    <a:pt x="12" y="31"/>
                  </a:cubicBezTo>
                  <a:cubicBezTo>
                    <a:pt x="12" y="31"/>
                    <a:pt x="12" y="31"/>
                    <a:pt x="12" y="31"/>
                  </a:cubicBezTo>
                  <a:cubicBezTo>
                    <a:pt x="12" y="31"/>
                    <a:pt x="12" y="31"/>
                    <a:pt x="12" y="31"/>
                  </a:cubicBezTo>
                  <a:cubicBezTo>
                    <a:pt x="12" y="31"/>
                    <a:pt x="12" y="31"/>
                    <a:pt x="12" y="31"/>
                  </a:cubicBezTo>
                  <a:cubicBezTo>
                    <a:pt x="16" y="31"/>
                    <a:pt x="18" y="30"/>
                    <a:pt x="19" y="26"/>
                  </a:cubicBezTo>
                  <a:cubicBezTo>
                    <a:pt x="19" y="26"/>
                    <a:pt x="19" y="26"/>
                    <a:pt x="19" y="26"/>
                  </a:cubicBezTo>
                  <a:cubicBezTo>
                    <a:pt x="20" y="23"/>
                    <a:pt x="21" y="19"/>
                    <a:pt x="21" y="15"/>
                  </a:cubicBezTo>
                  <a:cubicBezTo>
                    <a:pt x="21" y="15"/>
                    <a:pt x="21" y="15"/>
                    <a:pt x="21" y="15"/>
                  </a:cubicBezTo>
                  <a:cubicBezTo>
                    <a:pt x="21" y="11"/>
                    <a:pt x="21" y="9"/>
                    <a:pt x="20" y="7"/>
                  </a:cubicBezTo>
                  <a:cubicBezTo>
                    <a:pt x="20" y="7"/>
                    <a:pt x="20" y="7"/>
                    <a:pt x="20" y="7"/>
                  </a:cubicBezTo>
                  <a:cubicBezTo>
                    <a:pt x="12" y="5"/>
                    <a:pt x="12" y="5"/>
                    <a:pt x="12" y="5"/>
                  </a:cubicBezTo>
                  <a:cubicBezTo>
                    <a:pt x="8" y="9"/>
                    <a:pt x="4" y="17"/>
                    <a:pt x="4" y="2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706">
              <a:extLst>
                <a:ext uri="{FF2B5EF4-FFF2-40B4-BE49-F238E27FC236}">
                  <a16:creationId xmlns:a16="http://schemas.microsoft.com/office/drawing/2014/main" id="{5F1876A0-05D5-43F8-B6A6-8F6D7C14C7DF}"/>
                </a:ext>
              </a:extLst>
            </p:cNvPr>
            <p:cNvSpPr/>
            <p:nvPr/>
          </p:nvSpPr>
          <p:spPr bwMode="auto">
            <a:xfrm rot="964014">
              <a:off x="8719589" y="2182422"/>
              <a:ext cx="170991" cy="208498"/>
            </a:xfrm>
            <a:custGeom>
              <a:avLst/>
              <a:gdLst>
                <a:gd name="T0" fmla="*/ 10 w 33"/>
                <a:gd name="T1" fmla="*/ 0 h 39"/>
                <a:gd name="T2" fmla="*/ 22 w 33"/>
                <a:gd name="T3" fmla="*/ 27 h 39"/>
                <a:gd name="T4" fmla="*/ 0 w 33"/>
                <a:gd name="T5" fmla="*/ 6 h 39"/>
                <a:gd name="T6" fmla="*/ 10 w 33"/>
                <a:gd name="T7" fmla="*/ 0 h 39"/>
              </a:gdLst>
              <a:ahLst/>
              <a:cxnLst>
                <a:cxn ang="0">
                  <a:pos x="T0" y="T1"/>
                </a:cxn>
                <a:cxn ang="0">
                  <a:pos x="T2" y="T3"/>
                </a:cxn>
                <a:cxn ang="0">
                  <a:pos x="T4" y="T5"/>
                </a:cxn>
                <a:cxn ang="0">
                  <a:pos x="T6" y="T7"/>
                </a:cxn>
              </a:cxnLst>
              <a:rect l="0" t="0" r="r" b="b"/>
              <a:pathLst>
                <a:path w="33" h="39">
                  <a:moveTo>
                    <a:pt x="10" y="0"/>
                  </a:moveTo>
                  <a:cubicBezTo>
                    <a:pt x="10" y="0"/>
                    <a:pt x="33" y="18"/>
                    <a:pt x="22" y="27"/>
                  </a:cubicBezTo>
                  <a:cubicBezTo>
                    <a:pt x="9" y="39"/>
                    <a:pt x="0" y="15"/>
                    <a:pt x="0" y="6"/>
                  </a:cubicBezTo>
                  <a:lnTo>
                    <a:pt x="10"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707">
              <a:extLst>
                <a:ext uri="{FF2B5EF4-FFF2-40B4-BE49-F238E27FC236}">
                  <a16:creationId xmlns:a16="http://schemas.microsoft.com/office/drawing/2014/main" id="{62FBF937-D86C-4245-893A-1EA672C335C2}"/>
                </a:ext>
              </a:extLst>
            </p:cNvPr>
            <p:cNvSpPr>
              <a:spLocks noEditPoints="1"/>
            </p:cNvSpPr>
            <p:nvPr/>
          </p:nvSpPr>
          <p:spPr bwMode="auto">
            <a:xfrm rot="964014">
              <a:off x="8715998" y="2168306"/>
              <a:ext cx="149070" cy="179352"/>
            </a:xfrm>
            <a:custGeom>
              <a:avLst/>
              <a:gdLst>
                <a:gd name="T0" fmla="*/ 17 w 29"/>
                <a:gd name="T1" fmla="*/ 34 h 34"/>
                <a:gd name="T2" fmla="*/ 4 w 29"/>
                <a:gd name="T3" fmla="*/ 24 h 34"/>
                <a:gd name="T4" fmla="*/ 4 w 29"/>
                <a:gd name="T5" fmla="*/ 24 h 34"/>
                <a:gd name="T6" fmla="*/ 0 w 29"/>
                <a:gd name="T7" fmla="*/ 8 h 34"/>
                <a:gd name="T8" fmla="*/ 0 w 29"/>
                <a:gd name="T9" fmla="*/ 8 h 34"/>
                <a:gd name="T10" fmla="*/ 0 w 29"/>
                <a:gd name="T11" fmla="*/ 7 h 34"/>
                <a:gd name="T12" fmla="*/ 0 w 29"/>
                <a:gd name="T13" fmla="*/ 7 h 34"/>
                <a:gd name="T14" fmla="*/ 1 w 29"/>
                <a:gd name="T15" fmla="*/ 6 h 34"/>
                <a:gd name="T16" fmla="*/ 1 w 29"/>
                <a:gd name="T17" fmla="*/ 6 h 34"/>
                <a:gd name="T18" fmla="*/ 11 w 29"/>
                <a:gd name="T19" fmla="*/ 0 h 34"/>
                <a:gd name="T20" fmla="*/ 13 w 29"/>
                <a:gd name="T21" fmla="*/ 1 h 34"/>
                <a:gd name="T22" fmla="*/ 13 w 29"/>
                <a:gd name="T23" fmla="*/ 1 h 34"/>
                <a:gd name="T24" fmla="*/ 29 w 29"/>
                <a:gd name="T25" fmla="*/ 23 h 34"/>
                <a:gd name="T26" fmla="*/ 29 w 29"/>
                <a:gd name="T27" fmla="*/ 23 h 34"/>
                <a:gd name="T28" fmla="*/ 25 w 29"/>
                <a:gd name="T29" fmla="*/ 31 h 34"/>
                <a:gd name="T30" fmla="*/ 25 w 29"/>
                <a:gd name="T31" fmla="*/ 31 h 34"/>
                <a:gd name="T32" fmla="*/ 17 w 29"/>
                <a:gd name="T33" fmla="*/ 34 h 34"/>
                <a:gd name="T34" fmla="*/ 17 w 29"/>
                <a:gd name="T35" fmla="*/ 34 h 34"/>
                <a:gd name="T36" fmla="*/ 17 w 29"/>
                <a:gd name="T37" fmla="*/ 34 h 34"/>
                <a:gd name="T38" fmla="*/ 8 w 29"/>
                <a:gd name="T39" fmla="*/ 22 h 34"/>
                <a:gd name="T40" fmla="*/ 17 w 29"/>
                <a:gd name="T41" fmla="*/ 30 h 34"/>
                <a:gd name="T42" fmla="*/ 17 w 29"/>
                <a:gd name="T43" fmla="*/ 30 h 34"/>
                <a:gd name="T44" fmla="*/ 23 w 29"/>
                <a:gd name="T45" fmla="*/ 28 h 34"/>
                <a:gd name="T46" fmla="*/ 23 w 29"/>
                <a:gd name="T47" fmla="*/ 28 h 34"/>
                <a:gd name="T48" fmla="*/ 25 w 29"/>
                <a:gd name="T49" fmla="*/ 23 h 34"/>
                <a:gd name="T50" fmla="*/ 25 w 29"/>
                <a:gd name="T51" fmla="*/ 23 h 34"/>
                <a:gd name="T52" fmla="*/ 18 w 29"/>
                <a:gd name="T53" fmla="*/ 10 h 34"/>
                <a:gd name="T54" fmla="*/ 18 w 29"/>
                <a:gd name="T55" fmla="*/ 10 h 34"/>
                <a:gd name="T56" fmla="*/ 11 w 29"/>
                <a:gd name="T57" fmla="*/ 5 h 34"/>
                <a:gd name="T58" fmla="*/ 11 w 29"/>
                <a:gd name="T59" fmla="*/ 5 h 34"/>
                <a:gd name="T60" fmla="*/ 4 w 29"/>
                <a:gd name="T61" fmla="*/ 9 h 34"/>
                <a:gd name="T62" fmla="*/ 8 w 29"/>
                <a:gd name="T6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4">
                  <a:moveTo>
                    <a:pt x="17" y="34"/>
                  </a:moveTo>
                  <a:cubicBezTo>
                    <a:pt x="11" y="34"/>
                    <a:pt x="7" y="29"/>
                    <a:pt x="4" y="24"/>
                  </a:cubicBezTo>
                  <a:cubicBezTo>
                    <a:pt x="4" y="24"/>
                    <a:pt x="4" y="24"/>
                    <a:pt x="4" y="24"/>
                  </a:cubicBezTo>
                  <a:cubicBezTo>
                    <a:pt x="1" y="19"/>
                    <a:pt x="0" y="12"/>
                    <a:pt x="0" y="8"/>
                  </a:cubicBezTo>
                  <a:cubicBezTo>
                    <a:pt x="0" y="8"/>
                    <a:pt x="0" y="8"/>
                    <a:pt x="0" y="8"/>
                  </a:cubicBezTo>
                  <a:cubicBezTo>
                    <a:pt x="0" y="8"/>
                    <a:pt x="0" y="8"/>
                    <a:pt x="0" y="7"/>
                  </a:cubicBezTo>
                  <a:cubicBezTo>
                    <a:pt x="0" y="7"/>
                    <a:pt x="0" y="7"/>
                    <a:pt x="0" y="7"/>
                  </a:cubicBezTo>
                  <a:cubicBezTo>
                    <a:pt x="0" y="7"/>
                    <a:pt x="0" y="6"/>
                    <a:pt x="1" y="6"/>
                  </a:cubicBezTo>
                  <a:cubicBezTo>
                    <a:pt x="1" y="6"/>
                    <a:pt x="1" y="6"/>
                    <a:pt x="1" y="6"/>
                  </a:cubicBezTo>
                  <a:cubicBezTo>
                    <a:pt x="11" y="0"/>
                    <a:pt x="11" y="0"/>
                    <a:pt x="11" y="0"/>
                  </a:cubicBezTo>
                  <a:cubicBezTo>
                    <a:pt x="11" y="0"/>
                    <a:pt x="12" y="0"/>
                    <a:pt x="13" y="1"/>
                  </a:cubicBezTo>
                  <a:cubicBezTo>
                    <a:pt x="13" y="1"/>
                    <a:pt x="13" y="1"/>
                    <a:pt x="13" y="1"/>
                  </a:cubicBezTo>
                  <a:cubicBezTo>
                    <a:pt x="13" y="1"/>
                    <a:pt x="29" y="12"/>
                    <a:pt x="29" y="23"/>
                  </a:cubicBezTo>
                  <a:cubicBezTo>
                    <a:pt x="29" y="23"/>
                    <a:pt x="29" y="23"/>
                    <a:pt x="29" y="23"/>
                  </a:cubicBezTo>
                  <a:cubicBezTo>
                    <a:pt x="29" y="26"/>
                    <a:pt x="28" y="29"/>
                    <a:pt x="25" y="31"/>
                  </a:cubicBezTo>
                  <a:cubicBezTo>
                    <a:pt x="25" y="31"/>
                    <a:pt x="25" y="31"/>
                    <a:pt x="25" y="31"/>
                  </a:cubicBezTo>
                  <a:cubicBezTo>
                    <a:pt x="22" y="33"/>
                    <a:pt x="20" y="34"/>
                    <a:pt x="17" y="34"/>
                  </a:cubicBezTo>
                  <a:cubicBezTo>
                    <a:pt x="17" y="34"/>
                    <a:pt x="17" y="34"/>
                    <a:pt x="17" y="34"/>
                  </a:cubicBezTo>
                  <a:cubicBezTo>
                    <a:pt x="17" y="34"/>
                    <a:pt x="17" y="34"/>
                    <a:pt x="17" y="34"/>
                  </a:cubicBezTo>
                  <a:close/>
                  <a:moveTo>
                    <a:pt x="8" y="22"/>
                  </a:moveTo>
                  <a:cubicBezTo>
                    <a:pt x="10" y="27"/>
                    <a:pt x="14" y="31"/>
                    <a:pt x="17" y="30"/>
                  </a:cubicBezTo>
                  <a:cubicBezTo>
                    <a:pt x="17" y="30"/>
                    <a:pt x="17" y="30"/>
                    <a:pt x="17" y="30"/>
                  </a:cubicBezTo>
                  <a:cubicBezTo>
                    <a:pt x="18" y="30"/>
                    <a:pt x="20" y="30"/>
                    <a:pt x="23" y="28"/>
                  </a:cubicBezTo>
                  <a:cubicBezTo>
                    <a:pt x="23" y="28"/>
                    <a:pt x="23" y="28"/>
                    <a:pt x="23" y="28"/>
                  </a:cubicBezTo>
                  <a:cubicBezTo>
                    <a:pt x="24" y="26"/>
                    <a:pt x="25" y="25"/>
                    <a:pt x="25" y="23"/>
                  </a:cubicBezTo>
                  <a:cubicBezTo>
                    <a:pt x="25" y="23"/>
                    <a:pt x="25" y="23"/>
                    <a:pt x="25" y="23"/>
                  </a:cubicBezTo>
                  <a:cubicBezTo>
                    <a:pt x="25" y="19"/>
                    <a:pt x="22" y="14"/>
                    <a:pt x="18" y="10"/>
                  </a:cubicBezTo>
                  <a:cubicBezTo>
                    <a:pt x="18" y="10"/>
                    <a:pt x="18" y="10"/>
                    <a:pt x="18" y="10"/>
                  </a:cubicBezTo>
                  <a:cubicBezTo>
                    <a:pt x="15" y="8"/>
                    <a:pt x="13" y="6"/>
                    <a:pt x="11" y="5"/>
                  </a:cubicBezTo>
                  <a:cubicBezTo>
                    <a:pt x="11" y="5"/>
                    <a:pt x="11" y="5"/>
                    <a:pt x="11" y="5"/>
                  </a:cubicBezTo>
                  <a:cubicBezTo>
                    <a:pt x="4" y="9"/>
                    <a:pt x="4" y="9"/>
                    <a:pt x="4" y="9"/>
                  </a:cubicBezTo>
                  <a:cubicBezTo>
                    <a:pt x="4" y="12"/>
                    <a:pt x="5" y="18"/>
                    <a:pt x="8" y="2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708">
              <a:extLst>
                <a:ext uri="{FF2B5EF4-FFF2-40B4-BE49-F238E27FC236}">
                  <a16:creationId xmlns:a16="http://schemas.microsoft.com/office/drawing/2014/main" id="{A02C7DDE-36D2-4E94-9558-105975FE7E26}"/>
                </a:ext>
              </a:extLst>
            </p:cNvPr>
            <p:cNvSpPr/>
            <p:nvPr/>
          </p:nvSpPr>
          <p:spPr bwMode="auto">
            <a:xfrm rot="964014">
              <a:off x="8808175" y="2097599"/>
              <a:ext cx="170991" cy="174869"/>
            </a:xfrm>
            <a:custGeom>
              <a:avLst/>
              <a:gdLst>
                <a:gd name="T0" fmla="*/ 4 w 33"/>
                <a:gd name="T1" fmla="*/ 5 h 33"/>
                <a:gd name="T2" fmla="*/ 32 w 33"/>
                <a:gd name="T3" fmla="*/ 15 h 33"/>
                <a:gd name="T4" fmla="*/ 0 w 33"/>
                <a:gd name="T5" fmla="*/ 16 h 33"/>
                <a:gd name="T6" fmla="*/ 4 w 33"/>
                <a:gd name="T7" fmla="*/ 5 h 33"/>
              </a:gdLst>
              <a:ahLst/>
              <a:cxnLst>
                <a:cxn ang="0">
                  <a:pos x="T0" y="T1"/>
                </a:cxn>
                <a:cxn ang="0">
                  <a:pos x="T2" y="T3"/>
                </a:cxn>
                <a:cxn ang="0">
                  <a:pos x="T4" y="T5"/>
                </a:cxn>
                <a:cxn ang="0">
                  <a:pos x="T6" y="T7"/>
                </a:cxn>
              </a:cxnLst>
              <a:rect l="0" t="0" r="r" b="b"/>
              <a:pathLst>
                <a:path w="33" h="33">
                  <a:moveTo>
                    <a:pt x="4" y="5"/>
                  </a:moveTo>
                  <a:cubicBezTo>
                    <a:pt x="4" y="5"/>
                    <a:pt x="33" y="0"/>
                    <a:pt x="32" y="15"/>
                  </a:cubicBezTo>
                  <a:cubicBezTo>
                    <a:pt x="30" y="33"/>
                    <a:pt x="7" y="23"/>
                    <a:pt x="0" y="16"/>
                  </a:cubicBezTo>
                  <a:lnTo>
                    <a:pt x="4"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709">
              <a:extLst>
                <a:ext uri="{FF2B5EF4-FFF2-40B4-BE49-F238E27FC236}">
                  <a16:creationId xmlns:a16="http://schemas.microsoft.com/office/drawing/2014/main" id="{CF03498C-1824-484C-B25A-8208D4628FC5}"/>
                </a:ext>
              </a:extLst>
            </p:cNvPr>
            <p:cNvSpPr>
              <a:spLocks noEditPoints="1"/>
            </p:cNvSpPr>
            <p:nvPr/>
          </p:nvSpPr>
          <p:spPr bwMode="auto">
            <a:xfrm rot="964014">
              <a:off x="8800134" y="2108292"/>
              <a:ext cx="186337" cy="132273"/>
            </a:xfrm>
            <a:custGeom>
              <a:avLst/>
              <a:gdLst>
                <a:gd name="T0" fmla="*/ 24 w 36"/>
                <a:gd name="T1" fmla="*/ 25 h 25"/>
                <a:gd name="T2" fmla="*/ 1 w 36"/>
                <a:gd name="T3" fmla="*/ 15 h 25"/>
                <a:gd name="T4" fmla="*/ 1 w 36"/>
                <a:gd name="T5" fmla="*/ 15 h 25"/>
                <a:gd name="T6" fmla="*/ 1 w 36"/>
                <a:gd name="T7" fmla="*/ 13 h 25"/>
                <a:gd name="T8" fmla="*/ 1 w 36"/>
                <a:gd name="T9" fmla="*/ 13 h 25"/>
                <a:gd name="T10" fmla="*/ 4 w 36"/>
                <a:gd name="T11" fmla="*/ 2 h 25"/>
                <a:gd name="T12" fmla="*/ 5 w 36"/>
                <a:gd name="T13" fmla="*/ 1 h 25"/>
                <a:gd name="T14" fmla="*/ 5 w 36"/>
                <a:gd name="T15" fmla="*/ 1 h 25"/>
                <a:gd name="T16" fmla="*/ 15 w 36"/>
                <a:gd name="T17" fmla="*/ 0 h 25"/>
                <a:gd name="T18" fmla="*/ 15 w 36"/>
                <a:gd name="T19" fmla="*/ 0 h 25"/>
                <a:gd name="T20" fmla="*/ 28 w 36"/>
                <a:gd name="T21" fmla="*/ 2 h 25"/>
                <a:gd name="T22" fmla="*/ 28 w 36"/>
                <a:gd name="T23" fmla="*/ 2 h 25"/>
                <a:gd name="T24" fmla="*/ 36 w 36"/>
                <a:gd name="T25" fmla="*/ 13 h 25"/>
                <a:gd name="T26" fmla="*/ 36 w 36"/>
                <a:gd name="T27" fmla="*/ 13 h 25"/>
                <a:gd name="T28" fmla="*/ 36 w 36"/>
                <a:gd name="T29" fmla="*/ 14 h 25"/>
                <a:gd name="T30" fmla="*/ 36 w 36"/>
                <a:gd name="T31" fmla="*/ 14 h 25"/>
                <a:gd name="T32" fmla="*/ 24 w 36"/>
                <a:gd name="T33" fmla="*/ 25 h 25"/>
                <a:gd name="T34" fmla="*/ 24 w 36"/>
                <a:gd name="T35" fmla="*/ 25 h 25"/>
                <a:gd name="T36" fmla="*/ 24 w 36"/>
                <a:gd name="T37" fmla="*/ 25 h 25"/>
                <a:gd name="T38" fmla="*/ 24 w 36"/>
                <a:gd name="T39" fmla="*/ 21 h 25"/>
                <a:gd name="T40" fmla="*/ 32 w 36"/>
                <a:gd name="T41" fmla="*/ 13 h 25"/>
                <a:gd name="T42" fmla="*/ 32 w 36"/>
                <a:gd name="T43" fmla="*/ 13 h 25"/>
                <a:gd name="T44" fmla="*/ 32 w 36"/>
                <a:gd name="T45" fmla="*/ 13 h 25"/>
                <a:gd name="T46" fmla="*/ 32 w 36"/>
                <a:gd name="T47" fmla="*/ 13 h 25"/>
                <a:gd name="T48" fmla="*/ 26 w 36"/>
                <a:gd name="T49" fmla="*/ 6 h 25"/>
                <a:gd name="T50" fmla="*/ 26 w 36"/>
                <a:gd name="T51" fmla="*/ 6 h 25"/>
                <a:gd name="T52" fmla="*/ 15 w 36"/>
                <a:gd name="T53" fmla="*/ 4 h 25"/>
                <a:gd name="T54" fmla="*/ 15 w 36"/>
                <a:gd name="T55" fmla="*/ 4 h 25"/>
                <a:gd name="T56" fmla="*/ 7 w 36"/>
                <a:gd name="T57" fmla="*/ 5 h 25"/>
                <a:gd name="T58" fmla="*/ 7 w 36"/>
                <a:gd name="T59" fmla="*/ 5 h 25"/>
                <a:gd name="T60" fmla="*/ 5 w 36"/>
                <a:gd name="T61" fmla="*/ 13 h 25"/>
                <a:gd name="T62" fmla="*/ 24 w 36"/>
                <a:gd name="T6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24" y="25"/>
                  </a:moveTo>
                  <a:cubicBezTo>
                    <a:pt x="15" y="25"/>
                    <a:pt x="5" y="20"/>
                    <a:pt x="1" y="15"/>
                  </a:cubicBezTo>
                  <a:cubicBezTo>
                    <a:pt x="1" y="15"/>
                    <a:pt x="1" y="15"/>
                    <a:pt x="1" y="15"/>
                  </a:cubicBezTo>
                  <a:cubicBezTo>
                    <a:pt x="0" y="14"/>
                    <a:pt x="0" y="14"/>
                    <a:pt x="1" y="13"/>
                  </a:cubicBezTo>
                  <a:cubicBezTo>
                    <a:pt x="1" y="13"/>
                    <a:pt x="1" y="13"/>
                    <a:pt x="1" y="13"/>
                  </a:cubicBezTo>
                  <a:cubicBezTo>
                    <a:pt x="4" y="2"/>
                    <a:pt x="4" y="2"/>
                    <a:pt x="4" y="2"/>
                  </a:cubicBezTo>
                  <a:cubicBezTo>
                    <a:pt x="4" y="2"/>
                    <a:pt x="5" y="1"/>
                    <a:pt x="5" y="1"/>
                  </a:cubicBezTo>
                  <a:cubicBezTo>
                    <a:pt x="5" y="1"/>
                    <a:pt x="5" y="1"/>
                    <a:pt x="5" y="1"/>
                  </a:cubicBezTo>
                  <a:cubicBezTo>
                    <a:pt x="5" y="1"/>
                    <a:pt x="9" y="0"/>
                    <a:pt x="15" y="0"/>
                  </a:cubicBezTo>
                  <a:cubicBezTo>
                    <a:pt x="15" y="0"/>
                    <a:pt x="15" y="0"/>
                    <a:pt x="15" y="0"/>
                  </a:cubicBezTo>
                  <a:cubicBezTo>
                    <a:pt x="19" y="0"/>
                    <a:pt x="24" y="1"/>
                    <a:pt x="28" y="2"/>
                  </a:cubicBezTo>
                  <a:cubicBezTo>
                    <a:pt x="28" y="2"/>
                    <a:pt x="28" y="2"/>
                    <a:pt x="28" y="2"/>
                  </a:cubicBezTo>
                  <a:cubicBezTo>
                    <a:pt x="32" y="4"/>
                    <a:pt x="36" y="7"/>
                    <a:pt x="36" y="13"/>
                  </a:cubicBezTo>
                  <a:cubicBezTo>
                    <a:pt x="36" y="13"/>
                    <a:pt x="36" y="13"/>
                    <a:pt x="36" y="13"/>
                  </a:cubicBezTo>
                  <a:cubicBezTo>
                    <a:pt x="36" y="13"/>
                    <a:pt x="36" y="13"/>
                    <a:pt x="36" y="14"/>
                  </a:cubicBezTo>
                  <a:cubicBezTo>
                    <a:pt x="36" y="14"/>
                    <a:pt x="36" y="14"/>
                    <a:pt x="36" y="14"/>
                  </a:cubicBezTo>
                  <a:cubicBezTo>
                    <a:pt x="35" y="21"/>
                    <a:pt x="30" y="25"/>
                    <a:pt x="24" y="25"/>
                  </a:cubicBezTo>
                  <a:cubicBezTo>
                    <a:pt x="24" y="25"/>
                    <a:pt x="24" y="25"/>
                    <a:pt x="24" y="25"/>
                  </a:cubicBezTo>
                  <a:cubicBezTo>
                    <a:pt x="24" y="25"/>
                    <a:pt x="24" y="25"/>
                    <a:pt x="24" y="25"/>
                  </a:cubicBezTo>
                  <a:close/>
                  <a:moveTo>
                    <a:pt x="24" y="21"/>
                  </a:moveTo>
                  <a:cubicBezTo>
                    <a:pt x="28" y="21"/>
                    <a:pt x="31" y="20"/>
                    <a:pt x="32" y="13"/>
                  </a:cubicBezTo>
                  <a:cubicBezTo>
                    <a:pt x="32" y="13"/>
                    <a:pt x="32" y="13"/>
                    <a:pt x="32" y="13"/>
                  </a:cubicBezTo>
                  <a:cubicBezTo>
                    <a:pt x="32" y="13"/>
                    <a:pt x="32" y="13"/>
                    <a:pt x="32" y="13"/>
                  </a:cubicBezTo>
                  <a:cubicBezTo>
                    <a:pt x="32" y="13"/>
                    <a:pt x="32" y="13"/>
                    <a:pt x="32" y="13"/>
                  </a:cubicBezTo>
                  <a:cubicBezTo>
                    <a:pt x="31" y="9"/>
                    <a:pt x="30" y="7"/>
                    <a:pt x="26" y="6"/>
                  </a:cubicBezTo>
                  <a:cubicBezTo>
                    <a:pt x="26" y="6"/>
                    <a:pt x="26" y="6"/>
                    <a:pt x="26" y="6"/>
                  </a:cubicBezTo>
                  <a:cubicBezTo>
                    <a:pt x="23" y="5"/>
                    <a:pt x="19" y="4"/>
                    <a:pt x="15" y="4"/>
                  </a:cubicBezTo>
                  <a:cubicBezTo>
                    <a:pt x="15" y="4"/>
                    <a:pt x="15" y="4"/>
                    <a:pt x="15" y="4"/>
                  </a:cubicBezTo>
                  <a:cubicBezTo>
                    <a:pt x="11" y="4"/>
                    <a:pt x="9" y="5"/>
                    <a:pt x="7" y="5"/>
                  </a:cubicBezTo>
                  <a:cubicBezTo>
                    <a:pt x="7" y="5"/>
                    <a:pt x="7" y="5"/>
                    <a:pt x="7" y="5"/>
                  </a:cubicBezTo>
                  <a:cubicBezTo>
                    <a:pt x="5" y="13"/>
                    <a:pt x="5" y="13"/>
                    <a:pt x="5" y="13"/>
                  </a:cubicBezTo>
                  <a:cubicBezTo>
                    <a:pt x="9" y="17"/>
                    <a:pt x="17" y="21"/>
                    <a:pt x="2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710">
              <a:extLst>
                <a:ext uri="{FF2B5EF4-FFF2-40B4-BE49-F238E27FC236}">
                  <a16:creationId xmlns:a16="http://schemas.microsoft.com/office/drawing/2014/main" id="{27CF7777-98E0-4FD3-A649-A34538F3DE91}"/>
                </a:ext>
              </a:extLst>
            </p:cNvPr>
            <p:cNvSpPr/>
            <p:nvPr/>
          </p:nvSpPr>
          <p:spPr bwMode="auto">
            <a:xfrm rot="964014">
              <a:off x="8834906" y="1927740"/>
              <a:ext cx="201682" cy="174869"/>
            </a:xfrm>
            <a:custGeom>
              <a:avLst/>
              <a:gdLst>
                <a:gd name="T0" fmla="*/ 0 w 39"/>
                <a:gd name="T1" fmla="*/ 23 h 33"/>
                <a:gd name="T2" fmla="*/ 28 w 39"/>
                <a:gd name="T3" fmla="*/ 11 h 33"/>
                <a:gd name="T4" fmla="*/ 6 w 39"/>
                <a:gd name="T5" fmla="*/ 33 h 33"/>
                <a:gd name="T6" fmla="*/ 0 w 39"/>
                <a:gd name="T7" fmla="*/ 23 h 33"/>
              </a:gdLst>
              <a:ahLst/>
              <a:cxnLst>
                <a:cxn ang="0">
                  <a:pos x="T0" y="T1"/>
                </a:cxn>
                <a:cxn ang="0">
                  <a:pos x="T2" y="T3"/>
                </a:cxn>
                <a:cxn ang="0">
                  <a:pos x="T4" y="T5"/>
                </a:cxn>
                <a:cxn ang="0">
                  <a:pos x="T6" y="T7"/>
                </a:cxn>
              </a:cxnLst>
              <a:rect l="0" t="0" r="r" b="b"/>
              <a:pathLst>
                <a:path w="39" h="33">
                  <a:moveTo>
                    <a:pt x="0" y="23"/>
                  </a:moveTo>
                  <a:cubicBezTo>
                    <a:pt x="0" y="23"/>
                    <a:pt x="18" y="0"/>
                    <a:pt x="28" y="11"/>
                  </a:cubicBezTo>
                  <a:cubicBezTo>
                    <a:pt x="39" y="24"/>
                    <a:pt x="15" y="33"/>
                    <a:pt x="6" y="33"/>
                  </a:cubicBezTo>
                  <a:lnTo>
                    <a:pt x="0" y="2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711">
              <a:extLst>
                <a:ext uri="{FF2B5EF4-FFF2-40B4-BE49-F238E27FC236}">
                  <a16:creationId xmlns:a16="http://schemas.microsoft.com/office/drawing/2014/main" id="{28BE9EB7-8987-4A6C-9C99-6720E6D66368}"/>
                </a:ext>
              </a:extLst>
            </p:cNvPr>
            <p:cNvSpPr>
              <a:spLocks noEditPoints="1"/>
            </p:cNvSpPr>
            <p:nvPr/>
          </p:nvSpPr>
          <p:spPr bwMode="auto">
            <a:xfrm rot="964014">
              <a:off x="8818950" y="1951925"/>
              <a:ext cx="177568" cy="154692"/>
            </a:xfrm>
            <a:custGeom>
              <a:avLst/>
              <a:gdLst>
                <a:gd name="T0" fmla="*/ 6 w 34"/>
                <a:gd name="T1" fmla="*/ 28 h 29"/>
                <a:gd name="T2" fmla="*/ 1 w 34"/>
                <a:gd name="T3" fmla="*/ 18 h 29"/>
                <a:gd name="T4" fmla="*/ 2 w 34"/>
                <a:gd name="T5" fmla="*/ 17 h 29"/>
                <a:gd name="T6" fmla="*/ 4 w 34"/>
                <a:gd name="T7" fmla="*/ 19 h 29"/>
                <a:gd name="T8" fmla="*/ 2 w 34"/>
                <a:gd name="T9" fmla="*/ 17 h 29"/>
                <a:gd name="T10" fmla="*/ 1 w 34"/>
                <a:gd name="T11" fmla="*/ 18 h 29"/>
                <a:gd name="T12" fmla="*/ 1 w 34"/>
                <a:gd name="T13" fmla="*/ 16 h 29"/>
                <a:gd name="T14" fmla="*/ 1 w 34"/>
                <a:gd name="T15" fmla="*/ 16 h 29"/>
                <a:gd name="T16" fmla="*/ 23 w 34"/>
                <a:gd name="T17" fmla="*/ 0 h 29"/>
                <a:gd name="T18" fmla="*/ 23 w 34"/>
                <a:gd name="T19" fmla="*/ 0 h 29"/>
                <a:gd name="T20" fmla="*/ 31 w 34"/>
                <a:gd name="T21" fmla="*/ 4 h 29"/>
                <a:gd name="T22" fmla="*/ 31 w 34"/>
                <a:gd name="T23" fmla="*/ 4 h 29"/>
                <a:gd name="T24" fmla="*/ 34 w 34"/>
                <a:gd name="T25" fmla="*/ 12 h 29"/>
                <a:gd name="T26" fmla="*/ 34 w 34"/>
                <a:gd name="T27" fmla="*/ 12 h 29"/>
                <a:gd name="T28" fmla="*/ 24 w 34"/>
                <a:gd name="T29" fmla="*/ 25 h 29"/>
                <a:gd name="T30" fmla="*/ 24 w 34"/>
                <a:gd name="T31" fmla="*/ 25 h 29"/>
                <a:gd name="T32" fmla="*/ 8 w 34"/>
                <a:gd name="T33" fmla="*/ 29 h 29"/>
                <a:gd name="T34" fmla="*/ 8 w 34"/>
                <a:gd name="T35" fmla="*/ 29 h 29"/>
                <a:gd name="T36" fmla="*/ 8 w 34"/>
                <a:gd name="T37" fmla="*/ 29 h 29"/>
                <a:gd name="T38" fmla="*/ 8 w 34"/>
                <a:gd name="T39" fmla="*/ 29 h 29"/>
                <a:gd name="T40" fmla="*/ 8 w 34"/>
                <a:gd name="T41" fmla="*/ 29 h 29"/>
                <a:gd name="T42" fmla="*/ 8 w 34"/>
                <a:gd name="T43" fmla="*/ 29 h 29"/>
                <a:gd name="T44" fmla="*/ 6 w 34"/>
                <a:gd name="T45" fmla="*/ 28 h 29"/>
                <a:gd name="T46" fmla="*/ 9 w 34"/>
                <a:gd name="T47" fmla="*/ 25 h 29"/>
                <a:gd name="T48" fmla="*/ 22 w 34"/>
                <a:gd name="T49" fmla="*/ 21 h 29"/>
                <a:gd name="T50" fmla="*/ 22 w 34"/>
                <a:gd name="T51" fmla="*/ 21 h 29"/>
                <a:gd name="T52" fmla="*/ 30 w 34"/>
                <a:gd name="T53" fmla="*/ 12 h 29"/>
                <a:gd name="T54" fmla="*/ 30 w 34"/>
                <a:gd name="T55" fmla="*/ 12 h 29"/>
                <a:gd name="T56" fmla="*/ 28 w 34"/>
                <a:gd name="T57" fmla="*/ 7 h 29"/>
                <a:gd name="T58" fmla="*/ 28 w 34"/>
                <a:gd name="T59" fmla="*/ 7 h 29"/>
                <a:gd name="T60" fmla="*/ 23 w 34"/>
                <a:gd name="T61" fmla="*/ 4 h 29"/>
                <a:gd name="T62" fmla="*/ 23 w 34"/>
                <a:gd name="T63" fmla="*/ 4 h 29"/>
                <a:gd name="T64" fmla="*/ 11 w 34"/>
                <a:gd name="T65" fmla="*/ 11 h 29"/>
                <a:gd name="T66" fmla="*/ 11 w 34"/>
                <a:gd name="T67" fmla="*/ 11 h 29"/>
                <a:gd name="T68" fmla="*/ 5 w 34"/>
                <a:gd name="T69" fmla="*/ 18 h 29"/>
                <a:gd name="T70" fmla="*/ 5 w 34"/>
                <a:gd name="T71" fmla="*/ 18 h 29"/>
                <a:gd name="T72" fmla="*/ 9 w 34"/>
                <a:gd name="T7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9">
                  <a:moveTo>
                    <a:pt x="6" y="28"/>
                  </a:moveTo>
                  <a:cubicBezTo>
                    <a:pt x="1" y="18"/>
                    <a:pt x="1" y="18"/>
                    <a:pt x="1" y="18"/>
                  </a:cubicBezTo>
                  <a:cubicBezTo>
                    <a:pt x="2" y="17"/>
                    <a:pt x="2" y="17"/>
                    <a:pt x="2" y="17"/>
                  </a:cubicBezTo>
                  <a:cubicBezTo>
                    <a:pt x="4" y="19"/>
                    <a:pt x="4" y="19"/>
                    <a:pt x="4" y="19"/>
                  </a:cubicBezTo>
                  <a:cubicBezTo>
                    <a:pt x="2" y="17"/>
                    <a:pt x="2" y="17"/>
                    <a:pt x="2" y="17"/>
                  </a:cubicBezTo>
                  <a:cubicBezTo>
                    <a:pt x="1" y="18"/>
                    <a:pt x="1" y="18"/>
                    <a:pt x="1" y="18"/>
                  </a:cubicBezTo>
                  <a:cubicBezTo>
                    <a:pt x="0" y="18"/>
                    <a:pt x="0" y="17"/>
                    <a:pt x="1" y="16"/>
                  </a:cubicBezTo>
                  <a:cubicBezTo>
                    <a:pt x="1" y="16"/>
                    <a:pt x="1" y="16"/>
                    <a:pt x="1" y="16"/>
                  </a:cubicBezTo>
                  <a:cubicBezTo>
                    <a:pt x="1" y="16"/>
                    <a:pt x="12" y="0"/>
                    <a:pt x="23" y="0"/>
                  </a:cubicBezTo>
                  <a:cubicBezTo>
                    <a:pt x="23" y="0"/>
                    <a:pt x="23" y="0"/>
                    <a:pt x="23" y="0"/>
                  </a:cubicBezTo>
                  <a:cubicBezTo>
                    <a:pt x="26" y="0"/>
                    <a:pt x="29" y="1"/>
                    <a:pt x="31" y="4"/>
                  </a:cubicBezTo>
                  <a:cubicBezTo>
                    <a:pt x="31" y="4"/>
                    <a:pt x="31" y="4"/>
                    <a:pt x="31" y="4"/>
                  </a:cubicBezTo>
                  <a:cubicBezTo>
                    <a:pt x="33" y="7"/>
                    <a:pt x="34" y="9"/>
                    <a:pt x="34" y="12"/>
                  </a:cubicBezTo>
                  <a:cubicBezTo>
                    <a:pt x="34" y="12"/>
                    <a:pt x="34" y="12"/>
                    <a:pt x="34" y="12"/>
                  </a:cubicBezTo>
                  <a:cubicBezTo>
                    <a:pt x="34" y="18"/>
                    <a:pt x="30" y="22"/>
                    <a:pt x="24" y="25"/>
                  </a:cubicBezTo>
                  <a:cubicBezTo>
                    <a:pt x="24" y="25"/>
                    <a:pt x="24" y="25"/>
                    <a:pt x="24" y="25"/>
                  </a:cubicBezTo>
                  <a:cubicBezTo>
                    <a:pt x="19" y="28"/>
                    <a:pt x="12"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7" y="29"/>
                    <a:pt x="6" y="29"/>
                    <a:pt x="6" y="28"/>
                  </a:cubicBezTo>
                  <a:close/>
                  <a:moveTo>
                    <a:pt x="9" y="25"/>
                  </a:moveTo>
                  <a:cubicBezTo>
                    <a:pt x="12" y="25"/>
                    <a:pt x="18" y="24"/>
                    <a:pt x="22" y="21"/>
                  </a:cubicBezTo>
                  <a:cubicBezTo>
                    <a:pt x="22" y="21"/>
                    <a:pt x="22" y="21"/>
                    <a:pt x="22" y="21"/>
                  </a:cubicBezTo>
                  <a:cubicBezTo>
                    <a:pt x="27" y="19"/>
                    <a:pt x="31" y="15"/>
                    <a:pt x="30" y="12"/>
                  </a:cubicBezTo>
                  <a:cubicBezTo>
                    <a:pt x="30" y="12"/>
                    <a:pt x="30" y="12"/>
                    <a:pt x="30" y="12"/>
                  </a:cubicBezTo>
                  <a:cubicBezTo>
                    <a:pt x="30" y="11"/>
                    <a:pt x="30" y="9"/>
                    <a:pt x="28" y="7"/>
                  </a:cubicBezTo>
                  <a:cubicBezTo>
                    <a:pt x="28" y="7"/>
                    <a:pt x="28" y="7"/>
                    <a:pt x="28" y="7"/>
                  </a:cubicBezTo>
                  <a:cubicBezTo>
                    <a:pt x="26" y="5"/>
                    <a:pt x="25" y="4"/>
                    <a:pt x="23" y="4"/>
                  </a:cubicBezTo>
                  <a:cubicBezTo>
                    <a:pt x="23" y="4"/>
                    <a:pt x="23" y="4"/>
                    <a:pt x="23" y="4"/>
                  </a:cubicBezTo>
                  <a:cubicBezTo>
                    <a:pt x="19" y="4"/>
                    <a:pt x="14" y="7"/>
                    <a:pt x="11" y="11"/>
                  </a:cubicBezTo>
                  <a:cubicBezTo>
                    <a:pt x="11" y="11"/>
                    <a:pt x="11" y="11"/>
                    <a:pt x="11" y="11"/>
                  </a:cubicBezTo>
                  <a:cubicBezTo>
                    <a:pt x="8" y="14"/>
                    <a:pt x="6" y="16"/>
                    <a:pt x="5" y="18"/>
                  </a:cubicBezTo>
                  <a:cubicBezTo>
                    <a:pt x="5" y="18"/>
                    <a:pt x="5" y="18"/>
                    <a:pt x="5" y="18"/>
                  </a:cubicBezTo>
                  <a:cubicBezTo>
                    <a:pt x="9" y="25"/>
                    <a:pt x="9" y="25"/>
                    <a:pt x="9" y="2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712">
              <a:extLst>
                <a:ext uri="{FF2B5EF4-FFF2-40B4-BE49-F238E27FC236}">
                  <a16:creationId xmlns:a16="http://schemas.microsoft.com/office/drawing/2014/main" id="{A4E200CE-E233-48FD-853E-F9385B0419EB}"/>
                </a:ext>
              </a:extLst>
            </p:cNvPr>
            <p:cNvSpPr/>
            <p:nvPr/>
          </p:nvSpPr>
          <p:spPr bwMode="auto">
            <a:xfrm rot="964014">
              <a:off x="8589587" y="1937636"/>
              <a:ext cx="289370" cy="302658"/>
            </a:xfrm>
            <a:custGeom>
              <a:avLst/>
              <a:gdLst>
                <a:gd name="T0" fmla="*/ 33 w 56"/>
                <a:gd name="T1" fmla="*/ 7 h 57"/>
                <a:gd name="T2" fmla="*/ 7 w 56"/>
                <a:gd name="T3" fmla="*/ 24 h 57"/>
                <a:gd name="T4" fmla="*/ 41 w 56"/>
                <a:gd name="T5" fmla="*/ 48 h 57"/>
                <a:gd name="T6" fmla="*/ 33 w 56"/>
                <a:gd name="T7" fmla="*/ 7 h 57"/>
              </a:gdLst>
              <a:ahLst/>
              <a:cxnLst>
                <a:cxn ang="0">
                  <a:pos x="T0" y="T1"/>
                </a:cxn>
                <a:cxn ang="0">
                  <a:pos x="T2" y="T3"/>
                </a:cxn>
                <a:cxn ang="0">
                  <a:pos x="T4" y="T5"/>
                </a:cxn>
                <a:cxn ang="0">
                  <a:pos x="T6" y="T7"/>
                </a:cxn>
              </a:cxnLst>
              <a:rect l="0" t="0" r="r" b="b"/>
              <a:pathLst>
                <a:path w="56" h="57">
                  <a:moveTo>
                    <a:pt x="33" y="7"/>
                  </a:moveTo>
                  <a:cubicBezTo>
                    <a:pt x="33" y="7"/>
                    <a:pt x="14" y="0"/>
                    <a:pt x="7" y="24"/>
                  </a:cubicBezTo>
                  <a:cubicBezTo>
                    <a:pt x="0" y="48"/>
                    <a:pt x="29" y="57"/>
                    <a:pt x="41" y="48"/>
                  </a:cubicBezTo>
                  <a:cubicBezTo>
                    <a:pt x="53" y="40"/>
                    <a:pt x="56" y="12"/>
                    <a:pt x="3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713">
              <a:extLst>
                <a:ext uri="{FF2B5EF4-FFF2-40B4-BE49-F238E27FC236}">
                  <a16:creationId xmlns:a16="http://schemas.microsoft.com/office/drawing/2014/main" id="{F20543AD-B991-4EE9-98B2-E59F333722E6}"/>
                </a:ext>
              </a:extLst>
            </p:cNvPr>
            <p:cNvSpPr>
              <a:spLocks noEditPoints="1"/>
            </p:cNvSpPr>
            <p:nvPr/>
          </p:nvSpPr>
          <p:spPr bwMode="auto">
            <a:xfrm rot="964014">
              <a:off x="8609006" y="1960011"/>
              <a:ext cx="249911" cy="260062"/>
            </a:xfrm>
            <a:custGeom>
              <a:avLst/>
              <a:gdLst>
                <a:gd name="T0" fmla="*/ 0 w 48"/>
                <a:gd name="T1" fmla="*/ 27 h 49"/>
                <a:gd name="T2" fmla="*/ 1 w 48"/>
                <a:gd name="T3" fmla="*/ 19 h 49"/>
                <a:gd name="T4" fmla="*/ 1 w 48"/>
                <a:gd name="T5" fmla="*/ 19 h 49"/>
                <a:gd name="T6" fmla="*/ 23 w 48"/>
                <a:gd name="T7" fmla="*/ 0 h 49"/>
                <a:gd name="T8" fmla="*/ 23 w 48"/>
                <a:gd name="T9" fmla="*/ 0 h 49"/>
                <a:gd name="T10" fmla="*/ 29 w 48"/>
                <a:gd name="T11" fmla="*/ 1 h 49"/>
                <a:gd name="T12" fmla="*/ 29 w 48"/>
                <a:gd name="T13" fmla="*/ 1 h 49"/>
                <a:gd name="T14" fmla="*/ 48 w 48"/>
                <a:gd name="T15" fmla="*/ 24 h 49"/>
                <a:gd name="T16" fmla="*/ 48 w 48"/>
                <a:gd name="T17" fmla="*/ 24 h 49"/>
                <a:gd name="T18" fmla="*/ 38 w 48"/>
                <a:gd name="T19" fmla="*/ 46 h 49"/>
                <a:gd name="T20" fmla="*/ 38 w 48"/>
                <a:gd name="T21" fmla="*/ 46 h 49"/>
                <a:gd name="T22" fmla="*/ 26 w 48"/>
                <a:gd name="T23" fmla="*/ 49 h 49"/>
                <a:gd name="T24" fmla="*/ 26 w 48"/>
                <a:gd name="T25" fmla="*/ 49 h 49"/>
                <a:gd name="T26" fmla="*/ 0 w 48"/>
                <a:gd name="T27" fmla="*/ 27 h 49"/>
                <a:gd name="T28" fmla="*/ 23 w 48"/>
                <a:gd name="T29" fmla="*/ 4 h 49"/>
                <a:gd name="T30" fmla="*/ 5 w 48"/>
                <a:gd name="T31" fmla="*/ 21 h 49"/>
                <a:gd name="T32" fmla="*/ 5 w 48"/>
                <a:gd name="T33" fmla="*/ 21 h 49"/>
                <a:gd name="T34" fmla="*/ 4 w 48"/>
                <a:gd name="T35" fmla="*/ 27 h 49"/>
                <a:gd name="T36" fmla="*/ 4 w 48"/>
                <a:gd name="T37" fmla="*/ 27 h 49"/>
                <a:gd name="T38" fmla="*/ 26 w 48"/>
                <a:gd name="T39" fmla="*/ 45 h 49"/>
                <a:gd name="T40" fmla="*/ 26 w 48"/>
                <a:gd name="T41" fmla="*/ 45 h 49"/>
                <a:gd name="T42" fmla="*/ 36 w 48"/>
                <a:gd name="T43" fmla="*/ 43 h 49"/>
                <a:gd name="T44" fmla="*/ 36 w 48"/>
                <a:gd name="T45" fmla="*/ 43 h 49"/>
                <a:gd name="T46" fmla="*/ 44 w 48"/>
                <a:gd name="T47" fmla="*/ 24 h 49"/>
                <a:gd name="T48" fmla="*/ 44 w 48"/>
                <a:gd name="T49" fmla="*/ 24 h 49"/>
                <a:gd name="T50" fmla="*/ 28 w 48"/>
                <a:gd name="T51" fmla="*/ 5 h 49"/>
                <a:gd name="T52" fmla="*/ 28 w 48"/>
                <a:gd name="T53" fmla="*/ 5 h 49"/>
                <a:gd name="T54" fmla="*/ 29 w 48"/>
                <a:gd name="T55" fmla="*/ 3 h 49"/>
                <a:gd name="T56" fmla="*/ 29 w 48"/>
                <a:gd name="T57" fmla="*/ 1 h 49"/>
                <a:gd name="T58" fmla="*/ 29 w 48"/>
                <a:gd name="T59" fmla="*/ 3 h 49"/>
                <a:gd name="T60" fmla="*/ 28 w 48"/>
                <a:gd name="T61" fmla="*/ 5 h 49"/>
                <a:gd name="T62" fmla="*/ 28 w 48"/>
                <a:gd name="T63" fmla="*/ 5 h 49"/>
                <a:gd name="T64" fmla="*/ 27 w 48"/>
                <a:gd name="T65" fmla="*/ 5 h 49"/>
                <a:gd name="T66" fmla="*/ 27 w 48"/>
                <a:gd name="T67" fmla="*/ 5 h 49"/>
                <a:gd name="T68" fmla="*/ 23 w 48"/>
                <a:gd name="T69" fmla="*/ 4 h 49"/>
                <a:gd name="T70" fmla="*/ 23 w 48"/>
                <a:gd name="T71" fmla="*/ 4 h 49"/>
                <a:gd name="T72" fmla="*/ 23 w 48"/>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49">
                  <a:moveTo>
                    <a:pt x="0" y="27"/>
                  </a:moveTo>
                  <a:cubicBezTo>
                    <a:pt x="0" y="25"/>
                    <a:pt x="0" y="22"/>
                    <a:pt x="1" y="19"/>
                  </a:cubicBezTo>
                  <a:cubicBezTo>
                    <a:pt x="1" y="19"/>
                    <a:pt x="1" y="19"/>
                    <a:pt x="1" y="19"/>
                  </a:cubicBezTo>
                  <a:cubicBezTo>
                    <a:pt x="6" y="4"/>
                    <a:pt x="16" y="0"/>
                    <a:pt x="23" y="0"/>
                  </a:cubicBezTo>
                  <a:cubicBezTo>
                    <a:pt x="23" y="0"/>
                    <a:pt x="23" y="0"/>
                    <a:pt x="23" y="0"/>
                  </a:cubicBezTo>
                  <a:cubicBezTo>
                    <a:pt x="26" y="0"/>
                    <a:pt x="29" y="1"/>
                    <a:pt x="29" y="1"/>
                  </a:cubicBezTo>
                  <a:cubicBezTo>
                    <a:pt x="29" y="1"/>
                    <a:pt x="29" y="1"/>
                    <a:pt x="29" y="1"/>
                  </a:cubicBezTo>
                  <a:cubicBezTo>
                    <a:pt x="43" y="4"/>
                    <a:pt x="48" y="14"/>
                    <a:pt x="48" y="24"/>
                  </a:cubicBezTo>
                  <a:cubicBezTo>
                    <a:pt x="48" y="24"/>
                    <a:pt x="48" y="24"/>
                    <a:pt x="48" y="24"/>
                  </a:cubicBezTo>
                  <a:cubicBezTo>
                    <a:pt x="48" y="33"/>
                    <a:pt x="44" y="42"/>
                    <a:pt x="38" y="46"/>
                  </a:cubicBezTo>
                  <a:cubicBezTo>
                    <a:pt x="38" y="46"/>
                    <a:pt x="38" y="46"/>
                    <a:pt x="38" y="46"/>
                  </a:cubicBezTo>
                  <a:cubicBezTo>
                    <a:pt x="35" y="48"/>
                    <a:pt x="31" y="49"/>
                    <a:pt x="26" y="49"/>
                  </a:cubicBezTo>
                  <a:cubicBezTo>
                    <a:pt x="26" y="49"/>
                    <a:pt x="26" y="49"/>
                    <a:pt x="26" y="49"/>
                  </a:cubicBezTo>
                  <a:cubicBezTo>
                    <a:pt x="14" y="49"/>
                    <a:pt x="0" y="42"/>
                    <a:pt x="0" y="27"/>
                  </a:cubicBezTo>
                  <a:close/>
                  <a:moveTo>
                    <a:pt x="23" y="4"/>
                  </a:moveTo>
                  <a:cubicBezTo>
                    <a:pt x="17" y="4"/>
                    <a:pt x="9" y="6"/>
                    <a:pt x="5" y="21"/>
                  </a:cubicBezTo>
                  <a:cubicBezTo>
                    <a:pt x="5" y="21"/>
                    <a:pt x="5" y="21"/>
                    <a:pt x="5" y="21"/>
                  </a:cubicBezTo>
                  <a:cubicBezTo>
                    <a:pt x="4" y="23"/>
                    <a:pt x="4" y="25"/>
                    <a:pt x="4" y="27"/>
                  </a:cubicBezTo>
                  <a:cubicBezTo>
                    <a:pt x="4" y="27"/>
                    <a:pt x="4" y="27"/>
                    <a:pt x="4" y="27"/>
                  </a:cubicBezTo>
                  <a:cubicBezTo>
                    <a:pt x="4" y="39"/>
                    <a:pt x="16" y="45"/>
                    <a:pt x="26" y="45"/>
                  </a:cubicBezTo>
                  <a:cubicBezTo>
                    <a:pt x="26" y="45"/>
                    <a:pt x="26" y="45"/>
                    <a:pt x="26" y="45"/>
                  </a:cubicBezTo>
                  <a:cubicBezTo>
                    <a:pt x="30" y="45"/>
                    <a:pt x="34" y="44"/>
                    <a:pt x="36" y="43"/>
                  </a:cubicBezTo>
                  <a:cubicBezTo>
                    <a:pt x="36" y="43"/>
                    <a:pt x="36" y="43"/>
                    <a:pt x="36" y="43"/>
                  </a:cubicBezTo>
                  <a:cubicBezTo>
                    <a:pt x="41" y="40"/>
                    <a:pt x="44" y="32"/>
                    <a:pt x="44" y="24"/>
                  </a:cubicBezTo>
                  <a:cubicBezTo>
                    <a:pt x="44" y="24"/>
                    <a:pt x="44" y="24"/>
                    <a:pt x="44" y="24"/>
                  </a:cubicBezTo>
                  <a:cubicBezTo>
                    <a:pt x="44" y="15"/>
                    <a:pt x="40" y="7"/>
                    <a:pt x="28" y="5"/>
                  </a:cubicBezTo>
                  <a:cubicBezTo>
                    <a:pt x="28" y="5"/>
                    <a:pt x="28" y="5"/>
                    <a:pt x="28" y="5"/>
                  </a:cubicBezTo>
                  <a:cubicBezTo>
                    <a:pt x="29" y="3"/>
                    <a:pt x="29" y="3"/>
                    <a:pt x="29" y="3"/>
                  </a:cubicBezTo>
                  <a:cubicBezTo>
                    <a:pt x="29" y="1"/>
                    <a:pt x="29" y="1"/>
                    <a:pt x="29" y="1"/>
                  </a:cubicBezTo>
                  <a:cubicBezTo>
                    <a:pt x="29" y="3"/>
                    <a:pt x="29" y="3"/>
                    <a:pt x="29" y="3"/>
                  </a:cubicBezTo>
                  <a:cubicBezTo>
                    <a:pt x="28" y="5"/>
                    <a:pt x="28" y="5"/>
                    <a:pt x="28" y="5"/>
                  </a:cubicBezTo>
                  <a:cubicBezTo>
                    <a:pt x="28" y="5"/>
                    <a:pt x="28" y="5"/>
                    <a:pt x="28" y="5"/>
                  </a:cubicBezTo>
                  <a:cubicBezTo>
                    <a:pt x="28" y="5"/>
                    <a:pt x="27" y="5"/>
                    <a:pt x="27" y="5"/>
                  </a:cubicBezTo>
                  <a:cubicBezTo>
                    <a:pt x="27" y="5"/>
                    <a:pt x="27" y="5"/>
                    <a:pt x="27" y="5"/>
                  </a:cubicBezTo>
                  <a:cubicBezTo>
                    <a:pt x="26" y="5"/>
                    <a:pt x="24" y="4"/>
                    <a:pt x="23" y="4"/>
                  </a:cubicBezTo>
                  <a:cubicBezTo>
                    <a:pt x="23" y="4"/>
                    <a:pt x="23" y="4"/>
                    <a:pt x="23" y="4"/>
                  </a:cubicBezTo>
                  <a:cubicBezTo>
                    <a:pt x="23" y="4"/>
                    <a:pt x="23" y="4"/>
                    <a:pt x="23"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715">
              <a:extLst>
                <a:ext uri="{FF2B5EF4-FFF2-40B4-BE49-F238E27FC236}">
                  <a16:creationId xmlns:a16="http://schemas.microsoft.com/office/drawing/2014/main" id="{E6419BC0-6D6C-48A2-914A-7B137E3E52D5}"/>
                </a:ext>
              </a:extLst>
            </p:cNvPr>
            <p:cNvSpPr/>
            <p:nvPr/>
          </p:nvSpPr>
          <p:spPr bwMode="auto">
            <a:xfrm rot="964014">
              <a:off x="8112069" y="342503"/>
              <a:ext cx="1229822" cy="1127683"/>
            </a:xfrm>
            <a:custGeom>
              <a:avLst/>
              <a:gdLst>
                <a:gd name="T0" fmla="*/ 32 w 237"/>
                <a:gd name="T1" fmla="*/ 150 h 213"/>
                <a:gd name="T2" fmla="*/ 15 w 237"/>
                <a:gd name="T3" fmla="*/ 150 h 213"/>
                <a:gd name="T4" fmla="*/ 21 w 237"/>
                <a:gd name="T5" fmla="*/ 117 h 213"/>
                <a:gd name="T6" fmla="*/ 18 w 237"/>
                <a:gd name="T7" fmla="*/ 91 h 213"/>
                <a:gd name="T8" fmla="*/ 78 w 237"/>
                <a:gd name="T9" fmla="*/ 66 h 213"/>
                <a:gd name="T10" fmla="*/ 118 w 237"/>
                <a:gd name="T11" fmla="*/ 18 h 213"/>
                <a:gd name="T12" fmla="*/ 124 w 237"/>
                <a:gd name="T13" fmla="*/ 0 h 213"/>
                <a:gd name="T14" fmla="*/ 145 w 237"/>
                <a:gd name="T15" fmla="*/ 18 h 213"/>
                <a:gd name="T16" fmla="*/ 208 w 237"/>
                <a:gd name="T17" fmla="*/ 39 h 213"/>
                <a:gd name="T18" fmla="*/ 214 w 237"/>
                <a:gd name="T19" fmla="*/ 72 h 213"/>
                <a:gd name="T20" fmla="*/ 232 w 237"/>
                <a:gd name="T21" fmla="*/ 79 h 213"/>
                <a:gd name="T22" fmla="*/ 215 w 237"/>
                <a:gd name="T23" fmla="*/ 109 h 213"/>
                <a:gd name="T24" fmla="*/ 192 w 237"/>
                <a:gd name="T25" fmla="*/ 174 h 213"/>
                <a:gd name="T26" fmla="*/ 128 w 237"/>
                <a:gd name="T27" fmla="*/ 208 h 213"/>
                <a:gd name="T28" fmla="*/ 59 w 237"/>
                <a:gd name="T29" fmla="*/ 191 h 213"/>
                <a:gd name="T30" fmla="*/ 32 w 237"/>
                <a:gd name="T31" fmla="*/ 15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 h="213">
                  <a:moveTo>
                    <a:pt x="32" y="150"/>
                  </a:moveTo>
                  <a:cubicBezTo>
                    <a:pt x="32" y="150"/>
                    <a:pt x="27" y="159"/>
                    <a:pt x="15" y="150"/>
                  </a:cubicBezTo>
                  <a:cubicBezTo>
                    <a:pt x="3" y="141"/>
                    <a:pt x="0" y="115"/>
                    <a:pt x="21" y="117"/>
                  </a:cubicBezTo>
                  <a:cubicBezTo>
                    <a:pt x="21" y="117"/>
                    <a:pt x="18" y="90"/>
                    <a:pt x="18" y="91"/>
                  </a:cubicBezTo>
                  <a:cubicBezTo>
                    <a:pt x="18" y="91"/>
                    <a:pt x="51" y="89"/>
                    <a:pt x="78" y="66"/>
                  </a:cubicBezTo>
                  <a:cubicBezTo>
                    <a:pt x="106" y="44"/>
                    <a:pt x="116" y="28"/>
                    <a:pt x="118" y="18"/>
                  </a:cubicBezTo>
                  <a:cubicBezTo>
                    <a:pt x="121" y="8"/>
                    <a:pt x="124" y="0"/>
                    <a:pt x="124" y="0"/>
                  </a:cubicBezTo>
                  <a:cubicBezTo>
                    <a:pt x="124" y="0"/>
                    <a:pt x="129" y="6"/>
                    <a:pt x="145" y="18"/>
                  </a:cubicBezTo>
                  <a:cubicBezTo>
                    <a:pt x="160" y="30"/>
                    <a:pt x="194" y="44"/>
                    <a:pt x="208" y="39"/>
                  </a:cubicBezTo>
                  <a:cubicBezTo>
                    <a:pt x="208" y="39"/>
                    <a:pt x="214" y="66"/>
                    <a:pt x="214" y="72"/>
                  </a:cubicBezTo>
                  <a:cubicBezTo>
                    <a:pt x="214" y="72"/>
                    <a:pt x="226" y="69"/>
                    <a:pt x="232" y="79"/>
                  </a:cubicBezTo>
                  <a:cubicBezTo>
                    <a:pt x="237" y="89"/>
                    <a:pt x="232" y="106"/>
                    <a:pt x="215" y="109"/>
                  </a:cubicBezTo>
                  <a:cubicBezTo>
                    <a:pt x="215" y="109"/>
                    <a:pt x="213" y="150"/>
                    <a:pt x="192" y="174"/>
                  </a:cubicBezTo>
                  <a:cubicBezTo>
                    <a:pt x="171" y="198"/>
                    <a:pt x="144" y="206"/>
                    <a:pt x="128" y="208"/>
                  </a:cubicBezTo>
                  <a:cubicBezTo>
                    <a:pt x="113" y="209"/>
                    <a:pt x="87" y="213"/>
                    <a:pt x="59" y="191"/>
                  </a:cubicBezTo>
                  <a:cubicBezTo>
                    <a:pt x="59" y="191"/>
                    <a:pt x="42" y="172"/>
                    <a:pt x="32" y="150"/>
                  </a:cubicBez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716">
              <a:extLst>
                <a:ext uri="{FF2B5EF4-FFF2-40B4-BE49-F238E27FC236}">
                  <a16:creationId xmlns:a16="http://schemas.microsoft.com/office/drawing/2014/main" id="{E4CBC95F-F9E7-4DC0-BCB5-75D405951E1F}"/>
                </a:ext>
              </a:extLst>
            </p:cNvPr>
            <p:cNvSpPr/>
            <p:nvPr/>
          </p:nvSpPr>
          <p:spPr bwMode="auto">
            <a:xfrm rot="964014">
              <a:off x="8325039" y="1342104"/>
              <a:ext cx="265255" cy="174869"/>
            </a:xfrm>
            <a:custGeom>
              <a:avLst/>
              <a:gdLst>
                <a:gd name="T0" fmla="*/ 0 w 51"/>
                <a:gd name="T1" fmla="*/ 0 h 33"/>
                <a:gd name="T2" fmla="*/ 32 w 51"/>
                <a:gd name="T3" fmla="*/ 33 h 33"/>
                <a:gd name="T4" fmla="*/ 51 w 51"/>
                <a:gd name="T5" fmla="*/ 10 h 33"/>
                <a:gd name="T6" fmla="*/ 0 w 51"/>
                <a:gd name="T7" fmla="*/ 0 h 33"/>
              </a:gdLst>
              <a:ahLst/>
              <a:cxnLst>
                <a:cxn ang="0">
                  <a:pos x="T0" y="T1"/>
                </a:cxn>
                <a:cxn ang="0">
                  <a:pos x="T2" y="T3"/>
                </a:cxn>
                <a:cxn ang="0">
                  <a:pos x="T4" y="T5"/>
                </a:cxn>
                <a:cxn ang="0">
                  <a:pos x="T6" y="T7"/>
                </a:cxn>
              </a:cxnLst>
              <a:rect l="0" t="0" r="r" b="b"/>
              <a:pathLst>
                <a:path w="51" h="33">
                  <a:moveTo>
                    <a:pt x="0" y="0"/>
                  </a:moveTo>
                  <a:cubicBezTo>
                    <a:pt x="0" y="0"/>
                    <a:pt x="24" y="33"/>
                    <a:pt x="32" y="33"/>
                  </a:cubicBezTo>
                  <a:cubicBezTo>
                    <a:pt x="40" y="32"/>
                    <a:pt x="49" y="14"/>
                    <a:pt x="51" y="10"/>
                  </a:cubicBezTo>
                  <a:cubicBezTo>
                    <a:pt x="51" y="10"/>
                    <a:pt x="19" y="1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717">
              <a:extLst>
                <a:ext uri="{FF2B5EF4-FFF2-40B4-BE49-F238E27FC236}">
                  <a16:creationId xmlns:a16="http://schemas.microsoft.com/office/drawing/2014/main" id="{C6EDDA5A-6912-4E7A-B0F6-D009FCFDCA35}"/>
                </a:ext>
              </a:extLst>
            </p:cNvPr>
            <p:cNvSpPr/>
            <p:nvPr/>
          </p:nvSpPr>
          <p:spPr bwMode="auto">
            <a:xfrm rot="964014">
              <a:off x="8664218" y="1269250"/>
              <a:ext cx="326638" cy="302658"/>
            </a:xfrm>
            <a:custGeom>
              <a:avLst/>
              <a:gdLst>
                <a:gd name="T0" fmla="*/ 0 w 63"/>
                <a:gd name="T1" fmla="*/ 41 h 57"/>
                <a:gd name="T2" fmla="*/ 34 w 63"/>
                <a:gd name="T3" fmla="*/ 54 h 57"/>
                <a:gd name="T4" fmla="*/ 57 w 63"/>
                <a:gd name="T5" fmla="*/ 29 h 57"/>
                <a:gd name="T6" fmla="*/ 63 w 63"/>
                <a:gd name="T7" fmla="*/ 2 h 57"/>
                <a:gd name="T8" fmla="*/ 30 w 63"/>
                <a:gd name="T9" fmla="*/ 31 h 57"/>
                <a:gd name="T10" fmla="*/ 0 w 63"/>
                <a:gd name="T11" fmla="*/ 41 h 57"/>
              </a:gdLst>
              <a:ahLst/>
              <a:cxnLst>
                <a:cxn ang="0">
                  <a:pos x="T0" y="T1"/>
                </a:cxn>
                <a:cxn ang="0">
                  <a:pos x="T2" y="T3"/>
                </a:cxn>
                <a:cxn ang="0">
                  <a:pos x="T4" y="T5"/>
                </a:cxn>
                <a:cxn ang="0">
                  <a:pos x="T6" y="T7"/>
                </a:cxn>
                <a:cxn ang="0">
                  <a:pos x="T8" y="T9"/>
                </a:cxn>
                <a:cxn ang="0">
                  <a:pos x="T10" y="T11"/>
                </a:cxn>
              </a:cxnLst>
              <a:rect l="0" t="0" r="r" b="b"/>
              <a:pathLst>
                <a:path w="63" h="57">
                  <a:moveTo>
                    <a:pt x="0" y="41"/>
                  </a:moveTo>
                  <a:cubicBezTo>
                    <a:pt x="0" y="41"/>
                    <a:pt x="29" y="57"/>
                    <a:pt x="34" y="54"/>
                  </a:cubicBezTo>
                  <a:cubicBezTo>
                    <a:pt x="40" y="51"/>
                    <a:pt x="52" y="38"/>
                    <a:pt x="57" y="29"/>
                  </a:cubicBezTo>
                  <a:cubicBezTo>
                    <a:pt x="61" y="20"/>
                    <a:pt x="63" y="3"/>
                    <a:pt x="63" y="2"/>
                  </a:cubicBezTo>
                  <a:cubicBezTo>
                    <a:pt x="63" y="0"/>
                    <a:pt x="55" y="19"/>
                    <a:pt x="30" y="31"/>
                  </a:cubicBezTo>
                  <a:cubicBezTo>
                    <a:pt x="4" y="44"/>
                    <a:pt x="0" y="41"/>
                    <a:pt x="0"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718">
              <a:extLst>
                <a:ext uri="{FF2B5EF4-FFF2-40B4-BE49-F238E27FC236}">
                  <a16:creationId xmlns:a16="http://schemas.microsoft.com/office/drawing/2014/main" id="{EE68818B-463A-4A30-8E24-D13E4DB13F4B}"/>
                </a:ext>
              </a:extLst>
            </p:cNvPr>
            <p:cNvSpPr/>
            <p:nvPr/>
          </p:nvSpPr>
          <p:spPr bwMode="auto">
            <a:xfrm rot="964014">
              <a:off x="8167877" y="541785"/>
              <a:ext cx="1041292" cy="916943"/>
            </a:xfrm>
            <a:custGeom>
              <a:avLst/>
              <a:gdLst>
                <a:gd name="T0" fmla="*/ 15 w 201"/>
                <a:gd name="T1" fmla="*/ 113 h 173"/>
                <a:gd name="T2" fmla="*/ 0 w 201"/>
                <a:gd name="T3" fmla="*/ 54 h 173"/>
                <a:gd name="T4" fmla="*/ 0 w 201"/>
                <a:gd name="T5" fmla="*/ 54 h 173"/>
                <a:gd name="T6" fmla="*/ 0 w 201"/>
                <a:gd name="T7" fmla="*/ 54 h 173"/>
                <a:gd name="T8" fmla="*/ 2 w 201"/>
                <a:gd name="T9" fmla="*/ 52 h 173"/>
                <a:gd name="T10" fmla="*/ 2 w 201"/>
                <a:gd name="T11" fmla="*/ 52 h 173"/>
                <a:gd name="T12" fmla="*/ 4 w 201"/>
                <a:gd name="T13" fmla="*/ 54 h 173"/>
                <a:gd name="T14" fmla="*/ 4 w 201"/>
                <a:gd name="T15" fmla="*/ 54 h 173"/>
                <a:gd name="T16" fmla="*/ 6 w 201"/>
                <a:gd name="T17" fmla="*/ 72 h 173"/>
                <a:gd name="T18" fmla="*/ 6 w 201"/>
                <a:gd name="T19" fmla="*/ 72 h 173"/>
                <a:gd name="T20" fmla="*/ 19 w 201"/>
                <a:gd name="T21" fmla="*/ 111 h 173"/>
                <a:gd name="T22" fmla="*/ 19 w 201"/>
                <a:gd name="T23" fmla="*/ 111 h 173"/>
                <a:gd name="T24" fmla="*/ 96 w 201"/>
                <a:gd name="T25" fmla="*/ 169 h 173"/>
                <a:gd name="T26" fmla="*/ 96 w 201"/>
                <a:gd name="T27" fmla="*/ 169 h 173"/>
                <a:gd name="T28" fmla="*/ 123 w 201"/>
                <a:gd name="T29" fmla="*/ 165 h 173"/>
                <a:gd name="T30" fmla="*/ 123 w 201"/>
                <a:gd name="T31" fmla="*/ 165 h 173"/>
                <a:gd name="T32" fmla="*/ 197 w 201"/>
                <a:gd name="T33" fmla="*/ 56 h 173"/>
                <a:gd name="T34" fmla="*/ 197 w 201"/>
                <a:gd name="T35" fmla="*/ 56 h 173"/>
                <a:gd name="T36" fmla="*/ 190 w 201"/>
                <a:gd name="T37" fmla="*/ 3 h 173"/>
                <a:gd name="T38" fmla="*/ 190 w 201"/>
                <a:gd name="T39" fmla="*/ 3 h 173"/>
                <a:gd name="T40" fmla="*/ 192 w 201"/>
                <a:gd name="T41" fmla="*/ 0 h 173"/>
                <a:gd name="T42" fmla="*/ 192 w 201"/>
                <a:gd name="T43" fmla="*/ 0 h 173"/>
                <a:gd name="T44" fmla="*/ 194 w 201"/>
                <a:gd name="T45" fmla="*/ 2 h 173"/>
                <a:gd name="T46" fmla="*/ 194 w 201"/>
                <a:gd name="T47" fmla="*/ 2 h 173"/>
                <a:gd name="T48" fmla="*/ 201 w 201"/>
                <a:gd name="T49" fmla="*/ 56 h 173"/>
                <a:gd name="T50" fmla="*/ 201 w 201"/>
                <a:gd name="T51" fmla="*/ 56 h 173"/>
                <a:gd name="T52" fmla="*/ 124 w 201"/>
                <a:gd name="T53" fmla="*/ 169 h 173"/>
                <a:gd name="T54" fmla="*/ 124 w 201"/>
                <a:gd name="T55" fmla="*/ 169 h 173"/>
                <a:gd name="T56" fmla="*/ 96 w 201"/>
                <a:gd name="T57" fmla="*/ 173 h 173"/>
                <a:gd name="T58" fmla="*/ 96 w 201"/>
                <a:gd name="T59" fmla="*/ 173 h 173"/>
                <a:gd name="T60" fmla="*/ 15 w 201"/>
                <a:gd name="T61" fmla="*/ 11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1" h="173">
                  <a:moveTo>
                    <a:pt x="15" y="113"/>
                  </a:moveTo>
                  <a:cubicBezTo>
                    <a:pt x="2" y="83"/>
                    <a:pt x="0" y="54"/>
                    <a:pt x="0" y="54"/>
                  </a:cubicBezTo>
                  <a:cubicBezTo>
                    <a:pt x="0" y="54"/>
                    <a:pt x="0" y="54"/>
                    <a:pt x="0" y="54"/>
                  </a:cubicBezTo>
                  <a:cubicBezTo>
                    <a:pt x="0" y="54"/>
                    <a:pt x="0" y="54"/>
                    <a:pt x="0" y="54"/>
                  </a:cubicBezTo>
                  <a:cubicBezTo>
                    <a:pt x="0" y="53"/>
                    <a:pt x="0" y="52"/>
                    <a:pt x="2" y="52"/>
                  </a:cubicBezTo>
                  <a:cubicBezTo>
                    <a:pt x="2" y="52"/>
                    <a:pt x="2" y="52"/>
                    <a:pt x="2" y="52"/>
                  </a:cubicBezTo>
                  <a:cubicBezTo>
                    <a:pt x="3" y="52"/>
                    <a:pt x="4" y="52"/>
                    <a:pt x="4" y="54"/>
                  </a:cubicBezTo>
                  <a:cubicBezTo>
                    <a:pt x="4" y="54"/>
                    <a:pt x="4" y="54"/>
                    <a:pt x="4" y="54"/>
                  </a:cubicBezTo>
                  <a:cubicBezTo>
                    <a:pt x="4" y="54"/>
                    <a:pt x="4" y="61"/>
                    <a:pt x="6" y="72"/>
                  </a:cubicBezTo>
                  <a:cubicBezTo>
                    <a:pt x="6" y="72"/>
                    <a:pt x="6" y="72"/>
                    <a:pt x="6" y="72"/>
                  </a:cubicBezTo>
                  <a:cubicBezTo>
                    <a:pt x="9" y="82"/>
                    <a:pt x="12" y="97"/>
                    <a:pt x="19" y="111"/>
                  </a:cubicBezTo>
                  <a:cubicBezTo>
                    <a:pt x="19" y="111"/>
                    <a:pt x="19" y="111"/>
                    <a:pt x="19" y="111"/>
                  </a:cubicBezTo>
                  <a:cubicBezTo>
                    <a:pt x="32" y="140"/>
                    <a:pt x="55" y="169"/>
                    <a:pt x="96" y="169"/>
                  </a:cubicBezTo>
                  <a:cubicBezTo>
                    <a:pt x="96" y="169"/>
                    <a:pt x="96" y="169"/>
                    <a:pt x="96" y="169"/>
                  </a:cubicBezTo>
                  <a:cubicBezTo>
                    <a:pt x="104" y="169"/>
                    <a:pt x="113" y="168"/>
                    <a:pt x="123" y="165"/>
                  </a:cubicBezTo>
                  <a:cubicBezTo>
                    <a:pt x="123" y="165"/>
                    <a:pt x="123" y="165"/>
                    <a:pt x="123" y="165"/>
                  </a:cubicBezTo>
                  <a:cubicBezTo>
                    <a:pt x="184" y="150"/>
                    <a:pt x="197" y="98"/>
                    <a:pt x="197" y="56"/>
                  </a:cubicBezTo>
                  <a:cubicBezTo>
                    <a:pt x="197" y="56"/>
                    <a:pt x="197" y="56"/>
                    <a:pt x="197" y="56"/>
                  </a:cubicBezTo>
                  <a:cubicBezTo>
                    <a:pt x="197" y="31"/>
                    <a:pt x="192" y="9"/>
                    <a:pt x="190" y="3"/>
                  </a:cubicBezTo>
                  <a:cubicBezTo>
                    <a:pt x="190" y="3"/>
                    <a:pt x="190" y="3"/>
                    <a:pt x="190" y="3"/>
                  </a:cubicBezTo>
                  <a:cubicBezTo>
                    <a:pt x="190" y="2"/>
                    <a:pt x="191" y="1"/>
                    <a:pt x="192" y="0"/>
                  </a:cubicBezTo>
                  <a:cubicBezTo>
                    <a:pt x="192" y="0"/>
                    <a:pt x="192" y="0"/>
                    <a:pt x="192" y="0"/>
                  </a:cubicBezTo>
                  <a:cubicBezTo>
                    <a:pt x="193" y="0"/>
                    <a:pt x="194" y="1"/>
                    <a:pt x="194" y="2"/>
                  </a:cubicBezTo>
                  <a:cubicBezTo>
                    <a:pt x="194" y="2"/>
                    <a:pt x="194" y="2"/>
                    <a:pt x="194" y="2"/>
                  </a:cubicBezTo>
                  <a:cubicBezTo>
                    <a:pt x="196" y="9"/>
                    <a:pt x="201" y="30"/>
                    <a:pt x="201" y="56"/>
                  </a:cubicBezTo>
                  <a:cubicBezTo>
                    <a:pt x="201" y="56"/>
                    <a:pt x="201" y="56"/>
                    <a:pt x="201" y="56"/>
                  </a:cubicBezTo>
                  <a:cubicBezTo>
                    <a:pt x="201" y="99"/>
                    <a:pt x="187" y="153"/>
                    <a:pt x="124" y="169"/>
                  </a:cubicBezTo>
                  <a:cubicBezTo>
                    <a:pt x="124" y="169"/>
                    <a:pt x="124" y="169"/>
                    <a:pt x="124" y="169"/>
                  </a:cubicBezTo>
                  <a:cubicBezTo>
                    <a:pt x="114" y="172"/>
                    <a:pt x="105" y="173"/>
                    <a:pt x="96" y="173"/>
                  </a:cubicBezTo>
                  <a:cubicBezTo>
                    <a:pt x="96" y="173"/>
                    <a:pt x="96" y="173"/>
                    <a:pt x="96" y="173"/>
                  </a:cubicBezTo>
                  <a:cubicBezTo>
                    <a:pt x="52" y="173"/>
                    <a:pt x="28" y="143"/>
                    <a:pt x="15" y="11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719">
              <a:extLst>
                <a:ext uri="{FF2B5EF4-FFF2-40B4-BE49-F238E27FC236}">
                  <a16:creationId xmlns:a16="http://schemas.microsoft.com/office/drawing/2014/main" id="{2263BA5E-CFCB-40F6-A93F-69E91A916959}"/>
                </a:ext>
              </a:extLst>
            </p:cNvPr>
            <p:cNvSpPr/>
            <p:nvPr/>
          </p:nvSpPr>
          <p:spPr bwMode="auto">
            <a:xfrm rot="964014">
              <a:off x="8105911" y="801995"/>
              <a:ext cx="155647" cy="210740"/>
            </a:xfrm>
            <a:custGeom>
              <a:avLst/>
              <a:gdLst>
                <a:gd name="T0" fmla="*/ 21 w 30"/>
                <a:gd name="T1" fmla="*/ 40 h 40"/>
                <a:gd name="T2" fmla="*/ 0 w 30"/>
                <a:gd name="T3" fmla="*/ 14 h 40"/>
                <a:gd name="T4" fmla="*/ 0 w 30"/>
                <a:gd name="T5" fmla="*/ 14 h 40"/>
                <a:gd name="T6" fmla="*/ 4 w 30"/>
                <a:gd name="T7" fmla="*/ 4 h 40"/>
                <a:gd name="T8" fmla="*/ 4 w 30"/>
                <a:gd name="T9" fmla="*/ 4 h 40"/>
                <a:gd name="T10" fmla="*/ 14 w 30"/>
                <a:gd name="T11" fmla="*/ 0 h 40"/>
                <a:gd name="T12" fmla="*/ 14 w 30"/>
                <a:gd name="T13" fmla="*/ 0 h 40"/>
                <a:gd name="T14" fmla="*/ 16 w 30"/>
                <a:gd name="T15" fmla="*/ 0 h 40"/>
                <a:gd name="T16" fmla="*/ 16 w 30"/>
                <a:gd name="T17" fmla="*/ 0 h 40"/>
                <a:gd name="T18" fmla="*/ 16 w 30"/>
                <a:gd name="T19" fmla="*/ 0 h 40"/>
                <a:gd name="T20" fmla="*/ 18 w 30"/>
                <a:gd name="T21" fmla="*/ 2 h 40"/>
                <a:gd name="T22" fmla="*/ 18 w 30"/>
                <a:gd name="T23" fmla="*/ 2 h 40"/>
                <a:gd name="T24" fmla="*/ 16 w 30"/>
                <a:gd name="T25" fmla="*/ 4 h 40"/>
                <a:gd name="T26" fmla="*/ 16 w 30"/>
                <a:gd name="T27" fmla="*/ 4 h 40"/>
                <a:gd name="T28" fmla="*/ 14 w 30"/>
                <a:gd name="T29" fmla="*/ 4 h 40"/>
                <a:gd name="T30" fmla="*/ 14 w 30"/>
                <a:gd name="T31" fmla="*/ 4 h 40"/>
                <a:gd name="T32" fmla="*/ 4 w 30"/>
                <a:gd name="T33" fmla="*/ 14 h 40"/>
                <a:gd name="T34" fmla="*/ 4 w 30"/>
                <a:gd name="T35" fmla="*/ 14 h 40"/>
                <a:gd name="T36" fmla="*/ 10 w 30"/>
                <a:gd name="T37" fmla="*/ 29 h 40"/>
                <a:gd name="T38" fmla="*/ 10 w 30"/>
                <a:gd name="T39" fmla="*/ 29 h 40"/>
                <a:gd name="T40" fmla="*/ 21 w 30"/>
                <a:gd name="T41" fmla="*/ 36 h 40"/>
                <a:gd name="T42" fmla="*/ 21 w 30"/>
                <a:gd name="T43" fmla="*/ 36 h 40"/>
                <a:gd name="T44" fmla="*/ 27 w 30"/>
                <a:gd name="T45" fmla="*/ 34 h 40"/>
                <a:gd name="T46" fmla="*/ 27 w 30"/>
                <a:gd name="T47" fmla="*/ 34 h 40"/>
                <a:gd name="T48" fmla="*/ 30 w 30"/>
                <a:gd name="T49" fmla="*/ 34 h 40"/>
                <a:gd name="T50" fmla="*/ 30 w 30"/>
                <a:gd name="T51" fmla="*/ 34 h 40"/>
                <a:gd name="T52" fmla="*/ 29 w 30"/>
                <a:gd name="T53" fmla="*/ 37 h 40"/>
                <a:gd name="T54" fmla="*/ 29 w 30"/>
                <a:gd name="T55" fmla="*/ 37 h 40"/>
                <a:gd name="T56" fmla="*/ 21 w 30"/>
                <a:gd name="T57" fmla="*/ 40 h 40"/>
                <a:gd name="T58" fmla="*/ 21 w 30"/>
                <a:gd name="T59" fmla="*/ 40 h 40"/>
                <a:gd name="T60" fmla="*/ 21 w 30"/>
                <a:gd name="T6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40">
                  <a:moveTo>
                    <a:pt x="21" y="40"/>
                  </a:moveTo>
                  <a:cubicBezTo>
                    <a:pt x="9" y="40"/>
                    <a:pt x="0" y="25"/>
                    <a:pt x="0" y="14"/>
                  </a:cubicBezTo>
                  <a:cubicBezTo>
                    <a:pt x="0" y="14"/>
                    <a:pt x="0" y="14"/>
                    <a:pt x="0" y="14"/>
                  </a:cubicBezTo>
                  <a:cubicBezTo>
                    <a:pt x="0" y="10"/>
                    <a:pt x="1" y="7"/>
                    <a:pt x="4" y="4"/>
                  </a:cubicBezTo>
                  <a:cubicBezTo>
                    <a:pt x="4" y="4"/>
                    <a:pt x="4" y="4"/>
                    <a:pt x="4" y="4"/>
                  </a:cubicBezTo>
                  <a:cubicBezTo>
                    <a:pt x="6" y="2"/>
                    <a:pt x="10" y="0"/>
                    <a:pt x="14" y="0"/>
                  </a:cubicBezTo>
                  <a:cubicBezTo>
                    <a:pt x="14" y="0"/>
                    <a:pt x="14" y="0"/>
                    <a:pt x="14" y="0"/>
                  </a:cubicBezTo>
                  <a:cubicBezTo>
                    <a:pt x="15" y="0"/>
                    <a:pt x="15" y="0"/>
                    <a:pt x="16" y="0"/>
                  </a:cubicBezTo>
                  <a:cubicBezTo>
                    <a:pt x="16" y="0"/>
                    <a:pt x="16" y="0"/>
                    <a:pt x="16" y="0"/>
                  </a:cubicBezTo>
                  <a:cubicBezTo>
                    <a:pt x="16" y="0"/>
                    <a:pt x="16" y="0"/>
                    <a:pt x="16" y="0"/>
                  </a:cubicBezTo>
                  <a:cubicBezTo>
                    <a:pt x="17" y="0"/>
                    <a:pt x="18" y="1"/>
                    <a:pt x="18" y="2"/>
                  </a:cubicBezTo>
                  <a:cubicBezTo>
                    <a:pt x="18" y="2"/>
                    <a:pt x="18" y="2"/>
                    <a:pt x="18" y="2"/>
                  </a:cubicBezTo>
                  <a:cubicBezTo>
                    <a:pt x="18" y="3"/>
                    <a:pt x="17" y="4"/>
                    <a:pt x="16" y="4"/>
                  </a:cubicBezTo>
                  <a:cubicBezTo>
                    <a:pt x="16" y="4"/>
                    <a:pt x="16" y="4"/>
                    <a:pt x="16" y="4"/>
                  </a:cubicBezTo>
                  <a:cubicBezTo>
                    <a:pt x="15" y="4"/>
                    <a:pt x="15" y="4"/>
                    <a:pt x="14" y="4"/>
                  </a:cubicBezTo>
                  <a:cubicBezTo>
                    <a:pt x="14" y="4"/>
                    <a:pt x="14" y="4"/>
                    <a:pt x="14" y="4"/>
                  </a:cubicBezTo>
                  <a:cubicBezTo>
                    <a:pt x="7" y="4"/>
                    <a:pt x="4" y="8"/>
                    <a:pt x="4" y="14"/>
                  </a:cubicBezTo>
                  <a:cubicBezTo>
                    <a:pt x="4" y="14"/>
                    <a:pt x="4" y="14"/>
                    <a:pt x="4" y="14"/>
                  </a:cubicBezTo>
                  <a:cubicBezTo>
                    <a:pt x="4" y="19"/>
                    <a:pt x="6" y="24"/>
                    <a:pt x="10" y="29"/>
                  </a:cubicBezTo>
                  <a:cubicBezTo>
                    <a:pt x="10" y="29"/>
                    <a:pt x="10" y="29"/>
                    <a:pt x="10" y="29"/>
                  </a:cubicBezTo>
                  <a:cubicBezTo>
                    <a:pt x="13" y="33"/>
                    <a:pt x="17" y="36"/>
                    <a:pt x="21" y="36"/>
                  </a:cubicBezTo>
                  <a:cubicBezTo>
                    <a:pt x="21" y="36"/>
                    <a:pt x="21" y="36"/>
                    <a:pt x="21" y="36"/>
                  </a:cubicBezTo>
                  <a:cubicBezTo>
                    <a:pt x="23" y="36"/>
                    <a:pt x="25" y="36"/>
                    <a:pt x="27" y="34"/>
                  </a:cubicBezTo>
                  <a:cubicBezTo>
                    <a:pt x="27" y="34"/>
                    <a:pt x="27" y="34"/>
                    <a:pt x="27" y="34"/>
                  </a:cubicBezTo>
                  <a:cubicBezTo>
                    <a:pt x="28" y="33"/>
                    <a:pt x="29" y="33"/>
                    <a:pt x="30" y="34"/>
                  </a:cubicBezTo>
                  <a:cubicBezTo>
                    <a:pt x="30" y="34"/>
                    <a:pt x="30" y="34"/>
                    <a:pt x="30" y="34"/>
                  </a:cubicBezTo>
                  <a:cubicBezTo>
                    <a:pt x="30" y="35"/>
                    <a:pt x="30" y="36"/>
                    <a:pt x="29" y="37"/>
                  </a:cubicBezTo>
                  <a:cubicBezTo>
                    <a:pt x="29" y="37"/>
                    <a:pt x="29" y="37"/>
                    <a:pt x="29" y="37"/>
                  </a:cubicBezTo>
                  <a:cubicBezTo>
                    <a:pt x="27" y="39"/>
                    <a:pt x="24" y="40"/>
                    <a:pt x="21" y="40"/>
                  </a:cubicBezTo>
                  <a:cubicBezTo>
                    <a:pt x="21" y="40"/>
                    <a:pt x="21" y="40"/>
                    <a:pt x="21" y="40"/>
                  </a:cubicBezTo>
                  <a:cubicBezTo>
                    <a:pt x="21" y="40"/>
                    <a:pt x="21" y="40"/>
                    <a:pt x="21" y="40"/>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721">
              <a:extLst>
                <a:ext uri="{FF2B5EF4-FFF2-40B4-BE49-F238E27FC236}">
                  <a16:creationId xmlns:a16="http://schemas.microsoft.com/office/drawing/2014/main" id="{713C4CD8-6C63-4FF7-B8A7-81C7987FDF31}"/>
                </a:ext>
              </a:extLst>
            </p:cNvPr>
            <p:cNvSpPr/>
            <p:nvPr/>
          </p:nvSpPr>
          <p:spPr bwMode="auto">
            <a:xfrm rot="964014">
              <a:off x="8866553" y="72342"/>
              <a:ext cx="554626" cy="753283"/>
            </a:xfrm>
            <a:custGeom>
              <a:avLst/>
              <a:gdLst>
                <a:gd name="T0" fmla="*/ 100 w 107"/>
                <a:gd name="T1" fmla="*/ 142 h 142"/>
                <a:gd name="T2" fmla="*/ 99 w 107"/>
                <a:gd name="T3" fmla="*/ 140 h 142"/>
                <a:gd name="T4" fmla="*/ 99 w 107"/>
                <a:gd name="T5" fmla="*/ 140 h 142"/>
                <a:gd name="T6" fmla="*/ 103 w 107"/>
                <a:gd name="T7" fmla="*/ 101 h 142"/>
                <a:gd name="T8" fmla="*/ 103 w 107"/>
                <a:gd name="T9" fmla="*/ 101 h 142"/>
                <a:gd name="T10" fmla="*/ 43 w 107"/>
                <a:gd name="T11" fmla="*/ 4 h 142"/>
                <a:gd name="T12" fmla="*/ 43 w 107"/>
                <a:gd name="T13" fmla="*/ 4 h 142"/>
                <a:gd name="T14" fmla="*/ 35 w 107"/>
                <a:gd name="T15" fmla="*/ 4 h 142"/>
                <a:gd name="T16" fmla="*/ 35 w 107"/>
                <a:gd name="T17" fmla="*/ 4 h 142"/>
                <a:gd name="T18" fmla="*/ 12 w 107"/>
                <a:gd name="T19" fmla="*/ 11 h 142"/>
                <a:gd name="T20" fmla="*/ 12 w 107"/>
                <a:gd name="T21" fmla="*/ 11 h 142"/>
                <a:gd name="T22" fmla="*/ 4 w 107"/>
                <a:gd name="T23" fmla="*/ 18 h 142"/>
                <a:gd name="T24" fmla="*/ 4 w 107"/>
                <a:gd name="T25" fmla="*/ 18 h 142"/>
                <a:gd name="T26" fmla="*/ 4 w 107"/>
                <a:gd name="T27" fmla="*/ 18 h 142"/>
                <a:gd name="T28" fmla="*/ 1 w 107"/>
                <a:gd name="T29" fmla="*/ 19 h 142"/>
                <a:gd name="T30" fmla="*/ 1 w 107"/>
                <a:gd name="T31" fmla="*/ 19 h 142"/>
                <a:gd name="T32" fmla="*/ 1 w 107"/>
                <a:gd name="T33" fmla="*/ 16 h 142"/>
                <a:gd name="T34" fmla="*/ 1 w 107"/>
                <a:gd name="T35" fmla="*/ 16 h 142"/>
                <a:gd name="T36" fmla="*/ 35 w 107"/>
                <a:gd name="T37" fmla="*/ 0 h 142"/>
                <a:gd name="T38" fmla="*/ 35 w 107"/>
                <a:gd name="T39" fmla="*/ 0 h 142"/>
                <a:gd name="T40" fmla="*/ 44 w 107"/>
                <a:gd name="T41" fmla="*/ 0 h 142"/>
                <a:gd name="T42" fmla="*/ 44 w 107"/>
                <a:gd name="T43" fmla="*/ 0 h 142"/>
                <a:gd name="T44" fmla="*/ 107 w 107"/>
                <a:gd name="T45" fmla="*/ 101 h 142"/>
                <a:gd name="T46" fmla="*/ 107 w 107"/>
                <a:gd name="T47" fmla="*/ 101 h 142"/>
                <a:gd name="T48" fmla="*/ 103 w 107"/>
                <a:gd name="T49" fmla="*/ 140 h 142"/>
                <a:gd name="T50" fmla="*/ 103 w 107"/>
                <a:gd name="T51" fmla="*/ 140 h 142"/>
                <a:gd name="T52" fmla="*/ 101 w 107"/>
                <a:gd name="T53" fmla="*/ 142 h 142"/>
                <a:gd name="T54" fmla="*/ 101 w 107"/>
                <a:gd name="T55" fmla="*/ 142 h 142"/>
                <a:gd name="T56" fmla="*/ 100 w 107"/>
                <a:gd name="T5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42">
                  <a:moveTo>
                    <a:pt x="100" y="142"/>
                  </a:moveTo>
                  <a:cubicBezTo>
                    <a:pt x="99" y="142"/>
                    <a:pt x="99" y="141"/>
                    <a:pt x="99" y="140"/>
                  </a:cubicBezTo>
                  <a:cubicBezTo>
                    <a:pt x="99" y="140"/>
                    <a:pt x="99" y="140"/>
                    <a:pt x="99" y="140"/>
                  </a:cubicBezTo>
                  <a:cubicBezTo>
                    <a:pt x="102" y="126"/>
                    <a:pt x="103" y="113"/>
                    <a:pt x="103" y="101"/>
                  </a:cubicBezTo>
                  <a:cubicBezTo>
                    <a:pt x="103" y="101"/>
                    <a:pt x="103" y="101"/>
                    <a:pt x="103" y="101"/>
                  </a:cubicBezTo>
                  <a:cubicBezTo>
                    <a:pt x="103" y="46"/>
                    <a:pt x="76" y="10"/>
                    <a:pt x="43" y="4"/>
                  </a:cubicBezTo>
                  <a:cubicBezTo>
                    <a:pt x="43" y="4"/>
                    <a:pt x="43" y="4"/>
                    <a:pt x="43" y="4"/>
                  </a:cubicBezTo>
                  <a:cubicBezTo>
                    <a:pt x="40" y="4"/>
                    <a:pt x="38" y="4"/>
                    <a:pt x="35" y="4"/>
                  </a:cubicBezTo>
                  <a:cubicBezTo>
                    <a:pt x="35" y="4"/>
                    <a:pt x="35" y="4"/>
                    <a:pt x="35" y="4"/>
                  </a:cubicBezTo>
                  <a:cubicBezTo>
                    <a:pt x="25" y="4"/>
                    <a:pt x="17" y="7"/>
                    <a:pt x="12" y="11"/>
                  </a:cubicBezTo>
                  <a:cubicBezTo>
                    <a:pt x="12" y="11"/>
                    <a:pt x="12" y="11"/>
                    <a:pt x="12" y="11"/>
                  </a:cubicBezTo>
                  <a:cubicBezTo>
                    <a:pt x="7" y="15"/>
                    <a:pt x="4" y="18"/>
                    <a:pt x="4" y="18"/>
                  </a:cubicBezTo>
                  <a:cubicBezTo>
                    <a:pt x="4" y="18"/>
                    <a:pt x="4" y="18"/>
                    <a:pt x="4" y="18"/>
                  </a:cubicBezTo>
                  <a:cubicBezTo>
                    <a:pt x="4" y="18"/>
                    <a:pt x="4" y="18"/>
                    <a:pt x="4" y="18"/>
                  </a:cubicBezTo>
                  <a:cubicBezTo>
                    <a:pt x="4" y="19"/>
                    <a:pt x="2" y="20"/>
                    <a:pt x="1" y="19"/>
                  </a:cubicBezTo>
                  <a:cubicBezTo>
                    <a:pt x="1" y="19"/>
                    <a:pt x="1" y="19"/>
                    <a:pt x="1" y="19"/>
                  </a:cubicBezTo>
                  <a:cubicBezTo>
                    <a:pt x="0" y="18"/>
                    <a:pt x="0" y="17"/>
                    <a:pt x="1" y="16"/>
                  </a:cubicBezTo>
                  <a:cubicBezTo>
                    <a:pt x="1" y="16"/>
                    <a:pt x="1" y="16"/>
                    <a:pt x="1" y="16"/>
                  </a:cubicBezTo>
                  <a:cubicBezTo>
                    <a:pt x="1" y="16"/>
                    <a:pt x="13" y="0"/>
                    <a:pt x="35" y="0"/>
                  </a:cubicBezTo>
                  <a:cubicBezTo>
                    <a:pt x="35" y="0"/>
                    <a:pt x="35" y="0"/>
                    <a:pt x="35" y="0"/>
                  </a:cubicBezTo>
                  <a:cubicBezTo>
                    <a:pt x="38" y="0"/>
                    <a:pt x="41" y="0"/>
                    <a:pt x="44" y="0"/>
                  </a:cubicBezTo>
                  <a:cubicBezTo>
                    <a:pt x="44" y="0"/>
                    <a:pt x="44" y="0"/>
                    <a:pt x="44" y="0"/>
                  </a:cubicBezTo>
                  <a:cubicBezTo>
                    <a:pt x="79" y="7"/>
                    <a:pt x="107" y="45"/>
                    <a:pt x="107" y="101"/>
                  </a:cubicBezTo>
                  <a:cubicBezTo>
                    <a:pt x="107" y="101"/>
                    <a:pt x="107" y="101"/>
                    <a:pt x="107" y="101"/>
                  </a:cubicBezTo>
                  <a:cubicBezTo>
                    <a:pt x="107" y="113"/>
                    <a:pt x="106" y="126"/>
                    <a:pt x="103" y="140"/>
                  </a:cubicBezTo>
                  <a:cubicBezTo>
                    <a:pt x="103" y="140"/>
                    <a:pt x="103" y="140"/>
                    <a:pt x="103" y="140"/>
                  </a:cubicBezTo>
                  <a:cubicBezTo>
                    <a:pt x="103" y="141"/>
                    <a:pt x="102" y="142"/>
                    <a:pt x="101" y="142"/>
                  </a:cubicBezTo>
                  <a:cubicBezTo>
                    <a:pt x="101" y="142"/>
                    <a:pt x="101" y="142"/>
                    <a:pt x="101" y="142"/>
                  </a:cubicBezTo>
                  <a:cubicBezTo>
                    <a:pt x="101" y="142"/>
                    <a:pt x="100" y="142"/>
                    <a:pt x="100" y="14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722">
              <a:extLst>
                <a:ext uri="{FF2B5EF4-FFF2-40B4-BE49-F238E27FC236}">
                  <a16:creationId xmlns:a16="http://schemas.microsoft.com/office/drawing/2014/main" id="{6CB6EF65-69CD-41FE-8855-AA94586BD5FD}"/>
                </a:ext>
              </a:extLst>
            </p:cNvPr>
            <p:cNvSpPr/>
            <p:nvPr/>
          </p:nvSpPr>
          <p:spPr bwMode="auto">
            <a:xfrm rot="964014">
              <a:off x="9215470" y="866601"/>
              <a:ext cx="118378" cy="212981"/>
            </a:xfrm>
            <a:custGeom>
              <a:avLst/>
              <a:gdLst>
                <a:gd name="T0" fmla="*/ 1 w 23"/>
                <a:gd name="T1" fmla="*/ 38 h 40"/>
                <a:gd name="T2" fmla="*/ 3 w 23"/>
                <a:gd name="T3" fmla="*/ 36 h 40"/>
                <a:gd name="T4" fmla="*/ 3 w 23"/>
                <a:gd name="T5" fmla="*/ 36 h 40"/>
                <a:gd name="T6" fmla="*/ 19 w 23"/>
                <a:gd name="T7" fmla="*/ 17 h 40"/>
                <a:gd name="T8" fmla="*/ 19 w 23"/>
                <a:gd name="T9" fmla="*/ 17 h 40"/>
                <a:gd name="T10" fmla="*/ 19 w 23"/>
                <a:gd name="T11" fmla="*/ 15 h 40"/>
                <a:gd name="T12" fmla="*/ 19 w 23"/>
                <a:gd name="T13" fmla="*/ 15 h 40"/>
                <a:gd name="T14" fmla="*/ 6 w 23"/>
                <a:gd name="T15" fmla="*/ 4 h 40"/>
                <a:gd name="T16" fmla="*/ 6 w 23"/>
                <a:gd name="T17" fmla="*/ 4 h 40"/>
                <a:gd name="T18" fmla="*/ 3 w 23"/>
                <a:gd name="T19" fmla="*/ 4 h 40"/>
                <a:gd name="T20" fmla="*/ 3 w 23"/>
                <a:gd name="T21" fmla="*/ 4 h 40"/>
                <a:gd name="T22" fmla="*/ 3 w 23"/>
                <a:gd name="T23" fmla="*/ 4 h 40"/>
                <a:gd name="T24" fmla="*/ 1 w 23"/>
                <a:gd name="T25" fmla="*/ 2 h 40"/>
                <a:gd name="T26" fmla="*/ 1 w 23"/>
                <a:gd name="T27" fmla="*/ 2 h 40"/>
                <a:gd name="T28" fmla="*/ 2 w 23"/>
                <a:gd name="T29" fmla="*/ 0 h 40"/>
                <a:gd name="T30" fmla="*/ 2 w 23"/>
                <a:gd name="T31" fmla="*/ 0 h 40"/>
                <a:gd name="T32" fmla="*/ 6 w 23"/>
                <a:gd name="T33" fmla="*/ 0 h 40"/>
                <a:gd name="T34" fmla="*/ 6 w 23"/>
                <a:gd name="T35" fmla="*/ 0 h 40"/>
                <a:gd name="T36" fmla="*/ 23 w 23"/>
                <a:gd name="T37" fmla="*/ 15 h 40"/>
                <a:gd name="T38" fmla="*/ 23 w 23"/>
                <a:gd name="T39" fmla="*/ 15 h 40"/>
                <a:gd name="T40" fmla="*/ 23 w 23"/>
                <a:gd name="T41" fmla="*/ 17 h 40"/>
                <a:gd name="T42" fmla="*/ 23 w 23"/>
                <a:gd name="T43" fmla="*/ 17 h 40"/>
                <a:gd name="T44" fmla="*/ 3 w 23"/>
                <a:gd name="T45" fmla="*/ 40 h 40"/>
                <a:gd name="T46" fmla="*/ 3 w 23"/>
                <a:gd name="T47" fmla="*/ 40 h 40"/>
                <a:gd name="T48" fmla="*/ 3 w 23"/>
                <a:gd name="T49" fmla="*/ 40 h 40"/>
                <a:gd name="T50" fmla="*/ 3 w 23"/>
                <a:gd name="T51" fmla="*/ 40 h 40"/>
                <a:gd name="T52" fmla="*/ 1 w 23"/>
                <a:gd name="T5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40">
                  <a:moveTo>
                    <a:pt x="1" y="38"/>
                  </a:moveTo>
                  <a:cubicBezTo>
                    <a:pt x="1" y="37"/>
                    <a:pt x="2" y="36"/>
                    <a:pt x="3" y="36"/>
                  </a:cubicBezTo>
                  <a:cubicBezTo>
                    <a:pt x="3" y="36"/>
                    <a:pt x="3" y="36"/>
                    <a:pt x="3" y="36"/>
                  </a:cubicBezTo>
                  <a:cubicBezTo>
                    <a:pt x="8" y="36"/>
                    <a:pt x="19" y="31"/>
                    <a:pt x="19" y="17"/>
                  </a:cubicBezTo>
                  <a:cubicBezTo>
                    <a:pt x="19" y="17"/>
                    <a:pt x="19" y="17"/>
                    <a:pt x="19" y="17"/>
                  </a:cubicBezTo>
                  <a:cubicBezTo>
                    <a:pt x="19" y="17"/>
                    <a:pt x="19" y="16"/>
                    <a:pt x="19" y="15"/>
                  </a:cubicBezTo>
                  <a:cubicBezTo>
                    <a:pt x="19" y="15"/>
                    <a:pt x="19" y="15"/>
                    <a:pt x="19" y="15"/>
                  </a:cubicBezTo>
                  <a:cubicBezTo>
                    <a:pt x="18" y="5"/>
                    <a:pt x="11" y="4"/>
                    <a:pt x="6" y="4"/>
                  </a:cubicBezTo>
                  <a:cubicBezTo>
                    <a:pt x="6" y="4"/>
                    <a:pt x="6" y="4"/>
                    <a:pt x="6" y="4"/>
                  </a:cubicBezTo>
                  <a:cubicBezTo>
                    <a:pt x="4" y="4"/>
                    <a:pt x="3" y="4"/>
                    <a:pt x="3" y="4"/>
                  </a:cubicBezTo>
                  <a:cubicBezTo>
                    <a:pt x="3" y="4"/>
                    <a:pt x="3" y="4"/>
                    <a:pt x="3" y="4"/>
                  </a:cubicBezTo>
                  <a:cubicBezTo>
                    <a:pt x="3" y="4"/>
                    <a:pt x="3" y="4"/>
                    <a:pt x="3" y="4"/>
                  </a:cubicBezTo>
                  <a:cubicBezTo>
                    <a:pt x="2" y="4"/>
                    <a:pt x="1" y="4"/>
                    <a:pt x="1" y="2"/>
                  </a:cubicBezTo>
                  <a:cubicBezTo>
                    <a:pt x="1" y="2"/>
                    <a:pt x="1" y="2"/>
                    <a:pt x="1" y="2"/>
                  </a:cubicBezTo>
                  <a:cubicBezTo>
                    <a:pt x="0" y="1"/>
                    <a:pt x="1" y="0"/>
                    <a:pt x="2" y="0"/>
                  </a:cubicBezTo>
                  <a:cubicBezTo>
                    <a:pt x="2" y="0"/>
                    <a:pt x="2" y="0"/>
                    <a:pt x="2" y="0"/>
                  </a:cubicBezTo>
                  <a:cubicBezTo>
                    <a:pt x="2" y="0"/>
                    <a:pt x="4" y="0"/>
                    <a:pt x="6" y="0"/>
                  </a:cubicBezTo>
                  <a:cubicBezTo>
                    <a:pt x="6" y="0"/>
                    <a:pt x="6" y="0"/>
                    <a:pt x="6" y="0"/>
                  </a:cubicBezTo>
                  <a:cubicBezTo>
                    <a:pt x="12" y="0"/>
                    <a:pt x="22" y="2"/>
                    <a:pt x="23" y="15"/>
                  </a:cubicBezTo>
                  <a:cubicBezTo>
                    <a:pt x="23" y="15"/>
                    <a:pt x="23" y="15"/>
                    <a:pt x="23" y="15"/>
                  </a:cubicBezTo>
                  <a:cubicBezTo>
                    <a:pt x="23" y="16"/>
                    <a:pt x="23" y="17"/>
                    <a:pt x="23" y="17"/>
                  </a:cubicBezTo>
                  <a:cubicBezTo>
                    <a:pt x="23" y="17"/>
                    <a:pt x="23" y="17"/>
                    <a:pt x="23" y="17"/>
                  </a:cubicBezTo>
                  <a:cubicBezTo>
                    <a:pt x="23" y="34"/>
                    <a:pt x="10" y="40"/>
                    <a:pt x="3" y="40"/>
                  </a:cubicBezTo>
                  <a:cubicBezTo>
                    <a:pt x="3" y="40"/>
                    <a:pt x="3" y="40"/>
                    <a:pt x="3" y="40"/>
                  </a:cubicBezTo>
                  <a:cubicBezTo>
                    <a:pt x="3" y="40"/>
                    <a:pt x="3" y="40"/>
                    <a:pt x="3" y="40"/>
                  </a:cubicBezTo>
                  <a:cubicBezTo>
                    <a:pt x="3" y="40"/>
                    <a:pt x="3" y="40"/>
                    <a:pt x="3" y="40"/>
                  </a:cubicBezTo>
                  <a:cubicBezTo>
                    <a:pt x="2" y="40"/>
                    <a:pt x="1" y="39"/>
                    <a:pt x="1" y="3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723">
              <a:extLst>
                <a:ext uri="{FF2B5EF4-FFF2-40B4-BE49-F238E27FC236}">
                  <a16:creationId xmlns:a16="http://schemas.microsoft.com/office/drawing/2014/main" id="{3CCF86BD-30F4-415C-B93D-AB3A6077415F}"/>
                </a:ext>
              </a:extLst>
            </p:cNvPr>
            <p:cNvSpPr/>
            <p:nvPr/>
          </p:nvSpPr>
          <p:spPr bwMode="auto">
            <a:xfrm rot="964014">
              <a:off x="8870458" y="425797"/>
              <a:ext cx="466938" cy="228675"/>
            </a:xfrm>
            <a:custGeom>
              <a:avLst/>
              <a:gdLst>
                <a:gd name="T0" fmla="*/ 0 w 90"/>
                <a:gd name="T1" fmla="*/ 4 h 43"/>
                <a:gd name="T2" fmla="*/ 0 w 90"/>
                <a:gd name="T3" fmla="*/ 1 h 43"/>
                <a:gd name="T4" fmla="*/ 0 w 90"/>
                <a:gd name="T5" fmla="*/ 1 h 43"/>
                <a:gd name="T6" fmla="*/ 3 w 90"/>
                <a:gd name="T7" fmla="*/ 1 h 43"/>
                <a:gd name="T8" fmla="*/ 3 w 90"/>
                <a:gd name="T9" fmla="*/ 1 h 43"/>
                <a:gd name="T10" fmla="*/ 27 w 90"/>
                <a:gd name="T11" fmla="*/ 20 h 43"/>
                <a:gd name="T12" fmla="*/ 27 w 90"/>
                <a:gd name="T13" fmla="*/ 20 h 43"/>
                <a:gd name="T14" fmla="*/ 74 w 90"/>
                <a:gd name="T15" fmla="*/ 39 h 43"/>
                <a:gd name="T16" fmla="*/ 74 w 90"/>
                <a:gd name="T17" fmla="*/ 39 h 43"/>
                <a:gd name="T18" fmla="*/ 87 w 90"/>
                <a:gd name="T19" fmla="*/ 37 h 43"/>
                <a:gd name="T20" fmla="*/ 87 w 90"/>
                <a:gd name="T21" fmla="*/ 37 h 43"/>
                <a:gd name="T22" fmla="*/ 90 w 90"/>
                <a:gd name="T23" fmla="*/ 38 h 43"/>
                <a:gd name="T24" fmla="*/ 90 w 90"/>
                <a:gd name="T25" fmla="*/ 38 h 43"/>
                <a:gd name="T26" fmla="*/ 88 w 90"/>
                <a:gd name="T27" fmla="*/ 40 h 43"/>
                <a:gd name="T28" fmla="*/ 88 w 90"/>
                <a:gd name="T29" fmla="*/ 40 h 43"/>
                <a:gd name="T30" fmla="*/ 74 w 90"/>
                <a:gd name="T31" fmla="*/ 43 h 43"/>
                <a:gd name="T32" fmla="*/ 74 w 90"/>
                <a:gd name="T33" fmla="*/ 43 h 43"/>
                <a:gd name="T34" fmla="*/ 0 w 90"/>
                <a:gd name="T35"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43">
                  <a:moveTo>
                    <a:pt x="0" y="4"/>
                  </a:moveTo>
                  <a:cubicBezTo>
                    <a:pt x="0" y="3"/>
                    <a:pt x="0" y="2"/>
                    <a:pt x="0" y="1"/>
                  </a:cubicBezTo>
                  <a:cubicBezTo>
                    <a:pt x="0" y="1"/>
                    <a:pt x="0" y="1"/>
                    <a:pt x="0" y="1"/>
                  </a:cubicBezTo>
                  <a:cubicBezTo>
                    <a:pt x="1" y="0"/>
                    <a:pt x="2" y="0"/>
                    <a:pt x="3" y="1"/>
                  </a:cubicBezTo>
                  <a:cubicBezTo>
                    <a:pt x="3" y="1"/>
                    <a:pt x="3" y="1"/>
                    <a:pt x="3" y="1"/>
                  </a:cubicBezTo>
                  <a:cubicBezTo>
                    <a:pt x="3" y="1"/>
                    <a:pt x="13" y="11"/>
                    <a:pt x="27" y="20"/>
                  </a:cubicBezTo>
                  <a:cubicBezTo>
                    <a:pt x="27" y="20"/>
                    <a:pt x="27" y="20"/>
                    <a:pt x="27" y="20"/>
                  </a:cubicBezTo>
                  <a:cubicBezTo>
                    <a:pt x="40" y="30"/>
                    <a:pt x="58" y="39"/>
                    <a:pt x="74" y="39"/>
                  </a:cubicBezTo>
                  <a:cubicBezTo>
                    <a:pt x="74" y="39"/>
                    <a:pt x="74" y="39"/>
                    <a:pt x="74" y="39"/>
                  </a:cubicBezTo>
                  <a:cubicBezTo>
                    <a:pt x="78" y="39"/>
                    <a:pt x="83" y="38"/>
                    <a:pt x="87" y="37"/>
                  </a:cubicBezTo>
                  <a:cubicBezTo>
                    <a:pt x="87" y="37"/>
                    <a:pt x="87" y="37"/>
                    <a:pt x="87" y="37"/>
                  </a:cubicBezTo>
                  <a:cubicBezTo>
                    <a:pt x="88" y="36"/>
                    <a:pt x="89" y="37"/>
                    <a:pt x="90" y="38"/>
                  </a:cubicBezTo>
                  <a:cubicBezTo>
                    <a:pt x="90" y="38"/>
                    <a:pt x="90" y="38"/>
                    <a:pt x="90" y="38"/>
                  </a:cubicBezTo>
                  <a:cubicBezTo>
                    <a:pt x="90" y="39"/>
                    <a:pt x="89" y="40"/>
                    <a:pt x="88" y="40"/>
                  </a:cubicBezTo>
                  <a:cubicBezTo>
                    <a:pt x="88" y="40"/>
                    <a:pt x="88" y="40"/>
                    <a:pt x="88" y="40"/>
                  </a:cubicBezTo>
                  <a:cubicBezTo>
                    <a:pt x="84" y="42"/>
                    <a:pt x="79" y="43"/>
                    <a:pt x="74" y="43"/>
                  </a:cubicBezTo>
                  <a:cubicBezTo>
                    <a:pt x="74" y="43"/>
                    <a:pt x="74" y="43"/>
                    <a:pt x="74" y="43"/>
                  </a:cubicBezTo>
                  <a:cubicBezTo>
                    <a:pt x="39" y="43"/>
                    <a:pt x="1" y="4"/>
                    <a:pt x="0" y="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725">
              <a:extLst>
                <a:ext uri="{FF2B5EF4-FFF2-40B4-BE49-F238E27FC236}">
                  <a16:creationId xmlns:a16="http://schemas.microsoft.com/office/drawing/2014/main" id="{1A437215-998F-494A-BD49-A559BF8ADAC6}"/>
                </a:ext>
              </a:extLst>
            </p:cNvPr>
            <p:cNvSpPr/>
            <p:nvPr/>
          </p:nvSpPr>
          <p:spPr bwMode="auto">
            <a:xfrm rot="964014">
              <a:off x="8304554" y="-91751"/>
              <a:ext cx="523935" cy="860895"/>
            </a:xfrm>
            <a:custGeom>
              <a:avLst/>
              <a:gdLst>
                <a:gd name="T0" fmla="*/ 6 w 101"/>
                <a:gd name="T1" fmla="*/ 162 h 162"/>
                <a:gd name="T2" fmla="*/ 4 w 101"/>
                <a:gd name="T3" fmla="*/ 159 h 162"/>
                <a:gd name="T4" fmla="*/ 4 w 101"/>
                <a:gd name="T5" fmla="*/ 159 h 162"/>
                <a:gd name="T6" fmla="*/ 5 w 101"/>
                <a:gd name="T7" fmla="*/ 158 h 162"/>
                <a:gd name="T8" fmla="*/ 5 w 101"/>
                <a:gd name="T9" fmla="*/ 158 h 162"/>
                <a:gd name="T10" fmla="*/ 5 w 101"/>
                <a:gd name="T11" fmla="*/ 158 h 162"/>
                <a:gd name="T12" fmla="*/ 5 w 101"/>
                <a:gd name="T13" fmla="*/ 158 h 162"/>
                <a:gd name="T14" fmla="*/ 5 w 101"/>
                <a:gd name="T15" fmla="*/ 158 h 162"/>
                <a:gd name="T16" fmla="*/ 0 w 101"/>
                <a:gd name="T17" fmla="*/ 125 h 162"/>
                <a:gd name="T18" fmla="*/ 0 w 101"/>
                <a:gd name="T19" fmla="*/ 125 h 162"/>
                <a:gd name="T20" fmla="*/ 0 w 101"/>
                <a:gd name="T21" fmla="*/ 121 h 162"/>
                <a:gd name="T22" fmla="*/ 0 w 101"/>
                <a:gd name="T23" fmla="*/ 121 h 162"/>
                <a:gd name="T24" fmla="*/ 16 w 101"/>
                <a:gd name="T25" fmla="*/ 71 h 162"/>
                <a:gd name="T26" fmla="*/ 16 w 101"/>
                <a:gd name="T27" fmla="*/ 71 h 162"/>
                <a:gd name="T28" fmla="*/ 98 w 101"/>
                <a:gd name="T29" fmla="*/ 1 h 162"/>
                <a:gd name="T30" fmla="*/ 98 w 101"/>
                <a:gd name="T31" fmla="*/ 1 h 162"/>
                <a:gd name="T32" fmla="*/ 99 w 101"/>
                <a:gd name="T33" fmla="*/ 1 h 162"/>
                <a:gd name="T34" fmla="*/ 101 w 101"/>
                <a:gd name="T35" fmla="*/ 2 h 162"/>
                <a:gd name="T36" fmla="*/ 101 w 101"/>
                <a:gd name="T37" fmla="*/ 2 h 162"/>
                <a:gd name="T38" fmla="*/ 99 w 101"/>
                <a:gd name="T39" fmla="*/ 4 h 162"/>
                <a:gd name="T40" fmla="*/ 99 w 101"/>
                <a:gd name="T41" fmla="*/ 4 h 162"/>
                <a:gd name="T42" fmla="*/ 20 w 101"/>
                <a:gd name="T43" fmla="*/ 73 h 162"/>
                <a:gd name="T44" fmla="*/ 20 w 101"/>
                <a:gd name="T45" fmla="*/ 73 h 162"/>
                <a:gd name="T46" fmla="*/ 4 w 101"/>
                <a:gd name="T47" fmla="*/ 121 h 162"/>
                <a:gd name="T48" fmla="*/ 4 w 101"/>
                <a:gd name="T49" fmla="*/ 121 h 162"/>
                <a:gd name="T50" fmla="*/ 4 w 101"/>
                <a:gd name="T51" fmla="*/ 125 h 162"/>
                <a:gd name="T52" fmla="*/ 4 w 101"/>
                <a:gd name="T53" fmla="*/ 125 h 162"/>
                <a:gd name="T54" fmla="*/ 9 w 101"/>
                <a:gd name="T55" fmla="*/ 158 h 162"/>
                <a:gd name="T56" fmla="*/ 9 w 101"/>
                <a:gd name="T57" fmla="*/ 158 h 162"/>
                <a:gd name="T58" fmla="*/ 9 w 101"/>
                <a:gd name="T59" fmla="*/ 158 h 162"/>
                <a:gd name="T60" fmla="*/ 9 w 101"/>
                <a:gd name="T61" fmla="*/ 158 h 162"/>
                <a:gd name="T62" fmla="*/ 8 w 101"/>
                <a:gd name="T63" fmla="*/ 160 h 162"/>
                <a:gd name="T64" fmla="*/ 8 w 101"/>
                <a:gd name="T65" fmla="*/ 160 h 162"/>
                <a:gd name="T66" fmla="*/ 8 w 101"/>
                <a:gd name="T67" fmla="*/ 160 h 162"/>
                <a:gd name="T68" fmla="*/ 6 w 101"/>
                <a:gd name="T69" fmla="*/ 162 h 162"/>
                <a:gd name="T70" fmla="*/ 6 w 101"/>
                <a:gd name="T71" fmla="*/ 162 h 162"/>
                <a:gd name="T72" fmla="*/ 6 w 101"/>
                <a:gd name="T7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62">
                  <a:moveTo>
                    <a:pt x="6" y="162"/>
                  </a:moveTo>
                  <a:cubicBezTo>
                    <a:pt x="5" y="161"/>
                    <a:pt x="4" y="160"/>
                    <a:pt x="4" y="159"/>
                  </a:cubicBezTo>
                  <a:cubicBezTo>
                    <a:pt x="4" y="159"/>
                    <a:pt x="4" y="159"/>
                    <a:pt x="4" y="159"/>
                  </a:cubicBezTo>
                  <a:cubicBezTo>
                    <a:pt x="4" y="159"/>
                    <a:pt x="4" y="158"/>
                    <a:pt x="5" y="158"/>
                  </a:cubicBezTo>
                  <a:cubicBezTo>
                    <a:pt x="5" y="158"/>
                    <a:pt x="5" y="158"/>
                    <a:pt x="5" y="158"/>
                  </a:cubicBezTo>
                  <a:cubicBezTo>
                    <a:pt x="5" y="158"/>
                    <a:pt x="5" y="158"/>
                    <a:pt x="5" y="158"/>
                  </a:cubicBezTo>
                  <a:cubicBezTo>
                    <a:pt x="5" y="158"/>
                    <a:pt x="5" y="158"/>
                    <a:pt x="5" y="158"/>
                  </a:cubicBezTo>
                  <a:cubicBezTo>
                    <a:pt x="5" y="158"/>
                    <a:pt x="5" y="158"/>
                    <a:pt x="5" y="158"/>
                  </a:cubicBezTo>
                  <a:cubicBezTo>
                    <a:pt x="4" y="147"/>
                    <a:pt x="0" y="137"/>
                    <a:pt x="0" y="125"/>
                  </a:cubicBezTo>
                  <a:cubicBezTo>
                    <a:pt x="0" y="125"/>
                    <a:pt x="0" y="125"/>
                    <a:pt x="0" y="125"/>
                  </a:cubicBezTo>
                  <a:cubicBezTo>
                    <a:pt x="0" y="123"/>
                    <a:pt x="0" y="122"/>
                    <a:pt x="0" y="121"/>
                  </a:cubicBezTo>
                  <a:cubicBezTo>
                    <a:pt x="0" y="121"/>
                    <a:pt x="0" y="121"/>
                    <a:pt x="0" y="121"/>
                  </a:cubicBezTo>
                  <a:cubicBezTo>
                    <a:pt x="2" y="103"/>
                    <a:pt x="8" y="86"/>
                    <a:pt x="16" y="71"/>
                  </a:cubicBezTo>
                  <a:cubicBezTo>
                    <a:pt x="16" y="71"/>
                    <a:pt x="16" y="71"/>
                    <a:pt x="16" y="71"/>
                  </a:cubicBezTo>
                  <a:cubicBezTo>
                    <a:pt x="34" y="36"/>
                    <a:pt x="59" y="10"/>
                    <a:pt x="98" y="1"/>
                  </a:cubicBezTo>
                  <a:cubicBezTo>
                    <a:pt x="98" y="1"/>
                    <a:pt x="98" y="1"/>
                    <a:pt x="98" y="1"/>
                  </a:cubicBezTo>
                  <a:cubicBezTo>
                    <a:pt x="99" y="1"/>
                    <a:pt x="99" y="1"/>
                    <a:pt x="99" y="1"/>
                  </a:cubicBezTo>
                  <a:cubicBezTo>
                    <a:pt x="100" y="0"/>
                    <a:pt x="101" y="1"/>
                    <a:pt x="101" y="2"/>
                  </a:cubicBezTo>
                  <a:cubicBezTo>
                    <a:pt x="101" y="2"/>
                    <a:pt x="101" y="2"/>
                    <a:pt x="101" y="2"/>
                  </a:cubicBezTo>
                  <a:cubicBezTo>
                    <a:pt x="101" y="3"/>
                    <a:pt x="101" y="4"/>
                    <a:pt x="99" y="4"/>
                  </a:cubicBezTo>
                  <a:cubicBezTo>
                    <a:pt x="99" y="4"/>
                    <a:pt x="99" y="4"/>
                    <a:pt x="99" y="4"/>
                  </a:cubicBezTo>
                  <a:cubicBezTo>
                    <a:pt x="62" y="14"/>
                    <a:pt x="37" y="38"/>
                    <a:pt x="20" y="73"/>
                  </a:cubicBezTo>
                  <a:cubicBezTo>
                    <a:pt x="20" y="73"/>
                    <a:pt x="20" y="73"/>
                    <a:pt x="20" y="73"/>
                  </a:cubicBezTo>
                  <a:cubicBezTo>
                    <a:pt x="12" y="88"/>
                    <a:pt x="6" y="105"/>
                    <a:pt x="4" y="121"/>
                  </a:cubicBezTo>
                  <a:cubicBezTo>
                    <a:pt x="4" y="121"/>
                    <a:pt x="4" y="121"/>
                    <a:pt x="4" y="121"/>
                  </a:cubicBezTo>
                  <a:cubicBezTo>
                    <a:pt x="4" y="122"/>
                    <a:pt x="4" y="124"/>
                    <a:pt x="4" y="125"/>
                  </a:cubicBezTo>
                  <a:cubicBezTo>
                    <a:pt x="4" y="125"/>
                    <a:pt x="4" y="125"/>
                    <a:pt x="4" y="125"/>
                  </a:cubicBezTo>
                  <a:cubicBezTo>
                    <a:pt x="4" y="136"/>
                    <a:pt x="8" y="146"/>
                    <a:pt x="9" y="158"/>
                  </a:cubicBezTo>
                  <a:cubicBezTo>
                    <a:pt x="9" y="158"/>
                    <a:pt x="9" y="158"/>
                    <a:pt x="9" y="158"/>
                  </a:cubicBezTo>
                  <a:cubicBezTo>
                    <a:pt x="9" y="158"/>
                    <a:pt x="9" y="158"/>
                    <a:pt x="9" y="158"/>
                  </a:cubicBezTo>
                  <a:cubicBezTo>
                    <a:pt x="9" y="158"/>
                    <a:pt x="9" y="158"/>
                    <a:pt x="9" y="158"/>
                  </a:cubicBezTo>
                  <a:cubicBezTo>
                    <a:pt x="9" y="159"/>
                    <a:pt x="8" y="160"/>
                    <a:pt x="8" y="160"/>
                  </a:cubicBezTo>
                  <a:cubicBezTo>
                    <a:pt x="8" y="160"/>
                    <a:pt x="8" y="160"/>
                    <a:pt x="8" y="160"/>
                  </a:cubicBezTo>
                  <a:cubicBezTo>
                    <a:pt x="8" y="160"/>
                    <a:pt x="8" y="160"/>
                    <a:pt x="8" y="160"/>
                  </a:cubicBezTo>
                  <a:cubicBezTo>
                    <a:pt x="8" y="161"/>
                    <a:pt x="7" y="162"/>
                    <a:pt x="6" y="162"/>
                  </a:cubicBezTo>
                  <a:cubicBezTo>
                    <a:pt x="6" y="162"/>
                    <a:pt x="6" y="162"/>
                    <a:pt x="6" y="162"/>
                  </a:cubicBezTo>
                  <a:cubicBezTo>
                    <a:pt x="6" y="162"/>
                    <a:pt x="6" y="162"/>
                    <a:pt x="6" y="16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726">
              <a:extLst>
                <a:ext uri="{FF2B5EF4-FFF2-40B4-BE49-F238E27FC236}">
                  <a16:creationId xmlns:a16="http://schemas.microsoft.com/office/drawing/2014/main" id="{B638642A-B463-41EB-B902-9C04724FC54B}"/>
                </a:ext>
              </a:extLst>
            </p:cNvPr>
            <p:cNvSpPr>
              <a:spLocks noEditPoints="1"/>
            </p:cNvSpPr>
            <p:nvPr/>
          </p:nvSpPr>
          <p:spPr bwMode="auto">
            <a:xfrm rot="964014">
              <a:off x="8387415" y="-19754"/>
              <a:ext cx="477899" cy="800363"/>
            </a:xfrm>
            <a:custGeom>
              <a:avLst/>
              <a:gdLst>
                <a:gd name="T0" fmla="*/ 0 w 92"/>
                <a:gd name="T1" fmla="*/ 149 h 151"/>
                <a:gd name="T2" fmla="*/ 0 w 92"/>
                <a:gd name="T3" fmla="*/ 147 h 151"/>
                <a:gd name="T4" fmla="*/ 1 w 92"/>
                <a:gd name="T5" fmla="*/ 147 h 151"/>
                <a:gd name="T6" fmla="*/ 1 w 92"/>
                <a:gd name="T7" fmla="*/ 146 h 151"/>
                <a:gd name="T8" fmla="*/ 2 w 92"/>
                <a:gd name="T9" fmla="*/ 144 h 151"/>
                <a:gd name="T10" fmla="*/ 2 w 92"/>
                <a:gd name="T11" fmla="*/ 144 h 151"/>
                <a:gd name="T12" fmla="*/ 2 w 92"/>
                <a:gd name="T13" fmla="*/ 144 h 151"/>
                <a:gd name="T14" fmla="*/ 2 w 92"/>
                <a:gd name="T15" fmla="*/ 144 h 151"/>
                <a:gd name="T16" fmla="*/ 2 w 92"/>
                <a:gd name="T17" fmla="*/ 144 h 151"/>
                <a:gd name="T18" fmla="*/ 2 w 92"/>
                <a:gd name="T19" fmla="*/ 137 h 151"/>
                <a:gd name="T20" fmla="*/ 5 w 92"/>
                <a:gd name="T21" fmla="*/ 120 h 151"/>
                <a:gd name="T22" fmla="*/ 17 w 92"/>
                <a:gd name="T23" fmla="*/ 77 h 151"/>
                <a:gd name="T24" fmla="*/ 44 w 92"/>
                <a:gd name="T25" fmla="*/ 32 h 151"/>
                <a:gd name="T26" fmla="*/ 90 w 92"/>
                <a:gd name="T27" fmla="*/ 1 h 151"/>
                <a:gd name="T28" fmla="*/ 92 w 92"/>
                <a:gd name="T29" fmla="*/ 2 h 151"/>
                <a:gd name="T30" fmla="*/ 91 w 92"/>
                <a:gd name="T31" fmla="*/ 5 h 151"/>
                <a:gd name="T32" fmla="*/ 47 w 92"/>
                <a:gd name="T33" fmla="*/ 35 h 151"/>
                <a:gd name="T34" fmla="*/ 20 w 92"/>
                <a:gd name="T35" fmla="*/ 78 h 151"/>
                <a:gd name="T36" fmla="*/ 9 w 92"/>
                <a:gd name="T37" fmla="*/ 121 h 151"/>
                <a:gd name="T38" fmla="*/ 6 w 92"/>
                <a:gd name="T39" fmla="*/ 138 h 151"/>
                <a:gd name="T40" fmla="*/ 6 w 92"/>
                <a:gd name="T41" fmla="*/ 144 h 151"/>
                <a:gd name="T42" fmla="*/ 6 w 92"/>
                <a:gd name="T43" fmla="*/ 144 h 151"/>
                <a:gd name="T44" fmla="*/ 6 w 92"/>
                <a:gd name="T45" fmla="*/ 144 h 151"/>
                <a:gd name="T46" fmla="*/ 3 w 92"/>
                <a:gd name="T47" fmla="*/ 150 h 151"/>
                <a:gd name="T48" fmla="*/ 3 w 92"/>
                <a:gd name="T49" fmla="*/ 150 h 151"/>
                <a:gd name="T50" fmla="*/ 3 w 92"/>
                <a:gd name="T51" fmla="*/ 150 h 151"/>
                <a:gd name="T52" fmla="*/ 2 w 92"/>
                <a:gd name="T53" fmla="*/ 151 h 151"/>
                <a:gd name="T54" fmla="*/ 2 w 92"/>
                <a:gd name="T55" fmla="*/ 151 h 151"/>
                <a:gd name="T56" fmla="*/ 2 w 92"/>
                <a:gd name="T57" fmla="*/ 151 h 151"/>
                <a:gd name="T58" fmla="*/ 2 w 92"/>
                <a:gd name="T59" fmla="*/ 144 h 151"/>
                <a:gd name="T60" fmla="*/ 2 w 92"/>
                <a:gd name="T61" fmla="*/ 144 h 151"/>
                <a:gd name="T62" fmla="*/ 2 w 92"/>
                <a:gd name="T63" fmla="*/ 144 h 151"/>
                <a:gd name="T64" fmla="*/ 2 w 92"/>
                <a:gd name="T65" fmla="*/ 144 h 151"/>
                <a:gd name="T66" fmla="*/ 2 w 92"/>
                <a:gd name="T67"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151">
                  <a:moveTo>
                    <a:pt x="0" y="149"/>
                  </a:moveTo>
                  <a:cubicBezTo>
                    <a:pt x="0" y="149"/>
                    <a:pt x="0" y="149"/>
                    <a:pt x="0" y="149"/>
                  </a:cubicBezTo>
                  <a:cubicBezTo>
                    <a:pt x="0" y="149"/>
                    <a:pt x="0" y="149"/>
                    <a:pt x="0" y="149"/>
                  </a:cubicBezTo>
                  <a:cubicBezTo>
                    <a:pt x="0" y="147"/>
                    <a:pt x="0" y="148"/>
                    <a:pt x="0" y="147"/>
                  </a:cubicBezTo>
                  <a:cubicBezTo>
                    <a:pt x="0" y="147"/>
                    <a:pt x="0" y="147"/>
                    <a:pt x="0" y="147"/>
                  </a:cubicBezTo>
                  <a:cubicBezTo>
                    <a:pt x="0" y="147"/>
                    <a:pt x="0" y="147"/>
                    <a:pt x="1" y="147"/>
                  </a:cubicBezTo>
                  <a:cubicBezTo>
                    <a:pt x="1" y="147"/>
                    <a:pt x="1" y="147"/>
                    <a:pt x="1" y="147"/>
                  </a:cubicBezTo>
                  <a:cubicBezTo>
                    <a:pt x="1" y="147"/>
                    <a:pt x="1" y="146"/>
                    <a:pt x="1" y="146"/>
                  </a:cubicBezTo>
                  <a:cubicBezTo>
                    <a:pt x="1" y="146"/>
                    <a:pt x="1" y="146"/>
                    <a:pt x="1" y="146"/>
                  </a:cubicBezTo>
                  <a:cubicBezTo>
                    <a:pt x="1" y="145"/>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1"/>
                    <a:pt x="2" y="139"/>
                    <a:pt x="2" y="137"/>
                  </a:cubicBezTo>
                  <a:cubicBezTo>
                    <a:pt x="2" y="137"/>
                    <a:pt x="2" y="137"/>
                    <a:pt x="2" y="137"/>
                  </a:cubicBezTo>
                  <a:cubicBezTo>
                    <a:pt x="3" y="131"/>
                    <a:pt x="4" y="126"/>
                    <a:pt x="5" y="120"/>
                  </a:cubicBezTo>
                  <a:cubicBezTo>
                    <a:pt x="5" y="120"/>
                    <a:pt x="5" y="120"/>
                    <a:pt x="5" y="120"/>
                  </a:cubicBezTo>
                  <a:cubicBezTo>
                    <a:pt x="7" y="105"/>
                    <a:pt x="11" y="91"/>
                    <a:pt x="17" y="77"/>
                  </a:cubicBezTo>
                  <a:cubicBezTo>
                    <a:pt x="17" y="77"/>
                    <a:pt x="17" y="77"/>
                    <a:pt x="17" y="77"/>
                  </a:cubicBezTo>
                  <a:cubicBezTo>
                    <a:pt x="24" y="59"/>
                    <a:pt x="29" y="45"/>
                    <a:pt x="44" y="32"/>
                  </a:cubicBezTo>
                  <a:cubicBezTo>
                    <a:pt x="44" y="32"/>
                    <a:pt x="44" y="32"/>
                    <a:pt x="44" y="32"/>
                  </a:cubicBezTo>
                  <a:cubicBezTo>
                    <a:pt x="57" y="20"/>
                    <a:pt x="72" y="6"/>
                    <a:pt x="90" y="1"/>
                  </a:cubicBezTo>
                  <a:cubicBezTo>
                    <a:pt x="90" y="1"/>
                    <a:pt x="90" y="1"/>
                    <a:pt x="90" y="1"/>
                  </a:cubicBezTo>
                  <a:cubicBezTo>
                    <a:pt x="91" y="0"/>
                    <a:pt x="92" y="1"/>
                    <a:pt x="92" y="2"/>
                  </a:cubicBezTo>
                  <a:cubicBezTo>
                    <a:pt x="92" y="2"/>
                    <a:pt x="92" y="2"/>
                    <a:pt x="92" y="2"/>
                  </a:cubicBezTo>
                  <a:cubicBezTo>
                    <a:pt x="92" y="3"/>
                    <a:pt x="92" y="4"/>
                    <a:pt x="91" y="5"/>
                  </a:cubicBezTo>
                  <a:cubicBezTo>
                    <a:pt x="91" y="5"/>
                    <a:pt x="91" y="5"/>
                    <a:pt x="91" y="5"/>
                  </a:cubicBezTo>
                  <a:cubicBezTo>
                    <a:pt x="75" y="9"/>
                    <a:pt x="60" y="23"/>
                    <a:pt x="47" y="35"/>
                  </a:cubicBezTo>
                  <a:cubicBezTo>
                    <a:pt x="47" y="35"/>
                    <a:pt x="47" y="35"/>
                    <a:pt x="47" y="35"/>
                  </a:cubicBezTo>
                  <a:cubicBezTo>
                    <a:pt x="33" y="47"/>
                    <a:pt x="28" y="61"/>
                    <a:pt x="20" y="78"/>
                  </a:cubicBezTo>
                  <a:cubicBezTo>
                    <a:pt x="20" y="78"/>
                    <a:pt x="20" y="78"/>
                    <a:pt x="20" y="78"/>
                  </a:cubicBezTo>
                  <a:cubicBezTo>
                    <a:pt x="15" y="92"/>
                    <a:pt x="11" y="106"/>
                    <a:pt x="9" y="121"/>
                  </a:cubicBezTo>
                  <a:cubicBezTo>
                    <a:pt x="9" y="121"/>
                    <a:pt x="9" y="121"/>
                    <a:pt x="9" y="121"/>
                  </a:cubicBezTo>
                  <a:cubicBezTo>
                    <a:pt x="8" y="127"/>
                    <a:pt x="7" y="132"/>
                    <a:pt x="6" y="138"/>
                  </a:cubicBezTo>
                  <a:cubicBezTo>
                    <a:pt x="6" y="138"/>
                    <a:pt x="6" y="138"/>
                    <a:pt x="6" y="138"/>
                  </a:cubicBezTo>
                  <a:cubicBezTo>
                    <a:pt x="6" y="140"/>
                    <a:pt x="6" y="142"/>
                    <a:pt x="6" y="144"/>
                  </a:cubicBezTo>
                  <a:cubicBezTo>
                    <a:pt x="6" y="144"/>
                    <a:pt x="6" y="144"/>
                    <a:pt x="6" y="144"/>
                  </a:cubicBezTo>
                  <a:cubicBezTo>
                    <a:pt x="6" y="144"/>
                    <a:pt x="6" y="144"/>
                    <a:pt x="6" y="144"/>
                  </a:cubicBezTo>
                  <a:cubicBezTo>
                    <a:pt x="6" y="144"/>
                    <a:pt x="6" y="144"/>
                    <a:pt x="6" y="144"/>
                  </a:cubicBezTo>
                  <a:cubicBezTo>
                    <a:pt x="6" y="144"/>
                    <a:pt x="6" y="144"/>
                    <a:pt x="6" y="144"/>
                  </a:cubicBezTo>
                  <a:cubicBezTo>
                    <a:pt x="6" y="147"/>
                    <a:pt x="4" y="149"/>
                    <a:pt x="3" y="150"/>
                  </a:cubicBezTo>
                  <a:cubicBezTo>
                    <a:pt x="3" y="150"/>
                    <a:pt x="3" y="150"/>
                    <a:pt x="3" y="150"/>
                  </a:cubicBezTo>
                  <a:cubicBezTo>
                    <a:pt x="3" y="150"/>
                    <a:pt x="3" y="150"/>
                    <a:pt x="3" y="150"/>
                  </a:cubicBezTo>
                  <a:cubicBezTo>
                    <a:pt x="3" y="150"/>
                    <a:pt x="3" y="150"/>
                    <a:pt x="3" y="150"/>
                  </a:cubicBezTo>
                  <a:cubicBezTo>
                    <a:pt x="3" y="150"/>
                    <a:pt x="3" y="150"/>
                    <a:pt x="3" y="150"/>
                  </a:cubicBezTo>
                  <a:cubicBezTo>
                    <a:pt x="3" y="150"/>
                    <a:pt x="3" y="150"/>
                    <a:pt x="3" y="150"/>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1" y="151"/>
                    <a:pt x="0" y="150"/>
                    <a:pt x="0" y="149"/>
                  </a:cubicBezTo>
                  <a:close/>
                  <a:moveTo>
                    <a:pt x="2" y="144"/>
                  </a:move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lose/>
                  <a:moveTo>
                    <a:pt x="2" y="144"/>
                  </a:moveTo>
                  <a:cubicBezTo>
                    <a:pt x="2" y="144"/>
                    <a:pt x="2" y="144"/>
                    <a:pt x="2" y="144"/>
                  </a:cubicBezTo>
                  <a:cubicBezTo>
                    <a:pt x="2" y="144"/>
                    <a:pt x="2" y="144"/>
                    <a:pt x="2" y="144"/>
                  </a:cubicBezTo>
                  <a:cubicBezTo>
                    <a:pt x="2" y="144"/>
                    <a:pt x="2" y="144"/>
                    <a:pt x="2" y="14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727">
              <a:extLst>
                <a:ext uri="{FF2B5EF4-FFF2-40B4-BE49-F238E27FC236}">
                  <a16:creationId xmlns:a16="http://schemas.microsoft.com/office/drawing/2014/main" id="{24E259F9-1C41-4FED-A7F7-154718AAB7C4}"/>
                </a:ext>
              </a:extLst>
            </p:cNvPr>
            <p:cNvSpPr/>
            <p:nvPr/>
          </p:nvSpPr>
          <p:spPr bwMode="auto">
            <a:xfrm rot="964014">
              <a:off x="8475877" y="83802"/>
              <a:ext cx="420902" cy="683784"/>
            </a:xfrm>
            <a:custGeom>
              <a:avLst/>
              <a:gdLst>
                <a:gd name="T0" fmla="*/ 1 w 81"/>
                <a:gd name="T1" fmla="*/ 129 h 129"/>
                <a:gd name="T2" fmla="*/ 1 w 81"/>
                <a:gd name="T3" fmla="*/ 126 h 129"/>
                <a:gd name="T4" fmla="*/ 1 w 81"/>
                <a:gd name="T5" fmla="*/ 126 h 129"/>
                <a:gd name="T6" fmla="*/ 24 w 81"/>
                <a:gd name="T7" fmla="*/ 74 h 129"/>
                <a:gd name="T8" fmla="*/ 24 w 81"/>
                <a:gd name="T9" fmla="*/ 74 h 129"/>
                <a:gd name="T10" fmla="*/ 46 w 81"/>
                <a:gd name="T11" fmla="*/ 31 h 129"/>
                <a:gd name="T12" fmla="*/ 46 w 81"/>
                <a:gd name="T13" fmla="*/ 31 h 129"/>
                <a:gd name="T14" fmla="*/ 78 w 81"/>
                <a:gd name="T15" fmla="*/ 0 h 129"/>
                <a:gd name="T16" fmla="*/ 78 w 81"/>
                <a:gd name="T17" fmla="*/ 0 h 129"/>
                <a:gd name="T18" fmla="*/ 78 w 81"/>
                <a:gd name="T19" fmla="*/ 0 h 129"/>
                <a:gd name="T20" fmla="*/ 81 w 81"/>
                <a:gd name="T21" fmla="*/ 1 h 129"/>
                <a:gd name="T22" fmla="*/ 81 w 81"/>
                <a:gd name="T23" fmla="*/ 1 h 129"/>
                <a:gd name="T24" fmla="*/ 79 w 81"/>
                <a:gd name="T25" fmla="*/ 4 h 129"/>
                <a:gd name="T26" fmla="*/ 79 w 81"/>
                <a:gd name="T27" fmla="*/ 4 h 129"/>
                <a:gd name="T28" fmla="*/ 50 w 81"/>
                <a:gd name="T29" fmla="*/ 33 h 129"/>
                <a:gd name="T30" fmla="*/ 50 w 81"/>
                <a:gd name="T31" fmla="*/ 33 h 129"/>
                <a:gd name="T32" fmla="*/ 28 w 81"/>
                <a:gd name="T33" fmla="*/ 76 h 129"/>
                <a:gd name="T34" fmla="*/ 28 w 81"/>
                <a:gd name="T35" fmla="*/ 76 h 129"/>
                <a:gd name="T36" fmla="*/ 4 w 81"/>
                <a:gd name="T37" fmla="*/ 129 h 129"/>
                <a:gd name="T38" fmla="*/ 4 w 81"/>
                <a:gd name="T39" fmla="*/ 129 h 129"/>
                <a:gd name="T40" fmla="*/ 2 w 81"/>
                <a:gd name="T41" fmla="*/ 129 h 129"/>
                <a:gd name="T42" fmla="*/ 2 w 81"/>
                <a:gd name="T43" fmla="*/ 129 h 129"/>
                <a:gd name="T44" fmla="*/ 1 w 81"/>
                <a:gd name="T4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129">
                  <a:moveTo>
                    <a:pt x="1" y="129"/>
                  </a:moveTo>
                  <a:cubicBezTo>
                    <a:pt x="0" y="128"/>
                    <a:pt x="0" y="127"/>
                    <a:pt x="1" y="126"/>
                  </a:cubicBezTo>
                  <a:cubicBezTo>
                    <a:pt x="1" y="126"/>
                    <a:pt x="1" y="126"/>
                    <a:pt x="1" y="126"/>
                  </a:cubicBezTo>
                  <a:cubicBezTo>
                    <a:pt x="11" y="115"/>
                    <a:pt x="18" y="90"/>
                    <a:pt x="24" y="74"/>
                  </a:cubicBezTo>
                  <a:cubicBezTo>
                    <a:pt x="24" y="74"/>
                    <a:pt x="24" y="74"/>
                    <a:pt x="24" y="74"/>
                  </a:cubicBezTo>
                  <a:cubicBezTo>
                    <a:pt x="30" y="59"/>
                    <a:pt x="37" y="45"/>
                    <a:pt x="46" y="31"/>
                  </a:cubicBezTo>
                  <a:cubicBezTo>
                    <a:pt x="46" y="31"/>
                    <a:pt x="46" y="31"/>
                    <a:pt x="46" y="31"/>
                  </a:cubicBezTo>
                  <a:cubicBezTo>
                    <a:pt x="53" y="22"/>
                    <a:pt x="65" y="2"/>
                    <a:pt x="78" y="0"/>
                  </a:cubicBezTo>
                  <a:cubicBezTo>
                    <a:pt x="78" y="0"/>
                    <a:pt x="78" y="0"/>
                    <a:pt x="78" y="0"/>
                  </a:cubicBezTo>
                  <a:cubicBezTo>
                    <a:pt x="78" y="0"/>
                    <a:pt x="78" y="0"/>
                    <a:pt x="78" y="0"/>
                  </a:cubicBezTo>
                  <a:cubicBezTo>
                    <a:pt x="80" y="0"/>
                    <a:pt x="81" y="0"/>
                    <a:pt x="81" y="1"/>
                  </a:cubicBezTo>
                  <a:cubicBezTo>
                    <a:pt x="81" y="1"/>
                    <a:pt x="81" y="1"/>
                    <a:pt x="81" y="1"/>
                  </a:cubicBezTo>
                  <a:cubicBezTo>
                    <a:pt x="81" y="2"/>
                    <a:pt x="80" y="4"/>
                    <a:pt x="79" y="4"/>
                  </a:cubicBezTo>
                  <a:cubicBezTo>
                    <a:pt x="79" y="4"/>
                    <a:pt x="79" y="4"/>
                    <a:pt x="79" y="4"/>
                  </a:cubicBezTo>
                  <a:cubicBezTo>
                    <a:pt x="68" y="5"/>
                    <a:pt x="56" y="24"/>
                    <a:pt x="50" y="33"/>
                  </a:cubicBezTo>
                  <a:cubicBezTo>
                    <a:pt x="50" y="33"/>
                    <a:pt x="50" y="33"/>
                    <a:pt x="50" y="33"/>
                  </a:cubicBezTo>
                  <a:cubicBezTo>
                    <a:pt x="40" y="47"/>
                    <a:pt x="33" y="61"/>
                    <a:pt x="28" y="76"/>
                  </a:cubicBezTo>
                  <a:cubicBezTo>
                    <a:pt x="28" y="76"/>
                    <a:pt x="28" y="76"/>
                    <a:pt x="28" y="76"/>
                  </a:cubicBezTo>
                  <a:cubicBezTo>
                    <a:pt x="21" y="91"/>
                    <a:pt x="15" y="116"/>
                    <a:pt x="4" y="129"/>
                  </a:cubicBezTo>
                  <a:cubicBezTo>
                    <a:pt x="4" y="129"/>
                    <a:pt x="4" y="129"/>
                    <a:pt x="4" y="129"/>
                  </a:cubicBezTo>
                  <a:cubicBezTo>
                    <a:pt x="3" y="129"/>
                    <a:pt x="3" y="129"/>
                    <a:pt x="2" y="129"/>
                  </a:cubicBezTo>
                  <a:cubicBezTo>
                    <a:pt x="2" y="129"/>
                    <a:pt x="2" y="129"/>
                    <a:pt x="2" y="129"/>
                  </a:cubicBezTo>
                  <a:cubicBezTo>
                    <a:pt x="2" y="129"/>
                    <a:pt x="1" y="129"/>
                    <a:pt x="1" y="12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728">
              <a:extLst>
                <a:ext uri="{FF2B5EF4-FFF2-40B4-BE49-F238E27FC236}">
                  <a16:creationId xmlns:a16="http://schemas.microsoft.com/office/drawing/2014/main" id="{6B4647BF-46B8-4F2A-94E1-A6B4B2B22143}"/>
                </a:ext>
              </a:extLst>
            </p:cNvPr>
            <p:cNvSpPr/>
            <p:nvPr/>
          </p:nvSpPr>
          <p:spPr bwMode="auto">
            <a:xfrm rot="964014">
              <a:off x="8603566" y="220569"/>
              <a:ext cx="300331" cy="488737"/>
            </a:xfrm>
            <a:custGeom>
              <a:avLst/>
              <a:gdLst>
                <a:gd name="T0" fmla="*/ 1 w 58"/>
                <a:gd name="T1" fmla="*/ 92 h 92"/>
                <a:gd name="T2" fmla="*/ 0 w 58"/>
                <a:gd name="T3" fmla="*/ 89 h 92"/>
                <a:gd name="T4" fmla="*/ 0 w 58"/>
                <a:gd name="T5" fmla="*/ 89 h 92"/>
                <a:gd name="T6" fmla="*/ 16 w 58"/>
                <a:gd name="T7" fmla="*/ 64 h 92"/>
                <a:gd name="T8" fmla="*/ 16 w 58"/>
                <a:gd name="T9" fmla="*/ 64 h 92"/>
                <a:gd name="T10" fmla="*/ 30 w 58"/>
                <a:gd name="T11" fmla="*/ 38 h 92"/>
                <a:gd name="T12" fmla="*/ 30 w 58"/>
                <a:gd name="T13" fmla="*/ 38 h 92"/>
                <a:gd name="T14" fmla="*/ 54 w 58"/>
                <a:gd name="T15" fmla="*/ 0 h 92"/>
                <a:gd name="T16" fmla="*/ 54 w 58"/>
                <a:gd name="T17" fmla="*/ 0 h 92"/>
                <a:gd name="T18" fmla="*/ 57 w 58"/>
                <a:gd name="T19" fmla="*/ 1 h 92"/>
                <a:gd name="T20" fmla="*/ 57 w 58"/>
                <a:gd name="T21" fmla="*/ 1 h 92"/>
                <a:gd name="T22" fmla="*/ 57 w 58"/>
                <a:gd name="T23" fmla="*/ 4 h 92"/>
                <a:gd name="T24" fmla="*/ 57 w 58"/>
                <a:gd name="T25" fmla="*/ 4 h 92"/>
                <a:gd name="T26" fmla="*/ 33 w 58"/>
                <a:gd name="T27" fmla="*/ 40 h 92"/>
                <a:gd name="T28" fmla="*/ 33 w 58"/>
                <a:gd name="T29" fmla="*/ 40 h 92"/>
                <a:gd name="T30" fmla="*/ 20 w 58"/>
                <a:gd name="T31" fmla="*/ 66 h 92"/>
                <a:gd name="T32" fmla="*/ 20 w 58"/>
                <a:gd name="T33" fmla="*/ 66 h 92"/>
                <a:gd name="T34" fmla="*/ 4 w 58"/>
                <a:gd name="T35" fmla="*/ 91 h 92"/>
                <a:gd name="T36" fmla="*/ 4 w 58"/>
                <a:gd name="T37" fmla="*/ 91 h 92"/>
                <a:gd name="T38" fmla="*/ 2 w 58"/>
                <a:gd name="T39" fmla="*/ 92 h 92"/>
                <a:gd name="T40" fmla="*/ 2 w 58"/>
                <a:gd name="T41" fmla="*/ 92 h 92"/>
                <a:gd name="T42" fmla="*/ 1 w 58"/>
                <a:gd name="T4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92">
                  <a:moveTo>
                    <a:pt x="1" y="92"/>
                  </a:moveTo>
                  <a:cubicBezTo>
                    <a:pt x="0" y="91"/>
                    <a:pt x="0" y="90"/>
                    <a:pt x="0" y="89"/>
                  </a:cubicBezTo>
                  <a:cubicBezTo>
                    <a:pt x="0" y="89"/>
                    <a:pt x="0" y="89"/>
                    <a:pt x="0" y="89"/>
                  </a:cubicBezTo>
                  <a:cubicBezTo>
                    <a:pt x="4" y="80"/>
                    <a:pt x="11" y="73"/>
                    <a:pt x="16" y="64"/>
                  </a:cubicBezTo>
                  <a:cubicBezTo>
                    <a:pt x="16" y="64"/>
                    <a:pt x="16" y="64"/>
                    <a:pt x="16" y="64"/>
                  </a:cubicBezTo>
                  <a:cubicBezTo>
                    <a:pt x="21" y="56"/>
                    <a:pt x="25" y="47"/>
                    <a:pt x="30" y="38"/>
                  </a:cubicBezTo>
                  <a:cubicBezTo>
                    <a:pt x="30" y="38"/>
                    <a:pt x="30" y="38"/>
                    <a:pt x="30" y="38"/>
                  </a:cubicBezTo>
                  <a:cubicBezTo>
                    <a:pt x="36" y="26"/>
                    <a:pt x="42" y="9"/>
                    <a:pt x="54" y="0"/>
                  </a:cubicBezTo>
                  <a:cubicBezTo>
                    <a:pt x="54" y="0"/>
                    <a:pt x="54" y="0"/>
                    <a:pt x="54" y="0"/>
                  </a:cubicBezTo>
                  <a:cubicBezTo>
                    <a:pt x="55" y="0"/>
                    <a:pt x="56" y="0"/>
                    <a:pt x="57" y="1"/>
                  </a:cubicBezTo>
                  <a:cubicBezTo>
                    <a:pt x="57" y="1"/>
                    <a:pt x="57" y="1"/>
                    <a:pt x="57" y="1"/>
                  </a:cubicBezTo>
                  <a:cubicBezTo>
                    <a:pt x="58" y="2"/>
                    <a:pt x="58" y="3"/>
                    <a:pt x="57" y="4"/>
                  </a:cubicBezTo>
                  <a:cubicBezTo>
                    <a:pt x="57" y="4"/>
                    <a:pt x="57" y="4"/>
                    <a:pt x="57" y="4"/>
                  </a:cubicBezTo>
                  <a:cubicBezTo>
                    <a:pt x="46" y="11"/>
                    <a:pt x="40" y="27"/>
                    <a:pt x="33" y="40"/>
                  </a:cubicBezTo>
                  <a:cubicBezTo>
                    <a:pt x="33" y="40"/>
                    <a:pt x="33" y="40"/>
                    <a:pt x="33" y="40"/>
                  </a:cubicBezTo>
                  <a:cubicBezTo>
                    <a:pt x="29" y="48"/>
                    <a:pt x="25" y="58"/>
                    <a:pt x="20" y="66"/>
                  </a:cubicBezTo>
                  <a:cubicBezTo>
                    <a:pt x="20" y="66"/>
                    <a:pt x="20" y="66"/>
                    <a:pt x="20" y="66"/>
                  </a:cubicBezTo>
                  <a:cubicBezTo>
                    <a:pt x="14" y="75"/>
                    <a:pt x="8" y="82"/>
                    <a:pt x="4" y="91"/>
                  </a:cubicBezTo>
                  <a:cubicBezTo>
                    <a:pt x="4" y="91"/>
                    <a:pt x="4" y="91"/>
                    <a:pt x="4" y="91"/>
                  </a:cubicBezTo>
                  <a:cubicBezTo>
                    <a:pt x="3" y="92"/>
                    <a:pt x="3" y="92"/>
                    <a:pt x="2" y="92"/>
                  </a:cubicBezTo>
                  <a:cubicBezTo>
                    <a:pt x="2" y="92"/>
                    <a:pt x="2" y="92"/>
                    <a:pt x="2" y="92"/>
                  </a:cubicBezTo>
                  <a:cubicBezTo>
                    <a:pt x="2" y="92"/>
                    <a:pt x="1" y="92"/>
                    <a:pt x="1" y="9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729">
              <a:extLst>
                <a:ext uri="{FF2B5EF4-FFF2-40B4-BE49-F238E27FC236}">
                  <a16:creationId xmlns:a16="http://schemas.microsoft.com/office/drawing/2014/main" id="{B9E001DD-AF2D-4794-A9E8-9BA242C6DF8C}"/>
                </a:ext>
              </a:extLst>
            </p:cNvPr>
            <p:cNvSpPr/>
            <p:nvPr/>
          </p:nvSpPr>
          <p:spPr bwMode="auto">
            <a:xfrm rot="964014">
              <a:off x="8889398" y="358047"/>
              <a:ext cx="512973" cy="318352"/>
            </a:xfrm>
            <a:custGeom>
              <a:avLst/>
              <a:gdLst>
                <a:gd name="T0" fmla="*/ 95 w 99"/>
                <a:gd name="T1" fmla="*/ 59 h 60"/>
                <a:gd name="T2" fmla="*/ 68 w 99"/>
                <a:gd name="T3" fmla="*/ 33 h 60"/>
                <a:gd name="T4" fmla="*/ 68 w 99"/>
                <a:gd name="T5" fmla="*/ 33 h 60"/>
                <a:gd name="T6" fmla="*/ 0 w 99"/>
                <a:gd name="T7" fmla="*/ 4 h 60"/>
                <a:gd name="T8" fmla="*/ 0 w 99"/>
                <a:gd name="T9" fmla="*/ 4 h 60"/>
                <a:gd name="T10" fmla="*/ 0 w 99"/>
                <a:gd name="T11" fmla="*/ 1 h 60"/>
                <a:gd name="T12" fmla="*/ 0 w 99"/>
                <a:gd name="T13" fmla="*/ 1 h 60"/>
                <a:gd name="T14" fmla="*/ 3 w 99"/>
                <a:gd name="T15" fmla="*/ 1 h 60"/>
                <a:gd name="T16" fmla="*/ 3 w 99"/>
                <a:gd name="T17" fmla="*/ 1 h 60"/>
                <a:gd name="T18" fmla="*/ 69 w 99"/>
                <a:gd name="T19" fmla="*/ 29 h 60"/>
                <a:gd name="T20" fmla="*/ 69 w 99"/>
                <a:gd name="T21" fmla="*/ 29 h 60"/>
                <a:gd name="T22" fmla="*/ 98 w 99"/>
                <a:gd name="T23" fmla="*/ 57 h 60"/>
                <a:gd name="T24" fmla="*/ 98 w 99"/>
                <a:gd name="T25" fmla="*/ 57 h 60"/>
                <a:gd name="T26" fmla="*/ 98 w 99"/>
                <a:gd name="T27" fmla="*/ 60 h 60"/>
                <a:gd name="T28" fmla="*/ 98 w 99"/>
                <a:gd name="T29" fmla="*/ 60 h 60"/>
                <a:gd name="T30" fmla="*/ 96 w 99"/>
                <a:gd name="T31" fmla="*/ 60 h 60"/>
                <a:gd name="T32" fmla="*/ 96 w 99"/>
                <a:gd name="T33" fmla="*/ 60 h 60"/>
                <a:gd name="T34" fmla="*/ 95 w 99"/>
                <a:gd name="T3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60">
                  <a:moveTo>
                    <a:pt x="95" y="59"/>
                  </a:moveTo>
                  <a:cubicBezTo>
                    <a:pt x="87" y="49"/>
                    <a:pt x="80" y="36"/>
                    <a:pt x="68" y="33"/>
                  </a:cubicBezTo>
                  <a:cubicBezTo>
                    <a:pt x="68" y="33"/>
                    <a:pt x="68" y="33"/>
                    <a:pt x="68" y="33"/>
                  </a:cubicBezTo>
                  <a:cubicBezTo>
                    <a:pt x="44" y="25"/>
                    <a:pt x="20" y="23"/>
                    <a:pt x="0" y="4"/>
                  </a:cubicBezTo>
                  <a:cubicBezTo>
                    <a:pt x="0" y="4"/>
                    <a:pt x="0" y="4"/>
                    <a:pt x="0" y="4"/>
                  </a:cubicBezTo>
                  <a:cubicBezTo>
                    <a:pt x="0" y="3"/>
                    <a:pt x="0" y="2"/>
                    <a:pt x="0" y="1"/>
                  </a:cubicBezTo>
                  <a:cubicBezTo>
                    <a:pt x="0" y="1"/>
                    <a:pt x="0" y="1"/>
                    <a:pt x="0" y="1"/>
                  </a:cubicBezTo>
                  <a:cubicBezTo>
                    <a:pt x="1" y="0"/>
                    <a:pt x="2" y="0"/>
                    <a:pt x="3" y="1"/>
                  </a:cubicBezTo>
                  <a:cubicBezTo>
                    <a:pt x="3" y="1"/>
                    <a:pt x="3" y="1"/>
                    <a:pt x="3" y="1"/>
                  </a:cubicBezTo>
                  <a:cubicBezTo>
                    <a:pt x="22" y="19"/>
                    <a:pt x="44" y="21"/>
                    <a:pt x="69" y="29"/>
                  </a:cubicBezTo>
                  <a:cubicBezTo>
                    <a:pt x="69" y="29"/>
                    <a:pt x="69" y="29"/>
                    <a:pt x="69" y="29"/>
                  </a:cubicBezTo>
                  <a:cubicBezTo>
                    <a:pt x="83" y="33"/>
                    <a:pt x="91" y="46"/>
                    <a:pt x="98" y="57"/>
                  </a:cubicBezTo>
                  <a:cubicBezTo>
                    <a:pt x="98" y="57"/>
                    <a:pt x="98" y="57"/>
                    <a:pt x="98" y="57"/>
                  </a:cubicBezTo>
                  <a:cubicBezTo>
                    <a:pt x="99" y="58"/>
                    <a:pt x="99" y="59"/>
                    <a:pt x="98" y="60"/>
                  </a:cubicBezTo>
                  <a:cubicBezTo>
                    <a:pt x="98" y="60"/>
                    <a:pt x="98" y="60"/>
                    <a:pt x="98" y="60"/>
                  </a:cubicBezTo>
                  <a:cubicBezTo>
                    <a:pt x="97" y="60"/>
                    <a:pt x="97" y="60"/>
                    <a:pt x="96" y="60"/>
                  </a:cubicBezTo>
                  <a:cubicBezTo>
                    <a:pt x="96" y="60"/>
                    <a:pt x="96" y="60"/>
                    <a:pt x="96" y="60"/>
                  </a:cubicBezTo>
                  <a:cubicBezTo>
                    <a:pt x="96" y="60"/>
                    <a:pt x="95" y="60"/>
                    <a:pt x="95" y="5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730">
              <a:extLst>
                <a:ext uri="{FF2B5EF4-FFF2-40B4-BE49-F238E27FC236}">
                  <a16:creationId xmlns:a16="http://schemas.microsoft.com/office/drawing/2014/main" id="{4175CC0F-51E1-4B72-BE84-20F823D8D3AE}"/>
                </a:ext>
              </a:extLst>
            </p:cNvPr>
            <p:cNvSpPr/>
            <p:nvPr/>
          </p:nvSpPr>
          <p:spPr bwMode="auto">
            <a:xfrm rot="964014">
              <a:off x="8915064" y="261712"/>
              <a:ext cx="523935" cy="302658"/>
            </a:xfrm>
            <a:custGeom>
              <a:avLst/>
              <a:gdLst>
                <a:gd name="T0" fmla="*/ 97 w 101"/>
                <a:gd name="T1" fmla="*/ 55 h 57"/>
                <a:gd name="T2" fmla="*/ 72 w 101"/>
                <a:gd name="T3" fmla="*/ 27 h 57"/>
                <a:gd name="T4" fmla="*/ 72 w 101"/>
                <a:gd name="T5" fmla="*/ 27 h 57"/>
                <a:gd name="T6" fmla="*/ 45 w 101"/>
                <a:gd name="T7" fmla="*/ 16 h 57"/>
                <a:gd name="T8" fmla="*/ 45 w 101"/>
                <a:gd name="T9" fmla="*/ 16 h 57"/>
                <a:gd name="T10" fmla="*/ 23 w 101"/>
                <a:gd name="T11" fmla="*/ 10 h 57"/>
                <a:gd name="T12" fmla="*/ 23 w 101"/>
                <a:gd name="T13" fmla="*/ 10 h 57"/>
                <a:gd name="T14" fmla="*/ 2 w 101"/>
                <a:gd name="T15" fmla="*/ 4 h 57"/>
                <a:gd name="T16" fmla="*/ 2 w 101"/>
                <a:gd name="T17" fmla="*/ 4 h 57"/>
                <a:gd name="T18" fmla="*/ 0 w 101"/>
                <a:gd name="T19" fmla="*/ 2 h 57"/>
                <a:gd name="T20" fmla="*/ 0 w 101"/>
                <a:gd name="T21" fmla="*/ 2 h 57"/>
                <a:gd name="T22" fmla="*/ 2 w 101"/>
                <a:gd name="T23" fmla="*/ 0 h 57"/>
                <a:gd name="T24" fmla="*/ 2 w 101"/>
                <a:gd name="T25" fmla="*/ 0 h 57"/>
                <a:gd name="T26" fmla="*/ 24 w 101"/>
                <a:gd name="T27" fmla="*/ 6 h 57"/>
                <a:gd name="T28" fmla="*/ 24 w 101"/>
                <a:gd name="T29" fmla="*/ 6 h 57"/>
                <a:gd name="T30" fmla="*/ 46 w 101"/>
                <a:gd name="T31" fmla="*/ 12 h 57"/>
                <a:gd name="T32" fmla="*/ 46 w 101"/>
                <a:gd name="T33" fmla="*/ 12 h 57"/>
                <a:gd name="T34" fmla="*/ 75 w 101"/>
                <a:gd name="T35" fmla="*/ 24 h 57"/>
                <a:gd name="T36" fmla="*/ 75 w 101"/>
                <a:gd name="T37" fmla="*/ 24 h 57"/>
                <a:gd name="T38" fmla="*/ 100 w 101"/>
                <a:gd name="T39" fmla="*/ 54 h 57"/>
                <a:gd name="T40" fmla="*/ 100 w 101"/>
                <a:gd name="T41" fmla="*/ 54 h 57"/>
                <a:gd name="T42" fmla="*/ 99 w 101"/>
                <a:gd name="T43" fmla="*/ 56 h 57"/>
                <a:gd name="T44" fmla="*/ 99 w 101"/>
                <a:gd name="T45" fmla="*/ 56 h 57"/>
                <a:gd name="T46" fmla="*/ 98 w 101"/>
                <a:gd name="T47" fmla="*/ 57 h 57"/>
                <a:gd name="T48" fmla="*/ 98 w 101"/>
                <a:gd name="T49" fmla="*/ 57 h 57"/>
                <a:gd name="T50" fmla="*/ 97 w 101"/>
                <a:gd name="T5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57">
                  <a:moveTo>
                    <a:pt x="97" y="55"/>
                  </a:moveTo>
                  <a:cubicBezTo>
                    <a:pt x="92" y="45"/>
                    <a:pt x="82" y="33"/>
                    <a:pt x="72" y="27"/>
                  </a:cubicBezTo>
                  <a:cubicBezTo>
                    <a:pt x="72" y="27"/>
                    <a:pt x="72" y="27"/>
                    <a:pt x="72" y="27"/>
                  </a:cubicBezTo>
                  <a:cubicBezTo>
                    <a:pt x="64" y="22"/>
                    <a:pt x="55" y="19"/>
                    <a:pt x="45" y="16"/>
                  </a:cubicBezTo>
                  <a:cubicBezTo>
                    <a:pt x="45" y="16"/>
                    <a:pt x="45" y="16"/>
                    <a:pt x="45" y="16"/>
                  </a:cubicBezTo>
                  <a:cubicBezTo>
                    <a:pt x="38" y="14"/>
                    <a:pt x="30" y="12"/>
                    <a:pt x="23" y="10"/>
                  </a:cubicBezTo>
                  <a:cubicBezTo>
                    <a:pt x="23" y="10"/>
                    <a:pt x="23" y="10"/>
                    <a:pt x="23" y="10"/>
                  </a:cubicBezTo>
                  <a:cubicBezTo>
                    <a:pt x="16" y="8"/>
                    <a:pt x="8" y="4"/>
                    <a:pt x="2" y="4"/>
                  </a:cubicBez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10" y="0"/>
                    <a:pt x="17" y="5"/>
                    <a:pt x="24" y="6"/>
                  </a:cubicBezTo>
                  <a:cubicBezTo>
                    <a:pt x="24" y="6"/>
                    <a:pt x="24" y="6"/>
                    <a:pt x="24" y="6"/>
                  </a:cubicBezTo>
                  <a:cubicBezTo>
                    <a:pt x="31" y="8"/>
                    <a:pt x="39" y="10"/>
                    <a:pt x="46" y="12"/>
                  </a:cubicBezTo>
                  <a:cubicBezTo>
                    <a:pt x="46" y="12"/>
                    <a:pt x="46" y="12"/>
                    <a:pt x="46" y="12"/>
                  </a:cubicBezTo>
                  <a:cubicBezTo>
                    <a:pt x="56" y="15"/>
                    <a:pt x="66" y="18"/>
                    <a:pt x="75" y="24"/>
                  </a:cubicBezTo>
                  <a:cubicBezTo>
                    <a:pt x="75" y="24"/>
                    <a:pt x="75" y="24"/>
                    <a:pt x="75" y="24"/>
                  </a:cubicBezTo>
                  <a:cubicBezTo>
                    <a:pt x="85" y="31"/>
                    <a:pt x="95" y="43"/>
                    <a:pt x="100" y="54"/>
                  </a:cubicBezTo>
                  <a:cubicBezTo>
                    <a:pt x="100" y="54"/>
                    <a:pt x="100" y="54"/>
                    <a:pt x="100" y="54"/>
                  </a:cubicBezTo>
                  <a:cubicBezTo>
                    <a:pt x="101" y="55"/>
                    <a:pt x="100" y="56"/>
                    <a:pt x="99" y="56"/>
                  </a:cubicBezTo>
                  <a:cubicBezTo>
                    <a:pt x="99" y="56"/>
                    <a:pt x="99" y="56"/>
                    <a:pt x="99" y="56"/>
                  </a:cubicBezTo>
                  <a:cubicBezTo>
                    <a:pt x="99" y="57"/>
                    <a:pt x="99" y="57"/>
                    <a:pt x="98" y="57"/>
                  </a:cubicBezTo>
                  <a:cubicBezTo>
                    <a:pt x="98" y="57"/>
                    <a:pt x="98" y="57"/>
                    <a:pt x="98" y="57"/>
                  </a:cubicBezTo>
                  <a:cubicBezTo>
                    <a:pt x="98" y="57"/>
                    <a:pt x="97" y="56"/>
                    <a:pt x="97" y="5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731">
              <a:extLst>
                <a:ext uri="{FF2B5EF4-FFF2-40B4-BE49-F238E27FC236}">
                  <a16:creationId xmlns:a16="http://schemas.microsoft.com/office/drawing/2014/main" id="{69BE1BD4-659E-4AA8-A6C3-FE7BB6069CCA}"/>
                </a:ext>
              </a:extLst>
            </p:cNvPr>
            <p:cNvSpPr/>
            <p:nvPr/>
          </p:nvSpPr>
          <p:spPr bwMode="auto">
            <a:xfrm rot="964014">
              <a:off x="8938244" y="150641"/>
              <a:ext cx="482283" cy="199530"/>
            </a:xfrm>
            <a:custGeom>
              <a:avLst/>
              <a:gdLst>
                <a:gd name="T0" fmla="*/ 89 w 93"/>
                <a:gd name="T1" fmla="*/ 37 h 38"/>
                <a:gd name="T2" fmla="*/ 64 w 93"/>
                <a:gd name="T3" fmla="*/ 12 h 38"/>
                <a:gd name="T4" fmla="*/ 64 w 93"/>
                <a:gd name="T5" fmla="*/ 12 h 38"/>
                <a:gd name="T6" fmla="*/ 35 w 93"/>
                <a:gd name="T7" fmla="*/ 4 h 38"/>
                <a:gd name="T8" fmla="*/ 35 w 93"/>
                <a:gd name="T9" fmla="*/ 4 h 38"/>
                <a:gd name="T10" fmla="*/ 35 w 93"/>
                <a:gd name="T11" fmla="*/ 4 h 38"/>
                <a:gd name="T12" fmla="*/ 35 w 93"/>
                <a:gd name="T13" fmla="*/ 4 h 38"/>
                <a:gd name="T14" fmla="*/ 5 w 93"/>
                <a:gd name="T15" fmla="*/ 8 h 38"/>
                <a:gd name="T16" fmla="*/ 5 w 93"/>
                <a:gd name="T17" fmla="*/ 8 h 38"/>
                <a:gd name="T18" fmla="*/ 2 w 93"/>
                <a:gd name="T19" fmla="*/ 8 h 38"/>
                <a:gd name="T20" fmla="*/ 2 w 93"/>
                <a:gd name="T21" fmla="*/ 8 h 38"/>
                <a:gd name="T22" fmla="*/ 0 w 93"/>
                <a:gd name="T23" fmla="*/ 6 h 38"/>
                <a:gd name="T24" fmla="*/ 0 w 93"/>
                <a:gd name="T25" fmla="*/ 6 h 38"/>
                <a:gd name="T26" fmla="*/ 2 w 93"/>
                <a:gd name="T27" fmla="*/ 4 h 38"/>
                <a:gd name="T28" fmla="*/ 2 w 93"/>
                <a:gd name="T29" fmla="*/ 4 h 38"/>
                <a:gd name="T30" fmla="*/ 5 w 93"/>
                <a:gd name="T31" fmla="*/ 4 h 38"/>
                <a:gd name="T32" fmla="*/ 5 w 93"/>
                <a:gd name="T33" fmla="*/ 4 h 38"/>
                <a:gd name="T34" fmla="*/ 35 w 93"/>
                <a:gd name="T35" fmla="*/ 0 h 38"/>
                <a:gd name="T36" fmla="*/ 35 w 93"/>
                <a:gd name="T37" fmla="*/ 0 h 38"/>
                <a:gd name="T38" fmla="*/ 35 w 93"/>
                <a:gd name="T39" fmla="*/ 0 h 38"/>
                <a:gd name="T40" fmla="*/ 35 w 93"/>
                <a:gd name="T41" fmla="*/ 0 h 38"/>
                <a:gd name="T42" fmla="*/ 66 w 93"/>
                <a:gd name="T43" fmla="*/ 8 h 38"/>
                <a:gd name="T44" fmla="*/ 66 w 93"/>
                <a:gd name="T45" fmla="*/ 8 h 38"/>
                <a:gd name="T46" fmla="*/ 92 w 93"/>
                <a:gd name="T47" fmla="*/ 35 h 38"/>
                <a:gd name="T48" fmla="*/ 92 w 93"/>
                <a:gd name="T49" fmla="*/ 35 h 38"/>
                <a:gd name="T50" fmla="*/ 92 w 93"/>
                <a:gd name="T51" fmla="*/ 37 h 38"/>
                <a:gd name="T52" fmla="*/ 92 w 93"/>
                <a:gd name="T53" fmla="*/ 37 h 38"/>
                <a:gd name="T54" fmla="*/ 91 w 93"/>
                <a:gd name="T55" fmla="*/ 38 h 38"/>
                <a:gd name="T56" fmla="*/ 91 w 93"/>
                <a:gd name="T57" fmla="*/ 38 h 38"/>
                <a:gd name="T58" fmla="*/ 89 w 93"/>
                <a:gd name="T59"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 h="38">
                  <a:moveTo>
                    <a:pt x="89" y="37"/>
                  </a:moveTo>
                  <a:cubicBezTo>
                    <a:pt x="83" y="26"/>
                    <a:pt x="74" y="18"/>
                    <a:pt x="64" y="12"/>
                  </a:cubicBezTo>
                  <a:cubicBezTo>
                    <a:pt x="64" y="12"/>
                    <a:pt x="64" y="12"/>
                    <a:pt x="64" y="12"/>
                  </a:cubicBezTo>
                  <a:cubicBezTo>
                    <a:pt x="55" y="7"/>
                    <a:pt x="46" y="4"/>
                    <a:pt x="35" y="4"/>
                  </a:cubicBezTo>
                  <a:cubicBezTo>
                    <a:pt x="35" y="4"/>
                    <a:pt x="35" y="4"/>
                    <a:pt x="35" y="4"/>
                  </a:cubicBezTo>
                  <a:cubicBezTo>
                    <a:pt x="35" y="4"/>
                    <a:pt x="35" y="4"/>
                    <a:pt x="35" y="4"/>
                  </a:cubicBezTo>
                  <a:cubicBezTo>
                    <a:pt x="35" y="4"/>
                    <a:pt x="35" y="4"/>
                    <a:pt x="35" y="4"/>
                  </a:cubicBezTo>
                  <a:cubicBezTo>
                    <a:pt x="26" y="4"/>
                    <a:pt x="15" y="8"/>
                    <a:pt x="5" y="8"/>
                  </a:cubicBezTo>
                  <a:cubicBezTo>
                    <a:pt x="5" y="8"/>
                    <a:pt x="5" y="8"/>
                    <a:pt x="5" y="8"/>
                  </a:cubicBezTo>
                  <a:cubicBezTo>
                    <a:pt x="4" y="8"/>
                    <a:pt x="3" y="8"/>
                    <a:pt x="2" y="8"/>
                  </a:cubicBezTo>
                  <a:cubicBezTo>
                    <a:pt x="2" y="8"/>
                    <a:pt x="2" y="8"/>
                    <a:pt x="2" y="8"/>
                  </a:cubicBezTo>
                  <a:cubicBezTo>
                    <a:pt x="1" y="8"/>
                    <a:pt x="0" y="7"/>
                    <a:pt x="0" y="6"/>
                  </a:cubicBezTo>
                  <a:cubicBezTo>
                    <a:pt x="0" y="6"/>
                    <a:pt x="0" y="6"/>
                    <a:pt x="0" y="6"/>
                  </a:cubicBezTo>
                  <a:cubicBezTo>
                    <a:pt x="0" y="5"/>
                    <a:pt x="1" y="4"/>
                    <a:pt x="2" y="4"/>
                  </a:cubicBezTo>
                  <a:cubicBezTo>
                    <a:pt x="2" y="4"/>
                    <a:pt x="2" y="4"/>
                    <a:pt x="2" y="4"/>
                  </a:cubicBezTo>
                  <a:cubicBezTo>
                    <a:pt x="3" y="4"/>
                    <a:pt x="4" y="4"/>
                    <a:pt x="5" y="4"/>
                  </a:cubicBezTo>
                  <a:cubicBezTo>
                    <a:pt x="5" y="4"/>
                    <a:pt x="5" y="4"/>
                    <a:pt x="5" y="4"/>
                  </a:cubicBezTo>
                  <a:cubicBezTo>
                    <a:pt x="14" y="4"/>
                    <a:pt x="25" y="0"/>
                    <a:pt x="35" y="0"/>
                  </a:cubicBezTo>
                  <a:cubicBezTo>
                    <a:pt x="35" y="0"/>
                    <a:pt x="35" y="0"/>
                    <a:pt x="35" y="0"/>
                  </a:cubicBezTo>
                  <a:cubicBezTo>
                    <a:pt x="35" y="0"/>
                    <a:pt x="35" y="0"/>
                    <a:pt x="35" y="0"/>
                  </a:cubicBezTo>
                  <a:cubicBezTo>
                    <a:pt x="35" y="0"/>
                    <a:pt x="35" y="0"/>
                    <a:pt x="35" y="0"/>
                  </a:cubicBezTo>
                  <a:cubicBezTo>
                    <a:pt x="46" y="0"/>
                    <a:pt x="56" y="3"/>
                    <a:pt x="66" y="8"/>
                  </a:cubicBezTo>
                  <a:cubicBezTo>
                    <a:pt x="66" y="8"/>
                    <a:pt x="66" y="8"/>
                    <a:pt x="66" y="8"/>
                  </a:cubicBezTo>
                  <a:cubicBezTo>
                    <a:pt x="77" y="14"/>
                    <a:pt x="86" y="23"/>
                    <a:pt x="92" y="35"/>
                  </a:cubicBezTo>
                  <a:cubicBezTo>
                    <a:pt x="92" y="35"/>
                    <a:pt x="92" y="35"/>
                    <a:pt x="92" y="35"/>
                  </a:cubicBezTo>
                  <a:cubicBezTo>
                    <a:pt x="93" y="36"/>
                    <a:pt x="93" y="37"/>
                    <a:pt x="92" y="37"/>
                  </a:cubicBezTo>
                  <a:cubicBezTo>
                    <a:pt x="92" y="37"/>
                    <a:pt x="92" y="37"/>
                    <a:pt x="92" y="37"/>
                  </a:cubicBezTo>
                  <a:cubicBezTo>
                    <a:pt x="91" y="38"/>
                    <a:pt x="91" y="38"/>
                    <a:pt x="91" y="38"/>
                  </a:cubicBezTo>
                  <a:cubicBezTo>
                    <a:pt x="91" y="38"/>
                    <a:pt x="91" y="38"/>
                    <a:pt x="91" y="38"/>
                  </a:cubicBezTo>
                  <a:cubicBezTo>
                    <a:pt x="90" y="38"/>
                    <a:pt x="89" y="37"/>
                    <a:pt x="89" y="3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732">
              <a:extLst>
                <a:ext uri="{FF2B5EF4-FFF2-40B4-BE49-F238E27FC236}">
                  <a16:creationId xmlns:a16="http://schemas.microsoft.com/office/drawing/2014/main" id="{9B6FDD53-616F-484F-8704-3F32566005B5}"/>
                </a:ext>
              </a:extLst>
            </p:cNvPr>
            <p:cNvSpPr/>
            <p:nvPr/>
          </p:nvSpPr>
          <p:spPr bwMode="auto">
            <a:xfrm rot="964014">
              <a:off x="8979857" y="675000"/>
              <a:ext cx="124955" cy="47081"/>
            </a:xfrm>
            <a:custGeom>
              <a:avLst/>
              <a:gdLst>
                <a:gd name="T0" fmla="*/ 1 w 24"/>
                <a:gd name="T1" fmla="*/ 9 h 9"/>
                <a:gd name="T2" fmla="*/ 0 w 24"/>
                <a:gd name="T3" fmla="*/ 7 h 9"/>
                <a:gd name="T4" fmla="*/ 0 w 24"/>
                <a:gd name="T5" fmla="*/ 7 h 9"/>
                <a:gd name="T6" fmla="*/ 13 w 24"/>
                <a:gd name="T7" fmla="*/ 0 h 9"/>
                <a:gd name="T8" fmla="*/ 13 w 24"/>
                <a:gd name="T9" fmla="*/ 0 h 9"/>
                <a:gd name="T10" fmla="*/ 23 w 24"/>
                <a:gd name="T11" fmla="*/ 4 h 9"/>
                <a:gd name="T12" fmla="*/ 23 w 24"/>
                <a:gd name="T13" fmla="*/ 4 h 9"/>
                <a:gd name="T14" fmla="*/ 23 w 24"/>
                <a:gd name="T15" fmla="*/ 6 h 9"/>
                <a:gd name="T16" fmla="*/ 23 w 24"/>
                <a:gd name="T17" fmla="*/ 6 h 9"/>
                <a:gd name="T18" fmla="*/ 20 w 24"/>
                <a:gd name="T19" fmla="*/ 6 h 9"/>
                <a:gd name="T20" fmla="*/ 20 w 24"/>
                <a:gd name="T21" fmla="*/ 6 h 9"/>
                <a:gd name="T22" fmla="*/ 13 w 24"/>
                <a:gd name="T23" fmla="*/ 4 h 9"/>
                <a:gd name="T24" fmla="*/ 13 w 24"/>
                <a:gd name="T25" fmla="*/ 4 h 9"/>
                <a:gd name="T26" fmla="*/ 4 w 24"/>
                <a:gd name="T27" fmla="*/ 8 h 9"/>
                <a:gd name="T28" fmla="*/ 4 w 24"/>
                <a:gd name="T29" fmla="*/ 8 h 9"/>
                <a:gd name="T30" fmla="*/ 4 w 24"/>
                <a:gd name="T31" fmla="*/ 8 h 9"/>
                <a:gd name="T32" fmla="*/ 2 w 24"/>
                <a:gd name="T33" fmla="*/ 9 h 9"/>
                <a:gd name="T34" fmla="*/ 2 w 24"/>
                <a:gd name="T35" fmla="*/ 9 h 9"/>
                <a:gd name="T36" fmla="*/ 1 w 24"/>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1" y="9"/>
                  </a:moveTo>
                  <a:cubicBezTo>
                    <a:pt x="0" y="9"/>
                    <a:pt x="0" y="8"/>
                    <a:pt x="0" y="7"/>
                  </a:cubicBezTo>
                  <a:cubicBezTo>
                    <a:pt x="0" y="7"/>
                    <a:pt x="0" y="7"/>
                    <a:pt x="0" y="7"/>
                  </a:cubicBezTo>
                  <a:cubicBezTo>
                    <a:pt x="2" y="2"/>
                    <a:pt x="8" y="0"/>
                    <a:pt x="13" y="0"/>
                  </a:cubicBezTo>
                  <a:cubicBezTo>
                    <a:pt x="13" y="0"/>
                    <a:pt x="13" y="0"/>
                    <a:pt x="13" y="0"/>
                  </a:cubicBezTo>
                  <a:cubicBezTo>
                    <a:pt x="17" y="0"/>
                    <a:pt x="21" y="1"/>
                    <a:pt x="23" y="4"/>
                  </a:cubicBezTo>
                  <a:cubicBezTo>
                    <a:pt x="23" y="4"/>
                    <a:pt x="23" y="4"/>
                    <a:pt x="23" y="4"/>
                  </a:cubicBezTo>
                  <a:cubicBezTo>
                    <a:pt x="24" y="5"/>
                    <a:pt x="24" y="6"/>
                    <a:pt x="23" y="6"/>
                  </a:cubicBezTo>
                  <a:cubicBezTo>
                    <a:pt x="23" y="6"/>
                    <a:pt x="23" y="6"/>
                    <a:pt x="23" y="6"/>
                  </a:cubicBezTo>
                  <a:cubicBezTo>
                    <a:pt x="22" y="7"/>
                    <a:pt x="21" y="7"/>
                    <a:pt x="20" y="6"/>
                  </a:cubicBezTo>
                  <a:cubicBezTo>
                    <a:pt x="20" y="6"/>
                    <a:pt x="20" y="6"/>
                    <a:pt x="20" y="6"/>
                  </a:cubicBezTo>
                  <a:cubicBezTo>
                    <a:pt x="19" y="5"/>
                    <a:pt x="16" y="4"/>
                    <a:pt x="13" y="4"/>
                  </a:cubicBezTo>
                  <a:cubicBezTo>
                    <a:pt x="13" y="4"/>
                    <a:pt x="13" y="4"/>
                    <a:pt x="13" y="4"/>
                  </a:cubicBezTo>
                  <a:cubicBezTo>
                    <a:pt x="9" y="4"/>
                    <a:pt x="5" y="6"/>
                    <a:pt x="4" y="8"/>
                  </a:cubicBezTo>
                  <a:cubicBezTo>
                    <a:pt x="4" y="8"/>
                    <a:pt x="4" y="8"/>
                    <a:pt x="4" y="8"/>
                  </a:cubicBezTo>
                  <a:cubicBezTo>
                    <a:pt x="4" y="8"/>
                    <a:pt x="4" y="8"/>
                    <a:pt x="4" y="8"/>
                  </a:cubicBezTo>
                  <a:cubicBezTo>
                    <a:pt x="4" y="9"/>
                    <a:pt x="3" y="9"/>
                    <a:pt x="2" y="9"/>
                  </a:cubicBezTo>
                  <a:cubicBezTo>
                    <a:pt x="2" y="9"/>
                    <a:pt x="2" y="9"/>
                    <a:pt x="2" y="9"/>
                  </a:cubicBezTo>
                  <a:cubicBezTo>
                    <a:pt x="2" y="9"/>
                    <a:pt x="2" y="9"/>
                    <a:pt x="1" y="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733">
              <a:extLst>
                <a:ext uri="{FF2B5EF4-FFF2-40B4-BE49-F238E27FC236}">
                  <a16:creationId xmlns:a16="http://schemas.microsoft.com/office/drawing/2014/main" id="{6C9B7658-FAB0-4AEE-A65A-4D1F726A66BF}"/>
                </a:ext>
              </a:extLst>
            </p:cNvPr>
            <p:cNvSpPr/>
            <p:nvPr/>
          </p:nvSpPr>
          <p:spPr bwMode="auto">
            <a:xfrm rot="964014">
              <a:off x="8972095" y="816616"/>
              <a:ext cx="109610" cy="116579"/>
            </a:xfrm>
            <a:custGeom>
              <a:avLst/>
              <a:gdLst>
                <a:gd name="T0" fmla="*/ 8 w 21"/>
                <a:gd name="T1" fmla="*/ 1 h 22"/>
                <a:gd name="T2" fmla="*/ 1 w 21"/>
                <a:gd name="T3" fmla="*/ 10 h 22"/>
                <a:gd name="T4" fmla="*/ 15 w 21"/>
                <a:gd name="T5" fmla="*/ 17 h 22"/>
                <a:gd name="T6" fmla="*/ 8 w 21"/>
                <a:gd name="T7" fmla="*/ 1 h 22"/>
              </a:gdLst>
              <a:ahLst/>
              <a:cxnLst>
                <a:cxn ang="0">
                  <a:pos x="T0" y="T1"/>
                </a:cxn>
                <a:cxn ang="0">
                  <a:pos x="T2" y="T3"/>
                </a:cxn>
                <a:cxn ang="0">
                  <a:pos x="T4" y="T5"/>
                </a:cxn>
                <a:cxn ang="0">
                  <a:pos x="T6" y="T7"/>
                </a:cxn>
              </a:cxnLst>
              <a:rect l="0" t="0" r="r" b="b"/>
              <a:pathLst>
                <a:path w="21" h="22">
                  <a:moveTo>
                    <a:pt x="8" y="1"/>
                  </a:moveTo>
                  <a:cubicBezTo>
                    <a:pt x="8" y="1"/>
                    <a:pt x="0" y="2"/>
                    <a:pt x="1" y="10"/>
                  </a:cubicBezTo>
                  <a:cubicBezTo>
                    <a:pt x="2" y="18"/>
                    <a:pt x="10" y="22"/>
                    <a:pt x="15" y="17"/>
                  </a:cubicBezTo>
                  <a:cubicBezTo>
                    <a:pt x="21" y="13"/>
                    <a:pt x="18" y="0"/>
                    <a:pt x="8" y="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734">
              <a:extLst>
                <a:ext uri="{FF2B5EF4-FFF2-40B4-BE49-F238E27FC236}">
                  <a16:creationId xmlns:a16="http://schemas.microsoft.com/office/drawing/2014/main" id="{101674AA-7A03-4FAE-966F-0AB978CB09A9}"/>
                </a:ext>
              </a:extLst>
            </p:cNvPr>
            <p:cNvSpPr/>
            <p:nvPr/>
          </p:nvSpPr>
          <p:spPr bwMode="auto">
            <a:xfrm rot="964014">
              <a:off x="8304388" y="956969"/>
              <a:ext cx="219220" cy="210740"/>
            </a:xfrm>
            <a:custGeom>
              <a:avLst/>
              <a:gdLst>
                <a:gd name="T0" fmla="*/ 14 w 42"/>
                <a:gd name="T1" fmla="*/ 5 h 40"/>
                <a:gd name="T2" fmla="*/ 5 w 42"/>
                <a:gd name="T3" fmla="*/ 23 h 40"/>
                <a:gd name="T4" fmla="*/ 36 w 42"/>
                <a:gd name="T5" fmla="*/ 21 h 40"/>
                <a:gd name="T6" fmla="*/ 14 w 42"/>
                <a:gd name="T7" fmla="*/ 5 h 40"/>
              </a:gdLst>
              <a:ahLst/>
              <a:cxnLst>
                <a:cxn ang="0">
                  <a:pos x="T0" y="T1"/>
                </a:cxn>
                <a:cxn ang="0">
                  <a:pos x="T2" y="T3"/>
                </a:cxn>
                <a:cxn ang="0">
                  <a:pos x="T4" y="T5"/>
                </a:cxn>
                <a:cxn ang="0">
                  <a:pos x="T6" y="T7"/>
                </a:cxn>
              </a:cxnLst>
              <a:rect l="0" t="0" r="r" b="b"/>
              <a:pathLst>
                <a:path w="42" h="40">
                  <a:moveTo>
                    <a:pt x="14" y="5"/>
                  </a:moveTo>
                  <a:cubicBezTo>
                    <a:pt x="14" y="5"/>
                    <a:pt x="0" y="11"/>
                    <a:pt x="5" y="23"/>
                  </a:cubicBezTo>
                  <a:cubicBezTo>
                    <a:pt x="11" y="35"/>
                    <a:pt x="31" y="40"/>
                    <a:pt x="36" y="21"/>
                  </a:cubicBezTo>
                  <a:cubicBezTo>
                    <a:pt x="42" y="4"/>
                    <a:pt x="23" y="0"/>
                    <a:pt x="14" y="5"/>
                  </a:cubicBezTo>
                  <a:close/>
                </a:path>
              </a:pathLst>
            </a:custGeom>
            <a:solidFill>
              <a:srgbClr val="FAAF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735">
              <a:extLst>
                <a:ext uri="{FF2B5EF4-FFF2-40B4-BE49-F238E27FC236}">
                  <a16:creationId xmlns:a16="http://schemas.microsoft.com/office/drawing/2014/main" id="{08AE4361-08F1-4E74-AB35-FDC60C4F449D}"/>
                </a:ext>
              </a:extLst>
            </p:cNvPr>
            <p:cNvSpPr/>
            <p:nvPr/>
          </p:nvSpPr>
          <p:spPr bwMode="auto">
            <a:xfrm rot="964014">
              <a:off x="8866459" y="994208"/>
              <a:ext cx="212644" cy="208498"/>
            </a:xfrm>
            <a:custGeom>
              <a:avLst/>
              <a:gdLst>
                <a:gd name="T0" fmla="*/ 13 w 41"/>
                <a:gd name="T1" fmla="*/ 5 h 39"/>
                <a:gd name="T2" fmla="*/ 5 w 41"/>
                <a:gd name="T3" fmla="*/ 23 h 39"/>
                <a:gd name="T4" fmla="*/ 36 w 41"/>
                <a:gd name="T5" fmla="*/ 21 h 39"/>
                <a:gd name="T6" fmla="*/ 13 w 41"/>
                <a:gd name="T7" fmla="*/ 5 h 39"/>
              </a:gdLst>
              <a:ahLst/>
              <a:cxnLst>
                <a:cxn ang="0">
                  <a:pos x="T0" y="T1"/>
                </a:cxn>
                <a:cxn ang="0">
                  <a:pos x="T2" y="T3"/>
                </a:cxn>
                <a:cxn ang="0">
                  <a:pos x="T4" y="T5"/>
                </a:cxn>
                <a:cxn ang="0">
                  <a:pos x="T6" y="T7"/>
                </a:cxn>
              </a:cxnLst>
              <a:rect l="0" t="0" r="r" b="b"/>
              <a:pathLst>
                <a:path w="41" h="39">
                  <a:moveTo>
                    <a:pt x="13" y="5"/>
                  </a:moveTo>
                  <a:cubicBezTo>
                    <a:pt x="13" y="5"/>
                    <a:pt x="0" y="11"/>
                    <a:pt x="5" y="23"/>
                  </a:cubicBezTo>
                  <a:cubicBezTo>
                    <a:pt x="10" y="35"/>
                    <a:pt x="30" y="39"/>
                    <a:pt x="36" y="21"/>
                  </a:cubicBezTo>
                  <a:cubicBezTo>
                    <a:pt x="41" y="4"/>
                    <a:pt x="22" y="0"/>
                    <a:pt x="13" y="5"/>
                  </a:cubicBezTo>
                  <a:close/>
                </a:path>
              </a:pathLst>
            </a:custGeom>
            <a:solidFill>
              <a:srgbClr val="FAAF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736">
              <a:extLst>
                <a:ext uri="{FF2B5EF4-FFF2-40B4-BE49-F238E27FC236}">
                  <a16:creationId xmlns:a16="http://schemas.microsoft.com/office/drawing/2014/main" id="{21C87B6D-C571-47BB-AE68-98EDC03A3DAC}"/>
                </a:ext>
              </a:extLst>
            </p:cNvPr>
            <p:cNvSpPr/>
            <p:nvPr/>
          </p:nvSpPr>
          <p:spPr bwMode="auto">
            <a:xfrm rot="964014">
              <a:off x="8358605" y="661720"/>
              <a:ext cx="124955" cy="47081"/>
            </a:xfrm>
            <a:custGeom>
              <a:avLst/>
              <a:gdLst>
                <a:gd name="T0" fmla="*/ 2 w 24"/>
                <a:gd name="T1" fmla="*/ 9 h 9"/>
                <a:gd name="T2" fmla="*/ 0 w 24"/>
                <a:gd name="T3" fmla="*/ 7 h 9"/>
                <a:gd name="T4" fmla="*/ 0 w 24"/>
                <a:gd name="T5" fmla="*/ 7 h 9"/>
                <a:gd name="T6" fmla="*/ 13 w 24"/>
                <a:gd name="T7" fmla="*/ 0 h 9"/>
                <a:gd name="T8" fmla="*/ 13 w 24"/>
                <a:gd name="T9" fmla="*/ 0 h 9"/>
                <a:gd name="T10" fmla="*/ 23 w 24"/>
                <a:gd name="T11" fmla="*/ 4 h 9"/>
                <a:gd name="T12" fmla="*/ 23 w 24"/>
                <a:gd name="T13" fmla="*/ 4 h 9"/>
                <a:gd name="T14" fmla="*/ 23 w 24"/>
                <a:gd name="T15" fmla="*/ 7 h 9"/>
                <a:gd name="T16" fmla="*/ 23 w 24"/>
                <a:gd name="T17" fmla="*/ 7 h 9"/>
                <a:gd name="T18" fmla="*/ 20 w 24"/>
                <a:gd name="T19" fmla="*/ 6 h 9"/>
                <a:gd name="T20" fmla="*/ 20 w 24"/>
                <a:gd name="T21" fmla="*/ 6 h 9"/>
                <a:gd name="T22" fmla="*/ 13 w 24"/>
                <a:gd name="T23" fmla="*/ 4 h 9"/>
                <a:gd name="T24" fmla="*/ 13 w 24"/>
                <a:gd name="T25" fmla="*/ 4 h 9"/>
                <a:gd name="T26" fmla="*/ 4 w 24"/>
                <a:gd name="T27" fmla="*/ 8 h 9"/>
                <a:gd name="T28" fmla="*/ 4 w 24"/>
                <a:gd name="T29" fmla="*/ 8 h 9"/>
                <a:gd name="T30" fmla="*/ 2 w 24"/>
                <a:gd name="T31" fmla="*/ 9 h 9"/>
                <a:gd name="T32" fmla="*/ 2 w 24"/>
                <a:gd name="T33" fmla="*/ 9 h 9"/>
                <a:gd name="T34" fmla="*/ 2 w 2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9">
                  <a:moveTo>
                    <a:pt x="2" y="9"/>
                  </a:moveTo>
                  <a:cubicBezTo>
                    <a:pt x="0" y="9"/>
                    <a:pt x="0" y="8"/>
                    <a:pt x="0" y="7"/>
                  </a:cubicBezTo>
                  <a:cubicBezTo>
                    <a:pt x="0" y="7"/>
                    <a:pt x="0" y="7"/>
                    <a:pt x="0" y="7"/>
                  </a:cubicBezTo>
                  <a:cubicBezTo>
                    <a:pt x="2" y="2"/>
                    <a:pt x="8" y="0"/>
                    <a:pt x="13" y="0"/>
                  </a:cubicBezTo>
                  <a:cubicBezTo>
                    <a:pt x="13" y="0"/>
                    <a:pt x="13" y="0"/>
                    <a:pt x="13" y="0"/>
                  </a:cubicBezTo>
                  <a:cubicBezTo>
                    <a:pt x="17" y="0"/>
                    <a:pt x="21" y="1"/>
                    <a:pt x="23" y="4"/>
                  </a:cubicBezTo>
                  <a:cubicBezTo>
                    <a:pt x="23" y="4"/>
                    <a:pt x="23" y="4"/>
                    <a:pt x="23" y="4"/>
                  </a:cubicBezTo>
                  <a:cubicBezTo>
                    <a:pt x="24" y="5"/>
                    <a:pt x="24" y="6"/>
                    <a:pt x="23" y="7"/>
                  </a:cubicBezTo>
                  <a:cubicBezTo>
                    <a:pt x="23" y="7"/>
                    <a:pt x="23" y="7"/>
                    <a:pt x="23" y="7"/>
                  </a:cubicBezTo>
                  <a:cubicBezTo>
                    <a:pt x="22" y="7"/>
                    <a:pt x="21" y="7"/>
                    <a:pt x="20" y="6"/>
                  </a:cubicBezTo>
                  <a:cubicBezTo>
                    <a:pt x="20" y="6"/>
                    <a:pt x="20" y="6"/>
                    <a:pt x="20" y="6"/>
                  </a:cubicBezTo>
                  <a:cubicBezTo>
                    <a:pt x="19" y="5"/>
                    <a:pt x="16" y="4"/>
                    <a:pt x="13" y="4"/>
                  </a:cubicBezTo>
                  <a:cubicBezTo>
                    <a:pt x="13" y="4"/>
                    <a:pt x="13" y="4"/>
                    <a:pt x="13" y="4"/>
                  </a:cubicBezTo>
                  <a:cubicBezTo>
                    <a:pt x="9" y="4"/>
                    <a:pt x="5" y="6"/>
                    <a:pt x="4" y="8"/>
                  </a:cubicBezTo>
                  <a:cubicBezTo>
                    <a:pt x="4" y="8"/>
                    <a:pt x="4" y="8"/>
                    <a:pt x="4" y="8"/>
                  </a:cubicBezTo>
                  <a:cubicBezTo>
                    <a:pt x="4" y="9"/>
                    <a:pt x="3" y="9"/>
                    <a:pt x="2" y="9"/>
                  </a:cubicBezTo>
                  <a:cubicBezTo>
                    <a:pt x="2" y="9"/>
                    <a:pt x="2" y="9"/>
                    <a:pt x="2" y="9"/>
                  </a:cubicBezTo>
                  <a:cubicBezTo>
                    <a:pt x="2" y="9"/>
                    <a:pt x="2" y="9"/>
                    <a:pt x="2" y="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737">
              <a:extLst>
                <a:ext uri="{FF2B5EF4-FFF2-40B4-BE49-F238E27FC236}">
                  <a16:creationId xmlns:a16="http://schemas.microsoft.com/office/drawing/2014/main" id="{BB01B289-BE6C-4CD6-87B1-74DFCD39B22A}"/>
                </a:ext>
              </a:extLst>
            </p:cNvPr>
            <p:cNvSpPr/>
            <p:nvPr/>
          </p:nvSpPr>
          <p:spPr bwMode="auto">
            <a:xfrm rot="964014">
              <a:off x="8350885" y="803032"/>
              <a:ext cx="107417" cy="116579"/>
            </a:xfrm>
            <a:custGeom>
              <a:avLst/>
              <a:gdLst>
                <a:gd name="T0" fmla="*/ 9 w 21"/>
                <a:gd name="T1" fmla="*/ 1 h 22"/>
                <a:gd name="T2" fmla="*/ 1 w 21"/>
                <a:gd name="T3" fmla="*/ 10 h 22"/>
                <a:gd name="T4" fmla="*/ 15 w 21"/>
                <a:gd name="T5" fmla="*/ 18 h 22"/>
                <a:gd name="T6" fmla="*/ 9 w 21"/>
                <a:gd name="T7" fmla="*/ 1 h 22"/>
              </a:gdLst>
              <a:ahLst/>
              <a:cxnLst>
                <a:cxn ang="0">
                  <a:pos x="T0" y="T1"/>
                </a:cxn>
                <a:cxn ang="0">
                  <a:pos x="T2" y="T3"/>
                </a:cxn>
                <a:cxn ang="0">
                  <a:pos x="T4" y="T5"/>
                </a:cxn>
                <a:cxn ang="0">
                  <a:pos x="T6" y="T7"/>
                </a:cxn>
              </a:cxnLst>
              <a:rect l="0" t="0" r="r" b="b"/>
              <a:pathLst>
                <a:path w="21" h="22">
                  <a:moveTo>
                    <a:pt x="9" y="1"/>
                  </a:moveTo>
                  <a:cubicBezTo>
                    <a:pt x="9" y="1"/>
                    <a:pt x="0" y="2"/>
                    <a:pt x="1" y="10"/>
                  </a:cubicBezTo>
                  <a:cubicBezTo>
                    <a:pt x="2" y="18"/>
                    <a:pt x="10" y="22"/>
                    <a:pt x="15" y="18"/>
                  </a:cubicBezTo>
                  <a:cubicBezTo>
                    <a:pt x="21" y="13"/>
                    <a:pt x="18" y="0"/>
                    <a:pt x="9" y="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738">
              <a:extLst>
                <a:ext uri="{FF2B5EF4-FFF2-40B4-BE49-F238E27FC236}">
                  <a16:creationId xmlns:a16="http://schemas.microsoft.com/office/drawing/2014/main" id="{14D20C0E-2146-43AD-A584-F92727C6D1BE}"/>
                </a:ext>
              </a:extLst>
            </p:cNvPr>
            <p:cNvSpPr/>
            <p:nvPr/>
          </p:nvSpPr>
          <p:spPr bwMode="auto">
            <a:xfrm rot="964014">
              <a:off x="8635041" y="766313"/>
              <a:ext cx="72343" cy="271271"/>
            </a:xfrm>
            <a:custGeom>
              <a:avLst/>
              <a:gdLst>
                <a:gd name="T0" fmla="*/ 7 w 14"/>
                <a:gd name="T1" fmla="*/ 51 h 51"/>
                <a:gd name="T2" fmla="*/ 1 w 14"/>
                <a:gd name="T3" fmla="*/ 42 h 51"/>
                <a:gd name="T4" fmla="*/ 1 w 14"/>
                <a:gd name="T5" fmla="*/ 42 h 51"/>
                <a:gd name="T6" fmla="*/ 9 w 14"/>
                <a:gd name="T7" fmla="*/ 33 h 51"/>
                <a:gd name="T8" fmla="*/ 9 w 14"/>
                <a:gd name="T9" fmla="*/ 33 h 51"/>
                <a:gd name="T10" fmla="*/ 9 w 14"/>
                <a:gd name="T11" fmla="*/ 33 h 51"/>
                <a:gd name="T12" fmla="*/ 9 w 14"/>
                <a:gd name="T13" fmla="*/ 33 h 51"/>
                <a:gd name="T14" fmla="*/ 0 w 14"/>
                <a:gd name="T15" fmla="*/ 3 h 51"/>
                <a:gd name="T16" fmla="*/ 0 w 14"/>
                <a:gd name="T17" fmla="*/ 3 h 51"/>
                <a:gd name="T18" fmla="*/ 2 w 14"/>
                <a:gd name="T19" fmla="*/ 0 h 51"/>
                <a:gd name="T20" fmla="*/ 2 w 14"/>
                <a:gd name="T21" fmla="*/ 0 h 51"/>
                <a:gd name="T22" fmla="*/ 4 w 14"/>
                <a:gd name="T23" fmla="*/ 2 h 51"/>
                <a:gd name="T24" fmla="*/ 4 w 14"/>
                <a:gd name="T25" fmla="*/ 2 h 51"/>
                <a:gd name="T26" fmla="*/ 14 w 14"/>
                <a:gd name="T27" fmla="*/ 35 h 51"/>
                <a:gd name="T28" fmla="*/ 14 w 14"/>
                <a:gd name="T29" fmla="*/ 35 h 51"/>
                <a:gd name="T30" fmla="*/ 13 w 14"/>
                <a:gd name="T31" fmla="*/ 37 h 51"/>
                <a:gd name="T32" fmla="*/ 13 w 14"/>
                <a:gd name="T33" fmla="*/ 37 h 51"/>
                <a:gd name="T34" fmla="*/ 11 w 14"/>
                <a:gd name="T35" fmla="*/ 37 h 51"/>
                <a:gd name="T36" fmla="*/ 11 w 14"/>
                <a:gd name="T37" fmla="*/ 37 h 51"/>
                <a:gd name="T38" fmla="*/ 9 w 14"/>
                <a:gd name="T39" fmla="*/ 37 h 51"/>
                <a:gd name="T40" fmla="*/ 9 w 14"/>
                <a:gd name="T41" fmla="*/ 37 h 51"/>
                <a:gd name="T42" fmla="*/ 5 w 14"/>
                <a:gd name="T43" fmla="*/ 42 h 51"/>
                <a:gd name="T44" fmla="*/ 5 w 14"/>
                <a:gd name="T45" fmla="*/ 42 h 51"/>
                <a:gd name="T46" fmla="*/ 8 w 14"/>
                <a:gd name="T47" fmla="*/ 47 h 51"/>
                <a:gd name="T48" fmla="*/ 8 w 14"/>
                <a:gd name="T49" fmla="*/ 47 h 51"/>
                <a:gd name="T50" fmla="*/ 9 w 14"/>
                <a:gd name="T51" fmla="*/ 50 h 51"/>
                <a:gd name="T52" fmla="*/ 9 w 14"/>
                <a:gd name="T53" fmla="*/ 50 h 51"/>
                <a:gd name="T54" fmla="*/ 7 w 14"/>
                <a:gd name="T55" fmla="*/ 51 h 51"/>
                <a:gd name="T56" fmla="*/ 7 w 14"/>
                <a:gd name="T57" fmla="*/ 51 h 51"/>
                <a:gd name="T58" fmla="*/ 7 w 14"/>
                <a:gd name="T5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51">
                  <a:moveTo>
                    <a:pt x="7" y="51"/>
                  </a:moveTo>
                  <a:cubicBezTo>
                    <a:pt x="2" y="49"/>
                    <a:pt x="1" y="45"/>
                    <a:pt x="1" y="42"/>
                  </a:cubicBezTo>
                  <a:cubicBezTo>
                    <a:pt x="1" y="42"/>
                    <a:pt x="1" y="42"/>
                    <a:pt x="1" y="42"/>
                  </a:cubicBezTo>
                  <a:cubicBezTo>
                    <a:pt x="1" y="38"/>
                    <a:pt x="3" y="33"/>
                    <a:pt x="9" y="33"/>
                  </a:cubicBezTo>
                  <a:cubicBezTo>
                    <a:pt x="9" y="33"/>
                    <a:pt x="9" y="33"/>
                    <a:pt x="9" y="33"/>
                  </a:cubicBezTo>
                  <a:cubicBezTo>
                    <a:pt x="9" y="33"/>
                    <a:pt x="9" y="33"/>
                    <a:pt x="9" y="33"/>
                  </a:cubicBezTo>
                  <a:cubicBezTo>
                    <a:pt x="9" y="33"/>
                    <a:pt x="9" y="33"/>
                    <a:pt x="9" y="33"/>
                  </a:cubicBezTo>
                  <a:cubicBezTo>
                    <a:pt x="6" y="23"/>
                    <a:pt x="3" y="13"/>
                    <a:pt x="0" y="3"/>
                  </a:cubicBezTo>
                  <a:cubicBezTo>
                    <a:pt x="0" y="3"/>
                    <a:pt x="0" y="3"/>
                    <a:pt x="0" y="3"/>
                  </a:cubicBezTo>
                  <a:cubicBezTo>
                    <a:pt x="0" y="1"/>
                    <a:pt x="1" y="0"/>
                    <a:pt x="2" y="0"/>
                  </a:cubicBezTo>
                  <a:cubicBezTo>
                    <a:pt x="2" y="0"/>
                    <a:pt x="2" y="0"/>
                    <a:pt x="2" y="0"/>
                  </a:cubicBezTo>
                  <a:cubicBezTo>
                    <a:pt x="3" y="0"/>
                    <a:pt x="4" y="0"/>
                    <a:pt x="4" y="2"/>
                  </a:cubicBezTo>
                  <a:cubicBezTo>
                    <a:pt x="4" y="2"/>
                    <a:pt x="4" y="2"/>
                    <a:pt x="4" y="2"/>
                  </a:cubicBezTo>
                  <a:cubicBezTo>
                    <a:pt x="7" y="13"/>
                    <a:pt x="11" y="24"/>
                    <a:pt x="14" y="35"/>
                  </a:cubicBezTo>
                  <a:cubicBezTo>
                    <a:pt x="14" y="35"/>
                    <a:pt x="14" y="35"/>
                    <a:pt x="14" y="35"/>
                  </a:cubicBezTo>
                  <a:cubicBezTo>
                    <a:pt x="14" y="36"/>
                    <a:pt x="14" y="37"/>
                    <a:pt x="13" y="37"/>
                  </a:cubicBezTo>
                  <a:cubicBezTo>
                    <a:pt x="13" y="37"/>
                    <a:pt x="13" y="37"/>
                    <a:pt x="13" y="37"/>
                  </a:cubicBezTo>
                  <a:cubicBezTo>
                    <a:pt x="13" y="38"/>
                    <a:pt x="12" y="38"/>
                    <a:pt x="11" y="37"/>
                  </a:cubicBezTo>
                  <a:cubicBezTo>
                    <a:pt x="11" y="37"/>
                    <a:pt x="11" y="37"/>
                    <a:pt x="11" y="37"/>
                  </a:cubicBezTo>
                  <a:cubicBezTo>
                    <a:pt x="10" y="37"/>
                    <a:pt x="9" y="37"/>
                    <a:pt x="9" y="37"/>
                  </a:cubicBezTo>
                  <a:cubicBezTo>
                    <a:pt x="9" y="37"/>
                    <a:pt x="9" y="37"/>
                    <a:pt x="9" y="37"/>
                  </a:cubicBezTo>
                  <a:cubicBezTo>
                    <a:pt x="6" y="37"/>
                    <a:pt x="5" y="39"/>
                    <a:pt x="5" y="42"/>
                  </a:cubicBezTo>
                  <a:cubicBezTo>
                    <a:pt x="5" y="42"/>
                    <a:pt x="5" y="42"/>
                    <a:pt x="5" y="42"/>
                  </a:cubicBezTo>
                  <a:cubicBezTo>
                    <a:pt x="5" y="44"/>
                    <a:pt x="6" y="46"/>
                    <a:pt x="8" y="47"/>
                  </a:cubicBezTo>
                  <a:cubicBezTo>
                    <a:pt x="8" y="47"/>
                    <a:pt x="8" y="47"/>
                    <a:pt x="8" y="47"/>
                  </a:cubicBezTo>
                  <a:cubicBezTo>
                    <a:pt x="9" y="48"/>
                    <a:pt x="10" y="49"/>
                    <a:pt x="9" y="50"/>
                  </a:cubicBezTo>
                  <a:cubicBezTo>
                    <a:pt x="9" y="50"/>
                    <a:pt x="9" y="50"/>
                    <a:pt x="9" y="50"/>
                  </a:cubicBezTo>
                  <a:cubicBezTo>
                    <a:pt x="9" y="50"/>
                    <a:pt x="8" y="51"/>
                    <a:pt x="7" y="51"/>
                  </a:cubicBezTo>
                  <a:cubicBezTo>
                    <a:pt x="7" y="51"/>
                    <a:pt x="7" y="51"/>
                    <a:pt x="7" y="51"/>
                  </a:cubicBezTo>
                  <a:cubicBezTo>
                    <a:pt x="7" y="51"/>
                    <a:pt x="7" y="51"/>
                    <a:pt x="7" y="5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739">
              <a:extLst>
                <a:ext uri="{FF2B5EF4-FFF2-40B4-BE49-F238E27FC236}">
                  <a16:creationId xmlns:a16="http://schemas.microsoft.com/office/drawing/2014/main" id="{A92CD670-F602-453E-B349-06E6334B5414}"/>
                </a:ext>
              </a:extLst>
            </p:cNvPr>
            <p:cNvSpPr/>
            <p:nvPr/>
          </p:nvSpPr>
          <p:spPr bwMode="auto">
            <a:xfrm rot="964014">
              <a:off x="8457377" y="976116"/>
              <a:ext cx="431862" cy="233159"/>
            </a:xfrm>
            <a:custGeom>
              <a:avLst/>
              <a:gdLst>
                <a:gd name="T0" fmla="*/ 1 w 83"/>
                <a:gd name="T1" fmla="*/ 25 h 44"/>
                <a:gd name="T2" fmla="*/ 1 w 83"/>
                <a:gd name="T3" fmla="*/ 25 h 44"/>
                <a:gd name="T4" fmla="*/ 2 w 83"/>
                <a:gd name="T5" fmla="*/ 22 h 44"/>
                <a:gd name="T6" fmla="*/ 2 w 83"/>
                <a:gd name="T7" fmla="*/ 22 h 44"/>
                <a:gd name="T8" fmla="*/ 5 w 83"/>
                <a:gd name="T9" fmla="*/ 24 h 44"/>
                <a:gd name="T10" fmla="*/ 5 w 83"/>
                <a:gd name="T11" fmla="*/ 24 h 44"/>
                <a:gd name="T12" fmla="*/ 5 w 83"/>
                <a:gd name="T13" fmla="*/ 26 h 44"/>
                <a:gd name="T14" fmla="*/ 5 w 83"/>
                <a:gd name="T15" fmla="*/ 26 h 44"/>
                <a:gd name="T16" fmla="*/ 9 w 83"/>
                <a:gd name="T17" fmla="*/ 32 h 44"/>
                <a:gd name="T18" fmla="*/ 9 w 83"/>
                <a:gd name="T19" fmla="*/ 32 h 44"/>
                <a:gd name="T20" fmla="*/ 30 w 83"/>
                <a:gd name="T21" fmla="*/ 40 h 44"/>
                <a:gd name="T22" fmla="*/ 30 w 83"/>
                <a:gd name="T23" fmla="*/ 40 h 44"/>
                <a:gd name="T24" fmla="*/ 47 w 83"/>
                <a:gd name="T25" fmla="*/ 38 h 44"/>
                <a:gd name="T26" fmla="*/ 47 w 83"/>
                <a:gd name="T27" fmla="*/ 38 h 44"/>
                <a:gd name="T28" fmla="*/ 79 w 83"/>
                <a:gd name="T29" fmla="*/ 5 h 44"/>
                <a:gd name="T30" fmla="*/ 79 w 83"/>
                <a:gd name="T31" fmla="*/ 5 h 44"/>
                <a:gd name="T32" fmla="*/ 79 w 83"/>
                <a:gd name="T33" fmla="*/ 3 h 44"/>
                <a:gd name="T34" fmla="*/ 79 w 83"/>
                <a:gd name="T35" fmla="*/ 3 h 44"/>
                <a:gd name="T36" fmla="*/ 81 w 83"/>
                <a:gd name="T37" fmla="*/ 0 h 44"/>
                <a:gd name="T38" fmla="*/ 81 w 83"/>
                <a:gd name="T39" fmla="*/ 0 h 44"/>
                <a:gd name="T40" fmla="*/ 83 w 83"/>
                <a:gd name="T41" fmla="*/ 2 h 44"/>
                <a:gd name="T42" fmla="*/ 83 w 83"/>
                <a:gd name="T43" fmla="*/ 2 h 44"/>
                <a:gd name="T44" fmla="*/ 83 w 83"/>
                <a:gd name="T45" fmla="*/ 5 h 44"/>
                <a:gd name="T46" fmla="*/ 83 w 83"/>
                <a:gd name="T47" fmla="*/ 5 h 44"/>
                <a:gd name="T48" fmla="*/ 48 w 83"/>
                <a:gd name="T49" fmla="*/ 42 h 44"/>
                <a:gd name="T50" fmla="*/ 48 w 83"/>
                <a:gd name="T51" fmla="*/ 42 h 44"/>
                <a:gd name="T52" fmla="*/ 30 w 83"/>
                <a:gd name="T53" fmla="*/ 44 h 44"/>
                <a:gd name="T54" fmla="*/ 30 w 83"/>
                <a:gd name="T55" fmla="*/ 44 h 44"/>
                <a:gd name="T56" fmla="*/ 30 w 83"/>
                <a:gd name="T57" fmla="*/ 44 h 44"/>
                <a:gd name="T58" fmla="*/ 30 w 83"/>
                <a:gd name="T59" fmla="*/ 44 h 44"/>
                <a:gd name="T60" fmla="*/ 1 w 83"/>
                <a:gd name="T61"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44">
                  <a:moveTo>
                    <a:pt x="1" y="25"/>
                  </a:moveTo>
                  <a:cubicBezTo>
                    <a:pt x="1" y="25"/>
                    <a:pt x="1" y="25"/>
                    <a:pt x="1" y="25"/>
                  </a:cubicBezTo>
                  <a:cubicBezTo>
                    <a:pt x="0" y="24"/>
                    <a:pt x="1" y="23"/>
                    <a:pt x="2" y="22"/>
                  </a:cubicBezTo>
                  <a:cubicBezTo>
                    <a:pt x="2" y="22"/>
                    <a:pt x="2" y="22"/>
                    <a:pt x="2" y="22"/>
                  </a:cubicBezTo>
                  <a:cubicBezTo>
                    <a:pt x="3" y="22"/>
                    <a:pt x="4" y="23"/>
                    <a:pt x="5" y="24"/>
                  </a:cubicBezTo>
                  <a:cubicBezTo>
                    <a:pt x="5" y="24"/>
                    <a:pt x="5" y="24"/>
                    <a:pt x="5" y="24"/>
                  </a:cubicBezTo>
                  <a:cubicBezTo>
                    <a:pt x="5" y="24"/>
                    <a:pt x="5" y="25"/>
                    <a:pt x="5" y="26"/>
                  </a:cubicBezTo>
                  <a:cubicBezTo>
                    <a:pt x="5" y="26"/>
                    <a:pt x="5" y="26"/>
                    <a:pt x="5" y="26"/>
                  </a:cubicBezTo>
                  <a:cubicBezTo>
                    <a:pt x="6" y="28"/>
                    <a:pt x="7" y="30"/>
                    <a:pt x="9" y="32"/>
                  </a:cubicBezTo>
                  <a:cubicBezTo>
                    <a:pt x="9" y="32"/>
                    <a:pt x="9" y="32"/>
                    <a:pt x="9" y="32"/>
                  </a:cubicBezTo>
                  <a:cubicBezTo>
                    <a:pt x="13" y="36"/>
                    <a:pt x="19" y="40"/>
                    <a:pt x="30" y="40"/>
                  </a:cubicBezTo>
                  <a:cubicBezTo>
                    <a:pt x="30" y="40"/>
                    <a:pt x="30" y="40"/>
                    <a:pt x="30" y="40"/>
                  </a:cubicBezTo>
                  <a:cubicBezTo>
                    <a:pt x="35" y="40"/>
                    <a:pt x="40" y="39"/>
                    <a:pt x="47" y="38"/>
                  </a:cubicBezTo>
                  <a:cubicBezTo>
                    <a:pt x="47" y="38"/>
                    <a:pt x="47" y="38"/>
                    <a:pt x="47" y="38"/>
                  </a:cubicBezTo>
                  <a:cubicBezTo>
                    <a:pt x="77" y="29"/>
                    <a:pt x="79" y="12"/>
                    <a:pt x="79" y="5"/>
                  </a:cubicBezTo>
                  <a:cubicBezTo>
                    <a:pt x="79" y="5"/>
                    <a:pt x="79" y="5"/>
                    <a:pt x="79" y="5"/>
                  </a:cubicBezTo>
                  <a:cubicBezTo>
                    <a:pt x="79" y="3"/>
                    <a:pt x="79" y="3"/>
                    <a:pt x="79" y="3"/>
                  </a:cubicBezTo>
                  <a:cubicBezTo>
                    <a:pt x="79" y="3"/>
                    <a:pt x="79" y="3"/>
                    <a:pt x="79" y="3"/>
                  </a:cubicBezTo>
                  <a:cubicBezTo>
                    <a:pt x="79" y="1"/>
                    <a:pt x="80" y="0"/>
                    <a:pt x="81" y="0"/>
                  </a:cubicBezTo>
                  <a:cubicBezTo>
                    <a:pt x="81" y="0"/>
                    <a:pt x="81" y="0"/>
                    <a:pt x="81" y="0"/>
                  </a:cubicBezTo>
                  <a:cubicBezTo>
                    <a:pt x="82" y="0"/>
                    <a:pt x="83" y="1"/>
                    <a:pt x="83" y="2"/>
                  </a:cubicBezTo>
                  <a:cubicBezTo>
                    <a:pt x="83" y="2"/>
                    <a:pt x="83" y="2"/>
                    <a:pt x="83" y="2"/>
                  </a:cubicBezTo>
                  <a:cubicBezTo>
                    <a:pt x="83" y="2"/>
                    <a:pt x="83" y="3"/>
                    <a:pt x="83" y="5"/>
                  </a:cubicBezTo>
                  <a:cubicBezTo>
                    <a:pt x="83" y="5"/>
                    <a:pt x="83" y="5"/>
                    <a:pt x="83" y="5"/>
                  </a:cubicBezTo>
                  <a:cubicBezTo>
                    <a:pt x="83" y="13"/>
                    <a:pt x="80" y="33"/>
                    <a:pt x="48" y="42"/>
                  </a:cubicBezTo>
                  <a:cubicBezTo>
                    <a:pt x="48" y="42"/>
                    <a:pt x="48" y="42"/>
                    <a:pt x="48" y="42"/>
                  </a:cubicBezTo>
                  <a:cubicBezTo>
                    <a:pt x="41" y="43"/>
                    <a:pt x="35" y="44"/>
                    <a:pt x="30" y="44"/>
                  </a:cubicBezTo>
                  <a:cubicBezTo>
                    <a:pt x="30" y="44"/>
                    <a:pt x="30" y="44"/>
                    <a:pt x="30" y="44"/>
                  </a:cubicBezTo>
                  <a:cubicBezTo>
                    <a:pt x="30" y="44"/>
                    <a:pt x="30" y="44"/>
                    <a:pt x="30" y="44"/>
                  </a:cubicBezTo>
                  <a:cubicBezTo>
                    <a:pt x="30" y="44"/>
                    <a:pt x="30" y="44"/>
                    <a:pt x="30" y="44"/>
                  </a:cubicBezTo>
                  <a:cubicBezTo>
                    <a:pt x="5" y="44"/>
                    <a:pt x="1" y="25"/>
                    <a:pt x="1" y="2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740">
              <a:extLst>
                <a:ext uri="{FF2B5EF4-FFF2-40B4-BE49-F238E27FC236}">
                  <a16:creationId xmlns:a16="http://schemas.microsoft.com/office/drawing/2014/main" id="{F5C0A75C-F821-4390-AEEC-855CAAA8529A}"/>
                </a:ext>
              </a:extLst>
            </p:cNvPr>
            <p:cNvSpPr/>
            <p:nvPr/>
          </p:nvSpPr>
          <p:spPr bwMode="auto">
            <a:xfrm rot="964014">
              <a:off x="8320257" y="1338183"/>
              <a:ext cx="278408" cy="186078"/>
            </a:xfrm>
            <a:custGeom>
              <a:avLst/>
              <a:gdLst>
                <a:gd name="T0" fmla="*/ 31 w 54"/>
                <a:gd name="T1" fmla="*/ 35 h 35"/>
                <a:gd name="T2" fmla="*/ 15 w 54"/>
                <a:gd name="T3" fmla="*/ 22 h 35"/>
                <a:gd name="T4" fmla="*/ 15 w 54"/>
                <a:gd name="T5" fmla="*/ 22 h 35"/>
                <a:gd name="T6" fmla="*/ 1 w 54"/>
                <a:gd name="T7" fmla="*/ 3 h 35"/>
                <a:gd name="T8" fmla="*/ 1 w 54"/>
                <a:gd name="T9" fmla="*/ 3 h 35"/>
                <a:gd name="T10" fmla="*/ 1 w 54"/>
                <a:gd name="T11" fmla="*/ 0 h 35"/>
                <a:gd name="T12" fmla="*/ 1 w 54"/>
                <a:gd name="T13" fmla="*/ 0 h 35"/>
                <a:gd name="T14" fmla="*/ 4 w 54"/>
                <a:gd name="T15" fmla="*/ 1 h 35"/>
                <a:gd name="T16" fmla="*/ 4 w 54"/>
                <a:gd name="T17" fmla="*/ 1 h 35"/>
                <a:gd name="T18" fmla="*/ 18 w 54"/>
                <a:gd name="T19" fmla="*/ 19 h 35"/>
                <a:gd name="T20" fmla="*/ 18 w 54"/>
                <a:gd name="T21" fmla="*/ 19 h 35"/>
                <a:gd name="T22" fmla="*/ 32 w 54"/>
                <a:gd name="T23" fmla="*/ 31 h 35"/>
                <a:gd name="T24" fmla="*/ 32 w 54"/>
                <a:gd name="T25" fmla="*/ 31 h 35"/>
                <a:gd name="T26" fmla="*/ 33 w 54"/>
                <a:gd name="T27" fmla="*/ 31 h 35"/>
                <a:gd name="T28" fmla="*/ 33 w 54"/>
                <a:gd name="T29" fmla="*/ 31 h 35"/>
                <a:gd name="T30" fmla="*/ 42 w 54"/>
                <a:gd name="T31" fmla="*/ 24 h 35"/>
                <a:gd name="T32" fmla="*/ 42 w 54"/>
                <a:gd name="T33" fmla="*/ 24 h 35"/>
                <a:gd name="T34" fmla="*/ 49 w 54"/>
                <a:gd name="T35" fmla="*/ 11 h 35"/>
                <a:gd name="T36" fmla="*/ 49 w 54"/>
                <a:gd name="T37" fmla="*/ 11 h 35"/>
                <a:gd name="T38" fmla="*/ 49 w 54"/>
                <a:gd name="T39" fmla="*/ 11 h 35"/>
                <a:gd name="T40" fmla="*/ 52 w 54"/>
                <a:gd name="T41" fmla="*/ 10 h 35"/>
                <a:gd name="T42" fmla="*/ 52 w 54"/>
                <a:gd name="T43" fmla="*/ 10 h 35"/>
                <a:gd name="T44" fmla="*/ 53 w 54"/>
                <a:gd name="T45" fmla="*/ 13 h 35"/>
                <a:gd name="T46" fmla="*/ 53 w 54"/>
                <a:gd name="T47" fmla="*/ 13 h 35"/>
                <a:gd name="T48" fmla="*/ 45 w 54"/>
                <a:gd name="T49" fmla="*/ 26 h 35"/>
                <a:gd name="T50" fmla="*/ 45 w 54"/>
                <a:gd name="T51" fmla="*/ 26 h 35"/>
                <a:gd name="T52" fmla="*/ 33 w 54"/>
                <a:gd name="T53" fmla="*/ 35 h 35"/>
                <a:gd name="T54" fmla="*/ 33 w 54"/>
                <a:gd name="T55" fmla="*/ 35 h 35"/>
                <a:gd name="T56" fmla="*/ 31 w 54"/>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35">
                  <a:moveTo>
                    <a:pt x="31" y="35"/>
                  </a:moveTo>
                  <a:cubicBezTo>
                    <a:pt x="25" y="33"/>
                    <a:pt x="19" y="25"/>
                    <a:pt x="15" y="22"/>
                  </a:cubicBezTo>
                  <a:cubicBezTo>
                    <a:pt x="15" y="22"/>
                    <a:pt x="15" y="22"/>
                    <a:pt x="15" y="22"/>
                  </a:cubicBezTo>
                  <a:cubicBezTo>
                    <a:pt x="11" y="17"/>
                    <a:pt x="7" y="13"/>
                    <a:pt x="1" y="3"/>
                  </a:cubicBezTo>
                  <a:cubicBezTo>
                    <a:pt x="1" y="3"/>
                    <a:pt x="1" y="3"/>
                    <a:pt x="1" y="3"/>
                  </a:cubicBezTo>
                  <a:cubicBezTo>
                    <a:pt x="0" y="2"/>
                    <a:pt x="0" y="1"/>
                    <a:pt x="1" y="0"/>
                  </a:cubicBezTo>
                  <a:cubicBezTo>
                    <a:pt x="1" y="0"/>
                    <a:pt x="1" y="0"/>
                    <a:pt x="1" y="0"/>
                  </a:cubicBezTo>
                  <a:cubicBezTo>
                    <a:pt x="2" y="0"/>
                    <a:pt x="3" y="0"/>
                    <a:pt x="4" y="1"/>
                  </a:cubicBezTo>
                  <a:cubicBezTo>
                    <a:pt x="4" y="1"/>
                    <a:pt x="4" y="1"/>
                    <a:pt x="4" y="1"/>
                  </a:cubicBezTo>
                  <a:cubicBezTo>
                    <a:pt x="10" y="11"/>
                    <a:pt x="14" y="14"/>
                    <a:pt x="18" y="19"/>
                  </a:cubicBezTo>
                  <a:cubicBezTo>
                    <a:pt x="18" y="19"/>
                    <a:pt x="18" y="19"/>
                    <a:pt x="18" y="19"/>
                  </a:cubicBezTo>
                  <a:cubicBezTo>
                    <a:pt x="21" y="22"/>
                    <a:pt x="28" y="30"/>
                    <a:pt x="32" y="31"/>
                  </a:cubicBezTo>
                  <a:cubicBezTo>
                    <a:pt x="32" y="31"/>
                    <a:pt x="32" y="31"/>
                    <a:pt x="32" y="31"/>
                  </a:cubicBezTo>
                  <a:cubicBezTo>
                    <a:pt x="32" y="31"/>
                    <a:pt x="32" y="31"/>
                    <a:pt x="33" y="31"/>
                  </a:cubicBezTo>
                  <a:cubicBezTo>
                    <a:pt x="33" y="31"/>
                    <a:pt x="33" y="31"/>
                    <a:pt x="33" y="31"/>
                  </a:cubicBezTo>
                  <a:cubicBezTo>
                    <a:pt x="35" y="31"/>
                    <a:pt x="39" y="28"/>
                    <a:pt x="42" y="24"/>
                  </a:cubicBezTo>
                  <a:cubicBezTo>
                    <a:pt x="42" y="24"/>
                    <a:pt x="42" y="24"/>
                    <a:pt x="42" y="24"/>
                  </a:cubicBezTo>
                  <a:cubicBezTo>
                    <a:pt x="46" y="19"/>
                    <a:pt x="48" y="14"/>
                    <a:pt x="49" y="11"/>
                  </a:cubicBezTo>
                  <a:cubicBezTo>
                    <a:pt x="49" y="11"/>
                    <a:pt x="49" y="11"/>
                    <a:pt x="49" y="11"/>
                  </a:cubicBezTo>
                  <a:cubicBezTo>
                    <a:pt x="49" y="11"/>
                    <a:pt x="49" y="11"/>
                    <a:pt x="49" y="11"/>
                  </a:cubicBezTo>
                  <a:cubicBezTo>
                    <a:pt x="50" y="10"/>
                    <a:pt x="51" y="10"/>
                    <a:pt x="52" y="10"/>
                  </a:cubicBezTo>
                  <a:cubicBezTo>
                    <a:pt x="52" y="10"/>
                    <a:pt x="52" y="10"/>
                    <a:pt x="52" y="10"/>
                  </a:cubicBezTo>
                  <a:cubicBezTo>
                    <a:pt x="53" y="11"/>
                    <a:pt x="54" y="12"/>
                    <a:pt x="53" y="13"/>
                  </a:cubicBezTo>
                  <a:cubicBezTo>
                    <a:pt x="53" y="13"/>
                    <a:pt x="53" y="13"/>
                    <a:pt x="53" y="13"/>
                  </a:cubicBezTo>
                  <a:cubicBezTo>
                    <a:pt x="52" y="16"/>
                    <a:pt x="49" y="22"/>
                    <a:pt x="45" y="26"/>
                  </a:cubicBezTo>
                  <a:cubicBezTo>
                    <a:pt x="45" y="26"/>
                    <a:pt x="45" y="26"/>
                    <a:pt x="45" y="26"/>
                  </a:cubicBezTo>
                  <a:cubicBezTo>
                    <a:pt x="42" y="31"/>
                    <a:pt x="38" y="35"/>
                    <a:pt x="33" y="35"/>
                  </a:cubicBezTo>
                  <a:cubicBezTo>
                    <a:pt x="33" y="35"/>
                    <a:pt x="33" y="35"/>
                    <a:pt x="33" y="35"/>
                  </a:cubicBezTo>
                  <a:cubicBezTo>
                    <a:pt x="32" y="35"/>
                    <a:pt x="32" y="35"/>
                    <a:pt x="31" y="3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741">
              <a:extLst>
                <a:ext uri="{FF2B5EF4-FFF2-40B4-BE49-F238E27FC236}">
                  <a16:creationId xmlns:a16="http://schemas.microsoft.com/office/drawing/2014/main" id="{7004DBE9-36CF-46EF-8FE0-D6BD06AA720A}"/>
                </a:ext>
              </a:extLst>
            </p:cNvPr>
            <p:cNvSpPr/>
            <p:nvPr/>
          </p:nvSpPr>
          <p:spPr bwMode="auto">
            <a:xfrm rot="964014">
              <a:off x="8275393" y="1306323"/>
              <a:ext cx="65766" cy="531333"/>
            </a:xfrm>
            <a:custGeom>
              <a:avLst/>
              <a:gdLst>
                <a:gd name="T0" fmla="*/ 9 w 13"/>
                <a:gd name="T1" fmla="*/ 98 h 100"/>
                <a:gd name="T2" fmla="*/ 0 w 13"/>
                <a:gd name="T3" fmla="*/ 2 h 100"/>
                <a:gd name="T4" fmla="*/ 0 w 13"/>
                <a:gd name="T5" fmla="*/ 2 h 100"/>
                <a:gd name="T6" fmla="*/ 0 w 13"/>
                <a:gd name="T7" fmla="*/ 2 h 100"/>
                <a:gd name="T8" fmla="*/ 2 w 13"/>
                <a:gd name="T9" fmla="*/ 0 h 100"/>
                <a:gd name="T10" fmla="*/ 2 w 13"/>
                <a:gd name="T11" fmla="*/ 0 h 100"/>
                <a:gd name="T12" fmla="*/ 4 w 13"/>
                <a:gd name="T13" fmla="*/ 2 h 100"/>
                <a:gd name="T14" fmla="*/ 4 w 13"/>
                <a:gd name="T15" fmla="*/ 2 h 100"/>
                <a:gd name="T16" fmla="*/ 13 w 13"/>
                <a:gd name="T17" fmla="*/ 98 h 100"/>
                <a:gd name="T18" fmla="*/ 13 w 13"/>
                <a:gd name="T19" fmla="*/ 98 h 100"/>
                <a:gd name="T20" fmla="*/ 11 w 13"/>
                <a:gd name="T21" fmla="*/ 100 h 100"/>
                <a:gd name="T22" fmla="*/ 11 w 13"/>
                <a:gd name="T23" fmla="*/ 100 h 100"/>
                <a:gd name="T24" fmla="*/ 11 w 13"/>
                <a:gd name="T25" fmla="*/ 100 h 100"/>
                <a:gd name="T26" fmla="*/ 11 w 13"/>
                <a:gd name="T27" fmla="*/ 100 h 100"/>
                <a:gd name="T28" fmla="*/ 9 w 13"/>
                <a:gd name="T29"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00">
                  <a:moveTo>
                    <a:pt x="9" y="98"/>
                  </a:moveTo>
                  <a:cubicBezTo>
                    <a:pt x="6" y="75"/>
                    <a:pt x="0" y="2"/>
                    <a:pt x="0" y="2"/>
                  </a:cubicBezTo>
                  <a:cubicBezTo>
                    <a:pt x="0" y="2"/>
                    <a:pt x="0" y="2"/>
                    <a:pt x="0" y="2"/>
                  </a:cubicBezTo>
                  <a:cubicBezTo>
                    <a:pt x="0" y="2"/>
                    <a:pt x="0" y="2"/>
                    <a:pt x="0" y="2"/>
                  </a:cubicBezTo>
                  <a:cubicBezTo>
                    <a:pt x="0" y="1"/>
                    <a:pt x="1" y="0"/>
                    <a:pt x="2" y="0"/>
                  </a:cubicBezTo>
                  <a:cubicBezTo>
                    <a:pt x="2" y="0"/>
                    <a:pt x="2" y="0"/>
                    <a:pt x="2" y="0"/>
                  </a:cubicBezTo>
                  <a:cubicBezTo>
                    <a:pt x="3" y="0"/>
                    <a:pt x="4" y="1"/>
                    <a:pt x="4" y="2"/>
                  </a:cubicBezTo>
                  <a:cubicBezTo>
                    <a:pt x="4" y="2"/>
                    <a:pt x="4" y="2"/>
                    <a:pt x="4" y="2"/>
                  </a:cubicBezTo>
                  <a:cubicBezTo>
                    <a:pt x="4" y="2"/>
                    <a:pt x="10" y="75"/>
                    <a:pt x="13" y="98"/>
                  </a:cubicBezTo>
                  <a:cubicBezTo>
                    <a:pt x="13" y="98"/>
                    <a:pt x="13" y="98"/>
                    <a:pt x="13" y="98"/>
                  </a:cubicBezTo>
                  <a:cubicBezTo>
                    <a:pt x="13" y="99"/>
                    <a:pt x="12" y="100"/>
                    <a:pt x="11" y="100"/>
                  </a:cubicBezTo>
                  <a:cubicBezTo>
                    <a:pt x="11" y="100"/>
                    <a:pt x="11" y="100"/>
                    <a:pt x="11" y="100"/>
                  </a:cubicBezTo>
                  <a:cubicBezTo>
                    <a:pt x="11" y="100"/>
                    <a:pt x="11" y="100"/>
                    <a:pt x="11" y="100"/>
                  </a:cubicBezTo>
                  <a:cubicBezTo>
                    <a:pt x="11" y="100"/>
                    <a:pt x="11" y="100"/>
                    <a:pt x="11" y="100"/>
                  </a:cubicBezTo>
                  <a:cubicBezTo>
                    <a:pt x="10" y="100"/>
                    <a:pt x="9" y="99"/>
                    <a:pt x="9" y="9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742">
              <a:extLst>
                <a:ext uri="{FF2B5EF4-FFF2-40B4-BE49-F238E27FC236}">
                  <a16:creationId xmlns:a16="http://schemas.microsoft.com/office/drawing/2014/main" id="{E53B0444-CDC6-46E8-BB51-EF79C424834D}"/>
                </a:ext>
              </a:extLst>
            </p:cNvPr>
            <p:cNvSpPr/>
            <p:nvPr/>
          </p:nvSpPr>
          <p:spPr bwMode="auto">
            <a:xfrm rot="964014">
              <a:off x="8938980" y="1325978"/>
              <a:ext cx="201682" cy="544785"/>
            </a:xfrm>
            <a:custGeom>
              <a:avLst/>
              <a:gdLst>
                <a:gd name="T0" fmla="*/ 34 w 39"/>
                <a:gd name="T1" fmla="*/ 101 h 103"/>
                <a:gd name="T2" fmla="*/ 1 w 39"/>
                <a:gd name="T3" fmla="*/ 3 h 103"/>
                <a:gd name="T4" fmla="*/ 1 w 39"/>
                <a:gd name="T5" fmla="*/ 3 h 103"/>
                <a:gd name="T6" fmla="*/ 1 w 39"/>
                <a:gd name="T7" fmla="*/ 3 h 103"/>
                <a:gd name="T8" fmla="*/ 2 w 39"/>
                <a:gd name="T9" fmla="*/ 1 h 103"/>
                <a:gd name="T10" fmla="*/ 2 w 39"/>
                <a:gd name="T11" fmla="*/ 1 h 103"/>
                <a:gd name="T12" fmla="*/ 4 w 39"/>
                <a:gd name="T13" fmla="*/ 2 h 103"/>
                <a:gd name="T14" fmla="*/ 4 w 39"/>
                <a:gd name="T15" fmla="*/ 2 h 103"/>
                <a:gd name="T16" fmla="*/ 21 w 39"/>
                <a:gd name="T17" fmla="*/ 50 h 103"/>
                <a:gd name="T18" fmla="*/ 21 w 39"/>
                <a:gd name="T19" fmla="*/ 50 h 103"/>
                <a:gd name="T20" fmla="*/ 38 w 39"/>
                <a:gd name="T21" fmla="*/ 100 h 103"/>
                <a:gd name="T22" fmla="*/ 38 w 39"/>
                <a:gd name="T23" fmla="*/ 100 h 103"/>
                <a:gd name="T24" fmla="*/ 37 w 39"/>
                <a:gd name="T25" fmla="*/ 102 h 103"/>
                <a:gd name="T26" fmla="*/ 37 w 39"/>
                <a:gd name="T27" fmla="*/ 102 h 103"/>
                <a:gd name="T28" fmla="*/ 36 w 39"/>
                <a:gd name="T29" fmla="*/ 103 h 103"/>
                <a:gd name="T30" fmla="*/ 36 w 39"/>
                <a:gd name="T31" fmla="*/ 103 h 103"/>
                <a:gd name="T32" fmla="*/ 34 w 39"/>
                <a:gd name="T33" fmla="*/ 10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03">
                  <a:moveTo>
                    <a:pt x="34" y="101"/>
                  </a:moveTo>
                  <a:cubicBezTo>
                    <a:pt x="33" y="99"/>
                    <a:pt x="1" y="3"/>
                    <a:pt x="1" y="3"/>
                  </a:cubicBezTo>
                  <a:cubicBezTo>
                    <a:pt x="1" y="3"/>
                    <a:pt x="1" y="3"/>
                    <a:pt x="1" y="3"/>
                  </a:cubicBezTo>
                  <a:cubicBezTo>
                    <a:pt x="1" y="3"/>
                    <a:pt x="1" y="3"/>
                    <a:pt x="1" y="3"/>
                  </a:cubicBezTo>
                  <a:cubicBezTo>
                    <a:pt x="0" y="2"/>
                    <a:pt x="1" y="1"/>
                    <a:pt x="2" y="1"/>
                  </a:cubicBezTo>
                  <a:cubicBezTo>
                    <a:pt x="2" y="1"/>
                    <a:pt x="2" y="1"/>
                    <a:pt x="2" y="1"/>
                  </a:cubicBezTo>
                  <a:cubicBezTo>
                    <a:pt x="3" y="0"/>
                    <a:pt x="4" y="1"/>
                    <a:pt x="4" y="2"/>
                  </a:cubicBezTo>
                  <a:cubicBezTo>
                    <a:pt x="4" y="2"/>
                    <a:pt x="4" y="2"/>
                    <a:pt x="4" y="2"/>
                  </a:cubicBezTo>
                  <a:cubicBezTo>
                    <a:pt x="4" y="2"/>
                    <a:pt x="13" y="26"/>
                    <a:pt x="21" y="50"/>
                  </a:cubicBezTo>
                  <a:cubicBezTo>
                    <a:pt x="21" y="50"/>
                    <a:pt x="21" y="50"/>
                    <a:pt x="21" y="50"/>
                  </a:cubicBezTo>
                  <a:cubicBezTo>
                    <a:pt x="29" y="74"/>
                    <a:pt x="38" y="99"/>
                    <a:pt x="38" y="100"/>
                  </a:cubicBezTo>
                  <a:cubicBezTo>
                    <a:pt x="38" y="100"/>
                    <a:pt x="38" y="100"/>
                    <a:pt x="38" y="100"/>
                  </a:cubicBezTo>
                  <a:cubicBezTo>
                    <a:pt x="39" y="101"/>
                    <a:pt x="38" y="102"/>
                    <a:pt x="37" y="102"/>
                  </a:cubicBezTo>
                  <a:cubicBezTo>
                    <a:pt x="37" y="102"/>
                    <a:pt x="37" y="102"/>
                    <a:pt x="37" y="102"/>
                  </a:cubicBezTo>
                  <a:cubicBezTo>
                    <a:pt x="37" y="102"/>
                    <a:pt x="37" y="103"/>
                    <a:pt x="36" y="103"/>
                  </a:cubicBezTo>
                  <a:cubicBezTo>
                    <a:pt x="36" y="103"/>
                    <a:pt x="36" y="103"/>
                    <a:pt x="36" y="103"/>
                  </a:cubicBezTo>
                  <a:cubicBezTo>
                    <a:pt x="36" y="103"/>
                    <a:pt x="35" y="102"/>
                    <a:pt x="34" y="10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743">
              <a:extLst>
                <a:ext uri="{FF2B5EF4-FFF2-40B4-BE49-F238E27FC236}">
                  <a16:creationId xmlns:a16="http://schemas.microsoft.com/office/drawing/2014/main" id="{B8F91A0B-47CA-46C1-BF08-30419C071640}"/>
                </a:ext>
              </a:extLst>
            </p:cNvPr>
            <p:cNvSpPr/>
            <p:nvPr/>
          </p:nvSpPr>
          <p:spPr bwMode="auto">
            <a:xfrm rot="964014">
              <a:off x="8579127" y="1503056"/>
              <a:ext cx="76727" cy="89676"/>
            </a:xfrm>
            <a:custGeom>
              <a:avLst/>
              <a:gdLst>
                <a:gd name="T0" fmla="*/ 4 w 15"/>
                <a:gd name="T1" fmla="*/ 2 h 17"/>
                <a:gd name="T2" fmla="*/ 1 w 15"/>
                <a:gd name="T3" fmla="*/ 8 h 17"/>
                <a:gd name="T4" fmla="*/ 12 w 15"/>
                <a:gd name="T5" fmla="*/ 11 h 17"/>
                <a:gd name="T6" fmla="*/ 4 w 15"/>
                <a:gd name="T7" fmla="*/ 2 h 17"/>
              </a:gdLst>
              <a:ahLst/>
              <a:cxnLst>
                <a:cxn ang="0">
                  <a:pos x="T0" y="T1"/>
                </a:cxn>
                <a:cxn ang="0">
                  <a:pos x="T2" y="T3"/>
                </a:cxn>
                <a:cxn ang="0">
                  <a:pos x="T4" y="T5"/>
                </a:cxn>
                <a:cxn ang="0">
                  <a:pos x="T6" y="T7"/>
                </a:cxn>
              </a:cxnLst>
              <a:rect l="0" t="0" r="r" b="b"/>
              <a:pathLst>
                <a:path w="15" h="17">
                  <a:moveTo>
                    <a:pt x="4" y="2"/>
                  </a:moveTo>
                  <a:cubicBezTo>
                    <a:pt x="4" y="2"/>
                    <a:pt x="0" y="2"/>
                    <a:pt x="1" y="8"/>
                  </a:cubicBezTo>
                  <a:cubicBezTo>
                    <a:pt x="1" y="14"/>
                    <a:pt x="8" y="17"/>
                    <a:pt x="12" y="11"/>
                  </a:cubicBezTo>
                  <a:cubicBezTo>
                    <a:pt x="15" y="6"/>
                    <a:pt x="10" y="0"/>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744">
              <a:extLst>
                <a:ext uri="{FF2B5EF4-FFF2-40B4-BE49-F238E27FC236}">
                  <a16:creationId xmlns:a16="http://schemas.microsoft.com/office/drawing/2014/main" id="{9030A21C-FC33-4EE9-A266-AD89E1859B30}"/>
                </a:ext>
              </a:extLst>
            </p:cNvPr>
            <p:cNvSpPr>
              <a:spLocks noEditPoints="1"/>
            </p:cNvSpPr>
            <p:nvPr/>
          </p:nvSpPr>
          <p:spPr bwMode="auto">
            <a:xfrm rot="964014">
              <a:off x="8568999" y="1501626"/>
              <a:ext cx="87687" cy="85193"/>
            </a:xfrm>
            <a:custGeom>
              <a:avLst/>
              <a:gdLst>
                <a:gd name="T0" fmla="*/ 9 w 17"/>
                <a:gd name="T1" fmla="*/ 16 h 16"/>
                <a:gd name="T2" fmla="*/ 1 w 17"/>
                <a:gd name="T3" fmla="*/ 8 h 16"/>
                <a:gd name="T4" fmla="*/ 1 w 17"/>
                <a:gd name="T5" fmla="*/ 8 h 16"/>
                <a:gd name="T6" fmla="*/ 1 w 17"/>
                <a:gd name="T7" fmla="*/ 7 h 16"/>
                <a:gd name="T8" fmla="*/ 1 w 17"/>
                <a:gd name="T9" fmla="*/ 7 h 16"/>
                <a:gd name="T10" fmla="*/ 3 w 17"/>
                <a:gd name="T11" fmla="*/ 1 h 16"/>
                <a:gd name="T12" fmla="*/ 3 w 17"/>
                <a:gd name="T13" fmla="*/ 1 h 16"/>
                <a:gd name="T14" fmla="*/ 6 w 17"/>
                <a:gd name="T15" fmla="*/ 1 h 16"/>
                <a:gd name="T16" fmla="*/ 6 w 17"/>
                <a:gd name="T17" fmla="*/ 1 h 16"/>
                <a:gd name="T18" fmla="*/ 9 w 17"/>
                <a:gd name="T19" fmla="*/ 0 h 16"/>
                <a:gd name="T20" fmla="*/ 9 w 17"/>
                <a:gd name="T21" fmla="*/ 0 h 16"/>
                <a:gd name="T22" fmla="*/ 17 w 17"/>
                <a:gd name="T23" fmla="*/ 8 h 16"/>
                <a:gd name="T24" fmla="*/ 17 w 17"/>
                <a:gd name="T25" fmla="*/ 8 h 16"/>
                <a:gd name="T26" fmla="*/ 15 w 17"/>
                <a:gd name="T27" fmla="*/ 13 h 16"/>
                <a:gd name="T28" fmla="*/ 15 w 17"/>
                <a:gd name="T29" fmla="*/ 13 h 16"/>
                <a:gd name="T30" fmla="*/ 9 w 17"/>
                <a:gd name="T31" fmla="*/ 16 h 16"/>
                <a:gd name="T32" fmla="*/ 9 w 17"/>
                <a:gd name="T33" fmla="*/ 16 h 16"/>
                <a:gd name="T34" fmla="*/ 9 w 17"/>
                <a:gd name="T35" fmla="*/ 16 h 16"/>
                <a:gd name="T36" fmla="*/ 5 w 17"/>
                <a:gd name="T37" fmla="*/ 5 h 16"/>
                <a:gd name="T38" fmla="*/ 5 w 17"/>
                <a:gd name="T39" fmla="*/ 7 h 16"/>
                <a:gd name="T40" fmla="*/ 5 w 17"/>
                <a:gd name="T41" fmla="*/ 7 h 16"/>
                <a:gd name="T42" fmla="*/ 5 w 17"/>
                <a:gd name="T43" fmla="*/ 8 h 16"/>
                <a:gd name="T44" fmla="*/ 5 w 17"/>
                <a:gd name="T45" fmla="*/ 8 h 16"/>
                <a:gd name="T46" fmla="*/ 9 w 17"/>
                <a:gd name="T47" fmla="*/ 12 h 16"/>
                <a:gd name="T48" fmla="*/ 9 w 17"/>
                <a:gd name="T49" fmla="*/ 12 h 16"/>
                <a:gd name="T50" fmla="*/ 12 w 17"/>
                <a:gd name="T51" fmla="*/ 10 h 16"/>
                <a:gd name="T52" fmla="*/ 12 w 17"/>
                <a:gd name="T53" fmla="*/ 10 h 16"/>
                <a:gd name="T54" fmla="*/ 13 w 17"/>
                <a:gd name="T55" fmla="*/ 8 h 16"/>
                <a:gd name="T56" fmla="*/ 13 w 17"/>
                <a:gd name="T57" fmla="*/ 8 h 16"/>
                <a:gd name="T58" fmla="*/ 9 w 17"/>
                <a:gd name="T59" fmla="*/ 4 h 16"/>
                <a:gd name="T60" fmla="*/ 9 w 17"/>
                <a:gd name="T61" fmla="*/ 4 h 16"/>
                <a:gd name="T62" fmla="*/ 7 w 17"/>
                <a:gd name="T63" fmla="*/ 4 h 16"/>
                <a:gd name="T64" fmla="*/ 7 w 17"/>
                <a:gd name="T65" fmla="*/ 4 h 16"/>
                <a:gd name="T66" fmla="*/ 6 w 17"/>
                <a:gd name="T67" fmla="*/ 4 h 16"/>
                <a:gd name="T68" fmla="*/ 6 w 17"/>
                <a:gd name="T69" fmla="*/ 4 h 16"/>
                <a:gd name="T70" fmla="*/ 5 w 17"/>
                <a:gd name="T71" fmla="*/ 5 h 16"/>
                <a:gd name="T72" fmla="*/ 6 w 17"/>
                <a:gd name="T73" fmla="*/ 2 h 16"/>
                <a:gd name="T74" fmla="*/ 7 w 17"/>
                <a:gd name="T75" fmla="*/ 1 h 16"/>
                <a:gd name="T76" fmla="*/ 6 w 17"/>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16">
                  <a:moveTo>
                    <a:pt x="9" y="16"/>
                  </a:moveTo>
                  <a:cubicBezTo>
                    <a:pt x="4" y="16"/>
                    <a:pt x="1" y="13"/>
                    <a:pt x="1" y="8"/>
                  </a:cubicBezTo>
                  <a:cubicBezTo>
                    <a:pt x="1" y="8"/>
                    <a:pt x="1" y="8"/>
                    <a:pt x="1" y="8"/>
                  </a:cubicBezTo>
                  <a:cubicBezTo>
                    <a:pt x="1" y="8"/>
                    <a:pt x="1" y="7"/>
                    <a:pt x="1" y="7"/>
                  </a:cubicBezTo>
                  <a:cubicBezTo>
                    <a:pt x="1" y="7"/>
                    <a:pt x="1" y="7"/>
                    <a:pt x="1" y="7"/>
                  </a:cubicBezTo>
                  <a:cubicBezTo>
                    <a:pt x="0" y="4"/>
                    <a:pt x="2" y="2"/>
                    <a:pt x="3" y="1"/>
                  </a:cubicBezTo>
                  <a:cubicBezTo>
                    <a:pt x="3" y="1"/>
                    <a:pt x="3" y="1"/>
                    <a:pt x="3" y="1"/>
                  </a:cubicBezTo>
                  <a:cubicBezTo>
                    <a:pt x="4" y="1"/>
                    <a:pt x="5" y="1"/>
                    <a:pt x="6" y="1"/>
                  </a:cubicBezTo>
                  <a:cubicBezTo>
                    <a:pt x="6" y="1"/>
                    <a:pt x="6" y="1"/>
                    <a:pt x="6" y="1"/>
                  </a:cubicBezTo>
                  <a:cubicBezTo>
                    <a:pt x="7" y="0"/>
                    <a:pt x="8" y="0"/>
                    <a:pt x="9" y="0"/>
                  </a:cubicBezTo>
                  <a:cubicBezTo>
                    <a:pt x="9" y="0"/>
                    <a:pt x="9" y="0"/>
                    <a:pt x="9" y="0"/>
                  </a:cubicBezTo>
                  <a:cubicBezTo>
                    <a:pt x="13" y="0"/>
                    <a:pt x="17" y="4"/>
                    <a:pt x="17" y="8"/>
                  </a:cubicBezTo>
                  <a:cubicBezTo>
                    <a:pt x="17" y="8"/>
                    <a:pt x="17" y="8"/>
                    <a:pt x="17" y="8"/>
                  </a:cubicBezTo>
                  <a:cubicBezTo>
                    <a:pt x="17" y="9"/>
                    <a:pt x="16" y="11"/>
                    <a:pt x="15" y="13"/>
                  </a:cubicBezTo>
                  <a:cubicBezTo>
                    <a:pt x="15" y="13"/>
                    <a:pt x="15" y="13"/>
                    <a:pt x="15" y="13"/>
                  </a:cubicBezTo>
                  <a:cubicBezTo>
                    <a:pt x="14" y="15"/>
                    <a:pt x="11" y="16"/>
                    <a:pt x="9" y="16"/>
                  </a:cubicBezTo>
                  <a:cubicBezTo>
                    <a:pt x="9" y="16"/>
                    <a:pt x="9" y="16"/>
                    <a:pt x="9" y="16"/>
                  </a:cubicBezTo>
                  <a:cubicBezTo>
                    <a:pt x="9" y="16"/>
                    <a:pt x="9" y="16"/>
                    <a:pt x="9" y="16"/>
                  </a:cubicBezTo>
                  <a:close/>
                  <a:moveTo>
                    <a:pt x="5" y="5"/>
                  </a:moveTo>
                  <a:cubicBezTo>
                    <a:pt x="5" y="5"/>
                    <a:pt x="5" y="5"/>
                    <a:pt x="5" y="7"/>
                  </a:cubicBezTo>
                  <a:cubicBezTo>
                    <a:pt x="5" y="7"/>
                    <a:pt x="5" y="7"/>
                    <a:pt x="5" y="7"/>
                  </a:cubicBezTo>
                  <a:cubicBezTo>
                    <a:pt x="5" y="7"/>
                    <a:pt x="5" y="7"/>
                    <a:pt x="5" y="8"/>
                  </a:cubicBezTo>
                  <a:cubicBezTo>
                    <a:pt x="5" y="8"/>
                    <a:pt x="5" y="8"/>
                    <a:pt x="5" y="8"/>
                  </a:cubicBezTo>
                  <a:cubicBezTo>
                    <a:pt x="5" y="10"/>
                    <a:pt x="7" y="13"/>
                    <a:pt x="9" y="12"/>
                  </a:cubicBezTo>
                  <a:cubicBezTo>
                    <a:pt x="9" y="12"/>
                    <a:pt x="9" y="12"/>
                    <a:pt x="9" y="12"/>
                  </a:cubicBezTo>
                  <a:cubicBezTo>
                    <a:pt x="10" y="12"/>
                    <a:pt x="11" y="12"/>
                    <a:pt x="12" y="10"/>
                  </a:cubicBezTo>
                  <a:cubicBezTo>
                    <a:pt x="12" y="10"/>
                    <a:pt x="12" y="10"/>
                    <a:pt x="12" y="10"/>
                  </a:cubicBezTo>
                  <a:cubicBezTo>
                    <a:pt x="13" y="9"/>
                    <a:pt x="13" y="9"/>
                    <a:pt x="13" y="8"/>
                  </a:cubicBezTo>
                  <a:cubicBezTo>
                    <a:pt x="13" y="8"/>
                    <a:pt x="13" y="8"/>
                    <a:pt x="13" y="8"/>
                  </a:cubicBezTo>
                  <a:cubicBezTo>
                    <a:pt x="13" y="6"/>
                    <a:pt x="11" y="4"/>
                    <a:pt x="9" y="4"/>
                  </a:cubicBezTo>
                  <a:cubicBezTo>
                    <a:pt x="9" y="4"/>
                    <a:pt x="9" y="4"/>
                    <a:pt x="9" y="4"/>
                  </a:cubicBezTo>
                  <a:cubicBezTo>
                    <a:pt x="8" y="4"/>
                    <a:pt x="8" y="4"/>
                    <a:pt x="7" y="4"/>
                  </a:cubicBezTo>
                  <a:cubicBezTo>
                    <a:pt x="7" y="4"/>
                    <a:pt x="7" y="4"/>
                    <a:pt x="7" y="4"/>
                  </a:cubicBezTo>
                  <a:cubicBezTo>
                    <a:pt x="7" y="4"/>
                    <a:pt x="6" y="4"/>
                    <a:pt x="6" y="4"/>
                  </a:cubicBezTo>
                  <a:cubicBezTo>
                    <a:pt x="6" y="4"/>
                    <a:pt x="6" y="4"/>
                    <a:pt x="6" y="4"/>
                  </a:cubicBezTo>
                  <a:cubicBezTo>
                    <a:pt x="6" y="5"/>
                    <a:pt x="6" y="4"/>
                    <a:pt x="5" y="5"/>
                  </a:cubicBezTo>
                  <a:close/>
                  <a:moveTo>
                    <a:pt x="6" y="2"/>
                  </a:moveTo>
                  <a:cubicBezTo>
                    <a:pt x="7" y="1"/>
                    <a:pt x="7" y="1"/>
                    <a:pt x="7" y="1"/>
                  </a:cubicBezTo>
                  <a:cubicBezTo>
                    <a:pt x="6" y="2"/>
                    <a:pt x="6" y="2"/>
                    <a:pt x="6" y="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745">
              <a:extLst>
                <a:ext uri="{FF2B5EF4-FFF2-40B4-BE49-F238E27FC236}">
                  <a16:creationId xmlns:a16="http://schemas.microsoft.com/office/drawing/2014/main" id="{28E42D50-E3AD-44E3-BD98-6E11EFF617EA}"/>
                </a:ext>
              </a:extLst>
            </p:cNvPr>
            <p:cNvSpPr/>
            <p:nvPr/>
          </p:nvSpPr>
          <p:spPr bwMode="auto">
            <a:xfrm rot="964014">
              <a:off x="8568288" y="1649340"/>
              <a:ext cx="76727" cy="94161"/>
            </a:xfrm>
            <a:custGeom>
              <a:avLst/>
              <a:gdLst>
                <a:gd name="T0" fmla="*/ 4 w 15"/>
                <a:gd name="T1" fmla="*/ 3 h 18"/>
                <a:gd name="T2" fmla="*/ 0 w 15"/>
                <a:gd name="T3" fmla="*/ 8 h 18"/>
                <a:gd name="T4" fmla="*/ 11 w 15"/>
                <a:gd name="T5" fmla="*/ 12 h 18"/>
                <a:gd name="T6" fmla="*/ 4 w 15"/>
                <a:gd name="T7" fmla="*/ 3 h 18"/>
              </a:gdLst>
              <a:ahLst/>
              <a:cxnLst>
                <a:cxn ang="0">
                  <a:pos x="T0" y="T1"/>
                </a:cxn>
                <a:cxn ang="0">
                  <a:pos x="T2" y="T3"/>
                </a:cxn>
                <a:cxn ang="0">
                  <a:pos x="T4" y="T5"/>
                </a:cxn>
                <a:cxn ang="0">
                  <a:pos x="T6" y="T7"/>
                </a:cxn>
              </a:cxnLst>
              <a:rect l="0" t="0" r="r" b="b"/>
              <a:pathLst>
                <a:path w="15" h="18">
                  <a:moveTo>
                    <a:pt x="4" y="3"/>
                  </a:moveTo>
                  <a:cubicBezTo>
                    <a:pt x="4" y="3"/>
                    <a:pt x="0" y="3"/>
                    <a:pt x="0" y="8"/>
                  </a:cubicBezTo>
                  <a:cubicBezTo>
                    <a:pt x="1" y="14"/>
                    <a:pt x="7" y="18"/>
                    <a:pt x="11" y="12"/>
                  </a:cubicBezTo>
                  <a:cubicBezTo>
                    <a:pt x="15" y="6"/>
                    <a:pt x="9" y="0"/>
                    <a:pt x="4"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746">
              <a:extLst>
                <a:ext uri="{FF2B5EF4-FFF2-40B4-BE49-F238E27FC236}">
                  <a16:creationId xmlns:a16="http://schemas.microsoft.com/office/drawing/2014/main" id="{C7D37A73-5299-4002-B40E-F02B7B02D09F}"/>
                </a:ext>
              </a:extLst>
            </p:cNvPr>
            <p:cNvSpPr>
              <a:spLocks noEditPoints="1"/>
            </p:cNvSpPr>
            <p:nvPr/>
          </p:nvSpPr>
          <p:spPr bwMode="auto">
            <a:xfrm rot="964014">
              <a:off x="8558246" y="1647304"/>
              <a:ext cx="83304" cy="89676"/>
            </a:xfrm>
            <a:custGeom>
              <a:avLst/>
              <a:gdLst>
                <a:gd name="T0" fmla="*/ 8 w 16"/>
                <a:gd name="T1" fmla="*/ 17 h 17"/>
                <a:gd name="T2" fmla="*/ 0 w 16"/>
                <a:gd name="T3" fmla="*/ 9 h 17"/>
                <a:gd name="T4" fmla="*/ 0 w 16"/>
                <a:gd name="T5" fmla="*/ 9 h 17"/>
                <a:gd name="T6" fmla="*/ 0 w 16"/>
                <a:gd name="T7" fmla="*/ 7 h 17"/>
                <a:gd name="T8" fmla="*/ 0 w 16"/>
                <a:gd name="T9" fmla="*/ 7 h 17"/>
                <a:gd name="T10" fmla="*/ 3 w 16"/>
                <a:gd name="T11" fmla="*/ 2 h 17"/>
                <a:gd name="T12" fmla="*/ 3 w 16"/>
                <a:gd name="T13" fmla="*/ 2 h 17"/>
                <a:gd name="T14" fmla="*/ 5 w 16"/>
                <a:gd name="T15" fmla="*/ 1 h 17"/>
                <a:gd name="T16" fmla="*/ 5 w 16"/>
                <a:gd name="T17" fmla="*/ 1 h 17"/>
                <a:gd name="T18" fmla="*/ 8 w 16"/>
                <a:gd name="T19" fmla="*/ 0 h 17"/>
                <a:gd name="T20" fmla="*/ 8 w 16"/>
                <a:gd name="T21" fmla="*/ 0 h 17"/>
                <a:gd name="T22" fmla="*/ 16 w 16"/>
                <a:gd name="T23" fmla="*/ 8 h 17"/>
                <a:gd name="T24" fmla="*/ 16 w 16"/>
                <a:gd name="T25" fmla="*/ 8 h 17"/>
                <a:gd name="T26" fmla="*/ 15 w 16"/>
                <a:gd name="T27" fmla="*/ 13 h 17"/>
                <a:gd name="T28" fmla="*/ 15 w 16"/>
                <a:gd name="T29" fmla="*/ 13 h 17"/>
                <a:gd name="T30" fmla="*/ 8 w 16"/>
                <a:gd name="T31" fmla="*/ 17 h 17"/>
                <a:gd name="T32" fmla="*/ 8 w 16"/>
                <a:gd name="T33" fmla="*/ 17 h 17"/>
                <a:gd name="T34" fmla="*/ 8 w 16"/>
                <a:gd name="T35" fmla="*/ 17 h 17"/>
                <a:gd name="T36" fmla="*/ 5 w 16"/>
                <a:gd name="T37" fmla="*/ 5 h 17"/>
                <a:gd name="T38" fmla="*/ 4 w 16"/>
                <a:gd name="T39" fmla="*/ 7 h 17"/>
                <a:gd name="T40" fmla="*/ 4 w 16"/>
                <a:gd name="T41" fmla="*/ 7 h 17"/>
                <a:gd name="T42" fmla="*/ 4 w 16"/>
                <a:gd name="T43" fmla="*/ 8 h 17"/>
                <a:gd name="T44" fmla="*/ 4 w 16"/>
                <a:gd name="T45" fmla="*/ 8 h 17"/>
                <a:gd name="T46" fmla="*/ 8 w 16"/>
                <a:gd name="T47" fmla="*/ 13 h 17"/>
                <a:gd name="T48" fmla="*/ 8 w 16"/>
                <a:gd name="T49" fmla="*/ 13 h 17"/>
                <a:gd name="T50" fmla="*/ 12 w 16"/>
                <a:gd name="T51" fmla="*/ 11 h 17"/>
                <a:gd name="T52" fmla="*/ 12 w 16"/>
                <a:gd name="T53" fmla="*/ 11 h 17"/>
                <a:gd name="T54" fmla="*/ 12 w 16"/>
                <a:gd name="T55" fmla="*/ 8 h 17"/>
                <a:gd name="T56" fmla="*/ 12 w 16"/>
                <a:gd name="T57" fmla="*/ 8 h 17"/>
                <a:gd name="T58" fmla="*/ 8 w 16"/>
                <a:gd name="T59" fmla="*/ 4 h 17"/>
                <a:gd name="T60" fmla="*/ 8 w 16"/>
                <a:gd name="T61" fmla="*/ 4 h 17"/>
                <a:gd name="T62" fmla="*/ 6 w 16"/>
                <a:gd name="T63" fmla="*/ 5 h 17"/>
                <a:gd name="T64" fmla="*/ 6 w 16"/>
                <a:gd name="T65" fmla="*/ 5 h 17"/>
                <a:gd name="T66" fmla="*/ 6 w 16"/>
                <a:gd name="T67" fmla="*/ 5 h 17"/>
                <a:gd name="T68" fmla="*/ 6 w 16"/>
                <a:gd name="T69" fmla="*/ 5 h 17"/>
                <a:gd name="T70" fmla="*/ 6 w 16"/>
                <a:gd name="T71" fmla="*/ 5 h 17"/>
                <a:gd name="T72" fmla="*/ 5 w 16"/>
                <a:gd name="T73" fmla="*/ 5 h 17"/>
                <a:gd name="T74" fmla="*/ 6 w 16"/>
                <a:gd name="T75" fmla="*/ 3 h 17"/>
                <a:gd name="T76" fmla="*/ 7 w 16"/>
                <a:gd name="T77" fmla="*/ 1 h 17"/>
                <a:gd name="T78" fmla="*/ 6 w 16"/>
                <a:gd name="T7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8" y="17"/>
                  </a:moveTo>
                  <a:cubicBezTo>
                    <a:pt x="4" y="17"/>
                    <a:pt x="1" y="13"/>
                    <a:pt x="0" y="9"/>
                  </a:cubicBezTo>
                  <a:cubicBezTo>
                    <a:pt x="0" y="9"/>
                    <a:pt x="0" y="9"/>
                    <a:pt x="0" y="9"/>
                  </a:cubicBezTo>
                  <a:cubicBezTo>
                    <a:pt x="0" y="8"/>
                    <a:pt x="0" y="8"/>
                    <a:pt x="0" y="7"/>
                  </a:cubicBezTo>
                  <a:cubicBezTo>
                    <a:pt x="0" y="7"/>
                    <a:pt x="0" y="7"/>
                    <a:pt x="0" y="7"/>
                  </a:cubicBezTo>
                  <a:cubicBezTo>
                    <a:pt x="0" y="5"/>
                    <a:pt x="1" y="3"/>
                    <a:pt x="3" y="2"/>
                  </a:cubicBezTo>
                  <a:cubicBezTo>
                    <a:pt x="3" y="2"/>
                    <a:pt x="3" y="2"/>
                    <a:pt x="3" y="2"/>
                  </a:cubicBezTo>
                  <a:cubicBezTo>
                    <a:pt x="4" y="1"/>
                    <a:pt x="5" y="1"/>
                    <a:pt x="5" y="1"/>
                  </a:cubicBezTo>
                  <a:cubicBezTo>
                    <a:pt x="5" y="1"/>
                    <a:pt x="5" y="1"/>
                    <a:pt x="5" y="1"/>
                  </a:cubicBezTo>
                  <a:cubicBezTo>
                    <a:pt x="6" y="0"/>
                    <a:pt x="7" y="0"/>
                    <a:pt x="8" y="0"/>
                  </a:cubicBezTo>
                  <a:cubicBezTo>
                    <a:pt x="8" y="0"/>
                    <a:pt x="8" y="0"/>
                    <a:pt x="8" y="0"/>
                  </a:cubicBezTo>
                  <a:cubicBezTo>
                    <a:pt x="13" y="0"/>
                    <a:pt x="16" y="4"/>
                    <a:pt x="16" y="8"/>
                  </a:cubicBezTo>
                  <a:cubicBezTo>
                    <a:pt x="16" y="8"/>
                    <a:pt x="16" y="8"/>
                    <a:pt x="16" y="8"/>
                  </a:cubicBezTo>
                  <a:cubicBezTo>
                    <a:pt x="16" y="10"/>
                    <a:pt x="16" y="11"/>
                    <a:pt x="15" y="13"/>
                  </a:cubicBezTo>
                  <a:cubicBezTo>
                    <a:pt x="15" y="13"/>
                    <a:pt x="15" y="13"/>
                    <a:pt x="15" y="13"/>
                  </a:cubicBezTo>
                  <a:cubicBezTo>
                    <a:pt x="13" y="15"/>
                    <a:pt x="11" y="17"/>
                    <a:pt x="8" y="17"/>
                  </a:cubicBezTo>
                  <a:cubicBezTo>
                    <a:pt x="8" y="17"/>
                    <a:pt x="8" y="17"/>
                    <a:pt x="8" y="17"/>
                  </a:cubicBezTo>
                  <a:cubicBezTo>
                    <a:pt x="8" y="17"/>
                    <a:pt x="8" y="17"/>
                    <a:pt x="8" y="17"/>
                  </a:cubicBezTo>
                  <a:close/>
                  <a:moveTo>
                    <a:pt x="5" y="5"/>
                  </a:moveTo>
                  <a:cubicBezTo>
                    <a:pt x="5" y="5"/>
                    <a:pt x="4" y="6"/>
                    <a:pt x="4" y="7"/>
                  </a:cubicBezTo>
                  <a:cubicBezTo>
                    <a:pt x="4" y="7"/>
                    <a:pt x="4" y="7"/>
                    <a:pt x="4" y="7"/>
                  </a:cubicBezTo>
                  <a:cubicBezTo>
                    <a:pt x="4" y="7"/>
                    <a:pt x="4" y="8"/>
                    <a:pt x="4" y="8"/>
                  </a:cubicBezTo>
                  <a:cubicBezTo>
                    <a:pt x="4" y="8"/>
                    <a:pt x="4" y="8"/>
                    <a:pt x="4" y="8"/>
                  </a:cubicBezTo>
                  <a:cubicBezTo>
                    <a:pt x="4" y="11"/>
                    <a:pt x="7" y="13"/>
                    <a:pt x="8" y="13"/>
                  </a:cubicBezTo>
                  <a:cubicBezTo>
                    <a:pt x="8" y="13"/>
                    <a:pt x="8" y="13"/>
                    <a:pt x="8" y="13"/>
                  </a:cubicBezTo>
                  <a:cubicBezTo>
                    <a:pt x="9" y="13"/>
                    <a:pt x="10" y="12"/>
                    <a:pt x="12" y="11"/>
                  </a:cubicBezTo>
                  <a:cubicBezTo>
                    <a:pt x="12" y="11"/>
                    <a:pt x="12" y="11"/>
                    <a:pt x="12" y="11"/>
                  </a:cubicBezTo>
                  <a:cubicBezTo>
                    <a:pt x="12" y="10"/>
                    <a:pt x="12" y="9"/>
                    <a:pt x="12" y="8"/>
                  </a:cubicBezTo>
                  <a:cubicBezTo>
                    <a:pt x="12" y="8"/>
                    <a:pt x="12" y="8"/>
                    <a:pt x="12" y="8"/>
                  </a:cubicBezTo>
                  <a:cubicBezTo>
                    <a:pt x="12" y="6"/>
                    <a:pt x="10" y="4"/>
                    <a:pt x="8" y="4"/>
                  </a:cubicBezTo>
                  <a:cubicBezTo>
                    <a:pt x="8" y="4"/>
                    <a:pt x="8" y="4"/>
                    <a:pt x="8" y="4"/>
                  </a:cubicBezTo>
                  <a:cubicBezTo>
                    <a:pt x="8" y="4"/>
                    <a:pt x="7" y="4"/>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lose/>
                  <a:moveTo>
                    <a:pt x="6" y="3"/>
                  </a:moveTo>
                  <a:cubicBezTo>
                    <a:pt x="7" y="1"/>
                    <a:pt x="7" y="1"/>
                    <a:pt x="7" y="1"/>
                  </a:cubicBezTo>
                  <a:cubicBezTo>
                    <a:pt x="6" y="3"/>
                    <a:pt x="6" y="3"/>
                    <a:pt x="6"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747">
              <a:extLst>
                <a:ext uri="{FF2B5EF4-FFF2-40B4-BE49-F238E27FC236}">
                  <a16:creationId xmlns:a16="http://schemas.microsoft.com/office/drawing/2014/main" id="{24BEEFAC-3C96-49C1-AF51-4E800706D0CC}"/>
                </a:ext>
              </a:extLst>
            </p:cNvPr>
            <p:cNvSpPr/>
            <p:nvPr/>
          </p:nvSpPr>
          <p:spPr bwMode="auto">
            <a:xfrm rot="964014">
              <a:off x="8656133" y="1284422"/>
              <a:ext cx="337598" cy="282482"/>
            </a:xfrm>
            <a:custGeom>
              <a:avLst/>
              <a:gdLst>
                <a:gd name="T0" fmla="*/ 2 w 65"/>
                <a:gd name="T1" fmla="*/ 41 h 53"/>
                <a:gd name="T2" fmla="*/ 1 w 65"/>
                <a:gd name="T3" fmla="*/ 38 h 53"/>
                <a:gd name="T4" fmla="*/ 1 w 65"/>
                <a:gd name="T5" fmla="*/ 38 h 53"/>
                <a:gd name="T6" fmla="*/ 4 w 65"/>
                <a:gd name="T7" fmla="*/ 37 h 53"/>
                <a:gd name="T8" fmla="*/ 4 w 65"/>
                <a:gd name="T9" fmla="*/ 37 h 53"/>
                <a:gd name="T10" fmla="*/ 15 w 65"/>
                <a:gd name="T11" fmla="*/ 43 h 53"/>
                <a:gd name="T12" fmla="*/ 15 w 65"/>
                <a:gd name="T13" fmla="*/ 43 h 53"/>
                <a:gd name="T14" fmla="*/ 33 w 65"/>
                <a:gd name="T15" fmla="*/ 49 h 53"/>
                <a:gd name="T16" fmla="*/ 33 w 65"/>
                <a:gd name="T17" fmla="*/ 49 h 53"/>
                <a:gd name="T18" fmla="*/ 35 w 65"/>
                <a:gd name="T19" fmla="*/ 49 h 53"/>
                <a:gd name="T20" fmla="*/ 35 w 65"/>
                <a:gd name="T21" fmla="*/ 49 h 53"/>
                <a:gd name="T22" fmla="*/ 61 w 65"/>
                <a:gd name="T23" fmla="*/ 6 h 53"/>
                <a:gd name="T24" fmla="*/ 61 w 65"/>
                <a:gd name="T25" fmla="*/ 6 h 53"/>
                <a:gd name="T26" fmla="*/ 61 w 65"/>
                <a:gd name="T27" fmla="*/ 2 h 53"/>
                <a:gd name="T28" fmla="*/ 61 w 65"/>
                <a:gd name="T29" fmla="*/ 2 h 53"/>
                <a:gd name="T30" fmla="*/ 63 w 65"/>
                <a:gd name="T31" fmla="*/ 0 h 53"/>
                <a:gd name="T32" fmla="*/ 63 w 65"/>
                <a:gd name="T33" fmla="*/ 0 h 53"/>
                <a:gd name="T34" fmla="*/ 65 w 65"/>
                <a:gd name="T35" fmla="*/ 2 h 53"/>
                <a:gd name="T36" fmla="*/ 65 w 65"/>
                <a:gd name="T37" fmla="*/ 2 h 53"/>
                <a:gd name="T38" fmla="*/ 65 w 65"/>
                <a:gd name="T39" fmla="*/ 6 h 53"/>
                <a:gd name="T40" fmla="*/ 65 w 65"/>
                <a:gd name="T41" fmla="*/ 6 h 53"/>
                <a:gd name="T42" fmla="*/ 36 w 65"/>
                <a:gd name="T43" fmla="*/ 53 h 53"/>
                <a:gd name="T44" fmla="*/ 36 w 65"/>
                <a:gd name="T45" fmla="*/ 53 h 53"/>
                <a:gd name="T46" fmla="*/ 33 w 65"/>
                <a:gd name="T47" fmla="*/ 53 h 53"/>
                <a:gd name="T48" fmla="*/ 33 w 65"/>
                <a:gd name="T49" fmla="*/ 53 h 53"/>
                <a:gd name="T50" fmla="*/ 2 w 65"/>
                <a:gd name="T5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3">
                  <a:moveTo>
                    <a:pt x="2" y="41"/>
                  </a:moveTo>
                  <a:cubicBezTo>
                    <a:pt x="1" y="40"/>
                    <a:pt x="0" y="39"/>
                    <a:pt x="1" y="38"/>
                  </a:cubicBezTo>
                  <a:cubicBezTo>
                    <a:pt x="1" y="38"/>
                    <a:pt x="1" y="38"/>
                    <a:pt x="1" y="38"/>
                  </a:cubicBezTo>
                  <a:cubicBezTo>
                    <a:pt x="1" y="37"/>
                    <a:pt x="3" y="37"/>
                    <a:pt x="4" y="37"/>
                  </a:cubicBezTo>
                  <a:cubicBezTo>
                    <a:pt x="4" y="37"/>
                    <a:pt x="4" y="37"/>
                    <a:pt x="4" y="37"/>
                  </a:cubicBezTo>
                  <a:cubicBezTo>
                    <a:pt x="4" y="37"/>
                    <a:pt x="9" y="40"/>
                    <a:pt x="15" y="43"/>
                  </a:cubicBezTo>
                  <a:cubicBezTo>
                    <a:pt x="15" y="43"/>
                    <a:pt x="15" y="43"/>
                    <a:pt x="15" y="43"/>
                  </a:cubicBezTo>
                  <a:cubicBezTo>
                    <a:pt x="22" y="47"/>
                    <a:pt x="30" y="50"/>
                    <a:pt x="33" y="49"/>
                  </a:cubicBezTo>
                  <a:cubicBezTo>
                    <a:pt x="33" y="49"/>
                    <a:pt x="33" y="49"/>
                    <a:pt x="33" y="49"/>
                  </a:cubicBezTo>
                  <a:cubicBezTo>
                    <a:pt x="34" y="49"/>
                    <a:pt x="34" y="49"/>
                    <a:pt x="35" y="49"/>
                  </a:cubicBezTo>
                  <a:cubicBezTo>
                    <a:pt x="35" y="49"/>
                    <a:pt x="35" y="49"/>
                    <a:pt x="35" y="49"/>
                  </a:cubicBezTo>
                  <a:cubicBezTo>
                    <a:pt x="40" y="48"/>
                    <a:pt x="61" y="28"/>
                    <a:pt x="61" y="6"/>
                  </a:cubicBezTo>
                  <a:cubicBezTo>
                    <a:pt x="61" y="6"/>
                    <a:pt x="61" y="6"/>
                    <a:pt x="61" y="6"/>
                  </a:cubicBezTo>
                  <a:cubicBezTo>
                    <a:pt x="61" y="4"/>
                    <a:pt x="61" y="3"/>
                    <a:pt x="61" y="2"/>
                  </a:cubicBezTo>
                  <a:cubicBezTo>
                    <a:pt x="61" y="2"/>
                    <a:pt x="61" y="2"/>
                    <a:pt x="61" y="2"/>
                  </a:cubicBezTo>
                  <a:cubicBezTo>
                    <a:pt x="61" y="1"/>
                    <a:pt x="62" y="0"/>
                    <a:pt x="63" y="0"/>
                  </a:cubicBezTo>
                  <a:cubicBezTo>
                    <a:pt x="63" y="0"/>
                    <a:pt x="63" y="0"/>
                    <a:pt x="63" y="0"/>
                  </a:cubicBezTo>
                  <a:cubicBezTo>
                    <a:pt x="64" y="0"/>
                    <a:pt x="65" y="1"/>
                    <a:pt x="65" y="2"/>
                  </a:cubicBezTo>
                  <a:cubicBezTo>
                    <a:pt x="65" y="2"/>
                    <a:pt x="65" y="2"/>
                    <a:pt x="65" y="2"/>
                  </a:cubicBezTo>
                  <a:cubicBezTo>
                    <a:pt x="65" y="3"/>
                    <a:pt x="65" y="4"/>
                    <a:pt x="65" y="6"/>
                  </a:cubicBezTo>
                  <a:cubicBezTo>
                    <a:pt x="65" y="6"/>
                    <a:pt x="65" y="6"/>
                    <a:pt x="65" y="6"/>
                  </a:cubicBezTo>
                  <a:cubicBezTo>
                    <a:pt x="65" y="30"/>
                    <a:pt x="44" y="50"/>
                    <a:pt x="36" y="53"/>
                  </a:cubicBezTo>
                  <a:cubicBezTo>
                    <a:pt x="36" y="53"/>
                    <a:pt x="36" y="53"/>
                    <a:pt x="36" y="53"/>
                  </a:cubicBezTo>
                  <a:cubicBezTo>
                    <a:pt x="35" y="53"/>
                    <a:pt x="34" y="53"/>
                    <a:pt x="33" y="53"/>
                  </a:cubicBezTo>
                  <a:cubicBezTo>
                    <a:pt x="33" y="53"/>
                    <a:pt x="33" y="53"/>
                    <a:pt x="33" y="53"/>
                  </a:cubicBezTo>
                  <a:cubicBezTo>
                    <a:pt x="23" y="53"/>
                    <a:pt x="2" y="41"/>
                    <a:pt x="2" y="4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748">
              <a:extLst>
                <a:ext uri="{FF2B5EF4-FFF2-40B4-BE49-F238E27FC236}">
                  <a16:creationId xmlns:a16="http://schemas.microsoft.com/office/drawing/2014/main" id="{3D78A5F7-C01A-4464-AFAB-CF26D9F80431}"/>
                </a:ext>
              </a:extLst>
            </p:cNvPr>
            <p:cNvSpPr/>
            <p:nvPr/>
          </p:nvSpPr>
          <p:spPr bwMode="auto">
            <a:xfrm rot="964014">
              <a:off x="8346144" y="1107059"/>
              <a:ext cx="368289" cy="322835"/>
            </a:xfrm>
            <a:custGeom>
              <a:avLst/>
              <a:gdLst>
                <a:gd name="T0" fmla="*/ 10 w 71"/>
                <a:gd name="T1" fmla="*/ 46 h 61"/>
                <a:gd name="T2" fmla="*/ 34 w 71"/>
                <a:gd name="T3" fmla="*/ 1 h 61"/>
                <a:gd name="T4" fmla="*/ 52 w 71"/>
                <a:gd name="T5" fmla="*/ 54 h 61"/>
                <a:gd name="T6" fmla="*/ 30 w 71"/>
                <a:gd name="T7" fmla="*/ 61 h 61"/>
                <a:gd name="T8" fmla="*/ 10 w 71"/>
                <a:gd name="T9" fmla="*/ 46 h 61"/>
              </a:gdLst>
              <a:ahLst/>
              <a:cxnLst>
                <a:cxn ang="0">
                  <a:pos x="T0" y="T1"/>
                </a:cxn>
                <a:cxn ang="0">
                  <a:pos x="T2" y="T3"/>
                </a:cxn>
                <a:cxn ang="0">
                  <a:pos x="T4" y="T5"/>
                </a:cxn>
                <a:cxn ang="0">
                  <a:pos x="T6" y="T7"/>
                </a:cxn>
                <a:cxn ang="0">
                  <a:pos x="T8" y="T9"/>
                </a:cxn>
              </a:cxnLst>
              <a:rect l="0" t="0" r="r" b="b"/>
              <a:pathLst>
                <a:path w="71" h="61">
                  <a:moveTo>
                    <a:pt x="10" y="46"/>
                  </a:moveTo>
                  <a:cubicBezTo>
                    <a:pt x="10" y="46"/>
                    <a:pt x="0" y="0"/>
                    <a:pt x="34" y="1"/>
                  </a:cubicBezTo>
                  <a:cubicBezTo>
                    <a:pt x="69" y="3"/>
                    <a:pt x="71" y="33"/>
                    <a:pt x="52" y="54"/>
                  </a:cubicBezTo>
                  <a:cubicBezTo>
                    <a:pt x="30" y="61"/>
                    <a:pt x="30" y="61"/>
                    <a:pt x="30" y="61"/>
                  </a:cubicBezTo>
                  <a:lnTo>
                    <a:pt x="10" y="4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749">
              <a:extLst>
                <a:ext uri="{FF2B5EF4-FFF2-40B4-BE49-F238E27FC236}">
                  <a16:creationId xmlns:a16="http://schemas.microsoft.com/office/drawing/2014/main" id="{8C12367B-F137-4B8D-8925-D89C378FBB9F}"/>
                </a:ext>
              </a:extLst>
            </p:cNvPr>
            <p:cNvSpPr/>
            <p:nvPr/>
          </p:nvSpPr>
          <p:spPr bwMode="auto">
            <a:xfrm rot="964014">
              <a:off x="8505782" y="1114967"/>
              <a:ext cx="65766" cy="248853"/>
            </a:xfrm>
            <a:custGeom>
              <a:avLst/>
              <a:gdLst>
                <a:gd name="T0" fmla="*/ 1 w 13"/>
                <a:gd name="T1" fmla="*/ 47 h 47"/>
                <a:gd name="T2" fmla="*/ 0 w 13"/>
                <a:gd name="T3" fmla="*/ 45 h 47"/>
                <a:gd name="T4" fmla="*/ 0 w 13"/>
                <a:gd name="T5" fmla="*/ 45 h 47"/>
                <a:gd name="T6" fmla="*/ 9 w 13"/>
                <a:gd name="T7" fmla="*/ 1 h 47"/>
                <a:gd name="T8" fmla="*/ 11 w 13"/>
                <a:gd name="T9" fmla="*/ 0 h 47"/>
                <a:gd name="T10" fmla="*/ 11 w 13"/>
                <a:gd name="T11" fmla="*/ 0 h 47"/>
                <a:gd name="T12" fmla="*/ 13 w 13"/>
                <a:gd name="T13" fmla="*/ 2 h 47"/>
                <a:gd name="T14" fmla="*/ 13 w 13"/>
                <a:gd name="T15" fmla="*/ 2 h 47"/>
                <a:gd name="T16" fmla="*/ 4 w 13"/>
                <a:gd name="T17" fmla="*/ 46 h 47"/>
                <a:gd name="T18" fmla="*/ 2 w 13"/>
                <a:gd name="T19" fmla="*/ 47 h 47"/>
                <a:gd name="T20" fmla="*/ 2 w 13"/>
                <a:gd name="T21" fmla="*/ 47 h 47"/>
                <a:gd name="T22" fmla="*/ 1 w 13"/>
                <a:gd name="T2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7">
                  <a:moveTo>
                    <a:pt x="1" y="47"/>
                  </a:moveTo>
                  <a:cubicBezTo>
                    <a:pt x="0" y="47"/>
                    <a:pt x="0" y="46"/>
                    <a:pt x="0" y="45"/>
                  </a:cubicBezTo>
                  <a:cubicBezTo>
                    <a:pt x="0" y="45"/>
                    <a:pt x="0" y="45"/>
                    <a:pt x="0" y="45"/>
                  </a:cubicBezTo>
                  <a:cubicBezTo>
                    <a:pt x="9" y="1"/>
                    <a:pt x="9" y="1"/>
                    <a:pt x="9" y="1"/>
                  </a:cubicBezTo>
                  <a:cubicBezTo>
                    <a:pt x="9" y="0"/>
                    <a:pt x="10" y="0"/>
                    <a:pt x="11" y="0"/>
                  </a:cubicBezTo>
                  <a:cubicBezTo>
                    <a:pt x="11" y="0"/>
                    <a:pt x="11" y="0"/>
                    <a:pt x="11" y="0"/>
                  </a:cubicBezTo>
                  <a:cubicBezTo>
                    <a:pt x="13" y="0"/>
                    <a:pt x="13" y="1"/>
                    <a:pt x="13" y="2"/>
                  </a:cubicBezTo>
                  <a:cubicBezTo>
                    <a:pt x="13" y="2"/>
                    <a:pt x="13" y="2"/>
                    <a:pt x="13" y="2"/>
                  </a:cubicBezTo>
                  <a:cubicBezTo>
                    <a:pt x="4" y="46"/>
                    <a:pt x="4" y="46"/>
                    <a:pt x="4" y="46"/>
                  </a:cubicBezTo>
                  <a:cubicBezTo>
                    <a:pt x="4" y="47"/>
                    <a:pt x="3" y="47"/>
                    <a:pt x="2" y="47"/>
                  </a:cubicBezTo>
                  <a:cubicBezTo>
                    <a:pt x="2" y="47"/>
                    <a:pt x="2" y="47"/>
                    <a:pt x="2" y="47"/>
                  </a:cubicBezTo>
                  <a:cubicBezTo>
                    <a:pt x="2" y="47"/>
                    <a:pt x="2" y="47"/>
                    <a:pt x="1" y="47"/>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750">
              <a:extLst>
                <a:ext uri="{FF2B5EF4-FFF2-40B4-BE49-F238E27FC236}">
                  <a16:creationId xmlns:a16="http://schemas.microsoft.com/office/drawing/2014/main" id="{0CF49022-CBAC-4607-9D8F-E14DCC172867}"/>
                </a:ext>
              </a:extLst>
            </p:cNvPr>
            <p:cNvSpPr>
              <a:spLocks noEditPoints="1"/>
            </p:cNvSpPr>
            <p:nvPr/>
          </p:nvSpPr>
          <p:spPr bwMode="auto">
            <a:xfrm rot="964014">
              <a:off x="8375818" y="1103051"/>
              <a:ext cx="311292" cy="338529"/>
            </a:xfrm>
            <a:custGeom>
              <a:avLst/>
              <a:gdLst>
                <a:gd name="T0" fmla="*/ 22 w 60"/>
                <a:gd name="T1" fmla="*/ 63 h 64"/>
                <a:gd name="T2" fmla="*/ 2 w 60"/>
                <a:gd name="T3" fmla="*/ 48 h 64"/>
                <a:gd name="T4" fmla="*/ 4 w 60"/>
                <a:gd name="T5" fmla="*/ 47 h 64"/>
                <a:gd name="T6" fmla="*/ 6 w 60"/>
                <a:gd name="T7" fmla="*/ 46 h 64"/>
                <a:gd name="T8" fmla="*/ 4 w 60"/>
                <a:gd name="T9" fmla="*/ 47 h 64"/>
                <a:gd name="T10" fmla="*/ 2 w 60"/>
                <a:gd name="T11" fmla="*/ 48 h 64"/>
                <a:gd name="T12" fmla="*/ 2 w 60"/>
                <a:gd name="T13" fmla="*/ 47 h 64"/>
                <a:gd name="T14" fmla="*/ 2 w 60"/>
                <a:gd name="T15" fmla="*/ 47 h 64"/>
                <a:gd name="T16" fmla="*/ 0 w 60"/>
                <a:gd name="T17" fmla="*/ 33 h 64"/>
                <a:gd name="T18" fmla="*/ 0 w 60"/>
                <a:gd name="T19" fmla="*/ 33 h 64"/>
                <a:gd name="T20" fmla="*/ 5 w 60"/>
                <a:gd name="T21" fmla="*/ 12 h 64"/>
                <a:gd name="T22" fmla="*/ 5 w 60"/>
                <a:gd name="T23" fmla="*/ 12 h 64"/>
                <a:gd name="T24" fmla="*/ 26 w 60"/>
                <a:gd name="T25" fmla="*/ 0 h 64"/>
                <a:gd name="T26" fmla="*/ 26 w 60"/>
                <a:gd name="T27" fmla="*/ 0 h 64"/>
                <a:gd name="T28" fmla="*/ 28 w 60"/>
                <a:gd name="T29" fmla="*/ 0 h 64"/>
                <a:gd name="T30" fmla="*/ 28 w 60"/>
                <a:gd name="T31" fmla="*/ 0 h 64"/>
                <a:gd name="T32" fmla="*/ 60 w 60"/>
                <a:gd name="T33" fmla="*/ 28 h 64"/>
                <a:gd name="T34" fmla="*/ 60 w 60"/>
                <a:gd name="T35" fmla="*/ 28 h 64"/>
                <a:gd name="T36" fmla="*/ 48 w 60"/>
                <a:gd name="T37" fmla="*/ 56 h 64"/>
                <a:gd name="T38" fmla="*/ 48 w 60"/>
                <a:gd name="T39" fmla="*/ 56 h 64"/>
                <a:gd name="T40" fmla="*/ 47 w 60"/>
                <a:gd name="T41" fmla="*/ 57 h 64"/>
                <a:gd name="T42" fmla="*/ 24 w 60"/>
                <a:gd name="T43" fmla="*/ 64 h 64"/>
                <a:gd name="T44" fmla="*/ 24 w 60"/>
                <a:gd name="T45" fmla="*/ 64 h 64"/>
                <a:gd name="T46" fmla="*/ 24 w 60"/>
                <a:gd name="T47" fmla="*/ 64 h 64"/>
                <a:gd name="T48" fmla="*/ 22 w 60"/>
                <a:gd name="T49" fmla="*/ 63 h 64"/>
                <a:gd name="T50" fmla="*/ 24 w 60"/>
                <a:gd name="T51" fmla="*/ 60 h 64"/>
                <a:gd name="T52" fmla="*/ 45 w 60"/>
                <a:gd name="T53" fmla="*/ 53 h 64"/>
                <a:gd name="T54" fmla="*/ 56 w 60"/>
                <a:gd name="T55" fmla="*/ 28 h 64"/>
                <a:gd name="T56" fmla="*/ 56 w 60"/>
                <a:gd name="T57" fmla="*/ 28 h 64"/>
                <a:gd name="T58" fmla="*/ 28 w 60"/>
                <a:gd name="T59" fmla="*/ 4 h 64"/>
                <a:gd name="T60" fmla="*/ 28 w 60"/>
                <a:gd name="T61" fmla="*/ 4 h 64"/>
                <a:gd name="T62" fmla="*/ 26 w 60"/>
                <a:gd name="T63" fmla="*/ 4 h 64"/>
                <a:gd name="T64" fmla="*/ 26 w 60"/>
                <a:gd name="T65" fmla="*/ 4 h 64"/>
                <a:gd name="T66" fmla="*/ 8 w 60"/>
                <a:gd name="T67" fmla="*/ 14 h 64"/>
                <a:gd name="T68" fmla="*/ 8 w 60"/>
                <a:gd name="T69" fmla="*/ 14 h 64"/>
                <a:gd name="T70" fmla="*/ 4 w 60"/>
                <a:gd name="T71" fmla="*/ 33 h 64"/>
                <a:gd name="T72" fmla="*/ 4 w 60"/>
                <a:gd name="T73" fmla="*/ 33 h 64"/>
                <a:gd name="T74" fmla="*/ 5 w 60"/>
                <a:gd name="T75" fmla="*/ 45 h 64"/>
                <a:gd name="T76" fmla="*/ 5 w 60"/>
                <a:gd name="T77" fmla="*/ 45 h 64"/>
                <a:gd name="T78" fmla="*/ 24 w 60"/>
                <a:gd name="T79"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4">
                  <a:moveTo>
                    <a:pt x="22" y="63"/>
                  </a:moveTo>
                  <a:cubicBezTo>
                    <a:pt x="2" y="48"/>
                    <a:pt x="2" y="48"/>
                    <a:pt x="2" y="48"/>
                  </a:cubicBezTo>
                  <a:cubicBezTo>
                    <a:pt x="4" y="47"/>
                    <a:pt x="4" y="47"/>
                    <a:pt x="4" y="47"/>
                  </a:cubicBezTo>
                  <a:cubicBezTo>
                    <a:pt x="6" y="46"/>
                    <a:pt x="6" y="46"/>
                    <a:pt x="6" y="46"/>
                  </a:cubicBezTo>
                  <a:cubicBezTo>
                    <a:pt x="4" y="47"/>
                    <a:pt x="4" y="47"/>
                    <a:pt x="4" y="47"/>
                  </a:cubicBezTo>
                  <a:cubicBezTo>
                    <a:pt x="2" y="48"/>
                    <a:pt x="2" y="48"/>
                    <a:pt x="2" y="48"/>
                  </a:cubicBezTo>
                  <a:cubicBezTo>
                    <a:pt x="2" y="48"/>
                    <a:pt x="2" y="47"/>
                    <a:pt x="2" y="47"/>
                  </a:cubicBezTo>
                  <a:cubicBezTo>
                    <a:pt x="2" y="47"/>
                    <a:pt x="2" y="47"/>
                    <a:pt x="2" y="47"/>
                  </a:cubicBezTo>
                  <a:cubicBezTo>
                    <a:pt x="2" y="47"/>
                    <a:pt x="0" y="41"/>
                    <a:pt x="0" y="33"/>
                  </a:cubicBezTo>
                  <a:cubicBezTo>
                    <a:pt x="0" y="33"/>
                    <a:pt x="0" y="33"/>
                    <a:pt x="0" y="33"/>
                  </a:cubicBezTo>
                  <a:cubicBezTo>
                    <a:pt x="0" y="26"/>
                    <a:pt x="1" y="18"/>
                    <a:pt x="5" y="12"/>
                  </a:cubicBezTo>
                  <a:cubicBezTo>
                    <a:pt x="5" y="12"/>
                    <a:pt x="5" y="12"/>
                    <a:pt x="5" y="12"/>
                  </a:cubicBezTo>
                  <a:cubicBezTo>
                    <a:pt x="9" y="5"/>
                    <a:pt x="16" y="0"/>
                    <a:pt x="26" y="0"/>
                  </a:cubicBezTo>
                  <a:cubicBezTo>
                    <a:pt x="26" y="0"/>
                    <a:pt x="26" y="0"/>
                    <a:pt x="26" y="0"/>
                  </a:cubicBezTo>
                  <a:cubicBezTo>
                    <a:pt x="27" y="0"/>
                    <a:pt x="28" y="0"/>
                    <a:pt x="28" y="0"/>
                  </a:cubicBezTo>
                  <a:cubicBezTo>
                    <a:pt x="28" y="0"/>
                    <a:pt x="28" y="0"/>
                    <a:pt x="28" y="0"/>
                  </a:cubicBezTo>
                  <a:cubicBezTo>
                    <a:pt x="49" y="1"/>
                    <a:pt x="60" y="13"/>
                    <a:pt x="60" y="28"/>
                  </a:cubicBezTo>
                  <a:cubicBezTo>
                    <a:pt x="60" y="28"/>
                    <a:pt x="60" y="28"/>
                    <a:pt x="60" y="28"/>
                  </a:cubicBezTo>
                  <a:cubicBezTo>
                    <a:pt x="60" y="37"/>
                    <a:pt x="56" y="48"/>
                    <a:pt x="48" y="56"/>
                  </a:cubicBezTo>
                  <a:cubicBezTo>
                    <a:pt x="48" y="56"/>
                    <a:pt x="48" y="56"/>
                    <a:pt x="48" y="56"/>
                  </a:cubicBezTo>
                  <a:cubicBezTo>
                    <a:pt x="47" y="57"/>
                    <a:pt x="47" y="57"/>
                    <a:pt x="47" y="57"/>
                  </a:cubicBezTo>
                  <a:cubicBezTo>
                    <a:pt x="24" y="64"/>
                    <a:pt x="24" y="64"/>
                    <a:pt x="24" y="64"/>
                  </a:cubicBezTo>
                  <a:cubicBezTo>
                    <a:pt x="24" y="64"/>
                    <a:pt x="24" y="64"/>
                    <a:pt x="24" y="64"/>
                  </a:cubicBezTo>
                  <a:cubicBezTo>
                    <a:pt x="24" y="64"/>
                    <a:pt x="24" y="64"/>
                    <a:pt x="24" y="64"/>
                  </a:cubicBezTo>
                  <a:cubicBezTo>
                    <a:pt x="23" y="64"/>
                    <a:pt x="23" y="64"/>
                    <a:pt x="22" y="63"/>
                  </a:cubicBezTo>
                  <a:close/>
                  <a:moveTo>
                    <a:pt x="24" y="60"/>
                  </a:moveTo>
                  <a:cubicBezTo>
                    <a:pt x="45" y="53"/>
                    <a:pt x="45" y="53"/>
                    <a:pt x="45" y="53"/>
                  </a:cubicBezTo>
                  <a:cubicBezTo>
                    <a:pt x="52" y="45"/>
                    <a:pt x="56" y="36"/>
                    <a:pt x="56" y="28"/>
                  </a:cubicBezTo>
                  <a:cubicBezTo>
                    <a:pt x="56" y="28"/>
                    <a:pt x="56" y="28"/>
                    <a:pt x="56" y="28"/>
                  </a:cubicBezTo>
                  <a:cubicBezTo>
                    <a:pt x="56" y="15"/>
                    <a:pt x="48" y="5"/>
                    <a:pt x="28" y="4"/>
                  </a:cubicBezTo>
                  <a:cubicBezTo>
                    <a:pt x="28" y="4"/>
                    <a:pt x="28" y="4"/>
                    <a:pt x="28" y="4"/>
                  </a:cubicBezTo>
                  <a:cubicBezTo>
                    <a:pt x="27" y="4"/>
                    <a:pt x="27" y="4"/>
                    <a:pt x="26" y="4"/>
                  </a:cubicBezTo>
                  <a:cubicBezTo>
                    <a:pt x="26" y="4"/>
                    <a:pt x="26" y="4"/>
                    <a:pt x="26" y="4"/>
                  </a:cubicBezTo>
                  <a:cubicBezTo>
                    <a:pt x="17" y="4"/>
                    <a:pt x="12" y="8"/>
                    <a:pt x="8" y="14"/>
                  </a:cubicBezTo>
                  <a:cubicBezTo>
                    <a:pt x="8" y="14"/>
                    <a:pt x="8" y="14"/>
                    <a:pt x="8" y="14"/>
                  </a:cubicBezTo>
                  <a:cubicBezTo>
                    <a:pt x="5" y="19"/>
                    <a:pt x="4" y="26"/>
                    <a:pt x="4" y="33"/>
                  </a:cubicBezTo>
                  <a:cubicBezTo>
                    <a:pt x="4" y="33"/>
                    <a:pt x="4" y="33"/>
                    <a:pt x="4" y="33"/>
                  </a:cubicBezTo>
                  <a:cubicBezTo>
                    <a:pt x="4" y="39"/>
                    <a:pt x="5" y="44"/>
                    <a:pt x="5" y="45"/>
                  </a:cubicBezTo>
                  <a:cubicBezTo>
                    <a:pt x="5" y="45"/>
                    <a:pt x="5" y="45"/>
                    <a:pt x="5" y="45"/>
                  </a:cubicBezTo>
                  <a:cubicBezTo>
                    <a:pt x="24" y="60"/>
                    <a:pt x="24" y="60"/>
                    <a:pt x="24" y="6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751">
              <a:extLst>
                <a:ext uri="{FF2B5EF4-FFF2-40B4-BE49-F238E27FC236}">
                  <a16:creationId xmlns:a16="http://schemas.microsoft.com/office/drawing/2014/main" id="{CF242D39-BE0C-437E-A90B-C42DEB7E05F1}"/>
                </a:ext>
              </a:extLst>
            </p:cNvPr>
            <p:cNvSpPr/>
            <p:nvPr/>
          </p:nvSpPr>
          <p:spPr bwMode="auto">
            <a:xfrm rot="964014">
              <a:off x="7998537" y="995587"/>
              <a:ext cx="394595" cy="381125"/>
            </a:xfrm>
            <a:custGeom>
              <a:avLst/>
              <a:gdLst>
                <a:gd name="T0" fmla="*/ 40 w 76"/>
                <a:gd name="T1" fmla="*/ 72 h 72"/>
                <a:gd name="T2" fmla="*/ 26 w 76"/>
                <a:gd name="T3" fmla="*/ 23 h 72"/>
                <a:gd name="T4" fmla="*/ 76 w 76"/>
                <a:gd name="T5" fmla="*/ 48 h 72"/>
                <a:gd name="T6" fmla="*/ 65 w 76"/>
                <a:gd name="T7" fmla="*/ 69 h 72"/>
                <a:gd name="T8" fmla="*/ 40 w 76"/>
                <a:gd name="T9" fmla="*/ 72 h 72"/>
              </a:gdLst>
              <a:ahLst/>
              <a:cxnLst>
                <a:cxn ang="0">
                  <a:pos x="T0" y="T1"/>
                </a:cxn>
                <a:cxn ang="0">
                  <a:pos x="T2" y="T3"/>
                </a:cxn>
                <a:cxn ang="0">
                  <a:pos x="T4" y="T5"/>
                </a:cxn>
                <a:cxn ang="0">
                  <a:pos x="T6" y="T7"/>
                </a:cxn>
                <a:cxn ang="0">
                  <a:pos x="T8" y="T9"/>
                </a:cxn>
              </a:cxnLst>
              <a:rect l="0" t="0" r="r" b="b"/>
              <a:pathLst>
                <a:path w="76" h="72">
                  <a:moveTo>
                    <a:pt x="40" y="72"/>
                  </a:moveTo>
                  <a:cubicBezTo>
                    <a:pt x="40" y="72"/>
                    <a:pt x="0" y="47"/>
                    <a:pt x="26" y="23"/>
                  </a:cubicBezTo>
                  <a:cubicBezTo>
                    <a:pt x="51" y="0"/>
                    <a:pt x="74" y="19"/>
                    <a:pt x="76" y="48"/>
                  </a:cubicBezTo>
                  <a:cubicBezTo>
                    <a:pt x="65" y="69"/>
                    <a:pt x="65" y="69"/>
                    <a:pt x="65" y="69"/>
                  </a:cubicBezTo>
                  <a:lnTo>
                    <a:pt x="40" y="7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752">
              <a:extLst>
                <a:ext uri="{FF2B5EF4-FFF2-40B4-BE49-F238E27FC236}">
                  <a16:creationId xmlns:a16="http://schemas.microsoft.com/office/drawing/2014/main" id="{DF47D45E-E5EE-41E7-90C0-784C9D750F5C}"/>
                </a:ext>
              </a:extLst>
            </p:cNvPr>
            <p:cNvSpPr/>
            <p:nvPr/>
          </p:nvSpPr>
          <p:spPr bwMode="auto">
            <a:xfrm rot="964014">
              <a:off x="8142503" y="1099004"/>
              <a:ext cx="151261" cy="217466"/>
            </a:xfrm>
            <a:custGeom>
              <a:avLst/>
              <a:gdLst>
                <a:gd name="T0" fmla="*/ 25 w 29"/>
                <a:gd name="T1" fmla="*/ 41 h 41"/>
                <a:gd name="T2" fmla="*/ 0 w 29"/>
                <a:gd name="T3" fmla="*/ 3 h 41"/>
                <a:gd name="T4" fmla="*/ 1 w 29"/>
                <a:gd name="T5" fmla="*/ 1 h 41"/>
                <a:gd name="T6" fmla="*/ 1 w 29"/>
                <a:gd name="T7" fmla="*/ 1 h 41"/>
                <a:gd name="T8" fmla="*/ 4 w 29"/>
                <a:gd name="T9" fmla="*/ 1 h 41"/>
                <a:gd name="T10" fmla="*/ 4 w 29"/>
                <a:gd name="T11" fmla="*/ 1 h 41"/>
                <a:gd name="T12" fmla="*/ 28 w 29"/>
                <a:gd name="T13" fmla="*/ 38 h 41"/>
                <a:gd name="T14" fmla="*/ 27 w 29"/>
                <a:gd name="T15" fmla="*/ 41 h 41"/>
                <a:gd name="T16" fmla="*/ 27 w 29"/>
                <a:gd name="T17" fmla="*/ 41 h 41"/>
                <a:gd name="T18" fmla="*/ 26 w 29"/>
                <a:gd name="T19" fmla="*/ 41 h 41"/>
                <a:gd name="T20" fmla="*/ 26 w 29"/>
                <a:gd name="T21" fmla="*/ 41 h 41"/>
                <a:gd name="T22" fmla="*/ 25 w 29"/>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1">
                  <a:moveTo>
                    <a:pt x="25" y="41"/>
                  </a:move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8" y="38"/>
                    <a:pt x="28" y="38"/>
                    <a:pt x="28" y="38"/>
                  </a:cubicBezTo>
                  <a:cubicBezTo>
                    <a:pt x="29" y="39"/>
                    <a:pt x="28" y="41"/>
                    <a:pt x="27" y="41"/>
                  </a:cubicBezTo>
                  <a:cubicBezTo>
                    <a:pt x="27" y="41"/>
                    <a:pt x="27" y="41"/>
                    <a:pt x="27" y="41"/>
                  </a:cubicBezTo>
                  <a:cubicBezTo>
                    <a:pt x="27" y="41"/>
                    <a:pt x="27" y="41"/>
                    <a:pt x="26" y="41"/>
                  </a:cubicBezTo>
                  <a:cubicBezTo>
                    <a:pt x="26" y="41"/>
                    <a:pt x="26" y="41"/>
                    <a:pt x="26" y="41"/>
                  </a:cubicBezTo>
                  <a:cubicBezTo>
                    <a:pt x="26" y="41"/>
                    <a:pt x="25" y="41"/>
                    <a:pt x="25" y="41"/>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753">
              <a:extLst>
                <a:ext uri="{FF2B5EF4-FFF2-40B4-BE49-F238E27FC236}">
                  <a16:creationId xmlns:a16="http://schemas.microsoft.com/office/drawing/2014/main" id="{52D6971F-04D4-4F46-BF98-074D0E822DB2}"/>
                </a:ext>
              </a:extLst>
            </p:cNvPr>
            <p:cNvSpPr>
              <a:spLocks noEditPoints="1"/>
            </p:cNvSpPr>
            <p:nvPr/>
          </p:nvSpPr>
          <p:spPr bwMode="auto">
            <a:xfrm rot="964014">
              <a:off x="8063977" y="1064350"/>
              <a:ext cx="326638" cy="334046"/>
            </a:xfrm>
            <a:custGeom>
              <a:avLst/>
              <a:gdLst>
                <a:gd name="T0" fmla="*/ 24 w 63"/>
                <a:gd name="T1" fmla="*/ 63 h 63"/>
                <a:gd name="T2" fmla="*/ 0 w 63"/>
                <a:gd name="T3" fmla="*/ 29 h 63"/>
                <a:gd name="T4" fmla="*/ 0 w 63"/>
                <a:gd name="T5" fmla="*/ 29 h 63"/>
                <a:gd name="T6" fmla="*/ 9 w 63"/>
                <a:gd name="T7" fmla="*/ 11 h 63"/>
                <a:gd name="T8" fmla="*/ 9 w 63"/>
                <a:gd name="T9" fmla="*/ 11 h 63"/>
                <a:gd name="T10" fmla="*/ 33 w 63"/>
                <a:gd name="T11" fmla="*/ 0 h 63"/>
                <a:gd name="T12" fmla="*/ 33 w 63"/>
                <a:gd name="T13" fmla="*/ 0 h 63"/>
                <a:gd name="T14" fmla="*/ 63 w 63"/>
                <a:gd name="T15" fmla="*/ 37 h 63"/>
                <a:gd name="T16" fmla="*/ 63 w 63"/>
                <a:gd name="T17" fmla="*/ 37 h 63"/>
                <a:gd name="T18" fmla="*/ 63 w 63"/>
                <a:gd name="T19" fmla="*/ 38 h 63"/>
                <a:gd name="T20" fmla="*/ 51 w 63"/>
                <a:gd name="T21" fmla="*/ 59 h 63"/>
                <a:gd name="T22" fmla="*/ 50 w 63"/>
                <a:gd name="T23" fmla="*/ 60 h 63"/>
                <a:gd name="T24" fmla="*/ 50 w 63"/>
                <a:gd name="T25" fmla="*/ 60 h 63"/>
                <a:gd name="T26" fmla="*/ 25 w 63"/>
                <a:gd name="T27" fmla="*/ 63 h 63"/>
                <a:gd name="T28" fmla="*/ 25 w 63"/>
                <a:gd name="T29" fmla="*/ 63 h 63"/>
                <a:gd name="T30" fmla="*/ 25 w 63"/>
                <a:gd name="T31" fmla="*/ 63 h 63"/>
                <a:gd name="T32" fmla="*/ 24 w 63"/>
                <a:gd name="T33" fmla="*/ 63 h 63"/>
                <a:gd name="T34" fmla="*/ 25 w 63"/>
                <a:gd name="T35" fmla="*/ 61 h 63"/>
                <a:gd name="T36" fmla="*/ 26 w 63"/>
                <a:gd name="T37" fmla="*/ 59 h 63"/>
                <a:gd name="T38" fmla="*/ 25 w 63"/>
                <a:gd name="T39" fmla="*/ 61 h 63"/>
                <a:gd name="T40" fmla="*/ 12 w 63"/>
                <a:gd name="T41" fmla="*/ 14 h 63"/>
                <a:gd name="T42" fmla="*/ 4 w 63"/>
                <a:gd name="T43" fmla="*/ 29 h 63"/>
                <a:gd name="T44" fmla="*/ 4 w 63"/>
                <a:gd name="T45" fmla="*/ 29 h 63"/>
                <a:gd name="T46" fmla="*/ 15 w 63"/>
                <a:gd name="T47" fmla="*/ 50 h 63"/>
                <a:gd name="T48" fmla="*/ 15 w 63"/>
                <a:gd name="T49" fmla="*/ 50 h 63"/>
                <a:gd name="T50" fmla="*/ 25 w 63"/>
                <a:gd name="T51" fmla="*/ 59 h 63"/>
                <a:gd name="T52" fmla="*/ 25 w 63"/>
                <a:gd name="T53" fmla="*/ 59 h 63"/>
                <a:gd name="T54" fmla="*/ 48 w 63"/>
                <a:gd name="T55" fmla="*/ 56 h 63"/>
                <a:gd name="T56" fmla="*/ 59 w 63"/>
                <a:gd name="T57" fmla="*/ 37 h 63"/>
                <a:gd name="T58" fmla="*/ 33 w 63"/>
                <a:gd name="T59" fmla="*/ 4 h 63"/>
                <a:gd name="T60" fmla="*/ 33 w 63"/>
                <a:gd name="T61" fmla="*/ 4 h 63"/>
                <a:gd name="T62" fmla="*/ 33 w 63"/>
                <a:gd name="T63" fmla="*/ 4 h 63"/>
                <a:gd name="T64" fmla="*/ 33 w 63"/>
                <a:gd name="T65" fmla="*/ 4 h 63"/>
                <a:gd name="T66" fmla="*/ 12 w 63"/>
                <a:gd name="T6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63">
                  <a:moveTo>
                    <a:pt x="24" y="63"/>
                  </a:moveTo>
                  <a:cubicBezTo>
                    <a:pt x="24" y="63"/>
                    <a:pt x="0" y="48"/>
                    <a:pt x="0" y="29"/>
                  </a:cubicBezTo>
                  <a:cubicBezTo>
                    <a:pt x="0" y="29"/>
                    <a:pt x="0" y="29"/>
                    <a:pt x="0" y="29"/>
                  </a:cubicBezTo>
                  <a:cubicBezTo>
                    <a:pt x="0" y="23"/>
                    <a:pt x="3" y="17"/>
                    <a:pt x="9" y="11"/>
                  </a:cubicBezTo>
                  <a:cubicBezTo>
                    <a:pt x="9" y="11"/>
                    <a:pt x="9" y="11"/>
                    <a:pt x="9" y="11"/>
                  </a:cubicBezTo>
                  <a:cubicBezTo>
                    <a:pt x="18" y="4"/>
                    <a:pt x="26" y="0"/>
                    <a:pt x="33" y="0"/>
                  </a:cubicBezTo>
                  <a:cubicBezTo>
                    <a:pt x="33" y="0"/>
                    <a:pt x="33" y="0"/>
                    <a:pt x="33" y="0"/>
                  </a:cubicBezTo>
                  <a:cubicBezTo>
                    <a:pt x="50" y="0"/>
                    <a:pt x="62" y="17"/>
                    <a:pt x="63" y="37"/>
                  </a:cubicBezTo>
                  <a:cubicBezTo>
                    <a:pt x="63" y="37"/>
                    <a:pt x="63" y="37"/>
                    <a:pt x="63" y="37"/>
                  </a:cubicBezTo>
                  <a:cubicBezTo>
                    <a:pt x="63" y="38"/>
                    <a:pt x="63" y="38"/>
                    <a:pt x="63" y="38"/>
                  </a:cubicBezTo>
                  <a:cubicBezTo>
                    <a:pt x="51" y="59"/>
                    <a:pt x="51" y="59"/>
                    <a:pt x="51" y="59"/>
                  </a:cubicBezTo>
                  <a:cubicBezTo>
                    <a:pt x="51" y="59"/>
                    <a:pt x="50" y="60"/>
                    <a:pt x="50" y="60"/>
                  </a:cubicBezTo>
                  <a:cubicBezTo>
                    <a:pt x="50" y="60"/>
                    <a:pt x="50" y="60"/>
                    <a:pt x="50" y="60"/>
                  </a:cubicBezTo>
                  <a:cubicBezTo>
                    <a:pt x="25" y="63"/>
                    <a:pt x="25" y="63"/>
                    <a:pt x="25" y="63"/>
                  </a:cubicBezTo>
                  <a:cubicBezTo>
                    <a:pt x="25" y="63"/>
                    <a:pt x="25" y="63"/>
                    <a:pt x="25" y="63"/>
                  </a:cubicBezTo>
                  <a:cubicBezTo>
                    <a:pt x="25" y="63"/>
                    <a:pt x="25" y="63"/>
                    <a:pt x="25" y="63"/>
                  </a:cubicBezTo>
                  <a:cubicBezTo>
                    <a:pt x="24" y="63"/>
                    <a:pt x="24" y="63"/>
                    <a:pt x="24" y="63"/>
                  </a:cubicBezTo>
                  <a:close/>
                  <a:moveTo>
                    <a:pt x="25" y="61"/>
                  </a:moveTo>
                  <a:cubicBezTo>
                    <a:pt x="26" y="59"/>
                    <a:pt x="26" y="59"/>
                    <a:pt x="26" y="59"/>
                  </a:cubicBezTo>
                  <a:cubicBezTo>
                    <a:pt x="25" y="61"/>
                    <a:pt x="25" y="61"/>
                    <a:pt x="25" y="61"/>
                  </a:cubicBezTo>
                  <a:close/>
                  <a:moveTo>
                    <a:pt x="12" y="14"/>
                  </a:moveTo>
                  <a:cubicBezTo>
                    <a:pt x="6" y="19"/>
                    <a:pt x="4" y="25"/>
                    <a:pt x="4" y="29"/>
                  </a:cubicBezTo>
                  <a:cubicBezTo>
                    <a:pt x="4" y="29"/>
                    <a:pt x="4" y="29"/>
                    <a:pt x="4" y="29"/>
                  </a:cubicBezTo>
                  <a:cubicBezTo>
                    <a:pt x="4" y="37"/>
                    <a:pt x="9" y="45"/>
                    <a:pt x="15" y="50"/>
                  </a:cubicBezTo>
                  <a:cubicBezTo>
                    <a:pt x="15" y="50"/>
                    <a:pt x="15" y="50"/>
                    <a:pt x="15" y="50"/>
                  </a:cubicBezTo>
                  <a:cubicBezTo>
                    <a:pt x="19" y="55"/>
                    <a:pt x="24" y="58"/>
                    <a:pt x="25" y="59"/>
                  </a:cubicBezTo>
                  <a:cubicBezTo>
                    <a:pt x="25" y="59"/>
                    <a:pt x="25" y="59"/>
                    <a:pt x="25" y="59"/>
                  </a:cubicBezTo>
                  <a:cubicBezTo>
                    <a:pt x="48" y="56"/>
                    <a:pt x="48" y="56"/>
                    <a:pt x="48" y="56"/>
                  </a:cubicBezTo>
                  <a:cubicBezTo>
                    <a:pt x="59" y="37"/>
                    <a:pt x="59" y="37"/>
                    <a:pt x="59" y="37"/>
                  </a:cubicBezTo>
                  <a:cubicBezTo>
                    <a:pt x="58" y="18"/>
                    <a:pt x="47" y="4"/>
                    <a:pt x="33" y="4"/>
                  </a:cubicBezTo>
                  <a:cubicBezTo>
                    <a:pt x="33" y="4"/>
                    <a:pt x="33" y="4"/>
                    <a:pt x="33" y="4"/>
                  </a:cubicBezTo>
                  <a:cubicBezTo>
                    <a:pt x="33" y="4"/>
                    <a:pt x="33" y="4"/>
                    <a:pt x="33" y="4"/>
                  </a:cubicBezTo>
                  <a:cubicBezTo>
                    <a:pt x="33" y="4"/>
                    <a:pt x="33" y="4"/>
                    <a:pt x="33" y="4"/>
                  </a:cubicBezTo>
                  <a:cubicBezTo>
                    <a:pt x="27" y="4"/>
                    <a:pt x="20" y="7"/>
                    <a:pt x="12" y="1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754">
              <a:extLst>
                <a:ext uri="{FF2B5EF4-FFF2-40B4-BE49-F238E27FC236}">
                  <a16:creationId xmlns:a16="http://schemas.microsoft.com/office/drawing/2014/main" id="{8347B34A-1E9C-4AF6-9F2E-23AAE49BA4A0}"/>
                </a:ext>
              </a:extLst>
            </p:cNvPr>
            <p:cNvSpPr/>
            <p:nvPr/>
          </p:nvSpPr>
          <p:spPr bwMode="auto">
            <a:xfrm rot="964014">
              <a:off x="7836396" y="1236154"/>
              <a:ext cx="315676" cy="381125"/>
            </a:xfrm>
            <a:custGeom>
              <a:avLst/>
              <a:gdLst>
                <a:gd name="T0" fmla="*/ 46 w 61"/>
                <a:gd name="T1" fmla="*/ 62 h 72"/>
                <a:gd name="T2" fmla="*/ 2 w 61"/>
                <a:gd name="T3" fmla="*/ 38 h 72"/>
                <a:gd name="T4" fmla="*/ 54 w 61"/>
                <a:gd name="T5" fmla="*/ 20 h 72"/>
                <a:gd name="T6" fmla="*/ 61 w 61"/>
                <a:gd name="T7" fmla="*/ 42 h 72"/>
                <a:gd name="T8" fmla="*/ 46 w 61"/>
                <a:gd name="T9" fmla="*/ 62 h 72"/>
              </a:gdLst>
              <a:ahLst/>
              <a:cxnLst>
                <a:cxn ang="0">
                  <a:pos x="T0" y="T1"/>
                </a:cxn>
                <a:cxn ang="0">
                  <a:pos x="T2" y="T3"/>
                </a:cxn>
                <a:cxn ang="0">
                  <a:pos x="T4" y="T5"/>
                </a:cxn>
                <a:cxn ang="0">
                  <a:pos x="T6" y="T7"/>
                </a:cxn>
                <a:cxn ang="0">
                  <a:pos x="T8" y="T9"/>
                </a:cxn>
              </a:cxnLst>
              <a:rect l="0" t="0" r="r" b="b"/>
              <a:pathLst>
                <a:path w="61" h="72">
                  <a:moveTo>
                    <a:pt x="46" y="62"/>
                  </a:moveTo>
                  <a:cubicBezTo>
                    <a:pt x="46" y="62"/>
                    <a:pt x="0" y="72"/>
                    <a:pt x="2" y="38"/>
                  </a:cubicBezTo>
                  <a:cubicBezTo>
                    <a:pt x="3" y="3"/>
                    <a:pt x="33" y="0"/>
                    <a:pt x="54" y="20"/>
                  </a:cubicBezTo>
                  <a:cubicBezTo>
                    <a:pt x="61" y="42"/>
                    <a:pt x="61" y="42"/>
                    <a:pt x="61" y="42"/>
                  </a:cubicBezTo>
                  <a:lnTo>
                    <a:pt x="46" y="62"/>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755">
              <a:extLst>
                <a:ext uri="{FF2B5EF4-FFF2-40B4-BE49-F238E27FC236}">
                  <a16:creationId xmlns:a16="http://schemas.microsoft.com/office/drawing/2014/main" id="{078FE0F2-8FC8-4F37-899D-99E5033C422F}"/>
                </a:ext>
              </a:extLst>
            </p:cNvPr>
            <p:cNvSpPr/>
            <p:nvPr/>
          </p:nvSpPr>
          <p:spPr bwMode="auto">
            <a:xfrm rot="964014">
              <a:off x="7840962" y="1387310"/>
              <a:ext cx="249911" cy="69499"/>
            </a:xfrm>
            <a:custGeom>
              <a:avLst/>
              <a:gdLst>
                <a:gd name="T0" fmla="*/ 45 w 48"/>
                <a:gd name="T1" fmla="*/ 13 h 13"/>
                <a:gd name="T2" fmla="*/ 2 w 48"/>
                <a:gd name="T3" fmla="*/ 4 h 13"/>
                <a:gd name="T4" fmla="*/ 0 w 48"/>
                <a:gd name="T5" fmla="*/ 1 h 13"/>
                <a:gd name="T6" fmla="*/ 0 w 48"/>
                <a:gd name="T7" fmla="*/ 1 h 13"/>
                <a:gd name="T8" fmla="*/ 2 w 48"/>
                <a:gd name="T9" fmla="*/ 0 h 13"/>
                <a:gd name="T10" fmla="*/ 2 w 48"/>
                <a:gd name="T11" fmla="*/ 0 h 13"/>
                <a:gd name="T12" fmla="*/ 46 w 48"/>
                <a:gd name="T13" fmla="*/ 9 h 13"/>
                <a:gd name="T14" fmla="*/ 47 w 48"/>
                <a:gd name="T15" fmla="*/ 11 h 13"/>
                <a:gd name="T16" fmla="*/ 47 w 48"/>
                <a:gd name="T17" fmla="*/ 11 h 13"/>
                <a:gd name="T18" fmla="*/ 46 w 48"/>
                <a:gd name="T19" fmla="*/ 13 h 13"/>
                <a:gd name="T20" fmla="*/ 46 w 48"/>
                <a:gd name="T21" fmla="*/ 13 h 13"/>
                <a:gd name="T22" fmla="*/ 45 w 48"/>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3">
                  <a:moveTo>
                    <a:pt x="45" y="13"/>
                  </a:moveTo>
                  <a:cubicBezTo>
                    <a:pt x="2" y="4"/>
                    <a:pt x="2" y="4"/>
                    <a:pt x="2" y="4"/>
                  </a:cubicBezTo>
                  <a:cubicBezTo>
                    <a:pt x="1" y="3"/>
                    <a:pt x="0" y="2"/>
                    <a:pt x="0" y="1"/>
                  </a:cubicBezTo>
                  <a:cubicBezTo>
                    <a:pt x="0" y="1"/>
                    <a:pt x="0" y="1"/>
                    <a:pt x="0" y="1"/>
                  </a:cubicBezTo>
                  <a:cubicBezTo>
                    <a:pt x="0" y="0"/>
                    <a:pt x="1" y="0"/>
                    <a:pt x="2" y="0"/>
                  </a:cubicBezTo>
                  <a:cubicBezTo>
                    <a:pt x="2" y="0"/>
                    <a:pt x="2" y="0"/>
                    <a:pt x="2" y="0"/>
                  </a:cubicBezTo>
                  <a:cubicBezTo>
                    <a:pt x="46" y="9"/>
                    <a:pt x="46" y="9"/>
                    <a:pt x="46" y="9"/>
                  </a:cubicBezTo>
                  <a:cubicBezTo>
                    <a:pt x="47" y="9"/>
                    <a:pt x="48" y="10"/>
                    <a:pt x="47" y="11"/>
                  </a:cubicBezTo>
                  <a:cubicBezTo>
                    <a:pt x="47" y="11"/>
                    <a:pt x="47" y="11"/>
                    <a:pt x="47" y="11"/>
                  </a:cubicBezTo>
                  <a:cubicBezTo>
                    <a:pt x="47" y="12"/>
                    <a:pt x="46" y="13"/>
                    <a:pt x="46" y="13"/>
                  </a:cubicBezTo>
                  <a:cubicBezTo>
                    <a:pt x="46" y="13"/>
                    <a:pt x="46" y="13"/>
                    <a:pt x="46" y="13"/>
                  </a:cubicBezTo>
                  <a:cubicBezTo>
                    <a:pt x="45" y="13"/>
                    <a:pt x="45" y="13"/>
                    <a:pt x="45" y="13"/>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756">
              <a:extLst>
                <a:ext uri="{FF2B5EF4-FFF2-40B4-BE49-F238E27FC236}">
                  <a16:creationId xmlns:a16="http://schemas.microsoft.com/office/drawing/2014/main" id="{972B0AC0-CB76-42B2-AFE4-51C532AAE50E}"/>
                </a:ext>
              </a:extLst>
            </p:cNvPr>
            <p:cNvSpPr>
              <a:spLocks noEditPoints="1"/>
            </p:cNvSpPr>
            <p:nvPr/>
          </p:nvSpPr>
          <p:spPr bwMode="auto">
            <a:xfrm rot="964014">
              <a:off x="7836802" y="1269145"/>
              <a:ext cx="326638" cy="313868"/>
            </a:xfrm>
            <a:custGeom>
              <a:avLst/>
              <a:gdLst>
                <a:gd name="T0" fmla="*/ 11 w 63"/>
                <a:gd name="T1" fmla="*/ 55 h 59"/>
                <a:gd name="T2" fmla="*/ 0 w 63"/>
                <a:gd name="T3" fmla="*/ 33 h 59"/>
                <a:gd name="T4" fmla="*/ 0 w 63"/>
                <a:gd name="T5" fmla="*/ 33 h 59"/>
                <a:gd name="T6" fmla="*/ 0 w 63"/>
                <a:gd name="T7" fmla="*/ 32 h 59"/>
                <a:gd name="T8" fmla="*/ 0 w 63"/>
                <a:gd name="T9" fmla="*/ 32 h 59"/>
                <a:gd name="T10" fmla="*/ 27 w 63"/>
                <a:gd name="T11" fmla="*/ 0 h 59"/>
                <a:gd name="T12" fmla="*/ 27 w 63"/>
                <a:gd name="T13" fmla="*/ 0 h 59"/>
                <a:gd name="T14" fmla="*/ 56 w 63"/>
                <a:gd name="T15" fmla="*/ 12 h 59"/>
                <a:gd name="T16" fmla="*/ 56 w 63"/>
                <a:gd name="T17" fmla="*/ 12 h 59"/>
                <a:gd name="T18" fmla="*/ 56 w 63"/>
                <a:gd name="T19" fmla="*/ 13 h 59"/>
                <a:gd name="T20" fmla="*/ 63 w 63"/>
                <a:gd name="T21" fmla="*/ 36 h 59"/>
                <a:gd name="T22" fmla="*/ 63 w 63"/>
                <a:gd name="T23" fmla="*/ 37 h 59"/>
                <a:gd name="T24" fmla="*/ 63 w 63"/>
                <a:gd name="T25" fmla="*/ 37 h 59"/>
                <a:gd name="T26" fmla="*/ 47 w 63"/>
                <a:gd name="T27" fmla="*/ 57 h 59"/>
                <a:gd name="T28" fmla="*/ 46 w 63"/>
                <a:gd name="T29" fmla="*/ 58 h 59"/>
                <a:gd name="T30" fmla="*/ 46 w 63"/>
                <a:gd name="T31" fmla="*/ 58 h 59"/>
                <a:gd name="T32" fmla="*/ 32 w 63"/>
                <a:gd name="T33" fmla="*/ 59 h 59"/>
                <a:gd name="T34" fmla="*/ 32 w 63"/>
                <a:gd name="T35" fmla="*/ 59 h 59"/>
                <a:gd name="T36" fmla="*/ 11 w 63"/>
                <a:gd name="T37" fmla="*/ 55 h 59"/>
                <a:gd name="T38" fmla="*/ 4 w 63"/>
                <a:gd name="T39" fmla="*/ 32 h 59"/>
                <a:gd name="T40" fmla="*/ 4 w 63"/>
                <a:gd name="T41" fmla="*/ 33 h 59"/>
                <a:gd name="T42" fmla="*/ 4 w 63"/>
                <a:gd name="T43" fmla="*/ 33 h 59"/>
                <a:gd name="T44" fmla="*/ 13 w 63"/>
                <a:gd name="T45" fmla="*/ 51 h 59"/>
                <a:gd name="T46" fmla="*/ 13 w 63"/>
                <a:gd name="T47" fmla="*/ 51 h 59"/>
                <a:gd name="T48" fmla="*/ 32 w 63"/>
                <a:gd name="T49" fmla="*/ 55 h 59"/>
                <a:gd name="T50" fmla="*/ 32 w 63"/>
                <a:gd name="T51" fmla="*/ 55 h 59"/>
                <a:gd name="T52" fmla="*/ 45 w 63"/>
                <a:gd name="T53" fmla="*/ 54 h 59"/>
                <a:gd name="T54" fmla="*/ 45 w 63"/>
                <a:gd name="T55" fmla="*/ 54 h 59"/>
                <a:gd name="T56" fmla="*/ 59 w 63"/>
                <a:gd name="T57" fmla="*/ 36 h 59"/>
                <a:gd name="T58" fmla="*/ 53 w 63"/>
                <a:gd name="T59" fmla="*/ 15 h 59"/>
                <a:gd name="T60" fmla="*/ 27 w 63"/>
                <a:gd name="T61" fmla="*/ 4 h 59"/>
                <a:gd name="T62" fmla="*/ 27 w 63"/>
                <a:gd name="T63" fmla="*/ 4 h 59"/>
                <a:gd name="T64" fmla="*/ 4 w 63"/>
                <a:gd name="T65"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59">
                  <a:moveTo>
                    <a:pt x="11" y="55"/>
                  </a:moveTo>
                  <a:cubicBezTo>
                    <a:pt x="4" y="51"/>
                    <a:pt x="0" y="44"/>
                    <a:pt x="0" y="33"/>
                  </a:cubicBezTo>
                  <a:cubicBezTo>
                    <a:pt x="0" y="33"/>
                    <a:pt x="0" y="33"/>
                    <a:pt x="0" y="33"/>
                  </a:cubicBezTo>
                  <a:cubicBezTo>
                    <a:pt x="0" y="33"/>
                    <a:pt x="0" y="32"/>
                    <a:pt x="0" y="32"/>
                  </a:cubicBezTo>
                  <a:cubicBezTo>
                    <a:pt x="0" y="32"/>
                    <a:pt x="0" y="32"/>
                    <a:pt x="0" y="32"/>
                  </a:cubicBezTo>
                  <a:cubicBezTo>
                    <a:pt x="0" y="10"/>
                    <a:pt x="13" y="0"/>
                    <a:pt x="27" y="0"/>
                  </a:cubicBezTo>
                  <a:cubicBezTo>
                    <a:pt x="27" y="0"/>
                    <a:pt x="27" y="0"/>
                    <a:pt x="27" y="0"/>
                  </a:cubicBezTo>
                  <a:cubicBezTo>
                    <a:pt x="37" y="0"/>
                    <a:pt x="47" y="4"/>
                    <a:pt x="56" y="12"/>
                  </a:cubicBezTo>
                  <a:cubicBezTo>
                    <a:pt x="56" y="12"/>
                    <a:pt x="56" y="12"/>
                    <a:pt x="56" y="12"/>
                  </a:cubicBezTo>
                  <a:cubicBezTo>
                    <a:pt x="56" y="13"/>
                    <a:pt x="56" y="13"/>
                    <a:pt x="56" y="13"/>
                  </a:cubicBezTo>
                  <a:cubicBezTo>
                    <a:pt x="63" y="36"/>
                    <a:pt x="63" y="36"/>
                    <a:pt x="63" y="36"/>
                  </a:cubicBezTo>
                  <a:cubicBezTo>
                    <a:pt x="63" y="36"/>
                    <a:pt x="63" y="37"/>
                    <a:pt x="63" y="37"/>
                  </a:cubicBezTo>
                  <a:cubicBezTo>
                    <a:pt x="63" y="37"/>
                    <a:pt x="63" y="37"/>
                    <a:pt x="63" y="37"/>
                  </a:cubicBezTo>
                  <a:cubicBezTo>
                    <a:pt x="47" y="57"/>
                    <a:pt x="47" y="57"/>
                    <a:pt x="47" y="57"/>
                  </a:cubicBezTo>
                  <a:cubicBezTo>
                    <a:pt x="47" y="58"/>
                    <a:pt x="47" y="58"/>
                    <a:pt x="46" y="58"/>
                  </a:cubicBezTo>
                  <a:cubicBezTo>
                    <a:pt x="46" y="58"/>
                    <a:pt x="46" y="58"/>
                    <a:pt x="46" y="58"/>
                  </a:cubicBezTo>
                  <a:cubicBezTo>
                    <a:pt x="46" y="58"/>
                    <a:pt x="40" y="59"/>
                    <a:pt x="32" y="59"/>
                  </a:cubicBezTo>
                  <a:cubicBezTo>
                    <a:pt x="32" y="59"/>
                    <a:pt x="32" y="59"/>
                    <a:pt x="32" y="59"/>
                  </a:cubicBezTo>
                  <a:cubicBezTo>
                    <a:pt x="25" y="59"/>
                    <a:pt x="17" y="59"/>
                    <a:pt x="11" y="55"/>
                  </a:cubicBezTo>
                  <a:close/>
                  <a:moveTo>
                    <a:pt x="4" y="32"/>
                  </a:moveTo>
                  <a:cubicBezTo>
                    <a:pt x="4" y="32"/>
                    <a:pt x="4" y="33"/>
                    <a:pt x="4" y="33"/>
                  </a:cubicBezTo>
                  <a:cubicBezTo>
                    <a:pt x="4" y="33"/>
                    <a:pt x="4" y="33"/>
                    <a:pt x="4" y="33"/>
                  </a:cubicBezTo>
                  <a:cubicBezTo>
                    <a:pt x="4" y="43"/>
                    <a:pt x="7" y="48"/>
                    <a:pt x="13" y="51"/>
                  </a:cubicBezTo>
                  <a:cubicBezTo>
                    <a:pt x="13" y="51"/>
                    <a:pt x="13" y="51"/>
                    <a:pt x="13" y="51"/>
                  </a:cubicBezTo>
                  <a:cubicBezTo>
                    <a:pt x="18" y="55"/>
                    <a:pt x="26" y="55"/>
                    <a:pt x="32" y="55"/>
                  </a:cubicBezTo>
                  <a:cubicBezTo>
                    <a:pt x="32" y="55"/>
                    <a:pt x="32" y="55"/>
                    <a:pt x="32" y="55"/>
                  </a:cubicBezTo>
                  <a:cubicBezTo>
                    <a:pt x="38" y="55"/>
                    <a:pt x="43" y="55"/>
                    <a:pt x="45" y="54"/>
                  </a:cubicBezTo>
                  <a:cubicBezTo>
                    <a:pt x="45" y="54"/>
                    <a:pt x="45" y="54"/>
                    <a:pt x="45" y="54"/>
                  </a:cubicBezTo>
                  <a:cubicBezTo>
                    <a:pt x="59" y="36"/>
                    <a:pt x="59" y="36"/>
                    <a:pt x="59" y="36"/>
                  </a:cubicBezTo>
                  <a:cubicBezTo>
                    <a:pt x="53" y="15"/>
                    <a:pt x="53" y="15"/>
                    <a:pt x="53" y="15"/>
                  </a:cubicBezTo>
                  <a:cubicBezTo>
                    <a:pt x="45" y="8"/>
                    <a:pt x="35" y="4"/>
                    <a:pt x="27" y="4"/>
                  </a:cubicBezTo>
                  <a:cubicBezTo>
                    <a:pt x="27" y="4"/>
                    <a:pt x="27" y="4"/>
                    <a:pt x="27" y="4"/>
                  </a:cubicBezTo>
                  <a:cubicBezTo>
                    <a:pt x="15" y="4"/>
                    <a:pt x="5" y="12"/>
                    <a:pt x="4" y="3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757">
              <a:extLst>
                <a:ext uri="{FF2B5EF4-FFF2-40B4-BE49-F238E27FC236}">
                  <a16:creationId xmlns:a16="http://schemas.microsoft.com/office/drawing/2014/main" id="{B0C4CF4F-54F4-4087-9601-3580664BA63D}"/>
                </a:ext>
              </a:extLst>
            </p:cNvPr>
            <p:cNvSpPr/>
            <p:nvPr/>
          </p:nvSpPr>
          <p:spPr bwMode="auto">
            <a:xfrm rot="964014">
              <a:off x="7726490" y="1571775"/>
              <a:ext cx="368289" cy="401302"/>
            </a:xfrm>
            <a:custGeom>
              <a:avLst/>
              <a:gdLst>
                <a:gd name="T0" fmla="*/ 71 w 71"/>
                <a:gd name="T1" fmla="*/ 36 h 76"/>
                <a:gd name="T2" fmla="*/ 23 w 71"/>
                <a:gd name="T3" fmla="*/ 50 h 76"/>
                <a:gd name="T4" fmla="*/ 47 w 71"/>
                <a:gd name="T5" fmla="*/ 0 h 76"/>
                <a:gd name="T6" fmla="*/ 68 w 71"/>
                <a:gd name="T7" fmla="*/ 11 h 76"/>
                <a:gd name="T8" fmla="*/ 71 w 71"/>
                <a:gd name="T9" fmla="*/ 36 h 76"/>
              </a:gdLst>
              <a:ahLst/>
              <a:cxnLst>
                <a:cxn ang="0">
                  <a:pos x="T0" y="T1"/>
                </a:cxn>
                <a:cxn ang="0">
                  <a:pos x="T2" y="T3"/>
                </a:cxn>
                <a:cxn ang="0">
                  <a:pos x="T4" y="T5"/>
                </a:cxn>
                <a:cxn ang="0">
                  <a:pos x="T6" y="T7"/>
                </a:cxn>
                <a:cxn ang="0">
                  <a:pos x="T8" y="T9"/>
                </a:cxn>
              </a:cxnLst>
              <a:rect l="0" t="0" r="r" b="b"/>
              <a:pathLst>
                <a:path w="71" h="76">
                  <a:moveTo>
                    <a:pt x="71" y="36"/>
                  </a:moveTo>
                  <a:cubicBezTo>
                    <a:pt x="71" y="36"/>
                    <a:pt x="46" y="76"/>
                    <a:pt x="23" y="50"/>
                  </a:cubicBezTo>
                  <a:cubicBezTo>
                    <a:pt x="0" y="25"/>
                    <a:pt x="19" y="1"/>
                    <a:pt x="47" y="0"/>
                  </a:cubicBezTo>
                  <a:cubicBezTo>
                    <a:pt x="68" y="11"/>
                    <a:pt x="68" y="11"/>
                    <a:pt x="68" y="11"/>
                  </a:cubicBezTo>
                  <a:lnTo>
                    <a:pt x="71" y="36"/>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758">
              <a:extLst>
                <a:ext uri="{FF2B5EF4-FFF2-40B4-BE49-F238E27FC236}">
                  <a16:creationId xmlns:a16="http://schemas.microsoft.com/office/drawing/2014/main" id="{86238E92-017E-48BC-90EF-17BA95E22080}"/>
                </a:ext>
              </a:extLst>
            </p:cNvPr>
            <p:cNvSpPr/>
            <p:nvPr/>
          </p:nvSpPr>
          <p:spPr bwMode="auto">
            <a:xfrm rot="964014">
              <a:off x="7821774" y="1670411"/>
              <a:ext cx="217027" cy="154692"/>
            </a:xfrm>
            <a:custGeom>
              <a:avLst/>
              <a:gdLst>
                <a:gd name="T0" fmla="*/ 1 w 42"/>
                <a:gd name="T1" fmla="*/ 28 h 29"/>
                <a:gd name="T2" fmla="*/ 1 w 42"/>
                <a:gd name="T3" fmla="*/ 25 h 29"/>
                <a:gd name="T4" fmla="*/ 1 w 42"/>
                <a:gd name="T5" fmla="*/ 25 h 29"/>
                <a:gd name="T6" fmla="*/ 39 w 42"/>
                <a:gd name="T7" fmla="*/ 1 h 29"/>
                <a:gd name="T8" fmla="*/ 41 w 42"/>
                <a:gd name="T9" fmla="*/ 1 h 29"/>
                <a:gd name="T10" fmla="*/ 41 w 42"/>
                <a:gd name="T11" fmla="*/ 1 h 29"/>
                <a:gd name="T12" fmla="*/ 41 w 42"/>
                <a:gd name="T13" fmla="*/ 4 h 29"/>
                <a:gd name="T14" fmla="*/ 41 w 42"/>
                <a:gd name="T15" fmla="*/ 4 h 29"/>
                <a:gd name="T16" fmla="*/ 4 w 42"/>
                <a:gd name="T17" fmla="*/ 28 h 29"/>
                <a:gd name="T18" fmla="*/ 3 w 42"/>
                <a:gd name="T19" fmla="*/ 29 h 29"/>
                <a:gd name="T20" fmla="*/ 3 w 42"/>
                <a:gd name="T21" fmla="*/ 29 h 29"/>
                <a:gd name="T22" fmla="*/ 1 w 42"/>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1" y="28"/>
                  </a:moveTo>
                  <a:cubicBezTo>
                    <a:pt x="0" y="27"/>
                    <a:pt x="1" y="26"/>
                    <a:pt x="1" y="25"/>
                  </a:cubicBezTo>
                  <a:cubicBezTo>
                    <a:pt x="1" y="25"/>
                    <a:pt x="1" y="25"/>
                    <a:pt x="1" y="25"/>
                  </a:cubicBezTo>
                  <a:cubicBezTo>
                    <a:pt x="39" y="1"/>
                    <a:pt x="39" y="1"/>
                    <a:pt x="39" y="1"/>
                  </a:cubicBezTo>
                  <a:cubicBezTo>
                    <a:pt x="40" y="0"/>
                    <a:pt x="41" y="1"/>
                    <a:pt x="41" y="1"/>
                  </a:cubicBezTo>
                  <a:cubicBezTo>
                    <a:pt x="41" y="1"/>
                    <a:pt x="41" y="1"/>
                    <a:pt x="41" y="1"/>
                  </a:cubicBezTo>
                  <a:cubicBezTo>
                    <a:pt x="42" y="2"/>
                    <a:pt x="42" y="4"/>
                    <a:pt x="41" y="4"/>
                  </a:cubicBezTo>
                  <a:cubicBezTo>
                    <a:pt x="41" y="4"/>
                    <a:pt x="41" y="4"/>
                    <a:pt x="41" y="4"/>
                  </a:cubicBezTo>
                  <a:cubicBezTo>
                    <a:pt x="4" y="28"/>
                    <a:pt x="4" y="28"/>
                    <a:pt x="4" y="28"/>
                  </a:cubicBezTo>
                  <a:cubicBezTo>
                    <a:pt x="3" y="29"/>
                    <a:pt x="3" y="29"/>
                    <a:pt x="3" y="29"/>
                  </a:cubicBezTo>
                  <a:cubicBezTo>
                    <a:pt x="3" y="29"/>
                    <a:pt x="3" y="29"/>
                    <a:pt x="3" y="29"/>
                  </a:cubicBezTo>
                  <a:cubicBezTo>
                    <a:pt x="2" y="29"/>
                    <a:pt x="1" y="28"/>
                    <a:pt x="1" y="2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759">
              <a:extLst>
                <a:ext uri="{FF2B5EF4-FFF2-40B4-BE49-F238E27FC236}">
                  <a16:creationId xmlns:a16="http://schemas.microsoft.com/office/drawing/2014/main" id="{D6EEAFAF-0EDE-4EC6-8285-170E2E702764}"/>
                </a:ext>
              </a:extLst>
            </p:cNvPr>
            <p:cNvSpPr>
              <a:spLocks noEditPoints="1"/>
            </p:cNvSpPr>
            <p:nvPr/>
          </p:nvSpPr>
          <p:spPr bwMode="auto">
            <a:xfrm rot="964014">
              <a:off x="7790271" y="1571114"/>
              <a:ext cx="326638" cy="334046"/>
            </a:xfrm>
            <a:custGeom>
              <a:avLst/>
              <a:gdLst>
                <a:gd name="T0" fmla="*/ 11 w 63"/>
                <a:gd name="T1" fmla="*/ 53 h 63"/>
                <a:gd name="T2" fmla="*/ 0 w 63"/>
                <a:gd name="T3" fmla="*/ 29 h 63"/>
                <a:gd name="T4" fmla="*/ 0 w 63"/>
                <a:gd name="T5" fmla="*/ 29 h 63"/>
                <a:gd name="T6" fmla="*/ 37 w 63"/>
                <a:gd name="T7" fmla="*/ 0 h 63"/>
                <a:gd name="T8" fmla="*/ 37 w 63"/>
                <a:gd name="T9" fmla="*/ 0 h 63"/>
                <a:gd name="T10" fmla="*/ 38 w 63"/>
                <a:gd name="T11" fmla="*/ 0 h 63"/>
                <a:gd name="T12" fmla="*/ 59 w 63"/>
                <a:gd name="T13" fmla="*/ 11 h 63"/>
                <a:gd name="T14" fmla="*/ 60 w 63"/>
                <a:gd name="T15" fmla="*/ 13 h 63"/>
                <a:gd name="T16" fmla="*/ 60 w 63"/>
                <a:gd name="T17" fmla="*/ 13 h 63"/>
                <a:gd name="T18" fmla="*/ 63 w 63"/>
                <a:gd name="T19" fmla="*/ 38 h 63"/>
                <a:gd name="T20" fmla="*/ 61 w 63"/>
                <a:gd name="T21" fmla="*/ 38 h 63"/>
                <a:gd name="T22" fmla="*/ 63 w 63"/>
                <a:gd name="T23" fmla="*/ 38 h 63"/>
                <a:gd name="T24" fmla="*/ 63 w 63"/>
                <a:gd name="T25" fmla="*/ 39 h 63"/>
                <a:gd name="T26" fmla="*/ 63 w 63"/>
                <a:gd name="T27" fmla="*/ 39 h 63"/>
                <a:gd name="T28" fmla="*/ 30 w 63"/>
                <a:gd name="T29" fmla="*/ 63 h 63"/>
                <a:gd name="T30" fmla="*/ 30 w 63"/>
                <a:gd name="T31" fmla="*/ 63 h 63"/>
                <a:gd name="T32" fmla="*/ 30 w 63"/>
                <a:gd name="T33" fmla="*/ 63 h 63"/>
                <a:gd name="T34" fmla="*/ 30 w 63"/>
                <a:gd name="T35" fmla="*/ 63 h 63"/>
                <a:gd name="T36" fmla="*/ 11 w 63"/>
                <a:gd name="T37" fmla="*/ 53 h 63"/>
                <a:gd name="T38" fmla="*/ 4 w 63"/>
                <a:gd name="T39" fmla="*/ 29 h 63"/>
                <a:gd name="T40" fmla="*/ 14 w 63"/>
                <a:gd name="T41" fmla="*/ 51 h 63"/>
                <a:gd name="T42" fmla="*/ 14 w 63"/>
                <a:gd name="T43" fmla="*/ 51 h 63"/>
                <a:gd name="T44" fmla="*/ 30 w 63"/>
                <a:gd name="T45" fmla="*/ 59 h 63"/>
                <a:gd name="T46" fmla="*/ 30 w 63"/>
                <a:gd name="T47" fmla="*/ 59 h 63"/>
                <a:gd name="T48" fmla="*/ 51 w 63"/>
                <a:gd name="T49" fmla="*/ 48 h 63"/>
                <a:gd name="T50" fmla="*/ 51 w 63"/>
                <a:gd name="T51" fmla="*/ 48 h 63"/>
                <a:gd name="T52" fmla="*/ 59 w 63"/>
                <a:gd name="T53" fmla="*/ 37 h 63"/>
                <a:gd name="T54" fmla="*/ 59 w 63"/>
                <a:gd name="T55" fmla="*/ 37 h 63"/>
                <a:gd name="T56" fmla="*/ 56 w 63"/>
                <a:gd name="T57" fmla="*/ 14 h 63"/>
                <a:gd name="T58" fmla="*/ 37 w 63"/>
                <a:gd name="T59" fmla="*/ 4 h 63"/>
                <a:gd name="T60" fmla="*/ 4 w 63"/>
                <a:gd name="T61"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63">
                  <a:moveTo>
                    <a:pt x="11" y="53"/>
                  </a:moveTo>
                  <a:cubicBezTo>
                    <a:pt x="4" y="45"/>
                    <a:pt x="0" y="37"/>
                    <a:pt x="0" y="29"/>
                  </a:cubicBezTo>
                  <a:cubicBezTo>
                    <a:pt x="0" y="29"/>
                    <a:pt x="0" y="29"/>
                    <a:pt x="0" y="29"/>
                  </a:cubicBezTo>
                  <a:cubicBezTo>
                    <a:pt x="0" y="13"/>
                    <a:pt x="17" y="1"/>
                    <a:pt x="37" y="0"/>
                  </a:cubicBezTo>
                  <a:cubicBezTo>
                    <a:pt x="37" y="0"/>
                    <a:pt x="37" y="0"/>
                    <a:pt x="37" y="0"/>
                  </a:cubicBezTo>
                  <a:cubicBezTo>
                    <a:pt x="38" y="0"/>
                    <a:pt x="38" y="0"/>
                    <a:pt x="38" y="0"/>
                  </a:cubicBezTo>
                  <a:cubicBezTo>
                    <a:pt x="59" y="11"/>
                    <a:pt x="59" y="11"/>
                    <a:pt x="59" y="11"/>
                  </a:cubicBezTo>
                  <a:cubicBezTo>
                    <a:pt x="59" y="12"/>
                    <a:pt x="60" y="12"/>
                    <a:pt x="60" y="13"/>
                  </a:cubicBezTo>
                  <a:cubicBezTo>
                    <a:pt x="60" y="13"/>
                    <a:pt x="60" y="13"/>
                    <a:pt x="60" y="13"/>
                  </a:cubicBezTo>
                  <a:cubicBezTo>
                    <a:pt x="63" y="38"/>
                    <a:pt x="63" y="38"/>
                    <a:pt x="63" y="38"/>
                  </a:cubicBezTo>
                  <a:cubicBezTo>
                    <a:pt x="61" y="38"/>
                    <a:pt x="61" y="38"/>
                    <a:pt x="61" y="38"/>
                  </a:cubicBezTo>
                  <a:cubicBezTo>
                    <a:pt x="63" y="38"/>
                    <a:pt x="63" y="38"/>
                    <a:pt x="63" y="38"/>
                  </a:cubicBezTo>
                  <a:cubicBezTo>
                    <a:pt x="63" y="38"/>
                    <a:pt x="63" y="39"/>
                    <a:pt x="63" y="39"/>
                  </a:cubicBezTo>
                  <a:cubicBezTo>
                    <a:pt x="63" y="39"/>
                    <a:pt x="63" y="39"/>
                    <a:pt x="63" y="39"/>
                  </a:cubicBezTo>
                  <a:cubicBezTo>
                    <a:pt x="63" y="39"/>
                    <a:pt x="49" y="62"/>
                    <a:pt x="30" y="63"/>
                  </a:cubicBezTo>
                  <a:cubicBezTo>
                    <a:pt x="30" y="63"/>
                    <a:pt x="30" y="63"/>
                    <a:pt x="30" y="63"/>
                  </a:cubicBezTo>
                  <a:cubicBezTo>
                    <a:pt x="30" y="63"/>
                    <a:pt x="30" y="63"/>
                    <a:pt x="30" y="63"/>
                  </a:cubicBezTo>
                  <a:cubicBezTo>
                    <a:pt x="30" y="63"/>
                    <a:pt x="30" y="63"/>
                    <a:pt x="30" y="63"/>
                  </a:cubicBezTo>
                  <a:cubicBezTo>
                    <a:pt x="24" y="63"/>
                    <a:pt x="17" y="60"/>
                    <a:pt x="11" y="53"/>
                  </a:cubicBezTo>
                  <a:close/>
                  <a:moveTo>
                    <a:pt x="4" y="29"/>
                  </a:moveTo>
                  <a:cubicBezTo>
                    <a:pt x="4" y="36"/>
                    <a:pt x="7" y="43"/>
                    <a:pt x="14" y="51"/>
                  </a:cubicBezTo>
                  <a:cubicBezTo>
                    <a:pt x="14" y="51"/>
                    <a:pt x="14" y="51"/>
                    <a:pt x="14" y="51"/>
                  </a:cubicBezTo>
                  <a:cubicBezTo>
                    <a:pt x="20" y="57"/>
                    <a:pt x="25" y="59"/>
                    <a:pt x="30" y="59"/>
                  </a:cubicBezTo>
                  <a:cubicBezTo>
                    <a:pt x="30" y="59"/>
                    <a:pt x="30" y="59"/>
                    <a:pt x="30" y="59"/>
                  </a:cubicBezTo>
                  <a:cubicBezTo>
                    <a:pt x="37" y="59"/>
                    <a:pt x="45" y="53"/>
                    <a:pt x="51" y="48"/>
                  </a:cubicBezTo>
                  <a:cubicBezTo>
                    <a:pt x="51" y="48"/>
                    <a:pt x="51" y="48"/>
                    <a:pt x="51" y="48"/>
                  </a:cubicBezTo>
                  <a:cubicBezTo>
                    <a:pt x="55" y="43"/>
                    <a:pt x="58" y="39"/>
                    <a:pt x="59" y="37"/>
                  </a:cubicBezTo>
                  <a:cubicBezTo>
                    <a:pt x="59" y="37"/>
                    <a:pt x="59" y="37"/>
                    <a:pt x="59" y="37"/>
                  </a:cubicBezTo>
                  <a:cubicBezTo>
                    <a:pt x="56" y="14"/>
                    <a:pt x="56" y="14"/>
                    <a:pt x="56" y="14"/>
                  </a:cubicBezTo>
                  <a:cubicBezTo>
                    <a:pt x="37" y="4"/>
                    <a:pt x="37" y="4"/>
                    <a:pt x="37" y="4"/>
                  </a:cubicBezTo>
                  <a:cubicBezTo>
                    <a:pt x="18" y="5"/>
                    <a:pt x="4" y="16"/>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760">
              <a:extLst>
                <a:ext uri="{FF2B5EF4-FFF2-40B4-BE49-F238E27FC236}">
                  <a16:creationId xmlns:a16="http://schemas.microsoft.com/office/drawing/2014/main" id="{5806F06E-FD31-4D1C-9616-D55FFE63DE5D}"/>
                </a:ext>
              </a:extLst>
            </p:cNvPr>
            <p:cNvSpPr/>
            <p:nvPr/>
          </p:nvSpPr>
          <p:spPr bwMode="auto">
            <a:xfrm rot="964014">
              <a:off x="7960143" y="1812499"/>
              <a:ext cx="368289" cy="325077"/>
            </a:xfrm>
            <a:custGeom>
              <a:avLst/>
              <a:gdLst>
                <a:gd name="T0" fmla="*/ 61 w 71"/>
                <a:gd name="T1" fmla="*/ 15 h 61"/>
                <a:gd name="T2" fmla="*/ 37 w 71"/>
                <a:gd name="T3" fmla="*/ 59 h 61"/>
                <a:gd name="T4" fmla="*/ 19 w 71"/>
                <a:gd name="T5" fmla="*/ 6 h 61"/>
                <a:gd name="T6" fmla="*/ 42 w 71"/>
                <a:gd name="T7" fmla="*/ 0 h 61"/>
                <a:gd name="T8" fmla="*/ 61 w 71"/>
                <a:gd name="T9" fmla="*/ 15 h 61"/>
              </a:gdLst>
              <a:ahLst/>
              <a:cxnLst>
                <a:cxn ang="0">
                  <a:pos x="T0" y="T1"/>
                </a:cxn>
                <a:cxn ang="0">
                  <a:pos x="T2" y="T3"/>
                </a:cxn>
                <a:cxn ang="0">
                  <a:pos x="T4" y="T5"/>
                </a:cxn>
                <a:cxn ang="0">
                  <a:pos x="T6" y="T7"/>
                </a:cxn>
                <a:cxn ang="0">
                  <a:pos x="T8" y="T9"/>
                </a:cxn>
              </a:cxnLst>
              <a:rect l="0" t="0" r="r" b="b"/>
              <a:pathLst>
                <a:path w="71" h="61">
                  <a:moveTo>
                    <a:pt x="61" y="15"/>
                  </a:moveTo>
                  <a:cubicBezTo>
                    <a:pt x="61" y="15"/>
                    <a:pt x="71" y="61"/>
                    <a:pt x="37" y="59"/>
                  </a:cubicBezTo>
                  <a:cubicBezTo>
                    <a:pt x="3" y="58"/>
                    <a:pt x="0" y="28"/>
                    <a:pt x="19" y="6"/>
                  </a:cubicBezTo>
                  <a:cubicBezTo>
                    <a:pt x="42" y="0"/>
                    <a:pt x="42" y="0"/>
                    <a:pt x="42" y="0"/>
                  </a:cubicBezTo>
                  <a:lnTo>
                    <a:pt x="61" y="1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761">
              <a:extLst>
                <a:ext uri="{FF2B5EF4-FFF2-40B4-BE49-F238E27FC236}">
                  <a16:creationId xmlns:a16="http://schemas.microsoft.com/office/drawing/2014/main" id="{28A176D6-1EA2-4D9F-B2D5-CC999733FC92}"/>
                </a:ext>
              </a:extLst>
            </p:cNvPr>
            <p:cNvSpPr/>
            <p:nvPr/>
          </p:nvSpPr>
          <p:spPr bwMode="auto">
            <a:xfrm rot="964014">
              <a:off x="8101189" y="1876072"/>
              <a:ext cx="67958" cy="253336"/>
            </a:xfrm>
            <a:custGeom>
              <a:avLst/>
              <a:gdLst>
                <a:gd name="T0" fmla="*/ 2 w 13"/>
                <a:gd name="T1" fmla="*/ 48 h 48"/>
                <a:gd name="T2" fmla="*/ 0 w 13"/>
                <a:gd name="T3" fmla="*/ 45 h 48"/>
                <a:gd name="T4" fmla="*/ 0 w 13"/>
                <a:gd name="T5" fmla="*/ 45 h 48"/>
                <a:gd name="T6" fmla="*/ 9 w 13"/>
                <a:gd name="T7" fmla="*/ 2 h 48"/>
                <a:gd name="T8" fmla="*/ 12 w 13"/>
                <a:gd name="T9" fmla="*/ 0 h 48"/>
                <a:gd name="T10" fmla="*/ 12 w 13"/>
                <a:gd name="T11" fmla="*/ 0 h 48"/>
                <a:gd name="T12" fmla="*/ 13 w 13"/>
                <a:gd name="T13" fmla="*/ 3 h 48"/>
                <a:gd name="T14" fmla="*/ 13 w 13"/>
                <a:gd name="T15" fmla="*/ 3 h 48"/>
                <a:gd name="T16" fmla="*/ 4 w 13"/>
                <a:gd name="T17" fmla="*/ 46 h 48"/>
                <a:gd name="T18" fmla="*/ 2 w 13"/>
                <a:gd name="T19" fmla="*/ 48 h 48"/>
                <a:gd name="T20" fmla="*/ 2 w 13"/>
                <a:gd name="T21" fmla="*/ 48 h 48"/>
                <a:gd name="T22" fmla="*/ 2 w 13"/>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8">
                  <a:moveTo>
                    <a:pt x="2" y="48"/>
                  </a:moveTo>
                  <a:cubicBezTo>
                    <a:pt x="0" y="47"/>
                    <a:pt x="0" y="46"/>
                    <a:pt x="0" y="45"/>
                  </a:cubicBezTo>
                  <a:cubicBezTo>
                    <a:pt x="0" y="45"/>
                    <a:pt x="0" y="45"/>
                    <a:pt x="0" y="45"/>
                  </a:cubicBezTo>
                  <a:cubicBezTo>
                    <a:pt x="9" y="2"/>
                    <a:pt x="9" y="2"/>
                    <a:pt x="9" y="2"/>
                  </a:cubicBezTo>
                  <a:cubicBezTo>
                    <a:pt x="9" y="1"/>
                    <a:pt x="11" y="0"/>
                    <a:pt x="12" y="0"/>
                  </a:cubicBezTo>
                  <a:cubicBezTo>
                    <a:pt x="12" y="0"/>
                    <a:pt x="12" y="0"/>
                    <a:pt x="12" y="0"/>
                  </a:cubicBezTo>
                  <a:cubicBezTo>
                    <a:pt x="13" y="1"/>
                    <a:pt x="13" y="2"/>
                    <a:pt x="13" y="3"/>
                  </a:cubicBezTo>
                  <a:cubicBezTo>
                    <a:pt x="13" y="3"/>
                    <a:pt x="13" y="3"/>
                    <a:pt x="13" y="3"/>
                  </a:cubicBezTo>
                  <a:cubicBezTo>
                    <a:pt x="4" y="46"/>
                    <a:pt x="4" y="46"/>
                    <a:pt x="4" y="46"/>
                  </a:cubicBezTo>
                  <a:cubicBezTo>
                    <a:pt x="4" y="47"/>
                    <a:pt x="3" y="48"/>
                    <a:pt x="2" y="48"/>
                  </a:cubicBezTo>
                  <a:cubicBezTo>
                    <a:pt x="2" y="48"/>
                    <a:pt x="2" y="48"/>
                    <a:pt x="2" y="48"/>
                  </a:cubicBezTo>
                  <a:cubicBezTo>
                    <a:pt x="2" y="48"/>
                    <a:pt x="2" y="48"/>
                    <a:pt x="2" y="48"/>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762">
              <a:extLst>
                <a:ext uri="{FF2B5EF4-FFF2-40B4-BE49-F238E27FC236}">
                  <a16:creationId xmlns:a16="http://schemas.microsoft.com/office/drawing/2014/main" id="{5B724780-8F9D-4FA9-BED5-4635692193DA}"/>
                </a:ext>
              </a:extLst>
            </p:cNvPr>
            <p:cNvSpPr>
              <a:spLocks noEditPoints="1"/>
            </p:cNvSpPr>
            <p:nvPr/>
          </p:nvSpPr>
          <p:spPr bwMode="auto">
            <a:xfrm rot="964014">
              <a:off x="7985670" y="1802492"/>
              <a:ext cx="311292" cy="334046"/>
            </a:xfrm>
            <a:custGeom>
              <a:avLst/>
              <a:gdLst>
                <a:gd name="T0" fmla="*/ 34 w 60"/>
                <a:gd name="T1" fmla="*/ 63 h 63"/>
                <a:gd name="T2" fmla="*/ 32 w 60"/>
                <a:gd name="T3" fmla="*/ 63 h 63"/>
                <a:gd name="T4" fmla="*/ 32 w 60"/>
                <a:gd name="T5" fmla="*/ 63 h 63"/>
                <a:gd name="T6" fmla="*/ 0 w 60"/>
                <a:gd name="T7" fmla="*/ 36 h 63"/>
                <a:gd name="T8" fmla="*/ 0 w 60"/>
                <a:gd name="T9" fmla="*/ 36 h 63"/>
                <a:gd name="T10" fmla="*/ 12 w 60"/>
                <a:gd name="T11" fmla="*/ 7 h 63"/>
                <a:gd name="T12" fmla="*/ 12 w 60"/>
                <a:gd name="T13" fmla="*/ 7 h 63"/>
                <a:gd name="T14" fmla="*/ 13 w 60"/>
                <a:gd name="T15" fmla="*/ 6 h 63"/>
                <a:gd name="T16" fmla="*/ 36 w 60"/>
                <a:gd name="T17" fmla="*/ 0 h 63"/>
                <a:gd name="T18" fmla="*/ 38 w 60"/>
                <a:gd name="T19" fmla="*/ 0 h 63"/>
                <a:gd name="T20" fmla="*/ 38 w 60"/>
                <a:gd name="T21" fmla="*/ 0 h 63"/>
                <a:gd name="T22" fmla="*/ 58 w 60"/>
                <a:gd name="T23" fmla="*/ 15 h 63"/>
                <a:gd name="T24" fmla="*/ 56 w 60"/>
                <a:gd name="T25" fmla="*/ 17 h 63"/>
                <a:gd name="T26" fmla="*/ 58 w 60"/>
                <a:gd name="T27" fmla="*/ 15 h 63"/>
                <a:gd name="T28" fmla="*/ 58 w 60"/>
                <a:gd name="T29" fmla="*/ 16 h 63"/>
                <a:gd name="T30" fmla="*/ 58 w 60"/>
                <a:gd name="T31" fmla="*/ 16 h 63"/>
                <a:gd name="T32" fmla="*/ 60 w 60"/>
                <a:gd name="T33" fmla="*/ 31 h 63"/>
                <a:gd name="T34" fmla="*/ 60 w 60"/>
                <a:gd name="T35" fmla="*/ 31 h 63"/>
                <a:gd name="T36" fmla="*/ 55 w 60"/>
                <a:gd name="T37" fmla="*/ 52 h 63"/>
                <a:gd name="T38" fmla="*/ 55 w 60"/>
                <a:gd name="T39" fmla="*/ 52 h 63"/>
                <a:gd name="T40" fmla="*/ 34 w 60"/>
                <a:gd name="T41" fmla="*/ 63 h 63"/>
                <a:gd name="T42" fmla="*/ 34 w 60"/>
                <a:gd name="T43" fmla="*/ 63 h 63"/>
                <a:gd name="T44" fmla="*/ 34 w 60"/>
                <a:gd name="T45" fmla="*/ 63 h 63"/>
                <a:gd name="T46" fmla="*/ 4 w 60"/>
                <a:gd name="T47" fmla="*/ 36 h 63"/>
                <a:gd name="T48" fmla="*/ 32 w 60"/>
                <a:gd name="T49" fmla="*/ 59 h 63"/>
                <a:gd name="T50" fmla="*/ 32 w 60"/>
                <a:gd name="T51" fmla="*/ 59 h 63"/>
                <a:gd name="T52" fmla="*/ 34 w 60"/>
                <a:gd name="T53" fmla="*/ 59 h 63"/>
                <a:gd name="T54" fmla="*/ 34 w 60"/>
                <a:gd name="T55" fmla="*/ 59 h 63"/>
                <a:gd name="T56" fmla="*/ 52 w 60"/>
                <a:gd name="T57" fmla="*/ 50 h 63"/>
                <a:gd name="T58" fmla="*/ 52 w 60"/>
                <a:gd name="T59" fmla="*/ 50 h 63"/>
                <a:gd name="T60" fmla="*/ 56 w 60"/>
                <a:gd name="T61" fmla="*/ 31 h 63"/>
                <a:gd name="T62" fmla="*/ 56 w 60"/>
                <a:gd name="T63" fmla="*/ 31 h 63"/>
                <a:gd name="T64" fmla="*/ 55 w 60"/>
                <a:gd name="T65" fmla="*/ 18 h 63"/>
                <a:gd name="T66" fmla="*/ 55 w 60"/>
                <a:gd name="T67" fmla="*/ 18 h 63"/>
                <a:gd name="T68" fmla="*/ 36 w 60"/>
                <a:gd name="T69" fmla="*/ 4 h 63"/>
                <a:gd name="T70" fmla="*/ 15 w 60"/>
                <a:gd name="T71" fmla="*/ 10 h 63"/>
                <a:gd name="T72" fmla="*/ 4 w 60"/>
                <a:gd name="T7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63">
                  <a:moveTo>
                    <a:pt x="34" y="63"/>
                  </a:moveTo>
                  <a:cubicBezTo>
                    <a:pt x="33" y="63"/>
                    <a:pt x="33" y="63"/>
                    <a:pt x="32" y="63"/>
                  </a:cubicBezTo>
                  <a:cubicBezTo>
                    <a:pt x="32" y="63"/>
                    <a:pt x="32" y="63"/>
                    <a:pt x="32" y="63"/>
                  </a:cubicBezTo>
                  <a:cubicBezTo>
                    <a:pt x="11" y="62"/>
                    <a:pt x="0" y="50"/>
                    <a:pt x="0" y="36"/>
                  </a:cubicBezTo>
                  <a:cubicBezTo>
                    <a:pt x="0" y="36"/>
                    <a:pt x="0" y="36"/>
                    <a:pt x="0" y="36"/>
                  </a:cubicBezTo>
                  <a:cubicBezTo>
                    <a:pt x="0" y="26"/>
                    <a:pt x="4" y="16"/>
                    <a:pt x="12" y="7"/>
                  </a:cubicBezTo>
                  <a:cubicBezTo>
                    <a:pt x="12" y="7"/>
                    <a:pt x="12" y="7"/>
                    <a:pt x="12" y="7"/>
                  </a:cubicBezTo>
                  <a:cubicBezTo>
                    <a:pt x="13" y="6"/>
                    <a:pt x="13" y="6"/>
                    <a:pt x="13" y="6"/>
                  </a:cubicBezTo>
                  <a:cubicBezTo>
                    <a:pt x="36" y="0"/>
                    <a:pt x="36" y="0"/>
                    <a:pt x="36" y="0"/>
                  </a:cubicBezTo>
                  <a:cubicBezTo>
                    <a:pt x="37" y="0"/>
                    <a:pt x="37" y="0"/>
                    <a:pt x="38" y="0"/>
                  </a:cubicBezTo>
                  <a:cubicBezTo>
                    <a:pt x="38" y="0"/>
                    <a:pt x="38" y="0"/>
                    <a:pt x="38" y="0"/>
                  </a:cubicBezTo>
                  <a:cubicBezTo>
                    <a:pt x="58" y="15"/>
                    <a:pt x="58" y="15"/>
                    <a:pt x="58" y="15"/>
                  </a:cubicBezTo>
                  <a:cubicBezTo>
                    <a:pt x="56" y="17"/>
                    <a:pt x="56" y="17"/>
                    <a:pt x="56" y="17"/>
                  </a:cubicBezTo>
                  <a:cubicBezTo>
                    <a:pt x="58" y="15"/>
                    <a:pt x="58" y="15"/>
                    <a:pt x="58" y="15"/>
                  </a:cubicBezTo>
                  <a:cubicBezTo>
                    <a:pt x="58" y="16"/>
                    <a:pt x="58" y="16"/>
                    <a:pt x="58" y="16"/>
                  </a:cubicBezTo>
                  <a:cubicBezTo>
                    <a:pt x="58" y="16"/>
                    <a:pt x="58" y="16"/>
                    <a:pt x="58" y="16"/>
                  </a:cubicBezTo>
                  <a:cubicBezTo>
                    <a:pt x="58" y="17"/>
                    <a:pt x="60" y="23"/>
                    <a:pt x="60" y="31"/>
                  </a:cubicBezTo>
                  <a:cubicBezTo>
                    <a:pt x="60" y="31"/>
                    <a:pt x="60" y="31"/>
                    <a:pt x="60" y="31"/>
                  </a:cubicBezTo>
                  <a:cubicBezTo>
                    <a:pt x="60" y="38"/>
                    <a:pt x="59" y="45"/>
                    <a:pt x="55" y="52"/>
                  </a:cubicBezTo>
                  <a:cubicBezTo>
                    <a:pt x="55" y="52"/>
                    <a:pt x="55" y="52"/>
                    <a:pt x="55" y="52"/>
                  </a:cubicBezTo>
                  <a:cubicBezTo>
                    <a:pt x="51" y="58"/>
                    <a:pt x="44" y="63"/>
                    <a:pt x="34" y="63"/>
                  </a:cubicBezTo>
                  <a:cubicBezTo>
                    <a:pt x="34" y="63"/>
                    <a:pt x="34" y="63"/>
                    <a:pt x="34" y="63"/>
                  </a:cubicBezTo>
                  <a:cubicBezTo>
                    <a:pt x="34" y="63"/>
                    <a:pt x="34" y="63"/>
                    <a:pt x="34" y="63"/>
                  </a:cubicBezTo>
                  <a:close/>
                  <a:moveTo>
                    <a:pt x="4" y="36"/>
                  </a:moveTo>
                  <a:cubicBezTo>
                    <a:pt x="4" y="48"/>
                    <a:pt x="12" y="58"/>
                    <a:pt x="32" y="59"/>
                  </a:cubicBezTo>
                  <a:cubicBezTo>
                    <a:pt x="32" y="59"/>
                    <a:pt x="32" y="59"/>
                    <a:pt x="32" y="59"/>
                  </a:cubicBezTo>
                  <a:cubicBezTo>
                    <a:pt x="33" y="59"/>
                    <a:pt x="33" y="59"/>
                    <a:pt x="34" y="59"/>
                  </a:cubicBezTo>
                  <a:cubicBezTo>
                    <a:pt x="34" y="59"/>
                    <a:pt x="34" y="59"/>
                    <a:pt x="34" y="59"/>
                  </a:cubicBezTo>
                  <a:cubicBezTo>
                    <a:pt x="43" y="59"/>
                    <a:pt x="48" y="55"/>
                    <a:pt x="52" y="50"/>
                  </a:cubicBezTo>
                  <a:cubicBezTo>
                    <a:pt x="52" y="50"/>
                    <a:pt x="52" y="50"/>
                    <a:pt x="52" y="50"/>
                  </a:cubicBezTo>
                  <a:cubicBezTo>
                    <a:pt x="55" y="44"/>
                    <a:pt x="56" y="37"/>
                    <a:pt x="56" y="31"/>
                  </a:cubicBezTo>
                  <a:cubicBezTo>
                    <a:pt x="56" y="31"/>
                    <a:pt x="56" y="31"/>
                    <a:pt x="56" y="31"/>
                  </a:cubicBezTo>
                  <a:cubicBezTo>
                    <a:pt x="56" y="25"/>
                    <a:pt x="55" y="20"/>
                    <a:pt x="55" y="18"/>
                  </a:cubicBezTo>
                  <a:cubicBezTo>
                    <a:pt x="55" y="18"/>
                    <a:pt x="55" y="18"/>
                    <a:pt x="55" y="18"/>
                  </a:cubicBezTo>
                  <a:cubicBezTo>
                    <a:pt x="36" y="4"/>
                    <a:pt x="36" y="4"/>
                    <a:pt x="36" y="4"/>
                  </a:cubicBezTo>
                  <a:cubicBezTo>
                    <a:pt x="15" y="10"/>
                    <a:pt x="15" y="10"/>
                    <a:pt x="15" y="10"/>
                  </a:cubicBezTo>
                  <a:cubicBezTo>
                    <a:pt x="8" y="18"/>
                    <a:pt x="4" y="28"/>
                    <a:pt x="4" y="3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763">
              <a:extLst>
                <a:ext uri="{FF2B5EF4-FFF2-40B4-BE49-F238E27FC236}">
                  <a16:creationId xmlns:a16="http://schemas.microsoft.com/office/drawing/2014/main" id="{EC43E054-3DE7-441E-95CA-72D02037A058}"/>
                </a:ext>
              </a:extLst>
            </p:cNvPr>
            <p:cNvSpPr/>
            <p:nvPr/>
          </p:nvSpPr>
          <p:spPr bwMode="auto">
            <a:xfrm rot="964014">
              <a:off x="8282995" y="1861416"/>
              <a:ext cx="394595" cy="381125"/>
            </a:xfrm>
            <a:custGeom>
              <a:avLst/>
              <a:gdLst>
                <a:gd name="T0" fmla="*/ 36 w 76"/>
                <a:gd name="T1" fmla="*/ 0 h 72"/>
                <a:gd name="T2" fmla="*/ 50 w 76"/>
                <a:gd name="T3" fmla="*/ 49 h 72"/>
                <a:gd name="T4" fmla="*/ 0 w 76"/>
                <a:gd name="T5" fmla="*/ 24 h 72"/>
                <a:gd name="T6" fmla="*/ 11 w 76"/>
                <a:gd name="T7" fmla="*/ 4 h 72"/>
                <a:gd name="T8" fmla="*/ 36 w 76"/>
                <a:gd name="T9" fmla="*/ 0 h 72"/>
              </a:gdLst>
              <a:ahLst/>
              <a:cxnLst>
                <a:cxn ang="0">
                  <a:pos x="T0" y="T1"/>
                </a:cxn>
                <a:cxn ang="0">
                  <a:pos x="T2" y="T3"/>
                </a:cxn>
                <a:cxn ang="0">
                  <a:pos x="T4" y="T5"/>
                </a:cxn>
                <a:cxn ang="0">
                  <a:pos x="T6" y="T7"/>
                </a:cxn>
                <a:cxn ang="0">
                  <a:pos x="T8" y="T9"/>
                </a:cxn>
              </a:cxnLst>
              <a:rect l="0" t="0" r="r" b="b"/>
              <a:pathLst>
                <a:path w="76" h="72">
                  <a:moveTo>
                    <a:pt x="36" y="0"/>
                  </a:moveTo>
                  <a:cubicBezTo>
                    <a:pt x="36" y="0"/>
                    <a:pt x="76" y="26"/>
                    <a:pt x="50" y="49"/>
                  </a:cubicBezTo>
                  <a:cubicBezTo>
                    <a:pt x="25" y="72"/>
                    <a:pt x="2" y="53"/>
                    <a:pt x="0" y="24"/>
                  </a:cubicBezTo>
                  <a:cubicBezTo>
                    <a:pt x="11" y="4"/>
                    <a:pt x="11" y="4"/>
                    <a:pt x="11" y="4"/>
                  </a:cubicBezTo>
                  <a:lnTo>
                    <a:pt x="36"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764">
              <a:extLst>
                <a:ext uri="{FF2B5EF4-FFF2-40B4-BE49-F238E27FC236}">
                  <a16:creationId xmlns:a16="http://schemas.microsoft.com/office/drawing/2014/main" id="{20933D79-C10B-41A5-995B-535FF3FE997F}"/>
                </a:ext>
              </a:extLst>
            </p:cNvPr>
            <p:cNvSpPr/>
            <p:nvPr/>
          </p:nvSpPr>
          <p:spPr bwMode="auto">
            <a:xfrm rot="964014">
              <a:off x="8386084" y="1924116"/>
              <a:ext cx="144684" cy="217466"/>
            </a:xfrm>
            <a:custGeom>
              <a:avLst/>
              <a:gdLst>
                <a:gd name="T0" fmla="*/ 24 w 28"/>
                <a:gd name="T1" fmla="*/ 40 h 41"/>
                <a:gd name="T2" fmla="*/ 0 w 28"/>
                <a:gd name="T3" fmla="*/ 3 h 41"/>
                <a:gd name="T4" fmla="*/ 1 w 28"/>
                <a:gd name="T5" fmla="*/ 0 h 41"/>
                <a:gd name="T6" fmla="*/ 1 w 28"/>
                <a:gd name="T7" fmla="*/ 0 h 41"/>
                <a:gd name="T8" fmla="*/ 4 w 28"/>
                <a:gd name="T9" fmla="*/ 1 h 41"/>
                <a:gd name="T10" fmla="*/ 4 w 28"/>
                <a:gd name="T11" fmla="*/ 1 h 41"/>
                <a:gd name="T12" fmla="*/ 28 w 28"/>
                <a:gd name="T13" fmla="*/ 38 h 41"/>
                <a:gd name="T14" fmla="*/ 27 w 28"/>
                <a:gd name="T15" fmla="*/ 41 h 41"/>
                <a:gd name="T16" fmla="*/ 27 w 28"/>
                <a:gd name="T17" fmla="*/ 41 h 41"/>
                <a:gd name="T18" fmla="*/ 26 w 28"/>
                <a:gd name="T19" fmla="*/ 41 h 41"/>
                <a:gd name="T20" fmla="*/ 26 w 28"/>
                <a:gd name="T21" fmla="*/ 41 h 41"/>
                <a:gd name="T22" fmla="*/ 24 w 28"/>
                <a:gd name="T23"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1">
                  <a:moveTo>
                    <a:pt x="24" y="40"/>
                  </a:move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28" y="38"/>
                    <a:pt x="28" y="38"/>
                    <a:pt x="28" y="38"/>
                  </a:cubicBezTo>
                  <a:cubicBezTo>
                    <a:pt x="28" y="39"/>
                    <a:pt x="28" y="40"/>
                    <a:pt x="27" y="41"/>
                  </a:cubicBezTo>
                  <a:cubicBezTo>
                    <a:pt x="27" y="41"/>
                    <a:pt x="27" y="41"/>
                    <a:pt x="27" y="41"/>
                  </a:cubicBezTo>
                  <a:cubicBezTo>
                    <a:pt x="27" y="41"/>
                    <a:pt x="26" y="41"/>
                    <a:pt x="26" y="41"/>
                  </a:cubicBezTo>
                  <a:cubicBezTo>
                    <a:pt x="26" y="41"/>
                    <a:pt x="26" y="41"/>
                    <a:pt x="26" y="41"/>
                  </a:cubicBezTo>
                  <a:cubicBezTo>
                    <a:pt x="25" y="41"/>
                    <a:pt x="25" y="41"/>
                    <a:pt x="24" y="40"/>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765">
              <a:extLst>
                <a:ext uri="{FF2B5EF4-FFF2-40B4-BE49-F238E27FC236}">
                  <a16:creationId xmlns:a16="http://schemas.microsoft.com/office/drawing/2014/main" id="{2734917D-6B17-4D39-B938-EE16C4D14A82}"/>
                </a:ext>
              </a:extLst>
            </p:cNvPr>
            <p:cNvSpPr>
              <a:spLocks noEditPoints="1"/>
            </p:cNvSpPr>
            <p:nvPr/>
          </p:nvSpPr>
          <p:spPr bwMode="auto">
            <a:xfrm rot="964014">
              <a:off x="8283407" y="1839127"/>
              <a:ext cx="326638" cy="334046"/>
            </a:xfrm>
            <a:custGeom>
              <a:avLst/>
              <a:gdLst>
                <a:gd name="T0" fmla="*/ 0 w 63"/>
                <a:gd name="T1" fmla="*/ 27 h 63"/>
                <a:gd name="T2" fmla="*/ 0 w 63"/>
                <a:gd name="T3" fmla="*/ 25 h 63"/>
                <a:gd name="T4" fmla="*/ 12 w 63"/>
                <a:gd name="T5" fmla="*/ 5 h 63"/>
                <a:gd name="T6" fmla="*/ 13 w 63"/>
                <a:gd name="T7" fmla="*/ 4 h 63"/>
                <a:gd name="T8" fmla="*/ 13 w 63"/>
                <a:gd name="T9" fmla="*/ 4 h 63"/>
                <a:gd name="T10" fmla="*/ 38 w 63"/>
                <a:gd name="T11" fmla="*/ 0 h 63"/>
                <a:gd name="T12" fmla="*/ 39 w 63"/>
                <a:gd name="T13" fmla="*/ 1 h 63"/>
                <a:gd name="T14" fmla="*/ 39 w 63"/>
                <a:gd name="T15" fmla="*/ 1 h 63"/>
                <a:gd name="T16" fmla="*/ 63 w 63"/>
                <a:gd name="T17" fmla="*/ 34 h 63"/>
                <a:gd name="T18" fmla="*/ 63 w 63"/>
                <a:gd name="T19" fmla="*/ 34 h 63"/>
                <a:gd name="T20" fmla="*/ 54 w 63"/>
                <a:gd name="T21" fmla="*/ 52 h 63"/>
                <a:gd name="T22" fmla="*/ 54 w 63"/>
                <a:gd name="T23" fmla="*/ 52 h 63"/>
                <a:gd name="T24" fmla="*/ 30 w 63"/>
                <a:gd name="T25" fmla="*/ 63 h 63"/>
                <a:gd name="T26" fmla="*/ 30 w 63"/>
                <a:gd name="T27" fmla="*/ 63 h 63"/>
                <a:gd name="T28" fmla="*/ 0 w 63"/>
                <a:gd name="T29" fmla="*/ 27 h 63"/>
                <a:gd name="T30" fmla="*/ 30 w 63"/>
                <a:gd name="T31" fmla="*/ 59 h 63"/>
                <a:gd name="T32" fmla="*/ 51 w 63"/>
                <a:gd name="T33" fmla="*/ 50 h 63"/>
                <a:gd name="T34" fmla="*/ 51 w 63"/>
                <a:gd name="T35" fmla="*/ 50 h 63"/>
                <a:gd name="T36" fmla="*/ 59 w 63"/>
                <a:gd name="T37" fmla="*/ 34 h 63"/>
                <a:gd name="T38" fmla="*/ 59 w 63"/>
                <a:gd name="T39" fmla="*/ 34 h 63"/>
                <a:gd name="T40" fmla="*/ 48 w 63"/>
                <a:gd name="T41" fmla="*/ 13 h 63"/>
                <a:gd name="T42" fmla="*/ 48 w 63"/>
                <a:gd name="T43" fmla="*/ 13 h 63"/>
                <a:gd name="T44" fmla="*/ 38 w 63"/>
                <a:gd name="T45" fmla="*/ 5 h 63"/>
                <a:gd name="T46" fmla="*/ 38 w 63"/>
                <a:gd name="T47" fmla="*/ 5 h 63"/>
                <a:gd name="T48" fmla="*/ 15 w 63"/>
                <a:gd name="T49" fmla="*/ 8 h 63"/>
                <a:gd name="T50" fmla="*/ 4 w 63"/>
                <a:gd name="T51" fmla="*/ 27 h 63"/>
                <a:gd name="T52" fmla="*/ 30 w 63"/>
                <a:gd name="T5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3">
                  <a:moveTo>
                    <a:pt x="0" y="27"/>
                  </a:moveTo>
                  <a:cubicBezTo>
                    <a:pt x="0" y="25"/>
                    <a:pt x="0" y="25"/>
                    <a:pt x="0" y="25"/>
                  </a:cubicBezTo>
                  <a:cubicBezTo>
                    <a:pt x="12" y="5"/>
                    <a:pt x="12" y="5"/>
                    <a:pt x="12" y="5"/>
                  </a:cubicBezTo>
                  <a:cubicBezTo>
                    <a:pt x="12" y="4"/>
                    <a:pt x="13" y="4"/>
                    <a:pt x="13" y="4"/>
                  </a:cubicBezTo>
                  <a:cubicBezTo>
                    <a:pt x="13" y="4"/>
                    <a:pt x="13" y="4"/>
                    <a:pt x="13" y="4"/>
                  </a:cubicBezTo>
                  <a:cubicBezTo>
                    <a:pt x="38" y="0"/>
                    <a:pt x="38" y="0"/>
                    <a:pt x="38" y="0"/>
                  </a:cubicBezTo>
                  <a:cubicBezTo>
                    <a:pt x="38" y="0"/>
                    <a:pt x="39" y="1"/>
                    <a:pt x="39" y="1"/>
                  </a:cubicBezTo>
                  <a:cubicBezTo>
                    <a:pt x="39" y="1"/>
                    <a:pt x="39" y="1"/>
                    <a:pt x="39" y="1"/>
                  </a:cubicBezTo>
                  <a:cubicBezTo>
                    <a:pt x="39" y="1"/>
                    <a:pt x="63" y="15"/>
                    <a:pt x="63" y="34"/>
                  </a:cubicBezTo>
                  <a:cubicBezTo>
                    <a:pt x="63" y="34"/>
                    <a:pt x="63" y="34"/>
                    <a:pt x="63" y="34"/>
                  </a:cubicBezTo>
                  <a:cubicBezTo>
                    <a:pt x="63" y="40"/>
                    <a:pt x="60" y="47"/>
                    <a:pt x="54" y="52"/>
                  </a:cubicBezTo>
                  <a:cubicBezTo>
                    <a:pt x="54" y="52"/>
                    <a:pt x="54" y="52"/>
                    <a:pt x="54" y="52"/>
                  </a:cubicBezTo>
                  <a:cubicBezTo>
                    <a:pt x="45" y="60"/>
                    <a:pt x="37" y="63"/>
                    <a:pt x="30" y="63"/>
                  </a:cubicBezTo>
                  <a:cubicBezTo>
                    <a:pt x="30" y="63"/>
                    <a:pt x="30" y="63"/>
                    <a:pt x="30" y="63"/>
                  </a:cubicBezTo>
                  <a:cubicBezTo>
                    <a:pt x="13" y="63"/>
                    <a:pt x="1" y="47"/>
                    <a:pt x="0" y="27"/>
                  </a:cubicBezTo>
                  <a:close/>
                  <a:moveTo>
                    <a:pt x="30" y="59"/>
                  </a:moveTo>
                  <a:cubicBezTo>
                    <a:pt x="36" y="59"/>
                    <a:pt x="43" y="57"/>
                    <a:pt x="51" y="50"/>
                  </a:cubicBezTo>
                  <a:cubicBezTo>
                    <a:pt x="51" y="50"/>
                    <a:pt x="51" y="50"/>
                    <a:pt x="51" y="50"/>
                  </a:cubicBezTo>
                  <a:cubicBezTo>
                    <a:pt x="57" y="44"/>
                    <a:pt x="59" y="39"/>
                    <a:pt x="59" y="34"/>
                  </a:cubicBezTo>
                  <a:cubicBezTo>
                    <a:pt x="59" y="34"/>
                    <a:pt x="59" y="34"/>
                    <a:pt x="59" y="34"/>
                  </a:cubicBezTo>
                  <a:cubicBezTo>
                    <a:pt x="59" y="26"/>
                    <a:pt x="54" y="19"/>
                    <a:pt x="48" y="13"/>
                  </a:cubicBezTo>
                  <a:cubicBezTo>
                    <a:pt x="48" y="13"/>
                    <a:pt x="48" y="13"/>
                    <a:pt x="48" y="13"/>
                  </a:cubicBezTo>
                  <a:cubicBezTo>
                    <a:pt x="44" y="9"/>
                    <a:pt x="39" y="6"/>
                    <a:pt x="38" y="5"/>
                  </a:cubicBezTo>
                  <a:cubicBezTo>
                    <a:pt x="38" y="5"/>
                    <a:pt x="38" y="5"/>
                    <a:pt x="38" y="5"/>
                  </a:cubicBezTo>
                  <a:cubicBezTo>
                    <a:pt x="15" y="8"/>
                    <a:pt x="15" y="8"/>
                    <a:pt x="15" y="8"/>
                  </a:cubicBezTo>
                  <a:cubicBezTo>
                    <a:pt x="4" y="27"/>
                    <a:pt x="4" y="27"/>
                    <a:pt x="4" y="27"/>
                  </a:cubicBezTo>
                  <a:cubicBezTo>
                    <a:pt x="5" y="46"/>
                    <a:pt x="16" y="59"/>
                    <a:pt x="30" y="5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766">
              <a:extLst>
                <a:ext uri="{FF2B5EF4-FFF2-40B4-BE49-F238E27FC236}">
                  <a16:creationId xmlns:a16="http://schemas.microsoft.com/office/drawing/2014/main" id="{F9D66866-AC4A-449D-BAE8-F9598DD99458}"/>
                </a:ext>
              </a:extLst>
            </p:cNvPr>
            <p:cNvSpPr/>
            <p:nvPr/>
          </p:nvSpPr>
          <p:spPr bwMode="auto">
            <a:xfrm rot="964014">
              <a:off x="8523745" y="1620806"/>
              <a:ext cx="315676" cy="383367"/>
            </a:xfrm>
            <a:custGeom>
              <a:avLst/>
              <a:gdLst>
                <a:gd name="T0" fmla="*/ 15 w 61"/>
                <a:gd name="T1" fmla="*/ 10 h 72"/>
                <a:gd name="T2" fmla="*/ 59 w 61"/>
                <a:gd name="T3" fmla="*/ 35 h 72"/>
                <a:gd name="T4" fmla="*/ 7 w 61"/>
                <a:gd name="T5" fmla="*/ 53 h 72"/>
                <a:gd name="T6" fmla="*/ 0 w 61"/>
                <a:gd name="T7" fmla="*/ 30 h 72"/>
                <a:gd name="T8" fmla="*/ 15 w 61"/>
                <a:gd name="T9" fmla="*/ 10 h 72"/>
              </a:gdLst>
              <a:ahLst/>
              <a:cxnLst>
                <a:cxn ang="0">
                  <a:pos x="T0" y="T1"/>
                </a:cxn>
                <a:cxn ang="0">
                  <a:pos x="T2" y="T3"/>
                </a:cxn>
                <a:cxn ang="0">
                  <a:pos x="T4" y="T5"/>
                </a:cxn>
                <a:cxn ang="0">
                  <a:pos x="T6" y="T7"/>
                </a:cxn>
                <a:cxn ang="0">
                  <a:pos x="T8" y="T9"/>
                </a:cxn>
              </a:cxnLst>
              <a:rect l="0" t="0" r="r" b="b"/>
              <a:pathLst>
                <a:path w="61" h="72">
                  <a:moveTo>
                    <a:pt x="15" y="10"/>
                  </a:moveTo>
                  <a:cubicBezTo>
                    <a:pt x="15" y="10"/>
                    <a:pt x="61" y="0"/>
                    <a:pt x="59" y="35"/>
                  </a:cubicBezTo>
                  <a:cubicBezTo>
                    <a:pt x="58" y="69"/>
                    <a:pt x="28" y="72"/>
                    <a:pt x="7" y="53"/>
                  </a:cubicBezTo>
                  <a:cubicBezTo>
                    <a:pt x="0" y="30"/>
                    <a:pt x="0" y="30"/>
                    <a:pt x="0" y="30"/>
                  </a:cubicBezTo>
                  <a:lnTo>
                    <a:pt x="15" y="1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767">
              <a:extLst>
                <a:ext uri="{FF2B5EF4-FFF2-40B4-BE49-F238E27FC236}">
                  <a16:creationId xmlns:a16="http://schemas.microsoft.com/office/drawing/2014/main" id="{DE52ECAE-BF2F-4B27-ACB5-34B621DB0110}"/>
                </a:ext>
              </a:extLst>
            </p:cNvPr>
            <p:cNvSpPr/>
            <p:nvPr/>
          </p:nvSpPr>
          <p:spPr bwMode="auto">
            <a:xfrm rot="964014">
              <a:off x="8584015" y="1783385"/>
              <a:ext cx="249911" cy="73984"/>
            </a:xfrm>
            <a:custGeom>
              <a:avLst/>
              <a:gdLst>
                <a:gd name="T0" fmla="*/ 46 w 48"/>
                <a:gd name="T1" fmla="*/ 14 h 14"/>
                <a:gd name="T2" fmla="*/ 2 w 48"/>
                <a:gd name="T3" fmla="*/ 5 h 14"/>
                <a:gd name="T4" fmla="*/ 1 w 48"/>
                <a:gd name="T5" fmla="*/ 2 h 14"/>
                <a:gd name="T6" fmla="*/ 1 w 48"/>
                <a:gd name="T7" fmla="*/ 2 h 14"/>
                <a:gd name="T8" fmla="*/ 3 w 48"/>
                <a:gd name="T9" fmla="*/ 1 h 14"/>
                <a:gd name="T10" fmla="*/ 3 w 48"/>
                <a:gd name="T11" fmla="*/ 1 h 14"/>
                <a:gd name="T12" fmla="*/ 46 w 48"/>
                <a:gd name="T13" fmla="*/ 10 h 14"/>
                <a:gd name="T14" fmla="*/ 48 w 48"/>
                <a:gd name="T15" fmla="*/ 12 h 14"/>
                <a:gd name="T16" fmla="*/ 48 w 48"/>
                <a:gd name="T17" fmla="*/ 12 h 14"/>
                <a:gd name="T18" fmla="*/ 46 w 48"/>
                <a:gd name="T19" fmla="*/ 14 h 14"/>
                <a:gd name="T20" fmla="*/ 46 w 48"/>
                <a:gd name="T21" fmla="*/ 14 h 14"/>
                <a:gd name="T22" fmla="*/ 46 w 48"/>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4">
                  <a:moveTo>
                    <a:pt x="46" y="14"/>
                  </a:moveTo>
                  <a:cubicBezTo>
                    <a:pt x="2" y="5"/>
                    <a:pt x="2" y="5"/>
                    <a:pt x="2" y="5"/>
                  </a:cubicBezTo>
                  <a:cubicBezTo>
                    <a:pt x="1" y="4"/>
                    <a:pt x="0" y="3"/>
                    <a:pt x="1" y="2"/>
                  </a:cubicBezTo>
                  <a:cubicBezTo>
                    <a:pt x="1" y="2"/>
                    <a:pt x="1" y="2"/>
                    <a:pt x="1" y="2"/>
                  </a:cubicBezTo>
                  <a:cubicBezTo>
                    <a:pt x="1" y="1"/>
                    <a:pt x="2" y="0"/>
                    <a:pt x="3" y="1"/>
                  </a:cubicBezTo>
                  <a:cubicBezTo>
                    <a:pt x="3" y="1"/>
                    <a:pt x="3" y="1"/>
                    <a:pt x="3" y="1"/>
                  </a:cubicBezTo>
                  <a:cubicBezTo>
                    <a:pt x="46" y="10"/>
                    <a:pt x="46" y="10"/>
                    <a:pt x="46" y="10"/>
                  </a:cubicBezTo>
                  <a:cubicBezTo>
                    <a:pt x="48" y="10"/>
                    <a:pt x="48" y="11"/>
                    <a:pt x="48" y="12"/>
                  </a:cubicBezTo>
                  <a:cubicBezTo>
                    <a:pt x="48" y="12"/>
                    <a:pt x="48" y="12"/>
                    <a:pt x="48" y="12"/>
                  </a:cubicBezTo>
                  <a:cubicBezTo>
                    <a:pt x="48" y="13"/>
                    <a:pt x="47" y="14"/>
                    <a:pt x="46" y="14"/>
                  </a:cubicBezTo>
                  <a:cubicBezTo>
                    <a:pt x="46" y="14"/>
                    <a:pt x="46" y="14"/>
                    <a:pt x="46" y="14"/>
                  </a:cubicBezTo>
                  <a:cubicBezTo>
                    <a:pt x="46" y="14"/>
                    <a:pt x="46" y="14"/>
                    <a:pt x="46" y="1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768">
              <a:extLst>
                <a:ext uri="{FF2B5EF4-FFF2-40B4-BE49-F238E27FC236}">
                  <a16:creationId xmlns:a16="http://schemas.microsoft.com/office/drawing/2014/main" id="{9DB95494-9785-44D4-BCDD-682B67FF5474}"/>
                </a:ext>
              </a:extLst>
            </p:cNvPr>
            <p:cNvSpPr>
              <a:spLocks noEditPoints="1"/>
            </p:cNvSpPr>
            <p:nvPr/>
          </p:nvSpPr>
          <p:spPr bwMode="auto">
            <a:xfrm rot="964014">
              <a:off x="8511319" y="1658093"/>
              <a:ext cx="333214" cy="318352"/>
            </a:xfrm>
            <a:custGeom>
              <a:avLst/>
              <a:gdLst>
                <a:gd name="T0" fmla="*/ 36 w 64"/>
                <a:gd name="T1" fmla="*/ 60 h 60"/>
                <a:gd name="T2" fmla="*/ 7 w 64"/>
                <a:gd name="T3" fmla="*/ 47 h 60"/>
                <a:gd name="T4" fmla="*/ 7 w 64"/>
                <a:gd name="T5" fmla="*/ 47 h 60"/>
                <a:gd name="T6" fmla="*/ 7 w 64"/>
                <a:gd name="T7" fmla="*/ 46 h 60"/>
                <a:gd name="T8" fmla="*/ 0 w 64"/>
                <a:gd name="T9" fmla="*/ 24 h 60"/>
                <a:gd name="T10" fmla="*/ 0 w 64"/>
                <a:gd name="T11" fmla="*/ 22 h 60"/>
                <a:gd name="T12" fmla="*/ 0 w 64"/>
                <a:gd name="T13" fmla="*/ 22 h 60"/>
                <a:gd name="T14" fmla="*/ 16 w 64"/>
                <a:gd name="T15" fmla="*/ 2 h 60"/>
                <a:gd name="T16" fmla="*/ 17 w 64"/>
                <a:gd name="T17" fmla="*/ 1 h 60"/>
                <a:gd name="T18" fmla="*/ 17 w 64"/>
                <a:gd name="T19" fmla="*/ 1 h 60"/>
                <a:gd name="T20" fmla="*/ 31 w 64"/>
                <a:gd name="T21" fmla="*/ 0 h 60"/>
                <a:gd name="T22" fmla="*/ 31 w 64"/>
                <a:gd name="T23" fmla="*/ 0 h 60"/>
                <a:gd name="T24" fmla="*/ 52 w 64"/>
                <a:gd name="T25" fmla="*/ 5 h 60"/>
                <a:gd name="T26" fmla="*/ 52 w 64"/>
                <a:gd name="T27" fmla="*/ 5 h 60"/>
                <a:gd name="T28" fmla="*/ 63 w 64"/>
                <a:gd name="T29" fmla="*/ 26 h 60"/>
                <a:gd name="T30" fmla="*/ 63 w 64"/>
                <a:gd name="T31" fmla="*/ 26 h 60"/>
                <a:gd name="T32" fmla="*/ 63 w 64"/>
                <a:gd name="T33" fmla="*/ 28 h 60"/>
                <a:gd name="T34" fmla="*/ 63 w 64"/>
                <a:gd name="T35" fmla="*/ 28 h 60"/>
                <a:gd name="T36" fmla="*/ 36 w 64"/>
                <a:gd name="T37" fmla="*/ 60 h 60"/>
                <a:gd name="T38" fmla="*/ 36 w 64"/>
                <a:gd name="T39" fmla="*/ 60 h 60"/>
                <a:gd name="T40" fmla="*/ 36 w 64"/>
                <a:gd name="T41" fmla="*/ 60 h 60"/>
                <a:gd name="T42" fmla="*/ 36 w 64"/>
                <a:gd name="T43" fmla="*/ 56 h 60"/>
                <a:gd name="T44" fmla="*/ 59 w 64"/>
                <a:gd name="T45" fmla="*/ 28 h 60"/>
                <a:gd name="T46" fmla="*/ 59 w 64"/>
                <a:gd name="T47" fmla="*/ 28 h 60"/>
                <a:gd name="T48" fmla="*/ 59 w 64"/>
                <a:gd name="T49" fmla="*/ 26 h 60"/>
                <a:gd name="T50" fmla="*/ 59 w 64"/>
                <a:gd name="T51" fmla="*/ 26 h 60"/>
                <a:gd name="T52" fmla="*/ 50 w 64"/>
                <a:gd name="T53" fmla="*/ 8 h 60"/>
                <a:gd name="T54" fmla="*/ 50 w 64"/>
                <a:gd name="T55" fmla="*/ 8 h 60"/>
                <a:gd name="T56" fmla="*/ 31 w 64"/>
                <a:gd name="T57" fmla="*/ 4 h 60"/>
                <a:gd name="T58" fmla="*/ 31 w 64"/>
                <a:gd name="T59" fmla="*/ 4 h 60"/>
                <a:gd name="T60" fmla="*/ 18 w 64"/>
                <a:gd name="T61" fmla="*/ 5 h 60"/>
                <a:gd name="T62" fmla="*/ 18 w 64"/>
                <a:gd name="T63" fmla="*/ 5 h 60"/>
                <a:gd name="T64" fmla="*/ 4 w 64"/>
                <a:gd name="T65" fmla="*/ 24 h 60"/>
                <a:gd name="T66" fmla="*/ 10 w 64"/>
                <a:gd name="T67" fmla="*/ 45 h 60"/>
                <a:gd name="T68" fmla="*/ 36 w 64"/>
                <a:gd name="T6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60">
                  <a:moveTo>
                    <a:pt x="36" y="60"/>
                  </a:moveTo>
                  <a:cubicBezTo>
                    <a:pt x="26" y="60"/>
                    <a:pt x="16" y="55"/>
                    <a:pt x="7" y="47"/>
                  </a:cubicBezTo>
                  <a:cubicBezTo>
                    <a:pt x="7" y="47"/>
                    <a:pt x="7" y="47"/>
                    <a:pt x="7" y="47"/>
                  </a:cubicBezTo>
                  <a:cubicBezTo>
                    <a:pt x="7" y="46"/>
                    <a:pt x="7" y="46"/>
                    <a:pt x="7" y="46"/>
                  </a:cubicBezTo>
                  <a:cubicBezTo>
                    <a:pt x="0" y="24"/>
                    <a:pt x="0" y="24"/>
                    <a:pt x="0" y="24"/>
                  </a:cubicBezTo>
                  <a:cubicBezTo>
                    <a:pt x="0" y="23"/>
                    <a:pt x="0" y="23"/>
                    <a:pt x="0" y="22"/>
                  </a:cubicBezTo>
                  <a:cubicBezTo>
                    <a:pt x="0" y="22"/>
                    <a:pt x="0" y="22"/>
                    <a:pt x="0" y="22"/>
                  </a:cubicBezTo>
                  <a:cubicBezTo>
                    <a:pt x="16" y="2"/>
                    <a:pt x="16" y="2"/>
                    <a:pt x="16" y="2"/>
                  </a:cubicBezTo>
                  <a:cubicBezTo>
                    <a:pt x="16" y="2"/>
                    <a:pt x="16" y="2"/>
                    <a:pt x="17" y="1"/>
                  </a:cubicBezTo>
                  <a:cubicBezTo>
                    <a:pt x="17" y="1"/>
                    <a:pt x="17" y="1"/>
                    <a:pt x="17" y="1"/>
                  </a:cubicBezTo>
                  <a:cubicBezTo>
                    <a:pt x="17" y="1"/>
                    <a:pt x="23" y="0"/>
                    <a:pt x="31" y="0"/>
                  </a:cubicBezTo>
                  <a:cubicBezTo>
                    <a:pt x="31" y="0"/>
                    <a:pt x="31" y="0"/>
                    <a:pt x="31" y="0"/>
                  </a:cubicBezTo>
                  <a:cubicBezTo>
                    <a:pt x="38" y="0"/>
                    <a:pt x="46" y="1"/>
                    <a:pt x="52" y="5"/>
                  </a:cubicBezTo>
                  <a:cubicBezTo>
                    <a:pt x="52" y="5"/>
                    <a:pt x="52" y="5"/>
                    <a:pt x="52" y="5"/>
                  </a:cubicBezTo>
                  <a:cubicBezTo>
                    <a:pt x="59" y="8"/>
                    <a:pt x="64" y="15"/>
                    <a:pt x="63" y="26"/>
                  </a:cubicBezTo>
                  <a:cubicBezTo>
                    <a:pt x="63" y="26"/>
                    <a:pt x="63" y="26"/>
                    <a:pt x="63" y="26"/>
                  </a:cubicBezTo>
                  <a:cubicBezTo>
                    <a:pt x="63" y="27"/>
                    <a:pt x="63" y="27"/>
                    <a:pt x="63" y="28"/>
                  </a:cubicBezTo>
                  <a:cubicBezTo>
                    <a:pt x="63" y="28"/>
                    <a:pt x="63" y="28"/>
                    <a:pt x="63" y="28"/>
                  </a:cubicBezTo>
                  <a:cubicBezTo>
                    <a:pt x="63" y="49"/>
                    <a:pt x="51" y="60"/>
                    <a:pt x="36" y="60"/>
                  </a:cubicBezTo>
                  <a:cubicBezTo>
                    <a:pt x="36" y="60"/>
                    <a:pt x="36" y="60"/>
                    <a:pt x="36" y="60"/>
                  </a:cubicBezTo>
                  <a:cubicBezTo>
                    <a:pt x="36" y="60"/>
                    <a:pt x="36" y="60"/>
                    <a:pt x="36" y="60"/>
                  </a:cubicBezTo>
                  <a:close/>
                  <a:moveTo>
                    <a:pt x="36" y="56"/>
                  </a:moveTo>
                  <a:cubicBezTo>
                    <a:pt x="48" y="56"/>
                    <a:pt x="58" y="48"/>
                    <a:pt x="59" y="28"/>
                  </a:cubicBezTo>
                  <a:cubicBezTo>
                    <a:pt x="59" y="28"/>
                    <a:pt x="59" y="28"/>
                    <a:pt x="59" y="28"/>
                  </a:cubicBezTo>
                  <a:cubicBezTo>
                    <a:pt x="59" y="27"/>
                    <a:pt x="59" y="27"/>
                    <a:pt x="59" y="26"/>
                  </a:cubicBezTo>
                  <a:cubicBezTo>
                    <a:pt x="59" y="26"/>
                    <a:pt x="59" y="26"/>
                    <a:pt x="59" y="26"/>
                  </a:cubicBezTo>
                  <a:cubicBezTo>
                    <a:pt x="59" y="17"/>
                    <a:pt x="56" y="11"/>
                    <a:pt x="50" y="8"/>
                  </a:cubicBezTo>
                  <a:cubicBezTo>
                    <a:pt x="50" y="8"/>
                    <a:pt x="50" y="8"/>
                    <a:pt x="50" y="8"/>
                  </a:cubicBezTo>
                  <a:cubicBezTo>
                    <a:pt x="45" y="5"/>
                    <a:pt x="37" y="4"/>
                    <a:pt x="31" y="4"/>
                  </a:cubicBezTo>
                  <a:cubicBezTo>
                    <a:pt x="31" y="4"/>
                    <a:pt x="31" y="4"/>
                    <a:pt x="31" y="4"/>
                  </a:cubicBezTo>
                  <a:cubicBezTo>
                    <a:pt x="25" y="4"/>
                    <a:pt x="20" y="5"/>
                    <a:pt x="18" y="5"/>
                  </a:cubicBezTo>
                  <a:cubicBezTo>
                    <a:pt x="18" y="5"/>
                    <a:pt x="18" y="5"/>
                    <a:pt x="18" y="5"/>
                  </a:cubicBezTo>
                  <a:cubicBezTo>
                    <a:pt x="4" y="24"/>
                    <a:pt x="4" y="24"/>
                    <a:pt x="4" y="24"/>
                  </a:cubicBezTo>
                  <a:cubicBezTo>
                    <a:pt x="10" y="45"/>
                    <a:pt x="10" y="45"/>
                    <a:pt x="10" y="45"/>
                  </a:cubicBezTo>
                  <a:cubicBezTo>
                    <a:pt x="19" y="52"/>
                    <a:pt x="28" y="56"/>
                    <a:pt x="36" y="5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769">
              <a:extLst>
                <a:ext uri="{FF2B5EF4-FFF2-40B4-BE49-F238E27FC236}">
                  <a16:creationId xmlns:a16="http://schemas.microsoft.com/office/drawing/2014/main" id="{76C2B2F9-B773-470F-8882-34D3F5EDDF98}"/>
                </a:ext>
              </a:extLst>
            </p:cNvPr>
            <p:cNvSpPr/>
            <p:nvPr/>
          </p:nvSpPr>
          <p:spPr bwMode="auto">
            <a:xfrm rot="964014">
              <a:off x="8579712" y="1269923"/>
              <a:ext cx="372673" cy="403544"/>
            </a:xfrm>
            <a:custGeom>
              <a:avLst/>
              <a:gdLst>
                <a:gd name="T0" fmla="*/ 0 w 72"/>
                <a:gd name="T1" fmla="*/ 40 h 76"/>
                <a:gd name="T2" fmla="*/ 48 w 72"/>
                <a:gd name="T3" fmla="*/ 25 h 76"/>
                <a:gd name="T4" fmla="*/ 24 w 72"/>
                <a:gd name="T5" fmla="*/ 76 h 76"/>
                <a:gd name="T6" fmla="*/ 3 w 72"/>
                <a:gd name="T7" fmla="*/ 64 h 76"/>
                <a:gd name="T8" fmla="*/ 0 w 72"/>
                <a:gd name="T9" fmla="*/ 40 h 76"/>
              </a:gdLst>
              <a:ahLst/>
              <a:cxnLst>
                <a:cxn ang="0">
                  <a:pos x="T0" y="T1"/>
                </a:cxn>
                <a:cxn ang="0">
                  <a:pos x="T2" y="T3"/>
                </a:cxn>
                <a:cxn ang="0">
                  <a:pos x="T4" y="T5"/>
                </a:cxn>
                <a:cxn ang="0">
                  <a:pos x="T6" y="T7"/>
                </a:cxn>
                <a:cxn ang="0">
                  <a:pos x="T8" y="T9"/>
                </a:cxn>
              </a:cxnLst>
              <a:rect l="0" t="0" r="r" b="b"/>
              <a:pathLst>
                <a:path w="72" h="76">
                  <a:moveTo>
                    <a:pt x="0" y="40"/>
                  </a:moveTo>
                  <a:cubicBezTo>
                    <a:pt x="0" y="40"/>
                    <a:pt x="25" y="0"/>
                    <a:pt x="48" y="25"/>
                  </a:cubicBezTo>
                  <a:cubicBezTo>
                    <a:pt x="72" y="51"/>
                    <a:pt x="52" y="74"/>
                    <a:pt x="24" y="76"/>
                  </a:cubicBezTo>
                  <a:cubicBezTo>
                    <a:pt x="3" y="64"/>
                    <a:pt x="3" y="64"/>
                    <a:pt x="3" y="64"/>
                  </a:cubicBezTo>
                  <a:lnTo>
                    <a:pt x="0" y="4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770">
              <a:extLst>
                <a:ext uri="{FF2B5EF4-FFF2-40B4-BE49-F238E27FC236}">
                  <a16:creationId xmlns:a16="http://schemas.microsoft.com/office/drawing/2014/main" id="{06E2D44D-D2B0-4822-8B46-E91ECD0F9162}"/>
                </a:ext>
              </a:extLst>
            </p:cNvPr>
            <p:cNvSpPr/>
            <p:nvPr/>
          </p:nvSpPr>
          <p:spPr bwMode="auto">
            <a:xfrm rot="964014">
              <a:off x="8634867" y="1414921"/>
              <a:ext cx="219220" cy="152451"/>
            </a:xfrm>
            <a:custGeom>
              <a:avLst/>
              <a:gdLst>
                <a:gd name="T0" fmla="*/ 1 w 42"/>
                <a:gd name="T1" fmla="*/ 28 h 29"/>
                <a:gd name="T2" fmla="*/ 1 w 42"/>
                <a:gd name="T3" fmla="*/ 25 h 29"/>
                <a:gd name="T4" fmla="*/ 1 w 42"/>
                <a:gd name="T5" fmla="*/ 25 h 29"/>
                <a:gd name="T6" fmla="*/ 38 w 42"/>
                <a:gd name="T7" fmla="*/ 1 h 29"/>
                <a:gd name="T8" fmla="*/ 41 w 42"/>
                <a:gd name="T9" fmla="*/ 2 h 29"/>
                <a:gd name="T10" fmla="*/ 41 w 42"/>
                <a:gd name="T11" fmla="*/ 2 h 29"/>
                <a:gd name="T12" fmla="*/ 41 w 42"/>
                <a:gd name="T13" fmla="*/ 4 h 29"/>
                <a:gd name="T14" fmla="*/ 41 w 42"/>
                <a:gd name="T15" fmla="*/ 4 h 29"/>
                <a:gd name="T16" fmla="*/ 3 w 42"/>
                <a:gd name="T17" fmla="*/ 29 h 29"/>
                <a:gd name="T18" fmla="*/ 2 w 42"/>
                <a:gd name="T19" fmla="*/ 29 h 29"/>
                <a:gd name="T20" fmla="*/ 2 w 42"/>
                <a:gd name="T21" fmla="*/ 29 h 29"/>
                <a:gd name="T22" fmla="*/ 1 w 42"/>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1" y="28"/>
                  </a:moveTo>
                  <a:cubicBezTo>
                    <a:pt x="0" y="27"/>
                    <a:pt x="0" y="26"/>
                    <a:pt x="1" y="25"/>
                  </a:cubicBezTo>
                  <a:cubicBezTo>
                    <a:pt x="1" y="25"/>
                    <a:pt x="1" y="25"/>
                    <a:pt x="1" y="25"/>
                  </a:cubicBezTo>
                  <a:cubicBezTo>
                    <a:pt x="38" y="1"/>
                    <a:pt x="38" y="1"/>
                    <a:pt x="38" y="1"/>
                  </a:cubicBezTo>
                  <a:cubicBezTo>
                    <a:pt x="39" y="0"/>
                    <a:pt x="41" y="1"/>
                    <a:pt x="41" y="2"/>
                  </a:cubicBezTo>
                  <a:cubicBezTo>
                    <a:pt x="41" y="2"/>
                    <a:pt x="41" y="2"/>
                    <a:pt x="41" y="2"/>
                  </a:cubicBezTo>
                  <a:cubicBezTo>
                    <a:pt x="42" y="3"/>
                    <a:pt x="42" y="4"/>
                    <a:pt x="41" y="4"/>
                  </a:cubicBezTo>
                  <a:cubicBezTo>
                    <a:pt x="41" y="4"/>
                    <a:pt x="41" y="4"/>
                    <a:pt x="41" y="4"/>
                  </a:cubicBezTo>
                  <a:cubicBezTo>
                    <a:pt x="3" y="29"/>
                    <a:pt x="3" y="29"/>
                    <a:pt x="3" y="29"/>
                  </a:cubicBezTo>
                  <a:cubicBezTo>
                    <a:pt x="3" y="29"/>
                    <a:pt x="3" y="29"/>
                    <a:pt x="2" y="29"/>
                  </a:cubicBezTo>
                  <a:cubicBezTo>
                    <a:pt x="2" y="29"/>
                    <a:pt x="2" y="29"/>
                    <a:pt x="2" y="29"/>
                  </a:cubicBezTo>
                  <a:cubicBezTo>
                    <a:pt x="2" y="29"/>
                    <a:pt x="1" y="29"/>
                    <a:pt x="1" y="2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771">
              <a:extLst>
                <a:ext uri="{FF2B5EF4-FFF2-40B4-BE49-F238E27FC236}">
                  <a16:creationId xmlns:a16="http://schemas.microsoft.com/office/drawing/2014/main" id="{676193D1-542F-43AC-ACAF-63F813845D55}"/>
                </a:ext>
              </a:extLst>
            </p:cNvPr>
            <p:cNvSpPr>
              <a:spLocks noEditPoints="1"/>
            </p:cNvSpPr>
            <p:nvPr/>
          </p:nvSpPr>
          <p:spPr bwMode="auto">
            <a:xfrm rot="964014">
              <a:off x="8557357" y="1339432"/>
              <a:ext cx="326638" cy="334046"/>
            </a:xfrm>
            <a:custGeom>
              <a:avLst/>
              <a:gdLst>
                <a:gd name="T0" fmla="*/ 25 w 63"/>
                <a:gd name="T1" fmla="*/ 62 h 63"/>
                <a:gd name="T2" fmla="*/ 4 w 63"/>
                <a:gd name="T3" fmla="*/ 51 h 63"/>
                <a:gd name="T4" fmla="*/ 3 w 63"/>
                <a:gd name="T5" fmla="*/ 50 h 63"/>
                <a:gd name="T6" fmla="*/ 3 w 63"/>
                <a:gd name="T7" fmla="*/ 50 h 63"/>
                <a:gd name="T8" fmla="*/ 0 w 63"/>
                <a:gd name="T9" fmla="*/ 25 h 63"/>
                <a:gd name="T10" fmla="*/ 2 w 63"/>
                <a:gd name="T11" fmla="*/ 25 h 63"/>
                <a:gd name="T12" fmla="*/ 3 w 63"/>
                <a:gd name="T13" fmla="*/ 26 h 63"/>
                <a:gd name="T14" fmla="*/ 2 w 63"/>
                <a:gd name="T15" fmla="*/ 25 h 63"/>
                <a:gd name="T16" fmla="*/ 0 w 63"/>
                <a:gd name="T17" fmla="*/ 25 h 63"/>
                <a:gd name="T18" fmla="*/ 0 w 63"/>
                <a:gd name="T19" fmla="*/ 23 h 63"/>
                <a:gd name="T20" fmla="*/ 0 w 63"/>
                <a:gd name="T21" fmla="*/ 23 h 63"/>
                <a:gd name="T22" fmla="*/ 33 w 63"/>
                <a:gd name="T23" fmla="*/ 0 h 63"/>
                <a:gd name="T24" fmla="*/ 33 w 63"/>
                <a:gd name="T25" fmla="*/ 0 h 63"/>
                <a:gd name="T26" fmla="*/ 52 w 63"/>
                <a:gd name="T27" fmla="*/ 9 h 63"/>
                <a:gd name="T28" fmla="*/ 52 w 63"/>
                <a:gd name="T29" fmla="*/ 9 h 63"/>
                <a:gd name="T30" fmla="*/ 63 w 63"/>
                <a:gd name="T31" fmla="*/ 33 h 63"/>
                <a:gd name="T32" fmla="*/ 63 w 63"/>
                <a:gd name="T33" fmla="*/ 33 h 63"/>
                <a:gd name="T34" fmla="*/ 26 w 63"/>
                <a:gd name="T35" fmla="*/ 63 h 63"/>
                <a:gd name="T36" fmla="*/ 26 w 63"/>
                <a:gd name="T37" fmla="*/ 63 h 63"/>
                <a:gd name="T38" fmla="*/ 25 w 63"/>
                <a:gd name="T39" fmla="*/ 62 h 63"/>
                <a:gd name="T40" fmla="*/ 7 w 63"/>
                <a:gd name="T41" fmla="*/ 48 h 63"/>
                <a:gd name="T42" fmla="*/ 26 w 63"/>
                <a:gd name="T43" fmla="*/ 59 h 63"/>
                <a:gd name="T44" fmla="*/ 59 w 63"/>
                <a:gd name="T45" fmla="*/ 33 h 63"/>
                <a:gd name="T46" fmla="*/ 59 w 63"/>
                <a:gd name="T47" fmla="*/ 33 h 63"/>
                <a:gd name="T48" fmla="*/ 49 w 63"/>
                <a:gd name="T49" fmla="*/ 12 h 63"/>
                <a:gd name="T50" fmla="*/ 49 w 63"/>
                <a:gd name="T51" fmla="*/ 12 h 63"/>
                <a:gd name="T52" fmla="*/ 33 w 63"/>
                <a:gd name="T53" fmla="*/ 4 h 63"/>
                <a:gd name="T54" fmla="*/ 33 w 63"/>
                <a:gd name="T55" fmla="*/ 4 h 63"/>
                <a:gd name="T56" fmla="*/ 13 w 63"/>
                <a:gd name="T57" fmla="*/ 15 h 63"/>
                <a:gd name="T58" fmla="*/ 13 w 63"/>
                <a:gd name="T59" fmla="*/ 15 h 63"/>
                <a:gd name="T60" fmla="*/ 4 w 63"/>
                <a:gd name="T61" fmla="*/ 25 h 63"/>
                <a:gd name="T62" fmla="*/ 4 w 63"/>
                <a:gd name="T63" fmla="*/ 25 h 63"/>
                <a:gd name="T64" fmla="*/ 7 w 63"/>
                <a:gd name="T65"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3">
                  <a:moveTo>
                    <a:pt x="25" y="62"/>
                  </a:moveTo>
                  <a:cubicBezTo>
                    <a:pt x="4" y="51"/>
                    <a:pt x="4" y="51"/>
                    <a:pt x="4" y="51"/>
                  </a:cubicBezTo>
                  <a:cubicBezTo>
                    <a:pt x="4" y="51"/>
                    <a:pt x="3" y="50"/>
                    <a:pt x="3" y="50"/>
                  </a:cubicBezTo>
                  <a:cubicBezTo>
                    <a:pt x="3" y="50"/>
                    <a:pt x="3" y="50"/>
                    <a:pt x="3" y="50"/>
                  </a:cubicBezTo>
                  <a:cubicBezTo>
                    <a:pt x="0" y="25"/>
                    <a:pt x="0" y="25"/>
                    <a:pt x="0" y="25"/>
                  </a:cubicBezTo>
                  <a:cubicBezTo>
                    <a:pt x="2" y="25"/>
                    <a:pt x="2" y="25"/>
                    <a:pt x="2" y="25"/>
                  </a:cubicBezTo>
                  <a:cubicBezTo>
                    <a:pt x="3" y="26"/>
                    <a:pt x="3" y="26"/>
                    <a:pt x="3" y="26"/>
                  </a:cubicBezTo>
                  <a:cubicBezTo>
                    <a:pt x="2" y="25"/>
                    <a:pt x="2" y="25"/>
                    <a:pt x="2" y="25"/>
                  </a:cubicBezTo>
                  <a:cubicBezTo>
                    <a:pt x="0" y="25"/>
                    <a:pt x="0" y="25"/>
                    <a:pt x="0" y="25"/>
                  </a:cubicBezTo>
                  <a:cubicBezTo>
                    <a:pt x="0" y="24"/>
                    <a:pt x="0" y="24"/>
                    <a:pt x="0" y="23"/>
                  </a:cubicBezTo>
                  <a:cubicBezTo>
                    <a:pt x="0" y="23"/>
                    <a:pt x="0" y="23"/>
                    <a:pt x="0" y="23"/>
                  </a:cubicBezTo>
                  <a:cubicBezTo>
                    <a:pt x="0" y="23"/>
                    <a:pt x="14" y="0"/>
                    <a:pt x="33" y="0"/>
                  </a:cubicBezTo>
                  <a:cubicBezTo>
                    <a:pt x="33" y="0"/>
                    <a:pt x="33" y="0"/>
                    <a:pt x="33" y="0"/>
                  </a:cubicBezTo>
                  <a:cubicBezTo>
                    <a:pt x="39" y="0"/>
                    <a:pt x="46" y="3"/>
                    <a:pt x="52" y="9"/>
                  </a:cubicBezTo>
                  <a:cubicBezTo>
                    <a:pt x="52" y="9"/>
                    <a:pt x="52" y="9"/>
                    <a:pt x="52" y="9"/>
                  </a:cubicBezTo>
                  <a:cubicBezTo>
                    <a:pt x="59" y="17"/>
                    <a:pt x="63" y="26"/>
                    <a:pt x="63" y="33"/>
                  </a:cubicBezTo>
                  <a:cubicBezTo>
                    <a:pt x="63" y="33"/>
                    <a:pt x="63" y="33"/>
                    <a:pt x="63" y="33"/>
                  </a:cubicBezTo>
                  <a:cubicBezTo>
                    <a:pt x="63" y="50"/>
                    <a:pt x="46" y="62"/>
                    <a:pt x="26" y="63"/>
                  </a:cubicBezTo>
                  <a:cubicBezTo>
                    <a:pt x="26" y="63"/>
                    <a:pt x="26" y="63"/>
                    <a:pt x="26" y="63"/>
                  </a:cubicBezTo>
                  <a:cubicBezTo>
                    <a:pt x="25" y="62"/>
                    <a:pt x="25" y="62"/>
                    <a:pt x="25" y="62"/>
                  </a:cubicBezTo>
                  <a:close/>
                  <a:moveTo>
                    <a:pt x="7" y="48"/>
                  </a:moveTo>
                  <a:cubicBezTo>
                    <a:pt x="26" y="59"/>
                    <a:pt x="26" y="59"/>
                    <a:pt x="26" y="59"/>
                  </a:cubicBezTo>
                  <a:cubicBezTo>
                    <a:pt x="45" y="57"/>
                    <a:pt x="59" y="47"/>
                    <a:pt x="59" y="33"/>
                  </a:cubicBezTo>
                  <a:cubicBezTo>
                    <a:pt x="59" y="33"/>
                    <a:pt x="59" y="33"/>
                    <a:pt x="59" y="33"/>
                  </a:cubicBezTo>
                  <a:cubicBezTo>
                    <a:pt x="59" y="27"/>
                    <a:pt x="56" y="20"/>
                    <a:pt x="49" y="12"/>
                  </a:cubicBezTo>
                  <a:cubicBezTo>
                    <a:pt x="49" y="12"/>
                    <a:pt x="49" y="12"/>
                    <a:pt x="49" y="12"/>
                  </a:cubicBezTo>
                  <a:cubicBezTo>
                    <a:pt x="43" y="6"/>
                    <a:pt x="38" y="4"/>
                    <a:pt x="33" y="4"/>
                  </a:cubicBezTo>
                  <a:cubicBezTo>
                    <a:pt x="33" y="4"/>
                    <a:pt x="33" y="4"/>
                    <a:pt x="33" y="4"/>
                  </a:cubicBezTo>
                  <a:cubicBezTo>
                    <a:pt x="26" y="4"/>
                    <a:pt x="18" y="9"/>
                    <a:pt x="13" y="15"/>
                  </a:cubicBezTo>
                  <a:cubicBezTo>
                    <a:pt x="13" y="15"/>
                    <a:pt x="13" y="15"/>
                    <a:pt x="13" y="15"/>
                  </a:cubicBezTo>
                  <a:cubicBezTo>
                    <a:pt x="8" y="19"/>
                    <a:pt x="5" y="23"/>
                    <a:pt x="4" y="25"/>
                  </a:cubicBezTo>
                  <a:cubicBezTo>
                    <a:pt x="4" y="25"/>
                    <a:pt x="4" y="25"/>
                    <a:pt x="4" y="25"/>
                  </a:cubicBezTo>
                  <a:cubicBezTo>
                    <a:pt x="7" y="48"/>
                    <a:pt x="7" y="48"/>
                    <a:pt x="7" y="4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772">
              <a:extLst>
                <a:ext uri="{FF2B5EF4-FFF2-40B4-BE49-F238E27FC236}">
                  <a16:creationId xmlns:a16="http://schemas.microsoft.com/office/drawing/2014/main" id="{6DF421F1-35EB-4261-B498-865C0DDAE6C9}"/>
                </a:ext>
              </a:extLst>
            </p:cNvPr>
            <p:cNvSpPr/>
            <p:nvPr/>
          </p:nvSpPr>
          <p:spPr bwMode="auto">
            <a:xfrm rot="964014">
              <a:off x="8418447" y="1512612"/>
              <a:ext cx="170991" cy="217466"/>
            </a:xfrm>
            <a:custGeom>
              <a:avLst/>
              <a:gdLst>
                <a:gd name="T0" fmla="*/ 14 w 78"/>
                <a:gd name="T1" fmla="*/ 0 h 97"/>
                <a:gd name="T2" fmla="*/ 0 w 78"/>
                <a:gd name="T3" fmla="*/ 82 h 97"/>
                <a:gd name="T4" fmla="*/ 62 w 78"/>
                <a:gd name="T5" fmla="*/ 97 h 97"/>
                <a:gd name="T6" fmla="*/ 78 w 78"/>
                <a:gd name="T7" fmla="*/ 11 h 97"/>
                <a:gd name="T8" fmla="*/ 14 w 78"/>
                <a:gd name="T9" fmla="*/ 0 h 97"/>
              </a:gdLst>
              <a:ahLst/>
              <a:cxnLst>
                <a:cxn ang="0">
                  <a:pos x="T0" y="T1"/>
                </a:cxn>
                <a:cxn ang="0">
                  <a:pos x="T2" y="T3"/>
                </a:cxn>
                <a:cxn ang="0">
                  <a:pos x="T4" y="T5"/>
                </a:cxn>
                <a:cxn ang="0">
                  <a:pos x="T6" y="T7"/>
                </a:cxn>
                <a:cxn ang="0">
                  <a:pos x="T8" y="T9"/>
                </a:cxn>
              </a:cxnLst>
              <a:rect l="0" t="0" r="r" b="b"/>
              <a:pathLst>
                <a:path w="78" h="97">
                  <a:moveTo>
                    <a:pt x="14" y="0"/>
                  </a:moveTo>
                  <a:lnTo>
                    <a:pt x="0" y="82"/>
                  </a:lnTo>
                  <a:lnTo>
                    <a:pt x="62" y="97"/>
                  </a:lnTo>
                  <a:lnTo>
                    <a:pt x="78" y="11"/>
                  </a:lnTo>
                  <a:lnTo>
                    <a:pt x="1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773">
              <a:extLst>
                <a:ext uri="{FF2B5EF4-FFF2-40B4-BE49-F238E27FC236}">
                  <a16:creationId xmlns:a16="http://schemas.microsoft.com/office/drawing/2014/main" id="{642952FB-60AC-4CBA-9046-343CA26B267F}"/>
                </a:ext>
              </a:extLst>
            </p:cNvPr>
            <p:cNvSpPr/>
            <p:nvPr/>
          </p:nvSpPr>
          <p:spPr bwMode="auto">
            <a:xfrm rot="964014">
              <a:off x="8543257" y="1566645"/>
              <a:ext cx="118378" cy="217466"/>
            </a:xfrm>
            <a:custGeom>
              <a:avLst/>
              <a:gdLst>
                <a:gd name="T0" fmla="*/ 0 w 23"/>
                <a:gd name="T1" fmla="*/ 36 h 41"/>
                <a:gd name="T2" fmla="*/ 20 w 23"/>
                <a:gd name="T3" fmla="*/ 41 h 41"/>
                <a:gd name="T4" fmla="*/ 17 w 23"/>
                <a:gd name="T5" fmla="*/ 2 h 41"/>
                <a:gd name="T6" fmla="*/ 7 w 23"/>
                <a:gd name="T7" fmla="*/ 0 h 41"/>
                <a:gd name="T8" fmla="*/ 0 w 23"/>
                <a:gd name="T9" fmla="*/ 36 h 41"/>
              </a:gdLst>
              <a:ahLst/>
              <a:cxnLst>
                <a:cxn ang="0">
                  <a:pos x="T0" y="T1"/>
                </a:cxn>
                <a:cxn ang="0">
                  <a:pos x="T2" y="T3"/>
                </a:cxn>
                <a:cxn ang="0">
                  <a:pos x="T4" y="T5"/>
                </a:cxn>
                <a:cxn ang="0">
                  <a:pos x="T6" y="T7"/>
                </a:cxn>
                <a:cxn ang="0">
                  <a:pos x="T8" y="T9"/>
                </a:cxn>
              </a:cxnLst>
              <a:rect l="0" t="0" r="r" b="b"/>
              <a:pathLst>
                <a:path w="23" h="41">
                  <a:moveTo>
                    <a:pt x="0" y="36"/>
                  </a:moveTo>
                  <a:cubicBezTo>
                    <a:pt x="20" y="41"/>
                    <a:pt x="20" y="41"/>
                    <a:pt x="20" y="41"/>
                  </a:cubicBezTo>
                  <a:cubicBezTo>
                    <a:pt x="23" y="28"/>
                    <a:pt x="22" y="14"/>
                    <a:pt x="17" y="2"/>
                  </a:cubicBezTo>
                  <a:cubicBezTo>
                    <a:pt x="7" y="0"/>
                    <a:pt x="7" y="0"/>
                    <a:pt x="7" y="0"/>
                  </a:cubicBezTo>
                  <a:lnTo>
                    <a:pt x="0"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774">
              <a:extLst>
                <a:ext uri="{FF2B5EF4-FFF2-40B4-BE49-F238E27FC236}">
                  <a16:creationId xmlns:a16="http://schemas.microsoft.com/office/drawing/2014/main" id="{B0C34A84-100D-4659-89B4-E0BF262C4777}"/>
                </a:ext>
              </a:extLst>
            </p:cNvPr>
            <p:cNvSpPr/>
            <p:nvPr/>
          </p:nvSpPr>
          <p:spPr bwMode="auto">
            <a:xfrm rot="964014">
              <a:off x="8494239" y="1385856"/>
              <a:ext cx="151261" cy="163660"/>
            </a:xfrm>
            <a:custGeom>
              <a:avLst/>
              <a:gdLst>
                <a:gd name="T0" fmla="*/ 27 w 29"/>
                <a:gd name="T1" fmla="*/ 31 h 31"/>
                <a:gd name="T2" fmla="*/ 29 w 29"/>
                <a:gd name="T3" fmla="*/ 19 h 31"/>
                <a:gd name="T4" fmla="*/ 5 w 29"/>
                <a:gd name="T5" fmla="*/ 0 h 31"/>
                <a:gd name="T6" fmla="*/ 0 w 29"/>
                <a:gd name="T7" fmla="*/ 26 h 31"/>
                <a:gd name="T8" fmla="*/ 27 w 29"/>
                <a:gd name="T9" fmla="*/ 31 h 31"/>
              </a:gdLst>
              <a:ahLst/>
              <a:cxnLst>
                <a:cxn ang="0">
                  <a:pos x="T0" y="T1"/>
                </a:cxn>
                <a:cxn ang="0">
                  <a:pos x="T2" y="T3"/>
                </a:cxn>
                <a:cxn ang="0">
                  <a:pos x="T4" y="T5"/>
                </a:cxn>
                <a:cxn ang="0">
                  <a:pos x="T6" y="T7"/>
                </a:cxn>
                <a:cxn ang="0">
                  <a:pos x="T8" y="T9"/>
                </a:cxn>
              </a:cxnLst>
              <a:rect l="0" t="0" r="r" b="b"/>
              <a:pathLst>
                <a:path w="29" h="31">
                  <a:moveTo>
                    <a:pt x="27" y="31"/>
                  </a:moveTo>
                  <a:cubicBezTo>
                    <a:pt x="29" y="19"/>
                    <a:pt x="29" y="19"/>
                    <a:pt x="29" y="19"/>
                  </a:cubicBezTo>
                  <a:cubicBezTo>
                    <a:pt x="23" y="11"/>
                    <a:pt x="15" y="4"/>
                    <a:pt x="5" y="0"/>
                  </a:cubicBezTo>
                  <a:cubicBezTo>
                    <a:pt x="0" y="26"/>
                    <a:pt x="0" y="26"/>
                    <a:pt x="0" y="26"/>
                  </a:cubicBezTo>
                  <a:lnTo>
                    <a:pt x="27" y="3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775">
              <a:extLst>
                <a:ext uri="{FF2B5EF4-FFF2-40B4-BE49-F238E27FC236}">
                  <a16:creationId xmlns:a16="http://schemas.microsoft.com/office/drawing/2014/main" id="{18B70B6D-502F-4627-9F20-6E1C7F1C2EAD}"/>
                </a:ext>
              </a:extLst>
            </p:cNvPr>
            <p:cNvSpPr/>
            <p:nvPr/>
          </p:nvSpPr>
          <p:spPr bwMode="auto">
            <a:xfrm rot="964014">
              <a:off x="8615474" y="1509732"/>
              <a:ext cx="52613" cy="73984"/>
            </a:xfrm>
            <a:custGeom>
              <a:avLst/>
              <a:gdLst>
                <a:gd name="T0" fmla="*/ 10 w 10"/>
                <a:gd name="T1" fmla="*/ 14 h 14"/>
                <a:gd name="T2" fmla="*/ 2 w 10"/>
                <a:gd name="T3" fmla="*/ 0 h 14"/>
                <a:gd name="T4" fmla="*/ 0 w 10"/>
                <a:gd name="T5" fmla="*/ 12 h 14"/>
                <a:gd name="T6" fmla="*/ 10 w 10"/>
                <a:gd name="T7" fmla="*/ 14 h 14"/>
              </a:gdLst>
              <a:ahLst/>
              <a:cxnLst>
                <a:cxn ang="0">
                  <a:pos x="T0" y="T1"/>
                </a:cxn>
                <a:cxn ang="0">
                  <a:pos x="T2" y="T3"/>
                </a:cxn>
                <a:cxn ang="0">
                  <a:pos x="T4" y="T5"/>
                </a:cxn>
                <a:cxn ang="0">
                  <a:pos x="T6" y="T7"/>
                </a:cxn>
              </a:cxnLst>
              <a:rect l="0" t="0" r="r" b="b"/>
              <a:pathLst>
                <a:path w="10" h="14">
                  <a:moveTo>
                    <a:pt x="10" y="14"/>
                  </a:moveTo>
                  <a:cubicBezTo>
                    <a:pt x="8" y="9"/>
                    <a:pt x="5" y="4"/>
                    <a:pt x="2" y="0"/>
                  </a:cubicBezTo>
                  <a:cubicBezTo>
                    <a:pt x="0" y="12"/>
                    <a:pt x="0" y="12"/>
                    <a:pt x="0" y="12"/>
                  </a:cubicBezTo>
                  <a:lnTo>
                    <a:pt x="10"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776">
              <a:extLst>
                <a:ext uri="{FF2B5EF4-FFF2-40B4-BE49-F238E27FC236}">
                  <a16:creationId xmlns:a16="http://schemas.microsoft.com/office/drawing/2014/main" id="{A6F14D07-3C54-47B7-A579-5D6EE02EA459}"/>
                </a:ext>
              </a:extLst>
            </p:cNvPr>
            <p:cNvSpPr/>
            <p:nvPr/>
          </p:nvSpPr>
          <p:spPr bwMode="auto">
            <a:xfrm rot="964014">
              <a:off x="8340333" y="1680474"/>
              <a:ext cx="166607" cy="201772"/>
            </a:xfrm>
            <a:custGeom>
              <a:avLst/>
              <a:gdLst>
                <a:gd name="T0" fmla="*/ 0 w 32"/>
                <a:gd name="T1" fmla="*/ 32 h 38"/>
                <a:gd name="T2" fmla="*/ 27 w 32"/>
                <a:gd name="T3" fmla="*/ 38 h 38"/>
                <a:gd name="T4" fmla="*/ 32 w 32"/>
                <a:gd name="T5" fmla="*/ 6 h 38"/>
                <a:gd name="T6" fmla="*/ 6 w 32"/>
                <a:gd name="T7" fmla="*/ 0 h 38"/>
                <a:gd name="T8" fmla="*/ 0 w 32"/>
                <a:gd name="T9" fmla="*/ 32 h 38"/>
              </a:gdLst>
              <a:ahLst/>
              <a:cxnLst>
                <a:cxn ang="0">
                  <a:pos x="T0" y="T1"/>
                </a:cxn>
                <a:cxn ang="0">
                  <a:pos x="T2" y="T3"/>
                </a:cxn>
                <a:cxn ang="0">
                  <a:pos x="T4" y="T5"/>
                </a:cxn>
                <a:cxn ang="0">
                  <a:pos x="T6" y="T7"/>
                </a:cxn>
                <a:cxn ang="0">
                  <a:pos x="T8" y="T9"/>
                </a:cxn>
              </a:cxnLst>
              <a:rect l="0" t="0" r="r" b="b"/>
              <a:pathLst>
                <a:path w="32" h="38">
                  <a:moveTo>
                    <a:pt x="0" y="32"/>
                  </a:moveTo>
                  <a:cubicBezTo>
                    <a:pt x="9" y="34"/>
                    <a:pt x="18" y="36"/>
                    <a:pt x="27" y="38"/>
                  </a:cubicBezTo>
                  <a:cubicBezTo>
                    <a:pt x="32" y="6"/>
                    <a:pt x="32" y="6"/>
                    <a:pt x="32" y="6"/>
                  </a:cubicBezTo>
                  <a:cubicBezTo>
                    <a:pt x="6" y="0"/>
                    <a:pt x="6" y="0"/>
                    <a:pt x="6" y="0"/>
                  </a:cubicBezTo>
                  <a:lnTo>
                    <a:pt x="0" y="3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777">
              <a:extLst>
                <a:ext uri="{FF2B5EF4-FFF2-40B4-BE49-F238E27FC236}">
                  <a16:creationId xmlns:a16="http://schemas.microsoft.com/office/drawing/2014/main" id="{627F3F53-DE5E-42D9-BE77-E60CA84FD4C0}"/>
                </a:ext>
              </a:extLst>
            </p:cNvPr>
            <p:cNvSpPr/>
            <p:nvPr/>
          </p:nvSpPr>
          <p:spPr bwMode="auto">
            <a:xfrm rot="964014">
              <a:off x="8065280" y="1522037"/>
              <a:ext cx="181952" cy="212981"/>
            </a:xfrm>
            <a:custGeom>
              <a:avLst/>
              <a:gdLst>
                <a:gd name="T0" fmla="*/ 7 w 35"/>
                <a:gd name="T1" fmla="*/ 0 h 40"/>
                <a:gd name="T2" fmla="*/ 0 w 35"/>
                <a:gd name="T3" fmla="*/ 34 h 40"/>
                <a:gd name="T4" fmla="*/ 28 w 35"/>
                <a:gd name="T5" fmla="*/ 40 h 40"/>
                <a:gd name="T6" fmla="*/ 35 w 35"/>
                <a:gd name="T7" fmla="*/ 7 h 40"/>
                <a:gd name="T8" fmla="*/ 7 w 35"/>
                <a:gd name="T9" fmla="*/ 0 h 40"/>
              </a:gdLst>
              <a:ahLst/>
              <a:cxnLst>
                <a:cxn ang="0">
                  <a:pos x="T0" y="T1"/>
                </a:cxn>
                <a:cxn ang="0">
                  <a:pos x="T2" y="T3"/>
                </a:cxn>
                <a:cxn ang="0">
                  <a:pos x="T4" y="T5"/>
                </a:cxn>
                <a:cxn ang="0">
                  <a:pos x="T6" y="T7"/>
                </a:cxn>
                <a:cxn ang="0">
                  <a:pos x="T8" y="T9"/>
                </a:cxn>
              </a:cxnLst>
              <a:rect l="0" t="0" r="r" b="b"/>
              <a:pathLst>
                <a:path w="35" h="40">
                  <a:moveTo>
                    <a:pt x="7" y="0"/>
                  </a:moveTo>
                  <a:cubicBezTo>
                    <a:pt x="0" y="34"/>
                    <a:pt x="0" y="34"/>
                    <a:pt x="0" y="34"/>
                  </a:cubicBezTo>
                  <a:cubicBezTo>
                    <a:pt x="8" y="36"/>
                    <a:pt x="18" y="38"/>
                    <a:pt x="28" y="40"/>
                  </a:cubicBezTo>
                  <a:cubicBezTo>
                    <a:pt x="35" y="7"/>
                    <a:pt x="35" y="7"/>
                    <a:pt x="35" y="7"/>
                  </a:cubicBezTo>
                  <a:lnTo>
                    <a:pt x="7"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778">
              <a:extLst>
                <a:ext uri="{FF2B5EF4-FFF2-40B4-BE49-F238E27FC236}">
                  <a16:creationId xmlns:a16="http://schemas.microsoft.com/office/drawing/2014/main" id="{F2519421-BF9F-4B32-BBB5-CD96EB6205A7}"/>
                </a:ext>
              </a:extLst>
            </p:cNvPr>
            <p:cNvSpPr/>
            <p:nvPr/>
          </p:nvSpPr>
          <p:spPr bwMode="auto">
            <a:xfrm rot="964014">
              <a:off x="8149306" y="1367842"/>
              <a:ext cx="175375" cy="206256"/>
            </a:xfrm>
            <a:custGeom>
              <a:avLst/>
              <a:gdLst>
                <a:gd name="T0" fmla="*/ 80 w 80"/>
                <a:gd name="T1" fmla="*/ 14 h 92"/>
                <a:gd name="T2" fmla="*/ 14 w 80"/>
                <a:gd name="T3" fmla="*/ 0 h 92"/>
                <a:gd name="T4" fmla="*/ 0 w 80"/>
                <a:gd name="T5" fmla="*/ 76 h 92"/>
                <a:gd name="T6" fmla="*/ 66 w 80"/>
                <a:gd name="T7" fmla="*/ 92 h 92"/>
                <a:gd name="T8" fmla="*/ 80 w 80"/>
                <a:gd name="T9" fmla="*/ 14 h 92"/>
              </a:gdLst>
              <a:ahLst/>
              <a:cxnLst>
                <a:cxn ang="0">
                  <a:pos x="T0" y="T1"/>
                </a:cxn>
                <a:cxn ang="0">
                  <a:pos x="T2" y="T3"/>
                </a:cxn>
                <a:cxn ang="0">
                  <a:pos x="T4" y="T5"/>
                </a:cxn>
                <a:cxn ang="0">
                  <a:pos x="T6" y="T7"/>
                </a:cxn>
                <a:cxn ang="0">
                  <a:pos x="T8" y="T9"/>
                </a:cxn>
              </a:cxnLst>
              <a:rect l="0" t="0" r="r" b="b"/>
              <a:pathLst>
                <a:path w="80" h="92">
                  <a:moveTo>
                    <a:pt x="80" y="14"/>
                  </a:moveTo>
                  <a:lnTo>
                    <a:pt x="14" y="0"/>
                  </a:lnTo>
                  <a:lnTo>
                    <a:pt x="0" y="76"/>
                  </a:lnTo>
                  <a:lnTo>
                    <a:pt x="66" y="92"/>
                  </a:lnTo>
                  <a:lnTo>
                    <a:pt x="80"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779">
              <a:extLst>
                <a:ext uri="{FF2B5EF4-FFF2-40B4-BE49-F238E27FC236}">
                  <a16:creationId xmlns:a16="http://schemas.microsoft.com/office/drawing/2014/main" id="{8EE2F52D-7A7C-4282-9BE1-7C4076CA1A25}"/>
                </a:ext>
              </a:extLst>
            </p:cNvPr>
            <p:cNvSpPr/>
            <p:nvPr/>
          </p:nvSpPr>
          <p:spPr bwMode="auto">
            <a:xfrm rot="964014">
              <a:off x="8277887" y="1439343"/>
              <a:ext cx="186337" cy="217466"/>
            </a:xfrm>
            <a:custGeom>
              <a:avLst/>
              <a:gdLst>
                <a:gd name="T0" fmla="*/ 71 w 85"/>
                <a:gd name="T1" fmla="*/ 97 h 97"/>
                <a:gd name="T2" fmla="*/ 85 w 85"/>
                <a:gd name="T3" fmla="*/ 15 h 97"/>
                <a:gd name="T4" fmla="*/ 14 w 85"/>
                <a:gd name="T5" fmla="*/ 0 h 97"/>
                <a:gd name="T6" fmla="*/ 0 w 85"/>
                <a:gd name="T7" fmla="*/ 78 h 97"/>
                <a:gd name="T8" fmla="*/ 71 w 85"/>
                <a:gd name="T9" fmla="*/ 97 h 97"/>
              </a:gdLst>
              <a:ahLst/>
              <a:cxnLst>
                <a:cxn ang="0">
                  <a:pos x="T0" y="T1"/>
                </a:cxn>
                <a:cxn ang="0">
                  <a:pos x="T2" y="T3"/>
                </a:cxn>
                <a:cxn ang="0">
                  <a:pos x="T4" y="T5"/>
                </a:cxn>
                <a:cxn ang="0">
                  <a:pos x="T6" y="T7"/>
                </a:cxn>
                <a:cxn ang="0">
                  <a:pos x="T8" y="T9"/>
                </a:cxn>
              </a:cxnLst>
              <a:rect l="0" t="0" r="r" b="b"/>
              <a:pathLst>
                <a:path w="85" h="97">
                  <a:moveTo>
                    <a:pt x="71" y="97"/>
                  </a:moveTo>
                  <a:lnTo>
                    <a:pt x="85" y="15"/>
                  </a:lnTo>
                  <a:lnTo>
                    <a:pt x="14" y="0"/>
                  </a:lnTo>
                  <a:lnTo>
                    <a:pt x="0" y="78"/>
                  </a:lnTo>
                  <a:lnTo>
                    <a:pt x="71" y="9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780">
              <a:extLst>
                <a:ext uri="{FF2B5EF4-FFF2-40B4-BE49-F238E27FC236}">
                  <a16:creationId xmlns:a16="http://schemas.microsoft.com/office/drawing/2014/main" id="{B58091BE-E10F-490C-9760-E6B388A80908}"/>
                </a:ext>
              </a:extLst>
            </p:cNvPr>
            <p:cNvSpPr/>
            <p:nvPr/>
          </p:nvSpPr>
          <p:spPr bwMode="auto">
            <a:xfrm rot="964014">
              <a:off x="8351830" y="1316735"/>
              <a:ext cx="181952" cy="170386"/>
            </a:xfrm>
            <a:custGeom>
              <a:avLst/>
              <a:gdLst>
                <a:gd name="T0" fmla="*/ 30 w 35"/>
                <a:gd name="T1" fmla="*/ 32 h 32"/>
                <a:gd name="T2" fmla="*/ 35 w 35"/>
                <a:gd name="T3" fmla="*/ 6 h 32"/>
                <a:gd name="T4" fmla="*/ 24 w 35"/>
                <a:gd name="T5" fmla="*/ 3 h 32"/>
                <a:gd name="T6" fmla="*/ 5 w 35"/>
                <a:gd name="T7" fmla="*/ 1 h 32"/>
                <a:gd name="T8" fmla="*/ 0 w 35"/>
                <a:gd name="T9" fmla="*/ 26 h 32"/>
                <a:gd name="T10" fmla="*/ 30 w 35"/>
                <a:gd name="T11" fmla="*/ 32 h 32"/>
              </a:gdLst>
              <a:ahLst/>
              <a:cxnLst>
                <a:cxn ang="0">
                  <a:pos x="T0" y="T1"/>
                </a:cxn>
                <a:cxn ang="0">
                  <a:pos x="T2" y="T3"/>
                </a:cxn>
                <a:cxn ang="0">
                  <a:pos x="T4" y="T5"/>
                </a:cxn>
                <a:cxn ang="0">
                  <a:pos x="T6" y="T7"/>
                </a:cxn>
                <a:cxn ang="0">
                  <a:pos x="T8" y="T9"/>
                </a:cxn>
                <a:cxn ang="0">
                  <a:pos x="T10" y="T11"/>
                </a:cxn>
              </a:cxnLst>
              <a:rect l="0" t="0" r="r" b="b"/>
              <a:pathLst>
                <a:path w="35" h="32">
                  <a:moveTo>
                    <a:pt x="30" y="32"/>
                  </a:moveTo>
                  <a:cubicBezTo>
                    <a:pt x="35" y="6"/>
                    <a:pt x="35" y="6"/>
                    <a:pt x="35" y="6"/>
                  </a:cubicBezTo>
                  <a:cubicBezTo>
                    <a:pt x="31" y="4"/>
                    <a:pt x="28" y="3"/>
                    <a:pt x="24" y="3"/>
                  </a:cubicBezTo>
                  <a:cubicBezTo>
                    <a:pt x="24" y="3"/>
                    <a:pt x="16" y="0"/>
                    <a:pt x="5" y="1"/>
                  </a:cubicBezTo>
                  <a:cubicBezTo>
                    <a:pt x="0" y="26"/>
                    <a:pt x="0" y="26"/>
                    <a:pt x="0" y="26"/>
                  </a:cubicBezTo>
                  <a:lnTo>
                    <a:pt x="30" y="32"/>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781">
              <a:extLst>
                <a:ext uri="{FF2B5EF4-FFF2-40B4-BE49-F238E27FC236}">
                  <a16:creationId xmlns:a16="http://schemas.microsoft.com/office/drawing/2014/main" id="{9453C13C-6DCA-4B73-BC81-9A885FCCD819}"/>
                </a:ext>
              </a:extLst>
            </p:cNvPr>
            <p:cNvSpPr/>
            <p:nvPr/>
          </p:nvSpPr>
          <p:spPr bwMode="auto">
            <a:xfrm rot="964014">
              <a:off x="8196321" y="1598369"/>
              <a:ext cx="190721" cy="212981"/>
            </a:xfrm>
            <a:custGeom>
              <a:avLst/>
              <a:gdLst>
                <a:gd name="T0" fmla="*/ 7 w 37"/>
                <a:gd name="T1" fmla="*/ 0 h 40"/>
                <a:gd name="T2" fmla="*/ 0 w 37"/>
                <a:gd name="T3" fmla="*/ 33 h 40"/>
                <a:gd name="T4" fmla="*/ 31 w 37"/>
                <a:gd name="T5" fmla="*/ 40 h 40"/>
                <a:gd name="T6" fmla="*/ 37 w 37"/>
                <a:gd name="T7" fmla="*/ 8 h 40"/>
                <a:gd name="T8" fmla="*/ 7 w 37"/>
                <a:gd name="T9" fmla="*/ 0 h 40"/>
              </a:gdLst>
              <a:ahLst/>
              <a:cxnLst>
                <a:cxn ang="0">
                  <a:pos x="T0" y="T1"/>
                </a:cxn>
                <a:cxn ang="0">
                  <a:pos x="T2" y="T3"/>
                </a:cxn>
                <a:cxn ang="0">
                  <a:pos x="T4" y="T5"/>
                </a:cxn>
                <a:cxn ang="0">
                  <a:pos x="T6" y="T7"/>
                </a:cxn>
                <a:cxn ang="0">
                  <a:pos x="T8" y="T9"/>
                </a:cxn>
              </a:cxnLst>
              <a:rect l="0" t="0" r="r" b="b"/>
              <a:pathLst>
                <a:path w="37" h="40">
                  <a:moveTo>
                    <a:pt x="7" y="0"/>
                  </a:moveTo>
                  <a:cubicBezTo>
                    <a:pt x="0" y="33"/>
                    <a:pt x="0" y="33"/>
                    <a:pt x="0" y="33"/>
                  </a:cubicBezTo>
                  <a:cubicBezTo>
                    <a:pt x="10" y="35"/>
                    <a:pt x="21" y="38"/>
                    <a:pt x="31" y="40"/>
                  </a:cubicBezTo>
                  <a:cubicBezTo>
                    <a:pt x="37" y="8"/>
                    <a:pt x="37" y="8"/>
                    <a:pt x="37" y="8"/>
                  </a:cubicBezTo>
                  <a:lnTo>
                    <a:pt x="7"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782">
              <a:extLst>
                <a:ext uri="{FF2B5EF4-FFF2-40B4-BE49-F238E27FC236}">
                  <a16:creationId xmlns:a16="http://schemas.microsoft.com/office/drawing/2014/main" id="{00C458BF-B3F9-4407-9472-98D036DCD337}"/>
                </a:ext>
              </a:extLst>
            </p:cNvPr>
            <p:cNvSpPr/>
            <p:nvPr/>
          </p:nvSpPr>
          <p:spPr bwMode="auto">
            <a:xfrm rot="964014">
              <a:off x="8469056" y="1746812"/>
              <a:ext cx="129340" cy="183837"/>
            </a:xfrm>
            <a:custGeom>
              <a:avLst/>
              <a:gdLst>
                <a:gd name="T0" fmla="*/ 25 w 25"/>
                <a:gd name="T1" fmla="*/ 5 h 35"/>
                <a:gd name="T2" fmla="*/ 5 w 25"/>
                <a:gd name="T3" fmla="*/ 0 h 35"/>
                <a:gd name="T4" fmla="*/ 0 w 25"/>
                <a:gd name="T5" fmla="*/ 32 h 35"/>
                <a:gd name="T6" fmla="*/ 11 w 25"/>
                <a:gd name="T7" fmla="*/ 35 h 35"/>
                <a:gd name="T8" fmla="*/ 25 w 25"/>
                <a:gd name="T9" fmla="*/ 5 h 35"/>
              </a:gdLst>
              <a:ahLst/>
              <a:cxnLst>
                <a:cxn ang="0">
                  <a:pos x="T0" y="T1"/>
                </a:cxn>
                <a:cxn ang="0">
                  <a:pos x="T2" y="T3"/>
                </a:cxn>
                <a:cxn ang="0">
                  <a:pos x="T4" y="T5"/>
                </a:cxn>
                <a:cxn ang="0">
                  <a:pos x="T6" y="T7"/>
                </a:cxn>
                <a:cxn ang="0">
                  <a:pos x="T8" y="T9"/>
                </a:cxn>
              </a:cxnLst>
              <a:rect l="0" t="0" r="r" b="b"/>
              <a:pathLst>
                <a:path w="25" h="35">
                  <a:moveTo>
                    <a:pt x="25" y="5"/>
                  </a:moveTo>
                  <a:cubicBezTo>
                    <a:pt x="5" y="0"/>
                    <a:pt x="5" y="0"/>
                    <a:pt x="5" y="0"/>
                  </a:cubicBezTo>
                  <a:cubicBezTo>
                    <a:pt x="0" y="32"/>
                    <a:pt x="0" y="32"/>
                    <a:pt x="0" y="32"/>
                  </a:cubicBezTo>
                  <a:cubicBezTo>
                    <a:pt x="4" y="33"/>
                    <a:pt x="8" y="34"/>
                    <a:pt x="11" y="35"/>
                  </a:cubicBezTo>
                  <a:cubicBezTo>
                    <a:pt x="18" y="25"/>
                    <a:pt x="23" y="15"/>
                    <a:pt x="25" y="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783">
              <a:extLst>
                <a:ext uri="{FF2B5EF4-FFF2-40B4-BE49-F238E27FC236}">
                  <a16:creationId xmlns:a16="http://schemas.microsoft.com/office/drawing/2014/main" id="{FBB15BC4-DB9C-442D-92A2-EC0F856B6639}"/>
                </a:ext>
              </a:extLst>
            </p:cNvPr>
            <p:cNvSpPr/>
            <p:nvPr/>
          </p:nvSpPr>
          <p:spPr bwMode="auto">
            <a:xfrm rot="964014">
              <a:off x="8274414" y="1837843"/>
              <a:ext cx="166607" cy="154692"/>
            </a:xfrm>
            <a:custGeom>
              <a:avLst/>
              <a:gdLst>
                <a:gd name="T0" fmla="*/ 5 w 32"/>
                <a:gd name="T1" fmla="*/ 0 h 29"/>
                <a:gd name="T2" fmla="*/ 0 w 32"/>
                <a:gd name="T3" fmla="*/ 29 h 29"/>
                <a:gd name="T4" fmla="*/ 29 w 32"/>
                <a:gd name="T5" fmla="*/ 21 h 29"/>
                <a:gd name="T6" fmla="*/ 32 w 32"/>
                <a:gd name="T7" fmla="*/ 6 h 29"/>
                <a:gd name="T8" fmla="*/ 5 w 32"/>
                <a:gd name="T9" fmla="*/ 0 h 29"/>
              </a:gdLst>
              <a:ahLst/>
              <a:cxnLst>
                <a:cxn ang="0">
                  <a:pos x="T0" y="T1"/>
                </a:cxn>
                <a:cxn ang="0">
                  <a:pos x="T2" y="T3"/>
                </a:cxn>
                <a:cxn ang="0">
                  <a:pos x="T4" y="T5"/>
                </a:cxn>
                <a:cxn ang="0">
                  <a:pos x="T6" y="T7"/>
                </a:cxn>
                <a:cxn ang="0">
                  <a:pos x="T8" y="T9"/>
                </a:cxn>
              </a:cxnLst>
              <a:rect l="0" t="0" r="r" b="b"/>
              <a:pathLst>
                <a:path w="32" h="29">
                  <a:moveTo>
                    <a:pt x="5" y="0"/>
                  </a:moveTo>
                  <a:cubicBezTo>
                    <a:pt x="0" y="29"/>
                    <a:pt x="0" y="29"/>
                    <a:pt x="0" y="29"/>
                  </a:cubicBezTo>
                  <a:cubicBezTo>
                    <a:pt x="10" y="29"/>
                    <a:pt x="21" y="27"/>
                    <a:pt x="29" y="21"/>
                  </a:cubicBezTo>
                  <a:cubicBezTo>
                    <a:pt x="32" y="6"/>
                    <a:pt x="32" y="6"/>
                    <a:pt x="32" y="6"/>
                  </a:cubicBezTo>
                  <a:cubicBezTo>
                    <a:pt x="23" y="4"/>
                    <a:pt x="14" y="2"/>
                    <a:pt x="5"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784">
              <a:extLst>
                <a:ext uri="{FF2B5EF4-FFF2-40B4-BE49-F238E27FC236}">
                  <a16:creationId xmlns:a16="http://schemas.microsoft.com/office/drawing/2014/main" id="{5C15C1F4-9531-4E85-9472-602ACCE42644}"/>
                </a:ext>
              </a:extLst>
            </p:cNvPr>
            <p:cNvSpPr/>
            <p:nvPr/>
          </p:nvSpPr>
          <p:spPr bwMode="auto">
            <a:xfrm rot="964014">
              <a:off x="8004383" y="1687844"/>
              <a:ext cx="162223" cy="190563"/>
            </a:xfrm>
            <a:custGeom>
              <a:avLst/>
              <a:gdLst>
                <a:gd name="T0" fmla="*/ 3 w 31"/>
                <a:gd name="T1" fmla="*/ 0 h 36"/>
                <a:gd name="T2" fmla="*/ 0 w 31"/>
                <a:gd name="T3" fmla="*/ 16 h 36"/>
                <a:gd name="T4" fmla="*/ 26 w 31"/>
                <a:gd name="T5" fmla="*/ 36 h 36"/>
                <a:gd name="T6" fmla="*/ 31 w 31"/>
                <a:gd name="T7" fmla="*/ 6 h 36"/>
                <a:gd name="T8" fmla="*/ 3 w 31"/>
                <a:gd name="T9" fmla="*/ 0 h 36"/>
              </a:gdLst>
              <a:ahLst/>
              <a:cxnLst>
                <a:cxn ang="0">
                  <a:pos x="T0" y="T1"/>
                </a:cxn>
                <a:cxn ang="0">
                  <a:pos x="T2" y="T3"/>
                </a:cxn>
                <a:cxn ang="0">
                  <a:pos x="T4" y="T5"/>
                </a:cxn>
                <a:cxn ang="0">
                  <a:pos x="T6" y="T7"/>
                </a:cxn>
                <a:cxn ang="0">
                  <a:pos x="T8" y="T9"/>
                </a:cxn>
              </a:cxnLst>
              <a:rect l="0" t="0" r="r" b="b"/>
              <a:pathLst>
                <a:path w="31" h="36">
                  <a:moveTo>
                    <a:pt x="3" y="0"/>
                  </a:moveTo>
                  <a:cubicBezTo>
                    <a:pt x="0" y="16"/>
                    <a:pt x="0" y="16"/>
                    <a:pt x="0" y="16"/>
                  </a:cubicBezTo>
                  <a:cubicBezTo>
                    <a:pt x="7" y="24"/>
                    <a:pt x="16" y="31"/>
                    <a:pt x="26" y="36"/>
                  </a:cubicBezTo>
                  <a:cubicBezTo>
                    <a:pt x="31" y="6"/>
                    <a:pt x="31" y="6"/>
                    <a:pt x="31" y="6"/>
                  </a:cubicBezTo>
                  <a:cubicBezTo>
                    <a:pt x="21" y="4"/>
                    <a:pt x="11" y="2"/>
                    <a:pt x="3"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785">
              <a:extLst>
                <a:ext uri="{FF2B5EF4-FFF2-40B4-BE49-F238E27FC236}">
                  <a16:creationId xmlns:a16="http://schemas.microsoft.com/office/drawing/2014/main" id="{7581ED8D-64BE-4C70-9E0E-C64B17259472}"/>
                </a:ext>
              </a:extLst>
            </p:cNvPr>
            <p:cNvSpPr/>
            <p:nvPr/>
          </p:nvSpPr>
          <p:spPr bwMode="auto">
            <a:xfrm rot="964014">
              <a:off x="8125213" y="1761113"/>
              <a:ext cx="186337" cy="190563"/>
            </a:xfrm>
            <a:custGeom>
              <a:avLst/>
              <a:gdLst>
                <a:gd name="T0" fmla="*/ 5 w 36"/>
                <a:gd name="T1" fmla="*/ 0 h 36"/>
                <a:gd name="T2" fmla="*/ 0 w 36"/>
                <a:gd name="T3" fmla="*/ 30 h 36"/>
                <a:gd name="T4" fmla="*/ 31 w 36"/>
                <a:gd name="T5" fmla="*/ 36 h 36"/>
                <a:gd name="T6" fmla="*/ 36 w 36"/>
                <a:gd name="T7" fmla="*/ 7 h 36"/>
                <a:gd name="T8" fmla="*/ 5 w 36"/>
                <a:gd name="T9" fmla="*/ 0 h 36"/>
              </a:gdLst>
              <a:ahLst/>
              <a:cxnLst>
                <a:cxn ang="0">
                  <a:pos x="T0" y="T1"/>
                </a:cxn>
                <a:cxn ang="0">
                  <a:pos x="T2" y="T3"/>
                </a:cxn>
                <a:cxn ang="0">
                  <a:pos x="T4" y="T5"/>
                </a:cxn>
                <a:cxn ang="0">
                  <a:pos x="T6" y="T7"/>
                </a:cxn>
                <a:cxn ang="0">
                  <a:pos x="T8" y="T9"/>
                </a:cxn>
              </a:cxnLst>
              <a:rect l="0" t="0" r="r" b="b"/>
              <a:pathLst>
                <a:path w="36" h="36">
                  <a:moveTo>
                    <a:pt x="5" y="0"/>
                  </a:moveTo>
                  <a:cubicBezTo>
                    <a:pt x="0" y="30"/>
                    <a:pt x="0" y="30"/>
                    <a:pt x="0" y="30"/>
                  </a:cubicBezTo>
                  <a:cubicBezTo>
                    <a:pt x="10" y="34"/>
                    <a:pt x="20" y="36"/>
                    <a:pt x="31" y="36"/>
                  </a:cubicBezTo>
                  <a:cubicBezTo>
                    <a:pt x="36" y="7"/>
                    <a:pt x="36" y="7"/>
                    <a:pt x="36" y="7"/>
                  </a:cubicBezTo>
                  <a:cubicBezTo>
                    <a:pt x="26" y="5"/>
                    <a:pt x="15" y="2"/>
                    <a:pt x="5"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786">
              <a:extLst>
                <a:ext uri="{FF2B5EF4-FFF2-40B4-BE49-F238E27FC236}">
                  <a16:creationId xmlns:a16="http://schemas.microsoft.com/office/drawing/2014/main" id="{5C73D54C-708F-401D-9991-1E7C2FD2CED1}"/>
                </a:ext>
              </a:extLst>
            </p:cNvPr>
            <p:cNvSpPr/>
            <p:nvPr/>
          </p:nvSpPr>
          <p:spPr bwMode="auto">
            <a:xfrm rot="964014">
              <a:off x="8423158" y="1898267"/>
              <a:ext cx="72343" cy="80709"/>
            </a:xfrm>
            <a:custGeom>
              <a:avLst/>
              <a:gdLst>
                <a:gd name="T0" fmla="*/ 0 w 14"/>
                <a:gd name="T1" fmla="*/ 15 h 15"/>
                <a:gd name="T2" fmla="*/ 10 w 14"/>
                <a:gd name="T3" fmla="*/ 8 h 15"/>
                <a:gd name="T4" fmla="*/ 14 w 14"/>
                <a:gd name="T5" fmla="*/ 3 h 15"/>
                <a:gd name="T6" fmla="*/ 3 w 14"/>
                <a:gd name="T7" fmla="*/ 0 h 15"/>
                <a:gd name="T8" fmla="*/ 0 w 14"/>
                <a:gd name="T9" fmla="*/ 15 h 15"/>
              </a:gdLst>
              <a:ahLst/>
              <a:cxnLst>
                <a:cxn ang="0">
                  <a:pos x="T0" y="T1"/>
                </a:cxn>
                <a:cxn ang="0">
                  <a:pos x="T2" y="T3"/>
                </a:cxn>
                <a:cxn ang="0">
                  <a:pos x="T4" y="T5"/>
                </a:cxn>
                <a:cxn ang="0">
                  <a:pos x="T6" y="T7"/>
                </a:cxn>
                <a:cxn ang="0">
                  <a:pos x="T8" y="T9"/>
                </a:cxn>
              </a:cxnLst>
              <a:rect l="0" t="0" r="r" b="b"/>
              <a:pathLst>
                <a:path w="14" h="15">
                  <a:moveTo>
                    <a:pt x="0" y="15"/>
                  </a:moveTo>
                  <a:cubicBezTo>
                    <a:pt x="4" y="13"/>
                    <a:pt x="7" y="11"/>
                    <a:pt x="10" y="8"/>
                  </a:cubicBezTo>
                  <a:cubicBezTo>
                    <a:pt x="11" y="6"/>
                    <a:pt x="13" y="4"/>
                    <a:pt x="14" y="3"/>
                  </a:cubicBezTo>
                  <a:cubicBezTo>
                    <a:pt x="11" y="2"/>
                    <a:pt x="7" y="1"/>
                    <a:pt x="3" y="0"/>
                  </a:cubicBezTo>
                  <a:lnTo>
                    <a:pt x="0" y="1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787">
              <a:extLst>
                <a:ext uri="{FF2B5EF4-FFF2-40B4-BE49-F238E27FC236}">
                  <a16:creationId xmlns:a16="http://schemas.microsoft.com/office/drawing/2014/main" id="{6B9C11DD-7681-4550-A0E4-AE2F96F6AA15}"/>
                </a:ext>
              </a:extLst>
            </p:cNvPr>
            <p:cNvSpPr/>
            <p:nvPr/>
          </p:nvSpPr>
          <p:spPr bwMode="auto">
            <a:xfrm rot="964014">
              <a:off x="8065293" y="1331081"/>
              <a:ext cx="124955" cy="174869"/>
            </a:xfrm>
            <a:custGeom>
              <a:avLst/>
              <a:gdLst>
                <a:gd name="T0" fmla="*/ 24 w 24"/>
                <a:gd name="T1" fmla="*/ 1 h 33"/>
                <a:gd name="T2" fmla="*/ 16 w 24"/>
                <a:gd name="T3" fmla="*/ 0 h 33"/>
                <a:gd name="T4" fmla="*/ 0 w 24"/>
                <a:gd name="T5" fmla="*/ 29 h 33"/>
                <a:gd name="T6" fmla="*/ 18 w 24"/>
                <a:gd name="T7" fmla="*/ 33 h 33"/>
                <a:gd name="T8" fmla="*/ 24 w 24"/>
                <a:gd name="T9" fmla="*/ 1 h 33"/>
              </a:gdLst>
              <a:ahLst/>
              <a:cxnLst>
                <a:cxn ang="0">
                  <a:pos x="T0" y="T1"/>
                </a:cxn>
                <a:cxn ang="0">
                  <a:pos x="T2" y="T3"/>
                </a:cxn>
                <a:cxn ang="0">
                  <a:pos x="T4" y="T5"/>
                </a:cxn>
                <a:cxn ang="0">
                  <a:pos x="T6" y="T7"/>
                </a:cxn>
                <a:cxn ang="0">
                  <a:pos x="T8" y="T9"/>
                </a:cxn>
              </a:cxnLst>
              <a:rect l="0" t="0" r="r" b="b"/>
              <a:pathLst>
                <a:path w="24" h="33">
                  <a:moveTo>
                    <a:pt x="24" y="1"/>
                  </a:moveTo>
                  <a:cubicBezTo>
                    <a:pt x="16" y="0"/>
                    <a:pt x="16" y="0"/>
                    <a:pt x="16" y="0"/>
                  </a:cubicBezTo>
                  <a:cubicBezTo>
                    <a:pt x="10" y="7"/>
                    <a:pt x="4" y="16"/>
                    <a:pt x="0" y="29"/>
                  </a:cubicBezTo>
                  <a:cubicBezTo>
                    <a:pt x="18" y="33"/>
                    <a:pt x="18" y="33"/>
                    <a:pt x="18" y="33"/>
                  </a:cubicBezTo>
                  <a:lnTo>
                    <a:pt x="24" y="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788">
              <a:extLst>
                <a:ext uri="{FF2B5EF4-FFF2-40B4-BE49-F238E27FC236}">
                  <a16:creationId xmlns:a16="http://schemas.microsoft.com/office/drawing/2014/main" id="{2B937ADA-2F33-4802-9671-33B8187D2352}"/>
                </a:ext>
              </a:extLst>
            </p:cNvPr>
            <p:cNvSpPr/>
            <p:nvPr/>
          </p:nvSpPr>
          <p:spPr bwMode="auto">
            <a:xfrm rot="964014">
              <a:off x="8217042" y="1280229"/>
              <a:ext cx="170991" cy="132273"/>
            </a:xfrm>
            <a:custGeom>
              <a:avLst/>
              <a:gdLst>
                <a:gd name="T0" fmla="*/ 28 w 33"/>
                <a:gd name="T1" fmla="*/ 25 h 25"/>
                <a:gd name="T2" fmla="*/ 33 w 33"/>
                <a:gd name="T3" fmla="*/ 0 h 25"/>
                <a:gd name="T4" fmla="*/ 2 w 33"/>
                <a:gd name="T5" fmla="*/ 10 h 25"/>
                <a:gd name="T6" fmla="*/ 0 w 33"/>
                <a:gd name="T7" fmla="*/ 19 h 25"/>
                <a:gd name="T8" fmla="*/ 28 w 33"/>
                <a:gd name="T9" fmla="*/ 25 h 25"/>
              </a:gdLst>
              <a:ahLst/>
              <a:cxnLst>
                <a:cxn ang="0">
                  <a:pos x="T0" y="T1"/>
                </a:cxn>
                <a:cxn ang="0">
                  <a:pos x="T2" y="T3"/>
                </a:cxn>
                <a:cxn ang="0">
                  <a:pos x="T4" y="T5"/>
                </a:cxn>
                <a:cxn ang="0">
                  <a:pos x="T6" y="T7"/>
                </a:cxn>
                <a:cxn ang="0">
                  <a:pos x="T8" y="T9"/>
                </a:cxn>
              </a:cxnLst>
              <a:rect l="0" t="0" r="r" b="b"/>
              <a:pathLst>
                <a:path w="33" h="25">
                  <a:moveTo>
                    <a:pt x="28" y="25"/>
                  </a:moveTo>
                  <a:cubicBezTo>
                    <a:pt x="33" y="0"/>
                    <a:pt x="33" y="0"/>
                    <a:pt x="33" y="0"/>
                  </a:cubicBezTo>
                  <a:cubicBezTo>
                    <a:pt x="24" y="0"/>
                    <a:pt x="12" y="3"/>
                    <a:pt x="2" y="10"/>
                  </a:cubicBezTo>
                  <a:cubicBezTo>
                    <a:pt x="0" y="19"/>
                    <a:pt x="0" y="19"/>
                    <a:pt x="0" y="19"/>
                  </a:cubicBezTo>
                  <a:lnTo>
                    <a:pt x="28" y="2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789">
              <a:extLst>
                <a:ext uri="{FF2B5EF4-FFF2-40B4-BE49-F238E27FC236}">
                  <a16:creationId xmlns:a16="http://schemas.microsoft.com/office/drawing/2014/main" id="{E0F34075-C23A-46B7-AC4E-F692C1A7B194}"/>
                </a:ext>
              </a:extLst>
            </p:cNvPr>
            <p:cNvSpPr/>
            <p:nvPr/>
          </p:nvSpPr>
          <p:spPr bwMode="auto">
            <a:xfrm rot="964014">
              <a:off x="8176228" y="1305688"/>
              <a:ext cx="52613" cy="47081"/>
            </a:xfrm>
            <a:custGeom>
              <a:avLst/>
              <a:gdLst>
                <a:gd name="T0" fmla="*/ 10 w 10"/>
                <a:gd name="T1" fmla="*/ 0 h 9"/>
                <a:gd name="T2" fmla="*/ 0 w 10"/>
                <a:gd name="T3" fmla="*/ 8 h 9"/>
                <a:gd name="T4" fmla="*/ 8 w 10"/>
                <a:gd name="T5" fmla="*/ 9 h 9"/>
                <a:gd name="T6" fmla="*/ 10 w 10"/>
                <a:gd name="T7" fmla="*/ 0 h 9"/>
              </a:gdLst>
              <a:ahLst/>
              <a:cxnLst>
                <a:cxn ang="0">
                  <a:pos x="T0" y="T1"/>
                </a:cxn>
                <a:cxn ang="0">
                  <a:pos x="T2" y="T3"/>
                </a:cxn>
                <a:cxn ang="0">
                  <a:pos x="T4" y="T5"/>
                </a:cxn>
                <a:cxn ang="0">
                  <a:pos x="T6" y="T7"/>
                </a:cxn>
              </a:cxnLst>
              <a:rect l="0" t="0" r="r" b="b"/>
              <a:pathLst>
                <a:path w="10" h="9">
                  <a:moveTo>
                    <a:pt x="10" y="0"/>
                  </a:moveTo>
                  <a:cubicBezTo>
                    <a:pt x="6" y="2"/>
                    <a:pt x="3" y="5"/>
                    <a:pt x="0" y="8"/>
                  </a:cubicBezTo>
                  <a:cubicBezTo>
                    <a:pt x="8" y="9"/>
                    <a:pt x="8" y="9"/>
                    <a:pt x="8" y="9"/>
                  </a:cubicBezTo>
                  <a:lnTo>
                    <a:pt x="10"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790">
              <a:extLst>
                <a:ext uri="{FF2B5EF4-FFF2-40B4-BE49-F238E27FC236}">
                  <a16:creationId xmlns:a16="http://schemas.microsoft.com/office/drawing/2014/main" id="{8823EBFD-6676-474A-A983-2470DBD1E788}"/>
                </a:ext>
              </a:extLst>
            </p:cNvPr>
            <p:cNvSpPr/>
            <p:nvPr/>
          </p:nvSpPr>
          <p:spPr bwMode="auto">
            <a:xfrm rot="964014">
              <a:off x="7974569" y="1647214"/>
              <a:ext cx="65766" cy="100885"/>
            </a:xfrm>
            <a:custGeom>
              <a:avLst/>
              <a:gdLst>
                <a:gd name="T0" fmla="*/ 0 w 13"/>
                <a:gd name="T1" fmla="*/ 0 h 19"/>
                <a:gd name="T2" fmla="*/ 10 w 13"/>
                <a:gd name="T3" fmla="*/ 19 h 19"/>
                <a:gd name="T4" fmla="*/ 13 w 13"/>
                <a:gd name="T5" fmla="*/ 3 h 19"/>
                <a:gd name="T6" fmla="*/ 0 w 13"/>
                <a:gd name="T7" fmla="*/ 0 h 19"/>
              </a:gdLst>
              <a:ahLst/>
              <a:cxnLst>
                <a:cxn ang="0">
                  <a:pos x="T0" y="T1"/>
                </a:cxn>
                <a:cxn ang="0">
                  <a:pos x="T2" y="T3"/>
                </a:cxn>
                <a:cxn ang="0">
                  <a:pos x="T4" y="T5"/>
                </a:cxn>
                <a:cxn ang="0">
                  <a:pos x="T6" y="T7"/>
                </a:cxn>
              </a:cxnLst>
              <a:rect l="0" t="0" r="r" b="b"/>
              <a:pathLst>
                <a:path w="13" h="19">
                  <a:moveTo>
                    <a:pt x="0" y="0"/>
                  </a:moveTo>
                  <a:cubicBezTo>
                    <a:pt x="2" y="7"/>
                    <a:pt x="6" y="13"/>
                    <a:pt x="10" y="19"/>
                  </a:cubicBezTo>
                  <a:cubicBezTo>
                    <a:pt x="13" y="3"/>
                    <a:pt x="13" y="3"/>
                    <a:pt x="13" y="3"/>
                  </a:cubicBezTo>
                  <a:cubicBezTo>
                    <a:pt x="8" y="2"/>
                    <a:pt x="4" y="1"/>
                    <a:pt x="0"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791">
              <a:extLst>
                <a:ext uri="{FF2B5EF4-FFF2-40B4-BE49-F238E27FC236}">
                  <a16:creationId xmlns:a16="http://schemas.microsoft.com/office/drawing/2014/main" id="{14EDA818-F9D4-4B89-AA9F-5613E1A86228}"/>
                </a:ext>
              </a:extLst>
            </p:cNvPr>
            <p:cNvSpPr/>
            <p:nvPr/>
          </p:nvSpPr>
          <p:spPr bwMode="auto">
            <a:xfrm rot="964014">
              <a:off x="8000633" y="1470073"/>
              <a:ext cx="113994" cy="201772"/>
            </a:xfrm>
            <a:custGeom>
              <a:avLst/>
              <a:gdLst>
                <a:gd name="T0" fmla="*/ 22 w 22"/>
                <a:gd name="T1" fmla="*/ 4 h 38"/>
                <a:gd name="T2" fmla="*/ 4 w 22"/>
                <a:gd name="T3" fmla="*/ 0 h 38"/>
                <a:gd name="T4" fmla="*/ 3 w 22"/>
                <a:gd name="T5" fmla="*/ 2 h 38"/>
                <a:gd name="T6" fmla="*/ 2 w 22"/>
                <a:gd name="T7" fmla="*/ 35 h 38"/>
                <a:gd name="T8" fmla="*/ 15 w 22"/>
                <a:gd name="T9" fmla="*/ 38 h 38"/>
                <a:gd name="T10" fmla="*/ 22 w 22"/>
                <a:gd name="T11" fmla="*/ 4 h 38"/>
              </a:gdLst>
              <a:ahLst/>
              <a:cxnLst>
                <a:cxn ang="0">
                  <a:pos x="T0" y="T1"/>
                </a:cxn>
                <a:cxn ang="0">
                  <a:pos x="T2" y="T3"/>
                </a:cxn>
                <a:cxn ang="0">
                  <a:pos x="T4" y="T5"/>
                </a:cxn>
                <a:cxn ang="0">
                  <a:pos x="T6" y="T7"/>
                </a:cxn>
                <a:cxn ang="0">
                  <a:pos x="T8" y="T9"/>
                </a:cxn>
                <a:cxn ang="0">
                  <a:pos x="T10" y="T11"/>
                </a:cxn>
              </a:cxnLst>
              <a:rect l="0" t="0" r="r" b="b"/>
              <a:pathLst>
                <a:path w="22" h="38">
                  <a:moveTo>
                    <a:pt x="22" y="4"/>
                  </a:moveTo>
                  <a:cubicBezTo>
                    <a:pt x="4" y="0"/>
                    <a:pt x="4" y="0"/>
                    <a:pt x="4" y="0"/>
                  </a:cubicBezTo>
                  <a:cubicBezTo>
                    <a:pt x="4" y="1"/>
                    <a:pt x="3" y="1"/>
                    <a:pt x="3" y="2"/>
                  </a:cubicBezTo>
                  <a:cubicBezTo>
                    <a:pt x="0" y="14"/>
                    <a:pt x="0" y="25"/>
                    <a:pt x="2" y="35"/>
                  </a:cubicBezTo>
                  <a:cubicBezTo>
                    <a:pt x="6" y="36"/>
                    <a:pt x="10" y="37"/>
                    <a:pt x="15" y="38"/>
                  </a:cubicBezTo>
                  <a:lnTo>
                    <a:pt x="22" y="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792">
              <a:extLst>
                <a:ext uri="{FF2B5EF4-FFF2-40B4-BE49-F238E27FC236}">
                  <a16:creationId xmlns:a16="http://schemas.microsoft.com/office/drawing/2014/main" id="{2D773A00-F35A-4FF9-991D-79D4DBF9F472}"/>
                </a:ext>
              </a:extLst>
            </p:cNvPr>
            <p:cNvSpPr>
              <a:spLocks noEditPoints="1"/>
            </p:cNvSpPr>
            <p:nvPr/>
          </p:nvSpPr>
          <p:spPr bwMode="auto">
            <a:xfrm rot="964014">
              <a:off x="8265785" y="1292439"/>
              <a:ext cx="83304" cy="89676"/>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2 w 16"/>
                <a:gd name="T15" fmla="*/ 1 h 17"/>
                <a:gd name="T16" fmla="*/ 2 w 16"/>
                <a:gd name="T17" fmla="*/ 1 h 17"/>
                <a:gd name="T18" fmla="*/ 3 w 16"/>
                <a:gd name="T19" fmla="*/ 0 h 17"/>
                <a:gd name="T20" fmla="*/ 3 w 16"/>
                <a:gd name="T21" fmla="*/ 0 h 17"/>
                <a:gd name="T22" fmla="*/ 15 w 16"/>
                <a:gd name="T23" fmla="*/ 2 h 17"/>
                <a:gd name="T24" fmla="*/ 16 w 16"/>
                <a:gd name="T25" fmla="*/ 4 h 17"/>
                <a:gd name="T26" fmla="*/ 16 w 16"/>
                <a:gd name="T27" fmla="*/ 4 h 17"/>
                <a:gd name="T28" fmla="*/ 14 w 16"/>
                <a:gd name="T29" fmla="*/ 16 h 17"/>
                <a:gd name="T30" fmla="*/ 14 w 16"/>
                <a:gd name="T31" fmla="*/ 16 h 17"/>
                <a:gd name="T32" fmla="*/ 13 w 16"/>
                <a:gd name="T33" fmla="*/ 17 h 17"/>
                <a:gd name="T34" fmla="*/ 13 w 16"/>
                <a:gd name="T35" fmla="*/ 17 h 17"/>
                <a:gd name="T36" fmla="*/ 13 w 16"/>
                <a:gd name="T37" fmla="*/ 17 h 17"/>
                <a:gd name="T38" fmla="*/ 13 w 16"/>
                <a:gd name="T39" fmla="*/ 17 h 17"/>
                <a:gd name="T40" fmla="*/ 12 w 16"/>
                <a:gd name="T41" fmla="*/ 17 h 17"/>
                <a:gd name="T42" fmla="*/ 3 w 16"/>
                <a:gd name="T43" fmla="*/ 13 h 17"/>
                <a:gd name="T44" fmla="*/ 7 w 16"/>
                <a:gd name="T45" fmla="*/ 14 h 17"/>
                <a:gd name="T46" fmla="*/ 7 w 16"/>
                <a:gd name="T47" fmla="*/ 14 h 17"/>
                <a:gd name="T48" fmla="*/ 12 w 16"/>
                <a:gd name="T49" fmla="*/ 15 h 17"/>
                <a:gd name="T50" fmla="*/ 12 w 16"/>
                <a:gd name="T51" fmla="*/ 15 h 17"/>
                <a:gd name="T52" fmla="*/ 12 w 16"/>
                <a:gd name="T53" fmla="*/ 14 h 17"/>
                <a:gd name="T54" fmla="*/ 12 w 16"/>
                <a:gd name="T55" fmla="*/ 14 h 17"/>
                <a:gd name="T56" fmla="*/ 13 w 16"/>
                <a:gd name="T57" fmla="*/ 10 h 17"/>
                <a:gd name="T58" fmla="*/ 13 w 16"/>
                <a:gd name="T59" fmla="*/ 10 h 17"/>
                <a:gd name="T60" fmla="*/ 14 w 16"/>
                <a:gd name="T61" fmla="*/ 4 h 17"/>
                <a:gd name="T62" fmla="*/ 14 w 16"/>
                <a:gd name="T63" fmla="*/ 4 h 17"/>
                <a:gd name="T64" fmla="*/ 4 w 16"/>
                <a:gd name="T65" fmla="*/ 2 h 17"/>
                <a:gd name="T66" fmla="*/ 2 w 16"/>
                <a:gd name="T67" fmla="*/ 13 h 17"/>
                <a:gd name="T68" fmla="*/ 2 w 16"/>
                <a:gd name="T69" fmla="*/ 13 h 17"/>
                <a:gd name="T70" fmla="*/ 3 w 16"/>
                <a:gd name="T71" fmla="*/ 13 h 17"/>
                <a:gd name="T72" fmla="*/ 3 w 16"/>
                <a:gd name="T73" fmla="*/ 2 h 17"/>
                <a:gd name="T74" fmla="*/ 3 w 16"/>
                <a:gd name="T75" fmla="*/ 1 h 17"/>
                <a:gd name="T76" fmla="*/ 3 w 16"/>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7">
                  <a:moveTo>
                    <a:pt x="12"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0"/>
                  </a:cubicBezTo>
                  <a:cubicBezTo>
                    <a:pt x="3" y="0"/>
                    <a:pt x="3" y="0"/>
                    <a:pt x="3" y="0"/>
                  </a:cubicBezTo>
                  <a:cubicBezTo>
                    <a:pt x="15" y="2"/>
                    <a:pt x="15" y="2"/>
                    <a:pt x="15" y="2"/>
                  </a:cubicBezTo>
                  <a:cubicBezTo>
                    <a:pt x="16" y="3"/>
                    <a:pt x="16" y="3"/>
                    <a:pt x="16" y="4"/>
                  </a:cubicBezTo>
                  <a:cubicBezTo>
                    <a:pt x="16" y="4"/>
                    <a:pt x="16" y="4"/>
                    <a:pt x="16" y="4"/>
                  </a:cubicBezTo>
                  <a:cubicBezTo>
                    <a:pt x="16" y="4"/>
                    <a:pt x="14" y="14"/>
                    <a:pt x="14" y="16"/>
                  </a:cubicBezTo>
                  <a:cubicBezTo>
                    <a:pt x="14" y="16"/>
                    <a:pt x="14" y="16"/>
                    <a:pt x="14" y="16"/>
                  </a:cubicBezTo>
                  <a:cubicBezTo>
                    <a:pt x="13" y="16"/>
                    <a:pt x="14" y="17"/>
                    <a:pt x="13" y="17"/>
                  </a:cubicBezTo>
                  <a:cubicBezTo>
                    <a:pt x="13" y="17"/>
                    <a:pt x="13" y="17"/>
                    <a:pt x="13" y="17"/>
                  </a:cubicBezTo>
                  <a:cubicBezTo>
                    <a:pt x="13" y="17"/>
                    <a:pt x="13" y="17"/>
                    <a:pt x="13" y="17"/>
                  </a:cubicBezTo>
                  <a:cubicBezTo>
                    <a:pt x="13" y="17"/>
                    <a:pt x="13" y="17"/>
                    <a:pt x="13" y="17"/>
                  </a:cubicBezTo>
                  <a:cubicBezTo>
                    <a:pt x="13" y="17"/>
                    <a:pt x="12" y="17"/>
                    <a:pt x="12" y="17"/>
                  </a:cubicBezTo>
                  <a:close/>
                  <a:moveTo>
                    <a:pt x="3" y="13"/>
                  </a:moveTo>
                  <a:cubicBezTo>
                    <a:pt x="4" y="13"/>
                    <a:pt x="5" y="14"/>
                    <a:pt x="7" y="14"/>
                  </a:cubicBezTo>
                  <a:cubicBezTo>
                    <a:pt x="7" y="14"/>
                    <a:pt x="7" y="14"/>
                    <a:pt x="7" y="14"/>
                  </a:cubicBezTo>
                  <a:cubicBezTo>
                    <a:pt x="9" y="14"/>
                    <a:pt x="11" y="15"/>
                    <a:pt x="12" y="15"/>
                  </a:cubicBezTo>
                  <a:cubicBezTo>
                    <a:pt x="12" y="15"/>
                    <a:pt x="12" y="15"/>
                    <a:pt x="12" y="15"/>
                  </a:cubicBezTo>
                  <a:cubicBezTo>
                    <a:pt x="12" y="15"/>
                    <a:pt x="12" y="14"/>
                    <a:pt x="12" y="14"/>
                  </a:cubicBezTo>
                  <a:cubicBezTo>
                    <a:pt x="12" y="14"/>
                    <a:pt x="12" y="14"/>
                    <a:pt x="12" y="14"/>
                  </a:cubicBezTo>
                  <a:cubicBezTo>
                    <a:pt x="12" y="13"/>
                    <a:pt x="13" y="11"/>
                    <a:pt x="13" y="10"/>
                  </a:cubicBezTo>
                  <a:cubicBezTo>
                    <a:pt x="13" y="10"/>
                    <a:pt x="13" y="10"/>
                    <a:pt x="13" y="10"/>
                  </a:cubicBezTo>
                  <a:cubicBezTo>
                    <a:pt x="13" y="8"/>
                    <a:pt x="14" y="5"/>
                    <a:pt x="14" y="4"/>
                  </a:cubicBezTo>
                  <a:cubicBezTo>
                    <a:pt x="14" y="4"/>
                    <a:pt x="14" y="4"/>
                    <a:pt x="14" y="4"/>
                  </a:cubicBezTo>
                  <a:cubicBezTo>
                    <a:pt x="4" y="2"/>
                    <a:pt x="4" y="2"/>
                    <a:pt x="4" y="2"/>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793">
              <a:extLst>
                <a:ext uri="{FF2B5EF4-FFF2-40B4-BE49-F238E27FC236}">
                  <a16:creationId xmlns:a16="http://schemas.microsoft.com/office/drawing/2014/main" id="{3D8FC48F-93E2-445C-9C02-4CF6C1734E10}"/>
                </a:ext>
              </a:extLst>
            </p:cNvPr>
            <p:cNvSpPr>
              <a:spLocks noEditPoints="1"/>
            </p:cNvSpPr>
            <p:nvPr/>
          </p:nvSpPr>
          <p:spPr bwMode="auto">
            <a:xfrm rot="964014">
              <a:off x="8399479" y="1358941"/>
              <a:ext cx="83304" cy="89676"/>
            </a:xfrm>
            <a:custGeom>
              <a:avLst/>
              <a:gdLst>
                <a:gd name="T0" fmla="*/ 12 w 16"/>
                <a:gd name="T1" fmla="*/ 17 h 17"/>
                <a:gd name="T2" fmla="*/ 1 w 16"/>
                <a:gd name="T3" fmla="*/ 14 h 17"/>
                <a:gd name="T4" fmla="*/ 1 w 16"/>
                <a:gd name="T5" fmla="*/ 14 h 17"/>
                <a:gd name="T6" fmla="*/ 0 w 16"/>
                <a:gd name="T7" fmla="*/ 12 h 17"/>
                <a:gd name="T8" fmla="*/ 0 w 16"/>
                <a:gd name="T9" fmla="*/ 12 h 17"/>
                <a:gd name="T10" fmla="*/ 0 w 16"/>
                <a:gd name="T11" fmla="*/ 12 h 17"/>
                <a:gd name="T12" fmla="*/ 0 w 16"/>
                <a:gd name="T13" fmla="*/ 12 h 17"/>
                <a:gd name="T14" fmla="*/ 2 w 16"/>
                <a:gd name="T15" fmla="*/ 1 h 17"/>
                <a:gd name="T16" fmla="*/ 2 w 16"/>
                <a:gd name="T17" fmla="*/ 1 h 17"/>
                <a:gd name="T18" fmla="*/ 3 w 16"/>
                <a:gd name="T19" fmla="*/ 0 h 17"/>
                <a:gd name="T20" fmla="*/ 3 w 16"/>
                <a:gd name="T21" fmla="*/ 0 h 17"/>
                <a:gd name="T22" fmla="*/ 15 w 16"/>
                <a:gd name="T23" fmla="*/ 2 h 17"/>
                <a:gd name="T24" fmla="*/ 16 w 16"/>
                <a:gd name="T25" fmla="*/ 3 h 17"/>
                <a:gd name="T26" fmla="*/ 16 w 16"/>
                <a:gd name="T27" fmla="*/ 3 h 17"/>
                <a:gd name="T28" fmla="*/ 14 w 16"/>
                <a:gd name="T29" fmla="*/ 16 h 17"/>
                <a:gd name="T30" fmla="*/ 14 w 16"/>
                <a:gd name="T31" fmla="*/ 16 h 17"/>
                <a:gd name="T32" fmla="*/ 13 w 16"/>
                <a:gd name="T33" fmla="*/ 17 h 17"/>
                <a:gd name="T34" fmla="*/ 13 w 16"/>
                <a:gd name="T35" fmla="*/ 17 h 17"/>
                <a:gd name="T36" fmla="*/ 12 w 16"/>
                <a:gd name="T37" fmla="*/ 17 h 17"/>
                <a:gd name="T38" fmla="*/ 3 w 16"/>
                <a:gd name="T39" fmla="*/ 12 h 17"/>
                <a:gd name="T40" fmla="*/ 7 w 16"/>
                <a:gd name="T41" fmla="*/ 13 h 17"/>
                <a:gd name="T42" fmla="*/ 7 w 16"/>
                <a:gd name="T43" fmla="*/ 13 h 17"/>
                <a:gd name="T44" fmla="*/ 12 w 16"/>
                <a:gd name="T45" fmla="*/ 15 h 17"/>
                <a:gd name="T46" fmla="*/ 12 w 16"/>
                <a:gd name="T47" fmla="*/ 15 h 17"/>
                <a:gd name="T48" fmla="*/ 12 w 16"/>
                <a:gd name="T49" fmla="*/ 13 h 17"/>
                <a:gd name="T50" fmla="*/ 12 w 16"/>
                <a:gd name="T51" fmla="*/ 13 h 17"/>
                <a:gd name="T52" fmla="*/ 13 w 16"/>
                <a:gd name="T53" fmla="*/ 9 h 17"/>
                <a:gd name="T54" fmla="*/ 13 w 16"/>
                <a:gd name="T55" fmla="*/ 9 h 17"/>
                <a:gd name="T56" fmla="*/ 14 w 16"/>
                <a:gd name="T57" fmla="*/ 4 h 17"/>
                <a:gd name="T58" fmla="*/ 14 w 16"/>
                <a:gd name="T59" fmla="*/ 4 h 17"/>
                <a:gd name="T60" fmla="*/ 4 w 16"/>
                <a:gd name="T61" fmla="*/ 2 h 17"/>
                <a:gd name="T62" fmla="*/ 2 w 16"/>
                <a:gd name="T63" fmla="*/ 12 h 17"/>
                <a:gd name="T64" fmla="*/ 2 w 16"/>
                <a:gd name="T65" fmla="*/ 12 h 17"/>
                <a:gd name="T66" fmla="*/ 3 w 16"/>
                <a:gd name="T67" fmla="*/ 12 h 17"/>
                <a:gd name="T68" fmla="*/ 3 w 16"/>
                <a:gd name="T69" fmla="*/ 2 h 17"/>
                <a:gd name="T70" fmla="*/ 3 w 16"/>
                <a:gd name="T71" fmla="*/ 1 h 17"/>
                <a:gd name="T72" fmla="*/ 3 w 16"/>
                <a:gd name="T7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7">
                  <a:moveTo>
                    <a:pt x="12" y="17"/>
                  </a:moveTo>
                  <a:cubicBezTo>
                    <a:pt x="11" y="16"/>
                    <a:pt x="3" y="15"/>
                    <a:pt x="1" y="14"/>
                  </a:cubicBezTo>
                  <a:cubicBezTo>
                    <a:pt x="1" y="14"/>
                    <a:pt x="1" y="14"/>
                    <a:pt x="1" y="14"/>
                  </a:cubicBezTo>
                  <a:cubicBezTo>
                    <a:pt x="0" y="14"/>
                    <a:pt x="0" y="14"/>
                    <a:pt x="0" y="12"/>
                  </a:cubicBezTo>
                  <a:cubicBezTo>
                    <a:pt x="0" y="12"/>
                    <a:pt x="0" y="12"/>
                    <a:pt x="0" y="12"/>
                  </a:cubicBezTo>
                  <a:cubicBezTo>
                    <a:pt x="0" y="12"/>
                    <a:pt x="0" y="12"/>
                    <a:pt x="0" y="12"/>
                  </a:cubicBezTo>
                  <a:cubicBezTo>
                    <a:pt x="0" y="12"/>
                    <a:pt x="0" y="12"/>
                    <a:pt x="0" y="12"/>
                  </a:cubicBezTo>
                  <a:cubicBezTo>
                    <a:pt x="0" y="11"/>
                    <a:pt x="2" y="1"/>
                    <a:pt x="2" y="1"/>
                  </a:cubicBezTo>
                  <a:cubicBezTo>
                    <a:pt x="2" y="1"/>
                    <a:pt x="2" y="1"/>
                    <a:pt x="2" y="1"/>
                  </a:cubicBezTo>
                  <a:cubicBezTo>
                    <a:pt x="2" y="0"/>
                    <a:pt x="3" y="0"/>
                    <a:pt x="3" y="0"/>
                  </a:cubicBezTo>
                  <a:cubicBezTo>
                    <a:pt x="3" y="0"/>
                    <a:pt x="3" y="0"/>
                    <a:pt x="3" y="0"/>
                  </a:cubicBezTo>
                  <a:cubicBezTo>
                    <a:pt x="15" y="2"/>
                    <a:pt x="15" y="2"/>
                    <a:pt x="15" y="2"/>
                  </a:cubicBezTo>
                  <a:cubicBezTo>
                    <a:pt x="16" y="2"/>
                    <a:pt x="16" y="3"/>
                    <a:pt x="16" y="3"/>
                  </a:cubicBezTo>
                  <a:cubicBezTo>
                    <a:pt x="16" y="3"/>
                    <a:pt x="16" y="3"/>
                    <a:pt x="16" y="3"/>
                  </a:cubicBezTo>
                  <a:cubicBezTo>
                    <a:pt x="16" y="3"/>
                    <a:pt x="14" y="14"/>
                    <a:pt x="14" y="16"/>
                  </a:cubicBezTo>
                  <a:cubicBezTo>
                    <a:pt x="14" y="16"/>
                    <a:pt x="14" y="16"/>
                    <a:pt x="14" y="16"/>
                  </a:cubicBezTo>
                  <a:cubicBezTo>
                    <a:pt x="13" y="16"/>
                    <a:pt x="14" y="16"/>
                    <a:pt x="13" y="17"/>
                  </a:cubicBezTo>
                  <a:cubicBezTo>
                    <a:pt x="13" y="17"/>
                    <a:pt x="13" y="17"/>
                    <a:pt x="13" y="17"/>
                  </a:cubicBezTo>
                  <a:cubicBezTo>
                    <a:pt x="13" y="17"/>
                    <a:pt x="12" y="17"/>
                    <a:pt x="12" y="17"/>
                  </a:cubicBezTo>
                  <a:close/>
                  <a:moveTo>
                    <a:pt x="3" y="12"/>
                  </a:moveTo>
                  <a:cubicBezTo>
                    <a:pt x="4" y="13"/>
                    <a:pt x="5" y="13"/>
                    <a:pt x="7" y="13"/>
                  </a:cubicBezTo>
                  <a:cubicBezTo>
                    <a:pt x="7" y="13"/>
                    <a:pt x="7" y="13"/>
                    <a:pt x="7" y="13"/>
                  </a:cubicBezTo>
                  <a:cubicBezTo>
                    <a:pt x="9" y="14"/>
                    <a:pt x="11" y="14"/>
                    <a:pt x="12" y="15"/>
                  </a:cubicBezTo>
                  <a:cubicBezTo>
                    <a:pt x="12" y="15"/>
                    <a:pt x="12" y="15"/>
                    <a:pt x="12" y="15"/>
                  </a:cubicBezTo>
                  <a:cubicBezTo>
                    <a:pt x="12" y="14"/>
                    <a:pt x="12" y="14"/>
                    <a:pt x="12" y="13"/>
                  </a:cubicBezTo>
                  <a:cubicBezTo>
                    <a:pt x="12" y="13"/>
                    <a:pt x="12" y="13"/>
                    <a:pt x="12" y="13"/>
                  </a:cubicBezTo>
                  <a:cubicBezTo>
                    <a:pt x="12" y="12"/>
                    <a:pt x="13" y="11"/>
                    <a:pt x="13" y="9"/>
                  </a:cubicBezTo>
                  <a:cubicBezTo>
                    <a:pt x="13" y="9"/>
                    <a:pt x="13" y="9"/>
                    <a:pt x="13" y="9"/>
                  </a:cubicBezTo>
                  <a:cubicBezTo>
                    <a:pt x="13" y="7"/>
                    <a:pt x="14" y="5"/>
                    <a:pt x="14" y="4"/>
                  </a:cubicBezTo>
                  <a:cubicBezTo>
                    <a:pt x="14" y="4"/>
                    <a:pt x="14" y="4"/>
                    <a:pt x="14" y="4"/>
                  </a:cubicBezTo>
                  <a:cubicBezTo>
                    <a:pt x="4" y="2"/>
                    <a:pt x="4" y="2"/>
                    <a:pt x="4" y="2"/>
                  </a:cubicBezTo>
                  <a:cubicBezTo>
                    <a:pt x="3" y="4"/>
                    <a:pt x="2" y="10"/>
                    <a:pt x="2" y="12"/>
                  </a:cubicBezTo>
                  <a:cubicBezTo>
                    <a:pt x="2" y="12"/>
                    <a:pt x="2" y="12"/>
                    <a:pt x="2" y="12"/>
                  </a:cubicBezTo>
                  <a:cubicBezTo>
                    <a:pt x="2" y="12"/>
                    <a:pt x="2" y="12"/>
                    <a:pt x="3" y="12"/>
                  </a:cubicBezTo>
                  <a:close/>
                  <a:moveTo>
                    <a:pt x="3" y="2"/>
                  </a:moveTo>
                  <a:cubicBezTo>
                    <a:pt x="3" y="1"/>
                    <a:pt x="3" y="1"/>
                    <a:pt x="3"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794">
              <a:extLst>
                <a:ext uri="{FF2B5EF4-FFF2-40B4-BE49-F238E27FC236}">
                  <a16:creationId xmlns:a16="http://schemas.microsoft.com/office/drawing/2014/main" id="{9279D309-445B-4B84-AD55-6B78BF6B18DE}"/>
                </a:ext>
              </a:extLst>
            </p:cNvPr>
            <p:cNvSpPr>
              <a:spLocks noEditPoints="1"/>
            </p:cNvSpPr>
            <p:nvPr/>
          </p:nvSpPr>
          <p:spPr bwMode="auto">
            <a:xfrm rot="964014">
              <a:off x="8525528" y="1428538"/>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3 h 17"/>
                <a:gd name="T12" fmla="*/ 0 w 17"/>
                <a:gd name="T13" fmla="*/ 13 h 17"/>
                <a:gd name="T14" fmla="*/ 3 w 17"/>
                <a:gd name="T15" fmla="*/ 1 h 17"/>
                <a:gd name="T16" fmla="*/ 3 w 17"/>
                <a:gd name="T17" fmla="*/ 1 h 17"/>
                <a:gd name="T18" fmla="*/ 4 w 17"/>
                <a:gd name="T19" fmla="*/ 0 h 17"/>
                <a:gd name="T20" fmla="*/ 4 w 17"/>
                <a:gd name="T21" fmla="*/ 0 h 17"/>
                <a:gd name="T22" fmla="*/ 16 w 17"/>
                <a:gd name="T23" fmla="*/ 2 h 17"/>
                <a:gd name="T24" fmla="*/ 17 w 17"/>
                <a:gd name="T25" fmla="*/ 4 h 17"/>
                <a:gd name="T26" fmla="*/ 17 w 17"/>
                <a:gd name="T27" fmla="*/ 4 h 17"/>
                <a:gd name="T28" fmla="*/ 14 w 17"/>
                <a:gd name="T29" fmla="*/ 16 h 17"/>
                <a:gd name="T30" fmla="*/ 14 w 17"/>
                <a:gd name="T31" fmla="*/ 16 h 17"/>
                <a:gd name="T32" fmla="*/ 14 w 17"/>
                <a:gd name="T33" fmla="*/ 17 h 17"/>
                <a:gd name="T34" fmla="*/ 14 w 17"/>
                <a:gd name="T35" fmla="*/ 17 h 17"/>
                <a:gd name="T36" fmla="*/ 13 w 17"/>
                <a:gd name="T37" fmla="*/ 17 h 17"/>
                <a:gd name="T38" fmla="*/ 13 w 17"/>
                <a:gd name="T39" fmla="*/ 17 h 17"/>
                <a:gd name="T40" fmla="*/ 13 w 17"/>
                <a:gd name="T41" fmla="*/ 17 h 17"/>
                <a:gd name="T42" fmla="*/ 13 w 17"/>
                <a:gd name="T43" fmla="*/ 17 h 17"/>
                <a:gd name="T44" fmla="*/ 13 w 17"/>
                <a:gd name="T45" fmla="*/ 17 h 17"/>
                <a:gd name="T46" fmla="*/ 13 w 17"/>
                <a:gd name="T47" fmla="*/ 17 h 17"/>
                <a:gd name="T48" fmla="*/ 13 w 17"/>
                <a:gd name="T49" fmla="*/ 17 h 17"/>
                <a:gd name="T50" fmla="*/ 13 w 17"/>
                <a:gd name="T51" fmla="*/ 17 h 17"/>
                <a:gd name="T52" fmla="*/ 13 w 17"/>
                <a:gd name="T53" fmla="*/ 17 h 17"/>
                <a:gd name="T54" fmla="*/ 13 w 17"/>
                <a:gd name="T55" fmla="*/ 17 h 17"/>
                <a:gd name="T56" fmla="*/ 13 w 17"/>
                <a:gd name="T57" fmla="*/ 17 h 17"/>
                <a:gd name="T58" fmla="*/ 13 w 17"/>
                <a:gd name="T59" fmla="*/ 17 h 17"/>
                <a:gd name="T60" fmla="*/ 13 w 17"/>
                <a:gd name="T61" fmla="*/ 17 h 17"/>
                <a:gd name="T62" fmla="*/ 14 w 17"/>
                <a:gd name="T63" fmla="*/ 17 h 17"/>
                <a:gd name="T64" fmla="*/ 14 w 17"/>
                <a:gd name="T65" fmla="*/ 17 h 17"/>
                <a:gd name="T66" fmla="*/ 14 w 17"/>
                <a:gd name="T67" fmla="*/ 17 h 17"/>
                <a:gd name="T68" fmla="*/ 14 w 17"/>
                <a:gd name="T69" fmla="*/ 17 h 17"/>
                <a:gd name="T70" fmla="*/ 14 w 17"/>
                <a:gd name="T71" fmla="*/ 17 h 17"/>
                <a:gd name="T72" fmla="*/ 3 w 17"/>
                <a:gd name="T73" fmla="*/ 13 h 17"/>
                <a:gd name="T74" fmla="*/ 7 w 17"/>
                <a:gd name="T75" fmla="*/ 14 h 17"/>
                <a:gd name="T76" fmla="*/ 7 w 17"/>
                <a:gd name="T77" fmla="*/ 14 h 17"/>
                <a:gd name="T78" fmla="*/ 13 w 17"/>
                <a:gd name="T79" fmla="*/ 15 h 17"/>
                <a:gd name="T80" fmla="*/ 13 w 17"/>
                <a:gd name="T81" fmla="*/ 15 h 17"/>
                <a:gd name="T82" fmla="*/ 13 w 17"/>
                <a:gd name="T83" fmla="*/ 14 h 17"/>
                <a:gd name="T84" fmla="*/ 13 w 17"/>
                <a:gd name="T85" fmla="*/ 14 h 17"/>
                <a:gd name="T86" fmla="*/ 14 w 17"/>
                <a:gd name="T87" fmla="*/ 10 h 17"/>
                <a:gd name="T88" fmla="*/ 14 w 17"/>
                <a:gd name="T89" fmla="*/ 10 h 17"/>
                <a:gd name="T90" fmla="*/ 15 w 17"/>
                <a:gd name="T91" fmla="*/ 4 h 17"/>
                <a:gd name="T92" fmla="*/ 15 w 17"/>
                <a:gd name="T93" fmla="*/ 4 h 17"/>
                <a:gd name="T94" fmla="*/ 5 w 17"/>
                <a:gd name="T95" fmla="*/ 2 h 17"/>
                <a:gd name="T96" fmla="*/ 2 w 17"/>
                <a:gd name="T97" fmla="*/ 13 h 17"/>
                <a:gd name="T98" fmla="*/ 2 w 17"/>
                <a:gd name="T99" fmla="*/ 13 h 17"/>
                <a:gd name="T100" fmla="*/ 3 w 17"/>
                <a:gd name="T101" fmla="*/ 13 h 17"/>
                <a:gd name="T102" fmla="*/ 4 w 17"/>
                <a:gd name="T103" fmla="*/ 2 h 17"/>
                <a:gd name="T104" fmla="*/ 4 w 17"/>
                <a:gd name="T105" fmla="*/ 1 h 17"/>
                <a:gd name="T106" fmla="*/ 4 w 17"/>
                <a:gd name="T10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7">
                  <a:moveTo>
                    <a:pt x="13" y="17"/>
                  </a:moveTo>
                  <a:cubicBezTo>
                    <a:pt x="12" y="17"/>
                    <a:pt x="4" y="15"/>
                    <a:pt x="1" y="14"/>
                  </a:cubicBezTo>
                  <a:cubicBezTo>
                    <a:pt x="1" y="14"/>
                    <a:pt x="1" y="14"/>
                    <a:pt x="1" y="14"/>
                  </a:cubicBezTo>
                  <a:cubicBezTo>
                    <a:pt x="1" y="14"/>
                    <a:pt x="1" y="14"/>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1"/>
                    <a:pt x="4" y="0"/>
                    <a:pt x="4" y="0"/>
                  </a:cubicBezTo>
                  <a:cubicBezTo>
                    <a:pt x="4" y="0"/>
                    <a:pt x="4" y="0"/>
                    <a:pt x="4" y="0"/>
                  </a:cubicBezTo>
                  <a:cubicBezTo>
                    <a:pt x="16" y="2"/>
                    <a:pt x="16" y="2"/>
                    <a:pt x="16" y="2"/>
                  </a:cubicBezTo>
                  <a:cubicBezTo>
                    <a:pt x="16" y="3"/>
                    <a:pt x="17" y="3"/>
                    <a:pt x="17" y="4"/>
                  </a:cubicBezTo>
                  <a:cubicBezTo>
                    <a:pt x="17" y="4"/>
                    <a:pt x="17" y="4"/>
                    <a:pt x="17" y="4"/>
                  </a:cubicBezTo>
                  <a:cubicBezTo>
                    <a:pt x="17" y="4"/>
                    <a:pt x="15" y="15"/>
                    <a:pt x="14" y="16"/>
                  </a:cubicBezTo>
                  <a:cubicBezTo>
                    <a:pt x="14" y="16"/>
                    <a:pt x="14" y="16"/>
                    <a:pt x="14" y="16"/>
                  </a:cubicBezTo>
                  <a:cubicBezTo>
                    <a:pt x="14" y="16"/>
                    <a:pt x="14" y="17"/>
                    <a:pt x="14" y="17"/>
                  </a:cubicBezTo>
                  <a:cubicBezTo>
                    <a:pt x="14" y="17"/>
                    <a:pt x="14" y="17"/>
                    <a:pt x="14" y="17"/>
                  </a:cubicBezTo>
                  <a:cubicBezTo>
                    <a:pt x="14" y="17"/>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4" y="17"/>
                  </a:moveTo>
                  <a:cubicBezTo>
                    <a:pt x="14" y="17"/>
                    <a:pt x="14" y="17"/>
                    <a:pt x="14" y="17"/>
                  </a:cubicBezTo>
                  <a:cubicBezTo>
                    <a:pt x="14" y="17"/>
                    <a:pt x="14" y="17"/>
                    <a:pt x="14" y="17"/>
                  </a:cubicBezTo>
                  <a:cubicBezTo>
                    <a:pt x="14" y="17"/>
                    <a:pt x="14" y="17"/>
                    <a:pt x="14" y="17"/>
                  </a:cubicBezTo>
                  <a:cubicBezTo>
                    <a:pt x="14" y="17"/>
                    <a:pt x="14" y="17"/>
                    <a:pt x="14" y="17"/>
                  </a:cubicBezTo>
                  <a:close/>
                  <a:moveTo>
                    <a:pt x="3" y="13"/>
                  </a:moveTo>
                  <a:cubicBezTo>
                    <a:pt x="5" y="13"/>
                    <a:pt x="6" y="14"/>
                    <a:pt x="7" y="14"/>
                  </a:cubicBezTo>
                  <a:cubicBezTo>
                    <a:pt x="7" y="14"/>
                    <a:pt x="7" y="14"/>
                    <a:pt x="7" y="14"/>
                  </a:cubicBezTo>
                  <a:cubicBezTo>
                    <a:pt x="9" y="14"/>
                    <a:pt x="12" y="15"/>
                    <a:pt x="13" y="15"/>
                  </a:cubicBezTo>
                  <a:cubicBezTo>
                    <a:pt x="13" y="15"/>
                    <a:pt x="13" y="15"/>
                    <a:pt x="13" y="15"/>
                  </a:cubicBezTo>
                  <a:cubicBezTo>
                    <a:pt x="13" y="15"/>
                    <a:pt x="13" y="14"/>
                    <a:pt x="13" y="14"/>
                  </a:cubicBezTo>
                  <a:cubicBezTo>
                    <a:pt x="13" y="14"/>
                    <a:pt x="13" y="14"/>
                    <a:pt x="13" y="14"/>
                  </a:cubicBezTo>
                  <a:cubicBezTo>
                    <a:pt x="13" y="13"/>
                    <a:pt x="14" y="11"/>
                    <a:pt x="14" y="10"/>
                  </a:cubicBezTo>
                  <a:cubicBezTo>
                    <a:pt x="14" y="10"/>
                    <a:pt x="14" y="10"/>
                    <a:pt x="14" y="10"/>
                  </a:cubicBezTo>
                  <a:cubicBezTo>
                    <a:pt x="14" y="8"/>
                    <a:pt x="14" y="5"/>
                    <a:pt x="15" y="4"/>
                  </a:cubicBezTo>
                  <a:cubicBezTo>
                    <a:pt x="15" y="4"/>
                    <a:pt x="15" y="4"/>
                    <a:pt x="15" y="4"/>
                  </a:cubicBezTo>
                  <a:cubicBezTo>
                    <a:pt x="5" y="2"/>
                    <a:pt x="5" y="2"/>
                    <a:pt x="5" y="2"/>
                  </a:cubicBezTo>
                  <a:cubicBezTo>
                    <a:pt x="4" y="5"/>
                    <a:pt x="3" y="11"/>
                    <a:pt x="2" y="13"/>
                  </a:cubicBezTo>
                  <a:cubicBezTo>
                    <a:pt x="2" y="13"/>
                    <a:pt x="2" y="13"/>
                    <a:pt x="2" y="13"/>
                  </a:cubicBezTo>
                  <a:cubicBezTo>
                    <a:pt x="3" y="13"/>
                    <a:pt x="3" y="13"/>
                    <a:pt x="3" y="13"/>
                  </a:cubicBezTo>
                  <a:close/>
                  <a:moveTo>
                    <a:pt x="4" y="2"/>
                  </a:moveTo>
                  <a:cubicBezTo>
                    <a:pt x="4" y="1"/>
                    <a:pt x="4" y="1"/>
                    <a:pt x="4" y="1"/>
                  </a:cubicBezTo>
                  <a:cubicBezTo>
                    <a:pt x="4" y="2"/>
                    <a:pt x="4" y="2"/>
                    <a:pt x="4"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795">
              <a:extLst>
                <a:ext uri="{FF2B5EF4-FFF2-40B4-BE49-F238E27FC236}">
                  <a16:creationId xmlns:a16="http://schemas.microsoft.com/office/drawing/2014/main" id="{7D41060C-5DD6-45F3-A94B-230A190D5DBB}"/>
                </a:ext>
              </a:extLst>
            </p:cNvPr>
            <p:cNvSpPr>
              <a:spLocks noEditPoints="1"/>
            </p:cNvSpPr>
            <p:nvPr/>
          </p:nvSpPr>
          <p:spPr bwMode="auto">
            <a:xfrm rot="964014">
              <a:off x="8191130" y="1424918"/>
              <a:ext cx="83304" cy="89676"/>
            </a:xfrm>
            <a:custGeom>
              <a:avLst/>
              <a:gdLst>
                <a:gd name="T0" fmla="*/ 13 w 16"/>
                <a:gd name="T1" fmla="*/ 17 h 17"/>
                <a:gd name="T2" fmla="*/ 13 w 16"/>
                <a:gd name="T3" fmla="*/ 17 h 17"/>
                <a:gd name="T4" fmla="*/ 13 w 16"/>
                <a:gd name="T5" fmla="*/ 17 h 17"/>
                <a:gd name="T6" fmla="*/ 13 w 16"/>
                <a:gd name="T7" fmla="*/ 17 h 17"/>
                <a:gd name="T8" fmla="*/ 1 w 16"/>
                <a:gd name="T9" fmla="*/ 14 h 17"/>
                <a:gd name="T10" fmla="*/ 1 w 16"/>
                <a:gd name="T11" fmla="*/ 14 h 17"/>
                <a:gd name="T12" fmla="*/ 0 w 16"/>
                <a:gd name="T13" fmla="*/ 13 h 17"/>
                <a:gd name="T14" fmla="*/ 0 w 16"/>
                <a:gd name="T15" fmla="*/ 13 h 17"/>
                <a:gd name="T16" fmla="*/ 0 w 16"/>
                <a:gd name="T17" fmla="*/ 13 h 17"/>
                <a:gd name="T18" fmla="*/ 0 w 16"/>
                <a:gd name="T19" fmla="*/ 13 h 17"/>
                <a:gd name="T20" fmla="*/ 3 w 16"/>
                <a:gd name="T21" fmla="*/ 1 h 17"/>
                <a:gd name="T22" fmla="*/ 3 w 16"/>
                <a:gd name="T23" fmla="*/ 1 h 17"/>
                <a:gd name="T24" fmla="*/ 4 w 16"/>
                <a:gd name="T25" fmla="*/ 0 h 17"/>
                <a:gd name="T26" fmla="*/ 4 w 16"/>
                <a:gd name="T27" fmla="*/ 0 h 17"/>
                <a:gd name="T28" fmla="*/ 15 w 16"/>
                <a:gd name="T29" fmla="*/ 3 h 17"/>
                <a:gd name="T30" fmla="*/ 16 w 16"/>
                <a:gd name="T31" fmla="*/ 4 h 17"/>
                <a:gd name="T32" fmla="*/ 16 w 16"/>
                <a:gd name="T33" fmla="*/ 4 h 17"/>
                <a:gd name="T34" fmla="*/ 14 w 16"/>
                <a:gd name="T35" fmla="*/ 16 h 17"/>
                <a:gd name="T36" fmla="*/ 14 w 16"/>
                <a:gd name="T37" fmla="*/ 16 h 17"/>
                <a:gd name="T38" fmla="*/ 13 w 16"/>
                <a:gd name="T39" fmla="*/ 17 h 17"/>
                <a:gd name="T40" fmla="*/ 13 w 16"/>
                <a:gd name="T41" fmla="*/ 17 h 17"/>
                <a:gd name="T42" fmla="*/ 13 w 16"/>
                <a:gd name="T43" fmla="*/ 17 h 17"/>
                <a:gd name="T44" fmla="*/ 3 w 16"/>
                <a:gd name="T45" fmla="*/ 13 h 17"/>
                <a:gd name="T46" fmla="*/ 7 w 16"/>
                <a:gd name="T47" fmla="*/ 14 h 17"/>
                <a:gd name="T48" fmla="*/ 7 w 16"/>
                <a:gd name="T49" fmla="*/ 14 h 17"/>
                <a:gd name="T50" fmla="*/ 12 w 16"/>
                <a:gd name="T51" fmla="*/ 15 h 17"/>
                <a:gd name="T52" fmla="*/ 12 w 16"/>
                <a:gd name="T53" fmla="*/ 15 h 17"/>
                <a:gd name="T54" fmla="*/ 13 w 16"/>
                <a:gd name="T55" fmla="*/ 14 h 17"/>
                <a:gd name="T56" fmla="*/ 13 w 16"/>
                <a:gd name="T57" fmla="*/ 14 h 17"/>
                <a:gd name="T58" fmla="*/ 13 w 16"/>
                <a:gd name="T59" fmla="*/ 10 h 17"/>
                <a:gd name="T60" fmla="*/ 13 w 16"/>
                <a:gd name="T61" fmla="*/ 10 h 17"/>
                <a:gd name="T62" fmla="*/ 14 w 16"/>
                <a:gd name="T63" fmla="*/ 4 h 17"/>
                <a:gd name="T64" fmla="*/ 14 w 16"/>
                <a:gd name="T65" fmla="*/ 4 h 17"/>
                <a:gd name="T66" fmla="*/ 4 w 16"/>
                <a:gd name="T67" fmla="*/ 3 h 17"/>
                <a:gd name="T68" fmla="*/ 2 w 16"/>
                <a:gd name="T69" fmla="*/ 13 h 17"/>
                <a:gd name="T70" fmla="*/ 2 w 16"/>
                <a:gd name="T71" fmla="*/ 13 h 17"/>
                <a:gd name="T72" fmla="*/ 3 w 16"/>
                <a:gd name="T73" fmla="*/ 13 h 17"/>
                <a:gd name="T74" fmla="*/ 3 w 16"/>
                <a:gd name="T75" fmla="*/ 2 h 17"/>
                <a:gd name="T76" fmla="*/ 4 w 16"/>
                <a:gd name="T77" fmla="*/ 1 h 17"/>
                <a:gd name="T78" fmla="*/ 3 w 16"/>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13" y="17"/>
                  </a:moveTo>
                  <a:cubicBezTo>
                    <a:pt x="13" y="17"/>
                    <a:pt x="13" y="17"/>
                    <a:pt x="13" y="17"/>
                  </a:cubicBezTo>
                  <a:cubicBezTo>
                    <a:pt x="13" y="17"/>
                    <a:pt x="13" y="17"/>
                    <a:pt x="13" y="17"/>
                  </a:cubicBezTo>
                  <a:cubicBezTo>
                    <a:pt x="13" y="17"/>
                    <a:pt x="13" y="17"/>
                    <a:pt x="13" y="17"/>
                  </a:cubicBezTo>
                  <a:cubicBezTo>
                    <a:pt x="11" y="17"/>
                    <a:pt x="3" y="16"/>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0" y="11"/>
                    <a:pt x="3" y="1"/>
                    <a:pt x="3" y="1"/>
                  </a:cubicBezTo>
                  <a:cubicBezTo>
                    <a:pt x="3" y="1"/>
                    <a:pt x="3" y="1"/>
                    <a:pt x="3" y="1"/>
                  </a:cubicBezTo>
                  <a:cubicBezTo>
                    <a:pt x="3" y="1"/>
                    <a:pt x="3" y="0"/>
                    <a:pt x="4" y="0"/>
                  </a:cubicBezTo>
                  <a:cubicBezTo>
                    <a:pt x="4" y="0"/>
                    <a:pt x="4" y="0"/>
                    <a:pt x="4" y="0"/>
                  </a:cubicBezTo>
                  <a:cubicBezTo>
                    <a:pt x="15" y="3"/>
                    <a:pt x="15" y="3"/>
                    <a:pt x="15" y="3"/>
                  </a:cubicBezTo>
                  <a:cubicBezTo>
                    <a:pt x="16" y="3"/>
                    <a:pt x="16" y="3"/>
                    <a:pt x="16" y="4"/>
                  </a:cubicBezTo>
                  <a:cubicBezTo>
                    <a:pt x="16" y="4"/>
                    <a:pt x="16" y="4"/>
                    <a:pt x="16" y="4"/>
                  </a:cubicBezTo>
                  <a:cubicBezTo>
                    <a:pt x="16" y="4"/>
                    <a:pt x="15" y="15"/>
                    <a:pt x="14" y="16"/>
                  </a:cubicBezTo>
                  <a:cubicBezTo>
                    <a:pt x="14" y="16"/>
                    <a:pt x="14" y="16"/>
                    <a:pt x="14" y="16"/>
                  </a:cubicBezTo>
                  <a:cubicBezTo>
                    <a:pt x="14" y="17"/>
                    <a:pt x="14" y="17"/>
                    <a:pt x="13" y="17"/>
                  </a:cubicBezTo>
                  <a:cubicBezTo>
                    <a:pt x="13" y="17"/>
                    <a:pt x="13" y="17"/>
                    <a:pt x="13" y="17"/>
                  </a:cubicBezTo>
                  <a:cubicBezTo>
                    <a:pt x="13" y="17"/>
                    <a:pt x="13" y="17"/>
                    <a:pt x="13"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3" y="14"/>
                  </a:cubicBezTo>
                  <a:cubicBezTo>
                    <a:pt x="13" y="14"/>
                    <a:pt x="13" y="14"/>
                    <a:pt x="13" y="14"/>
                  </a:cubicBezTo>
                  <a:cubicBezTo>
                    <a:pt x="13" y="13"/>
                    <a:pt x="13" y="11"/>
                    <a:pt x="13" y="10"/>
                  </a:cubicBezTo>
                  <a:cubicBezTo>
                    <a:pt x="13" y="10"/>
                    <a:pt x="13" y="10"/>
                    <a:pt x="13" y="10"/>
                  </a:cubicBezTo>
                  <a:cubicBezTo>
                    <a:pt x="14" y="8"/>
                    <a:pt x="14" y="6"/>
                    <a:pt x="14" y="4"/>
                  </a:cubicBezTo>
                  <a:cubicBezTo>
                    <a:pt x="14" y="4"/>
                    <a:pt x="14" y="4"/>
                    <a:pt x="14" y="4"/>
                  </a:cubicBezTo>
                  <a:cubicBezTo>
                    <a:pt x="4" y="3"/>
                    <a:pt x="4" y="3"/>
                    <a:pt x="4" y="3"/>
                  </a:cubicBezTo>
                  <a:cubicBezTo>
                    <a:pt x="4" y="5"/>
                    <a:pt x="2" y="11"/>
                    <a:pt x="2" y="13"/>
                  </a:cubicBezTo>
                  <a:cubicBezTo>
                    <a:pt x="2" y="13"/>
                    <a:pt x="2" y="13"/>
                    <a:pt x="2" y="13"/>
                  </a:cubicBezTo>
                  <a:cubicBezTo>
                    <a:pt x="2" y="13"/>
                    <a:pt x="3" y="13"/>
                    <a:pt x="3" y="13"/>
                  </a:cubicBezTo>
                  <a:close/>
                  <a:moveTo>
                    <a:pt x="3" y="2"/>
                  </a:moveTo>
                  <a:cubicBezTo>
                    <a:pt x="4" y="1"/>
                    <a:pt x="4" y="1"/>
                    <a:pt x="4"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796">
              <a:extLst>
                <a:ext uri="{FF2B5EF4-FFF2-40B4-BE49-F238E27FC236}">
                  <a16:creationId xmlns:a16="http://schemas.microsoft.com/office/drawing/2014/main" id="{45789556-0D45-400A-B504-874C4D4DE4E7}"/>
                </a:ext>
              </a:extLst>
            </p:cNvPr>
            <p:cNvSpPr>
              <a:spLocks noEditPoints="1"/>
            </p:cNvSpPr>
            <p:nvPr/>
          </p:nvSpPr>
          <p:spPr bwMode="auto">
            <a:xfrm rot="964014">
              <a:off x="8115016" y="1580849"/>
              <a:ext cx="87687" cy="85193"/>
            </a:xfrm>
            <a:custGeom>
              <a:avLst/>
              <a:gdLst>
                <a:gd name="T0" fmla="*/ 13 w 17"/>
                <a:gd name="T1" fmla="*/ 16 h 16"/>
                <a:gd name="T2" fmla="*/ 13 w 17"/>
                <a:gd name="T3" fmla="*/ 16 h 16"/>
                <a:gd name="T4" fmla="*/ 13 w 17"/>
                <a:gd name="T5" fmla="*/ 16 h 16"/>
                <a:gd name="T6" fmla="*/ 1 w 17"/>
                <a:gd name="T7" fmla="*/ 14 h 16"/>
                <a:gd name="T8" fmla="*/ 1 w 17"/>
                <a:gd name="T9" fmla="*/ 14 h 16"/>
                <a:gd name="T10" fmla="*/ 0 w 17"/>
                <a:gd name="T11" fmla="*/ 12 h 16"/>
                <a:gd name="T12" fmla="*/ 0 w 17"/>
                <a:gd name="T13" fmla="*/ 12 h 16"/>
                <a:gd name="T14" fmla="*/ 0 w 17"/>
                <a:gd name="T15" fmla="*/ 12 h 16"/>
                <a:gd name="T16" fmla="*/ 0 w 17"/>
                <a:gd name="T17" fmla="*/ 12 h 16"/>
                <a:gd name="T18" fmla="*/ 3 w 17"/>
                <a:gd name="T19" fmla="*/ 1 h 16"/>
                <a:gd name="T20" fmla="*/ 3 w 17"/>
                <a:gd name="T21" fmla="*/ 1 h 16"/>
                <a:gd name="T22" fmla="*/ 4 w 17"/>
                <a:gd name="T23" fmla="*/ 0 h 16"/>
                <a:gd name="T24" fmla="*/ 4 w 17"/>
                <a:gd name="T25" fmla="*/ 0 h 16"/>
                <a:gd name="T26" fmla="*/ 16 w 17"/>
                <a:gd name="T27" fmla="*/ 2 h 16"/>
                <a:gd name="T28" fmla="*/ 17 w 17"/>
                <a:gd name="T29" fmla="*/ 3 h 16"/>
                <a:gd name="T30" fmla="*/ 17 w 17"/>
                <a:gd name="T31" fmla="*/ 3 h 16"/>
                <a:gd name="T32" fmla="*/ 14 w 17"/>
                <a:gd name="T33" fmla="*/ 16 h 16"/>
                <a:gd name="T34" fmla="*/ 14 w 17"/>
                <a:gd name="T35" fmla="*/ 16 h 16"/>
                <a:gd name="T36" fmla="*/ 13 w 17"/>
                <a:gd name="T37" fmla="*/ 16 h 16"/>
                <a:gd name="T38" fmla="*/ 13 w 17"/>
                <a:gd name="T39" fmla="*/ 16 h 16"/>
                <a:gd name="T40" fmla="*/ 13 w 17"/>
                <a:gd name="T41" fmla="*/ 16 h 16"/>
                <a:gd name="T42" fmla="*/ 13 w 17"/>
                <a:gd name="T43" fmla="*/ 16 h 16"/>
                <a:gd name="T44" fmla="*/ 13 w 17"/>
                <a:gd name="T45" fmla="*/ 16 h 16"/>
                <a:gd name="T46" fmla="*/ 13 w 17"/>
                <a:gd name="T47" fmla="*/ 16 h 16"/>
                <a:gd name="T48" fmla="*/ 13 w 17"/>
                <a:gd name="T49" fmla="*/ 16 h 16"/>
                <a:gd name="T50" fmla="*/ 4 w 17"/>
                <a:gd name="T51" fmla="*/ 12 h 16"/>
                <a:gd name="T52" fmla="*/ 7 w 17"/>
                <a:gd name="T53" fmla="*/ 13 h 16"/>
                <a:gd name="T54" fmla="*/ 7 w 17"/>
                <a:gd name="T55" fmla="*/ 13 h 16"/>
                <a:gd name="T56" fmla="*/ 13 w 17"/>
                <a:gd name="T57" fmla="*/ 14 h 16"/>
                <a:gd name="T58" fmla="*/ 13 w 17"/>
                <a:gd name="T59" fmla="*/ 14 h 16"/>
                <a:gd name="T60" fmla="*/ 13 w 17"/>
                <a:gd name="T61" fmla="*/ 13 h 16"/>
                <a:gd name="T62" fmla="*/ 13 w 17"/>
                <a:gd name="T63" fmla="*/ 13 h 16"/>
                <a:gd name="T64" fmla="*/ 14 w 17"/>
                <a:gd name="T65" fmla="*/ 9 h 16"/>
                <a:gd name="T66" fmla="*/ 14 w 17"/>
                <a:gd name="T67" fmla="*/ 9 h 16"/>
                <a:gd name="T68" fmla="*/ 15 w 17"/>
                <a:gd name="T69" fmla="*/ 4 h 16"/>
                <a:gd name="T70" fmla="*/ 15 w 17"/>
                <a:gd name="T71" fmla="*/ 4 h 16"/>
                <a:gd name="T72" fmla="*/ 5 w 17"/>
                <a:gd name="T73" fmla="*/ 2 h 16"/>
                <a:gd name="T74" fmla="*/ 2 w 17"/>
                <a:gd name="T75" fmla="*/ 12 h 16"/>
                <a:gd name="T76" fmla="*/ 2 w 17"/>
                <a:gd name="T77" fmla="*/ 12 h 16"/>
                <a:gd name="T78" fmla="*/ 4 w 17"/>
                <a:gd name="T79" fmla="*/ 12 h 16"/>
                <a:gd name="T80" fmla="*/ 4 w 17"/>
                <a:gd name="T81" fmla="*/ 2 h 16"/>
                <a:gd name="T82" fmla="*/ 4 w 17"/>
                <a:gd name="T83" fmla="*/ 1 h 16"/>
                <a:gd name="T84" fmla="*/ 4 w 17"/>
                <a:gd name="T8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6">
                  <a:moveTo>
                    <a:pt x="13" y="16"/>
                  </a:moveTo>
                  <a:cubicBezTo>
                    <a:pt x="13" y="16"/>
                    <a:pt x="13" y="16"/>
                    <a:pt x="13" y="16"/>
                  </a:cubicBezTo>
                  <a:cubicBezTo>
                    <a:pt x="13" y="16"/>
                    <a:pt x="13" y="16"/>
                    <a:pt x="13" y="16"/>
                  </a:cubicBezTo>
                  <a:cubicBezTo>
                    <a:pt x="12" y="16"/>
                    <a:pt x="4" y="15"/>
                    <a:pt x="1" y="14"/>
                  </a:cubicBezTo>
                  <a:cubicBezTo>
                    <a:pt x="1" y="14"/>
                    <a:pt x="1" y="14"/>
                    <a:pt x="1" y="14"/>
                  </a:cubicBezTo>
                  <a:cubicBezTo>
                    <a:pt x="1" y="13"/>
                    <a:pt x="1" y="13"/>
                    <a:pt x="0" y="12"/>
                  </a:cubicBezTo>
                  <a:cubicBezTo>
                    <a:pt x="0" y="12"/>
                    <a:pt x="0" y="12"/>
                    <a:pt x="0" y="12"/>
                  </a:cubicBezTo>
                  <a:cubicBezTo>
                    <a:pt x="0" y="12"/>
                    <a:pt x="0" y="12"/>
                    <a:pt x="0" y="12"/>
                  </a:cubicBezTo>
                  <a:cubicBezTo>
                    <a:pt x="0" y="12"/>
                    <a:pt x="0" y="12"/>
                    <a:pt x="0" y="12"/>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7" y="2"/>
                    <a:pt x="17" y="3"/>
                  </a:cubicBezTo>
                  <a:cubicBezTo>
                    <a:pt x="17" y="3"/>
                    <a:pt x="17" y="3"/>
                    <a:pt x="17" y="3"/>
                  </a:cubicBezTo>
                  <a:cubicBezTo>
                    <a:pt x="17" y="3"/>
                    <a:pt x="15" y="14"/>
                    <a:pt x="14" y="16"/>
                  </a:cubicBezTo>
                  <a:cubicBezTo>
                    <a:pt x="14" y="16"/>
                    <a:pt x="14" y="16"/>
                    <a:pt x="14" y="16"/>
                  </a:cubicBezTo>
                  <a:cubicBezTo>
                    <a:pt x="14" y="16"/>
                    <a:pt x="14" y="16"/>
                    <a:pt x="13" y="16"/>
                  </a:cubicBezTo>
                  <a:cubicBezTo>
                    <a:pt x="13" y="16"/>
                    <a:pt x="13" y="16"/>
                    <a:pt x="13" y="16"/>
                  </a:cubicBezTo>
                  <a:cubicBezTo>
                    <a:pt x="13" y="16"/>
                    <a:pt x="13" y="16"/>
                    <a:pt x="13" y="16"/>
                  </a:cubicBezTo>
                  <a:close/>
                  <a:moveTo>
                    <a:pt x="13" y="16"/>
                  </a:moveTo>
                  <a:cubicBezTo>
                    <a:pt x="13" y="16"/>
                    <a:pt x="13" y="16"/>
                    <a:pt x="13" y="16"/>
                  </a:cubicBezTo>
                  <a:cubicBezTo>
                    <a:pt x="13" y="16"/>
                    <a:pt x="13" y="16"/>
                    <a:pt x="13" y="16"/>
                  </a:cubicBezTo>
                  <a:cubicBezTo>
                    <a:pt x="13" y="16"/>
                    <a:pt x="13" y="16"/>
                    <a:pt x="13" y="16"/>
                  </a:cubicBezTo>
                  <a:close/>
                  <a:moveTo>
                    <a:pt x="4" y="12"/>
                  </a:moveTo>
                  <a:cubicBezTo>
                    <a:pt x="5" y="13"/>
                    <a:pt x="6" y="13"/>
                    <a:pt x="7" y="13"/>
                  </a:cubicBezTo>
                  <a:cubicBezTo>
                    <a:pt x="7" y="13"/>
                    <a:pt x="7" y="13"/>
                    <a:pt x="7" y="13"/>
                  </a:cubicBezTo>
                  <a:cubicBezTo>
                    <a:pt x="10" y="14"/>
                    <a:pt x="12" y="14"/>
                    <a:pt x="13" y="14"/>
                  </a:cubicBezTo>
                  <a:cubicBezTo>
                    <a:pt x="13" y="14"/>
                    <a:pt x="13" y="14"/>
                    <a:pt x="13" y="14"/>
                  </a:cubicBezTo>
                  <a:cubicBezTo>
                    <a:pt x="13" y="14"/>
                    <a:pt x="13" y="14"/>
                    <a:pt x="13" y="13"/>
                  </a:cubicBezTo>
                  <a:cubicBezTo>
                    <a:pt x="13" y="13"/>
                    <a:pt x="13" y="13"/>
                    <a:pt x="13" y="13"/>
                  </a:cubicBezTo>
                  <a:cubicBezTo>
                    <a:pt x="13" y="12"/>
                    <a:pt x="14" y="11"/>
                    <a:pt x="14" y="9"/>
                  </a:cubicBezTo>
                  <a:cubicBezTo>
                    <a:pt x="14" y="9"/>
                    <a:pt x="14" y="9"/>
                    <a:pt x="14" y="9"/>
                  </a:cubicBezTo>
                  <a:cubicBezTo>
                    <a:pt x="14" y="7"/>
                    <a:pt x="14" y="5"/>
                    <a:pt x="15" y="4"/>
                  </a:cubicBezTo>
                  <a:cubicBezTo>
                    <a:pt x="15" y="4"/>
                    <a:pt x="15" y="4"/>
                    <a:pt x="15" y="4"/>
                  </a:cubicBezTo>
                  <a:cubicBezTo>
                    <a:pt x="5" y="2"/>
                    <a:pt x="5" y="2"/>
                    <a:pt x="5" y="2"/>
                  </a:cubicBezTo>
                  <a:cubicBezTo>
                    <a:pt x="4" y="4"/>
                    <a:pt x="3" y="10"/>
                    <a:pt x="2" y="12"/>
                  </a:cubicBezTo>
                  <a:cubicBezTo>
                    <a:pt x="2" y="12"/>
                    <a:pt x="2" y="12"/>
                    <a:pt x="2" y="12"/>
                  </a:cubicBezTo>
                  <a:cubicBezTo>
                    <a:pt x="3" y="12"/>
                    <a:pt x="3" y="12"/>
                    <a:pt x="4" y="12"/>
                  </a:cubicBezTo>
                  <a:close/>
                  <a:moveTo>
                    <a:pt x="4" y="2"/>
                  </a:moveTo>
                  <a:cubicBezTo>
                    <a:pt x="4" y="1"/>
                    <a:pt x="4" y="1"/>
                    <a:pt x="4" y="1"/>
                  </a:cubicBezTo>
                  <a:cubicBezTo>
                    <a:pt x="4" y="2"/>
                    <a:pt x="4" y="2"/>
                    <a:pt x="4"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797">
              <a:extLst>
                <a:ext uri="{FF2B5EF4-FFF2-40B4-BE49-F238E27FC236}">
                  <a16:creationId xmlns:a16="http://schemas.microsoft.com/office/drawing/2014/main" id="{322CF267-8CF8-4013-91D0-2D49B304F14C}"/>
                </a:ext>
              </a:extLst>
            </p:cNvPr>
            <p:cNvSpPr>
              <a:spLocks noEditPoints="1"/>
            </p:cNvSpPr>
            <p:nvPr/>
          </p:nvSpPr>
          <p:spPr bwMode="auto">
            <a:xfrm rot="964014">
              <a:off x="8038830" y="1724012"/>
              <a:ext cx="83304" cy="89676"/>
            </a:xfrm>
            <a:custGeom>
              <a:avLst/>
              <a:gdLst>
                <a:gd name="T0" fmla="*/ 1 w 16"/>
                <a:gd name="T1" fmla="*/ 14 h 17"/>
                <a:gd name="T2" fmla="*/ 0 w 16"/>
                <a:gd name="T3" fmla="*/ 13 h 17"/>
                <a:gd name="T4" fmla="*/ 0 w 16"/>
                <a:gd name="T5" fmla="*/ 12 h 17"/>
                <a:gd name="T6" fmla="*/ 2 w 16"/>
                <a:gd name="T7" fmla="*/ 1 h 17"/>
                <a:gd name="T8" fmla="*/ 3 w 16"/>
                <a:gd name="T9" fmla="*/ 0 h 17"/>
                <a:gd name="T10" fmla="*/ 15 w 16"/>
                <a:gd name="T11" fmla="*/ 2 h 17"/>
                <a:gd name="T12" fmla="*/ 16 w 16"/>
                <a:gd name="T13" fmla="*/ 3 h 17"/>
                <a:gd name="T14" fmla="*/ 14 w 16"/>
                <a:gd name="T15" fmla="*/ 16 h 17"/>
                <a:gd name="T16" fmla="*/ 13 w 16"/>
                <a:gd name="T17" fmla="*/ 17 h 17"/>
                <a:gd name="T18" fmla="*/ 13 w 16"/>
                <a:gd name="T19" fmla="*/ 17 h 17"/>
                <a:gd name="T20" fmla="*/ 13 w 16"/>
                <a:gd name="T21" fmla="*/ 17 h 17"/>
                <a:gd name="T22" fmla="*/ 13 w 16"/>
                <a:gd name="T23" fmla="*/ 17 h 17"/>
                <a:gd name="T24" fmla="*/ 13 w 16"/>
                <a:gd name="T25" fmla="*/ 17 h 17"/>
                <a:gd name="T26" fmla="*/ 13 w 16"/>
                <a:gd name="T27" fmla="*/ 17 h 17"/>
                <a:gd name="T28" fmla="*/ 13 w 16"/>
                <a:gd name="T29" fmla="*/ 17 h 17"/>
                <a:gd name="T30" fmla="*/ 13 w 16"/>
                <a:gd name="T31" fmla="*/ 17 h 17"/>
                <a:gd name="T32" fmla="*/ 12 w 16"/>
                <a:gd name="T33" fmla="*/ 17 h 17"/>
                <a:gd name="T34" fmla="*/ 12 w 16"/>
                <a:gd name="T35" fmla="*/ 17 h 17"/>
                <a:gd name="T36" fmla="*/ 12 w 16"/>
                <a:gd name="T37" fmla="*/ 17 h 17"/>
                <a:gd name="T38" fmla="*/ 12 w 16"/>
                <a:gd name="T39" fmla="*/ 17 h 17"/>
                <a:gd name="T40" fmla="*/ 12 w 16"/>
                <a:gd name="T41" fmla="*/ 17 h 17"/>
                <a:gd name="T42" fmla="*/ 12 w 16"/>
                <a:gd name="T43" fmla="*/ 17 h 17"/>
                <a:gd name="T44" fmla="*/ 3 w 16"/>
                <a:gd name="T45" fmla="*/ 13 h 17"/>
                <a:gd name="T46" fmla="*/ 7 w 16"/>
                <a:gd name="T47" fmla="*/ 14 h 17"/>
                <a:gd name="T48" fmla="*/ 12 w 16"/>
                <a:gd name="T49" fmla="*/ 15 h 17"/>
                <a:gd name="T50" fmla="*/ 12 w 16"/>
                <a:gd name="T51" fmla="*/ 14 h 17"/>
                <a:gd name="T52" fmla="*/ 13 w 16"/>
                <a:gd name="T53" fmla="*/ 9 h 17"/>
                <a:gd name="T54" fmla="*/ 14 w 16"/>
                <a:gd name="T55" fmla="*/ 4 h 17"/>
                <a:gd name="T56" fmla="*/ 2 w 16"/>
                <a:gd name="T57" fmla="*/ 12 h 17"/>
                <a:gd name="T58" fmla="*/ 3 w 16"/>
                <a:gd name="T59" fmla="*/ 13 h 17"/>
                <a:gd name="T60" fmla="*/ 3 w 16"/>
                <a:gd name="T61" fmla="*/ 1 h 17"/>
                <a:gd name="T62" fmla="*/ 13 w 16"/>
                <a:gd name="T63" fmla="*/ 17 h 17"/>
                <a:gd name="T64" fmla="*/ 13 w 16"/>
                <a:gd name="T65" fmla="*/ 17 h 17"/>
                <a:gd name="T66" fmla="*/ 13 w 16"/>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7">
                  <a:moveTo>
                    <a:pt x="12"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2"/>
                  </a:cubicBezTo>
                  <a:cubicBezTo>
                    <a:pt x="0" y="12"/>
                    <a:pt x="0" y="12"/>
                    <a:pt x="0" y="12"/>
                  </a:cubicBezTo>
                  <a:cubicBezTo>
                    <a:pt x="0" y="11"/>
                    <a:pt x="2" y="1"/>
                    <a:pt x="2" y="1"/>
                  </a:cubicBezTo>
                  <a:cubicBezTo>
                    <a:pt x="2" y="1"/>
                    <a:pt x="2" y="1"/>
                    <a:pt x="2" y="1"/>
                  </a:cubicBezTo>
                  <a:cubicBezTo>
                    <a:pt x="2" y="0"/>
                    <a:pt x="3" y="0"/>
                    <a:pt x="3" y="0"/>
                  </a:cubicBezTo>
                  <a:cubicBezTo>
                    <a:pt x="3" y="0"/>
                    <a:pt x="3" y="0"/>
                    <a:pt x="3" y="0"/>
                  </a:cubicBezTo>
                  <a:cubicBezTo>
                    <a:pt x="15" y="2"/>
                    <a:pt x="15" y="2"/>
                    <a:pt x="15" y="2"/>
                  </a:cubicBezTo>
                  <a:cubicBezTo>
                    <a:pt x="16" y="2"/>
                    <a:pt x="16" y="3"/>
                    <a:pt x="16" y="3"/>
                  </a:cubicBezTo>
                  <a:cubicBezTo>
                    <a:pt x="16" y="3"/>
                    <a:pt x="16" y="3"/>
                    <a:pt x="16" y="3"/>
                  </a:cubicBezTo>
                  <a:cubicBezTo>
                    <a:pt x="16" y="4"/>
                    <a:pt x="14" y="14"/>
                    <a:pt x="14" y="16"/>
                  </a:cubicBezTo>
                  <a:cubicBezTo>
                    <a:pt x="14" y="16"/>
                    <a:pt x="14" y="16"/>
                    <a:pt x="14" y="16"/>
                  </a:cubicBezTo>
                  <a:cubicBezTo>
                    <a:pt x="14" y="16"/>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2" y="17"/>
                    <a:pt x="12" y="17"/>
                  </a:cubicBezTo>
                  <a:close/>
                  <a:moveTo>
                    <a:pt x="12" y="17"/>
                  </a:move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lose/>
                  <a:moveTo>
                    <a:pt x="12" y="17"/>
                  </a:move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lose/>
                  <a:moveTo>
                    <a:pt x="3" y="13"/>
                  </a:moveTo>
                  <a:cubicBezTo>
                    <a:pt x="4" y="13"/>
                    <a:pt x="5" y="13"/>
                    <a:pt x="7" y="14"/>
                  </a:cubicBezTo>
                  <a:cubicBezTo>
                    <a:pt x="7" y="14"/>
                    <a:pt x="7" y="14"/>
                    <a:pt x="7" y="14"/>
                  </a:cubicBezTo>
                  <a:cubicBezTo>
                    <a:pt x="9" y="14"/>
                    <a:pt x="11" y="15"/>
                    <a:pt x="12" y="15"/>
                  </a:cubicBezTo>
                  <a:cubicBezTo>
                    <a:pt x="12" y="15"/>
                    <a:pt x="12" y="15"/>
                    <a:pt x="12" y="15"/>
                  </a:cubicBezTo>
                  <a:cubicBezTo>
                    <a:pt x="12" y="15"/>
                    <a:pt x="12" y="14"/>
                    <a:pt x="12" y="14"/>
                  </a:cubicBezTo>
                  <a:cubicBezTo>
                    <a:pt x="12" y="14"/>
                    <a:pt x="12" y="14"/>
                    <a:pt x="12" y="14"/>
                  </a:cubicBezTo>
                  <a:cubicBezTo>
                    <a:pt x="12" y="13"/>
                    <a:pt x="13" y="11"/>
                    <a:pt x="13" y="9"/>
                  </a:cubicBezTo>
                  <a:cubicBezTo>
                    <a:pt x="13" y="9"/>
                    <a:pt x="13" y="9"/>
                    <a:pt x="13" y="9"/>
                  </a:cubicBezTo>
                  <a:cubicBezTo>
                    <a:pt x="13" y="7"/>
                    <a:pt x="14" y="5"/>
                    <a:pt x="14" y="4"/>
                  </a:cubicBezTo>
                  <a:cubicBezTo>
                    <a:pt x="14" y="4"/>
                    <a:pt x="14" y="4"/>
                    <a:pt x="14" y="4"/>
                  </a:cubicBezTo>
                  <a:cubicBezTo>
                    <a:pt x="4" y="2"/>
                    <a:pt x="4" y="2"/>
                    <a:pt x="4" y="2"/>
                  </a:cubicBezTo>
                  <a:cubicBezTo>
                    <a:pt x="3" y="5"/>
                    <a:pt x="2" y="11"/>
                    <a:pt x="2" y="12"/>
                  </a:cubicBezTo>
                  <a:cubicBezTo>
                    <a:pt x="2" y="12"/>
                    <a:pt x="2" y="12"/>
                    <a:pt x="2" y="12"/>
                  </a:cubicBezTo>
                  <a:cubicBezTo>
                    <a:pt x="2" y="12"/>
                    <a:pt x="2" y="13"/>
                    <a:pt x="3" y="13"/>
                  </a:cubicBezTo>
                  <a:close/>
                  <a:moveTo>
                    <a:pt x="3" y="2"/>
                  </a:moveTo>
                  <a:cubicBezTo>
                    <a:pt x="3" y="1"/>
                    <a:pt x="3" y="1"/>
                    <a:pt x="3" y="1"/>
                  </a:cubicBezTo>
                  <a:cubicBezTo>
                    <a:pt x="3" y="2"/>
                    <a:pt x="3" y="2"/>
                    <a:pt x="3" y="2"/>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798">
              <a:extLst>
                <a:ext uri="{FF2B5EF4-FFF2-40B4-BE49-F238E27FC236}">
                  <a16:creationId xmlns:a16="http://schemas.microsoft.com/office/drawing/2014/main" id="{FDDD6A8D-E2CD-4A34-990A-4F5AA58DE7FC}"/>
                </a:ext>
              </a:extLst>
            </p:cNvPr>
            <p:cNvSpPr>
              <a:spLocks noEditPoints="1"/>
            </p:cNvSpPr>
            <p:nvPr/>
          </p:nvSpPr>
          <p:spPr bwMode="auto">
            <a:xfrm rot="964014">
              <a:off x="8076553" y="1371553"/>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2 h 17"/>
                <a:gd name="T12" fmla="*/ 0 w 17"/>
                <a:gd name="T13" fmla="*/ 12 h 17"/>
                <a:gd name="T14" fmla="*/ 6 w 17"/>
                <a:gd name="T15" fmla="*/ 0 h 17"/>
                <a:gd name="T16" fmla="*/ 6 w 17"/>
                <a:gd name="T17" fmla="*/ 0 h 17"/>
                <a:gd name="T18" fmla="*/ 7 w 17"/>
                <a:gd name="T19" fmla="*/ 0 h 17"/>
                <a:gd name="T20" fmla="*/ 7 w 17"/>
                <a:gd name="T21" fmla="*/ 0 h 17"/>
                <a:gd name="T22" fmla="*/ 16 w 17"/>
                <a:gd name="T23" fmla="*/ 2 h 17"/>
                <a:gd name="T24" fmla="*/ 17 w 17"/>
                <a:gd name="T25" fmla="*/ 3 h 17"/>
                <a:gd name="T26" fmla="*/ 17 w 17"/>
                <a:gd name="T27" fmla="*/ 3 h 17"/>
                <a:gd name="T28" fmla="*/ 14 w 17"/>
                <a:gd name="T29" fmla="*/ 16 h 17"/>
                <a:gd name="T30" fmla="*/ 14 w 17"/>
                <a:gd name="T31" fmla="*/ 16 h 17"/>
                <a:gd name="T32" fmla="*/ 14 w 17"/>
                <a:gd name="T33" fmla="*/ 17 h 17"/>
                <a:gd name="T34" fmla="*/ 14 w 17"/>
                <a:gd name="T35" fmla="*/ 17 h 17"/>
                <a:gd name="T36" fmla="*/ 14 w 17"/>
                <a:gd name="T37" fmla="*/ 17 h 17"/>
                <a:gd name="T38" fmla="*/ 14 w 17"/>
                <a:gd name="T39" fmla="*/ 17 h 17"/>
                <a:gd name="T40" fmla="*/ 13 w 17"/>
                <a:gd name="T41" fmla="*/ 17 h 17"/>
                <a:gd name="T42" fmla="*/ 13 w 17"/>
                <a:gd name="T43" fmla="*/ 17 h 17"/>
                <a:gd name="T44" fmla="*/ 13 w 17"/>
                <a:gd name="T45" fmla="*/ 17 h 17"/>
                <a:gd name="T46" fmla="*/ 13 w 17"/>
                <a:gd name="T47" fmla="*/ 17 h 17"/>
                <a:gd name="T48" fmla="*/ 13 w 17"/>
                <a:gd name="T49" fmla="*/ 17 h 17"/>
                <a:gd name="T50" fmla="*/ 13 w 17"/>
                <a:gd name="T51" fmla="*/ 17 h 17"/>
                <a:gd name="T52" fmla="*/ 13 w 17"/>
                <a:gd name="T53" fmla="*/ 17 h 17"/>
                <a:gd name="T54" fmla="*/ 13 w 17"/>
                <a:gd name="T55" fmla="*/ 17 h 17"/>
                <a:gd name="T56" fmla="*/ 13 w 17"/>
                <a:gd name="T57" fmla="*/ 17 h 17"/>
                <a:gd name="T58" fmla="*/ 4 w 17"/>
                <a:gd name="T59" fmla="*/ 13 h 17"/>
                <a:gd name="T60" fmla="*/ 7 w 17"/>
                <a:gd name="T61" fmla="*/ 14 h 17"/>
                <a:gd name="T62" fmla="*/ 7 w 17"/>
                <a:gd name="T63" fmla="*/ 14 h 17"/>
                <a:gd name="T64" fmla="*/ 13 w 17"/>
                <a:gd name="T65" fmla="*/ 15 h 17"/>
                <a:gd name="T66" fmla="*/ 13 w 17"/>
                <a:gd name="T67" fmla="*/ 15 h 17"/>
                <a:gd name="T68" fmla="*/ 13 w 17"/>
                <a:gd name="T69" fmla="*/ 14 h 17"/>
                <a:gd name="T70" fmla="*/ 13 w 17"/>
                <a:gd name="T71" fmla="*/ 14 h 17"/>
                <a:gd name="T72" fmla="*/ 14 w 17"/>
                <a:gd name="T73" fmla="*/ 9 h 17"/>
                <a:gd name="T74" fmla="*/ 14 w 17"/>
                <a:gd name="T75" fmla="*/ 9 h 17"/>
                <a:gd name="T76" fmla="*/ 15 w 17"/>
                <a:gd name="T77" fmla="*/ 4 h 17"/>
                <a:gd name="T78" fmla="*/ 15 w 17"/>
                <a:gd name="T79" fmla="*/ 4 h 17"/>
                <a:gd name="T80" fmla="*/ 7 w 17"/>
                <a:gd name="T81" fmla="*/ 2 h 17"/>
                <a:gd name="T82" fmla="*/ 3 w 17"/>
                <a:gd name="T83" fmla="*/ 12 h 17"/>
                <a:gd name="T84" fmla="*/ 3 w 17"/>
                <a:gd name="T85" fmla="*/ 12 h 17"/>
                <a:gd name="T86" fmla="*/ 4 w 17"/>
                <a:gd name="T87" fmla="*/ 13 h 17"/>
                <a:gd name="T88" fmla="*/ 7 w 17"/>
                <a:gd name="T89" fmla="*/ 2 h 17"/>
                <a:gd name="T90" fmla="*/ 7 w 17"/>
                <a:gd name="T91" fmla="*/ 1 h 17"/>
                <a:gd name="T92" fmla="*/ 7 w 17"/>
                <a:gd name="T9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17">
                  <a:moveTo>
                    <a:pt x="13" y="17"/>
                  </a:moveTo>
                  <a:cubicBezTo>
                    <a:pt x="12" y="16"/>
                    <a:pt x="4" y="15"/>
                    <a:pt x="1" y="14"/>
                  </a:cubicBezTo>
                  <a:cubicBezTo>
                    <a:pt x="1" y="14"/>
                    <a:pt x="1" y="14"/>
                    <a:pt x="1" y="14"/>
                  </a:cubicBezTo>
                  <a:cubicBezTo>
                    <a:pt x="1" y="14"/>
                    <a:pt x="1" y="14"/>
                    <a:pt x="0" y="13"/>
                  </a:cubicBezTo>
                  <a:cubicBezTo>
                    <a:pt x="0" y="13"/>
                    <a:pt x="0" y="13"/>
                    <a:pt x="0" y="13"/>
                  </a:cubicBezTo>
                  <a:cubicBezTo>
                    <a:pt x="0" y="12"/>
                    <a:pt x="0" y="12"/>
                    <a:pt x="0" y="12"/>
                  </a:cubicBezTo>
                  <a:cubicBezTo>
                    <a:pt x="0" y="12"/>
                    <a:pt x="0" y="12"/>
                    <a:pt x="0" y="12"/>
                  </a:cubicBezTo>
                  <a:cubicBezTo>
                    <a:pt x="1" y="10"/>
                    <a:pt x="6" y="1"/>
                    <a:pt x="6" y="0"/>
                  </a:cubicBezTo>
                  <a:cubicBezTo>
                    <a:pt x="6" y="0"/>
                    <a:pt x="6" y="0"/>
                    <a:pt x="6" y="0"/>
                  </a:cubicBezTo>
                  <a:cubicBezTo>
                    <a:pt x="6" y="0"/>
                    <a:pt x="7" y="0"/>
                    <a:pt x="7" y="0"/>
                  </a:cubicBezTo>
                  <a:cubicBezTo>
                    <a:pt x="7" y="0"/>
                    <a:pt x="7" y="0"/>
                    <a:pt x="7" y="0"/>
                  </a:cubicBezTo>
                  <a:cubicBezTo>
                    <a:pt x="16" y="2"/>
                    <a:pt x="16" y="2"/>
                    <a:pt x="16" y="2"/>
                  </a:cubicBezTo>
                  <a:cubicBezTo>
                    <a:pt x="17" y="2"/>
                    <a:pt x="17" y="3"/>
                    <a:pt x="17" y="3"/>
                  </a:cubicBezTo>
                  <a:cubicBezTo>
                    <a:pt x="17" y="3"/>
                    <a:pt x="17" y="3"/>
                    <a:pt x="17" y="3"/>
                  </a:cubicBezTo>
                  <a:cubicBezTo>
                    <a:pt x="17" y="3"/>
                    <a:pt x="15" y="14"/>
                    <a:pt x="14" y="16"/>
                  </a:cubicBezTo>
                  <a:cubicBezTo>
                    <a:pt x="14" y="16"/>
                    <a:pt x="14" y="16"/>
                    <a:pt x="14" y="16"/>
                  </a:cubicBezTo>
                  <a:cubicBezTo>
                    <a:pt x="14" y="16"/>
                    <a:pt x="14" y="16"/>
                    <a:pt x="14" y="17"/>
                  </a:cubicBezTo>
                  <a:cubicBezTo>
                    <a:pt x="14" y="17"/>
                    <a:pt x="14" y="17"/>
                    <a:pt x="14" y="17"/>
                  </a:cubicBezTo>
                  <a:cubicBezTo>
                    <a:pt x="14" y="17"/>
                    <a:pt x="14" y="17"/>
                    <a:pt x="14" y="17"/>
                  </a:cubicBezTo>
                  <a:cubicBezTo>
                    <a:pt x="14" y="17"/>
                    <a:pt x="14" y="17"/>
                    <a:pt x="14" y="17"/>
                  </a:cubicBezTo>
                  <a:cubicBezTo>
                    <a:pt x="14" y="17"/>
                    <a:pt x="14" y="17"/>
                    <a:pt x="13" y="17"/>
                  </a:cubicBezTo>
                  <a:cubicBezTo>
                    <a:pt x="13" y="17"/>
                    <a:pt x="13" y="17"/>
                    <a:pt x="13" y="17"/>
                  </a:cubicBezTo>
                  <a:cubicBezTo>
                    <a:pt x="13" y="17"/>
                    <a:pt x="13" y="17"/>
                    <a:pt x="13" y="17"/>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4" y="13"/>
                  </a:moveTo>
                  <a:cubicBezTo>
                    <a:pt x="5" y="13"/>
                    <a:pt x="6" y="13"/>
                    <a:pt x="7" y="14"/>
                  </a:cubicBezTo>
                  <a:cubicBezTo>
                    <a:pt x="7" y="14"/>
                    <a:pt x="7" y="14"/>
                    <a:pt x="7" y="14"/>
                  </a:cubicBezTo>
                  <a:cubicBezTo>
                    <a:pt x="10" y="14"/>
                    <a:pt x="12" y="14"/>
                    <a:pt x="13" y="15"/>
                  </a:cubicBezTo>
                  <a:cubicBezTo>
                    <a:pt x="13" y="15"/>
                    <a:pt x="13" y="15"/>
                    <a:pt x="13" y="15"/>
                  </a:cubicBezTo>
                  <a:cubicBezTo>
                    <a:pt x="13" y="14"/>
                    <a:pt x="13" y="14"/>
                    <a:pt x="13" y="14"/>
                  </a:cubicBezTo>
                  <a:cubicBezTo>
                    <a:pt x="13" y="14"/>
                    <a:pt x="13" y="14"/>
                    <a:pt x="13" y="14"/>
                  </a:cubicBezTo>
                  <a:cubicBezTo>
                    <a:pt x="13" y="12"/>
                    <a:pt x="14" y="11"/>
                    <a:pt x="14" y="9"/>
                  </a:cubicBezTo>
                  <a:cubicBezTo>
                    <a:pt x="14" y="9"/>
                    <a:pt x="14" y="9"/>
                    <a:pt x="14" y="9"/>
                  </a:cubicBezTo>
                  <a:cubicBezTo>
                    <a:pt x="14" y="7"/>
                    <a:pt x="15" y="5"/>
                    <a:pt x="15" y="4"/>
                  </a:cubicBezTo>
                  <a:cubicBezTo>
                    <a:pt x="15" y="4"/>
                    <a:pt x="15" y="4"/>
                    <a:pt x="15" y="4"/>
                  </a:cubicBezTo>
                  <a:cubicBezTo>
                    <a:pt x="7" y="2"/>
                    <a:pt x="7" y="2"/>
                    <a:pt x="7" y="2"/>
                  </a:cubicBezTo>
                  <a:cubicBezTo>
                    <a:pt x="6" y="4"/>
                    <a:pt x="3" y="10"/>
                    <a:pt x="3" y="12"/>
                  </a:cubicBezTo>
                  <a:cubicBezTo>
                    <a:pt x="3" y="12"/>
                    <a:pt x="3" y="12"/>
                    <a:pt x="3" y="12"/>
                  </a:cubicBezTo>
                  <a:cubicBezTo>
                    <a:pt x="3" y="12"/>
                    <a:pt x="3" y="12"/>
                    <a:pt x="4" y="13"/>
                  </a:cubicBezTo>
                  <a:close/>
                  <a:moveTo>
                    <a:pt x="7" y="2"/>
                  </a:moveTo>
                  <a:cubicBezTo>
                    <a:pt x="7" y="1"/>
                    <a:pt x="7" y="1"/>
                    <a:pt x="7" y="1"/>
                  </a:cubicBezTo>
                  <a:cubicBezTo>
                    <a:pt x="7" y="2"/>
                    <a:pt x="7" y="2"/>
                    <a:pt x="7"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799">
              <a:extLst>
                <a:ext uri="{FF2B5EF4-FFF2-40B4-BE49-F238E27FC236}">
                  <a16:creationId xmlns:a16="http://schemas.microsoft.com/office/drawing/2014/main" id="{99BB39FC-01D7-4899-84A9-5EDD5FF18D41}"/>
                </a:ext>
              </a:extLst>
            </p:cNvPr>
            <p:cNvSpPr>
              <a:spLocks noEditPoints="1"/>
            </p:cNvSpPr>
            <p:nvPr/>
          </p:nvSpPr>
          <p:spPr bwMode="auto">
            <a:xfrm rot="964014">
              <a:off x="8003008" y="1516018"/>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3 h 17"/>
                <a:gd name="T12" fmla="*/ 0 w 17"/>
                <a:gd name="T13" fmla="*/ 13 h 17"/>
                <a:gd name="T14" fmla="*/ 3 w 17"/>
                <a:gd name="T15" fmla="*/ 1 h 17"/>
                <a:gd name="T16" fmla="*/ 3 w 17"/>
                <a:gd name="T17" fmla="*/ 1 h 17"/>
                <a:gd name="T18" fmla="*/ 4 w 17"/>
                <a:gd name="T19" fmla="*/ 0 h 17"/>
                <a:gd name="T20" fmla="*/ 4 w 17"/>
                <a:gd name="T21" fmla="*/ 0 h 17"/>
                <a:gd name="T22" fmla="*/ 16 w 17"/>
                <a:gd name="T23" fmla="*/ 2 h 17"/>
                <a:gd name="T24" fmla="*/ 17 w 17"/>
                <a:gd name="T25" fmla="*/ 4 h 17"/>
                <a:gd name="T26" fmla="*/ 17 w 17"/>
                <a:gd name="T27" fmla="*/ 4 h 17"/>
                <a:gd name="T28" fmla="*/ 14 w 17"/>
                <a:gd name="T29" fmla="*/ 16 h 17"/>
                <a:gd name="T30" fmla="*/ 14 w 17"/>
                <a:gd name="T31" fmla="*/ 16 h 17"/>
                <a:gd name="T32" fmla="*/ 13 w 17"/>
                <a:gd name="T33" fmla="*/ 17 h 17"/>
                <a:gd name="T34" fmla="*/ 13 w 17"/>
                <a:gd name="T35" fmla="*/ 17 h 17"/>
                <a:gd name="T36" fmla="*/ 13 w 17"/>
                <a:gd name="T37" fmla="*/ 17 h 17"/>
                <a:gd name="T38" fmla="*/ 3 w 17"/>
                <a:gd name="T39" fmla="*/ 13 h 17"/>
                <a:gd name="T40" fmla="*/ 7 w 17"/>
                <a:gd name="T41" fmla="*/ 14 h 17"/>
                <a:gd name="T42" fmla="*/ 7 w 17"/>
                <a:gd name="T43" fmla="*/ 14 h 17"/>
                <a:gd name="T44" fmla="*/ 13 w 17"/>
                <a:gd name="T45" fmla="*/ 15 h 17"/>
                <a:gd name="T46" fmla="*/ 13 w 17"/>
                <a:gd name="T47" fmla="*/ 15 h 17"/>
                <a:gd name="T48" fmla="*/ 13 w 17"/>
                <a:gd name="T49" fmla="*/ 14 h 17"/>
                <a:gd name="T50" fmla="*/ 13 w 17"/>
                <a:gd name="T51" fmla="*/ 14 h 17"/>
                <a:gd name="T52" fmla="*/ 14 w 17"/>
                <a:gd name="T53" fmla="*/ 10 h 17"/>
                <a:gd name="T54" fmla="*/ 14 w 17"/>
                <a:gd name="T55" fmla="*/ 10 h 17"/>
                <a:gd name="T56" fmla="*/ 15 w 17"/>
                <a:gd name="T57" fmla="*/ 4 h 17"/>
                <a:gd name="T58" fmla="*/ 15 w 17"/>
                <a:gd name="T59" fmla="*/ 4 h 17"/>
                <a:gd name="T60" fmla="*/ 5 w 17"/>
                <a:gd name="T61" fmla="*/ 2 h 17"/>
                <a:gd name="T62" fmla="*/ 2 w 17"/>
                <a:gd name="T63" fmla="*/ 12 h 17"/>
                <a:gd name="T64" fmla="*/ 2 w 17"/>
                <a:gd name="T65" fmla="*/ 12 h 17"/>
                <a:gd name="T66" fmla="*/ 3 w 17"/>
                <a:gd name="T67" fmla="*/ 13 h 17"/>
                <a:gd name="T68" fmla="*/ 4 w 17"/>
                <a:gd name="T69" fmla="*/ 2 h 17"/>
                <a:gd name="T70" fmla="*/ 4 w 17"/>
                <a:gd name="T71" fmla="*/ 1 h 17"/>
                <a:gd name="T72" fmla="*/ 4 w 17"/>
                <a:gd name="T7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7">
                  <a:moveTo>
                    <a:pt x="13" y="17"/>
                  </a:moveTo>
                  <a:cubicBezTo>
                    <a:pt x="11" y="17"/>
                    <a:pt x="4" y="15"/>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7" y="3"/>
                    <a:pt x="17" y="4"/>
                  </a:cubicBezTo>
                  <a:cubicBezTo>
                    <a:pt x="17" y="4"/>
                    <a:pt x="17" y="4"/>
                    <a:pt x="17" y="4"/>
                  </a:cubicBezTo>
                  <a:cubicBezTo>
                    <a:pt x="17" y="4"/>
                    <a:pt x="15" y="14"/>
                    <a:pt x="14" y="16"/>
                  </a:cubicBezTo>
                  <a:cubicBezTo>
                    <a:pt x="14" y="16"/>
                    <a:pt x="14" y="16"/>
                    <a:pt x="14" y="16"/>
                  </a:cubicBezTo>
                  <a:cubicBezTo>
                    <a:pt x="14" y="16"/>
                    <a:pt x="14" y="17"/>
                    <a:pt x="13" y="17"/>
                  </a:cubicBezTo>
                  <a:cubicBezTo>
                    <a:pt x="13" y="17"/>
                    <a:pt x="13" y="17"/>
                    <a:pt x="13" y="17"/>
                  </a:cubicBezTo>
                  <a:cubicBezTo>
                    <a:pt x="13" y="17"/>
                    <a:pt x="13" y="17"/>
                    <a:pt x="13" y="17"/>
                  </a:cubicBezTo>
                  <a:close/>
                  <a:moveTo>
                    <a:pt x="3" y="13"/>
                  </a:moveTo>
                  <a:cubicBezTo>
                    <a:pt x="4" y="13"/>
                    <a:pt x="6" y="14"/>
                    <a:pt x="7" y="14"/>
                  </a:cubicBezTo>
                  <a:cubicBezTo>
                    <a:pt x="7" y="14"/>
                    <a:pt x="7" y="14"/>
                    <a:pt x="7" y="14"/>
                  </a:cubicBezTo>
                  <a:cubicBezTo>
                    <a:pt x="9" y="14"/>
                    <a:pt x="12" y="15"/>
                    <a:pt x="13" y="15"/>
                  </a:cubicBezTo>
                  <a:cubicBezTo>
                    <a:pt x="13" y="15"/>
                    <a:pt x="13" y="15"/>
                    <a:pt x="13" y="15"/>
                  </a:cubicBezTo>
                  <a:cubicBezTo>
                    <a:pt x="13" y="15"/>
                    <a:pt x="13" y="14"/>
                    <a:pt x="13" y="14"/>
                  </a:cubicBezTo>
                  <a:cubicBezTo>
                    <a:pt x="13" y="14"/>
                    <a:pt x="13" y="14"/>
                    <a:pt x="13" y="14"/>
                  </a:cubicBezTo>
                  <a:cubicBezTo>
                    <a:pt x="13" y="13"/>
                    <a:pt x="13" y="11"/>
                    <a:pt x="14" y="10"/>
                  </a:cubicBezTo>
                  <a:cubicBezTo>
                    <a:pt x="14" y="10"/>
                    <a:pt x="14" y="10"/>
                    <a:pt x="14" y="10"/>
                  </a:cubicBezTo>
                  <a:cubicBezTo>
                    <a:pt x="14" y="7"/>
                    <a:pt x="14" y="5"/>
                    <a:pt x="15" y="4"/>
                  </a:cubicBezTo>
                  <a:cubicBezTo>
                    <a:pt x="15" y="4"/>
                    <a:pt x="15" y="4"/>
                    <a:pt x="15" y="4"/>
                  </a:cubicBezTo>
                  <a:cubicBezTo>
                    <a:pt x="5" y="2"/>
                    <a:pt x="5" y="2"/>
                    <a:pt x="5" y="2"/>
                  </a:cubicBezTo>
                  <a:cubicBezTo>
                    <a:pt x="4" y="5"/>
                    <a:pt x="3" y="11"/>
                    <a:pt x="2" y="12"/>
                  </a:cubicBezTo>
                  <a:cubicBezTo>
                    <a:pt x="2" y="12"/>
                    <a:pt x="2" y="12"/>
                    <a:pt x="2" y="12"/>
                  </a:cubicBezTo>
                  <a:cubicBezTo>
                    <a:pt x="3" y="13"/>
                    <a:pt x="3" y="13"/>
                    <a:pt x="3"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800">
              <a:extLst>
                <a:ext uri="{FF2B5EF4-FFF2-40B4-BE49-F238E27FC236}">
                  <a16:creationId xmlns:a16="http://schemas.microsoft.com/office/drawing/2014/main" id="{8F6062F4-4B55-4DA0-939E-AC89A2A08AEC}"/>
                </a:ext>
              </a:extLst>
            </p:cNvPr>
            <p:cNvSpPr/>
            <p:nvPr/>
          </p:nvSpPr>
          <p:spPr bwMode="auto">
            <a:xfrm rot="964014">
              <a:off x="7974740" y="1657210"/>
              <a:ext cx="56997" cy="78467"/>
            </a:xfrm>
            <a:custGeom>
              <a:avLst/>
              <a:gdLst>
                <a:gd name="T0" fmla="*/ 7 w 11"/>
                <a:gd name="T1" fmla="*/ 14 h 15"/>
                <a:gd name="T2" fmla="*/ 7 w 11"/>
                <a:gd name="T3" fmla="*/ 13 h 15"/>
                <a:gd name="T4" fmla="*/ 7 w 11"/>
                <a:gd name="T5" fmla="*/ 13 h 15"/>
                <a:gd name="T6" fmla="*/ 7 w 11"/>
                <a:gd name="T7" fmla="*/ 13 h 15"/>
                <a:gd name="T8" fmla="*/ 7 w 11"/>
                <a:gd name="T9" fmla="*/ 13 h 15"/>
                <a:gd name="T10" fmla="*/ 7 w 11"/>
                <a:gd name="T11" fmla="*/ 12 h 15"/>
                <a:gd name="T12" fmla="*/ 7 w 11"/>
                <a:gd name="T13" fmla="*/ 12 h 15"/>
                <a:gd name="T14" fmla="*/ 8 w 11"/>
                <a:gd name="T15" fmla="*/ 8 h 15"/>
                <a:gd name="T16" fmla="*/ 8 w 11"/>
                <a:gd name="T17" fmla="*/ 8 h 15"/>
                <a:gd name="T18" fmla="*/ 9 w 11"/>
                <a:gd name="T19" fmla="*/ 4 h 15"/>
                <a:gd name="T20" fmla="*/ 9 w 11"/>
                <a:gd name="T21" fmla="*/ 4 h 15"/>
                <a:gd name="T22" fmla="*/ 1 w 11"/>
                <a:gd name="T23" fmla="*/ 2 h 15"/>
                <a:gd name="T24" fmla="*/ 0 w 11"/>
                <a:gd name="T25" fmla="*/ 1 h 15"/>
                <a:gd name="T26" fmla="*/ 0 w 11"/>
                <a:gd name="T27" fmla="*/ 1 h 15"/>
                <a:gd name="T28" fmla="*/ 1 w 11"/>
                <a:gd name="T29" fmla="*/ 0 h 15"/>
                <a:gd name="T30" fmla="*/ 1 w 11"/>
                <a:gd name="T31" fmla="*/ 0 h 15"/>
                <a:gd name="T32" fmla="*/ 10 w 11"/>
                <a:gd name="T33" fmla="*/ 2 h 15"/>
                <a:gd name="T34" fmla="*/ 11 w 11"/>
                <a:gd name="T35" fmla="*/ 3 h 15"/>
                <a:gd name="T36" fmla="*/ 11 w 11"/>
                <a:gd name="T37" fmla="*/ 3 h 15"/>
                <a:gd name="T38" fmla="*/ 9 w 11"/>
                <a:gd name="T39" fmla="*/ 13 h 15"/>
                <a:gd name="T40" fmla="*/ 9 w 11"/>
                <a:gd name="T41" fmla="*/ 13 h 15"/>
                <a:gd name="T42" fmla="*/ 8 w 11"/>
                <a:gd name="T43" fmla="*/ 15 h 15"/>
                <a:gd name="T44" fmla="*/ 8 w 11"/>
                <a:gd name="T45" fmla="*/ 15 h 15"/>
                <a:gd name="T46" fmla="*/ 8 w 11"/>
                <a:gd name="T47" fmla="*/ 15 h 15"/>
                <a:gd name="T48" fmla="*/ 7 w 11"/>
                <a:gd name="T4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5">
                  <a:moveTo>
                    <a:pt x="7" y="14"/>
                  </a:move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1"/>
                    <a:pt x="8" y="10"/>
                    <a:pt x="8" y="8"/>
                  </a:cubicBezTo>
                  <a:cubicBezTo>
                    <a:pt x="8" y="8"/>
                    <a:pt x="8" y="8"/>
                    <a:pt x="8" y="8"/>
                  </a:cubicBezTo>
                  <a:cubicBezTo>
                    <a:pt x="8" y="7"/>
                    <a:pt x="8" y="5"/>
                    <a:pt x="9" y="4"/>
                  </a:cubicBezTo>
                  <a:cubicBezTo>
                    <a:pt x="9" y="4"/>
                    <a:pt x="9" y="4"/>
                    <a:pt x="9" y="4"/>
                  </a:cubicBezTo>
                  <a:cubicBezTo>
                    <a:pt x="1" y="2"/>
                    <a:pt x="1" y="2"/>
                    <a:pt x="1" y="2"/>
                  </a:cubicBezTo>
                  <a:cubicBezTo>
                    <a:pt x="0" y="2"/>
                    <a:pt x="0" y="2"/>
                    <a:pt x="0" y="1"/>
                  </a:cubicBezTo>
                  <a:cubicBezTo>
                    <a:pt x="0" y="1"/>
                    <a:pt x="0" y="1"/>
                    <a:pt x="0" y="1"/>
                  </a:cubicBezTo>
                  <a:cubicBezTo>
                    <a:pt x="0" y="1"/>
                    <a:pt x="1" y="0"/>
                    <a:pt x="1" y="0"/>
                  </a:cubicBezTo>
                  <a:cubicBezTo>
                    <a:pt x="1" y="0"/>
                    <a:pt x="1" y="0"/>
                    <a:pt x="1" y="0"/>
                  </a:cubicBezTo>
                  <a:cubicBezTo>
                    <a:pt x="10" y="2"/>
                    <a:pt x="10" y="2"/>
                    <a:pt x="10" y="2"/>
                  </a:cubicBezTo>
                  <a:cubicBezTo>
                    <a:pt x="10" y="2"/>
                    <a:pt x="11" y="3"/>
                    <a:pt x="11" y="3"/>
                  </a:cubicBezTo>
                  <a:cubicBezTo>
                    <a:pt x="11" y="3"/>
                    <a:pt x="11" y="3"/>
                    <a:pt x="11" y="3"/>
                  </a:cubicBezTo>
                  <a:cubicBezTo>
                    <a:pt x="11" y="3"/>
                    <a:pt x="10" y="11"/>
                    <a:pt x="9" y="13"/>
                  </a:cubicBezTo>
                  <a:cubicBezTo>
                    <a:pt x="9" y="13"/>
                    <a:pt x="9" y="13"/>
                    <a:pt x="9" y="13"/>
                  </a:cubicBezTo>
                  <a:cubicBezTo>
                    <a:pt x="9" y="14"/>
                    <a:pt x="9" y="14"/>
                    <a:pt x="8" y="15"/>
                  </a:cubicBezTo>
                  <a:cubicBezTo>
                    <a:pt x="8" y="15"/>
                    <a:pt x="8" y="15"/>
                    <a:pt x="8" y="15"/>
                  </a:cubicBezTo>
                  <a:cubicBezTo>
                    <a:pt x="8" y="15"/>
                    <a:pt x="8" y="15"/>
                    <a:pt x="8" y="15"/>
                  </a:cubicBezTo>
                  <a:cubicBezTo>
                    <a:pt x="7" y="15"/>
                    <a:pt x="7" y="14"/>
                    <a:pt x="7" y="14"/>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801">
              <a:extLst>
                <a:ext uri="{FF2B5EF4-FFF2-40B4-BE49-F238E27FC236}">
                  <a16:creationId xmlns:a16="http://schemas.microsoft.com/office/drawing/2014/main" id="{4076A84F-2198-4585-BD47-CED3A6038182}"/>
                </a:ext>
              </a:extLst>
            </p:cNvPr>
            <p:cNvSpPr>
              <a:spLocks noEditPoints="1"/>
            </p:cNvSpPr>
            <p:nvPr/>
          </p:nvSpPr>
          <p:spPr bwMode="auto">
            <a:xfrm rot="964014">
              <a:off x="8331698" y="1498111"/>
              <a:ext cx="83304" cy="91919"/>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0 w 16"/>
                <a:gd name="T15" fmla="*/ 13 h 17"/>
                <a:gd name="T16" fmla="*/ 2 w 16"/>
                <a:gd name="T17" fmla="*/ 1 h 17"/>
                <a:gd name="T18" fmla="*/ 2 w 16"/>
                <a:gd name="T19" fmla="*/ 1 h 17"/>
                <a:gd name="T20" fmla="*/ 3 w 16"/>
                <a:gd name="T21" fmla="*/ 0 h 17"/>
                <a:gd name="T22" fmla="*/ 3 w 16"/>
                <a:gd name="T23" fmla="*/ 0 h 17"/>
                <a:gd name="T24" fmla="*/ 15 w 16"/>
                <a:gd name="T25" fmla="*/ 3 h 17"/>
                <a:gd name="T26" fmla="*/ 16 w 16"/>
                <a:gd name="T27" fmla="*/ 4 h 17"/>
                <a:gd name="T28" fmla="*/ 16 w 16"/>
                <a:gd name="T29" fmla="*/ 4 h 17"/>
                <a:gd name="T30" fmla="*/ 14 w 16"/>
                <a:gd name="T31" fmla="*/ 17 h 17"/>
                <a:gd name="T32" fmla="*/ 14 w 16"/>
                <a:gd name="T33" fmla="*/ 17 h 17"/>
                <a:gd name="T34" fmla="*/ 13 w 16"/>
                <a:gd name="T35" fmla="*/ 17 h 17"/>
                <a:gd name="T36" fmla="*/ 13 w 16"/>
                <a:gd name="T37" fmla="*/ 17 h 17"/>
                <a:gd name="T38" fmla="*/ 13 w 16"/>
                <a:gd name="T39" fmla="*/ 17 h 17"/>
                <a:gd name="T40" fmla="*/ 13 w 16"/>
                <a:gd name="T41" fmla="*/ 17 h 17"/>
                <a:gd name="T42" fmla="*/ 12 w 16"/>
                <a:gd name="T43" fmla="*/ 17 h 17"/>
                <a:gd name="T44" fmla="*/ 3 w 16"/>
                <a:gd name="T45" fmla="*/ 13 h 17"/>
                <a:gd name="T46" fmla="*/ 7 w 16"/>
                <a:gd name="T47" fmla="*/ 14 h 17"/>
                <a:gd name="T48" fmla="*/ 7 w 16"/>
                <a:gd name="T49" fmla="*/ 14 h 17"/>
                <a:gd name="T50" fmla="*/ 12 w 16"/>
                <a:gd name="T51" fmla="*/ 15 h 17"/>
                <a:gd name="T52" fmla="*/ 12 w 16"/>
                <a:gd name="T53" fmla="*/ 15 h 17"/>
                <a:gd name="T54" fmla="*/ 12 w 16"/>
                <a:gd name="T55" fmla="*/ 14 h 17"/>
                <a:gd name="T56" fmla="*/ 12 w 16"/>
                <a:gd name="T57" fmla="*/ 14 h 17"/>
                <a:gd name="T58" fmla="*/ 13 w 16"/>
                <a:gd name="T59" fmla="*/ 10 h 17"/>
                <a:gd name="T60" fmla="*/ 13 w 16"/>
                <a:gd name="T61" fmla="*/ 10 h 17"/>
                <a:gd name="T62" fmla="*/ 14 w 16"/>
                <a:gd name="T63" fmla="*/ 4 h 17"/>
                <a:gd name="T64" fmla="*/ 14 w 16"/>
                <a:gd name="T65" fmla="*/ 4 h 17"/>
                <a:gd name="T66" fmla="*/ 4 w 16"/>
                <a:gd name="T67" fmla="*/ 3 h 17"/>
                <a:gd name="T68" fmla="*/ 2 w 16"/>
                <a:gd name="T69" fmla="*/ 13 h 17"/>
                <a:gd name="T70" fmla="*/ 2 w 16"/>
                <a:gd name="T71" fmla="*/ 13 h 17"/>
                <a:gd name="T72" fmla="*/ 3 w 16"/>
                <a:gd name="T73" fmla="*/ 13 h 17"/>
                <a:gd name="T74" fmla="*/ 3 w 16"/>
                <a:gd name="T75" fmla="*/ 2 h 17"/>
                <a:gd name="T76" fmla="*/ 3 w 16"/>
                <a:gd name="T77" fmla="*/ 1 h 17"/>
                <a:gd name="T78" fmla="*/ 3 w 16"/>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0" y="13"/>
                  </a:cubicBezTo>
                  <a:cubicBezTo>
                    <a:pt x="0" y="12"/>
                    <a:pt x="2" y="1"/>
                    <a:pt x="2" y="1"/>
                  </a:cubicBezTo>
                  <a:cubicBezTo>
                    <a:pt x="2" y="1"/>
                    <a:pt x="2" y="1"/>
                    <a:pt x="2" y="1"/>
                  </a:cubicBezTo>
                  <a:cubicBezTo>
                    <a:pt x="2" y="1"/>
                    <a:pt x="3" y="0"/>
                    <a:pt x="3" y="0"/>
                  </a:cubicBezTo>
                  <a:cubicBezTo>
                    <a:pt x="3" y="0"/>
                    <a:pt x="3" y="0"/>
                    <a:pt x="3" y="0"/>
                  </a:cubicBezTo>
                  <a:cubicBezTo>
                    <a:pt x="15" y="3"/>
                    <a:pt x="15" y="3"/>
                    <a:pt x="15" y="3"/>
                  </a:cubicBezTo>
                  <a:cubicBezTo>
                    <a:pt x="16" y="3"/>
                    <a:pt x="16" y="3"/>
                    <a:pt x="16" y="4"/>
                  </a:cubicBezTo>
                  <a:cubicBezTo>
                    <a:pt x="16" y="4"/>
                    <a:pt x="16" y="4"/>
                    <a:pt x="16" y="4"/>
                  </a:cubicBezTo>
                  <a:cubicBezTo>
                    <a:pt x="16" y="4"/>
                    <a:pt x="14" y="15"/>
                    <a:pt x="14" y="17"/>
                  </a:cubicBezTo>
                  <a:cubicBezTo>
                    <a:pt x="14" y="17"/>
                    <a:pt x="14" y="17"/>
                    <a:pt x="14" y="17"/>
                  </a:cubicBezTo>
                  <a:cubicBezTo>
                    <a:pt x="13" y="17"/>
                    <a:pt x="14" y="17"/>
                    <a:pt x="13" y="17"/>
                  </a:cubicBezTo>
                  <a:cubicBezTo>
                    <a:pt x="13" y="17"/>
                    <a:pt x="13" y="17"/>
                    <a:pt x="13" y="17"/>
                  </a:cubicBezTo>
                  <a:cubicBezTo>
                    <a:pt x="13" y="17"/>
                    <a:pt x="13" y="17"/>
                    <a:pt x="13" y="17"/>
                  </a:cubicBezTo>
                  <a:cubicBezTo>
                    <a:pt x="13" y="17"/>
                    <a:pt x="13" y="17"/>
                    <a:pt x="13" y="17"/>
                  </a:cubicBezTo>
                  <a:cubicBezTo>
                    <a:pt x="12" y="17"/>
                    <a:pt x="12"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2" y="14"/>
                  </a:cubicBezTo>
                  <a:cubicBezTo>
                    <a:pt x="12" y="14"/>
                    <a:pt x="12" y="14"/>
                    <a:pt x="12" y="14"/>
                  </a:cubicBezTo>
                  <a:cubicBezTo>
                    <a:pt x="12" y="13"/>
                    <a:pt x="13" y="11"/>
                    <a:pt x="13" y="10"/>
                  </a:cubicBezTo>
                  <a:cubicBezTo>
                    <a:pt x="13" y="10"/>
                    <a:pt x="13" y="10"/>
                    <a:pt x="13" y="10"/>
                  </a:cubicBezTo>
                  <a:cubicBezTo>
                    <a:pt x="13" y="8"/>
                    <a:pt x="14" y="6"/>
                    <a:pt x="14" y="4"/>
                  </a:cubicBezTo>
                  <a:cubicBezTo>
                    <a:pt x="14" y="4"/>
                    <a:pt x="14" y="4"/>
                    <a:pt x="14" y="4"/>
                  </a:cubicBezTo>
                  <a:cubicBezTo>
                    <a:pt x="4" y="3"/>
                    <a:pt x="4" y="3"/>
                    <a:pt x="4" y="3"/>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802">
              <a:extLst>
                <a:ext uri="{FF2B5EF4-FFF2-40B4-BE49-F238E27FC236}">
                  <a16:creationId xmlns:a16="http://schemas.microsoft.com/office/drawing/2014/main" id="{245D42F9-6499-4927-A5FE-50EB8BEDC4F9}"/>
                </a:ext>
              </a:extLst>
            </p:cNvPr>
            <p:cNvSpPr>
              <a:spLocks noEditPoints="1"/>
            </p:cNvSpPr>
            <p:nvPr/>
          </p:nvSpPr>
          <p:spPr bwMode="auto">
            <a:xfrm rot="964014">
              <a:off x="8457436" y="1569907"/>
              <a:ext cx="87687" cy="89676"/>
            </a:xfrm>
            <a:custGeom>
              <a:avLst/>
              <a:gdLst>
                <a:gd name="T0" fmla="*/ 13 w 17"/>
                <a:gd name="T1" fmla="*/ 17 h 17"/>
                <a:gd name="T2" fmla="*/ 13 w 17"/>
                <a:gd name="T3" fmla="*/ 17 h 17"/>
                <a:gd name="T4" fmla="*/ 13 w 17"/>
                <a:gd name="T5" fmla="*/ 17 h 17"/>
                <a:gd name="T6" fmla="*/ 1 w 17"/>
                <a:gd name="T7" fmla="*/ 14 h 17"/>
                <a:gd name="T8" fmla="*/ 1 w 17"/>
                <a:gd name="T9" fmla="*/ 14 h 17"/>
                <a:gd name="T10" fmla="*/ 0 w 17"/>
                <a:gd name="T11" fmla="*/ 13 h 17"/>
                <a:gd name="T12" fmla="*/ 0 w 17"/>
                <a:gd name="T13" fmla="*/ 13 h 17"/>
                <a:gd name="T14" fmla="*/ 0 w 17"/>
                <a:gd name="T15" fmla="*/ 12 h 17"/>
                <a:gd name="T16" fmla="*/ 0 w 17"/>
                <a:gd name="T17" fmla="*/ 12 h 17"/>
                <a:gd name="T18" fmla="*/ 3 w 17"/>
                <a:gd name="T19" fmla="*/ 1 h 17"/>
                <a:gd name="T20" fmla="*/ 3 w 17"/>
                <a:gd name="T21" fmla="*/ 1 h 17"/>
                <a:gd name="T22" fmla="*/ 4 w 17"/>
                <a:gd name="T23" fmla="*/ 0 h 17"/>
                <a:gd name="T24" fmla="*/ 4 w 17"/>
                <a:gd name="T25" fmla="*/ 0 h 17"/>
                <a:gd name="T26" fmla="*/ 16 w 17"/>
                <a:gd name="T27" fmla="*/ 2 h 17"/>
                <a:gd name="T28" fmla="*/ 17 w 17"/>
                <a:gd name="T29" fmla="*/ 3 h 17"/>
                <a:gd name="T30" fmla="*/ 17 w 17"/>
                <a:gd name="T31" fmla="*/ 3 h 17"/>
                <a:gd name="T32" fmla="*/ 14 w 17"/>
                <a:gd name="T33" fmla="*/ 16 h 17"/>
                <a:gd name="T34" fmla="*/ 14 w 17"/>
                <a:gd name="T35" fmla="*/ 16 h 17"/>
                <a:gd name="T36" fmla="*/ 14 w 17"/>
                <a:gd name="T37" fmla="*/ 17 h 17"/>
                <a:gd name="T38" fmla="*/ 14 w 17"/>
                <a:gd name="T39" fmla="*/ 17 h 17"/>
                <a:gd name="T40" fmla="*/ 14 w 17"/>
                <a:gd name="T41" fmla="*/ 17 h 17"/>
                <a:gd name="T42" fmla="*/ 14 w 17"/>
                <a:gd name="T43" fmla="*/ 17 h 17"/>
                <a:gd name="T44" fmla="*/ 14 w 17"/>
                <a:gd name="T45" fmla="*/ 17 h 17"/>
                <a:gd name="T46" fmla="*/ 14 w 17"/>
                <a:gd name="T47" fmla="*/ 17 h 17"/>
                <a:gd name="T48" fmla="*/ 14 w 17"/>
                <a:gd name="T49" fmla="*/ 17 h 17"/>
                <a:gd name="T50" fmla="*/ 13 w 17"/>
                <a:gd name="T51" fmla="*/ 17 h 17"/>
                <a:gd name="T52" fmla="*/ 13 w 17"/>
                <a:gd name="T53" fmla="*/ 17 h 17"/>
                <a:gd name="T54" fmla="*/ 13 w 17"/>
                <a:gd name="T55" fmla="*/ 17 h 17"/>
                <a:gd name="T56" fmla="*/ 4 w 17"/>
                <a:gd name="T57" fmla="*/ 13 h 17"/>
                <a:gd name="T58" fmla="*/ 7 w 17"/>
                <a:gd name="T59" fmla="*/ 14 h 17"/>
                <a:gd name="T60" fmla="*/ 7 w 17"/>
                <a:gd name="T61" fmla="*/ 14 h 17"/>
                <a:gd name="T62" fmla="*/ 13 w 17"/>
                <a:gd name="T63" fmla="*/ 15 h 17"/>
                <a:gd name="T64" fmla="*/ 13 w 17"/>
                <a:gd name="T65" fmla="*/ 15 h 17"/>
                <a:gd name="T66" fmla="*/ 13 w 17"/>
                <a:gd name="T67" fmla="*/ 13 h 17"/>
                <a:gd name="T68" fmla="*/ 13 w 17"/>
                <a:gd name="T69" fmla="*/ 13 h 17"/>
                <a:gd name="T70" fmla="*/ 14 w 17"/>
                <a:gd name="T71" fmla="*/ 9 h 17"/>
                <a:gd name="T72" fmla="*/ 14 w 17"/>
                <a:gd name="T73" fmla="*/ 9 h 17"/>
                <a:gd name="T74" fmla="*/ 15 w 17"/>
                <a:gd name="T75" fmla="*/ 4 h 17"/>
                <a:gd name="T76" fmla="*/ 15 w 17"/>
                <a:gd name="T77" fmla="*/ 4 h 17"/>
                <a:gd name="T78" fmla="*/ 5 w 17"/>
                <a:gd name="T79" fmla="*/ 2 h 17"/>
                <a:gd name="T80" fmla="*/ 3 w 17"/>
                <a:gd name="T81" fmla="*/ 12 h 17"/>
                <a:gd name="T82" fmla="*/ 3 w 17"/>
                <a:gd name="T83" fmla="*/ 12 h 17"/>
                <a:gd name="T84" fmla="*/ 4 w 17"/>
                <a:gd name="T85" fmla="*/ 13 h 17"/>
                <a:gd name="T86" fmla="*/ 4 w 17"/>
                <a:gd name="T87" fmla="*/ 2 h 17"/>
                <a:gd name="T88" fmla="*/ 4 w 17"/>
                <a:gd name="T89" fmla="*/ 1 h 17"/>
                <a:gd name="T90" fmla="*/ 4 w 17"/>
                <a:gd name="T9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7">
                  <a:moveTo>
                    <a:pt x="13" y="17"/>
                  </a:moveTo>
                  <a:cubicBezTo>
                    <a:pt x="13" y="17"/>
                    <a:pt x="13" y="17"/>
                    <a:pt x="13" y="17"/>
                  </a:cubicBezTo>
                  <a:cubicBezTo>
                    <a:pt x="13" y="17"/>
                    <a:pt x="13" y="17"/>
                    <a:pt x="13" y="17"/>
                  </a:cubicBezTo>
                  <a:cubicBezTo>
                    <a:pt x="13" y="17"/>
                    <a:pt x="4" y="15"/>
                    <a:pt x="1" y="14"/>
                  </a:cubicBezTo>
                  <a:cubicBezTo>
                    <a:pt x="1" y="14"/>
                    <a:pt x="1" y="14"/>
                    <a:pt x="1" y="14"/>
                  </a:cubicBezTo>
                  <a:cubicBezTo>
                    <a:pt x="1" y="14"/>
                    <a:pt x="1" y="14"/>
                    <a:pt x="0" y="13"/>
                  </a:cubicBezTo>
                  <a:cubicBezTo>
                    <a:pt x="0" y="13"/>
                    <a:pt x="0" y="13"/>
                    <a:pt x="0" y="13"/>
                  </a:cubicBezTo>
                  <a:cubicBezTo>
                    <a:pt x="0" y="12"/>
                    <a:pt x="0" y="12"/>
                    <a:pt x="0" y="12"/>
                  </a:cubicBezTo>
                  <a:cubicBezTo>
                    <a:pt x="0" y="12"/>
                    <a:pt x="0" y="12"/>
                    <a:pt x="0" y="12"/>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7" y="2"/>
                    <a:pt x="17" y="3"/>
                    <a:pt x="17" y="3"/>
                  </a:cubicBezTo>
                  <a:cubicBezTo>
                    <a:pt x="17" y="3"/>
                    <a:pt x="17" y="3"/>
                    <a:pt x="17" y="3"/>
                  </a:cubicBezTo>
                  <a:cubicBezTo>
                    <a:pt x="17" y="3"/>
                    <a:pt x="15" y="14"/>
                    <a:pt x="14" y="16"/>
                  </a:cubicBezTo>
                  <a:cubicBezTo>
                    <a:pt x="14" y="16"/>
                    <a:pt x="14" y="16"/>
                    <a:pt x="14" y="16"/>
                  </a:cubicBezTo>
                  <a:cubicBezTo>
                    <a:pt x="14" y="16"/>
                    <a:pt x="14" y="16"/>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3" y="17"/>
                    <a:pt x="13" y="17"/>
                  </a:cubicBezTo>
                  <a:cubicBezTo>
                    <a:pt x="13" y="17"/>
                    <a:pt x="13" y="17"/>
                    <a:pt x="13" y="17"/>
                  </a:cubicBezTo>
                  <a:cubicBezTo>
                    <a:pt x="13" y="17"/>
                    <a:pt x="13" y="17"/>
                    <a:pt x="13" y="17"/>
                  </a:cubicBezTo>
                  <a:close/>
                  <a:moveTo>
                    <a:pt x="4" y="13"/>
                  </a:moveTo>
                  <a:cubicBezTo>
                    <a:pt x="5" y="13"/>
                    <a:pt x="6" y="13"/>
                    <a:pt x="7" y="14"/>
                  </a:cubicBezTo>
                  <a:cubicBezTo>
                    <a:pt x="7" y="14"/>
                    <a:pt x="7" y="14"/>
                    <a:pt x="7" y="14"/>
                  </a:cubicBezTo>
                  <a:cubicBezTo>
                    <a:pt x="10" y="14"/>
                    <a:pt x="12" y="14"/>
                    <a:pt x="13" y="15"/>
                  </a:cubicBezTo>
                  <a:cubicBezTo>
                    <a:pt x="13" y="15"/>
                    <a:pt x="13" y="15"/>
                    <a:pt x="13" y="15"/>
                  </a:cubicBezTo>
                  <a:cubicBezTo>
                    <a:pt x="13" y="14"/>
                    <a:pt x="13" y="14"/>
                    <a:pt x="13" y="13"/>
                  </a:cubicBezTo>
                  <a:cubicBezTo>
                    <a:pt x="13" y="13"/>
                    <a:pt x="13" y="13"/>
                    <a:pt x="13" y="13"/>
                  </a:cubicBezTo>
                  <a:cubicBezTo>
                    <a:pt x="13" y="12"/>
                    <a:pt x="14" y="11"/>
                    <a:pt x="14" y="9"/>
                  </a:cubicBezTo>
                  <a:cubicBezTo>
                    <a:pt x="14" y="9"/>
                    <a:pt x="14" y="9"/>
                    <a:pt x="14" y="9"/>
                  </a:cubicBezTo>
                  <a:cubicBezTo>
                    <a:pt x="14" y="7"/>
                    <a:pt x="15" y="5"/>
                    <a:pt x="15" y="4"/>
                  </a:cubicBezTo>
                  <a:cubicBezTo>
                    <a:pt x="15" y="4"/>
                    <a:pt x="15" y="4"/>
                    <a:pt x="15" y="4"/>
                  </a:cubicBezTo>
                  <a:cubicBezTo>
                    <a:pt x="5" y="2"/>
                    <a:pt x="5" y="2"/>
                    <a:pt x="5" y="2"/>
                  </a:cubicBezTo>
                  <a:cubicBezTo>
                    <a:pt x="4" y="4"/>
                    <a:pt x="3" y="10"/>
                    <a:pt x="3" y="12"/>
                  </a:cubicBezTo>
                  <a:cubicBezTo>
                    <a:pt x="3" y="12"/>
                    <a:pt x="3" y="12"/>
                    <a:pt x="3" y="12"/>
                  </a:cubicBezTo>
                  <a:cubicBezTo>
                    <a:pt x="3" y="12"/>
                    <a:pt x="3" y="12"/>
                    <a:pt x="4"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803">
              <a:extLst>
                <a:ext uri="{FF2B5EF4-FFF2-40B4-BE49-F238E27FC236}">
                  <a16:creationId xmlns:a16="http://schemas.microsoft.com/office/drawing/2014/main" id="{F320539A-F928-4323-99B2-0CA5395D8A24}"/>
                </a:ext>
              </a:extLst>
            </p:cNvPr>
            <p:cNvSpPr>
              <a:spLocks noEditPoints="1"/>
            </p:cNvSpPr>
            <p:nvPr/>
          </p:nvSpPr>
          <p:spPr bwMode="auto">
            <a:xfrm rot="964014">
              <a:off x="8578973" y="1629356"/>
              <a:ext cx="78920" cy="91919"/>
            </a:xfrm>
            <a:custGeom>
              <a:avLst/>
              <a:gdLst>
                <a:gd name="T0" fmla="*/ 12 w 15"/>
                <a:gd name="T1" fmla="*/ 17 h 17"/>
                <a:gd name="T2" fmla="*/ 1 w 15"/>
                <a:gd name="T3" fmla="*/ 14 h 17"/>
                <a:gd name="T4" fmla="*/ 1 w 15"/>
                <a:gd name="T5" fmla="*/ 14 h 17"/>
                <a:gd name="T6" fmla="*/ 0 w 15"/>
                <a:gd name="T7" fmla="*/ 13 h 17"/>
                <a:gd name="T8" fmla="*/ 0 w 15"/>
                <a:gd name="T9" fmla="*/ 13 h 17"/>
                <a:gd name="T10" fmla="*/ 0 w 15"/>
                <a:gd name="T11" fmla="*/ 13 h 17"/>
                <a:gd name="T12" fmla="*/ 0 w 15"/>
                <a:gd name="T13" fmla="*/ 13 h 17"/>
                <a:gd name="T14" fmla="*/ 2 w 15"/>
                <a:gd name="T15" fmla="*/ 1 h 17"/>
                <a:gd name="T16" fmla="*/ 2 w 15"/>
                <a:gd name="T17" fmla="*/ 1 h 17"/>
                <a:gd name="T18" fmla="*/ 3 w 15"/>
                <a:gd name="T19" fmla="*/ 1 h 17"/>
                <a:gd name="T20" fmla="*/ 3 w 15"/>
                <a:gd name="T21" fmla="*/ 1 h 17"/>
                <a:gd name="T22" fmla="*/ 14 w 15"/>
                <a:gd name="T23" fmla="*/ 2 h 17"/>
                <a:gd name="T24" fmla="*/ 15 w 15"/>
                <a:gd name="T25" fmla="*/ 3 h 17"/>
                <a:gd name="T26" fmla="*/ 15 w 15"/>
                <a:gd name="T27" fmla="*/ 3 h 17"/>
                <a:gd name="T28" fmla="*/ 14 w 15"/>
                <a:gd name="T29" fmla="*/ 16 h 17"/>
                <a:gd name="T30" fmla="*/ 14 w 15"/>
                <a:gd name="T31" fmla="*/ 16 h 17"/>
                <a:gd name="T32" fmla="*/ 13 w 15"/>
                <a:gd name="T33" fmla="*/ 17 h 17"/>
                <a:gd name="T34" fmla="*/ 13 w 15"/>
                <a:gd name="T35" fmla="*/ 17 h 17"/>
                <a:gd name="T36" fmla="*/ 12 w 15"/>
                <a:gd name="T37" fmla="*/ 17 h 17"/>
                <a:gd name="T38" fmla="*/ 3 w 15"/>
                <a:gd name="T39" fmla="*/ 13 h 17"/>
                <a:gd name="T40" fmla="*/ 7 w 15"/>
                <a:gd name="T41" fmla="*/ 14 h 17"/>
                <a:gd name="T42" fmla="*/ 7 w 15"/>
                <a:gd name="T43" fmla="*/ 14 h 17"/>
                <a:gd name="T44" fmla="*/ 12 w 15"/>
                <a:gd name="T45" fmla="*/ 15 h 17"/>
                <a:gd name="T46" fmla="*/ 12 w 15"/>
                <a:gd name="T47" fmla="*/ 15 h 17"/>
                <a:gd name="T48" fmla="*/ 12 w 15"/>
                <a:gd name="T49" fmla="*/ 14 h 17"/>
                <a:gd name="T50" fmla="*/ 12 w 15"/>
                <a:gd name="T51" fmla="*/ 14 h 17"/>
                <a:gd name="T52" fmla="*/ 13 w 15"/>
                <a:gd name="T53" fmla="*/ 10 h 17"/>
                <a:gd name="T54" fmla="*/ 13 w 15"/>
                <a:gd name="T55" fmla="*/ 10 h 17"/>
                <a:gd name="T56" fmla="*/ 13 w 15"/>
                <a:gd name="T57" fmla="*/ 4 h 17"/>
                <a:gd name="T58" fmla="*/ 13 w 15"/>
                <a:gd name="T59" fmla="*/ 4 h 17"/>
                <a:gd name="T60" fmla="*/ 4 w 15"/>
                <a:gd name="T61" fmla="*/ 3 h 17"/>
                <a:gd name="T62" fmla="*/ 2 w 15"/>
                <a:gd name="T63" fmla="*/ 13 h 17"/>
                <a:gd name="T64" fmla="*/ 2 w 15"/>
                <a:gd name="T65" fmla="*/ 13 h 17"/>
                <a:gd name="T66" fmla="*/ 3 w 15"/>
                <a:gd name="T67" fmla="*/ 13 h 17"/>
                <a:gd name="T68" fmla="*/ 3 w 15"/>
                <a:gd name="T69" fmla="*/ 3 h 17"/>
                <a:gd name="T70" fmla="*/ 3 w 15"/>
                <a:gd name="T71" fmla="*/ 2 h 17"/>
                <a:gd name="T72" fmla="*/ 3 w 15"/>
                <a:gd name="T7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1"/>
                  </a:cubicBezTo>
                  <a:cubicBezTo>
                    <a:pt x="3" y="1"/>
                    <a:pt x="3" y="1"/>
                    <a:pt x="3" y="1"/>
                  </a:cubicBezTo>
                  <a:cubicBezTo>
                    <a:pt x="14" y="2"/>
                    <a:pt x="14" y="2"/>
                    <a:pt x="14" y="2"/>
                  </a:cubicBezTo>
                  <a:cubicBezTo>
                    <a:pt x="15" y="2"/>
                    <a:pt x="15" y="3"/>
                    <a:pt x="15" y="3"/>
                  </a:cubicBezTo>
                  <a:cubicBezTo>
                    <a:pt x="15" y="3"/>
                    <a:pt x="15" y="3"/>
                    <a:pt x="15" y="3"/>
                  </a:cubicBezTo>
                  <a:cubicBezTo>
                    <a:pt x="15" y="3"/>
                    <a:pt x="14" y="15"/>
                    <a:pt x="14" y="16"/>
                  </a:cubicBezTo>
                  <a:cubicBezTo>
                    <a:pt x="14" y="16"/>
                    <a:pt x="14" y="16"/>
                    <a:pt x="14" y="16"/>
                  </a:cubicBezTo>
                  <a:cubicBezTo>
                    <a:pt x="14" y="17"/>
                    <a:pt x="14" y="17"/>
                    <a:pt x="13" y="17"/>
                  </a:cubicBezTo>
                  <a:cubicBezTo>
                    <a:pt x="13" y="17"/>
                    <a:pt x="13" y="17"/>
                    <a:pt x="13" y="17"/>
                  </a:cubicBezTo>
                  <a:cubicBezTo>
                    <a:pt x="13" y="17"/>
                    <a:pt x="12"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5"/>
                    <a:pt x="12" y="14"/>
                  </a:cubicBezTo>
                  <a:cubicBezTo>
                    <a:pt x="12" y="14"/>
                    <a:pt x="12" y="14"/>
                    <a:pt x="12" y="14"/>
                  </a:cubicBezTo>
                  <a:cubicBezTo>
                    <a:pt x="12" y="13"/>
                    <a:pt x="12" y="11"/>
                    <a:pt x="13" y="10"/>
                  </a:cubicBezTo>
                  <a:cubicBezTo>
                    <a:pt x="13" y="10"/>
                    <a:pt x="13" y="10"/>
                    <a:pt x="13" y="10"/>
                  </a:cubicBezTo>
                  <a:cubicBezTo>
                    <a:pt x="13" y="7"/>
                    <a:pt x="13" y="5"/>
                    <a:pt x="13" y="4"/>
                  </a:cubicBezTo>
                  <a:cubicBezTo>
                    <a:pt x="13" y="4"/>
                    <a:pt x="13" y="4"/>
                    <a:pt x="13" y="4"/>
                  </a:cubicBezTo>
                  <a:cubicBezTo>
                    <a:pt x="4" y="3"/>
                    <a:pt x="4" y="3"/>
                    <a:pt x="4" y="3"/>
                  </a:cubicBezTo>
                  <a:cubicBezTo>
                    <a:pt x="3" y="5"/>
                    <a:pt x="2" y="11"/>
                    <a:pt x="2" y="13"/>
                  </a:cubicBezTo>
                  <a:cubicBezTo>
                    <a:pt x="2" y="13"/>
                    <a:pt x="2" y="13"/>
                    <a:pt x="2" y="13"/>
                  </a:cubicBezTo>
                  <a:cubicBezTo>
                    <a:pt x="2" y="13"/>
                    <a:pt x="2" y="13"/>
                    <a:pt x="3" y="13"/>
                  </a:cubicBezTo>
                  <a:close/>
                  <a:moveTo>
                    <a:pt x="3" y="3"/>
                  </a:moveTo>
                  <a:cubicBezTo>
                    <a:pt x="3" y="2"/>
                    <a:pt x="3" y="2"/>
                    <a:pt x="3" y="2"/>
                  </a:cubicBezTo>
                  <a:cubicBezTo>
                    <a:pt x="3" y="3"/>
                    <a:pt x="3" y="3"/>
                    <a:pt x="3" y="3"/>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804">
              <a:extLst>
                <a:ext uri="{FF2B5EF4-FFF2-40B4-BE49-F238E27FC236}">
                  <a16:creationId xmlns:a16="http://schemas.microsoft.com/office/drawing/2014/main" id="{BA3A6301-C707-4CC5-9ED5-8757D7EFD68C}"/>
                </a:ext>
              </a:extLst>
            </p:cNvPr>
            <p:cNvSpPr>
              <a:spLocks noEditPoints="1"/>
            </p:cNvSpPr>
            <p:nvPr/>
          </p:nvSpPr>
          <p:spPr bwMode="auto">
            <a:xfrm rot="964014">
              <a:off x="8253810" y="1657656"/>
              <a:ext cx="83304" cy="91919"/>
            </a:xfrm>
            <a:custGeom>
              <a:avLst/>
              <a:gdLst>
                <a:gd name="T0" fmla="*/ 13 w 16"/>
                <a:gd name="T1" fmla="*/ 17 h 17"/>
                <a:gd name="T2" fmla="*/ 1 w 16"/>
                <a:gd name="T3" fmla="*/ 14 h 17"/>
                <a:gd name="T4" fmla="*/ 1 w 16"/>
                <a:gd name="T5" fmla="*/ 14 h 17"/>
                <a:gd name="T6" fmla="*/ 0 w 16"/>
                <a:gd name="T7" fmla="*/ 13 h 17"/>
                <a:gd name="T8" fmla="*/ 0 w 16"/>
                <a:gd name="T9" fmla="*/ 13 h 17"/>
                <a:gd name="T10" fmla="*/ 0 w 16"/>
                <a:gd name="T11" fmla="*/ 12 h 17"/>
                <a:gd name="T12" fmla="*/ 0 w 16"/>
                <a:gd name="T13" fmla="*/ 12 h 17"/>
                <a:gd name="T14" fmla="*/ 2 w 16"/>
                <a:gd name="T15" fmla="*/ 1 h 17"/>
                <a:gd name="T16" fmla="*/ 2 w 16"/>
                <a:gd name="T17" fmla="*/ 1 h 17"/>
                <a:gd name="T18" fmla="*/ 4 w 16"/>
                <a:gd name="T19" fmla="*/ 0 h 17"/>
                <a:gd name="T20" fmla="*/ 4 w 16"/>
                <a:gd name="T21" fmla="*/ 0 h 17"/>
                <a:gd name="T22" fmla="*/ 15 w 16"/>
                <a:gd name="T23" fmla="*/ 2 h 17"/>
                <a:gd name="T24" fmla="*/ 16 w 16"/>
                <a:gd name="T25" fmla="*/ 3 h 17"/>
                <a:gd name="T26" fmla="*/ 16 w 16"/>
                <a:gd name="T27" fmla="*/ 3 h 17"/>
                <a:gd name="T28" fmla="*/ 14 w 16"/>
                <a:gd name="T29" fmla="*/ 16 h 17"/>
                <a:gd name="T30" fmla="*/ 14 w 16"/>
                <a:gd name="T31" fmla="*/ 16 h 17"/>
                <a:gd name="T32" fmla="*/ 13 w 16"/>
                <a:gd name="T33" fmla="*/ 17 h 17"/>
                <a:gd name="T34" fmla="*/ 13 w 16"/>
                <a:gd name="T35" fmla="*/ 17 h 17"/>
                <a:gd name="T36" fmla="*/ 13 w 16"/>
                <a:gd name="T37" fmla="*/ 17 h 17"/>
                <a:gd name="T38" fmla="*/ 13 w 16"/>
                <a:gd name="T39" fmla="*/ 17 h 17"/>
                <a:gd name="T40" fmla="*/ 13 w 16"/>
                <a:gd name="T41" fmla="*/ 17 h 17"/>
                <a:gd name="T42" fmla="*/ 13 w 16"/>
                <a:gd name="T43" fmla="*/ 17 h 17"/>
                <a:gd name="T44" fmla="*/ 13 w 16"/>
                <a:gd name="T45" fmla="*/ 17 h 17"/>
                <a:gd name="T46" fmla="*/ 13 w 16"/>
                <a:gd name="T47" fmla="*/ 17 h 17"/>
                <a:gd name="T48" fmla="*/ 13 w 16"/>
                <a:gd name="T49" fmla="*/ 17 h 17"/>
                <a:gd name="T50" fmla="*/ 13 w 16"/>
                <a:gd name="T51" fmla="*/ 17 h 17"/>
                <a:gd name="T52" fmla="*/ 13 w 16"/>
                <a:gd name="T53" fmla="*/ 17 h 17"/>
                <a:gd name="T54" fmla="*/ 13 w 16"/>
                <a:gd name="T55" fmla="*/ 17 h 17"/>
                <a:gd name="T56" fmla="*/ 3 w 16"/>
                <a:gd name="T57" fmla="*/ 13 h 17"/>
                <a:gd name="T58" fmla="*/ 7 w 16"/>
                <a:gd name="T59" fmla="*/ 14 h 17"/>
                <a:gd name="T60" fmla="*/ 7 w 16"/>
                <a:gd name="T61" fmla="*/ 14 h 17"/>
                <a:gd name="T62" fmla="*/ 12 w 16"/>
                <a:gd name="T63" fmla="*/ 15 h 17"/>
                <a:gd name="T64" fmla="*/ 12 w 16"/>
                <a:gd name="T65" fmla="*/ 15 h 17"/>
                <a:gd name="T66" fmla="*/ 12 w 16"/>
                <a:gd name="T67" fmla="*/ 14 h 17"/>
                <a:gd name="T68" fmla="*/ 12 w 16"/>
                <a:gd name="T69" fmla="*/ 14 h 17"/>
                <a:gd name="T70" fmla="*/ 13 w 16"/>
                <a:gd name="T71" fmla="*/ 9 h 17"/>
                <a:gd name="T72" fmla="*/ 13 w 16"/>
                <a:gd name="T73" fmla="*/ 9 h 17"/>
                <a:gd name="T74" fmla="*/ 14 w 16"/>
                <a:gd name="T75" fmla="*/ 4 h 17"/>
                <a:gd name="T76" fmla="*/ 14 w 16"/>
                <a:gd name="T77" fmla="*/ 4 h 17"/>
                <a:gd name="T78" fmla="*/ 4 w 16"/>
                <a:gd name="T79" fmla="*/ 2 h 17"/>
                <a:gd name="T80" fmla="*/ 2 w 16"/>
                <a:gd name="T81" fmla="*/ 12 h 17"/>
                <a:gd name="T82" fmla="*/ 2 w 16"/>
                <a:gd name="T83" fmla="*/ 12 h 17"/>
                <a:gd name="T84" fmla="*/ 3 w 16"/>
                <a:gd name="T85" fmla="*/ 13 h 17"/>
                <a:gd name="T86" fmla="*/ 3 w 16"/>
                <a:gd name="T87" fmla="*/ 2 h 17"/>
                <a:gd name="T88" fmla="*/ 3 w 16"/>
                <a:gd name="T89" fmla="*/ 1 h 17"/>
                <a:gd name="T90" fmla="*/ 3 w 16"/>
                <a:gd name="T9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17">
                  <a:moveTo>
                    <a:pt x="13"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2"/>
                  </a:cubicBezTo>
                  <a:cubicBezTo>
                    <a:pt x="0" y="12"/>
                    <a:pt x="0" y="12"/>
                    <a:pt x="0" y="12"/>
                  </a:cubicBezTo>
                  <a:cubicBezTo>
                    <a:pt x="0" y="11"/>
                    <a:pt x="2" y="1"/>
                    <a:pt x="2" y="1"/>
                  </a:cubicBezTo>
                  <a:cubicBezTo>
                    <a:pt x="2" y="1"/>
                    <a:pt x="2" y="1"/>
                    <a:pt x="2" y="1"/>
                  </a:cubicBezTo>
                  <a:cubicBezTo>
                    <a:pt x="3" y="0"/>
                    <a:pt x="3" y="0"/>
                    <a:pt x="4" y="0"/>
                  </a:cubicBezTo>
                  <a:cubicBezTo>
                    <a:pt x="4" y="0"/>
                    <a:pt x="4" y="0"/>
                    <a:pt x="4" y="0"/>
                  </a:cubicBezTo>
                  <a:cubicBezTo>
                    <a:pt x="15" y="2"/>
                    <a:pt x="15" y="2"/>
                    <a:pt x="15" y="2"/>
                  </a:cubicBezTo>
                  <a:cubicBezTo>
                    <a:pt x="16" y="2"/>
                    <a:pt x="16" y="3"/>
                    <a:pt x="16" y="3"/>
                  </a:cubicBezTo>
                  <a:cubicBezTo>
                    <a:pt x="16" y="3"/>
                    <a:pt x="16" y="3"/>
                    <a:pt x="16" y="3"/>
                  </a:cubicBezTo>
                  <a:cubicBezTo>
                    <a:pt x="16" y="3"/>
                    <a:pt x="15" y="14"/>
                    <a:pt x="14" y="16"/>
                  </a:cubicBezTo>
                  <a:cubicBezTo>
                    <a:pt x="14" y="16"/>
                    <a:pt x="14" y="16"/>
                    <a:pt x="14" y="16"/>
                  </a:cubicBezTo>
                  <a:cubicBezTo>
                    <a:pt x="14" y="16"/>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3" y="13"/>
                  </a:moveTo>
                  <a:cubicBezTo>
                    <a:pt x="4" y="13"/>
                    <a:pt x="5" y="13"/>
                    <a:pt x="7" y="14"/>
                  </a:cubicBezTo>
                  <a:cubicBezTo>
                    <a:pt x="7" y="14"/>
                    <a:pt x="7" y="14"/>
                    <a:pt x="7" y="14"/>
                  </a:cubicBezTo>
                  <a:cubicBezTo>
                    <a:pt x="9" y="14"/>
                    <a:pt x="11" y="14"/>
                    <a:pt x="12" y="15"/>
                  </a:cubicBezTo>
                  <a:cubicBezTo>
                    <a:pt x="12" y="15"/>
                    <a:pt x="12" y="15"/>
                    <a:pt x="12" y="15"/>
                  </a:cubicBezTo>
                  <a:cubicBezTo>
                    <a:pt x="12" y="14"/>
                    <a:pt x="12" y="14"/>
                    <a:pt x="12" y="14"/>
                  </a:cubicBezTo>
                  <a:cubicBezTo>
                    <a:pt x="12" y="14"/>
                    <a:pt x="12" y="14"/>
                    <a:pt x="12" y="14"/>
                  </a:cubicBezTo>
                  <a:cubicBezTo>
                    <a:pt x="13" y="12"/>
                    <a:pt x="13" y="11"/>
                    <a:pt x="13" y="9"/>
                  </a:cubicBezTo>
                  <a:cubicBezTo>
                    <a:pt x="13" y="9"/>
                    <a:pt x="13" y="9"/>
                    <a:pt x="13" y="9"/>
                  </a:cubicBezTo>
                  <a:cubicBezTo>
                    <a:pt x="14" y="7"/>
                    <a:pt x="14" y="5"/>
                    <a:pt x="14" y="4"/>
                  </a:cubicBezTo>
                  <a:cubicBezTo>
                    <a:pt x="14" y="4"/>
                    <a:pt x="14" y="4"/>
                    <a:pt x="14" y="4"/>
                  </a:cubicBezTo>
                  <a:cubicBezTo>
                    <a:pt x="4" y="2"/>
                    <a:pt x="4" y="2"/>
                    <a:pt x="4" y="2"/>
                  </a:cubicBezTo>
                  <a:cubicBezTo>
                    <a:pt x="4" y="4"/>
                    <a:pt x="2" y="10"/>
                    <a:pt x="2" y="12"/>
                  </a:cubicBezTo>
                  <a:cubicBezTo>
                    <a:pt x="2" y="12"/>
                    <a:pt x="2" y="12"/>
                    <a:pt x="2" y="12"/>
                  </a:cubicBezTo>
                  <a:cubicBezTo>
                    <a:pt x="2" y="12"/>
                    <a:pt x="2" y="12"/>
                    <a:pt x="3" y="13"/>
                  </a:cubicBezTo>
                  <a:close/>
                  <a:moveTo>
                    <a:pt x="3" y="2"/>
                  </a:moveTo>
                  <a:cubicBezTo>
                    <a:pt x="3" y="1"/>
                    <a:pt x="3" y="1"/>
                    <a:pt x="3"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805">
              <a:extLst>
                <a:ext uri="{FF2B5EF4-FFF2-40B4-BE49-F238E27FC236}">
                  <a16:creationId xmlns:a16="http://schemas.microsoft.com/office/drawing/2014/main" id="{2DA7CC5A-07C5-4866-BF92-D1FFE68CF2EC}"/>
                </a:ext>
              </a:extLst>
            </p:cNvPr>
            <p:cNvSpPr>
              <a:spLocks noEditPoints="1"/>
            </p:cNvSpPr>
            <p:nvPr/>
          </p:nvSpPr>
          <p:spPr bwMode="auto">
            <a:xfrm rot="964014">
              <a:off x="8175366" y="1812329"/>
              <a:ext cx="83304" cy="89676"/>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0 w 16"/>
                <a:gd name="T15" fmla="*/ 13 h 17"/>
                <a:gd name="T16" fmla="*/ 0 w 16"/>
                <a:gd name="T17" fmla="*/ 13 h 17"/>
                <a:gd name="T18" fmla="*/ 0 w 16"/>
                <a:gd name="T19" fmla="*/ 13 h 17"/>
                <a:gd name="T20" fmla="*/ 0 w 16"/>
                <a:gd name="T21" fmla="*/ 13 h 17"/>
                <a:gd name="T22" fmla="*/ 0 w 16"/>
                <a:gd name="T23" fmla="*/ 13 h 17"/>
                <a:gd name="T24" fmla="*/ 2 w 16"/>
                <a:gd name="T25" fmla="*/ 1 h 17"/>
                <a:gd name="T26" fmla="*/ 2 w 16"/>
                <a:gd name="T27" fmla="*/ 1 h 17"/>
                <a:gd name="T28" fmla="*/ 3 w 16"/>
                <a:gd name="T29" fmla="*/ 0 h 17"/>
                <a:gd name="T30" fmla="*/ 3 w 16"/>
                <a:gd name="T31" fmla="*/ 0 h 17"/>
                <a:gd name="T32" fmla="*/ 15 w 16"/>
                <a:gd name="T33" fmla="*/ 3 h 17"/>
                <a:gd name="T34" fmla="*/ 16 w 16"/>
                <a:gd name="T35" fmla="*/ 4 h 17"/>
                <a:gd name="T36" fmla="*/ 16 w 16"/>
                <a:gd name="T37" fmla="*/ 4 h 17"/>
                <a:gd name="T38" fmla="*/ 14 w 16"/>
                <a:gd name="T39" fmla="*/ 17 h 17"/>
                <a:gd name="T40" fmla="*/ 14 w 16"/>
                <a:gd name="T41" fmla="*/ 17 h 17"/>
                <a:gd name="T42" fmla="*/ 13 w 16"/>
                <a:gd name="T43" fmla="*/ 17 h 17"/>
                <a:gd name="T44" fmla="*/ 13 w 16"/>
                <a:gd name="T45" fmla="*/ 17 h 17"/>
                <a:gd name="T46" fmla="*/ 12 w 16"/>
                <a:gd name="T47" fmla="*/ 17 h 17"/>
                <a:gd name="T48" fmla="*/ 3 w 16"/>
                <a:gd name="T49" fmla="*/ 13 h 17"/>
                <a:gd name="T50" fmla="*/ 7 w 16"/>
                <a:gd name="T51" fmla="*/ 14 h 17"/>
                <a:gd name="T52" fmla="*/ 7 w 16"/>
                <a:gd name="T53" fmla="*/ 14 h 17"/>
                <a:gd name="T54" fmla="*/ 12 w 16"/>
                <a:gd name="T55" fmla="*/ 15 h 17"/>
                <a:gd name="T56" fmla="*/ 12 w 16"/>
                <a:gd name="T57" fmla="*/ 15 h 17"/>
                <a:gd name="T58" fmla="*/ 12 w 16"/>
                <a:gd name="T59" fmla="*/ 14 h 17"/>
                <a:gd name="T60" fmla="*/ 12 w 16"/>
                <a:gd name="T61" fmla="*/ 14 h 17"/>
                <a:gd name="T62" fmla="*/ 13 w 16"/>
                <a:gd name="T63" fmla="*/ 10 h 17"/>
                <a:gd name="T64" fmla="*/ 13 w 16"/>
                <a:gd name="T65" fmla="*/ 10 h 17"/>
                <a:gd name="T66" fmla="*/ 14 w 16"/>
                <a:gd name="T67" fmla="*/ 4 h 17"/>
                <a:gd name="T68" fmla="*/ 14 w 16"/>
                <a:gd name="T69" fmla="*/ 4 h 17"/>
                <a:gd name="T70" fmla="*/ 4 w 16"/>
                <a:gd name="T71" fmla="*/ 3 h 17"/>
                <a:gd name="T72" fmla="*/ 2 w 16"/>
                <a:gd name="T73" fmla="*/ 13 h 17"/>
                <a:gd name="T74" fmla="*/ 2 w 16"/>
                <a:gd name="T75" fmla="*/ 13 h 17"/>
                <a:gd name="T76" fmla="*/ 3 w 16"/>
                <a:gd name="T77" fmla="*/ 13 h 17"/>
                <a:gd name="T78" fmla="*/ 3 w 16"/>
                <a:gd name="T79" fmla="*/ 2 h 17"/>
                <a:gd name="T80" fmla="*/ 3 w 16"/>
                <a:gd name="T81" fmla="*/ 1 h 17"/>
                <a:gd name="T82" fmla="*/ 3 w 16"/>
                <a:gd name="T8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0"/>
                  </a:cubicBezTo>
                  <a:cubicBezTo>
                    <a:pt x="3" y="0"/>
                    <a:pt x="3" y="0"/>
                    <a:pt x="3" y="0"/>
                  </a:cubicBezTo>
                  <a:cubicBezTo>
                    <a:pt x="15" y="3"/>
                    <a:pt x="15" y="3"/>
                    <a:pt x="15" y="3"/>
                  </a:cubicBezTo>
                  <a:cubicBezTo>
                    <a:pt x="16" y="3"/>
                    <a:pt x="16" y="3"/>
                    <a:pt x="16" y="4"/>
                  </a:cubicBezTo>
                  <a:cubicBezTo>
                    <a:pt x="16" y="4"/>
                    <a:pt x="16" y="4"/>
                    <a:pt x="16" y="4"/>
                  </a:cubicBezTo>
                  <a:cubicBezTo>
                    <a:pt x="16" y="4"/>
                    <a:pt x="14" y="15"/>
                    <a:pt x="14" y="17"/>
                  </a:cubicBezTo>
                  <a:cubicBezTo>
                    <a:pt x="14" y="17"/>
                    <a:pt x="14" y="17"/>
                    <a:pt x="14" y="17"/>
                  </a:cubicBezTo>
                  <a:cubicBezTo>
                    <a:pt x="14" y="17"/>
                    <a:pt x="14" y="17"/>
                    <a:pt x="13" y="17"/>
                  </a:cubicBezTo>
                  <a:cubicBezTo>
                    <a:pt x="13" y="17"/>
                    <a:pt x="13" y="17"/>
                    <a:pt x="13" y="17"/>
                  </a:cubicBezTo>
                  <a:cubicBezTo>
                    <a:pt x="13" y="17"/>
                    <a:pt x="13"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2" y="14"/>
                  </a:cubicBezTo>
                  <a:cubicBezTo>
                    <a:pt x="12" y="14"/>
                    <a:pt x="12" y="14"/>
                    <a:pt x="12" y="14"/>
                  </a:cubicBezTo>
                  <a:cubicBezTo>
                    <a:pt x="13" y="13"/>
                    <a:pt x="13" y="11"/>
                    <a:pt x="13" y="10"/>
                  </a:cubicBezTo>
                  <a:cubicBezTo>
                    <a:pt x="13" y="10"/>
                    <a:pt x="13" y="10"/>
                    <a:pt x="13" y="10"/>
                  </a:cubicBezTo>
                  <a:cubicBezTo>
                    <a:pt x="13" y="8"/>
                    <a:pt x="14" y="6"/>
                    <a:pt x="14" y="4"/>
                  </a:cubicBezTo>
                  <a:cubicBezTo>
                    <a:pt x="14" y="4"/>
                    <a:pt x="14" y="4"/>
                    <a:pt x="14" y="4"/>
                  </a:cubicBezTo>
                  <a:cubicBezTo>
                    <a:pt x="4" y="3"/>
                    <a:pt x="4" y="3"/>
                    <a:pt x="4" y="3"/>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806">
              <a:extLst>
                <a:ext uri="{FF2B5EF4-FFF2-40B4-BE49-F238E27FC236}">
                  <a16:creationId xmlns:a16="http://schemas.microsoft.com/office/drawing/2014/main" id="{8335C8AD-EE56-4674-963A-12B562879ECD}"/>
                </a:ext>
              </a:extLst>
            </p:cNvPr>
            <p:cNvSpPr>
              <a:spLocks noEditPoints="1"/>
            </p:cNvSpPr>
            <p:nvPr/>
          </p:nvSpPr>
          <p:spPr bwMode="auto">
            <a:xfrm rot="964014">
              <a:off x="8374865" y="1720518"/>
              <a:ext cx="83304" cy="91919"/>
            </a:xfrm>
            <a:custGeom>
              <a:avLst/>
              <a:gdLst>
                <a:gd name="T0" fmla="*/ 13 w 16"/>
                <a:gd name="T1" fmla="*/ 17 h 17"/>
                <a:gd name="T2" fmla="*/ 13 w 16"/>
                <a:gd name="T3" fmla="*/ 17 h 17"/>
                <a:gd name="T4" fmla="*/ 13 w 16"/>
                <a:gd name="T5" fmla="*/ 17 h 17"/>
                <a:gd name="T6" fmla="*/ 1 w 16"/>
                <a:gd name="T7" fmla="*/ 14 h 17"/>
                <a:gd name="T8" fmla="*/ 1 w 16"/>
                <a:gd name="T9" fmla="*/ 14 h 17"/>
                <a:gd name="T10" fmla="*/ 0 w 16"/>
                <a:gd name="T11" fmla="*/ 13 h 17"/>
                <a:gd name="T12" fmla="*/ 0 w 16"/>
                <a:gd name="T13" fmla="*/ 13 h 17"/>
                <a:gd name="T14" fmla="*/ 0 w 16"/>
                <a:gd name="T15" fmla="*/ 12 h 17"/>
                <a:gd name="T16" fmla="*/ 0 w 16"/>
                <a:gd name="T17" fmla="*/ 12 h 17"/>
                <a:gd name="T18" fmla="*/ 3 w 16"/>
                <a:gd name="T19" fmla="*/ 1 h 17"/>
                <a:gd name="T20" fmla="*/ 3 w 16"/>
                <a:gd name="T21" fmla="*/ 1 h 17"/>
                <a:gd name="T22" fmla="*/ 4 w 16"/>
                <a:gd name="T23" fmla="*/ 0 h 17"/>
                <a:gd name="T24" fmla="*/ 4 w 16"/>
                <a:gd name="T25" fmla="*/ 0 h 17"/>
                <a:gd name="T26" fmla="*/ 15 w 16"/>
                <a:gd name="T27" fmla="*/ 2 h 17"/>
                <a:gd name="T28" fmla="*/ 16 w 16"/>
                <a:gd name="T29" fmla="*/ 3 h 17"/>
                <a:gd name="T30" fmla="*/ 16 w 16"/>
                <a:gd name="T31" fmla="*/ 3 h 17"/>
                <a:gd name="T32" fmla="*/ 14 w 16"/>
                <a:gd name="T33" fmla="*/ 16 h 17"/>
                <a:gd name="T34" fmla="*/ 14 w 16"/>
                <a:gd name="T35" fmla="*/ 16 h 17"/>
                <a:gd name="T36" fmla="*/ 13 w 16"/>
                <a:gd name="T37" fmla="*/ 17 h 17"/>
                <a:gd name="T38" fmla="*/ 13 w 16"/>
                <a:gd name="T39" fmla="*/ 17 h 17"/>
                <a:gd name="T40" fmla="*/ 13 w 16"/>
                <a:gd name="T41" fmla="*/ 17 h 17"/>
                <a:gd name="T42" fmla="*/ 3 w 16"/>
                <a:gd name="T43" fmla="*/ 13 h 17"/>
                <a:gd name="T44" fmla="*/ 7 w 16"/>
                <a:gd name="T45" fmla="*/ 14 h 17"/>
                <a:gd name="T46" fmla="*/ 7 w 16"/>
                <a:gd name="T47" fmla="*/ 14 h 17"/>
                <a:gd name="T48" fmla="*/ 12 w 16"/>
                <a:gd name="T49" fmla="*/ 15 h 17"/>
                <a:gd name="T50" fmla="*/ 12 w 16"/>
                <a:gd name="T51" fmla="*/ 15 h 17"/>
                <a:gd name="T52" fmla="*/ 13 w 16"/>
                <a:gd name="T53" fmla="*/ 14 h 17"/>
                <a:gd name="T54" fmla="*/ 13 w 16"/>
                <a:gd name="T55" fmla="*/ 14 h 17"/>
                <a:gd name="T56" fmla="*/ 13 w 16"/>
                <a:gd name="T57" fmla="*/ 9 h 17"/>
                <a:gd name="T58" fmla="*/ 13 w 16"/>
                <a:gd name="T59" fmla="*/ 9 h 17"/>
                <a:gd name="T60" fmla="*/ 14 w 16"/>
                <a:gd name="T61" fmla="*/ 4 h 17"/>
                <a:gd name="T62" fmla="*/ 14 w 16"/>
                <a:gd name="T63" fmla="*/ 4 h 17"/>
                <a:gd name="T64" fmla="*/ 4 w 16"/>
                <a:gd name="T65" fmla="*/ 2 h 17"/>
                <a:gd name="T66" fmla="*/ 2 w 16"/>
                <a:gd name="T67" fmla="*/ 12 h 17"/>
                <a:gd name="T68" fmla="*/ 2 w 16"/>
                <a:gd name="T69" fmla="*/ 12 h 17"/>
                <a:gd name="T70" fmla="*/ 3 w 16"/>
                <a:gd name="T71" fmla="*/ 13 h 17"/>
                <a:gd name="T72" fmla="*/ 3 w 16"/>
                <a:gd name="T73" fmla="*/ 2 h 17"/>
                <a:gd name="T74" fmla="*/ 4 w 16"/>
                <a:gd name="T75" fmla="*/ 1 h 17"/>
                <a:gd name="T76" fmla="*/ 3 w 16"/>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7">
                  <a:moveTo>
                    <a:pt x="13" y="17"/>
                  </a:moveTo>
                  <a:cubicBezTo>
                    <a:pt x="13" y="17"/>
                    <a:pt x="13" y="17"/>
                    <a:pt x="13" y="17"/>
                  </a:cubicBezTo>
                  <a:cubicBezTo>
                    <a:pt x="13" y="17"/>
                    <a:pt x="13" y="17"/>
                    <a:pt x="13" y="17"/>
                  </a:cubicBezTo>
                  <a:cubicBezTo>
                    <a:pt x="11" y="17"/>
                    <a:pt x="3" y="15"/>
                    <a:pt x="1" y="14"/>
                  </a:cubicBezTo>
                  <a:cubicBezTo>
                    <a:pt x="1" y="14"/>
                    <a:pt x="1" y="14"/>
                    <a:pt x="1" y="14"/>
                  </a:cubicBezTo>
                  <a:cubicBezTo>
                    <a:pt x="1" y="14"/>
                    <a:pt x="0" y="14"/>
                    <a:pt x="0" y="13"/>
                  </a:cubicBezTo>
                  <a:cubicBezTo>
                    <a:pt x="0" y="13"/>
                    <a:pt x="0" y="13"/>
                    <a:pt x="0" y="13"/>
                  </a:cubicBezTo>
                  <a:cubicBezTo>
                    <a:pt x="0" y="13"/>
                    <a:pt x="0" y="13"/>
                    <a:pt x="0" y="12"/>
                  </a:cubicBezTo>
                  <a:cubicBezTo>
                    <a:pt x="0" y="12"/>
                    <a:pt x="0" y="12"/>
                    <a:pt x="0" y="12"/>
                  </a:cubicBezTo>
                  <a:cubicBezTo>
                    <a:pt x="0" y="11"/>
                    <a:pt x="3" y="1"/>
                    <a:pt x="3" y="1"/>
                  </a:cubicBezTo>
                  <a:cubicBezTo>
                    <a:pt x="3" y="1"/>
                    <a:pt x="3" y="1"/>
                    <a:pt x="3" y="1"/>
                  </a:cubicBezTo>
                  <a:cubicBezTo>
                    <a:pt x="3" y="0"/>
                    <a:pt x="3" y="0"/>
                    <a:pt x="4" y="0"/>
                  </a:cubicBezTo>
                  <a:cubicBezTo>
                    <a:pt x="4" y="0"/>
                    <a:pt x="4" y="0"/>
                    <a:pt x="4" y="0"/>
                  </a:cubicBezTo>
                  <a:cubicBezTo>
                    <a:pt x="15" y="2"/>
                    <a:pt x="15" y="2"/>
                    <a:pt x="15" y="2"/>
                  </a:cubicBezTo>
                  <a:cubicBezTo>
                    <a:pt x="16" y="2"/>
                    <a:pt x="16" y="3"/>
                    <a:pt x="16" y="3"/>
                  </a:cubicBezTo>
                  <a:cubicBezTo>
                    <a:pt x="16" y="3"/>
                    <a:pt x="16" y="3"/>
                    <a:pt x="16" y="3"/>
                  </a:cubicBezTo>
                  <a:cubicBezTo>
                    <a:pt x="16" y="3"/>
                    <a:pt x="15" y="14"/>
                    <a:pt x="14" y="16"/>
                  </a:cubicBezTo>
                  <a:cubicBezTo>
                    <a:pt x="14" y="16"/>
                    <a:pt x="14" y="16"/>
                    <a:pt x="14" y="16"/>
                  </a:cubicBezTo>
                  <a:cubicBezTo>
                    <a:pt x="14" y="16"/>
                    <a:pt x="14" y="17"/>
                    <a:pt x="13" y="17"/>
                  </a:cubicBezTo>
                  <a:cubicBezTo>
                    <a:pt x="13" y="17"/>
                    <a:pt x="13" y="17"/>
                    <a:pt x="13" y="17"/>
                  </a:cubicBezTo>
                  <a:cubicBezTo>
                    <a:pt x="13" y="17"/>
                    <a:pt x="13" y="17"/>
                    <a:pt x="13" y="17"/>
                  </a:cubicBezTo>
                  <a:close/>
                  <a:moveTo>
                    <a:pt x="3" y="13"/>
                  </a:moveTo>
                  <a:cubicBezTo>
                    <a:pt x="4" y="13"/>
                    <a:pt x="5" y="13"/>
                    <a:pt x="7" y="14"/>
                  </a:cubicBezTo>
                  <a:cubicBezTo>
                    <a:pt x="7" y="14"/>
                    <a:pt x="7" y="14"/>
                    <a:pt x="7" y="14"/>
                  </a:cubicBezTo>
                  <a:cubicBezTo>
                    <a:pt x="9" y="14"/>
                    <a:pt x="11" y="15"/>
                    <a:pt x="12" y="15"/>
                  </a:cubicBezTo>
                  <a:cubicBezTo>
                    <a:pt x="12" y="15"/>
                    <a:pt x="12" y="15"/>
                    <a:pt x="12" y="15"/>
                  </a:cubicBezTo>
                  <a:cubicBezTo>
                    <a:pt x="12" y="14"/>
                    <a:pt x="12" y="14"/>
                    <a:pt x="13" y="14"/>
                  </a:cubicBezTo>
                  <a:cubicBezTo>
                    <a:pt x="13" y="14"/>
                    <a:pt x="13" y="14"/>
                    <a:pt x="13" y="14"/>
                  </a:cubicBezTo>
                  <a:cubicBezTo>
                    <a:pt x="13" y="12"/>
                    <a:pt x="13" y="11"/>
                    <a:pt x="13" y="9"/>
                  </a:cubicBezTo>
                  <a:cubicBezTo>
                    <a:pt x="13" y="9"/>
                    <a:pt x="13" y="9"/>
                    <a:pt x="13" y="9"/>
                  </a:cubicBezTo>
                  <a:cubicBezTo>
                    <a:pt x="14" y="7"/>
                    <a:pt x="14" y="5"/>
                    <a:pt x="14" y="4"/>
                  </a:cubicBezTo>
                  <a:cubicBezTo>
                    <a:pt x="14" y="4"/>
                    <a:pt x="14" y="4"/>
                    <a:pt x="14" y="4"/>
                  </a:cubicBezTo>
                  <a:cubicBezTo>
                    <a:pt x="4" y="2"/>
                    <a:pt x="4" y="2"/>
                    <a:pt x="4" y="2"/>
                  </a:cubicBezTo>
                  <a:cubicBezTo>
                    <a:pt x="4" y="4"/>
                    <a:pt x="2" y="10"/>
                    <a:pt x="2" y="12"/>
                  </a:cubicBezTo>
                  <a:cubicBezTo>
                    <a:pt x="2" y="12"/>
                    <a:pt x="2" y="12"/>
                    <a:pt x="2" y="12"/>
                  </a:cubicBezTo>
                  <a:cubicBezTo>
                    <a:pt x="2" y="12"/>
                    <a:pt x="3" y="13"/>
                    <a:pt x="3" y="13"/>
                  </a:cubicBezTo>
                  <a:close/>
                  <a:moveTo>
                    <a:pt x="3" y="2"/>
                  </a:moveTo>
                  <a:cubicBezTo>
                    <a:pt x="4" y="1"/>
                    <a:pt x="4" y="1"/>
                    <a:pt x="4"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807">
              <a:extLst>
                <a:ext uri="{FF2B5EF4-FFF2-40B4-BE49-F238E27FC236}">
                  <a16:creationId xmlns:a16="http://schemas.microsoft.com/office/drawing/2014/main" id="{22ADFA86-68A7-49BE-B4E1-2BE1A49B429C}"/>
                </a:ext>
              </a:extLst>
            </p:cNvPr>
            <p:cNvSpPr>
              <a:spLocks noEditPoints="1"/>
            </p:cNvSpPr>
            <p:nvPr/>
          </p:nvSpPr>
          <p:spPr bwMode="auto">
            <a:xfrm rot="964014">
              <a:off x="8310301" y="1874523"/>
              <a:ext cx="83304" cy="89676"/>
            </a:xfrm>
            <a:custGeom>
              <a:avLst/>
              <a:gdLst>
                <a:gd name="T0" fmla="*/ 13 w 16"/>
                <a:gd name="T1" fmla="*/ 17 h 17"/>
                <a:gd name="T2" fmla="*/ 13 w 16"/>
                <a:gd name="T3" fmla="*/ 17 h 17"/>
                <a:gd name="T4" fmla="*/ 13 w 16"/>
                <a:gd name="T5" fmla="*/ 17 h 17"/>
                <a:gd name="T6" fmla="*/ 1 w 16"/>
                <a:gd name="T7" fmla="*/ 14 h 17"/>
                <a:gd name="T8" fmla="*/ 1 w 16"/>
                <a:gd name="T9" fmla="*/ 14 h 17"/>
                <a:gd name="T10" fmla="*/ 0 w 16"/>
                <a:gd name="T11" fmla="*/ 13 h 17"/>
                <a:gd name="T12" fmla="*/ 0 w 16"/>
                <a:gd name="T13" fmla="*/ 13 h 17"/>
                <a:gd name="T14" fmla="*/ 0 w 16"/>
                <a:gd name="T15" fmla="*/ 13 h 17"/>
                <a:gd name="T16" fmla="*/ 0 w 16"/>
                <a:gd name="T17" fmla="*/ 13 h 17"/>
                <a:gd name="T18" fmla="*/ 3 w 16"/>
                <a:gd name="T19" fmla="*/ 1 h 17"/>
                <a:gd name="T20" fmla="*/ 3 w 16"/>
                <a:gd name="T21" fmla="*/ 1 h 17"/>
                <a:gd name="T22" fmla="*/ 4 w 16"/>
                <a:gd name="T23" fmla="*/ 0 h 17"/>
                <a:gd name="T24" fmla="*/ 4 w 16"/>
                <a:gd name="T25" fmla="*/ 0 h 17"/>
                <a:gd name="T26" fmla="*/ 15 w 16"/>
                <a:gd name="T27" fmla="*/ 3 h 17"/>
                <a:gd name="T28" fmla="*/ 16 w 16"/>
                <a:gd name="T29" fmla="*/ 4 h 17"/>
                <a:gd name="T30" fmla="*/ 16 w 16"/>
                <a:gd name="T31" fmla="*/ 4 h 17"/>
                <a:gd name="T32" fmla="*/ 14 w 16"/>
                <a:gd name="T33" fmla="*/ 16 h 17"/>
                <a:gd name="T34" fmla="*/ 14 w 16"/>
                <a:gd name="T35" fmla="*/ 16 h 17"/>
                <a:gd name="T36" fmla="*/ 13 w 16"/>
                <a:gd name="T37" fmla="*/ 17 h 17"/>
                <a:gd name="T38" fmla="*/ 13 w 16"/>
                <a:gd name="T39" fmla="*/ 17 h 17"/>
                <a:gd name="T40" fmla="*/ 13 w 16"/>
                <a:gd name="T41" fmla="*/ 17 h 17"/>
                <a:gd name="T42" fmla="*/ 13 w 16"/>
                <a:gd name="T43" fmla="*/ 17 h 17"/>
                <a:gd name="T44" fmla="*/ 13 w 16"/>
                <a:gd name="T45" fmla="*/ 17 h 17"/>
                <a:gd name="T46" fmla="*/ 13 w 16"/>
                <a:gd name="T47" fmla="*/ 17 h 17"/>
                <a:gd name="T48" fmla="*/ 13 w 16"/>
                <a:gd name="T49" fmla="*/ 17 h 17"/>
                <a:gd name="T50" fmla="*/ 13 w 16"/>
                <a:gd name="T51" fmla="*/ 17 h 17"/>
                <a:gd name="T52" fmla="*/ 13 w 16"/>
                <a:gd name="T53" fmla="*/ 17 h 17"/>
                <a:gd name="T54" fmla="*/ 13 w 16"/>
                <a:gd name="T55" fmla="*/ 17 h 17"/>
                <a:gd name="T56" fmla="*/ 13 w 16"/>
                <a:gd name="T57" fmla="*/ 15 h 17"/>
                <a:gd name="T58" fmla="*/ 13 w 16"/>
                <a:gd name="T59" fmla="*/ 15 h 17"/>
                <a:gd name="T60" fmla="*/ 13 w 16"/>
                <a:gd name="T61" fmla="*/ 15 h 17"/>
                <a:gd name="T62" fmla="*/ 13 w 16"/>
                <a:gd name="T63" fmla="*/ 15 h 17"/>
                <a:gd name="T64" fmla="*/ 3 w 16"/>
                <a:gd name="T65" fmla="*/ 13 h 17"/>
                <a:gd name="T66" fmla="*/ 7 w 16"/>
                <a:gd name="T67" fmla="*/ 14 h 17"/>
                <a:gd name="T68" fmla="*/ 7 w 16"/>
                <a:gd name="T69" fmla="*/ 14 h 17"/>
                <a:gd name="T70" fmla="*/ 12 w 16"/>
                <a:gd name="T71" fmla="*/ 15 h 17"/>
                <a:gd name="T72" fmla="*/ 12 w 16"/>
                <a:gd name="T73" fmla="*/ 15 h 17"/>
                <a:gd name="T74" fmla="*/ 13 w 16"/>
                <a:gd name="T75" fmla="*/ 14 h 17"/>
                <a:gd name="T76" fmla="*/ 13 w 16"/>
                <a:gd name="T77" fmla="*/ 14 h 17"/>
                <a:gd name="T78" fmla="*/ 13 w 16"/>
                <a:gd name="T79" fmla="*/ 10 h 17"/>
                <a:gd name="T80" fmla="*/ 13 w 16"/>
                <a:gd name="T81" fmla="*/ 10 h 17"/>
                <a:gd name="T82" fmla="*/ 14 w 16"/>
                <a:gd name="T83" fmla="*/ 4 h 17"/>
                <a:gd name="T84" fmla="*/ 14 w 16"/>
                <a:gd name="T85" fmla="*/ 4 h 17"/>
                <a:gd name="T86" fmla="*/ 4 w 16"/>
                <a:gd name="T87" fmla="*/ 3 h 17"/>
                <a:gd name="T88" fmla="*/ 2 w 16"/>
                <a:gd name="T89" fmla="*/ 13 h 17"/>
                <a:gd name="T90" fmla="*/ 2 w 16"/>
                <a:gd name="T91" fmla="*/ 13 h 17"/>
                <a:gd name="T92" fmla="*/ 3 w 16"/>
                <a:gd name="T93" fmla="*/ 13 h 17"/>
                <a:gd name="T94" fmla="*/ 3 w 16"/>
                <a:gd name="T95" fmla="*/ 2 h 17"/>
                <a:gd name="T96" fmla="*/ 4 w 16"/>
                <a:gd name="T97" fmla="*/ 1 h 17"/>
                <a:gd name="T98" fmla="*/ 3 w 16"/>
                <a:gd name="T9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7">
                  <a:moveTo>
                    <a:pt x="13" y="17"/>
                  </a:moveTo>
                  <a:cubicBezTo>
                    <a:pt x="13" y="17"/>
                    <a:pt x="13" y="17"/>
                    <a:pt x="13" y="17"/>
                  </a:cubicBezTo>
                  <a:cubicBezTo>
                    <a:pt x="13" y="17"/>
                    <a:pt x="13" y="17"/>
                    <a:pt x="13" y="17"/>
                  </a:cubicBezTo>
                  <a:cubicBezTo>
                    <a:pt x="12" y="17"/>
                    <a:pt x="4" y="16"/>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0" y="11"/>
                    <a:pt x="3" y="1"/>
                    <a:pt x="3" y="1"/>
                  </a:cubicBezTo>
                  <a:cubicBezTo>
                    <a:pt x="3" y="1"/>
                    <a:pt x="3" y="1"/>
                    <a:pt x="3" y="1"/>
                  </a:cubicBezTo>
                  <a:cubicBezTo>
                    <a:pt x="3" y="1"/>
                    <a:pt x="3" y="0"/>
                    <a:pt x="4" y="0"/>
                  </a:cubicBezTo>
                  <a:cubicBezTo>
                    <a:pt x="4" y="0"/>
                    <a:pt x="4" y="0"/>
                    <a:pt x="4" y="0"/>
                  </a:cubicBezTo>
                  <a:cubicBezTo>
                    <a:pt x="15" y="3"/>
                    <a:pt x="15" y="3"/>
                    <a:pt x="15" y="3"/>
                  </a:cubicBezTo>
                  <a:cubicBezTo>
                    <a:pt x="16" y="3"/>
                    <a:pt x="16" y="3"/>
                    <a:pt x="16" y="4"/>
                  </a:cubicBezTo>
                  <a:cubicBezTo>
                    <a:pt x="16" y="4"/>
                    <a:pt x="16" y="4"/>
                    <a:pt x="16" y="4"/>
                  </a:cubicBezTo>
                  <a:cubicBezTo>
                    <a:pt x="16" y="4"/>
                    <a:pt x="15" y="15"/>
                    <a:pt x="14" y="16"/>
                  </a:cubicBezTo>
                  <a:cubicBezTo>
                    <a:pt x="14" y="16"/>
                    <a:pt x="14" y="16"/>
                    <a:pt x="14" y="16"/>
                  </a:cubicBezTo>
                  <a:cubicBezTo>
                    <a:pt x="14" y="17"/>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3" y="15"/>
                  </a:moveTo>
                  <a:cubicBezTo>
                    <a:pt x="13" y="15"/>
                    <a:pt x="13" y="15"/>
                    <a:pt x="13" y="15"/>
                  </a:cubicBezTo>
                  <a:cubicBezTo>
                    <a:pt x="13" y="15"/>
                    <a:pt x="13" y="15"/>
                    <a:pt x="13" y="15"/>
                  </a:cubicBezTo>
                  <a:cubicBezTo>
                    <a:pt x="13" y="15"/>
                    <a:pt x="13" y="15"/>
                    <a:pt x="13" y="15"/>
                  </a:cubicBezTo>
                  <a:close/>
                  <a:moveTo>
                    <a:pt x="3" y="13"/>
                  </a:moveTo>
                  <a:cubicBezTo>
                    <a:pt x="4" y="13"/>
                    <a:pt x="5" y="14"/>
                    <a:pt x="7" y="14"/>
                  </a:cubicBezTo>
                  <a:cubicBezTo>
                    <a:pt x="7" y="14"/>
                    <a:pt x="7" y="14"/>
                    <a:pt x="7" y="14"/>
                  </a:cubicBezTo>
                  <a:cubicBezTo>
                    <a:pt x="9" y="14"/>
                    <a:pt x="11" y="15"/>
                    <a:pt x="12" y="15"/>
                  </a:cubicBezTo>
                  <a:cubicBezTo>
                    <a:pt x="12" y="15"/>
                    <a:pt x="12" y="15"/>
                    <a:pt x="12" y="15"/>
                  </a:cubicBezTo>
                  <a:cubicBezTo>
                    <a:pt x="12" y="15"/>
                    <a:pt x="12" y="14"/>
                    <a:pt x="13" y="14"/>
                  </a:cubicBezTo>
                  <a:cubicBezTo>
                    <a:pt x="13" y="14"/>
                    <a:pt x="13" y="14"/>
                    <a:pt x="13" y="14"/>
                  </a:cubicBezTo>
                  <a:cubicBezTo>
                    <a:pt x="13" y="13"/>
                    <a:pt x="13" y="11"/>
                    <a:pt x="13" y="10"/>
                  </a:cubicBezTo>
                  <a:cubicBezTo>
                    <a:pt x="13" y="10"/>
                    <a:pt x="13" y="10"/>
                    <a:pt x="13" y="10"/>
                  </a:cubicBezTo>
                  <a:cubicBezTo>
                    <a:pt x="14" y="8"/>
                    <a:pt x="14" y="5"/>
                    <a:pt x="14" y="4"/>
                  </a:cubicBezTo>
                  <a:cubicBezTo>
                    <a:pt x="14" y="4"/>
                    <a:pt x="14" y="4"/>
                    <a:pt x="14" y="4"/>
                  </a:cubicBezTo>
                  <a:cubicBezTo>
                    <a:pt x="4" y="3"/>
                    <a:pt x="4" y="3"/>
                    <a:pt x="4" y="3"/>
                  </a:cubicBezTo>
                  <a:cubicBezTo>
                    <a:pt x="4" y="5"/>
                    <a:pt x="2" y="11"/>
                    <a:pt x="2" y="13"/>
                  </a:cubicBezTo>
                  <a:cubicBezTo>
                    <a:pt x="2" y="13"/>
                    <a:pt x="2" y="13"/>
                    <a:pt x="2" y="13"/>
                  </a:cubicBezTo>
                  <a:cubicBezTo>
                    <a:pt x="2" y="13"/>
                    <a:pt x="3" y="13"/>
                    <a:pt x="3" y="13"/>
                  </a:cubicBezTo>
                  <a:close/>
                  <a:moveTo>
                    <a:pt x="3" y="2"/>
                  </a:moveTo>
                  <a:cubicBezTo>
                    <a:pt x="4" y="1"/>
                    <a:pt x="4" y="1"/>
                    <a:pt x="4"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809">
              <a:extLst>
                <a:ext uri="{FF2B5EF4-FFF2-40B4-BE49-F238E27FC236}">
                  <a16:creationId xmlns:a16="http://schemas.microsoft.com/office/drawing/2014/main" id="{101D3BA0-C732-417E-A91E-7C6A71ED266C}"/>
                </a:ext>
              </a:extLst>
            </p:cNvPr>
            <p:cNvSpPr>
              <a:spLocks noEditPoints="1"/>
            </p:cNvSpPr>
            <p:nvPr/>
          </p:nvSpPr>
          <p:spPr bwMode="auto">
            <a:xfrm rot="964014">
              <a:off x="8504773" y="1793830"/>
              <a:ext cx="89880" cy="89676"/>
            </a:xfrm>
            <a:custGeom>
              <a:avLst/>
              <a:gdLst>
                <a:gd name="T0" fmla="*/ 11 w 17"/>
                <a:gd name="T1" fmla="*/ 17 h 17"/>
                <a:gd name="T2" fmla="*/ 2 w 17"/>
                <a:gd name="T3" fmla="*/ 15 h 17"/>
                <a:gd name="T4" fmla="*/ 2 w 17"/>
                <a:gd name="T5" fmla="*/ 15 h 17"/>
                <a:gd name="T6" fmla="*/ 0 w 17"/>
                <a:gd name="T7" fmla="*/ 13 h 17"/>
                <a:gd name="T8" fmla="*/ 0 w 17"/>
                <a:gd name="T9" fmla="*/ 13 h 17"/>
                <a:gd name="T10" fmla="*/ 0 w 17"/>
                <a:gd name="T11" fmla="*/ 13 h 17"/>
                <a:gd name="T12" fmla="*/ 0 w 17"/>
                <a:gd name="T13" fmla="*/ 13 h 17"/>
                <a:gd name="T14" fmla="*/ 0 w 17"/>
                <a:gd name="T15" fmla="*/ 13 h 17"/>
                <a:gd name="T16" fmla="*/ 3 w 17"/>
                <a:gd name="T17" fmla="*/ 1 h 17"/>
                <a:gd name="T18" fmla="*/ 3 w 17"/>
                <a:gd name="T19" fmla="*/ 1 h 17"/>
                <a:gd name="T20" fmla="*/ 4 w 17"/>
                <a:gd name="T21" fmla="*/ 0 h 17"/>
                <a:gd name="T22" fmla="*/ 4 w 17"/>
                <a:gd name="T23" fmla="*/ 0 h 17"/>
                <a:gd name="T24" fmla="*/ 16 w 17"/>
                <a:gd name="T25" fmla="*/ 2 h 17"/>
                <a:gd name="T26" fmla="*/ 17 w 17"/>
                <a:gd name="T27" fmla="*/ 3 h 17"/>
                <a:gd name="T28" fmla="*/ 17 w 17"/>
                <a:gd name="T29" fmla="*/ 3 h 17"/>
                <a:gd name="T30" fmla="*/ 17 w 17"/>
                <a:gd name="T31" fmla="*/ 3 h 17"/>
                <a:gd name="T32" fmla="*/ 17 w 17"/>
                <a:gd name="T33" fmla="*/ 3 h 17"/>
                <a:gd name="T34" fmla="*/ 13 w 17"/>
                <a:gd name="T35" fmla="*/ 16 h 17"/>
                <a:gd name="T36" fmla="*/ 13 w 17"/>
                <a:gd name="T37" fmla="*/ 16 h 17"/>
                <a:gd name="T38" fmla="*/ 11 w 17"/>
                <a:gd name="T39" fmla="*/ 17 h 17"/>
                <a:gd name="T40" fmla="*/ 11 w 17"/>
                <a:gd name="T41" fmla="*/ 17 h 17"/>
                <a:gd name="T42" fmla="*/ 11 w 17"/>
                <a:gd name="T43" fmla="*/ 17 h 17"/>
                <a:gd name="T44" fmla="*/ 3 w 17"/>
                <a:gd name="T45" fmla="*/ 13 h 17"/>
                <a:gd name="T46" fmla="*/ 6 w 17"/>
                <a:gd name="T47" fmla="*/ 14 h 17"/>
                <a:gd name="T48" fmla="*/ 6 w 17"/>
                <a:gd name="T49" fmla="*/ 14 h 17"/>
                <a:gd name="T50" fmla="*/ 11 w 17"/>
                <a:gd name="T51" fmla="*/ 15 h 17"/>
                <a:gd name="T52" fmla="*/ 11 w 17"/>
                <a:gd name="T53" fmla="*/ 15 h 17"/>
                <a:gd name="T54" fmla="*/ 11 w 17"/>
                <a:gd name="T55" fmla="*/ 13 h 17"/>
                <a:gd name="T56" fmla="*/ 11 w 17"/>
                <a:gd name="T57" fmla="*/ 13 h 17"/>
                <a:gd name="T58" fmla="*/ 13 w 17"/>
                <a:gd name="T59" fmla="*/ 9 h 17"/>
                <a:gd name="T60" fmla="*/ 13 w 17"/>
                <a:gd name="T61" fmla="*/ 9 h 17"/>
                <a:gd name="T62" fmla="*/ 14 w 17"/>
                <a:gd name="T63" fmla="*/ 4 h 17"/>
                <a:gd name="T64" fmla="*/ 14 w 17"/>
                <a:gd name="T65" fmla="*/ 4 h 17"/>
                <a:gd name="T66" fmla="*/ 5 w 17"/>
                <a:gd name="T67" fmla="*/ 2 h 17"/>
                <a:gd name="T68" fmla="*/ 2 w 17"/>
                <a:gd name="T69" fmla="*/ 12 h 17"/>
                <a:gd name="T70" fmla="*/ 2 w 17"/>
                <a:gd name="T71" fmla="*/ 12 h 17"/>
                <a:gd name="T72" fmla="*/ 3 w 17"/>
                <a:gd name="T73" fmla="*/ 13 h 17"/>
                <a:gd name="T74" fmla="*/ 4 w 17"/>
                <a:gd name="T75" fmla="*/ 2 h 17"/>
                <a:gd name="T76" fmla="*/ 4 w 17"/>
                <a:gd name="T77" fmla="*/ 1 h 17"/>
                <a:gd name="T78" fmla="*/ 4 w 17"/>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1" y="17"/>
                  </a:moveTo>
                  <a:cubicBezTo>
                    <a:pt x="10" y="16"/>
                    <a:pt x="5" y="15"/>
                    <a:pt x="2" y="15"/>
                  </a:cubicBezTo>
                  <a:cubicBezTo>
                    <a:pt x="2" y="15"/>
                    <a:pt x="2" y="15"/>
                    <a:pt x="2" y="15"/>
                  </a:cubicBezTo>
                  <a:cubicBezTo>
                    <a:pt x="2" y="14"/>
                    <a:pt x="1" y="14"/>
                    <a:pt x="0" y="13"/>
                  </a:cubicBezTo>
                  <a:cubicBezTo>
                    <a:pt x="0" y="13"/>
                    <a:pt x="0" y="13"/>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6" y="2"/>
                    <a:pt x="17" y="3"/>
                  </a:cubicBezTo>
                  <a:cubicBezTo>
                    <a:pt x="17" y="3"/>
                    <a:pt x="17" y="3"/>
                    <a:pt x="17" y="3"/>
                  </a:cubicBezTo>
                  <a:cubicBezTo>
                    <a:pt x="17" y="3"/>
                    <a:pt x="17" y="3"/>
                    <a:pt x="17" y="3"/>
                  </a:cubicBezTo>
                  <a:cubicBezTo>
                    <a:pt x="17" y="3"/>
                    <a:pt x="17" y="3"/>
                    <a:pt x="17" y="3"/>
                  </a:cubicBezTo>
                  <a:cubicBezTo>
                    <a:pt x="17" y="3"/>
                    <a:pt x="14" y="13"/>
                    <a:pt x="13" y="16"/>
                  </a:cubicBezTo>
                  <a:cubicBezTo>
                    <a:pt x="13" y="16"/>
                    <a:pt x="13" y="16"/>
                    <a:pt x="13" y="16"/>
                  </a:cubicBezTo>
                  <a:cubicBezTo>
                    <a:pt x="12" y="16"/>
                    <a:pt x="13" y="16"/>
                    <a:pt x="11" y="17"/>
                  </a:cubicBezTo>
                  <a:cubicBezTo>
                    <a:pt x="11" y="17"/>
                    <a:pt x="11" y="17"/>
                    <a:pt x="11" y="17"/>
                  </a:cubicBezTo>
                  <a:cubicBezTo>
                    <a:pt x="11" y="17"/>
                    <a:pt x="11" y="17"/>
                    <a:pt x="11" y="17"/>
                  </a:cubicBezTo>
                  <a:close/>
                  <a:moveTo>
                    <a:pt x="3" y="13"/>
                  </a:moveTo>
                  <a:cubicBezTo>
                    <a:pt x="4" y="13"/>
                    <a:pt x="5" y="13"/>
                    <a:pt x="6" y="14"/>
                  </a:cubicBezTo>
                  <a:cubicBezTo>
                    <a:pt x="6" y="14"/>
                    <a:pt x="6" y="14"/>
                    <a:pt x="6" y="14"/>
                  </a:cubicBezTo>
                  <a:cubicBezTo>
                    <a:pt x="8" y="14"/>
                    <a:pt x="10" y="14"/>
                    <a:pt x="11" y="15"/>
                  </a:cubicBezTo>
                  <a:cubicBezTo>
                    <a:pt x="11" y="15"/>
                    <a:pt x="11" y="15"/>
                    <a:pt x="11" y="15"/>
                  </a:cubicBezTo>
                  <a:cubicBezTo>
                    <a:pt x="11" y="14"/>
                    <a:pt x="11" y="14"/>
                    <a:pt x="11" y="13"/>
                  </a:cubicBezTo>
                  <a:cubicBezTo>
                    <a:pt x="11" y="13"/>
                    <a:pt x="11" y="13"/>
                    <a:pt x="11" y="13"/>
                  </a:cubicBezTo>
                  <a:cubicBezTo>
                    <a:pt x="12" y="12"/>
                    <a:pt x="12" y="11"/>
                    <a:pt x="13" y="9"/>
                  </a:cubicBezTo>
                  <a:cubicBezTo>
                    <a:pt x="13" y="9"/>
                    <a:pt x="13" y="9"/>
                    <a:pt x="13" y="9"/>
                  </a:cubicBezTo>
                  <a:cubicBezTo>
                    <a:pt x="13" y="7"/>
                    <a:pt x="14" y="5"/>
                    <a:pt x="14" y="4"/>
                  </a:cubicBezTo>
                  <a:cubicBezTo>
                    <a:pt x="14" y="4"/>
                    <a:pt x="14" y="4"/>
                    <a:pt x="14" y="4"/>
                  </a:cubicBezTo>
                  <a:cubicBezTo>
                    <a:pt x="5" y="2"/>
                    <a:pt x="5" y="2"/>
                    <a:pt x="5" y="2"/>
                  </a:cubicBezTo>
                  <a:cubicBezTo>
                    <a:pt x="4" y="4"/>
                    <a:pt x="3" y="10"/>
                    <a:pt x="2" y="12"/>
                  </a:cubicBezTo>
                  <a:cubicBezTo>
                    <a:pt x="2" y="12"/>
                    <a:pt x="2" y="12"/>
                    <a:pt x="2" y="12"/>
                  </a:cubicBezTo>
                  <a:cubicBezTo>
                    <a:pt x="3" y="12"/>
                    <a:pt x="3" y="13"/>
                    <a:pt x="3"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810">
              <a:extLst>
                <a:ext uri="{FF2B5EF4-FFF2-40B4-BE49-F238E27FC236}">
                  <a16:creationId xmlns:a16="http://schemas.microsoft.com/office/drawing/2014/main" id="{C2D2FD6B-B784-4EB4-B3AB-84751BFFD6C1}"/>
                </a:ext>
              </a:extLst>
            </p:cNvPr>
            <p:cNvSpPr/>
            <p:nvPr/>
          </p:nvSpPr>
          <p:spPr bwMode="auto">
            <a:xfrm rot="964014">
              <a:off x="8441883" y="1916603"/>
              <a:ext cx="52613" cy="53806"/>
            </a:xfrm>
            <a:custGeom>
              <a:avLst/>
              <a:gdLst>
                <a:gd name="T0" fmla="*/ 1 w 10"/>
                <a:gd name="T1" fmla="*/ 10 h 10"/>
                <a:gd name="T2" fmla="*/ 0 w 10"/>
                <a:gd name="T3" fmla="*/ 9 h 10"/>
                <a:gd name="T4" fmla="*/ 0 w 10"/>
                <a:gd name="T5" fmla="*/ 9 h 10"/>
                <a:gd name="T6" fmla="*/ 2 w 10"/>
                <a:gd name="T7" fmla="*/ 1 h 10"/>
                <a:gd name="T8" fmla="*/ 2 w 10"/>
                <a:gd name="T9" fmla="*/ 1 h 10"/>
                <a:gd name="T10" fmla="*/ 3 w 10"/>
                <a:gd name="T11" fmla="*/ 0 h 10"/>
                <a:gd name="T12" fmla="*/ 3 w 10"/>
                <a:gd name="T13" fmla="*/ 0 h 10"/>
                <a:gd name="T14" fmla="*/ 9 w 10"/>
                <a:gd name="T15" fmla="*/ 1 h 10"/>
                <a:gd name="T16" fmla="*/ 9 w 10"/>
                <a:gd name="T17" fmla="*/ 1 h 10"/>
                <a:gd name="T18" fmla="*/ 10 w 10"/>
                <a:gd name="T19" fmla="*/ 2 h 10"/>
                <a:gd name="T20" fmla="*/ 10 w 10"/>
                <a:gd name="T21" fmla="*/ 2 h 10"/>
                <a:gd name="T22" fmla="*/ 9 w 10"/>
                <a:gd name="T23" fmla="*/ 3 h 10"/>
                <a:gd name="T24" fmla="*/ 9 w 10"/>
                <a:gd name="T25" fmla="*/ 3 h 10"/>
                <a:gd name="T26" fmla="*/ 3 w 10"/>
                <a:gd name="T27" fmla="*/ 2 h 10"/>
                <a:gd name="T28" fmla="*/ 2 w 10"/>
                <a:gd name="T29" fmla="*/ 10 h 10"/>
                <a:gd name="T30" fmla="*/ 2 w 10"/>
                <a:gd name="T31" fmla="*/ 10 h 10"/>
                <a:gd name="T32" fmla="*/ 1 w 10"/>
                <a:gd name="T33" fmla="*/ 10 h 10"/>
                <a:gd name="T34" fmla="*/ 1 w 10"/>
                <a:gd name="T35" fmla="*/ 10 h 10"/>
                <a:gd name="T36" fmla="*/ 1 w 10"/>
                <a:gd name="T3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1" y="10"/>
                  </a:moveTo>
                  <a:cubicBezTo>
                    <a:pt x="0" y="10"/>
                    <a:pt x="0" y="10"/>
                    <a:pt x="0" y="9"/>
                  </a:cubicBezTo>
                  <a:cubicBezTo>
                    <a:pt x="0" y="9"/>
                    <a:pt x="0" y="9"/>
                    <a:pt x="0" y="9"/>
                  </a:cubicBezTo>
                  <a:cubicBezTo>
                    <a:pt x="0" y="8"/>
                    <a:pt x="2" y="1"/>
                    <a:pt x="2" y="1"/>
                  </a:cubicBezTo>
                  <a:cubicBezTo>
                    <a:pt x="2" y="1"/>
                    <a:pt x="2" y="1"/>
                    <a:pt x="2" y="1"/>
                  </a:cubicBezTo>
                  <a:cubicBezTo>
                    <a:pt x="2" y="0"/>
                    <a:pt x="2" y="0"/>
                    <a:pt x="3" y="0"/>
                  </a:cubicBezTo>
                  <a:cubicBezTo>
                    <a:pt x="3" y="0"/>
                    <a:pt x="3" y="0"/>
                    <a:pt x="3" y="0"/>
                  </a:cubicBezTo>
                  <a:cubicBezTo>
                    <a:pt x="9" y="1"/>
                    <a:pt x="9" y="1"/>
                    <a:pt x="9" y="1"/>
                  </a:cubicBezTo>
                  <a:cubicBezTo>
                    <a:pt x="9" y="1"/>
                    <a:pt x="9" y="1"/>
                    <a:pt x="9" y="1"/>
                  </a:cubicBezTo>
                  <a:cubicBezTo>
                    <a:pt x="10" y="1"/>
                    <a:pt x="10" y="2"/>
                    <a:pt x="10" y="2"/>
                  </a:cubicBezTo>
                  <a:cubicBezTo>
                    <a:pt x="10" y="2"/>
                    <a:pt x="10" y="2"/>
                    <a:pt x="10" y="2"/>
                  </a:cubicBezTo>
                  <a:cubicBezTo>
                    <a:pt x="10" y="3"/>
                    <a:pt x="10" y="3"/>
                    <a:pt x="9" y="3"/>
                  </a:cubicBezTo>
                  <a:cubicBezTo>
                    <a:pt x="9" y="3"/>
                    <a:pt x="9" y="3"/>
                    <a:pt x="9" y="3"/>
                  </a:cubicBezTo>
                  <a:cubicBezTo>
                    <a:pt x="3" y="2"/>
                    <a:pt x="3" y="2"/>
                    <a:pt x="3" y="2"/>
                  </a:cubicBezTo>
                  <a:cubicBezTo>
                    <a:pt x="3" y="4"/>
                    <a:pt x="2" y="9"/>
                    <a:pt x="2" y="10"/>
                  </a:cubicBezTo>
                  <a:cubicBezTo>
                    <a:pt x="2" y="10"/>
                    <a:pt x="2" y="10"/>
                    <a:pt x="2" y="10"/>
                  </a:cubicBezTo>
                  <a:cubicBezTo>
                    <a:pt x="2" y="10"/>
                    <a:pt x="1" y="10"/>
                    <a:pt x="1" y="10"/>
                  </a:cubicBezTo>
                  <a:cubicBezTo>
                    <a:pt x="1" y="10"/>
                    <a:pt x="1" y="10"/>
                    <a:pt x="1" y="10"/>
                  </a:cubicBezTo>
                  <a:cubicBezTo>
                    <a:pt x="1" y="10"/>
                    <a:pt x="1" y="10"/>
                    <a:pt x="1" y="10"/>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811">
              <a:extLst>
                <a:ext uri="{FF2B5EF4-FFF2-40B4-BE49-F238E27FC236}">
                  <a16:creationId xmlns:a16="http://schemas.microsoft.com/office/drawing/2014/main" id="{047BA02E-5204-4F90-922D-09FE4D4652DD}"/>
                </a:ext>
              </a:extLst>
            </p:cNvPr>
            <p:cNvSpPr>
              <a:spLocks noEditPoints="1"/>
            </p:cNvSpPr>
            <p:nvPr/>
          </p:nvSpPr>
          <p:spPr bwMode="auto">
            <a:xfrm rot="964014">
              <a:off x="7982381" y="1288574"/>
              <a:ext cx="683964" cy="692752"/>
            </a:xfrm>
            <a:custGeom>
              <a:avLst/>
              <a:gdLst>
                <a:gd name="T0" fmla="*/ 70 w 132"/>
                <a:gd name="T1" fmla="*/ 131 h 131"/>
                <a:gd name="T2" fmla="*/ 0 w 132"/>
                <a:gd name="T3" fmla="*/ 69 h 131"/>
                <a:gd name="T4" fmla="*/ 0 w 132"/>
                <a:gd name="T5" fmla="*/ 69 h 131"/>
                <a:gd name="T6" fmla="*/ 3 w 132"/>
                <a:gd name="T7" fmla="*/ 51 h 131"/>
                <a:gd name="T8" fmla="*/ 3 w 132"/>
                <a:gd name="T9" fmla="*/ 51 h 131"/>
                <a:gd name="T10" fmla="*/ 66 w 132"/>
                <a:gd name="T11" fmla="*/ 0 h 131"/>
                <a:gd name="T12" fmla="*/ 66 w 132"/>
                <a:gd name="T13" fmla="*/ 0 h 131"/>
                <a:gd name="T14" fmla="*/ 82 w 132"/>
                <a:gd name="T15" fmla="*/ 2 h 131"/>
                <a:gd name="T16" fmla="*/ 82 w 132"/>
                <a:gd name="T17" fmla="*/ 2 h 131"/>
                <a:gd name="T18" fmla="*/ 82 w 132"/>
                <a:gd name="T19" fmla="*/ 2 h 131"/>
                <a:gd name="T20" fmla="*/ 132 w 132"/>
                <a:gd name="T21" fmla="*/ 65 h 131"/>
                <a:gd name="T22" fmla="*/ 132 w 132"/>
                <a:gd name="T23" fmla="*/ 65 h 131"/>
                <a:gd name="T24" fmla="*/ 111 w 132"/>
                <a:gd name="T25" fmla="*/ 115 h 131"/>
                <a:gd name="T26" fmla="*/ 111 w 132"/>
                <a:gd name="T27" fmla="*/ 115 h 131"/>
                <a:gd name="T28" fmla="*/ 70 w 132"/>
                <a:gd name="T29" fmla="*/ 131 h 131"/>
                <a:gd name="T30" fmla="*/ 70 w 132"/>
                <a:gd name="T31" fmla="*/ 131 h 131"/>
                <a:gd name="T32" fmla="*/ 70 w 132"/>
                <a:gd name="T33" fmla="*/ 131 h 131"/>
                <a:gd name="T34" fmla="*/ 7 w 132"/>
                <a:gd name="T35" fmla="*/ 52 h 131"/>
                <a:gd name="T36" fmla="*/ 4 w 132"/>
                <a:gd name="T37" fmla="*/ 69 h 131"/>
                <a:gd name="T38" fmla="*/ 4 w 132"/>
                <a:gd name="T39" fmla="*/ 69 h 131"/>
                <a:gd name="T40" fmla="*/ 70 w 132"/>
                <a:gd name="T41" fmla="*/ 127 h 131"/>
                <a:gd name="T42" fmla="*/ 70 w 132"/>
                <a:gd name="T43" fmla="*/ 127 h 131"/>
                <a:gd name="T44" fmla="*/ 108 w 132"/>
                <a:gd name="T45" fmla="*/ 112 h 131"/>
                <a:gd name="T46" fmla="*/ 108 w 132"/>
                <a:gd name="T47" fmla="*/ 112 h 131"/>
                <a:gd name="T48" fmla="*/ 128 w 132"/>
                <a:gd name="T49" fmla="*/ 65 h 131"/>
                <a:gd name="T50" fmla="*/ 128 w 132"/>
                <a:gd name="T51" fmla="*/ 65 h 131"/>
                <a:gd name="T52" fmla="*/ 82 w 132"/>
                <a:gd name="T53" fmla="*/ 5 h 131"/>
                <a:gd name="T54" fmla="*/ 82 w 132"/>
                <a:gd name="T55" fmla="*/ 5 h 131"/>
                <a:gd name="T56" fmla="*/ 82 w 132"/>
                <a:gd name="T57" fmla="*/ 3 h 131"/>
                <a:gd name="T58" fmla="*/ 81 w 132"/>
                <a:gd name="T59" fmla="*/ 5 h 131"/>
                <a:gd name="T60" fmla="*/ 66 w 132"/>
                <a:gd name="T61" fmla="*/ 4 h 131"/>
                <a:gd name="T62" fmla="*/ 66 w 132"/>
                <a:gd name="T63" fmla="*/ 4 h 131"/>
                <a:gd name="T64" fmla="*/ 7 w 132"/>
                <a:gd name="T65" fmla="*/ 5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31">
                  <a:moveTo>
                    <a:pt x="70" y="131"/>
                  </a:moveTo>
                  <a:cubicBezTo>
                    <a:pt x="37" y="131"/>
                    <a:pt x="0" y="107"/>
                    <a:pt x="0" y="69"/>
                  </a:cubicBezTo>
                  <a:cubicBezTo>
                    <a:pt x="0" y="69"/>
                    <a:pt x="0" y="69"/>
                    <a:pt x="0" y="69"/>
                  </a:cubicBezTo>
                  <a:cubicBezTo>
                    <a:pt x="0" y="63"/>
                    <a:pt x="1" y="57"/>
                    <a:pt x="3" y="51"/>
                  </a:cubicBezTo>
                  <a:cubicBezTo>
                    <a:pt x="3" y="51"/>
                    <a:pt x="3" y="51"/>
                    <a:pt x="3" y="51"/>
                  </a:cubicBezTo>
                  <a:cubicBezTo>
                    <a:pt x="16" y="7"/>
                    <a:pt x="47" y="0"/>
                    <a:pt x="66" y="0"/>
                  </a:cubicBezTo>
                  <a:cubicBezTo>
                    <a:pt x="66" y="0"/>
                    <a:pt x="66" y="0"/>
                    <a:pt x="66" y="0"/>
                  </a:cubicBezTo>
                  <a:cubicBezTo>
                    <a:pt x="75" y="0"/>
                    <a:pt x="81" y="1"/>
                    <a:pt x="82" y="2"/>
                  </a:cubicBezTo>
                  <a:cubicBezTo>
                    <a:pt x="82" y="2"/>
                    <a:pt x="82" y="2"/>
                    <a:pt x="82" y="2"/>
                  </a:cubicBezTo>
                  <a:cubicBezTo>
                    <a:pt x="82" y="2"/>
                    <a:pt x="82" y="2"/>
                    <a:pt x="82" y="2"/>
                  </a:cubicBezTo>
                  <a:cubicBezTo>
                    <a:pt x="113" y="8"/>
                    <a:pt x="132" y="35"/>
                    <a:pt x="132" y="65"/>
                  </a:cubicBezTo>
                  <a:cubicBezTo>
                    <a:pt x="132" y="65"/>
                    <a:pt x="132" y="65"/>
                    <a:pt x="132" y="65"/>
                  </a:cubicBezTo>
                  <a:cubicBezTo>
                    <a:pt x="132" y="82"/>
                    <a:pt x="125" y="100"/>
                    <a:pt x="111" y="115"/>
                  </a:cubicBezTo>
                  <a:cubicBezTo>
                    <a:pt x="111" y="115"/>
                    <a:pt x="111" y="115"/>
                    <a:pt x="111" y="115"/>
                  </a:cubicBezTo>
                  <a:cubicBezTo>
                    <a:pt x="100" y="126"/>
                    <a:pt x="86" y="131"/>
                    <a:pt x="70" y="131"/>
                  </a:cubicBezTo>
                  <a:cubicBezTo>
                    <a:pt x="70" y="131"/>
                    <a:pt x="70" y="131"/>
                    <a:pt x="70" y="131"/>
                  </a:cubicBezTo>
                  <a:cubicBezTo>
                    <a:pt x="70" y="131"/>
                    <a:pt x="70" y="131"/>
                    <a:pt x="70" y="131"/>
                  </a:cubicBezTo>
                  <a:close/>
                  <a:moveTo>
                    <a:pt x="7" y="52"/>
                  </a:moveTo>
                  <a:cubicBezTo>
                    <a:pt x="5" y="58"/>
                    <a:pt x="4" y="64"/>
                    <a:pt x="4" y="69"/>
                  </a:cubicBezTo>
                  <a:cubicBezTo>
                    <a:pt x="4" y="69"/>
                    <a:pt x="4" y="69"/>
                    <a:pt x="4" y="69"/>
                  </a:cubicBezTo>
                  <a:cubicBezTo>
                    <a:pt x="4" y="104"/>
                    <a:pt x="38" y="127"/>
                    <a:pt x="70" y="127"/>
                  </a:cubicBezTo>
                  <a:cubicBezTo>
                    <a:pt x="70" y="127"/>
                    <a:pt x="70" y="127"/>
                    <a:pt x="70" y="127"/>
                  </a:cubicBezTo>
                  <a:cubicBezTo>
                    <a:pt x="85" y="127"/>
                    <a:pt x="98" y="123"/>
                    <a:pt x="108" y="112"/>
                  </a:cubicBezTo>
                  <a:cubicBezTo>
                    <a:pt x="108" y="112"/>
                    <a:pt x="108" y="112"/>
                    <a:pt x="108" y="112"/>
                  </a:cubicBezTo>
                  <a:cubicBezTo>
                    <a:pt x="122" y="98"/>
                    <a:pt x="128" y="81"/>
                    <a:pt x="128" y="65"/>
                  </a:cubicBezTo>
                  <a:cubicBezTo>
                    <a:pt x="128" y="65"/>
                    <a:pt x="128" y="65"/>
                    <a:pt x="128" y="65"/>
                  </a:cubicBezTo>
                  <a:cubicBezTo>
                    <a:pt x="128" y="37"/>
                    <a:pt x="110" y="11"/>
                    <a:pt x="82" y="5"/>
                  </a:cubicBezTo>
                  <a:cubicBezTo>
                    <a:pt x="82" y="5"/>
                    <a:pt x="82" y="5"/>
                    <a:pt x="82" y="5"/>
                  </a:cubicBezTo>
                  <a:cubicBezTo>
                    <a:pt x="82" y="3"/>
                    <a:pt x="82" y="3"/>
                    <a:pt x="82" y="3"/>
                  </a:cubicBezTo>
                  <a:cubicBezTo>
                    <a:pt x="81" y="5"/>
                    <a:pt x="81" y="5"/>
                    <a:pt x="81" y="5"/>
                  </a:cubicBezTo>
                  <a:cubicBezTo>
                    <a:pt x="81" y="5"/>
                    <a:pt x="75" y="4"/>
                    <a:pt x="66" y="4"/>
                  </a:cubicBezTo>
                  <a:cubicBezTo>
                    <a:pt x="66" y="4"/>
                    <a:pt x="66" y="4"/>
                    <a:pt x="66" y="4"/>
                  </a:cubicBezTo>
                  <a:cubicBezTo>
                    <a:pt x="48" y="4"/>
                    <a:pt x="20" y="10"/>
                    <a:pt x="7"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812">
              <a:extLst>
                <a:ext uri="{FF2B5EF4-FFF2-40B4-BE49-F238E27FC236}">
                  <a16:creationId xmlns:a16="http://schemas.microsoft.com/office/drawing/2014/main" id="{9381B600-5E5B-418B-863A-E2B0A0B1B910}"/>
                </a:ext>
              </a:extLst>
            </p:cNvPr>
            <p:cNvSpPr/>
            <p:nvPr/>
          </p:nvSpPr>
          <p:spPr bwMode="auto">
            <a:xfrm rot="964014">
              <a:off x="7535399" y="1680562"/>
              <a:ext cx="611623" cy="309383"/>
            </a:xfrm>
            <a:custGeom>
              <a:avLst/>
              <a:gdLst>
                <a:gd name="T0" fmla="*/ 38 w 118"/>
                <a:gd name="T1" fmla="*/ 18 h 58"/>
                <a:gd name="T2" fmla="*/ 0 w 118"/>
                <a:gd name="T3" fmla="*/ 51 h 58"/>
                <a:gd name="T4" fmla="*/ 18 w 118"/>
                <a:gd name="T5" fmla="*/ 58 h 58"/>
                <a:gd name="T6" fmla="*/ 77 w 118"/>
                <a:gd name="T7" fmla="*/ 47 h 58"/>
                <a:gd name="T8" fmla="*/ 117 w 118"/>
                <a:gd name="T9" fmla="*/ 34 h 58"/>
                <a:gd name="T10" fmla="*/ 104 w 118"/>
                <a:gd name="T11" fmla="*/ 0 h 58"/>
                <a:gd name="T12" fmla="*/ 38 w 118"/>
                <a:gd name="T13" fmla="*/ 18 h 58"/>
              </a:gdLst>
              <a:ahLst/>
              <a:cxnLst>
                <a:cxn ang="0">
                  <a:pos x="T0" y="T1"/>
                </a:cxn>
                <a:cxn ang="0">
                  <a:pos x="T2" y="T3"/>
                </a:cxn>
                <a:cxn ang="0">
                  <a:pos x="T4" y="T5"/>
                </a:cxn>
                <a:cxn ang="0">
                  <a:pos x="T6" y="T7"/>
                </a:cxn>
                <a:cxn ang="0">
                  <a:pos x="T8" y="T9"/>
                </a:cxn>
                <a:cxn ang="0">
                  <a:pos x="T10" y="T11"/>
                </a:cxn>
                <a:cxn ang="0">
                  <a:pos x="T12" y="T13"/>
                </a:cxn>
              </a:cxnLst>
              <a:rect l="0" t="0" r="r" b="b"/>
              <a:pathLst>
                <a:path w="118" h="58">
                  <a:moveTo>
                    <a:pt x="38" y="18"/>
                  </a:moveTo>
                  <a:cubicBezTo>
                    <a:pt x="38" y="18"/>
                    <a:pt x="1" y="42"/>
                    <a:pt x="0" y="51"/>
                  </a:cubicBezTo>
                  <a:cubicBezTo>
                    <a:pt x="0" y="51"/>
                    <a:pt x="2" y="58"/>
                    <a:pt x="18" y="58"/>
                  </a:cubicBezTo>
                  <a:cubicBezTo>
                    <a:pt x="35" y="58"/>
                    <a:pt x="72" y="48"/>
                    <a:pt x="77" y="47"/>
                  </a:cubicBezTo>
                  <a:cubicBezTo>
                    <a:pt x="83" y="45"/>
                    <a:pt x="118" y="34"/>
                    <a:pt x="117" y="34"/>
                  </a:cubicBezTo>
                  <a:cubicBezTo>
                    <a:pt x="117" y="33"/>
                    <a:pt x="104" y="0"/>
                    <a:pt x="104" y="0"/>
                  </a:cubicBezTo>
                  <a:cubicBezTo>
                    <a:pt x="104" y="0"/>
                    <a:pt x="62" y="21"/>
                    <a:pt x="38"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813">
              <a:extLst>
                <a:ext uri="{FF2B5EF4-FFF2-40B4-BE49-F238E27FC236}">
                  <a16:creationId xmlns:a16="http://schemas.microsoft.com/office/drawing/2014/main" id="{D29AB90E-1528-4CA9-99EF-DD8DEB6CA361}"/>
                </a:ext>
              </a:extLst>
            </p:cNvPr>
            <p:cNvSpPr/>
            <p:nvPr/>
          </p:nvSpPr>
          <p:spPr bwMode="auto">
            <a:xfrm rot="964014">
              <a:off x="8227169" y="1725028"/>
              <a:ext cx="201682" cy="190563"/>
            </a:xfrm>
            <a:custGeom>
              <a:avLst/>
              <a:gdLst>
                <a:gd name="T0" fmla="*/ 0 w 39"/>
                <a:gd name="T1" fmla="*/ 16 h 36"/>
                <a:gd name="T2" fmla="*/ 8 w 39"/>
                <a:gd name="T3" fmla="*/ 3 h 36"/>
                <a:gd name="T4" fmla="*/ 10 w 39"/>
                <a:gd name="T5" fmla="*/ 13 h 36"/>
                <a:gd name="T6" fmla="*/ 25 w 39"/>
                <a:gd name="T7" fmla="*/ 4 h 36"/>
                <a:gd name="T8" fmla="*/ 21 w 39"/>
                <a:gd name="T9" fmla="*/ 13 h 36"/>
                <a:gd name="T10" fmla="*/ 34 w 39"/>
                <a:gd name="T11" fmla="*/ 9 h 36"/>
                <a:gd name="T12" fmla="*/ 27 w 39"/>
                <a:gd name="T13" fmla="*/ 18 h 36"/>
                <a:gd name="T14" fmla="*/ 38 w 39"/>
                <a:gd name="T15" fmla="*/ 19 h 36"/>
                <a:gd name="T16" fmla="*/ 30 w 39"/>
                <a:gd name="T17" fmla="*/ 24 h 36"/>
                <a:gd name="T18" fmla="*/ 38 w 39"/>
                <a:gd name="T19" fmla="*/ 27 h 36"/>
                <a:gd name="T20" fmla="*/ 9 w 39"/>
                <a:gd name="T21" fmla="*/ 36 h 36"/>
                <a:gd name="T22" fmla="*/ 0 w 39"/>
                <a:gd name="T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6">
                  <a:moveTo>
                    <a:pt x="0" y="16"/>
                  </a:moveTo>
                  <a:cubicBezTo>
                    <a:pt x="0" y="16"/>
                    <a:pt x="5" y="2"/>
                    <a:pt x="8" y="3"/>
                  </a:cubicBezTo>
                  <a:cubicBezTo>
                    <a:pt x="12" y="4"/>
                    <a:pt x="10" y="13"/>
                    <a:pt x="10" y="13"/>
                  </a:cubicBezTo>
                  <a:cubicBezTo>
                    <a:pt x="10" y="13"/>
                    <a:pt x="23" y="0"/>
                    <a:pt x="25" y="4"/>
                  </a:cubicBezTo>
                  <a:cubicBezTo>
                    <a:pt x="28" y="7"/>
                    <a:pt x="21" y="13"/>
                    <a:pt x="21" y="13"/>
                  </a:cubicBezTo>
                  <a:cubicBezTo>
                    <a:pt x="21" y="13"/>
                    <a:pt x="33" y="5"/>
                    <a:pt x="34" y="9"/>
                  </a:cubicBezTo>
                  <a:cubicBezTo>
                    <a:pt x="36" y="13"/>
                    <a:pt x="27" y="18"/>
                    <a:pt x="27" y="18"/>
                  </a:cubicBezTo>
                  <a:cubicBezTo>
                    <a:pt x="27" y="18"/>
                    <a:pt x="38" y="16"/>
                    <a:pt x="38" y="19"/>
                  </a:cubicBezTo>
                  <a:cubicBezTo>
                    <a:pt x="38" y="22"/>
                    <a:pt x="30" y="24"/>
                    <a:pt x="30" y="24"/>
                  </a:cubicBezTo>
                  <a:cubicBezTo>
                    <a:pt x="30" y="24"/>
                    <a:pt x="39" y="24"/>
                    <a:pt x="38" y="27"/>
                  </a:cubicBezTo>
                  <a:cubicBezTo>
                    <a:pt x="37" y="31"/>
                    <a:pt x="11" y="36"/>
                    <a:pt x="9" y="36"/>
                  </a:cubicBezTo>
                  <a:lnTo>
                    <a:pt x="0" y="16"/>
                  </a:ln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814">
              <a:extLst>
                <a:ext uri="{FF2B5EF4-FFF2-40B4-BE49-F238E27FC236}">
                  <a16:creationId xmlns:a16="http://schemas.microsoft.com/office/drawing/2014/main" id="{D4D47443-E01D-46FC-B078-2EA6A3DDBA2F}"/>
                </a:ext>
              </a:extLst>
            </p:cNvPr>
            <p:cNvSpPr/>
            <p:nvPr/>
          </p:nvSpPr>
          <p:spPr bwMode="auto">
            <a:xfrm rot="964014">
              <a:off x="8078965" y="1731389"/>
              <a:ext cx="197298" cy="224192"/>
            </a:xfrm>
            <a:custGeom>
              <a:avLst/>
              <a:gdLst>
                <a:gd name="T0" fmla="*/ 0 w 38"/>
                <a:gd name="T1" fmla="*/ 8 h 42"/>
                <a:gd name="T2" fmla="*/ 14 w 38"/>
                <a:gd name="T3" fmla="*/ 42 h 42"/>
                <a:gd name="T4" fmla="*/ 38 w 38"/>
                <a:gd name="T5" fmla="*/ 33 h 42"/>
                <a:gd name="T6" fmla="*/ 21 w 38"/>
                <a:gd name="T7" fmla="*/ 0 h 42"/>
                <a:gd name="T8" fmla="*/ 0 w 38"/>
                <a:gd name="T9" fmla="*/ 8 h 42"/>
              </a:gdLst>
              <a:ahLst/>
              <a:cxnLst>
                <a:cxn ang="0">
                  <a:pos x="T0" y="T1"/>
                </a:cxn>
                <a:cxn ang="0">
                  <a:pos x="T2" y="T3"/>
                </a:cxn>
                <a:cxn ang="0">
                  <a:pos x="T4" y="T5"/>
                </a:cxn>
                <a:cxn ang="0">
                  <a:pos x="T6" y="T7"/>
                </a:cxn>
                <a:cxn ang="0">
                  <a:pos x="T8" y="T9"/>
                </a:cxn>
              </a:cxnLst>
              <a:rect l="0" t="0" r="r" b="b"/>
              <a:pathLst>
                <a:path w="38" h="42">
                  <a:moveTo>
                    <a:pt x="0" y="8"/>
                  </a:moveTo>
                  <a:cubicBezTo>
                    <a:pt x="14" y="42"/>
                    <a:pt x="14" y="42"/>
                    <a:pt x="14" y="42"/>
                  </a:cubicBezTo>
                  <a:cubicBezTo>
                    <a:pt x="14" y="42"/>
                    <a:pt x="38" y="33"/>
                    <a:pt x="38" y="33"/>
                  </a:cubicBezTo>
                  <a:cubicBezTo>
                    <a:pt x="37" y="33"/>
                    <a:pt x="21" y="0"/>
                    <a:pt x="21" y="0"/>
                  </a:cubicBezTo>
                  <a:lnTo>
                    <a:pt x="0" y="8"/>
                  </a:ln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815">
              <a:extLst>
                <a:ext uri="{FF2B5EF4-FFF2-40B4-BE49-F238E27FC236}">
                  <a16:creationId xmlns:a16="http://schemas.microsoft.com/office/drawing/2014/main" id="{96612D9C-4EC0-46F7-ADD6-B34330E47935}"/>
                </a:ext>
              </a:extLst>
            </p:cNvPr>
            <p:cNvSpPr/>
            <p:nvPr/>
          </p:nvSpPr>
          <p:spPr bwMode="auto">
            <a:xfrm rot="964014">
              <a:off x="7538879" y="1562551"/>
              <a:ext cx="751923" cy="461834"/>
            </a:xfrm>
            <a:custGeom>
              <a:avLst/>
              <a:gdLst>
                <a:gd name="T0" fmla="*/ 2 w 145"/>
                <a:gd name="T1" fmla="*/ 79 h 87"/>
                <a:gd name="T2" fmla="*/ 0 w 145"/>
                <a:gd name="T3" fmla="*/ 72 h 87"/>
                <a:gd name="T4" fmla="*/ 0 w 145"/>
                <a:gd name="T5" fmla="*/ 72 h 87"/>
                <a:gd name="T6" fmla="*/ 27 w 145"/>
                <a:gd name="T7" fmla="*/ 26 h 87"/>
                <a:gd name="T8" fmla="*/ 27 w 145"/>
                <a:gd name="T9" fmla="*/ 26 h 87"/>
                <a:gd name="T10" fmla="*/ 54 w 145"/>
                <a:gd name="T11" fmla="*/ 1 h 87"/>
                <a:gd name="T12" fmla="*/ 54 w 145"/>
                <a:gd name="T13" fmla="*/ 1 h 87"/>
                <a:gd name="T14" fmla="*/ 54 w 145"/>
                <a:gd name="T15" fmla="*/ 1 h 87"/>
                <a:gd name="T16" fmla="*/ 57 w 145"/>
                <a:gd name="T17" fmla="*/ 1 h 87"/>
                <a:gd name="T18" fmla="*/ 57 w 145"/>
                <a:gd name="T19" fmla="*/ 1 h 87"/>
                <a:gd name="T20" fmla="*/ 57 w 145"/>
                <a:gd name="T21" fmla="*/ 4 h 87"/>
                <a:gd name="T22" fmla="*/ 57 w 145"/>
                <a:gd name="T23" fmla="*/ 4 h 87"/>
                <a:gd name="T24" fmla="*/ 30 w 145"/>
                <a:gd name="T25" fmla="*/ 29 h 87"/>
                <a:gd name="T26" fmla="*/ 30 w 145"/>
                <a:gd name="T27" fmla="*/ 29 h 87"/>
                <a:gd name="T28" fmla="*/ 4 w 145"/>
                <a:gd name="T29" fmla="*/ 72 h 87"/>
                <a:gd name="T30" fmla="*/ 4 w 145"/>
                <a:gd name="T31" fmla="*/ 72 h 87"/>
                <a:gd name="T32" fmla="*/ 5 w 145"/>
                <a:gd name="T33" fmla="*/ 77 h 87"/>
                <a:gd name="T34" fmla="*/ 5 w 145"/>
                <a:gd name="T35" fmla="*/ 77 h 87"/>
                <a:gd name="T36" fmla="*/ 21 w 145"/>
                <a:gd name="T37" fmla="*/ 83 h 87"/>
                <a:gd name="T38" fmla="*/ 21 w 145"/>
                <a:gd name="T39" fmla="*/ 83 h 87"/>
                <a:gd name="T40" fmla="*/ 95 w 145"/>
                <a:gd name="T41" fmla="*/ 66 h 87"/>
                <a:gd name="T42" fmla="*/ 95 w 145"/>
                <a:gd name="T43" fmla="*/ 66 h 87"/>
                <a:gd name="T44" fmla="*/ 140 w 145"/>
                <a:gd name="T45" fmla="*/ 50 h 87"/>
                <a:gd name="T46" fmla="*/ 140 w 145"/>
                <a:gd name="T47" fmla="*/ 50 h 87"/>
                <a:gd name="T48" fmla="*/ 126 w 145"/>
                <a:gd name="T49" fmla="*/ 20 h 87"/>
                <a:gd name="T50" fmla="*/ 43 w 145"/>
                <a:gd name="T51" fmla="*/ 47 h 87"/>
                <a:gd name="T52" fmla="*/ 43 w 145"/>
                <a:gd name="T53" fmla="*/ 47 h 87"/>
                <a:gd name="T54" fmla="*/ 37 w 145"/>
                <a:gd name="T55" fmla="*/ 45 h 87"/>
                <a:gd name="T56" fmla="*/ 37 w 145"/>
                <a:gd name="T57" fmla="*/ 45 h 87"/>
                <a:gd name="T58" fmla="*/ 37 w 145"/>
                <a:gd name="T59" fmla="*/ 42 h 87"/>
                <a:gd name="T60" fmla="*/ 37 w 145"/>
                <a:gd name="T61" fmla="*/ 42 h 87"/>
                <a:gd name="T62" fmla="*/ 40 w 145"/>
                <a:gd name="T63" fmla="*/ 42 h 87"/>
                <a:gd name="T64" fmla="*/ 40 w 145"/>
                <a:gd name="T65" fmla="*/ 42 h 87"/>
                <a:gd name="T66" fmla="*/ 43 w 145"/>
                <a:gd name="T67" fmla="*/ 43 h 87"/>
                <a:gd name="T68" fmla="*/ 43 w 145"/>
                <a:gd name="T69" fmla="*/ 43 h 87"/>
                <a:gd name="T70" fmla="*/ 91 w 145"/>
                <a:gd name="T71" fmla="*/ 29 h 87"/>
                <a:gd name="T72" fmla="*/ 91 w 145"/>
                <a:gd name="T73" fmla="*/ 29 h 87"/>
                <a:gd name="T74" fmla="*/ 126 w 145"/>
                <a:gd name="T75" fmla="*/ 15 h 87"/>
                <a:gd name="T76" fmla="*/ 126 w 145"/>
                <a:gd name="T77" fmla="*/ 15 h 87"/>
                <a:gd name="T78" fmla="*/ 128 w 145"/>
                <a:gd name="T79" fmla="*/ 16 h 87"/>
                <a:gd name="T80" fmla="*/ 128 w 145"/>
                <a:gd name="T81" fmla="*/ 16 h 87"/>
                <a:gd name="T82" fmla="*/ 144 w 145"/>
                <a:gd name="T83" fmla="*/ 50 h 87"/>
                <a:gd name="T84" fmla="*/ 145 w 145"/>
                <a:gd name="T85" fmla="*/ 52 h 87"/>
                <a:gd name="T86" fmla="*/ 145 w 145"/>
                <a:gd name="T87" fmla="*/ 52 h 87"/>
                <a:gd name="T88" fmla="*/ 143 w 145"/>
                <a:gd name="T89" fmla="*/ 53 h 87"/>
                <a:gd name="T90" fmla="*/ 143 w 145"/>
                <a:gd name="T91" fmla="*/ 53 h 87"/>
                <a:gd name="T92" fmla="*/ 21 w 145"/>
                <a:gd name="T93" fmla="*/ 87 h 87"/>
                <a:gd name="T94" fmla="*/ 21 w 145"/>
                <a:gd name="T95" fmla="*/ 87 h 87"/>
                <a:gd name="T96" fmla="*/ 2 w 145"/>
                <a:gd name="T9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7">
                  <a:moveTo>
                    <a:pt x="2" y="79"/>
                  </a:moveTo>
                  <a:cubicBezTo>
                    <a:pt x="1" y="77"/>
                    <a:pt x="0" y="74"/>
                    <a:pt x="0" y="72"/>
                  </a:cubicBezTo>
                  <a:cubicBezTo>
                    <a:pt x="0" y="72"/>
                    <a:pt x="0" y="72"/>
                    <a:pt x="0" y="72"/>
                  </a:cubicBezTo>
                  <a:cubicBezTo>
                    <a:pt x="0" y="58"/>
                    <a:pt x="14" y="40"/>
                    <a:pt x="27" y="26"/>
                  </a:cubicBezTo>
                  <a:cubicBezTo>
                    <a:pt x="27" y="26"/>
                    <a:pt x="27" y="26"/>
                    <a:pt x="27" y="26"/>
                  </a:cubicBezTo>
                  <a:cubicBezTo>
                    <a:pt x="41" y="12"/>
                    <a:pt x="54" y="1"/>
                    <a:pt x="54" y="1"/>
                  </a:cubicBezTo>
                  <a:cubicBezTo>
                    <a:pt x="54" y="1"/>
                    <a:pt x="54" y="1"/>
                    <a:pt x="54" y="1"/>
                  </a:cubicBezTo>
                  <a:cubicBezTo>
                    <a:pt x="54" y="1"/>
                    <a:pt x="54" y="1"/>
                    <a:pt x="54" y="1"/>
                  </a:cubicBezTo>
                  <a:cubicBezTo>
                    <a:pt x="55" y="0"/>
                    <a:pt x="57" y="0"/>
                    <a:pt x="57" y="1"/>
                  </a:cubicBezTo>
                  <a:cubicBezTo>
                    <a:pt x="57" y="1"/>
                    <a:pt x="57" y="1"/>
                    <a:pt x="57" y="1"/>
                  </a:cubicBezTo>
                  <a:cubicBezTo>
                    <a:pt x="58" y="2"/>
                    <a:pt x="58" y="3"/>
                    <a:pt x="57" y="4"/>
                  </a:cubicBezTo>
                  <a:cubicBezTo>
                    <a:pt x="57" y="4"/>
                    <a:pt x="57" y="4"/>
                    <a:pt x="57" y="4"/>
                  </a:cubicBezTo>
                  <a:cubicBezTo>
                    <a:pt x="57" y="4"/>
                    <a:pt x="44" y="15"/>
                    <a:pt x="30" y="29"/>
                  </a:cubicBezTo>
                  <a:cubicBezTo>
                    <a:pt x="30" y="29"/>
                    <a:pt x="30" y="29"/>
                    <a:pt x="30" y="29"/>
                  </a:cubicBezTo>
                  <a:cubicBezTo>
                    <a:pt x="17" y="43"/>
                    <a:pt x="4" y="60"/>
                    <a:pt x="4" y="72"/>
                  </a:cubicBezTo>
                  <a:cubicBezTo>
                    <a:pt x="4" y="72"/>
                    <a:pt x="4" y="72"/>
                    <a:pt x="4" y="72"/>
                  </a:cubicBezTo>
                  <a:cubicBezTo>
                    <a:pt x="4" y="74"/>
                    <a:pt x="5" y="76"/>
                    <a:pt x="5" y="77"/>
                  </a:cubicBezTo>
                  <a:cubicBezTo>
                    <a:pt x="5" y="77"/>
                    <a:pt x="5" y="77"/>
                    <a:pt x="5" y="77"/>
                  </a:cubicBezTo>
                  <a:cubicBezTo>
                    <a:pt x="7" y="81"/>
                    <a:pt x="12" y="83"/>
                    <a:pt x="21" y="83"/>
                  </a:cubicBezTo>
                  <a:cubicBezTo>
                    <a:pt x="21" y="83"/>
                    <a:pt x="21" y="83"/>
                    <a:pt x="21" y="83"/>
                  </a:cubicBezTo>
                  <a:cubicBezTo>
                    <a:pt x="39" y="83"/>
                    <a:pt x="70" y="74"/>
                    <a:pt x="95" y="66"/>
                  </a:cubicBezTo>
                  <a:cubicBezTo>
                    <a:pt x="95" y="66"/>
                    <a:pt x="95" y="66"/>
                    <a:pt x="95" y="66"/>
                  </a:cubicBezTo>
                  <a:cubicBezTo>
                    <a:pt x="116" y="59"/>
                    <a:pt x="134" y="52"/>
                    <a:pt x="140" y="50"/>
                  </a:cubicBezTo>
                  <a:cubicBezTo>
                    <a:pt x="140" y="50"/>
                    <a:pt x="140" y="50"/>
                    <a:pt x="140" y="50"/>
                  </a:cubicBezTo>
                  <a:cubicBezTo>
                    <a:pt x="126" y="20"/>
                    <a:pt x="126" y="20"/>
                    <a:pt x="126" y="20"/>
                  </a:cubicBezTo>
                  <a:cubicBezTo>
                    <a:pt x="115" y="24"/>
                    <a:pt x="62" y="47"/>
                    <a:pt x="43" y="47"/>
                  </a:cubicBezTo>
                  <a:cubicBezTo>
                    <a:pt x="43" y="47"/>
                    <a:pt x="43" y="47"/>
                    <a:pt x="43" y="47"/>
                  </a:cubicBezTo>
                  <a:cubicBezTo>
                    <a:pt x="41" y="47"/>
                    <a:pt x="39" y="47"/>
                    <a:pt x="37" y="45"/>
                  </a:cubicBezTo>
                  <a:cubicBezTo>
                    <a:pt x="37" y="45"/>
                    <a:pt x="37" y="45"/>
                    <a:pt x="37" y="45"/>
                  </a:cubicBezTo>
                  <a:cubicBezTo>
                    <a:pt x="37" y="44"/>
                    <a:pt x="37" y="43"/>
                    <a:pt x="37" y="42"/>
                  </a:cubicBezTo>
                  <a:cubicBezTo>
                    <a:pt x="37" y="42"/>
                    <a:pt x="37" y="42"/>
                    <a:pt x="37" y="42"/>
                  </a:cubicBezTo>
                  <a:cubicBezTo>
                    <a:pt x="38" y="42"/>
                    <a:pt x="39" y="42"/>
                    <a:pt x="40" y="42"/>
                  </a:cubicBezTo>
                  <a:cubicBezTo>
                    <a:pt x="40" y="42"/>
                    <a:pt x="40" y="42"/>
                    <a:pt x="40" y="42"/>
                  </a:cubicBezTo>
                  <a:cubicBezTo>
                    <a:pt x="40" y="43"/>
                    <a:pt x="41" y="43"/>
                    <a:pt x="43" y="43"/>
                  </a:cubicBezTo>
                  <a:cubicBezTo>
                    <a:pt x="43" y="43"/>
                    <a:pt x="43" y="43"/>
                    <a:pt x="43" y="43"/>
                  </a:cubicBezTo>
                  <a:cubicBezTo>
                    <a:pt x="52" y="43"/>
                    <a:pt x="73" y="36"/>
                    <a:pt x="91" y="29"/>
                  </a:cubicBezTo>
                  <a:cubicBezTo>
                    <a:pt x="91" y="29"/>
                    <a:pt x="91" y="29"/>
                    <a:pt x="91" y="29"/>
                  </a:cubicBezTo>
                  <a:cubicBezTo>
                    <a:pt x="110" y="22"/>
                    <a:pt x="126" y="15"/>
                    <a:pt x="126" y="15"/>
                  </a:cubicBezTo>
                  <a:cubicBezTo>
                    <a:pt x="126" y="15"/>
                    <a:pt x="126" y="15"/>
                    <a:pt x="126" y="15"/>
                  </a:cubicBezTo>
                  <a:cubicBezTo>
                    <a:pt x="127" y="15"/>
                    <a:pt x="128" y="15"/>
                    <a:pt x="128" y="16"/>
                  </a:cubicBezTo>
                  <a:cubicBezTo>
                    <a:pt x="128" y="16"/>
                    <a:pt x="128" y="16"/>
                    <a:pt x="128" y="16"/>
                  </a:cubicBezTo>
                  <a:cubicBezTo>
                    <a:pt x="144" y="50"/>
                    <a:pt x="144" y="50"/>
                    <a:pt x="144" y="50"/>
                  </a:cubicBezTo>
                  <a:cubicBezTo>
                    <a:pt x="145" y="51"/>
                    <a:pt x="145" y="51"/>
                    <a:pt x="145" y="52"/>
                  </a:cubicBezTo>
                  <a:cubicBezTo>
                    <a:pt x="145" y="52"/>
                    <a:pt x="145" y="52"/>
                    <a:pt x="145" y="52"/>
                  </a:cubicBezTo>
                  <a:cubicBezTo>
                    <a:pt x="144" y="52"/>
                    <a:pt x="144" y="53"/>
                    <a:pt x="143" y="53"/>
                  </a:cubicBezTo>
                  <a:cubicBezTo>
                    <a:pt x="143" y="53"/>
                    <a:pt x="143" y="53"/>
                    <a:pt x="143" y="53"/>
                  </a:cubicBezTo>
                  <a:cubicBezTo>
                    <a:pt x="143" y="53"/>
                    <a:pt x="60" y="86"/>
                    <a:pt x="21" y="87"/>
                  </a:cubicBezTo>
                  <a:cubicBezTo>
                    <a:pt x="21" y="87"/>
                    <a:pt x="21" y="87"/>
                    <a:pt x="21" y="87"/>
                  </a:cubicBezTo>
                  <a:cubicBezTo>
                    <a:pt x="12" y="87"/>
                    <a:pt x="5" y="85"/>
                    <a:pt x="2" y="7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816">
              <a:extLst>
                <a:ext uri="{FF2B5EF4-FFF2-40B4-BE49-F238E27FC236}">
                  <a16:creationId xmlns:a16="http://schemas.microsoft.com/office/drawing/2014/main" id="{8B54196E-324F-4F45-A106-3278B9326DFD}"/>
                </a:ext>
              </a:extLst>
            </p:cNvPr>
            <p:cNvSpPr/>
            <p:nvPr/>
          </p:nvSpPr>
          <p:spPr bwMode="auto">
            <a:xfrm rot="964014">
              <a:off x="8067319" y="1751771"/>
              <a:ext cx="92073" cy="186078"/>
            </a:xfrm>
            <a:custGeom>
              <a:avLst/>
              <a:gdLst>
                <a:gd name="T0" fmla="*/ 14 w 18"/>
                <a:gd name="T1" fmla="*/ 34 h 35"/>
                <a:gd name="T2" fmla="*/ 0 w 18"/>
                <a:gd name="T3" fmla="*/ 3 h 35"/>
                <a:gd name="T4" fmla="*/ 0 w 18"/>
                <a:gd name="T5" fmla="*/ 3 h 35"/>
                <a:gd name="T6" fmla="*/ 1 w 18"/>
                <a:gd name="T7" fmla="*/ 0 h 35"/>
                <a:gd name="T8" fmla="*/ 1 w 18"/>
                <a:gd name="T9" fmla="*/ 0 h 35"/>
                <a:gd name="T10" fmla="*/ 4 w 18"/>
                <a:gd name="T11" fmla="*/ 1 h 35"/>
                <a:gd name="T12" fmla="*/ 4 w 18"/>
                <a:gd name="T13" fmla="*/ 1 h 35"/>
                <a:gd name="T14" fmla="*/ 18 w 18"/>
                <a:gd name="T15" fmla="*/ 32 h 35"/>
                <a:gd name="T16" fmla="*/ 18 w 18"/>
                <a:gd name="T17" fmla="*/ 32 h 35"/>
                <a:gd name="T18" fmla="*/ 17 w 18"/>
                <a:gd name="T19" fmla="*/ 35 h 35"/>
                <a:gd name="T20" fmla="*/ 17 w 18"/>
                <a:gd name="T21" fmla="*/ 35 h 35"/>
                <a:gd name="T22" fmla="*/ 16 w 18"/>
                <a:gd name="T23" fmla="*/ 35 h 35"/>
                <a:gd name="T24" fmla="*/ 16 w 18"/>
                <a:gd name="T25" fmla="*/ 35 h 35"/>
                <a:gd name="T26" fmla="*/ 14 w 18"/>
                <a:gd name="T2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5">
                  <a:moveTo>
                    <a:pt x="14" y="34"/>
                  </a:moveTo>
                  <a:cubicBezTo>
                    <a:pt x="13" y="32"/>
                    <a:pt x="0" y="3"/>
                    <a:pt x="0"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4" y="1"/>
                    <a:pt x="17" y="31"/>
                    <a:pt x="18" y="32"/>
                  </a:cubicBezTo>
                  <a:cubicBezTo>
                    <a:pt x="18" y="32"/>
                    <a:pt x="18" y="32"/>
                    <a:pt x="18" y="32"/>
                  </a:cubicBezTo>
                  <a:cubicBezTo>
                    <a:pt x="18" y="33"/>
                    <a:pt x="18" y="34"/>
                    <a:pt x="17" y="35"/>
                  </a:cubicBezTo>
                  <a:cubicBezTo>
                    <a:pt x="17" y="35"/>
                    <a:pt x="17" y="35"/>
                    <a:pt x="17" y="35"/>
                  </a:cubicBezTo>
                  <a:cubicBezTo>
                    <a:pt x="16" y="35"/>
                    <a:pt x="16" y="35"/>
                    <a:pt x="16" y="35"/>
                  </a:cubicBezTo>
                  <a:cubicBezTo>
                    <a:pt x="16" y="35"/>
                    <a:pt x="16" y="35"/>
                    <a:pt x="16" y="35"/>
                  </a:cubicBezTo>
                  <a:cubicBezTo>
                    <a:pt x="15" y="35"/>
                    <a:pt x="14" y="35"/>
                    <a:pt x="14" y="3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817">
              <a:extLst>
                <a:ext uri="{FF2B5EF4-FFF2-40B4-BE49-F238E27FC236}">
                  <a16:creationId xmlns:a16="http://schemas.microsoft.com/office/drawing/2014/main" id="{DACA9A99-6DCD-4C3A-A3C5-20E0BE330591}"/>
                </a:ext>
              </a:extLst>
            </p:cNvPr>
            <p:cNvSpPr/>
            <p:nvPr/>
          </p:nvSpPr>
          <p:spPr bwMode="auto">
            <a:xfrm rot="964014">
              <a:off x="8102434" y="1743975"/>
              <a:ext cx="129340" cy="73984"/>
            </a:xfrm>
            <a:custGeom>
              <a:avLst/>
              <a:gdLst>
                <a:gd name="T0" fmla="*/ 1 w 25"/>
                <a:gd name="T1" fmla="*/ 13 h 14"/>
                <a:gd name="T2" fmla="*/ 2 w 25"/>
                <a:gd name="T3" fmla="*/ 10 h 14"/>
                <a:gd name="T4" fmla="*/ 2 w 25"/>
                <a:gd name="T5" fmla="*/ 10 h 14"/>
                <a:gd name="T6" fmla="*/ 22 w 25"/>
                <a:gd name="T7" fmla="*/ 0 h 14"/>
                <a:gd name="T8" fmla="*/ 25 w 25"/>
                <a:gd name="T9" fmla="*/ 1 h 14"/>
                <a:gd name="T10" fmla="*/ 25 w 25"/>
                <a:gd name="T11" fmla="*/ 1 h 14"/>
                <a:gd name="T12" fmla="*/ 24 w 25"/>
                <a:gd name="T13" fmla="*/ 4 h 14"/>
                <a:gd name="T14" fmla="*/ 24 w 25"/>
                <a:gd name="T15" fmla="*/ 4 h 14"/>
                <a:gd name="T16" fmla="*/ 4 w 25"/>
                <a:gd name="T17" fmla="*/ 14 h 14"/>
                <a:gd name="T18" fmla="*/ 3 w 25"/>
                <a:gd name="T19" fmla="*/ 14 h 14"/>
                <a:gd name="T20" fmla="*/ 3 w 25"/>
                <a:gd name="T21" fmla="*/ 14 h 14"/>
                <a:gd name="T22" fmla="*/ 1 w 25"/>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4">
                  <a:moveTo>
                    <a:pt x="1" y="13"/>
                  </a:moveTo>
                  <a:cubicBezTo>
                    <a:pt x="0" y="12"/>
                    <a:pt x="1" y="11"/>
                    <a:pt x="2" y="10"/>
                  </a:cubicBezTo>
                  <a:cubicBezTo>
                    <a:pt x="2" y="10"/>
                    <a:pt x="2" y="10"/>
                    <a:pt x="2" y="10"/>
                  </a:cubicBezTo>
                  <a:cubicBezTo>
                    <a:pt x="22" y="0"/>
                    <a:pt x="22" y="0"/>
                    <a:pt x="22" y="0"/>
                  </a:cubicBezTo>
                  <a:cubicBezTo>
                    <a:pt x="23" y="0"/>
                    <a:pt x="24" y="0"/>
                    <a:pt x="25" y="1"/>
                  </a:cubicBezTo>
                  <a:cubicBezTo>
                    <a:pt x="25" y="1"/>
                    <a:pt x="25" y="1"/>
                    <a:pt x="25" y="1"/>
                  </a:cubicBezTo>
                  <a:cubicBezTo>
                    <a:pt x="25" y="2"/>
                    <a:pt x="25" y="4"/>
                    <a:pt x="24" y="4"/>
                  </a:cubicBezTo>
                  <a:cubicBezTo>
                    <a:pt x="24" y="4"/>
                    <a:pt x="24" y="4"/>
                    <a:pt x="24" y="4"/>
                  </a:cubicBezTo>
                  <a:cubicBezTo>
                    <a:pt x="4" y="14"/>
                    <a:pt x="4" y="14"/>
                    <a:pt x="4" y="14"/>
                  </a:cubicBezTo>
                  <a:cubicBezTo>
                    <a:pt x="3" y="14"/>
                    <a:pt x="3" y="14"/>
                    <a:pt x="3" y="14"/>
                  </a:cubicBezTo>
                  <a:cubicBezTo>
                    <a:pt x="3" y="14"/>
                    <a:pt x="3" y="14"/>
                    <a:pt x="3" y="14"/>
                  </a:cubicBezTo>
                  <a:cubicBezTo>
                    <a:pt x="2" y="14"/>
                    <a:pt x="1" y="14"/>
                    <a:pt x="1" y="1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818">
              <a:extLst>
                <a:ext uri="{FF2B5EF4-FFF2-40B4-BE49-F238E27FC236}">
                  <a16:creationId xmlns:a16="http://schemas.microsoft.com/office/drawing/2014/main" id="{BE2E737F-8659-46B1-9FE9-932A9ABAE2D8}"/>
                </a:ext>
              </a:extLst>
            </p:cNvPr>
            <p:cNvSpPr/>
            <p:nvPr/>
          </p:nvSpPr>
          <p:spPr bwMode="auto">
            <a:xfrm rot="964014">
              <a:off x="8106682" y="1811060"/>
              <a:ext cx="135917" cy="53806"/>
            </a:xfrm>
            <a:custGeom>
              <a:avLst/>
              <a:gdLst>
                <a:gd name="T0" fmla="*/ 0 w 26"/>
                <a:gd name="T1" fmla="*/ 8 h 10"/>
                <a:gd name="T2" fmla="*/ 2 w 26"/>
                <a:gd name="T3" fmla="*/ 6 h 10"/>
                <a:gd name="T4" fmla="*/ 2 w 26"/>
                <a:gd name="T5" fmla="*/ 6 h 10"/>
                <a:gd name="T6" fmla="*/ 2 w 26"/>
                <a:gd name="T7" fmla="*/ 6 h 10"/>
                <a:gd name="T8" fmla="*/ 3 w 26"/>
                <a:gd name="T9" fmla="*/ 6 h 10"/>
                <a:gd name="T10" fmla="*/ 3 w 26"/>
                <a:gd name="T11" fmla="*/ 6 h 10"/>
                <a:gd name="T12" fmla="*/ 5 w 26"/>
                <a:gd name="T13" fmla="*/ 6 h 10"/>
                <a:gd name="T14" fmla="*/ 5 w 26"/>
                <a:gd name="T15" fmla="*/ 6 h 10"/>
                <a:gd name="T16" fmla="*/ 13 w 26"/>
                <a:gd name="T17" fmla="*/ 3 h 10"/>
                <a:gd name="T18" fmla="*/ 13 w 26"/>
                <a:gd name="T19" fmla="*/ 3 h 10"/>
                <a:gd name="T20" fmla="*/ 23 w 26"/>
                <a:gd name="T21" fmla="*/ 0 h 10"/>
                <a:gd name="T22" fmla="*/ 23 w 26"/>
                <a:gd name="T23" fmla="*/ 0 h 10"/>
                <a:gd name="T24" fmla="*/ 26 w 26"/>
                <a:gd name="T25" fmla="*/ 1 h 10"/>
                <a:gd name="T26" fmla="*/ 26 w 26"/>
                <a:gd name="T27" fmla="*/ 1 h 10"/>
                <a:gd name="T28" fmla="*/ 24 w 26"/>
                <a:gd name="T29" fmla="*/ 4 h 10"/>
                <a:gd name="T30" fmla="*/ 24 w 26"/>
                <a:gd name="T31" fmla="*/ 4 h 10"/>
                <a:gd name="T32" fmla="*/ 6 w 26"/>
                <a:gd name="T33" fmla="*/ 9 h 10"/>
                <a:gd name="T34" fmla="*/ 6 w 26"/>
                <a:gd name="T35" fmla="*/ 9 h 10"/>
                <a:gd name="T36" fmla="*/ 2 w 26"/>
                <a:gd name="T37" fmla="*/ 10 h 10"/>
                <a:gd name="T38" fmla="*/ 2 w 26"/>
                <a:gd name="T39" fmla="*/ 10 h 10"/>
                <a:gd name="T40" fmla="*/ 2 w 26"/>
                <a:gd name="T41" fmla="*/ 10 h 10"/>
                <a:gd name="T42" fmla="*/ 0 w 26"/>
                <a:gd name="T4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0">
                  <a:moveTo>
                    <a:pt x="0" y="8"/>
                  </a:moveTo>
                  <a:cubicBezTo>
                    <a:pt x="0" y="7"/>
                    <a:pt x="1" y="6"/>
                    <a:pt x="2" y="6"/>
                  </a:cubicBezTo>
                  <a:cubicBezTo>
                    <a:pt x="2" y="6"/>
                    <a:pt x="2" y="6"/>
                    <a:pt x="2" y="6"/>
                  </a:cubicBezTo>
                  <a:cubicBezTo>
                    <a:pt x="2" y="6"/>
                    <a:pt x="2" y="6"/>
                    <a:pt x="2" y="6"/>
                  </a:cubicBezTo>
                  <a:cubicBezTo>
                    <a:pt x="2" y="6"/>
                    <a:pt x="2" y="6"/>
                    <a:pt x="3" y="6"/>
                  </a:cubicBezTo>
                  <a:cubicBezTo>
                    <a:pt x="3" y="6"/>
                    <a:pt x="3" y="6"/>
                    <a:pt x="3" y="6"/>
                  </a:cubicBezTo>
                  <a:cubicBezTo>
                    <a:pt x="3" y="6"/>
                    <a:pt x="4" y="6"/>
                    <a:pt x="5" y="6"/>
                  </a:cubicBezTo>
                  <a:cubicBezTo>
                    <a:pt x="5" y="6"/>
                    <a:pt x="5" y="6"/>
                    <a:pt x="5" y="6"/>
                  </a:cubicBezTo>
                  <a:cubicBezTo>
                    <a:pt x="7" y="5"/>
                    <a:pt x="10" y="4"/>
                    <a:pt x="13" y="3"/>
                  </a:cubicBezTo>
                  <a:cubicBezTo>
                    <a:pt x="13" y="3"/>
                    <a:pt x="13" y="3"/>
                    <a:pt x="13" y="3"/>
                  </a:cubicBezTo>
                  <a:cubicBezTo>
                    <a:pt x="18" y="2"/>
                    <a:pt x="23" y="0"/>
                    <a:pt x="23" y="0"/>
                  </a:cubicBezTo>
                  <a:cubicBezTo>
                    <a:pt x="23" y="0"/>
                    <a:pt x="23" y="0"/>
                    <a:pt x="23" y="0"/>
                  </a:cubicBezTo>
                  <a:cubicBezTo>
                    <a:pt x="24" y="0"/>
                    <a:pt x="25" y="0"/>
                    <a:pt x="26" y="1"/>
                  </a:cubicBezTo>
                  <a:cubicBezTo>
                    <a:pt x="26" y="1"/>
                    <a:pt x="26" y="1"/>
                    <a:pt x="26" y="1"/>
                  </a:cubicBezTo>
                  <a:cubicBezTo>
                    <a:pt x="26" y="3"/>
                    <a:pt x="25" y="4"/>
                    <a:pt x="24" y="4"/>
                  </a:cubicBezTo>
                  <a:cubicBezTo>
                    <a:pt x="24" y="4"/>
                    <a:pt x="24" y="4"/>
                    <a:pt x="24" y="4"/>
                  </a:cubicBezTo>
                  <a:cubicBezTo>
                    <a:pt x="24" y="4"/>
                    <a:pt x="13" y="8"/>
                    <a:pt x="6" y="9"/>
                  </a:cubicBezTo>
                  <a:cubicBezTo>
                    <a:pt x="6" y="9"/>
                    <a:pt x="6" y="9"/>
                    <a:pt x="6" y="9"/>
                  </a:cubicBezTo>
                  <a:cubicBezTo>
                    <a:pt x="4" y="10"/>
                    <a:pt x="3" y="10"/>
                    <a:pt x="2" y="10"/>
                  </a:cubicBezTo>
                  <a:cubicBezTo>
                    <a:pt x="2" y="10"/>
                    <a:pt x="2" y="10"/>
                    <a:pt x="2" y="10"/>
                  </a:cubicBezTo>
                  <a:cubicBezTo>
                    <a:pt x="2" y="10"/>
                    <a:pt x="2" y="10"/>
                    <a:pt x="2" y="10"/>
                  </a:cubicBezTo>
                  <a:cubicBezTo>
                    <a:pt x="1" y="10"/>
                    <a:pt x="0" y="10"/>
                    <a:pt x="0" y="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819">
              <a:extLst>
                <a:ext uri="{FF2B5EF4-FFF2-40B4-BE49-F238E27FC236}">
                  <a16:creationId xmlns:a16="http://schemas.microsoft.com/office/drawing/2014/main" id="{1249BFCE-1AAA-4CE8-8224-336D015BE46D}"/>
                </a:ext>
              </a:extLst>
            </p:cNvPr>
            <p:cNvSpPr/>
            <p:nvPr/>
          </p:nvSpPr>
          <p:spPr bwMode="auto">
            <a:xfrm rot="964014">
              <a:off x="8116888" y="1862366"/>
              <a:ext cx="129340" cy="69499"/>
            </a:xfrm>
            <a:custGeom>
              <a:avLst/>
              <a:gdLst>
                <a:gd name="T0" fmla="*/ 1 w 25"/>
                <a:gd name="T1" fmla="*/ 12 h 13"/>
                <a:gd name="T2" fmla="*/ 2 w 25"/>
                <a:gd name="T3" fmla="*/ 9 h 13"/>
                <a:gd name="T4" fmla="*/ 2 w 25"/>
                <a:gd name="T5" fmla="*/ 9 h 13"/>
                <a:gd name="T6" fmla="*/ 22 w 25"/>
                <a:gd name="T7" fmla="*/ 1 h 13"/>
                <a:gd name="T8" fmla="*/ 22 w 25"/>
                <a:gd name="T9" fmla="*/ 1 h 13"/>
                <a:gd name="T10" fmla="*/ 25 w 25"/>
                <a:gd name="T11" fmla="*/ 2 h 13"/>
                <a:gd name="T12" fmla="*/ 25 w 25"/>
                <a:gd name="T13" fmla="*/ 2 h 13"/>
                <a:gd name="T14" fmla="*/ 24 w 25"/>
                <a:gd name="T15" fmla="*/ 4 h 13"/>
                <a:gd name="T16" fmla="*/ 24 w 25"/>
                <a:gd name="T17" fmla="*/ 4 h 13"/>
                <a:gd name="T18" fmla="*/ 3 w 25"/>
                <a:gd name="T19" fmla="*/ 13 h 13"/>
                <a:gd name="T20" fmla="*/ 3 w 25"/>
                <a:gd name="T21" fmla="*/ 13 h 13"/>
                <a:gd name="T22" fmla="*/ 2 w 25"/>
                <a:gd name="T23" fmla="*/ 13 h 13"/>
                <a:gd name="T24" fmla="*/ 2 w 25"/>
                <a:gd name="T25" fmla="*/ 13 h 13"/>
                <a:gd name="T26" fmla="*/ 1 w 25"/>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3">
                  <a:moveTo>
                    <a:pt x="1" y="12"/>
                  </a:moveTo>
                  <a:cubicBezTo>
                    <a:pt x="0" y="10"/>
                    <a:pt x="1" y="9"/>
                    <a:pt x="2" y="9"/>
                  </a:cubicBezTo>
                  <a:cubicBezTo>
                    <a:pt x="2" y="9"/>
                    <a:pt x="2" y="9"/>
                    <a:pt x="2" y="9"/>
                  </a:cubicBezTo>
                  <a:cubicBezTo>
                    <a:pt x="3" y="9"/>
                    <a:pt x="22" y="1"/>
                    <a:pt x="22" y="1"/>
                  </a:cubicBezTo>
                  <a:cubicBezTo>
                    <a:pt x="22" y="1"/>
                    <a:pt x="22" y="1"/>
                    <a:pt x="22" y="1"/>
                  </a:cubicBezTo>
                  <a:cubicBezTo>
                    <a:pt x="23" y="0"/>
                    <a:pt x="24" y="1"/>
                    <a:pt x="25" y="2"/>
                  </a:cubicBezTo>
                  <a:cubicBezTo>
                    <a:pt x="25" y="2"/>
                    <a:pt x="25" y="2"/>
                    <a:pt x="25" y="2"/>
                  </a:cubicBezTo>
                  <a:cubicBezTo>
                    <a:pt x="25" y="3"/>
                    <a:pt x="25" y="4"/>
                    <a:pt x="24" y="4"/>
                  </a:cubicBezTo>
                  <a:cubicBezTo>
                    <a:pt x="24" y="4"/>
                    <a:pt x="24" y="4"/>
                    <a:pt x="24" y="4"/>
                  </a:cubicBezTo>
                  <a:cubicBezTo>
                    <a:pt x="24" y="4"/>
                    <a:pt x="4" y="12"/>
                    <a:pt x="3" y="13"/>
                  </a:cubicBezTo>
                  <a:cubicBezTo>
                    <a:pt x="3" y="13"/>
                    <a:pt x="3" y="13"/>
                    <a:pt x="3" y="13"/>
                  </a:cubicBezTo>
                  <a:cubicBezTo>
                    <a:pt x="3" y="13"/>
                    <a:pt x="3" y="13"/>
                    <a:pt x="2" y="13"/>
                  </a:cubicBezTo>
                  <a:cubicBezTo>
                    <a:pt x="2" y="13"/>
                    <a:pt x="2" y="13"/>
                    <a:pt x="2" y="13"/>
                  </a:cubicBezTo>
                  <a:cubicBezTo>
                    <a:pt x="2" y="13"/>
                    <a:pt x="1" y="12"/>
                    <a:pt x="1" y="1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820">
              <a:extLst>
                <a:ext uri="{FF2B5EF4-FFF2-40B4-BE49-F238E27FC236}">
                  <a16:creationId xmlns:a16="http://schemas.microsoft.com/office/drawing/2014/main" id="{296CF051-F889-43AC-9E76-38BCA60F7B3E}"/>
                </a:ext>
              </a:extLst>
            </p:cNvPr>
            <p:cNvSpPr/>
            <p:nvPr/>
          </p:nvSpPr>
          <p:spPr bwMode="auto">
            <a:xfrm rot="964014">
              <a:off x="8214743" y="1724203"/>
              <a:ext cx="219220" cy="201772"/>
            </a:xfrm>
            <a:custGeom>
              <a:avLst/>
              <a:gdLst>
                <a:gd name="T0" fmla="*/ 12 w 42"/>
                <a:gd name="T1" fmla="*/ 34 h 38"/>
                <a:gd name="T2" fmla="*/ 38 w 42"/>
                <a:gd name="T3" fmla="*/ 27 h 38"/>
                <a:gd name="T4" fmla="*/ 35 w 42"/>
                <a:gd name="T5" fmla="*/ 27 h 38"/>
                <a:gd name="T6" fmla="*/ 28 w 42"/>
                <a:gd name="T7" fmla="*/ 28 h 38"/>
                <a:gd name="T8" fmla="*/ 28 w 42"/>
                <a:gd name="T9" fmla="*/ 28 h 38"/>
                <a:gd name="T10" fmla="*/ 27 w 42"/>
                <a:gd name="T11" fmla="*/ 28 h 38"/>
                <a:gd name="T12" fmla="*/ 27 w 42"/>
                <a:gd name="T13" fmla="*/ 24 h 38"/>
                <a:gd name="T14" fmla="*/ 27 w 42"/>
                <a:gd name="T15" fmla="*/ 24 h 38"/>
                <a:gd name="T16" fmla="*/ 38 w 42"/>
                <a:gd name="T17" fmla="*/ 20 h 38"/>
                <a:gd name="T18" fmla="*/ 37 w 42"/>
                <a:gd name="T19" fmla="*/ 19 h 38"/>
                <a:gd name="T20" fmla="*/ 25 w 42"/>
                <a:gd name="T21" fmla="*/ 22 h 38"/>
                <a:gd name="T22" fmla="*/ 25 w 42"/>
                <a:gd name="T23" fmla="*/ 22 h 38"/>
                <a:gd name="T24" fmla="*/ 23 w 42"/>
                <a:gd name="T25" fmla="*/ 21 h 38"/>
                <a:gd name="T26" fmla="*/ 29 w 42"/>
                <a:gd name="T27" fmla="*/ 15 h 38"/>
                <a:gd name="T28" fmla="*/ 34 w 42"/>
                <a:gd name="T29" fmla="*/ 10 h 38"/>
                <a:gd name="T30" fmla="*/ 34 w 42"/>
                <a:gd name="T31" fmla="*/ 10 h 38"/>
                <a:gd name="T32" fmla="*/ 27 w 42"/>
                <a:gd name="T33" fmla="*/ 13 h 38"/>
                <a:gd name="T34" fmla="*/ 22 w 42"/>
                <a:gd name="T35" fmla="*/ 17 h 38"/>
                <a:gd name="T36" fmla="*/ 22 w 42"/>
                <a:gd name="T37" fmla="*/ 17 h 38"/>
                <a:gd name="T38" fmla="*/ 22 w 42"/>
                <a:gd name="T39" fmla="*/ 17 h 38"/>
                <a:gd name="T40" fmla="*/ 19 w 42"/>
                <a:gd name="T41" fmla="*/ 13 h 38"/>
                <a:gd name="T42" fmla="*/ 19 w 42"/>
                <a:gd name="T43" fmla="*/ 13 h 38"/>
                <a:gd name="T44" fmla="*/ 23 w 42"/>
                <a:gd name="T45" fmla="*/ 10 h 38"/>
                <a:gd name="T46" fmla="*/ 26 w 42"/>
                <a:gd name="T47" fmla="*/ 5 h 38"/>
                <a:gd name="T48" fmla="*/ 26 w 42"/>
                <a:gd name="T49" fmla="*/ 5 h 38"/>
                <a:gd name="T50" fmla="*/ 12 w 42"/>
                <a:gd name="T51" fmla="*/ 15 h 38"/>
                <a:gd name="T52" fmla="*/ 10 w 42"/>
                <a:gd name="T53" fmla="*/ 15 h 38"/>
                <a:gd name="T54" fmla="*/ 11 w 42"/>
                <a:gd name="T55" fmla="*/ 6 h 38"/>
                <a:gd name="T56" fmla="*/ 10 w 42"/>
                <a:gd name="T57" fmla="*/ 4 h 38"/>
                <a:gd name="T58" fmla="*/ 9 w 42"/>
                <a:gd name="T59" fmla="*/ 5 h 38"/>
                <a:gd name="T60" fmla="*/ 4 w 42"/>
                <a:gd name="T61" fmla="*/ 15 h 38"/>
                <a:gd name="T62" fmla="*/ 1 w 42"/>
                <a:gd name="T63" fmla="*/ 17 h 38"/>
                <a:gd name="T64" fmla="*/ 0 w 42"/>
                <a:gd name="T65" fmla="*/ 14 h 38"/>
                <a:gd name="T66" fmla="*/ 10 w 42"/>
                <a:gd name="T67" fmla="*/ 0 h 38"/>
                <a:gd name="T68" fmla="*/ 12 w 42"/>
                <a:gd name="T69" fmla="*/ 0 h 38"/>
                <a:gd name="T70" fmla="*/ 15 w 42"/>
                <a:gd name="T71" fmla="*/ 7 h 38"/>
                <a:gd name="T72" fmla="*/ 16 w 42"/>
                <a:gd name="T73" fmla="*/ 7 h 38"/>
                <a:gd name="T74" fmla="*/ 29 w 42"/>
                <a:gd name="T75" fmla="*/ 3 h 38"/>
                <a:gd name="T76" fmla="*/ 30 w 42"/>
                <a:gd name="T77" fmla="*/ 6 h 38"/>
                <a:gd name="T78" fmla="*/ 34 w 42"/>
                <a:gd name="T79" fmla="*/ 6 h 38"/>
                <a:gd name="T80" fmla="*/ 38 w 42"/>
                <a:gd name="T81" fmla="*/ 9 h 38"/>
                <a:gd name="T82" fmla="*/ 36 w 42"/>
                <a:gd name="T83" fmla="*/ 15 h 38"/>
                <a:gd name="T84" fmla="*/ 37 w 42"/>
                <a:gd name="T85" fmla="*/ 15 h 38"/>
                <a:gd name="T86" fmla="*/ 42 w 42"/>
                <a:gd name="T87" fmla="*/ 19 h 38"/>
                <a:gd name="T88" fmla="*/ 42 w 42"/>
                <a:gd name="T89" fmla="*/ 19 h 38"/>
                <a:gd name="T90" fmla="*/ 42 w 42"/>
                <a:gd name="T91" fmla="*/ 27 h 38"/>
                <a:gd name="T92" fmla="*/ 42 w 42"/>
                <a:gd name="T93" fmla="*/ 28 h 38"/>
                <a:gd name="T94" fmla="*/ 12 w 42"/>
                <a:gd name="T95" fmla="*/ 38 h 38"/>
                <a:gd name="T96" fmla="*/ 12 w 42"/>
                <a:gd name="T9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8">
                  <a:moveTo>
                    <a:pt x="10" y="36"/>
                  </a:moveTo>
                  <a:cubicBezTo>
                    <a:pt x="10" y="35"/>
                    <a:pt x="11" y="34"/>
                    <a:pt x="12" y="34"/>
                  </a:cubicBezTo>
                  <a:cubicBezTo>
                    <a:pt x="12" y="34"/>
                    <a:pt x="12" y="34"/>
                    <a:pt x="12" y="34"/>
                  </a:cubicBezTo>
                  <a:cubicBezTo>
                    <a:pt x="17" y="33"/>
                    <a:pt x="29" y="31"/>
                    <a:pt x="35" y="29"/>
                  </a:cubicBezTo>
                  <a:cubicBezTo>
                    <a:pt x="35" y="29"/>
                    <a:pt x="35" y="29"/>
                    <a:pt x="35" y="29"/>
                  </a:cubicBezTo>
                  <a:cubicBezTo>
                    <a:pt x="36" y="28"/>
                    <a:pt x="37" y="28"/>
                    <a:pt x="38" y="27"/>
                  </a:cubicBezTo>
                  <a:cubicBezTo>
                    <a:pt x="38" y="27"/>
                    <a:pt x="38" y="27"/>
                    <a:pt x="38" y="27"/>
                  </a:cubicBezTo>
                  <a:cubicBezTo>
                    <a:pt x="37" y="27"/>
                    <a:pt x="36" y="27"/>
                    <a:pt x="35" y="27"/>
                  </a:cubicBezTo>
                  <a:cubicBezTo>
                    <a:pt x="35" y="27"/>
                    <a:pt x="35" y="27"/>
                    <a:pt x="35" y="27"/>
                  </a:cubicBezTo>
                  <a:cubicBezTo>
                    <a:pt x="32" y="27"/>
                    <a:pt x="29"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7" y="28"/>
                    <a:pt x="27" y="28"/>
                    <a:pt x="27" y="28"/>
                  </a:cubicBezTo>
                  <a:cubicBezTo>
                    <a:pt x="27" y="28"/>
                    <a:pt x="27" y="28"/>
                    <a:pt x="27" y="28"/>
                  </a:cubicBezTo>
                  <a:cubicBezTo>
                    <a:pt x="26" y="28"/>
                    <a:pt x="25" y="27"/>
                    <a:pt x="25" y="26"/>
                  </a:cubicBezTo>
                  <a:cubicBezTo>
                    <a:pt x="25" y="26"/>
                    <a:pt x="25" y="26"/>
                    <a:pt x="25" y="26"/>
                  </a:cubicBezTo>
                  <a:cubicBezTo>
                    <a:pt x="25" y="25"/>
                    <a:pt x="26" y="24"/>
                    <a:pt x="27" y="24"/>
                  </a:cubicBezTo>
                  <a:cubicBezTo>
                    <a:pt x="27" y="24"/>
                    <a:pt x="27" y="24"/>
                    <a:pt x="27" y="24"/>
                  </a:cubicBezTo>
                  <a:cubicBezTo>
                    <a:pt x="27" y="24"/>
                    <a:pt x="27" y="24"/>
                    <a:pt x="27" y="24"/>
                  </a:cubicBezTo>
                  <a:cubicBezTo>
                    <a:pt x="27" y="24"/>
                    <a:pt x="27" y="24"/>
                    <a:pt x="27" y="24"/>
                  </a:cubicBezTo>
                  <a:cubicBezTo>
                    <a:pt x="27" y="24"/>
                    <a:pt x="30" y="24"/>
                    <a:pt x="33" y="23"/>
                  </a:cubicBezTo>
                  <a:cubicBezTo>
                    <a:pt x="33" y="23"/>
                    <a:pt x="33" y="23"/>
                    <a:pt x="33" y="23"/>
                  </a:cubicBezTo>
                  <a:cubicBezTo>
                    <a:pt x="35" y="22"/>
                    <a:pt x="38" y="20"/>
                    <a:pt x="38" y="20"/>
                  </a:cubicBezTo>
                  <a:cubicBezTo>
                    <a:pt x="38" y="20"/>
                    <a:pt x="38" y="20"/>
                    <a:pt x="38" y="20"/>
                  </a:cubicBezTo>
                  <a:cubicBezTo>
                    <a:pt x="38" y="19"/>
                    <a:pt x="37" y="19"/>
                    <a:pt x="37" y="19"/>
                  </a:cubicBezTo>
                  <a:cubicBezTo>
                    <a:pt x="37" y="19"/>
                    <a:pt x="37" y="19"/>
                    <a:pt x="37" y="19"/>
                  </a:cubicBezTo>
                  <a:cubicBezTo>
                    <a:pt x="33" y="19"/>
                    <a:pt x="26" y="21"/>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3" y="22"/>
                    <a:pt x="23" y="21"/>
                  </a:cubicBezTo>
                  <a:cubicBezTo>
                    <a:pt x="23" y="21"/>
                    <a:pt x="23" y="21"/>
                    <a:pt x="23" y="21"/>
                  </a:cubicBezTo>
                  <a:cubicBezTo>
                    <a:pt x="22" y="20"/>
                    <a:pt x="23" y="19"/>
                    <a:pt x="24" y="18"/>
                  </a:cubicBezTo>
                  <a:cubicBezTo>
                    <a:pt x="24" y="18"/>
                    <a:pt x="24" y="18"/>
                    <a:pt x="24" y="18"/>
                  </a:cubicBezTo>
                  <a:cubicBezTo>
                    <a:pt x="24" y="18"/>
                    <a:pt x="27" y="17"/>
                    <a:pt x="29" y="15"/>
                  </a:cubicBezTo>
                  <a:cubicBezTo>
                    <a:pt x="29" y="15"/>
                    <a:pt x="29" y="15"/>
                    <a:pt x="29" y="15"/>
                  </a:cubicBezTo>
                  <a:cubicBezTo>
                    <a:pt x="32" y="14"/>
                    <a:pt x="35" y="11"/>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3" y="10"/>
                    <a:pt x="29" y="12"/>
                    <a:pt x="27" y="13"/>
                  </a:cubicBezTo>
                  <a:cubicBezTo>
                    <a:pt x="27" y="13"/>
                    <a:pt x="27" y="13"/>
                    <a:pt x="27" y="13"/>
                  </a:cubicBezTo>
                  <a:cubicBezTo>
                    <a:pt x="25" y="15"/>
                    <a:pt x="23" y="16"/>
                    <a:pt x="22" y="16"/>
                  </a:cubicBezTo>
                  <a:cubicBezTo>
                    <a:pt x="22" y="16"/>
                    <a:pt x="22" y="16"/>
                    <a:pt x="22" y="16"/>
                  </a:cubicBezTo>
                  <a:cubicBezTo>
                    <a:pt x="22" y="16"/>
                    <a:pt x="22" y="16"/>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19" y="17"/>
                    <a:pt x="19" y="16"/>
                  </a:cubicBezTo>
                  <a:cubicBezTo>
                    <a:pt x="19" y="16"/>
                    <a:pt x="19" y="16"/>
                    <a:pt x="19" y="16"/>
                  </a:cubicBezTo>
                  <a:cubicBezTo>
                    <a:pt x="18" y="15"/>
                    <a:pt x="18" y="14"/>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21" y="12"/>
                    <a:pt x="23" y="10"/>
                  </a:cubicBezTo>
                  <a:cubicBezTo>
                    <a:pt x="23" y="10"/>
                    <a:pt x="23" y="10"/>
                    <a:pt x="23" y="10"/>
                  </a:cubicBezTo>
                  <a:cubicBezTo>
                    <a:pt x="25" y="9"/>
                    <a:pt x="26" y="6"/>
                    <a:pt x="26" y="6"/>
                  </a:cubicBezTo>
                  <a:cubicBezTo>
                    <a:pt x="26" y="6"/>
                    <a:pt x="26" y="6"/>
                    <a:pt x="26" y="6"/>
                  </a:cubicBezTo>
                  <a:cubicBezTo>
                    <a:pt x="26" y="6"/>
                    <a:pt x="26" y="6"/>
                    <a:pt x="26" y="5"/>
                  </a:cubicBezTo>
                  <a:cubicBezTo>
                    <a:pt x="26" y="5"/>
                    <a:pt x="26" y="5"/>
                    <a:pt x="26" y="5"/>
                  </a:cubicBezTo>
                  <a:cubicBezTo>
                    <a:pt x="26" y="5"/>
                    <a:pt x="26" y="5"/>
                    <a:pt x="26" y="5"/>
                  </a:cubicBezTo>
                  <a:cubicBezTo>
                    <a:pt x="26" y="5"/>
                    <a:pt x="26" y="5"/>
                    <a:pt x="26" y="5"/>
                  </a:cubicBezTo>
                  <a:cubicBezTo>
                    <a:pt x="25" y="5"/>
                    <a:pt x="21" y="8"/>
                    <a:pt x="18" y="10"/>
                  </a:cubicBezTo>
                  <a:cubicBezTo>
                    <a:pt x="18" y="10"/>
                    <a:pt x="18" y="10"/>
                    <a:pt x="18" y="10"/>
                  </a:cubicBezTo>
                  <a:cubicBezTo>
                    <a:pt x="15" y="12"/>
                    <a:pt x="12" y="15"/>
                    <a:pt x="12" y="15"/>
                  </a:cubicBezTo>
                  <a:cubicBezTo>
                    <a:pt x="12" y="15"/>
                    <a:pt x="12" y="15"/>
                    <a:pt x="12" y="15"/>
                  </a:cubicBezTo>
                  <a:cubicBezTo>
                    <a:pt x="12" y="15"/>
                    <a:pt x="11" y="15"/>
                    <a:pt x="10" y="15"/>
                  </a:cubicBezTo>
                  <a:cubicBezTo>
                    <a:pt x="10" y="15"/>
                    <a:pt x="10" y="15"/>
                    <a:pt x="10" y="15"/>
                  </a:cubicBezTo>
                  <a:cubicBezTo>
                    <a:pt x="9" y="14"/>
                    <a:pt x="9" y="13"/>
                    <a:pt x="9" y="12"/>
                  </a:cubicBezTo>
                  <a:cubicBezTo>
                    <a:pt x="9" y="12"/>
                    <a:pt x="9" y="12"/>
                    <a:pt x="9" y="12"/>
                  </a:cubicBezTo>
                  <a:cubicBezTo>
                    <a:pt x="9" y="12"/>
                    <a:pt x="11" y="9"/>
                    <a:pt x="11" y="6"/>
                  </a:cubicBezTo>
                  <a:cubicBezTo>
                    <a:pt x="11" y="6"/>
                    <a:pt x="11" y="6"/>
                    <a:pt x="11" y="6"/>
                  </a:cubicBezTo>
                  <a:cubicBezTo>
                    <a:pt x="11" y="5"/>
                    <a:pt x="11" y="4"/>
                    <a:pt x="10" y="4"/>
                  </a:cubicBezTo>
                  <a:cubicBezTo>
                    <a:pt x="10" y="4"/>
                    <a:pt x="10" y="4"/>
                    <a:pt x="10" y="4"/>
                  </a:cubicBezTo>
                  <a:cubicBezTo>
                    <a:pt x="10" y="4"/>
                    <a:pt x="10" y="4"/>
                    <a:pt x="10" y="4"/>
                  </a:cubicBezTo>
                  <a:cubicBezTo>
                    <a:pt x="10" y="4"/>
                    <a:pt x="9" y="4"/>
                    <a:pt x="9" y="5"/>
                  </a:cubicBezTo>
                  <a:cubicBezTo>
                    <a:pt x="9" y="5"/>
                    <a:pt x="9" y="5"/>
                    <a:pt x="9" y="5"/>
                  </a:cubicBezTo>
                  <a:cubicBezTo>
                    <a:pt x="8" y="6"/>
                    <a:pt x="7" y="8"/>
                    <a:pt x="6" y="9"/>
                  </a:cubicBezTo>
                  <a:cubicBezTo>
                    <a:pt x="6" y="9"/>
                    <a:pt x="6" y="9"/>
                    <a:pt x="6" y="9"/>
                  </a:cubicBezTo>
                  <a:cubicBezTo>
                    <a:pt x="5" y="12"/>
                    <a:pt x="4" y="15"/>
                    <a:pt x="4" y="15"/>
                  </a:cubicBezTo>
                  <a:cubicBezTo>
                    <a:pt x="4" y="15"/>
                    <a:pt x="4" y="15"/>
                    <a:pt x="4" y="15"/>
                  </a:cubicBezTo>
                  <a:cubicBezTo>
                    <a:pt x="4" y="15"/>
                    <a:pt x="4" y="15"/>
                    <a:pt x="4" y="15"/>
                  </a:cubicBezTo>
                  <a:cubicBezTo>
                    <a:pt x="3" y="16"/>
                    <a:pt x="2" y="17"/>
                    <a:pt x="1" y="17"/>
                  </a:cubicBezTo>
                  <a:cubicBezTo>
                    <a:pt x="1" y="17"/>
                    <a:pt x="1" y="17"/>
                    <a:pt x="1" y="17"/>
                  </a:cubicBezTo>
                  <a:cubicBezTo>
                    <a:pt x="0" y="16"/>
                    <a:pt x="0" y="15"/>
                    <a:pt x="0" y="14"/>
                  </a:cubicBezTo>
                  <a:cubicBezTo>
                    <a:pt x="0" y="14"/>
                    <a:pt x="0" y="14"/>
                    <a:pt x="0" y="14"/>
                  </a:cubicBezTo>
                  <a:cubicBezTo>
                    <a:pt x="0" y="14"/>
                    <a:pt x="1" y="11"/>
                    <a:pt x="3" y="7"/>
                  </a:cubicBezTo>
                  <a:cubicBezTo>
                    <a:pt x="3" y="7"/>
                    <a:pt x="3" y="7"/>
                    <a:pt x="3" y="7"/>
                  </a:cubicBezTo>
                  <a:cubicBezTo>
                    <a:pt x="4" y="4"/>
                    <a:pt x="6" y="0"/>
                    <a:pt x="10" y="0"/>
                  </a:cubicBezTo>
                  <a:cubicBezTo>
                    <a:pt x="10" y="0"/>
                    <a:pt x="10" y="0"/>
                    <a:pt x="10" y="0"/>
                  </a:cubicBezTo>
                  <a:cubicBezTo>
                    <a:pt x="11" y="0"/>
                    <a:pt x="11" y="0"/>
                    <a:pt x="12" y="0"/>
                  </a:cubicBezTo>
                  <a:cubicBezTo>
                    <a:pt x="12" y="0"/>
                    <a:pt x="12" y="0"/>
                    <a:pt x="12" y="0"/>
                  </a:cubicBezTo>
                  <a:cubicBezTo>
                    <a:pt x="14" y="1"/>
                    <a:pt x="15" y="4"/>
                    <a:pt x="15" y="6"/>
                  </a:cubicBezTo>
                  <a:cubicBezTo>
                    <a:pt x="15" y="6"/>
                    <a:pt x="15" y="6"/>
                    <a:pt x="15" y="6"/>
                  </a:cubicBezTo>
                  <a:cubicBezTo>
                    <a:pt x="15" y="6"/>
                    <a:pt x="15" y="7"/>
                    <a:pt x="15" y="7"/>
                  </a:cubicBezTo>
                  <a:cubicBezTo>
                    <a:pt x="15" y="7"/>
                    <a:pt x="15" y="7"/>
                    <a:pt x="15" y="7"/>
                  </a:cubicBezTo>
                  <a:cubicBezTo>
                    <a:pt x="15" y="7"/>
                    <a:pt x="15" y="7"/>
                    <a:pt x="16" y="7"/>
                  </a:cubicBezTo>
                  <a:cubicBezTo>
                    <a:pt x="16" y="7"/>
                    <a:pt x="16" y="7"/>
                    <a:pt x="16" y="7"/>
                  </a:cubicBezTo>
                  <a:cubicBezTo>
                    <a:pt x="19" y="4"/>
                    <a:pt x="23" y="2"/>
                    <a:pt x="26" y="1"/>
                  </a:cubicBezTo>
                  <a:cubicBezTo>
                    <a:pt x="26" y="1"/>
                    <a:pt x="26" y="1"/>
                    <a:pt x="26" y="1"/>
                  </a:cubicBezTo>
                  <a:cubicBezTo>
                    <a:pt x="27" y="1"/>
                    <a:pt x="29" y="2"/>
                    <a:pt x="29" y="3"/>
                  </a:cubicBezTo>
                  <a:cubicBezTo>
                    <a:pt x="29" y="3"/>
                    <a:pt x="29" y="3"/>
                    <a:pt x="29" y="3"/>
                  </a:cubicBezTo>
                  <a:cubicBezTo>
                    <a:pt x="30" y="4"/>
                    <a:pt x="30" y="5"/>
                    <a:pt x="30" y="6"/>
                  </a:cubicBezTo>
                  <a:cubicBezTo>
                    <a:pt x="30" y="6"/>
                    <a:pt x="30" y="6"/>
                    <a:pt x="30" y="6"/>
                  </a:cubicBezTo>
                  <a:cubicBezTo>
                    <a:pt x="30" y="6"/>
                    <a:pt x="30" y="7"/>
                    <a:pt x="30" y="7"/>
                  </a:cubicBezTo>
                  <a:cubicBezTo>
                    <a:pt x="30" y="7"/>
                    <a:pt x="30" y="7"/>
                    <a:pt x="30" y="7"/>
                  </a:cubicBezTo>
                  <a:cubicBezTo>
                    <a:pt x="31" y="7"/>
                    <a:pt x="33" y="6"/>
                    <a:pt x="34" y="6"/>
                  </a:cubicBezTo>
                  <a:cubicBezTo>
                    <a:pt x="34" y="6"/>
                    <a:pt x="34" y="6"/>
                    <a:pt x="34" y="6"/>
                  </a:cubicBezTo>
                  <a:cubicBezTo>
                    <a:pt x="36" y="6"/>
                    <a:pt x="38" y="7"/>
                    <a:pt x="38" y="9"/>
                  </a:cubicBezTo>
                  <a:cubicBezTo>
                    <a:pt x="38" y="9"/>
                    <a:pt x="38" y="9"/>
                    <a:pt x="38" y="9"/>
                  </a:cubicBezTo>
                  <a:cubicBezTo>
                    <a:pt x="38" y="9"/>
                    <a:pt x="38" y="10"/>
                    <a:pt x="38" y="10"/>
                  </a:cubicBezTo>
                  <a:cubicBezTo>
                    <a:pt x="38" y="10"/>
                    <a:pt x="38" y="10"/>
                    <a:pt x="38" y="10"/>
                  </a:cubicBezTo>
                  <a:cubicBezTo>
                    <a:pt x="38" y="13"/>
                    <a:pt x="37" y="14"/>
                    <a:pt x="36" y="15"/>
                  </a:cubicBezTo>
                  <a:cubicBezTo>
                    <a:pt x="36" y="15"/>
                    <a:pt x="36" y="15"/>
                    <a:pt x="36" y="15"/>
                  </a:cubicBezTo>
                  <a:cubicBezTo>
                    <a:pt x="36" y="15"/>
                    <a:pt x="36" y="15"/>
                    <a:pt x="37" y="15"/>
                  </a:cubicBezTo>
                  <a:cubicBezTo>
                    <a:pt x="37" y="15"/>
                    <a:pt x="37" y="15"/>
                    <a:pt x="37" y="15"/>
                  </a:cubicBezTo>
                  <a:cubicBezTo>
                    <a:pt x="38" y="15"/>
                    <a:pt x="39" y="16"/>
                    <a:pt x="40" y="16"/>
                  </a:cubicBezTo>
                  <a:cubicBezTo>
                    <a:pt x="40" y="16"/>
                    <a:pt x="40" y="16"/>
                    <a:pt x="40" y="16"/>
                  </a:cubicBezTo>
                  <a:cubicBezTo>
                    <a:pt x="41" y="16"/>
                    <a:pt x="42" y="18"/>
                    <a:pt x="42" y="19"/>
                  </a:cubicBezTo>
                  <a:cubicBezTo>
                    <a:pt x="42" y="19"/>
                    <a:pt x="42" y="19"/>
                    <a:pt x="42" y="19"/>
                  </a:cubicBezTo>
                  <a:cubicBezTo>
                    <a:pt x="42" y="19"/>
                    <a:pt x="42" y="19"/>
                    <a:pt x="42" y="19"/>
                  </a:cubicBezTo>
                  <a:cubicBezTo>
                    <a:pt x="42" y="19"/>
                    <a:pt x="42" y="19"/>
                    <a:pt x="42" y="19"/>
                  </a:cubicBezTo>
                  <a:cubicBezTo>
                    <a:pt x="42" y="21"/>
                    <a:pt x="41" y="23"/>
                    <a:pt x="39" y="24"/>
                  </a:cubicBezTo>
                  <a:cubicBezTo>
                    <a:pt x="39" y="24"/>
                    <a:pt x="39" y="24"/>
                    <a:pt x="39" y="24"/>
                  </a:cubicBezTo>
                  <a:cubicBezTo>
                    <a:pt x="40" y="24"/>
                    <a:pt x="42" y="25"/>
                    <a:pt x="42" y="27"/>
                  </a:cubicBezTo>
                  <a:cubicBezTo>
                    <a:pt x="42" y="27"/>
                    <a:pt x="42" y="27"/>
                    <a:pt x="42" y="27"/>
                  </a:cubicBezTo>
                  <a:cubicBezTo>
                    <a:pt x="42" y="28"/>
                    <a:pt x="42" y="28"/>
                    <a:pt x="42" y="28"/>
                  </a:cubicBezTo>
                  <a:cubicBezTo>
                    <a:pt x="42" y="28"/>
                    <a:pt x="42" y="28"/>
                    <a:pt x="42" y="28"/>
                  </a:cubicBezTo>
                  <a:cubicBezTo>
                    <a:pt x="40" y="32"/>
                    <a:pt x="35" y="33"/>
                    <a:pt x="29" y="35"/>
                  </a:cubicBezTo>
                  <a:cubicBezTo>
                    <a:pt x="29" y="35"/>
                    <a:pt x="29" y="35"/>
                    <a:pt x="29" y="35"/>
                  </a:cubicBezTo>
                  <a:cubicBezTo>
                    <a:pt x="23" y="36"/>
                    <a:pt x="16" y="37"/>
                    <a:pt x="12" y="38"/>
                  </a:cubicBezTo>
                  <a:cubicBezTo>
                    <a:pt x="12" y="38"/>
                    <a:pt x="12" y="38"/>
                    <a:pt x="12" y="38"/>
                  </a:cubicBezTo>
                  <a:cubicBezTo>
                    <a:pt x="12" y="38"/>
                    <a:pt x="12" y="38"/>
                    <a:pt x="12" y="38"/>
                  </a:cubicBezTo>
                  <a:cubicBezTo>
                    <a:pt x="12" y="38"/>
                    <a:pt x="12" y="38"/>
                    <a:pt x="12" y="38"/>
                  </a:cubicBezTo>
                  <a:cubicBezTo>
                    <a:pt x="11" y="38"/>
                    <a:pt x="10" y="37"/>
                    <a:pt x="10" y="3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821">
              <a:extLst>
                <a:ext uri="{FF2B5EF4-FFF2-40B4-BE49-F238E27FC236}">
                  <a16:creationId xmlns:a16="http://schemas.microsoft.com/office/drawing/2014/main" id="{E0720F39-F5E3-4923-8672-6C43D392CBE5}"/>
                </a:ext>
              </a:extLst>
            </p:cNvPr>
            <p:cNvSpPr/>
            <p:nvPr/>
          </p:nvSpPr>
          <p:spPr bwMode="auto">
            <a:xfrm rot="964014">
              <a:off x="9034396" y="2075359"/>
              <a:ext cx="258679" cy="419238"/>
            </a:xfrm>
            <a:custGeom>
              <a:avLst/>
              <a:gdLst>
                <a:gd name="T0" fmla="*/ 46 w 50"/>
                <a:gd name="T1" fmla="*/ 78 h 79"/>
                <a:gd name="T2" fmla="*/ 1 w 50"/>
                <a:gd name="T3" fmla="*/ 3 h 79"/>
                <a:gd name="T4" fmla="*/ 1 w 50"/>
                <a:gd name="T5" fmla="*/ 1 h 79"/>
                <a:gd name="T6" fmla="*/ 1 w 50"/>
                <a:gd name="T7" fmla="*/ 1 h 79"/>
                <a:gd name="T8" fmla="*/ 4 w 50"/>
                <a:gd name="T9" fmla="*/ 1 h 79"/>
                <a:gd name="T10" fmla="*/ 4 w 50"/>
                <a:gd name="T11" fmla="*/ 1 h 79"/>
                <a:gd name="T12" fmla="*/ 49 w 50"/>
                <a:gd name="T13" fmla="*/ 76 h 79"/>
                <a:gd name="T14" fmla="*/ 49 w 50"/>
                <a:gd name="T15" fmla="*/ 78 h 79"/>
                <a:gd name="T16" fmla="*/ 49 w 50"/>
                <a:gd name="T17" fmla="*/ 78 h 79"/>
                <a:gd name="T18" fmla="*/ 48 w 50"/>
                <a:gd name="T19" fmla="*/ 79 h 79"/>
                <a:gd name="T20" fmla="*/ 48 w 50"/>
                <a:gd name="T21" fmla="*/ 79 h 79"/>
                <a:gd name="T22" fmla="*/ 46 w 50"/>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79">
                  <a:moveTo>
                    <a:pt x="46" y="78"/>
                  </a:moveTo>
                  <a:cubicBezTo>
                    <a:pt x="1" y="3"/>
                    <a:pt x="1" y="3"/>
                    <a:pt x="1" y="3"/>
                  </a:cubicBezTo>
                  <a:cubicBezTo>
                    <a:pt x="0" y="2"/>
                    <a:pt x="0" y="1"/>
                    <a:pt x="1" y="1"/>
                  </a:cubicBezTo>
                  <a:cubicBezTo>
                    <a:pt x="1" y="1"/>
                    <a:pt x="1" y="1"/>
                    <a:pt x="1" y="1"/>
                  </a:cubicBezTo>
                  <a:cubicBezTo>
                    <a:pt x="2" y="0"/>
                    <a:pt x="4" y="0"/>
                    <a:pt x="4" y="1"/>
                  </a:cubicBezTo>
                  <a:cubicBezTo>
                    <a:pt x="4" y="1"/>
                    <a:pt x="4" y="1"/>
                    <a:pt x="4" y="1"/>
                  </a:cubicBezTo>
                  <a:cubicBezTo>
                    <a:pt x="49" y="76"/>
                    <a:pt x="49" y="76"/>
                    <a:pt x="49" y="76"/>
                  </a:cubicBezTo>
                  <a:cubicBezTo>
                    <a:pt x="50" y="77"/>
                    <a:pt x="49" y="78"/>
                    <a:pt x="49" y="78"/>
                  </a:cubicBezTo>
                  <a:cubicBezTo>
                    <a:pt x="49" y="78"/>
                    <a:pt x="49" y="78"/>
                    <a:pt x="49" y="78"/>
                  </a:cubicBezTo>
                  <a:cubicBezTo>
                    <a:pt x="48" y="79"/>
                    <a:pt x="48" y="79"/>
                    <a:pt x="48" y="79"/>
                  </a:cubicBezTo>
                  <a:cubicBezTo>
                    <a:pt x="48" y="79"/>
                    <a:pt x="48" y="79"/>
                    <a:pt x="48" y="79"/>
                  </a:cubicBezTo>
                  <a:cubicBezTo>
                    <a:pt x="47" y="79"/>
                    <a:pt x="46" y="78"/>
                    <a:pt x="46" y="7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822">
              <a:extLst>
                <a:ext uri="{FF2B5EF4-FFF2-40B4-BE49-F238E27FC236}">
                  <a16:creationId xmlns:a16="http://schemas.microsoft.com/office/drawing/2014/main" id="{6B4F2783-2452-48F1-A056-B9D69EF38883}"/>
                </a:ext>
              </a:extLst>
            </p:cNvPr>
            <p:cNvSpPr/>
            <p:nvPr/>
          </p:nvSpPr>
          <p:spPr bwMode="auto">
            <a:xfrm rot="964014">
              <a:off x="8836102" y="1817588"/>
              <a:ext cx="186337" cy="242127"/>
            </a:xfrm>
            <a:custGeom>
              <a:avLst/>
              <a:gdLst>
                <a:gd name="T0" fmla="*/ 33 w 36"/>
                <a:gd name="T1" fmla="*/ 6 h 46"/>
                <a:gd name="T2" fmla="*/ 17 w 36"/>
                <a:gd name="T3" fmla="*/ 4 h 46"/>
                <a:gd name="T4" fmla="*/ 21 w 36"/>
                <a:gd name="T5" fmla="*/ 13 h 46"/>
                <a:gd name="T6" fmla="*/ 2 w 36"/>
                <a:gd name="T7" fmla="*/ 20 h 46"/>
                <a:gd name="T8" fmla="*/ 12 w 36"/>
                <a:gd name="T9" fmla="*/ 22 h 46"/>
                <a:gd name="T10" fmla="*/ 1 w 36"/>
                <a:gd name="T11" fmla="*/ 31 h 46"/>
                <a:gd name="T12" fmla="*/ 14 w 36"/>
                <a:gd name="T13" fmla="*/ 32 h 46"/>
                <a:gd name="T14" fmla="*/ 8 w 36"/>
                <a:gd name="T15" fmla="*/ 39 h 46"/>
                <a:gd name="T16" fmla="*/ 20 w 36"/>
                <a:gd name="T17" fmla="*/ 38 h 46"/>
                <a:gd name="T18" fmla="*/ 20 w 36"/>
                <a:gd name="T19" fmla="*/ 44 h 46"/>
                <a:gd name="T20" fmla="*/ 36 w 36"/>
                <a:gd name="T21" fmla="*/ 34 h 46"/>
                <a:gd name="T22" fmla="*/ 33 w 36"/>
                <a:gd name="T23"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6">
                  <a:moveTo>
                    <a:pt x="33" y="6"/>
                  </a:moveTo>
                  <a:cubicBezTo>
                    <a:pt x="33" y="6"/>
                    <a:pt x="18" y="0"/>
                    <a:pt x="17" y="4"/>
                  </a:cubicBezTo>
                  <a:cubicBezTo>
                    <a:pt x="16" y="7"/>
                    <a:pt x="21" y="13"/>
                    <a:pt x="21" y="13"/>
                  </a:cubicBezTo>
                  <a:cubicBezTo>
                    <a:pt x="21" y="13"/>
                    <a:pt x="0" y="16"/>
                    <a:pt x="2" y="20"/>
                  </a:cubicBezTo>
                  <a:cubicBezTo>
                    <a:pt x="3" y="23"/>
                    <a:pt x="12" y="22"/>
                    <a:pt x="12" y="22"/>
                  </a:cubicBezTo>
                  <a:cubicBezTo>
                    <a:pt x="12" y="22"/>
                    <a:pt x="0" y="27"/>
                    <a:pt x="1" y="31"/>
                  </a:cubicBezTo>
                  <a:cubicBezTo>
                    <a:pt x="3" y="35"/>
                    <a:pt x="14" y="32"/>
                    <a:pt x="14" y="32"/>
                  </a:cubicBezTo>
                  <a:cubicBezTo>
                    <a:pt x="14" y="32"/>
                    <a:pt x="6" y="36"/>
                    <a:pt x="8" y="39"/>
                  </a:cubicBezTo>
                  <a:cubicBezTo>
                    <a:pt x="10" y="43"/>
                    <a:pt x="20" y="38"/>
                    <a:pt x="20" y="38"/>
                  </a:cubicBezTo>
                  <a:cubicBezTo>
                    <a:pt x="20" y="38"/>
                    <a:pt x="16" y="43"/>
                    <a:pt x="20" y="44"/>
                  </a:cubicBezTo>
                  <a:cubicBezTo>
                    <a:pt x="24" y="46"/>
                    <a:pt x="36" y="34"/>
                    <a:pt x="36" y="34"/>
                  </a:cubicBezTo>
                  <a:lnTo>
                    <a:pt x="33" y="6"/>
                  </a:ln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823">
              <a:extLst>
                <a:ext uri="{FF2B5EF4-FFF2-40B4-BE49-F238E27FC236}">
                  <a16:creationId xmlns:a16="http://schemas.microsoft.com/office/drawing/2014/main" id="{35592560-AEF0-49D2-BA3F-4C63BE6BAA8D}"/>
                </a:ext>
              </a:extLst>
            </p:cNvPr>
            <p:cNvSpPr/>
            <p:nvPr/>
          </p:nvSpPr>
          <p:spPr bwMode="auto">
            <a:xfrm rot="964014">
              <a:off x="9013613" y="1842808"/>
              <a:ext cx="170991" cy="224192"/>
            </a:xfrm>
            <a:custGeom>
              <a:avLst/>
              <a:gdLst>
                <a:gd name="T0" fmla="*/ 0 w 33"/>
                <a:gd name="T1" fmla="*/ 4 h 42"/>
                <a:gd name="T2" fmla="*/ 3 w 33"/>
                <a:gd name="T3" fmla="*/ 42 h 42"/>
                <a:gd name="T4" fmla="*/ 33 w 33"/>
                <a:gd name="T5" fmla="*/ 36 h 42"/>
                <a:gd name="T6" fmla="*/ 27 w 33"/>
                <a:gd name="T7" fmla="*/ 0 h 42"/>
                <a:gd name="T8" fmla="*/ 0 w 33"/>
                <a:gd name="T9" fmla="*/ 4 h 42"/>
              </a:gdLst>
              <a:ahLst/>
              <a:cxnLst>
                <a:cxn ang="0">
                  <a:pos x="T0" y="T1"/>
                </a:cxn>
                <a:cxn ang="0">
                  <a:pos x="T2" y="T3"/>
                </a:cxn>
                <a:cxn ang="0">
                  <a:pos x="T4" y="T5"/>
                </a:cxn>
                <a:cxn ang="0">
                  <a:pos x="T6" y="T7"/>
                </a:cxn>
                <a:cxn ang="0">
                  <a:pos x="T8" y="T9"/>
                </a:cxn>
              </a:cxnLst>
              <a:rect l="0" t="0" r="r" b="b"/>
              <a:pathLst>
                <a:path w="33" h="42">
                  <a:moveTo>
                    <a:pt x="0" y="4"/>
                  </a:moveTo>
                  <a:cubicBezTo>
                    <a:pt x="0" y="4"/>
                    <a:pt x="2" y="41"/>
                    <a:pt x="3" y="42"/>
                  </a:cubicBezTo>
                  <a:cubicBezTo>
                    <a:pt x="4" y="42"/>
                    <a:pt x="33" y="36"/>
                    <a:pt x="33" y="36"/>
                  </a:cubicBezTo>
                  <a:cubicBezTo>
                    <a:pt x="27" y="0"/>
                    <a:pt x="27" y="0"/>
                    <a:pt x="27" y="0"/>
                  </a:cubicBezTo>
                  <a:lnTo>
                    <a:pt x="0" y="4"/>
                  </a:ln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824">
              <a:extLst>
                <a:ext uri="{FF2B5EF4-FFF2-40B4-BE49-F238E27FC236}">
                  <a16:creationId xmlns:a16="http://schemas.microsoft.com/office/drawing/2014/main" id="{F33D3EA3-70E8-45D1-8F7E-1C39CC673206}"/>
                </a:ext>
              </a:extLst>
            </p:cNvPr>
            <p:cNvSpPr/>
            <p:nvPr/>
          </p:nvSpPr>
          <p:spPr bwMode="auto">
            <a:xfrm rot="964014">
              <a:off x="9185163" y="1655020"/>
              <a:ext cx="736577" cy="502189"/>
            </a:xfrm>
            <a:custGeom>
              <a:avLst/>
              <a:gdLst>
                <a:gd name="T0" fmla="*/ 72 w 142"/>
                <a:gd name="T1" fmla="*/ 22 h 95"/>
                <a:gd name="T2" fmla="*/ 115 w 142"/>
                <a:gd name="T3" fmla="*/ 0 h 95"/>
                <a:gd name="T4" fmla="*/ 138 w 142"/>
                <a:gd name="T5" fmla="*/ 27 h 95"/>
                <a:gd name="T6" fmla="*/ 98 w 142"/>
                <a:gd name="T7" fmla="*/ 65 h 95"/>
                <a:gd name="T8" fmla="*/ 6 w 142"/>
                <a:gd name="T9" fmla="*/ 95 h 95"/>
                <a:gd name="T10" fmla="*/ 0 w 142"/>
                <a:gd name="T11" fmla="*/ 59 h 95"/>
                <a:gd name="T12" fmla="*/ 68 w 142"/>
                <a:gd name="T13" fmla="*/ 40 h 95"/>
                <a:gd name="T14" fmla="*/ 72 w 142"/>
                <a:gd name="T15" fmla="*/ 2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95">
                  <a:moveTo>
                    <a:pt x="72" y="22"/>
                  </a:moveTo>
                  <a:cubicBezTo>
                    <a:pt x="72" y="22"/>
                    <a:pt x="114" y="1"/>
                    <a:pt x="115" y="0"/>
                  </a:cubicBezTo>
                  <a:cubicBezTo>
                    <a:pt x="116" y="0"/>
                    <a:pt x="142" y="15"/>
                    <a:pt x="138" y="27"/>
                  </a:cubicBezTo>
                  <a:cubicBezTo>
                    <a:pt x="135" y="40"/>
                    <a:pt x="129" y="49"/>
                    <a:pt x="98" y="65"/>
                  </a:cubicBezTo>
                  <a:cubicBezTo>
                    <a:pt x="66" y="82"/>
                    <a:pt x="6" y="95"/>
                    <a:pt x="6" y="95"/>
                  </a:cubicBezTo>
                  <a:cubicBezTo>
                    <a:pt x="0" y="59"/>
                    <a:pt x="0" y="59"/>
                    <a:pt x="0" y="59"/>
                  </a:cubicBezTo>
                  <a:cubicBezTo>
                    <a:pt x="0" y="59"/>
                    <a:pt x="58" y="46"/>
                    <a:pt x="68" y="40"/>
                  </a:cubicBezTo>
                  <a:cubicBezTo>
                    <a:pt x="78" y="34"/>
                    <a:pt x="82" y="28"/>
                    <a:pt x="72" y="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825">
              <a:extLst>
                <a:ext uri="{FF2B5EF4-FFF2-40B4-BE49-F238E27FC236}">
                  <a16:creationId xmlns:a16="http://schemas.microsoft.com/office/drawing/2014/main" id="{CFABFBE1-69D1-4369-B7C9-0BB7E56C70C1}"/>
                </a:ext>
              </a:extLst>
            </p:cNvPr>
            <p:cNvSpPr/>
            <p:nvPr/>
          </p:nvSpPr>
          <p:spPr bwMode="auto">
            <a:xfrm rot="964014">
              <a:off x="8953154" y="1485595"/>
              <a:ext cx="971142" cy="679300"/>
            </a:xfrm>
            <a:custGeom>
              <a:avLst/>
              <a:gdLst>
                <a:gd name="T0" fmla="*/ 22 w 187"/>
                <a:gd name="T1" fmla="*/ 126 h 128"/>
                <a:gd name="T2" fmla="*/ 18 w 187"/>
                <a:gd name="T3" fmla="*/ 89 h 128"/>
                <a:gd name="T4" fmla="*/ 20 w 187"/>
                <a:gd name="T5" fmla="*/ 86 h 128"/>
                <a:gd name="T6" fmla="*/ 53 w 187"/>
                <a:gd name="T7" fmla="*/ 81 h 128"/>
                <a:gd name="T8" fmla="*/ 108 w 187"/>
                <a:gd name="T9" fmla="*/ 66 h 128"/>
                <a:gd name="T10" fmla="*/ 123 w 187"/>
                <a:gd name="T11" fmla="*/ 55 h 128"/>
                <a:gd name="T12" fmla="*/ 123 w 187"/>
                <a:gd name="T13" fmla="*/ 54 h 128"/>
                <a:gd name="T14" fmla="*/ 105 w 187"/>
                <a:gd name="T15" fmla="*/ 44 h 128"/>
                <a:gd name="T16" fmla="*/ 71 w 187"/>
                <a:gd name="T17" fmla="*/ 38 h 128"/>
                <a:gd name="T18" fmla="*/ 22 w 187"/>
                <a:gd name="T19" fmla="*/ 36 h 128"/>
                <a:gd name="T20" fmla="*/ 20 w 187"/>
                <a:gd name="T21" fmla="*/ 34 h 128"/>
                <a:gd name="T22" fmla="*/ 22 w 187"/>
                <a:gd name="T23" fmla="*/ 32 h 128"/>
                <a:gd name="T24" fmla="*/ 106 w 187"/>
                <a:gd name="T25" fmla="*/ 40 h 128"/>
                <a:gd name="T26" fmla="*/ 127 w 187"/>
                <a:gd name="T27" fmla="*/ 52 h 128"/>
                <a:gd name="T28" fmla="*/ 127 w 187"/>
                <a:gd name="T29" fmla="*/ 55 h 128"/>
                <a:gd name="T30" fmla="*/ 109 w 187"/>
                <a:gd name="T31" fmla="*/ 70 h 128"/>
                <a:gd name="T32" fmla="*/ 73 w 187"/>
                <a:gd name="T33" fmla="*/ 80 h 128"/>
                <a:gd name="T34" fmla="*/ 22 w 187"/>
                <a:gd name="T35" fmla="*/ 90 h 128"/>
                <a:gd name="T36" fmla="*/ 75 w 187"/>
                <a:gd name="T37" fmla="*/ 113 h 128"/>
                <a:gd name="T38" fmla="*/ 159 w 187"/>
                <a:gd name="T39" fmla="*/ 81 h 128"/>
                <a:gd name="T40" fmla="*/ 183 w 187"/>
                <a:gd name="T41" fmla="*/ 51 h 128"/>
                <a:gd name="T42" fmla="*/ 183 w 187"/>
                <a:gd name="T43" fmla="*/ 50 h 128"/>
                <a:gd name="T44" fmla="*/ 155 w 187"/>
                <a:gd name="T45" fmla="*/ 24 h 128"/>
                <a:gd name="T46" fmla="*/ 92 w 187"/>
                <a:gd name="T47" fmla="*/ 10 h 128"/>
                <a:gd name="T48" fmla="*/ 2 w 187"/>
                <a:gd name="T49" fmla="*/ 4 h 128"/>
                <a:gd name="T50" fmla="*/ 0 w 187"/>
                <a:gd name="T51" fmla="*/ 2 h 128"/>
                <a:gd name="T52" fmla="*/ 2 w 187"/>
                <a:gd name="T53" fmla="*/ 0 h 128"/>
                <a:gd name="T54" fmla="*/ 156 w 187"/>
                <a:gd name="T55" fmla="*/ 21 h 128"/>
                <a:gd name="T56" fmla="*/ 187 w 187"/>
                <a:gd name="T57" fmla="*/ 50 h 128"/>
                <a:gd name="T58" fmla="*/ 187 w 187"/>
                <a:gd name="T59" fmla="*/ 51 h 128"/>
                <a:gd name="T60" fmla="*/ 161 w 187"/>
                <a:gd name="T61" fmla="*/ 84 h 128"/>
                <a:gd name="T62" fmla="*/ 105 w 187"/>
                <a:gd name="T63" fmla="*/ 108 h 128"/>
                <a:gd name="T64" fmla="*/ 24 w 187"/>
                <a:gd name="T65" fmla="*/ 128 h 128"/>
                <a:gd name="T66" fmla="*/ 24 w 187"/>
                <a:gd name="T67" fmla="*/ 128 h 128"/>
                <a:gd name="T68" fmla="*/ 23 w 187"/>
                <a:gd name="T6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128">
                  <a:moveTo>
                    <a:pt x="23" y="127"/>
                  </a:moveTo>
                  <a:cubicBezTo>
                    <a:pt x="22" y="127"/>
                    <a:pt x="22" y="126"/>
                    <a:pt x="22" y="126"/>
                  </a:cubicBezTo>
                  <a:cubicBezTo>
                    <a:pt x="22" y="126"/>
                    <a:pt x="22" y="126"/>
                    <a:pt x="22" y="126"/>
                  </a:cubicBezTo>
                  <a:cubicBezTo>
                    <a:pt x="18" y="89"/>
                    <a:pt x="18" y="89"/>
                    <a:pt x="18" y="89"/>
                  </a:cubicBezTo>
                  <a:cubicBezTo>
                    <a:pt x="18" y="88"/>
                    <a:pt x="19" y="87"/>
                    <a:pt x="20" y="86"/>
                  </a:cubicBezTo>
                  <a:cubicBezTo>
                    <a:pt x="20" y="86"/>
                    <a:pt x="20" y="86"/>
                    <a:pt x="20" y="86"/>
                  </a:cubicBezTo>
                  <a:cubicBezTo>
                    <a:pt x="20" y="86"/>
                    <a:pt x="34" y="84"/>
                    <a:pt x="53" y="81"/>
                  </a:cubicBezTo>
                  <a:cubicBezTo>
                    <a:pt x="53" y="81"/>
                    <a:pt x="53" y="81"/>
                    <a:pt x="53" y="81"/>
                  </a:cubicBezTo>
                  <a:cubicBezTo>
                    <a:pt x="71" y="77"/>
                    <a:pt x="93" y="72"/>
                    <a:pt x="108" y="66"/>
                  </a:cubicBezTo>
                  <a:cubicBezTo>
                    <a:pt x="108" y="66"/>
                    <a:pt x="108" y="66"/>
                    <a:pt x="108" y="66"/>
                  </a:cubicBezTo>
                  <a:cubicBezTo>
                    <a:pt x="118" y="62"/>
                    <a:pt x="124" y="57"/>
                    <a:pt x="123" y="55"/>
                  </a:cubicBezTo>
                  <a:cubicBezTo>
                    <a:pt x="123" y="55"/>
                    <a:pt x="123" y="55"/>
                    <a:pt x="123" y="55"/>
                  </a:cubicBezTo>
                  <a:cubicBezTo>
                    <a:pt x="123" y="54"/>
                    <a:pt x="123" y="54"/>
                    <a:pt x="123" y="54"/>
                  </a:cubicBezTo>
                  <a:cubicBezTo>
                    <a:pt x="123" y="54"/>
                    <a:pt x="123" y="54"/>
                    <a:pt x="123" y="54"/>
                  </a:cubicBezTo>
                  <a:cubicBezTo>
                    <a:pt x="122" y="50"/>
                    <a:pt x="115" y="46"/>
                    <a:pt x="105" y="44"/>
                  </a:cubicBezTo>
                  <a:cubicBezTo>
                    <a:pt x="105" y="44"/>
                    <a:pt x="105" y="44"/>
                    <a:pt x="105" y="44"/>
                  </a:cubicBezTo>
                  <a:cubicBezTo>
                    <a:pt x="95" y="41"/>
                    <a:pt x="83" y="39"/>
                    <a:pt x="71" y="38"/>
                  </a:cubicBezTo>
                  <a:cubicBezTo>
                    <a:pt x="71" y="38"/>
                    <a:pt x="71" y="38"/>
                    <a:pt x="71" y="38"/>
                  </a:cubicBezTo>
                  <a:cubicBezTo>
                    <a:pt x="46" y="36"/>
                    <a:pt x="22" y="36"/>
                    <a:pt x="22" y="36"/>
                  </a:cubicBezTo>
                  <a:cubicBezTo>
                    <a:pt x="22" y="36"/>
                    <a:pt x="22" y="36"/>
                    <a:pt x="22" y="36"/>
                  </a:cubicBezTo>
                  <a:cubicBezTo>
                    <a:pt x="21" y="36"/>
                    <a:pt x="20" y="35"/>
                    <a:pt x="20" y="34"/>
                  </a:cubicBezTo>
                  <a:cubicBezTo>
                    <a:pt x="20" y="34"/>
                    <a:pt x="20" y="34"/>
                    <a:pt x="20" y="34"/>
                  </a:cubicBezTo>
                  <a:cubicBezTo>
                    <a:pt x="20" y="33"/>
                    <a:pt x="21" y="32"/>
                    <a:pt x="22" y="32"/>
                  </a:cubicBezTo>
                  <a:cubicBezTo>
                    <a:pt x="22" y="32"/>
                    <a:pt x="22" y="32"/>
                    <a:pt x="22" y="32"/>
                  </a:cubicBezTo>
                  <a:cubicBezTo>
                    <a:pt x="22" y="32"/>
                    <a:pt x="76" y="32"/>
                    <a:pt x="106" y="40"/>
                  </a:cubicBezTo>
                  <a:cubicBezTo>
                    <a:pt x="106" y="40"/>
                    <a:pt x="106" y="40"/>
                    <a:pt x="106" y="40"/>
                  </a:cubicBezTo>
                  <a:cubicBezTo>
                    <a:pt x="116" y="43"/>
                    <a:pt x="124" y="46"/>
                    <a:pt x="127" y="52"/>
                  </a:cubicBezTo>
                  <a:cubicBezTo>
                    <a:pt x="127" y="52"/>
                    <a:pt x="127" y="52"/>
                    <a:pt x="127" y="52"/>
                  </a:cubicBezTo>
                  <a:cubicBezTo>
                    <a:pt x="127" y="53"/>
                    <a:pt x="127" y="54"/>
                    <a:pt x="127" y="55"/>
                  </a:cubicBezTo>
                  <a:cubicBezTo>
                    <a:pt x="127" y="55"/>
                    <a:pt x="127" y="55"/>
                    <a:pt x="127" y="55"/>
                  </a:cubicBezTo>
                  <a:cubicBezTo>
                    <a:pt x="127" y="61"/>
                    <a:pt x="119" y="65"/>
                    <a:pt x="109" y="70"/>
                  </a:cubicBezTo>
                  <a:cubicBezTo>
                    <a:pt x="109" y="70"/>
                    <a:pt x="109" y="70"/>
                    <a:pt x="109" y="70"/>
                  </a:cubicBezTo>
                  <a:cubicBezTo>
                    <a:pt x="99" y="74"/>
                    <a:pt x="86" y="77"/>
                    <a:pt x="73" y="80"/>
                  </a:cubicBezTo>
                  <a:cubicBezTo>
                    <a:pt x="73" y="80"/>
                    <a:pt x="73" y="80"/>
                    <a:pt x="73" y="80"/>
                  </a:cubicBezTo>
                  <a:cubicBezTo>
                    <a:pt x="51" y="86"/>
                    <a:pt x="29" y="89"/>
                    <a:pt x="22" y="90"/>
                  </a:cubicBezTo>
                  <a:cubicBezTo>
                    <a:pt x="22" y="90"/>
                    <a:pt x="22" y="90"/>
                    <a:pt x="22" y="90"/>
                  </a:cubicBezTo>
                  <a:cubicBezTo>
                    <a:pt x="26" y="123"/>
                    <a:pt x="26" y="123"/>
                    <a:pt x="26" y="123"/>
                  </a:cubicBezTo>
                  <a:cubicBezTo>
                    <a:pt x="32" y="122"/>
                    <a:pt x="51" y="119"/>
                    <a:pt x="75" y="113"/>
                  </a:cubicBezTo>
                  <a:cubicBezTo>
                    <a:pt x="75" y="113"/>
                    <a:pt x="75" y="113"/>
                    <a:pt x="75" y="113"/>
                  </a:cubicBezTo>
                  <a:cubicBezTo>
                    <a:pt x="103" y="105"/>
                    <a:pt x="137" y="94"/>
                    <a:pt x="159" y="81"/>
                  </a:cubicBezTo>
                  <a:cubicBezTo>
                    <a:pt x="159" y="81"/>
                    <a:pt x="159" y="81"/>
                    <a:pt x="159" y="81"/>
                  </a:cubicBezTo>
                  <a:cubicBezTo>
                    <a:pt x="174" y="72"/>
                    <a:pt x="183" y="62"/>
                    <a:pt x="183" y="51"/>
                  </a:cubicBezTo>
                  <a:cubicBezTo>
                    <a:pt x="183" y="51"/>
                    <a:pt x="183" y="51"/>
                    <a:pt x="183" y="51"/>
                  </a:cubicBezTo>
                  <a:cubicBezTo>
                    <a:pt x="183" y="51"/>
                    <a:pt x="183" y="51"/>
                    <a:pt x="183" y="50"/>
                  </a:cubicBezTo>
                  <a:cubicBezTo>
                    <a:pt x="183" y="50"/>
                    <a:pt x="183" y="50"/>
                    <a:pt x="183" y="50"/>
                  </a:cubicBezTo>
                  <a:cubicBezTo>
                    <a:pt x="183" y="40"/>
                    <a:pt x="172" y="31"/>
                    <a:pt x="155" y="24"/>
                  </a:cubicBezTo>
                  <a:cubicBezTo>
                    <a:pt x="155" y="24"/>
                    <a:pt x="155" y="24"/>
                    <a:pt x="155" y="24"/>
                  </a:cubicBezTo>
                  <a:cubicBezTo>
                    <a:pt x="138" y="18"/>
                    <a:pt x="115" y="13"/>
                    <a:pt x="92" y="10"/>
                  </a:cubicBezTo>
                  <a:cubicBezTo>
                    <a:pt x="92" y="10"/>
                    <a:pt x="92" y="10"/>
                    <a:pt x="92" y="10"/>
                  </a:cubicBezTo>
                  <a:cubicBezTo>
                    <a:pt x="47" y="4"/>
                    <a:pt x="2" y="4"/>
                    <a:pt x="2" y="4"/>
                  </a:cubicBezTo>
                  <a:cubicBezTo>
                    <a:pt x="2" y="4"/>
                    <a:pt x="2" y="4"/>
                    <a:pt x="2" y="4"/>
                  </a:cubicBezTo>
                  <a:cubicBezTo>
                    <a:pt x="1" y="4"/>
                    <a:pt x="0" y="3"/>
                    <a:pt x="0" y="2"/>
                  </a:cubicBezTo>
                  <a:cubicBezTo>
                    <a:pt x="0" y="2"/>
                    <a:pt x="0" y="2"/>
                    <a:pt x="0" y="2"/>
                  </a:cubicBezTo>
                  <a:cubicBezTo>
                    <a:pt x="0" y="1"/>
                    <a:pt x="1" y="0"/>
                    <a:pt x="2" y="0"/>
                  </a:cubicBezTo>
                  <a:cubicBezTo>
                    <a:pt x="2" y="0"/>
                    <a:pt x="2" y="0"/>
                    <a:pt x="2" y="0"/>
                  </a:cubicBezTo>
                  <a:cubicBezTo>
                    <a:pt x="2" y="0"/>
                    <a:pt x="103" y="0"/>
                    <a:pt x="156" y="21"/>
                  </a:cubicBezTo>
                  <a:cubicBezTo>
                    <a:pt x="156" y="21"/>
                    <a:pt x="156" y="21"/>
                    <a:pt x="156" y="21"/>
                  </a:cubicBezTo>
                  <a:cubicBezTo>
                    <a:pt x="174" y="27"/>
                    <a:pt x="186" y="37"/>
                    <a:pt x="187" y="50"/>
                  </a:cubicBezTo>
                  <a:cubicBezTo>
                    <a:pt x="187" y="50"/>
                    <a:pt x="187" y="50"/>
                    <a:pt x="187" y="50"/>
                  </a:cubicBezTo>
                  <a:cubicBezTo>
                    <a:pt x="187" y="50"/>
                    <a:pt x="187" y="51"/>
                    <a:pt x="187" y="51"/>
                  </a:cubicBezTo>
                  <a:cubicBezTo>
                    <a:pt x="187" y="51"/>
                    <a:pt x="187" y="51"/>
                    <a:pt x="187" y="51"/>
                  </a:cubicBezTo>
                  <a:cubicBezTo>
                    <a:pt x="187" y="64"/>
                    <a:pt x="176" y="75"/>
                    <a:pt x="161" y="84"/>
                  </a:cubicBezTo>
                  <a:cubicBezTo>
                    <a:pt x="161" y="84"/>
                    <a:pt x="161" y="84"/>
                    <a:pt x="161" y="84"/>
                  </a:cubicBezTo>
                  <a:cubicBezTo>
                    <a:pt x="146" y="94"/>
                    <a:pt x="126" y="102"/>
                    <a:pt x="105" y="108"/>
                  </a:cubicBezTo>
                  <a:cubicBezTo>
                    <a:pt x="105" y="108"/>
                    <a:pt x="105" y="108"/>
                    <a:pt x="105" y="108"/>
                  </a:cubicBezTo>
                  <a:cubicBezTo>
                    <a:pt x="65" y="121"/>
                    <a:pt x="24" y="128"/>
                    <a:pt x="24" y="128"/>
                  </a:cubicBezTo>
                  <a:cubicBezTo>
                    <a:pt x="24" y="128"/>
                    <a:pt x="24" y="128"/>
                    <a:pt x="24" y="128"/>
                  </a:cubicBezTo>
                  <a:cubicBezTo>
                    <a:pt x="24" y="128"/>
                    <a:pt x="24" y="128"/>
                    <a:pt x="24" y="128"/>
                  </a:cubicBezTo>
                  <a:cubicBezTo>
                    <a:pt x="24" y="128"/>
                    <a:pt x="24" y="128"/>
                    <a:pt x="24" y="128"/>
                  </a:cubicBezTo>
                  <a:cubicBezTo>
                    <a:pt x="24" y="128"/>
                    <a:pt x="23" y="128"/>
                    <a:pt x="23" y="12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826">
              <a:extLst>
                <a:ext uri="{FF2B5EF4-FFF2-40B4-BE49-F238E27FC236}">
                  <a16:creationId xmlns:a16="http://schemas.microsoft.com/office/drawing/2014/main" id="{484BE155-76EE-45AF-AB87-4DD29CB1AAB1}"/>
                </a:ext>
              </a:extLst>
            </p:cNvPr>
            <p:cNvSpPr/>
            <p:nvPr/>
          </p:nvSpPr>
          <p:spPr bwMode="auto">
            <a:xfrm rot="964014">
              <a:off x="9145572" y="1857877"/>
              <a:ext cx="48228" cy="195046"/>
            </a:xfrm>
            <a:custGeom>
              <a:avLst/>
              <a:gdLst>
                <a:gd name="T0" fmla="*/ 5 w 9"/>
                <a:gd name="T1" fmla="*/ 36 h 37"/>
                <a:gd name="T2" fmla="*/ 0 w 9"/>
                <a:gd name="T3" fmla="*/ 2 h 37"/>
                <a:gd name="T4" fmla="*/ 0 w 9"/>
                <a:gd name="T5" fmla="*/ 2 h 37"/>
                <a:gd name="T6" fmla="*/ 2 w 9"/>
                <a:gd name="T7" fmla="*/ 0 h 37"/>
                <a:gd name="T8" fmla="*/ 2 w 9"/>
                <a:gd name="T9" fmla="*/ 0 h 37"/>
                <a:gd name="T10" fmla="*/ 4 w 9"/>
                <a:gd name="T11" fmla="*/ 2 h 37"/>
                <a:gd name="T12" fmla="*/ 4 w 9"/>
                <a:gd name="T13" fmla="*/ 2 h 37"/>
                <a:gd name="T14" fmla="*/ 9 w 9"/>
                <a:gd name="T15" fmla="*/ 35 h 37"/>
                <a:gd name="T16" fmla="*/ 9 w 9"/>
                <a:gd name="T17" fmla="*/ 35 h 37"/>
                <a:gd name="T18" fmla="*/ 8 w 9"/>
                <a:gd name="T19" fmla="*/ 37 h 37"/>
                <a:gd name="T20" fmla="*/ 8 w 9"/>
                <a:gd name="T21" fmla="*/ 37 h 37"/>
                <a:gd name="T22" fmla="*/ 7 w 9"/>
                <a:gd name="T23" fmla="*/ 37 h 37"/>
                <a:gd name="T24" fmla="*/ 7 w 9"/>
                <a:gd name="T25" fmla="*/ 37 h 37"/>
                <a:gd name="T26" fmla="*/ 5 w 9"/>
                <a:gd name="T27"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37">
                  <a:moveTo>
                    <a:pt x="5" y="36"/>
                  </a:moveTo>
                  <a:cubicBezTo>
                    <a:pt x="4" y="30"/>
                    <a:pt x="0" y="5"/>
                    <a:pt x="0" y="2"/>
                  </a:cubicBezTo>
                  <a:cubicBezTo>
                    <a:pt x="0" y="2"/>
                    <a:pt x="0" y="2"/>
                    <a:pt x="0" y="2"/>
                  </a:cubicBezTo>
                  <a:cubicBezTo>
                    <a:pt x="0" y="1"/>
                    <a:pt x="1" y="0"/>
                    <a:pt x="2" y="0"/>
                  </a:cubicBezTo>
                  <a:cubicBezTo>
                    <a:pt x="2" y="0"/>
                    <a:pt x="2" y="0"/>
                    <a:pt x="2" y="0"/>
                  </a:cubicBezTo>
                  <a:cubicBezTo>
                    <a:pt x="3" y="0"/>
                    <a:pt x="4" y="1"/>
                    <a:pt x="4" y="2"/>
                  </a:cubicBezTo>
                  <a:cubicBezTo>
                    <a:pt x="4" y="2"/>
                    <a:pt x="4" y="2"/>
                    <a:pt x="4" y="2"/>
                  </a:cubicBezTo>
                  <a:cubicBezTo>
                    <a:pt x="4" y="3"/>
                    <a:pt x="8" y="30"/>
                    <a:pt x="9" y="35"/>
                  </a:cubicBezTo>
                  <a:cubicBezTo>
                    <a:pt x="9" y="35"/>
                    <a:pt x="9" y="35"/>
                    <a:pt x="9" y="35"/>
                  </a:cubicBezTo>
                  <a:cubicBezTo>
                    <a:pt x="9" y="36"/>
                    <a:pt x="9" y="37"/>
                    <a:pt x="8" y="37"/>
                  </a:cubicBezTo>
                  <a:cubicBezTo>
                    <a:pt x="8" y="37"/>
                    <a:pt x="8" y="37"/>
                    <a:pt x="8" y="37"/>
                  </a:cubicBezTo>
                  <a:cubicBezTo>
                    <a:pt x="7" y="37"/>
                    <a:pt x="7" y="37"/>
                    <a:pt x="7" y="37"/>
                  </a:cubicBezTo>
                  <a:cubicBezTo>
                    <a:pt x="7" y="37"/>
                    <a:pt x="7" y="37"/>
                    <a:pt x="7" y="37"/>
                  </a:cubicBezTo>
                  <a:cubicBezTo>
                    <a:pt x="6" y="37"/>
                    <a:pt x="5" y="36"/>
                    <a:pt x="5" y="3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827">
              <a:extLst>
                <a:ext uri="{FF2B5EF4-FFF2-40B4-BE49-F238E27FC236}">
                  <a16:creationId xmlns:a16="http://schemas.microsoft.com/office/drawing/2014/main" id="{1431E9B2-061A-46F8-9370-7EA6135CC3CA}"/>
                </a:ext>
              </a:extLst>
            </p:cNvPr>
            <p:cNvSpPr/>
            <p:nvPr/>
          </p:nvSpPr>
          <p:spPr bwMode="auto">
            <a:xfrm rot="964014">
              <a:off x="9019384" y="1878950"/>
              <a:ext cx="162222" cy="31387"/>
            </a:xfrm>
            <a:custGeom>
              <a:avLst/>
              <a:gdLst>
                <a:gd name="T0" fmla="*/ 0 w 31"/>
                <a:gd name="T1" fmla="*/ 4 h 6"/>
                <a:gd name="T2" fmla="*/ 2 w 31"/>
                <a:gd name="T3" fmla="*/ 2 h 6"/>
                <a:gd name="T4" fmla="*/ 2 w 31"/>
                <a:gd name="T5" fmla="*/ 2 h 6"/>
                <a:gd name="T6" fmla="*/ 29 w 31"/>
                <a:gd name="T7" fmla="*/ 0 h 6"/>
                <a:gd name="T8" fmla="*/ 31 w 31"/>
                <a:gd name="T9" fmla="*/ 2 h 6"/>
                <a:gd name="T10" fmla="*/ 31 w 31"/>
                <a:gd name="T11" fmla="*/ 2 h 6"/>
                <a:gd name="T12" fmla="*/ 29 w 31"/>
                <a:gd name="T13" fmla="*/ 4 h 6"/>
                <a:gd name="T14" fmla="*/ 29 w 31"/>
                <a:gd name="T15" fmla="*/ 4 h 6"/>
                <a:gd name="T16" fmla="*/ 3 w 31"/>
                <a:gd name="T17" fmla="*/ 6 h 6"/>
                <a:gd name="T18" fmla="*/ 2 w 31"/>
                <a:gd name="T19" fmla="*/ 6 h 6"/>
                <a:gd name="T20" fmla="*/ 2 w 31"/>
                <a:gd name="T21" fmla="*/ 6 h 6"/>
                <a:gd name="T22" fmla="*/ 0 w 31"/>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6">
                  <a:moveTo>
                    <a:pt x="0" y="4"/>
                  </a:moveTo>
                  <a:cubicBezTo>
                    <a:pt x="0" y="3"/>
                    <a:pt x="1" y="2"/>
                    <a:pt x="2" y="2"/>
                  </a:cubicBezTo>
                  <a:cubicBezTo>
                    <a:pt x="2" y="2"/>
                    <a:pt x="2" y="2"/>
                    <a:pt x="2" y="2"/>
                  </a:cubicBezTo>
                  <a:cubicBezTo>
                    <a:pt x="29" y="0"/>
                    <a:pt x="29" y="0"/>
                    <a:pt x="29" y="0"/>
                  </a:cubicBezTo>
                  <a:cubicBezTo>
                    <a:pt x="30" y="0"/>
                    <a:pt x="31" y="1"/>
                    <a:pt x="31" y="2"/>
                  </a:cubicBezTo>
                  <a:cubicBezTo>
                    <a:pt x="31" y="2"/>
                    <a:pt x="31" y="2"/>
                    <a:pt x="31" y="2"/>
                  </a:cubicBezTo>
                  <a:cubicBezTo>
                    <a:pt x="31" y="3"/>
                    <a:pt x="30" y="4"/>
                    <a:pt x="29" y="4"/>
                  </a:cubicBezTo>
                  <a:cubicBezTo>
                    <a:pt x="29" y="4"/>
                    <a:pt x="29" y="4"/>
                    <a:pt x="29" y="4"/>
                  </a:cubicBezTo>
                  <a:cubicBezTo>
                    <a:pt x="3" y="6"/>
                    <a:pt x="3" y="6"/>
                    <a:pt x="3" y="6"/>
                  </a:cubicBezTo>
                  <a:cubicBezTo>
                    <a:pt x="2" y="6"/>
                    <a:pt x="2" y="6"/>
                    <a:pt x="2" y="6"/>
                  </a:cubicBezTo>
                  <a:cubicBezTo>
                    <a:pt x="2" y="6"/>
                    <a:pt x="2" y="6"/>
                    <a:pt x="2" y="6"/>
                  </a:cubicBezTo>
                  <a:cubicBezTo>
                    <a:pt x="1" y="6"/>
                    <a:pt x="0" y="5"/>
                    <a:pt x="0" y="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828">
              <a:extLst>
                <a:ext uri="{FF2B5EF4-FFF2-40B4-BE49-F238E27FC236}">
                  <a16:creationId xmlns:a16="http://schemas.microsoft.com/office/drawing/2014/main" id="{946DBBBE-B267-472E-B83C-249AFA6ECA7E}"/>
                </a:ext>
              </a:extLst>
            </p:cNvPr>
            <p:cNvSpPr/>
            <p:nvPr/>
          </p:nvSpPr>
          <p:spPr bwMode="auto">
            <a:xfrm rot="964014">
              <a:off x="9009925" y="1929798"/>
              <a:ext cx="160030" cy="42596"/>
            </a:xfrm>
            <a:custGeom>
              <a:avLst/>
              <a:gdLst>
                <a:gd name="T0" fmla="*/ 0 w 31"/>
                <a:gd name="T1" fmla="*/ 6 h 8"/>
                <a:gd name="T2" fmla="*/ 2 w 31"/>
                <a:gd name="T3" fmla="*/ 4 h 8"/>
                <a:gd name="T4" fmla="*/ 2 w 31"/>
                <a:gd name="T5" fmla="*/ 4 h 8"/>
                <a:gd name="T6" fmla="*/ 28 w 31"/>
                <a:gd name="T7" fmla="*/ 1 h 8"/>
                <a:gd name="T8" fmla="*/ 31 w 31"/>
                <a:gd name="T9" fmla="*/ 2 h 8"/>
                <a:gd name="T10" fmla="*/ 31 w 31"/>
                <a:gd name="T11" fmla="*/ 2 h 8"/>
                <a:gd name="T12" fmla="*/ 29 w 31"/>
                <a:gd name="T13" fmla="*/ 4 h 8"/>
                <a:gd name="T14" fmla="*/ 29 w 31"/>
                <a:gd name="T15" fmla="*/ 4 h 8"/>
                <a:gd name="T16" fmla="*/ 3 w 31"/>
                <a:gd name="T17" fmla="*/ 8 h 8"/>
                <a:gd name="T18" fmla="*/ 2 w 31"/>
                <a:gd name="T19" fmla="*/ 8 h 8"/>
                <a:gd name="T20" fmla="*/ 2 w 31"/>
                <a:gd name="T21" fmla="*/ 8 h 8"/>
                <a:gd name="T22" fmla="*/ 0 w 31"/>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8">
                  <a:moveTo>
                    <a:pt x="0" y="6"/>
                  </a:moveTo>
                  <a:cubicBezTo>
                    <a:pt x="0" y="5"/>
                    <a:pt x="1" y="4"/>
                    <a:pt x="2" y="4"/>
                  </a:cubicBezTo>
                  <a:cubicBezTo>
                    <a:pt x="2" y="4"/>
                    <a:pt x="2" y="4"/>
                    <a:pt x="2" y="4"/>
                  </a:cubicBezTo>
                  <a:cubicBezTo>
                    <a:pt x="28" y="1"/>
                    <a:pt x="28" y="1"/>
                    <a:pt x="28" y="1"/>
                  </a:cubicBezTo>
                  <a:cubicBezTo>
                    <a:pt x="30" y="0"/>
                    <a:pt x="31" y="1"/>
                    <a:pt x="31" y="2"/>
                  </a:cubicBezTo>
                  <a:cubicBezTo>
                    <a:pt x="31" y="2"/>
                    <a:pt x="31" y="2"/>
                    <a:pt x="31" y="2"/>
                  </a:cubicBezTo>
                  <a:cubicBezTo>
                    <a:pt x="31" y="3"/>
                    <a:pt x="30" y="4"/>
                    <a:pt x="29" y="4"/>
                  </a:cubicBezTo>
                  <a:cubicBezTo>
                    <a:pt x="29" y="4"/>
                    <a:pt x="29" y="4"/>
                    <a:pt x="29" y="4"/>
                  </a:cubicBezTo>
                  <a:cubicBezTo>
                    <a:pt x="3" y="8"/>
                    <a:pt x="3" y="8"/>
                    <a:pt x="3" y="8"/>
                  </a:cubicBezTo>
                  <a:cubicBezTo>
                    <a:pt x="3" y="8"/>
                    <a:pt x="3" y="8"/>
                    <a:pt x="2" y="8"/>
                  </a:cubicBezTo>
                  <a:cubicBezTo>
                    <a:pt x="2" y="8"/>
                    <a:pt x="2" y="8"/>
                    <a:pt x="2" y="8"/>
                  </a:cubicBezTo>
                  <a:cubicBezTo>
                    <a:pt x="1" y="8"/>
                    <a:pt x="1" y="7"/>
                    <a:pt x="0" y="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829">
              <a:extLst>
                <a:ext uri="{FF2B5EF4-FFF2-40B4-BE49-F238E27FC236}">
                  <a16:creationId xmlns:a16="http://schemas.microsoft.com/office/drawing/2014/main" id="{DB1BCA79-5B83-4DD2-97FC-8695995EA31D}"/>
                </a:ext>
              </a:extLst>
            </p:cNvPr>
            <p:cNvSpPr/>
            <p:nvPr/>
          </p:nvSpPr>
          <p:spPr bwMode="auto">
            <a:xfrm rot="964014">
              <a:off x="9011021" y="1981441"/>
              <a:ext cx="160030" cy="42596"/>
            </a:xfrm>
            <a:custGeom>
              <a:avLst/>
              <a:gdLst>
                <a:gd name="T0" fmla="*/ 0 w 31"/>
                <a:gd name="T1" fmla="*/ 6 h 8"/>
                <a:gd name="T2" fmla="*/ 2 w 31"/>
                <a:gd name="T3" fmla="*/ 4 h 8"/>
                <a:gd name="T4" fmla="*/ 2 w 31"/>
                <a:gd name="T5" fmla="*/ 4 h 8"/>
                <a:gd name="T6" fmla="*/ 28 w 31"/>
                <a:gd name="T7" fmla="*/ 0 h 8"/>
                <a:gd name="T8" fmla="*/ 31 w 31"/>
                <a:gd name="T9" fmla="*/ 2 h 8"/>
                <a:gd name="T10" fmla="*/ 31 w 31"/>
                <a:gd name="T11" fmla="*/ 2 h 8"/>
                <a:gd name="T12" fmla="*/ 29 w 31"/>
                <a:gd name="T13" fmla="*/ 4 h 8"/>
                <a:gd name="T14" fmla="*/ 29 w 31"/>
                <a:gd name="T15" fmla="*/ 4 h 8"/>
                <a:gd name="T16" fmla="*/ 3 w 31"/>
                <a:gd name="T17" fmla="*/ 8 h 8"/>
                <a:gd name="T18" fmla="*/ 2 w 31"/>
                <a:gd name="T19" fmla="*/ 8 h 8"/>
                <a:gd name="T20" fmla="*/ 2 w 31"/>
                <a:gd name="T21" fmla="*/ 8 h 8"/>
                <a:gd name="T22" fmla="*/ 0 w 31"/>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8">
                  <a:moveTo>
                    <a:pt x="0" y="6"/>
                  </a:moveTo>
                  <a:cubicBezTo>
                    <a:pt x="0" y="5"/>
                    <a:pt x="1" y="4"/>
                    <a:pt x="2" y="4"/>
                  </a:cubicBezTo>
                  <a:cubicBezTo>
                    <a:pt x="2" y="4"/>
                    <a:pt x="2" y="4"/>
                    <a:pt x="2" y="4"/>
                  </a:cubicBezTo>
                  <a:cubicBezTo>
                    <a:pt x="28" y="0"/>
                    <a:pt x="28" y="0"/>
                    <a:pt x="28" y="0"/>
                  </a:cubicBezTo>
                  <a:cubicBezTo>
                    <a:pt x="29" y="0"/>
                    <a:pt x="30" y="1"/>
                    <a:pt x="31" y="2"/>
                  </a:cubicBezTo>
                  <a:cubicBezTo>
                    <a:pt x="31" y="2"/>
                    <a:pt x="31" y="2"/>
                    <a:pt x="31" y="2"/>
                  </a:cubicBezTo>
                  <a:cubicBezTo>
                    <a:pt x="31" y="3"/>
                    <a:pt x="30" y="4"/>
                    <a:pt x="29" y="4"/>
                  </a:cubicBezTo>
                  <a:cubicBezTo>
                    <a:pt x="29" y="4"/>
                    <a:pt x="29" y="4"/>
                    <a:pt x="29" y="4"/>
                  </a:cubicBezTo>
                  <a:cubicBezTo>
                    <a:pt x="3" y="8"/>
                    <a:pt x="3" y="8"/>
                    <a:pt x="3" y="8"/>
                  </a:cubicBezTo>
                  <a:cubicBezTo>
                    <a:pt x="3" y="8"/>
                    <a:pt x="3" y="8"/>
                    <a:pt x="2" y="8"/>
                  </a:cubicBezTo>
                  <a:cubicBezTo>
                    <a:pt x="2" y="8"/>
                    <a:pt x="2" y="8"/>
                    <a:pt x="2" y="8"/>
                  </a:cubicBezTo>
                  <a:cubicBezTo>
                    <a:pt x="1" y="8"/>
                    <a:pt x="1" y="7"/>
                    <a:pt x="0" y="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830">
              <a:extLst>
                <a:ext uri="{FF2B5EF4-FFF2-40B4-BE49-F238E27FC236}">
                  <a16:creationId xmlns:a16="http://schemas.microsoft.com/office/drawing/2014/main" id="{85954A29-8FF9-45D7-A57A-78C3BCA4E3FF}"/>
                </a:ext>
              </a:extLst>
            </p:cNvPr>
            <p:cNvSpPr/>
            <p:nvPr/>
          </p:nvSpPr>
          <p:spPr bwMode="auto">
            <a:xfrm rot="964014">
              <a:off x="8828819" y="1822591"/>
              <a:ext cx="203874" cy="237642"/>
            </a:xfrm>
            <a:custGeom>
              <a:avLst/>
              <a:gdLst>
                <a:gd name="T0" fmla="*/ 17 w 39"/>
                <a:gd name="T1" fmla="*/ 41 h 45"/>
                <a:gd name="T2" fmla="*/ 17 w 39"/>
                <a:gd name="T3" fmla="*/ 41 h 45"/>
                <a:gd name="T4" fmla="*/ 12 w 39"/>
                <a:gd name="T5" fmla="*/ 42 h 45"/>
                <a:gd name="T6" fmla="*/ 7 w 39"/>
                <a:gd name="T7" fmla="*/ 40 h 45"/>
                <a:gd name="T8" fmla="*/ 6 w 39"/>
                <a:gd name="T9" fmla="*/ 37 h 45"/>
                <a:gd name="T10" fmla="*/ 7 w 39"/>
                <a:gd name="T11" fmla="*/ 35 h 45"/>
                <a:gd name="T12" fmla="*/ 1 w 39"/>
                <a:gd name="T13" fmla="*/ 32 h 45"/>
                <a:gd name="T14" fmla="*/ 0 w 39"/>
                <a:gd name="T15" fmla="*/ 29 h 45"/>
                <a:gd name="T16" fmla="*/ 3 w 39"/>
                <a:gd name="T17" fmla="*/ 25 h 45"/>
                <a:gd name="T18" fmla="*/ 5 w 39"/>
                <a:gd name="T19" fmla="*/ 23 h 45"/>
                <a:gd name="T20" fmla="*/ 1 w 39"/>
                <a:gd name="T21" fmla="*/ 20 h 45"/>
                <a:gd name="T22" fmla="*/ 1 w 39"/>
                <a:gd name="T23" fmla="*/ 18 h 45"/>
                <a:gd name="T24" fmla="*/ 5 w 39"/>
                <a:gd name="T25" fmla="*/ 14 h 45"/>
                <a:gd name="T26" fmla="*/ 12 w 39"/>
                <a:gd name="T27" fmla="*/ 12 h 45"/>
                <a:gd name="T28" fmla="*/ 18 w 39"/>
                <a:gd name="T29" fmla="*/ 11 h 45"/>
                <a:gd name="T30" fmla="*/ 15 w 39"/>
                <a:gd name="T31" fmla="*/ 4 h 45"/>
                <a:gd name="T32" fmla="*/ 17 w 39"/>
                <a:gd name="T33" fmla="*/ 1 h 45"/>
                <a:gd name="T34" fmla="*/ 20 w 39"/>
                <a:gd name="T35" fmla="*/ 0 h 45"/>
                <a:gd name="T36" fmla="*/ 34 w 39"/>
                <a:gd name="T37" fmla="*/ 3 h 45"/>
                <a:gd name="T38" fmla="*/ 35 w 39"/>
                <a:gd name="T39" fmla="*/ 6 h 45"/>
                <a:gd name="T40" fmla="*/ 32 w 39"/>
                <a:gd name="T41" fmla="*/ 7 h 45"/>
                <a:gd name="T42" fmla="*/ 28 w 39"/>
                <a:gd name="T43" fmla="*/ 5 h 45"/>
                <a:gd name="T44" fmla="*/ 20 w 39"/>
                <a:gd name="T45" fmla="*/ 4 h 45"/>
                <a:gd name="T46" fmla="*/ 19 w 39"/>
                <a:gd name="T47" fmla="*/ 4 h 45"/>
                <a:gd name="T48" fmla="*/ 21 w 39"/>
                <a:gd name="T49" fmla="*/ 8 h 45"/>
                <a:gd name="T50" fmla="*/ 23 w 39"/>
                <a:gd name="T51" fmla="*/ 10 h 45"/>
                <a:gd name="T52" fmla="*/ 24 w 39"/>
                <a:gd name="T53" fmla="*/ 12 h 45"/>
                <a:gd name="T54" fmla="*/ 23 w 39"/>
                <a:gd name="T55" fmla="*/ 14 h 45"/>
                <a:gd name="T56" fmla="*/ 14 w 39"/>
                <a:gd name="T57" fmla="*/ 15 h 45"/>
                <a:gd name="T58" fmla="*/ 5 w 39"/>
                <a:gd name="T59" fmla="*/ 18 h 45"/>
                <a:gd name="T60" fmla="*/ 12 w 39"/>
                <a:gd name="T61" fmla="*/ 20 h 45"/>
                <a:gd name="T62" fmla="*/ 15 w 39"/>
                <a:gd name="T63" fmla="*/ 20 h 45"/>
                <a:gd name="T64" fmla="*/ 18 w 39"/>
                <a:gd name="T65" fmla="*/ 22 h 45"/>
                <a:gd name="T66" fmla="*/ 16 w 39"/>
                <a:gd name="T67" fmla="*/ 24 h 45"/>
                <a:gd name="T68" fmla="*/ 11 w 39"/>
                <a:gd name="T69" fmla="*/ 26 h 45"/>
                <a:gd name="T70" fmla="*/ 4 w 39"/>
                <a:gd name="T71" fmla="*/ 29 h 45"/>
                <a:gd name="T72" fmla="*/ 4 w 39"/>
                <a:gd name="T73" fmla="*/ 29 h 45"/>
                <a:gd name="T74" fmla="*/ 4 w 39"/>
                <a:gd name="T75" fmla="*/ 29 h 45"/>
                <a:gd name="T76" fmla="*/ 8 w 39"/>
                <a:gd name="T77" fmla="*/ 31 h 45"/>
                <a:gd name="T78" fmla="*/ 15 w 39"/>
                <a:gd name="T79" fmla="*/ 29 h 45"/>
                <a:gd name="T80" fmla="*/ 17 w 39"/>
                <a:gd name="T81" fmla="*/ 29 h 45"/>
                <a:gd name="T82" fmla="*/ 20 w 39"/>
                <a:gd name="T83" fmla="*/ 30 h 45"/>
                <a:gd name="T84" fmla="*/ 18 w 39"/>
                <a:gd name="T85" fmla="*/ 33 h 45"/>
                <a:gd name="T86" fmla="*/ 16 w 39"/>
                <a:gd name="T87" fmla="*/ 33 h 45"/>
                <a:gd name="T88" fmla="*/ 15 w 39"/>
                <a:gd name="T89" fmla="*/ 34 h 45"/>
                <a:gd name="T90" fmla="*/ 10 w 39"/>
                <a:gd name="T91" fmla="*/ 37 h 45"/>
                <a:gd name="T92" fmla="*/ 10 w 39"/>
                <a:gd name="T93" fmla="*/ 37 h 45"/>
                <a:gd name="T94" fmla="*/ 10 w 39"/>
                <a:gd name="T95" fmla="*/ 37 h 45"/>
                <a:gd name="T96" fmla="*/ 12 w 39"/>
                <a:gd name="T97" fmla="*/ 38 h 45"/>
                <a:gd name="T98" fmla="*/ 19 w 39"/>
                <a:gd name="T99" fmla="*/ 36 h 45"/>
                <a:gd name="T100" fmla="*/ 22 w 39"/>
                <a:gd name="T101" fmla="*/ 34 h 45"/>
                <a:gd name="T102" fmla="*/ 25 w 39"/>
                <a:gd name="T103" fmla="*/ 35 h 45"/>
                <a:gd name="T104" fmla="*/ 24 w 39"/>
                <a:gd name="T105" fmla="*/ 38 h 45"/>
                <a:gd name="T106" fmla="*/ 21 w 39"/>
                <a:gd name="T107" fmla="*/ 41 h 45"/>
                <a:gd name="T108" fmla="*/ 21 w 39"/>
                <a:gd name="T109" fmla="*/ 41 h 45"/>
                <a:gd name="T110" fmla="*/ 22 w 39"/>
                <a:gd name="T111" fmla="*/ 41 h 45"/>
                <a:gd name="T112" fmla="*/ 22 w 39"/>
                <a:gd name="T113" fmla="*/ 41 h 45"/>
                <a:gd name="T114" fmla="*/ 31 w 39"/>
                <a:gd name="T115" fmla="*/ 37 h 45"/>
                <a:gd name="T116" fmla="*/ 35 w 39"/>
                <a:gd name="T117" fmla="*/ 31 h 45"/>
                <a:gd name="T118" fmla="*/ 38 w 39"/>
                <a:gd name="T119" fmla="*/ 31 h 45"/>
                <a:gd name="T120" fmla="*/ 38 w 39"/>
                <a:gd name="T121" fmla="*/ 34 h 45"/>
                <a:gd name="T122" fmla="*/ 22 w 39"/>
                <a:gd name="T123" fmla="*/ 45 h 45"/>
                <a:gd name="T124" fmla="*/ 22 w 39"/>
                <a:gd name="T1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45">
                  <a:moveTo>
                    <a:pt x="21" y="45"/>
                  </a:moveTo>
                  <a:cubicBezTo>
                    <a:pt x="19" y="45"/>
                    <a:pt x="17" y="43"/>
                    <a:pt x="17" y="41"/>
                  </a:cubicBezTo>
                  <a:cubicBezTo>
                    <a:pt x="17" y="41"/>
                    <a:pt x="17" y="41"/>
                    <a:pt x="17" y="41"/>
                  </a:cubicBezTo>
                  <a:cubicBezTo>
                    <a:pt x="17" y="41"/>
                    <a:pt x="17" y="41"/>
                    <a:pt x="17" y="41"/>
                  </a:cubicBezTo>
                  <a:cubicBezTo>
                    <a:pt x="17" y="41"/>
                    <a:pt x="17" y="41"/>
                    <a:pt x="17" y="41"/>
                  </a:cubicBezTo>
                  <a:cubicBezTo>
                    <a:pt x="16" y="41"/>
                    <a:pt x="14" y="42"/>
                    <a:pt x="12" y="42"/>
                  </a:cubicBezTo>
                  <a:cubicBezTo>
                    <a:pt x="12" y="42"/>
                    <a:pt x="12" y="42"/>
                    <a:pt x="12" y="42"/>
                  </a:cubicBezTo>
                  <a:cubicBezTo>
                    <a:pt x="11" y="42"/>
                    <a:pt x="9" y="41"/>
                    <a:pt x="7" y="40"/>
                  </a:cubicBezTo>
                  <a:cubicBezTo>
                    <a:pt x="7" y="40"/>
                    <a:pt x="7" y="40"/>
                    <a:pt x="7" y="40"/>
                  </a:cubicBezTo>
                  <a:cubicBezTo>
                    <a:pt x="7" y="39"/>
                    <a:pt x="6" y="38"/>
                    <a:pt x="6" y="37"/>
                  </a:cubicBezTo>
                  <a:cubicBezTo>
                    <a:pt x="6" y="37"/>
                    <a:pt x="6" y="37"/>
                    <a:pt x="6" y="37"/>
                  </a:cubicBezTo>
                  <a:cubicBezTo>
                    <a:pt x="6" y="36"/>
                    <a:pt x="6" y="35"/>
                    <a:pt x="7" y="35"/>
                  </a:cubicBezTo>
                  <a:cubicBezTo>
                    <a:pt x="7" y="35"/>
                    <a:pt x="7" y="35"/>
                    <a:pt x="7" y="35"/>
                  </a:cubicBezTo>
                  <a:cubicBezTo>
                    <a:pt x="4" y="34"/>
                    <a:pt x="2" y="34"/>
                    <a:pt x="1" y="32"/>
                  </a:cubicBezTo>
                  <a:cubicBezTo>
                    <a:pt x="1" y="32"/>
                    <a:pt x="1" y="32"/>
                    <a:pt x="1" y="32"/>
                  </a:cubicBezTo>
                  <a:cubicBezTo>
                    <a:pt x="0" y="31"/>
                    <a:pt x="0" y="30"/>
                    <a:pt x="0" y="29"/>
                  </a:cubicBezTo>
                  <a:cubicBezTo>
                    <a:pt x="0" y="29"/>
                    <a:pt x="0" y="29"/>
                    <a:pt x="0" y="29"/>
                  </a:cubicBezTo>
                  <a:cubicBezTo>
                    <a:pt x="0" y="27"/>
                    <a:pt x="1" y="26"/>
                    <a:pt x="3" y="25"/>
                  </a:cubicBezTo>
                  <a:cubicBezTo>
                    <a:pt x="3" y="25"/>
                    <a:pt x="3" y="25"/>
                    <a:pt x="3" y="25"/>
                  </a:cubicBezTo>
                  <a:cubicBezTo>
                    <a:pt x="4" y="24"/>
                    <a:pt x="5" y="24"/>
                    <a:pt x="5" y="23"/>
                  </a:cubicBezTo>
                  <a:cubicBezTo>
                    <a:pt x="5" y="23"/>
                    <a:pt x="5" y="23"/>
                    <a:pt x="5" y="23"/>
                  </a:cubicBezTo>
                  <a:cubicBezTo>
                    <a:pt x="4" y="23"/>
                    <a:pt x="2" y="22"/>
                    <a:pt x="1" y="20"/>
                  </a:cubicBezTo>
                  <a:cubicBezTo>
                    <a:pt x="1" y="20"/>
                    <a:pt x="1" y="20"/>
                    <a:pt x="1" y="20"/>
                  </a:cubicBezTo>
                  <a:cubicBezTo>
                    <a:pt x="1" y="19"/>
                    <a:pt x="1" y="19"/>
                    <a:pt x="1" y="18"/>
                  </a:cubicBezTo>
                  <a:cubicBezTo>
                    <a:pt x="1" y="18"/>
                    <a:pt x="1" y="18"/>
                    <a:pt x="1" y="18"/>
                  </a:cubicBezTo>
                  <a:cubicBezTo>
                    <a:pt x="1" y="16"/>
                    <a:pt x="3" y="15"/>
                    <a:pt x="5" y="14"/>
                  </a:cubicBezTo>
                  <a:cubicBezTo>
                    <a:pt x="5" y="14"/>
                    <a:pt x="5" y="14"/>
                    <a:pt x="5" y="14"/>
                  </a:cubicBezTo>
                  <a:cubicBezTo>
                    <a:pt x="7" y="13"/>
                    <a:pt x="10" y="12"/>
                    <a:pt x="12" y="12"/>
                  </a:cubicBezTo>
                  <a:cubicBezTo>
                    <a:pt x="12" y="12"/>
                    <a:pt x="12" y="12"/>
                    <a:pt x="12" y="12"/>
                  </a:cubicBezTo>
                  <a:cubicBezTo>
                    <a:pt x="14" y="11"/>
                    <a:pt x="16" y="11"/>
                    <a:pt x="18" y="11"/>
                  </a:cubicBezTo>
                  <a:cubicBezTo>
                    <a:pt x="18" y="11"/>
                    <a:pt x="18" y="11"/>
                    <a:pt x="18" y="11"/>
                  </a:cubicBezTo>
                  <a:cubicBezTo>
                    <a:pt x="16" y="9"/>
                    <a:pt x="15" y="7"/>
                    <a:pt x="15" y="4"/>
                  </a:cubicBezTo>
                  <a:cubicBezTo>
                    <a:pt x="15" y="4"/>
                    <a:pt x="15" y="4"/>
                    <a:pt x="15" y="4"/>
                  </a:cubicBezTo>
                  <a:cubicBezTo>
                    <a:pt x="15" y="3"/>
                    <a:pt x="16" y="1"/>
                    <a:pt x="17" y="1"/>
                  </a:cubicBezTo>
                  <a:cubicBezTo>
                    <a:pt x="17" y="1"/>
                    <a:pt x="17" y="1"/>
                    <a:pt x="17" y="1"/>
                  </a:cubicBezTo>
                  <a:cubicBezTo>
                    <a:pt x="18" y="0"/>
                    <a:pt x="19" y="0"/>
                    <a:pt x="20" y="0"/>
                  </a:cubicBezTo>
                  <a:cubicBezTo>
                    <a:pt x="20" y="0"/>
                    <a:pt x="20" y="0"/>
                    <a:pt x="20" y="0"/>
                  </a:cubicBezTo>
                  <a:cubicBezTo>
                    <a:pt x="25" y="0"/>
                    <a:pt x="33" y="3"/>
                    <a:pt x="34" y="3"/>
                  </a:cubicBezTo>
                  <a:cubicBezTo>
                    <a:pt x="34" y="3"/>
                    <a:pt x="34" y="3"/>
                    <a:pt x="34" y="3"/>
                  </a:cubicBezTo>
                  <a:cubicBezTo>
                    <a:pt x="35" y="3"/>
                    <a:pt x="35" y="5"/>
                    <a:pt x="35" y="6"/>
                  </a:cubicBezTo>
                  <a:cubicBezTo>
                    <a:pt x="35" y="6"/>
                    <a:pt x="35" y="6"/>
                    <a:pt x="35" y="6"/>
                  </a:cubicBezTo>
                  <a:cubicBezTo>
                    <a:pt x="34" y="7"/>
                    <a:pt x="33" y="7"/>
                    <a:pt x="32" y="7"/>
                  </a:cubicBezTo>
                  <a:cubicBezTo>
                    <a:pt x="32" y="7"/>
                    <a:pt x="32" y="7"/>
                    <a:pt x="32" y="7"/>
                  </a:cubicBezTo>
                  <a:cubicBezTo>
                    <a:pt x="32" y="7"/>
                    <a:pt x="30" y="6"/>
                    <a:pt x="28" y="5"/>
                  </a:cubicBezTo>
                  <a:cubicBezTo>
                    <a:pt x="28" y="5"/>
                    <a:pt x="28" y="5"/>
                    <a:pt x="28" y="5"/>
                  </a:cubicBezTo>
                  <a:cubicBezTo>
                    <a:pt x="25" y="5"/>
                    <a:pt x="22" y="4"/>
                    <a:pt x="20" y="4"/>
                  </a:cubicBezTo>
                  <a:cubicBezTo>
                    <a:pt x="20" y="4"/>
                    <a:pt x="20" y="4"/>
                    <a:pt x="20" y="4"/>
                  </a:cubicBezTo>
                  <a:cubicBezTo>
                    <a:pt x="19" y="4"/>
                    <a:pt x="19" y="4"/>
                    <a:pt x="19" y="4"/>
                  </a:cubicBezTo>
                  <a:cubicBezTo>
                    <a:pt x="19" y="4"/>
                    <a:pt x="19" y="4"/>
                    <a:pt x="19" y="4"/>
                  </a:cubicBezTo>
                  <a:cubicBezTo>
                    <a:pt x="19" y="6"/>
                    <a:pt x="20" y="7"/>
                    <a:pt x="21" y="8"/>
                  </a:cubicBezTo>
                  <a:cubicBezTo>
                    <a:pt x="21" y="8"/>
                    <a:pt x="21" y="8"/>
                    <a:pt x="21" y="8"/>
                  </a:cubicBezTo>
                  <a:cubicBezTo>
                    <a:pt x="22" y="10"/>
                    <a:pt x="23" y="10"/>
                    <a:pt x="23" y="10"/>
                  </a:cubicBezTo>
                  <a:cubicBezTo>
                    <a:pt x="23" y="10"/>
                    <a:pt x="23" y="10"/>
                    <a:pt x="23" y="10"/>
                  </a:cubicBezTo>
                  <a:cubicBezTo>
                    <a:pt x="24" y="11"/>
                    <a:pt x="24" y="12"/>
                    <a:pt x="24" y="12"/>
                  </a:cubicBezTo>
                  <a:cubicBezTo>
                    <a:pt x="24" y="12"/>
                    <a:pt x="24" y="12"/>
                    <a:pt x="24" y="12"/>
                  </a:cubicBezTo>
                  <a:cubicBezTo>
                    <a:pt x="24" y="13"/>
                    <a:pt x="23" y="14"/>
                    <a:pt x="23" y="14"/>
                  </a:cubicBezTo>
                  <a:cubicBezTo>
                    <a:pt x="23" y="14"/>
                    <a:pt x="23" y="14"/>
                    <a:pt x="23" y="14"/>
                  </a:cubicBezTo>
                  <a:cubicBezTo>
                    <a:pt x="23" y="14"/>
                    <a:pt x="18" y="14"/>
                    <a:pt x="14" y="15"/>
                  </a:cubicBezTo>
                  <a:cubicBezTo>
                    <a:pt x="14" y="15"/>
                    <a:pt x="14" y="15"/>
                    <a:pt x="14" y="15"/>
                  </a:cubicBezTo>
                  <a:cubicBezTo>
                    <a:pt x="10" y="16"/>
                    <a:pt x="6" y="18"/>
                    <a:pt x="5" y="18"/>
                  </a:cubicBezTo>
                  <a:cubicBezTo>
                    <a:pt x="5" y="18"/>
                    <a:pt x="5" y="18"/>
                    <a:pt x="5" y="18"/>
                  </a:cubicBezTo>
                  <a:cubicBezTo>
                    <a:pt x="6" y="20"/>
                    <a:pt x="9" y="20"/>
                    <a:pt x="12" y="20"/>
                  </a:cubicBezTo>
                  <a:cubicBezTo>
                    <a:pt x="12" y="20"/>
                    <a:pt x="12" y="20"/>
                    <a:pt x="12" y="20"/>
                  </a:cubicBezTo>
                  <a:cubicBezTo>
                    <a:pt x="14" y="20"/>
                    <a:pt x="15" y="20"/>
                    <a:pt x="15" y="20"/>
                  </a:cubicBezTo>
                  <a:cubicBezTo>
                    <a:pt x="15" y="20"/>
                    <a:pt x="15" y="20"/>
                    <a:pt x="15" y="20"/>
                  </a:cubicBezTo>
                  <a:cubicBezTo>
                    <a:pt x="17" y="20"/>
                    <a:pt x="18" y="21"/>
                    <a:pt x="18" y="22"/>
                  </a:cubicBezTo>
                  <a:cubicBezTo>
                    <a:pt x="18" y="22"/>
                    <a:pt x="18" y="22"/>
                    <a:pt x="18" y="22"/>
                  </a:cubicBezTo>
                  <a:cubicBezTo>
                    <a:pt x="18" y="23"/>
                    <a:pt x="17" y="24"/>
                    <a:pt x="16" y="24"/>
                  </a:cubicBezTo>
                  <a:cubicBezTo>
                    <a:pt x="16" y="24"/>
                    <a:pt x="16" y="24"/>
                    <a:pt x="16" y="24"/>
                  </a:cubicBezTo>
                  <a:cubicBezTo>
                    <a:pt x="16" y="24"/>
                    <a:pt x="14" y="25"/>
                    <a:pt x="11" y="26"/>
                  </a:cubicBezTo>
                  <a:cubicBezTo>
                    <a:pt x="11" y="26"/>
                    <a:pt x="11" y="26"/>
                    <a:pt x="11" y="26"/>
                  </a:cubicBezTo>
                  <a:cubicBezTo>
                    <a:pt x="8" y="27"/>
                    <a:pt x="4" y="28"/>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6" y="31"/>
                    <a:pt x="8" y="31"/>
                  </a:cubicBezTo>
                  <a:cubicBezTo>
                    <a:pt x="8" y="31"/>
                    <a:pt x="8" y="31"/>
                    <a:pt x="8" y="31"/>
                  </a:cubicBezTo>
                  <a:cubicBezTo>
                    <a:pt x="10" y="31"/>
                    <a:pt x="13" y="30"/>
                    <a:pt x="15" y="29"/>
                  </a:cubicBezTo>
                  <a:cubicBezTo>
                    <a:pt x="15" y="29"/>
                    <a:pt x="15" y="29"/>
                    <a:pt x="15" y="29"/>
                  </a:cubicBezTo>
                  <a:cubicBezTo>
                    <a:pt x="16" y="29"/>
                    <a:pt x="17" y="29"/>
                    <a:pt x="17" y="29"/>
                  </a:cubicBezTo>
                  <a:cubicBezTo>
                    <a:pt x="17" y="29"/>
                    <a:pt x="17" y="29"/>
                    <a:pt x="17" y="29"/>
                  </a:cubicBezTo>
                  <a:cubicBezTo>
                    <a:pt x="18" y="28"/>
                    <a:pt x="19" y="29"/>
                    <a:pt x="20" y="30"/>
                  </a:cubicBezTo>
                  <a:cubicBezTo>
                    <a:pt x="20" y="30"/>
                    <a:pt x="20" y="30"/>
                    <a:pt x="20" y="30"/>
                  </a:cubicBezTo>
                  <a:cubicBezTo>
                    <a:pt x="20" y="31"/>
                    <a:pt x="19" y="32"/>
                    <a:pt x="18" y="33"/>
                  </a:cubicBezTo>
                  <a:cubicBezTo>
                    <a:pt x="18" y="33"/>
                    <a:pt x="18" y="33"/>
                    <a:pt x="18" y="33"/>
                  </a:cubicBezTo>
                  <a:cubicBezTo>
                    <a:pt x="18" y="33"/>
                    <a:pt x="18" y="33"/>
                    <a:pt x="16" y="33"/>
                  </a:cubicBezTo>
                  <a:cubicBezTo>
                    <a:pt x="16" y="33"/>
                    <a:pt x="16" y="33"/>
                    <a:pt x="16" y="33"/>
                  </a:cubicBezTo>
                  <a:cubicBezTo>
                    <a:pt x="16" y="33"/>
                    <a:pt x="15" y="34"/>
                    <a:pt x="15" y="34"/>
                  </a:cubicBezTo>
                  <a:cubicBezTo>
                    <a:pt x="15" y="34"/>
                    <a:pt x="15" y="34"/>
                    <a:pt x="15" y="34"/>
                  </a:cubicBezTo>
                  <a:cubicBezTo>
                    <a:pt x="13" y="35"/>
                    <a:pt x="10"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1" y="37"/>
                    <a:pt x="11" y="38"/>
                    <a:pt x="12" y="38"/>
                  </a:cubicBezTo>
                  <a:cubicBezTo>
                    <a:pt x="12" y="38"/>
                    <a:pt x="12" y="38"/>
                    <a:pt x="12" y="38"/>
                  </a:cubicBezTo>
                  <a:cubicBezTo>
                    <a:pt x="14" y="38"/>
                    <a:pt x="17" y="37"/>
                    <a:pt x="19" y="36"/>
                  </a:cubicBezTo>
                  <a:cubicBezTo>
                    <a:pt x="19" y="36"/>
                    <a:pt x="19" y="36"/>
                    <a:pt x="19" y="36"/>
                  </a:cubicBezTo>
                  <a:cubicBezTo>
                    <a:pt x="21" y="35"/>
                    <a:pt x="22" y="34"/>
                    <a:pt x="22" y="34"/>
                  </a:cubicBezTo>
                  <a:cubicBezTo>
                    <a:pt x="22" y="34"/>
                    <a:pt x="22" y="34"/>
                    <a:pt x="22" y="34"/>
                  </a:cubicBezTo>
                  <a:cubicBezTo>
                    <a:pt x="23" y="34"/>
                    <a:pt x="24" y="34"/>
                    <a:pt x="25" y="35"/>
                  </a:cubicBezTo>
                  <a:cubicBezTo>
                    <a:pt x="25" y="35"/>
                    <a:pt x="25" y="35"/>
                    <a:pt x="25" y="35"/>
                  </a:cubicBezTo>
                  <a:cubicBezTo>
                    <a:pt x="26" y="36"/>
                    <a:pt x="25" y="37"/>
                    <a:pt x="24" y="38"/>
                  </a:cubicBezTo>
                  <a:cubicBezTo>
                    <a:pt x="24" y="38"/>
                    <a:pt x="24" y="38"/>
                    <a:pt x="24" y="38"/>
                  </a:cubicBezTo>
                  <a:cubicBezTo>
                    <a:pt x="24" y="38"/>
                    <a:pt x="22" y="39"/>
                    <a:pt x="21" y="41"/>
                  </a:cubicBezTo>
                  <a:cubicBezTo>
                    <a:pt x="21" y="41"/>
                    <a:pt x="21" y="41"/>
                    <a:pt x="21" y="41"/>
                  </a:cubicBezTo>
                  <a:cubicBezTo>
                    <a:pt x="21" y="41"/>
                    <a:pt x="21" y="41"/>
                    <a:pt x="21" y="41"/>
                  </a:cubicBezTo>
                  <a:cubicBezTo>
                    <a:pt x="21" y="41"/>
                    <a:pt x="21" y="41"/>
                    <a:pt x="21" y="41"/>
                  </a:cubicBezTo>
                  <a:cubicBezTo>
                    <a:pt x="21" y="41"/>
                    <a:pt x="21" y="41"/>
                    <a:pt x="22" y="41"/>
                  </a:cubicBezTo>
                  <a:cubicBezTo>
                    <a:pt x="22" y="41"/>
                    <a:pt x="22" y="41"/>
                    <a:pt x="22" y="41"/>
                  </a:cubicBezTo>
                  <a:cubicBezTo>
                    <a:pt x="22" y="41"/>
                    <a:pt x="22" y="41"/>
                    <a:pt x="22" y="41"/>
                  </a:cubicBezTo>
                  <a:cubicBezTo>
                    <a:pt x="22" y="41"/>
                    <a:pt x="22" y="41"/>
                    <a:pt x="22" y="41"/>
                  </a:cubicBezTo>
                  <a:cubicBezTo>
                    <a:pt x="24" y="42"/>
                    <a:pt x="28" y="39"/>
                    <a:pt x="31" y="37"/>
                  </a:cubicBezTo>
                  <a:cubicBezTo>
                    <a:pt x="31" y="37"/>
                    <a:pt x="31" y="37"/>
                    <a:pt x="31" y="37"/>
                  </a:cubicBezTo>
                  <a:cubicBezTo>
                    <a:pt x="33" y="34"/>
                    <a:pt x="35" y="31"/>
                    <a:pt x="35" y="31"/>
                  </a:cubicBezTo>
                  <a:cubicBezTo>
                    <a:pt x="35" y="31"/>
                    <a:pt x="35" y="31"/>
                    <a:pt x="35" y="31"/>
                  </a:cubicBezTo>
                  <a:cubicBezTo>
                    <a:pt x="36" y="31"/>
                    <a:pt x="37" y="30"/>
                    <a:pt x="38" y="31"/>
                  </a:cubicBezTo>
                  <a:cubicBezTo>
                    <a:pt x="38" y="31"/>
                    <a:pt x="38" y="31"/>
                    <a:pt x="38" y="31"/>
                  </a:cubicBezTo>
                  <a:cubicBezTo>
                    <a:pt x="39" y="32"/>
                    <a:pt x="39" y="33"/>
                    <a:pt x="38" y="34"/>
                  </a:cubicBezTo>
                  <a:cubicBezTo>
                    <a:pt x="38" y="34"/>
                    <a:pt x="38" y="34"/>
                    <a:pt x="38" y="34"/>
                  </a:cubicBezTo>
                  <a:cubicBezTo>
                    <a:pt x="38" y="34"/>
                    <a:pt x="30" y="45"/>
                    <a:pt x="22" y="45"/>
                  </a:cubicBezTo>
                  <a:cubicBezTo>
                    <a:pt x="22" y="45"/>
                    <a:pt x="22" y="45"/>
                    <a:pt x="22" y="45"/>
                  </a:cubicBezTo>
                  <a:cubicBezTo>
                    <a:pt x="22" y="45"/>
                    <a:pt x="22" y="45"/>
                    <a:pt x="22" y="45"/>
                  </a:cubicBezTo>
                  <a:cubicBezTo>
                    <a:pt x="22" y="45"/>
                    <a:pt x="22" y="45"/>
                    <a:pt x="22" y="45"/>
                  </a:cubicBezTo>
                  <a:cubicBezTo>
                    <a:pt x="22" y="45"/>
                    <a:pt x="21" y="45"/>
                    <a:pt x="21" y="4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831">
              <a:extLst>
                <a:ext uri="{FF2B5EF4-FFF2-40B4-BE49-F238E27FC236}">
                  <a16:creationId xmlns:a16="http://schemas.microsoft.com/office/drawing/2014/main" id="{2117142C-7832-402A-82E0-116D3421763D}"/>
                </a:ext>
              </a:extLst>
            </p:cNvPr>
            <p:cNvSpPr/>
            <p:nvPr/>
          </p:nvSpPr>
          <p:spPr bwMode="auto">
            <a:xfrm rot="964014">
              <a:off x="9077831" y="1242919"/>
              <a:ext cx="232372" cy="242127"/>
            </a:xfrm>
            <a:custGeom>
              <a:avLst/>
              <a:gdLst>
                <a:gd name="T0" fmla="*/ 0 w 45"/>
                <a:gd name="T1" fmla="*/ 28 h 46"/>
                <a:gd name="T2" fmla="*/ 27 w 45"/>
                <a:gd name="T3" fmla="*/ 12 h 46"/>
                <a:gd name="T4" fmla="*/ 20 w 45"/>
                <a:gd name="T5" fmla="*/ 46 h 46"/>
                <a:gd name="T6" fmla="*/ 6 w 45"/>
                <a:gd name="T7" fmla="*/ 42 h 46"/>
                <a:gd name="T8" fmla="*/ 0 w 45"/>
                <a:gd name="T9" fmla="*/ 28 h 46"/>
              </a:gdLst>
              <a:ahLst/>
              <a:cxnLst>
                <a:cxn ang="0">
                  <a:pos x="T0" y="T1"/>
                </a:cxn>
                <a:cxn ang="0">
                  <a:pos x="T2" y="T3"/>
                </a:cxn>
                <a:cxn ang="0">
                  <a:pos x="T4" y="T5"/>
                </a:cxn>
                <a:cxn ang="0">
                  <a:pos x="T6" y="T7"/>
                </a:cxn>
                <a:cxn ang="0">
                  <a:pos x="T8" y="T9"/>
                </a:cxn>
              </a:cxnLst>
              <a:rect l="0" t="0" r="r" b="b"/>
              <a:pathLst>
                <a:path w="45" h="46">
                  <a:moveTo>
                    <a:pt x="0" y="28"/>
                  </a:moveTo>
                  <a:cubicBezTo>
                    <a:pt x="0" y="28"/>
                    <a:pt x="9" y="0"/>
                    <a:pt x="27" y="12"/>
                  </a:cubicBezTo>
                  <a:cubicBezTo>
                    <a:pt x="45" y="24"/>
                    <a:pt x="37" y="41"/>
                    <a:pt x="20" y="46"/>
                  </a:cubicBezTo>
                  <a:cubicBezTo>
                    <a:pt x="6" y="42"/>
                    <a:pt x="6" y="42"/>
                    <a:pt x="6" y="42"/>
                  </a:cubicBezTo>
                  <a:lnTo>
                    <a:pt x="0"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832">
              <a:extLst>
                <a:ext uri="{FF2B5EF4-FFF2-40B4-BE49-F238E27FC236}">
                  <a16:creationId xmlns:a16="http://schemas.microsoft.com/office/drawing/2014/main" id="{51B45B49-9F98-4C86-A1C8-D6D98030649B}"/>
                </a:ext>
              </a:extLst>
            </p:cNvPr>
            <p:cNvSpPr/>
            <p:nvPr/>
          </p:nvSpPr>
          <p:spPr bwMode="auto">
            <a:xfrm rot="964014">
              <a:off x="9122123" y="1302351"/>
              <a:ext cx="118378" cy="132273"/>
            </a:xfrm>
            <a:custGeom>
              <a:avLst/>
              <a:gdLst>
                <a:gd name="T0" fmla="*/ 1 w 23"/>
                <a:gd name="T1" fmla="*/ 24 h 25"/>
                <a:gd name="T2" fmla="*/ 1 w 23"/>
                <a:gd name="T3" fmla="*/ 22 h 25"/>
                <a:gd name="T4" fmla="*/ 1 w 23"/>
                <a:gd name="T5" fmla="*/ 22 h 25"/>
                <a:gd name="T6" fmla="*/ 19 w 23"/>
                <a:gd name="T7" fmla="*/ 1 h 25"/>
                <a:gd name="T8" fmla="*/ 22 w 23"/>
                <a:gd name="T9" fmla="*/ 1 h 25"/>
                <a:gd name="T10" fmla="*/ 22 w 23"/>
                <a:gd name="T11" fmla="*/ 1 h 25"/>
                <a:gd name="T12" fmla="*/ 22 w 23"/>
                <a:gd name="T13" fmla="*/ 4 h 25"/>
                <a:gd name="T14" fmla="*/ 22 w 23"/>
                <a:gd name="T15" fmla="*/ 4 h 25"/>
                <a:gd name="T16" fmla="*/ 4 w 23"/>
                <a:gd name="T17" fmla="*/ 24 h 25"/>
                <a:gd name="T18" fmla="*/ 2 w 23"/>
                <a:gd name="T19" fmla="*/ 25 h 25"/>
                <a:gd name="T20" fmla="*/ 2 w 23"/>
                <a:gd name="T21" fmla="*/ 25 h 25"/>
                <a:gd name="T22" fmla="*/ 1 w 23"/>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5">
                  <a:moveTo>
                    <a:pt x="1" y="24"/>
                  </a:moveTo>
                  <a:cubicBezTo>
                    <a:pt x="0" y="24"/>
                    <a:pt x="0" y="22"/>
                    <a:pt x="1" y="22"/>
                  </a:cubicBezTo>
                  <a:cubicBezTo>
                    <a:pt x="1" y="22"/>
                    <a:pt x="1" y="22"/>
                    <a:pt x="1" y="22"/>
                  </a:cubicBezTo>
                  <a:cubicBezTo>
                    <a:pt x="19" y="1"/>
                    <a:pt x="19" y="1"/>
                    <a:pt x="19" y="1"/>
                  </a:cubicBezTo>
                  <a:cubicBezTo>
                    <a:pt x="20" y="0"/>
                    <a:pt x="21" y="0"/>
                    <a:pt x="22" y="1"/>
                  </a:cubicBezTo>
                  <a:cubicBezTo>
                    <a:pt x="22" y="1"/>
                    <a:pt x="22" y="1"/>
                    <a:pt x="22" y="1"/>
                  </a:cubicBezTo>
                  <a:cubicBezTo>
                    <a:pt x="23" y="2"/>
                    <a:pt x="23" y="3"/>
                    <a:pt x="22" y="4"/>
                  </a:cubicBezTo>
                  <a:cubicBezTo>
                    <a:pt x="22" y="4"/>
                    <a:pt x="22" y="4"/>
                    <a:pt x="22" y="4"/>
                  </a:cubicBezTo>
                  <a:cubicBezTo>
                    <a:pt x="4" y="24"/>
                    <a:pt x="4" y="24"/>
                    <a:pt x="4" y="24"/>
                  </a:cubicBezTo>
                  <a:cubicBezTo>
                    <a:pt x="3" y="25"/>
                    <a:pt x="3" y="25"/>
                    <a:pt x="2" y="25"/>
                  </a:cubicBezTo>
                  <a:cubicBezTo>
                    <a:pt x="2" y="25"/>
                    <a:pt x="2" y="25"/>
                    <a:pt x="2" y="25"/>
                  </a:cubicBezTo>
                  <a:cubicBezTo>
                    <a:pt x="2" y="25"/>
                    <a:pt x="1" y="25"/>
                    <a:pt x="1" y="2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833">
              <a:extLst>
                <a:ext uri="{FF2B5EF4-FFF2-40B4-BE49-F238E27FC236}">
                  <a16:creationId xmlns:a16="http://schemas.microsoft.com/office/drawing/2014/main" id="{93F05D89-BD09-431F-831E-DE022B22C5B3}"/>
                </a:ext>
              </a:extLst>
            </p:cNvPr>
            <p:cNvSpPr>
              <a:spLocks noEditPoints="1"/>
            </p:cNvSpPr>
            <p:nvPr/>
          </p:nvSpPr>
          <p:spPr bwMode="auto">
            <a:xfrm rot="964014">
              <a:off x="9061168" y="1272105"/>
              <a:ext cx="212644" cy="217466"/>
            </a:xfrm>
            <a:custGeom>
              <a:avLst/>
              <a:gdLst>
                <a:gd name="T0" fmla="*/ 7 w 41"/>
                <a:gd name="T1" fmla="*/ 37 h 41"/>
                <a:gd name="T2" fmla="*/ 6 w 41"/>
                <a:gd name="T3" fmla="*/ 36 h 41"/>
                <a:gd name="T4" fmla="*/ 6 w 41"/>
                <a:gd name="T5" fmla="*/ 36 h 41"/>
                <a:gd name="T6" fmla="*/ 0 w 41"/>
                <a:gd name="T7" fmla="*/ 22 h 41"/>
                <a:gd name="T8" fmla="*/ 2 w 41"/>
                <a:gd name="T9" fmla="*/ 21 h 41"/>
                <a:gd name="T10" fmla="*/ 4 w 41"/>
                <a:gd name="T11" fmla="*/ 22 h 41"/>
                <a:gd name="T12" fmla="*/ 2 w 41"/>
                <a:gd name="T13" fmla="*/ 21 h 41"/>
                <a:gd name="T14" fmla="*/ 0 w 41"/>
                <a:gd name="T15" fmla="*/ 22 h 41"/>
                <a:gd name="T16" fmla="*/ 0 w 41"/>
                <a:gd name="T17" fmla="*/ 20 h 41"/>
                <a:gd name="T18" fmla="*/ 0 w 41"/>
                <a:gd name="T19" fmla="*/ 20 h 41"/>
                <a:gd name="T20" fmla="*/ 21 w 41"/>
                <a:gd name="T21" fmla="*/ 0 h 41"/>
                <a:gd name="T22" fmla="*/ 21 w 41"/>
                <a:gd name="T23" fmla="*/ 0 h 41"/>
                <a:gd name="T24" fmla="*/ 30 w 41"/>
                <a:gd name="T25" fmla="*/ 3 h 41"/>
                <a:gd name="T26" fmla="*/ 30 w 41"/>
                <a:gd name="T27" fmla="*/ 3 h 41"/>
                <a:gd name="T28" fmla="*/ 41 w 41"/>
                <a:gd name="T29" fmla="*/ 20 h 41"/>
                <a:gd name="T30" fmla="*/ 41 w 41"/>
                <a:gd name="T31" fmla="*/ 20 h 41"/>
                <a:gd name="T32" fmla="*/ 23 w 41"/>
                <a:gd name="T33" fmla="*/ 41 h 41"/>
                <a:gd name="T34" fmla="*/ 23 w 41"/>
                <a:gd name="T35" fmla="*/ 41 h 41"/>
                <a:gd name="T36" fmla="*/ 22 w 41"/>
                <a:gd name="T37" fmla="*/ 41 h 41"/>
                <a:gd name="T38" fmla="*/ 7 w 41"/>
                <a:gd name="T39" fmla="*/ 37 h 41"/>
                <a:gd name="T40" fmla="*/ 9 w 41"/>
                <a:gd name="T41" fmla="*/ 34 h 41"/>
                <a:gd name="T42" fmla="*/ 22 w 41"/>
                <a:gd name="T43" fmla="*/ 37 h 41"/>
                <a:gd name="T44" fmla="*/ 37 w 41"/>
                <a:gd name="T45" fmla="*/ 20 h 41"/>
                <a:gd name="T46" fmla="*/ 37 w 41"/>
                <a:gd name="T47" fmla="*/ 20 h 41"/>
                <a:gd name="T48" fmla="*/ 28 w 41"/>
                <a:gd name="T49" fmla="*/ 7 h 41"/>
                <a:gd name="T50" fmla="*/ 28 w 41"/>
                <a:gd name="T51" fmla="*/ 7 h 41"/>
                <a:gd name="T52" fmla="*/ 21 w 41"/>
                <a:gd name="T53" fmla="*/ 4 h 41"/>
                <a:gd name="T54" fmla="*/ 21 w 41"/>
                <a:gd name="T55" fmla="*/ 4 h 41"/>
                <a:gd name="T56" fmla="*/ 8 w 41"/>
                <a:gd name="T57" fmla="*/ 13 h 41"/>
                <a:gd name="T58" fmla="*/ 8 w 41"/>
                <a:gd name="T59" fmla="*/ 13 h 41"/>
                <a:gd name="T60" fmla="*/ 4 w 41"/>
                <a:gd name="T61" fmla="*/ 21 h 41"/>
                <a:gd name="T62" fmla="*/ 4 w 41"/>
                <a:gd name="T63" fmla="*/ 21 h 41"/>
                <a:gd name="T64" fmla="*/ 9 w 41"/>
                <a:gd name="T6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7" y="37"/>
                  </a:moveTo>
                  <a:cubicBezTo>
                    <a:pt x="7" y="37"/>
                    <a:pt x="6" y="37"/>
                    <a:pt x="6" y="36"/>
                  </a:cubicBezTo>
                  <a:cubicBezTo>
                    <a:pt x="6" y="36"/>
                    <a:pt x="6" y="36"/>
                    <a:pt x="6" y="36"/>
                  </a:cubicBezTo>
                  <a:cubicBezTo>
                    <a:pt x="0" y="22"/>
                    <a:pt x="0" y="22"/>
                    <a:pt x="0" y="22"/>
                  </a:cubicBezTo>
                  <a:cubicBezTo>
                    <a:pt x="2" y="21"/>
                    <a:pt x="2" y="21"/>
                    <a:pt x="2" y="21"/>
                  </a:cubicBezTo>
                  <a:cubicBezTo>
                    <a:pt x="4" y="22"/>
                    <a:pt x="4" y="22"/>
                    <a:pt x="4" y="22"/>
                  </a:cubicBezTo>
                  <a:cubicBezTo>
                    <a:pt x="2" y="21"/>
                    <a:pt x="2" y="21"/>
                    <a:pt x="2" y="21"/>
                  </a:cubicBezTo>
                  <a:cubicBezTo>
                    <a:pt x="0" y="22"/>
                    <a:pt x="0" y="22"/>
                    <a:pt x="0" y="22"/>
                  </a:cubicBezTo>
                  <a:cubicBezTo>
                    <a:pt x="0" y="21"/>
                    <a:pt x="0" y="21"/>
                    <a:pt x="0" y="20"/>
                  </a:cubicBezTo>
                  <a:cubicBezTo>
                    <a:pt x="0" y="20"/>
                    <a:pt x="0" y="20"/>
                    <a:pt x="0" y="20"/>
                  </a:cubicBezTo>
                  <a:cubicBezTo>
                    <a:pt x="0" y="20"/>
                    <a:pt x="6" y="1"/>
                    <a:pt x="21" y="0"/>
                  </a:cubicBezTo>
                  <a:cubicBezTo>
                    <a:pt x="21" y="0"/>
                    <a:pt x="21" y="0"/>
                    <a:pt x="21" y="0"/>
                  </a:cubicBezTo>
                  <a:cubicBezTo>
                    <a:pt x="24" y="0"/>
                    <a:pt x="27" y="1"/>
                    <a:pt x="30" y="3"/>
                  </a:cubicBezTo>
                  <a:cubicBezTo>
                    <a:pt x="30" y="3"/>
                    <a:pt x="30" y="3"/>
                    <a:pt x="30" y="3"/>
                  </a:cubicBezTo>
                  <a:cubicBezTo>
                    <a:pt x="38" y="8"/>
                    <a:pt x="41" y="14"/>
                    <a:pt x="41" y="20"/>
                  </a:cubicBezTo>
                  <a:cubicBezTo>
                    <a:pt x="41" y="20"/>
                    <a:pt x="41" y="20"/>
                    <a:pt x="41" y="20"/>
                  </a:cubicBezTo>
                  <a:cubicBezTo>
                    <a:pt x="41" y="30"/>
                    <a:pt x="33" y="38"/>
                    <a:pt x="23" y="41"/>
                  </a:cubicBezTo>
                  <a:cubicBezTo>
                    <a:pt x="23" y="41"/>
                    <a:pt x="23" y="41"/>
                    <a:pt x="23" y="41"/>
                  </a:cubicBezTo>
                  <a:cubicBezTo>
                    <a:pt x="22" y="41"/>
                    <a:pt x="22" y="41"/>
                    <a:pt x="22" y="41"/>
                  </a:cubicBezTo>
                  <a:cubicBezTo>
                    <a:pt x="7" y="37"/>
                    <a:pt x="7" y="37"/>
                    <a:pt x="7" y="37"/>
                  </a:cubicBezTo>
                  <a:close/>
                  <a:moveTo>
                    <a:pt x="9" y="34"/>
                  </a:moveTo>
                  <a:cubicBezTo>
                    <a:pt x="22" y="37"/>
                    <a:pt x="22" y="37"/>
                    <a:pt x="22" y="37"/>
                  </a:cubicBezTo>
                  <a:cubicBezTo>
                    <a:pt x="31" y="34"/>
                    <a:pt x="37" y="27"/>
                    <a:pt x="37" y="20"/>
                  </a:cubicBezTo>
                  <a:cubicBezTo>
                    <a:pt x="37" y="20"/>
                    <a:pt x="37" y="20"/>
                    <a:pt x="37" y="20"/>
                  </a:cubicBezTo>
                  <a:cubicBezTo>
                    <a:pt x="37" y="16"/>
                    <a:pt x="35" y="11"/>
                    <a:pt x="28" y="7"/>
                  </a:cubicBezTo>
                  <a:cubicBezTo>
                    <a:pt x="28" y="7"/>
                    <a:pt x="28" y="7"/>
                    <a:pt x="28" y="7"/>
                  </a:cubicBezTo>
                  <a:cubicBezTo>
                    <a:pt x="25" y="5"/>
                    <a:pt x="23" y="4"/>
                    <a:pt x="21" y="4"/>
                  </a:cubicBezTo>
                  <a:cubicBezTo>
                    <a:pt x="21" y="4"/>
                    <a:pt x="21" y="4"/>
                    <a:pt x="21" y="4"/>
                  </a:cubicBezTo>
                  <a:cubicBezTo>
                    <a:pt x="16" y="4"/>
                    <a:pt x="11" y="8"/>
                    <a:pt x="8" y="13"/>
                  </a:cubicBezTo>
                  <a:cubicBezTo>
                    <a:pt x="8" y="13"/>
                    <a:pt x="8" y="13"/>
                    <a:pt x="8" y="13"/>
                  </a:cubicBezTo>
                  <a:cubicBezTo>
                    <a:pt x="6" y="16"/>
                    <a:pt x="5" y="19"/>
                    <a:pt x="4" y="21"/>
                  </a:cubicBezTo>
                  <a:cubicBezTo>
                    <a:pt x="4" y="21"/>
                    <a:pt x="4" y="21"/>
                    <a:pt x="4" y="21"/>
                  </a:cubicBezTo>
                  <a:cubicBezTo>
                    <a:pt x="9" y="34"/>
                    <a:pt x="9" y="34"/>
                    <a:pt x="9"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834">
              <a:extLst>
                <a:ext uri="{FF2B5EF4-FFF2-40B4-BE49-F238E27FC236}">
                  <a16:creationId xmlns:a16="http://schemas.microsoft.com/office/drawing/2014/main" id="{1AEB34D1-4473-47B3-B386-3867FD7F8470}"/>
                </a:ext>
              </a:extLst>
            </p:cNvPr>
            <p:cNvSpPr/>
            <p:nvPr/>
          </p:nvSpPr>
          <p:spPr bwMode="auto">
            <a:xfrm rot="964014">
              <a:off x="8887154" y="1150049"/>
              <a:ext cx="247718" cy="217466"/>
            </a:xfrm>
            <a:custGeom>
              <a:avLst/>
              <a:gdLst>
                <a:gd name="T0" fmla="*/ 13 w 48"/>
                <a:gd name="T1" fmla="*/ 35 h 41"/>
                <a:gd name="T2" fmla="*/ 21 w 48"/>
                <a:gd name="T3" fmla="*/ 5 h 41"/>
                <a:gd name="T4" fmla="*/ 40 w 48"/>
                <a:gd name="T5" fmla="*/ 34 h 41"/>
                <a:gd name="T6" fmla="*/ 27 w 48"/>
                <a:gd name="T7" fmla="*/ 41 h 41"/>
                <a:gd name="T8" fmla="*/ 13 w 48"/>
                <a:gd name="T9" fmla="*/ 35 h 41"/>
              </a:gdLst>
              <a:ahLst/>
              <a:cxnLst>
                <a:cxn ang="0">
                  <a:pos x="T0" y="T1"/>
                </a:cxn>
                <a:cxn ang="0">
                  <a:pos x="T2" y="T3"/>
                </a:cxn>
                <a:cxn ang="0">
                  <a:pos x="T4" y="T5"/>
                </a:cxn>
                <a:cxn ang="0">
                  <a:pos x="T6" y="T7"/>
                </a:cxn>
                <a:cxn ang="0">
                  <a:pos x="T8" y="T9"/>
                </a:cxn>
              </a:cxnLst>
              <a:rect l="0" t="0" r="r" b="b"/>
              <a:pathLst>
                <a:path w="48" h="41">
                  <a:moveTo>
                    <a:pt x="13" y="35"/>
                  </a:moveTo>
                  <a:cubicBezTo>
                    <a:pt x="13" y="35"/>
                    <a:pt x="0" y="9"/>
                    <a:pt x="21" y="5"/>
                  </a:cubicBezTo>
                  <a:cubicBezTo>
                    <a:pt x="42" y="0"/>
                    <a:pt x="48" y="18"/>
                    <a:pt x="40" y="34"/>
                  </a:cubicBezTo>
                  <a:cubicBezTo>
                    <a:pt x="27" y="41"/>
                    <a:pt x="27" y="41"/>
                    <a:pt x="27" y="41"/>
                  </a:cubicBezTo>
                  <a:lnTo>
                    <a:pt x="13" y="3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835">
              <a:extLst>
                <a:ext uri="{FF2B5EF4-FFF2-40B4-BE49-F238E27FC236}">
                  <a16:creationId xmlns:a16="http://schemas.microsoft.com/office/drawing/2014/main" id="{251E8328-DE16-4337-AAFB-AC85C062E442}"/>
                </a:ext>
              </a:extLst>
            </p:cNvPr>
            <p:cNvSpPr/>
            <p:nvPr/>
          </p:nvSpPr>
          <p:spPr bwMode="auto">
            <a:xfrm rot="964014">
              <a:off x="9004037" y="1167696"/>
              <a:ext cx="30690" cy="163660"/>
            </a:xfrm>
            <a:custGeom>
              <a:avLst/>
              <a:gdLst>
                <a:gd name="T0" fmla="*/ 2 w 6"/>
                <a:gd name="T1" fmla="*/ 29 h 31"/>
                <a:gd name="T2" fmla="*/ 1 w 6"/>
                <a:gd name="T3" fmla="*/ 2 h 31"/>
                <a:gd name="T4" fmla="*/ 2 w 6"/>
                <a:gd name="T5" fmla="*/ 0 h 31"/>
                <a:gd name="T6" fmla="*/ 2 w 6"/>
                <a:gd name="T7" fmla="*/ 0 h 31"/>
                <a:gd name="T8" fmla="*/ 5 w 6"/>
                <a:gd name="T9" fmla="*/ 1 h 31"/>
                <a:gd name="T10" fmla="*/ 5 w 6"/>
                <a:gd name="T11" fmla="*/ 1 h 31"/>
                <a:gd name="T12" fmla="*/ 6 w 6"/>
                <a:gd name="T13" fmla="*/ 29 h 31"/>
                <a:gd name="T14" fmla="*/ 4 w 6"/>
                <a:gd name="T15" fmla="*/ 31 h 31"/>
                <a:gd name="T16" fmla="*/ 4 w 6"/>
                <a:gd name="T17" fmla="*/ 31 h 31"/>
                <a:gd name="T18" fmla="*/ 4 w 6"/>
                <a:gd name="T19" fmla="*/ 31 h 31"/>
                <a:gd name="T20" fmla="*/ 4 w 6"/>
                <a:gd name="T21" fmla="*/ 31 h 31"/>
                <a:gd name="T22" fmla="*/ 2 w 6"/>
                <a:gd name="T23"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1">
                  <a:moveTo>
                    <a:pt x="2" y="29"/>
                  </a:moveTo>
                  <a:cubicBezTo>
                    <a:pt x="1" y="2"/>
                    <a:pt x="1" y="2"/>
                    <a:pt x="1" y="2"/>
                  </a:cubicBezTo>
                  <a:cubicBezTo>
                    <a:pt x="0" y="1"/>
                    <a:pt x="1" y="0"/>
                    <a:pt x="2" y="0"/>
                  </a:cubicBezTo>
                  <a:cubicBezTo>
                    <a:pt x="2" y="0"/>
                    <a:pt x="2" y="0"/>
                    <a:pt x="2" y="0"/>
                  </a:cubicBezTo>
                  <a:cubicBezTo>
                    <a:pt x="4" y="0"/>
                    <a:pt x="4" y="0"/>
                    <a:pt x="5" y="1"/>
                  </a:cubicBezTo>
                  <a:cubicBezTo>
                    <a:pt x="5" y="1"/>
                    <a:pt x="5" y="1"/>
                    <a:pt x="5" y="1"/>
                  </a:cubicBezTo>
                  <a:cubicBezTo>
                    <a:pt x="6" y="29"/>
                    <a:pt x="6" y="29"/>
                    <a:pt x="6" y="29"/>
                  </a:cubicBezTo>
                  <a:cubicBezTo>
                    <a:pt x="6" y="30"/>
                    <a:pt x="5" y="31"/>
                    <a:pt x="4" y="31"/>
                  </a:cubicBezTo>
                  <a:cubicBezTo>
                    <a:pt x="4" y="31"/>
                    <a:pt x="4" y="31"/>
                    <a:pt x="4" y="31"/>
                  </a:cubicBezTo>
                  <a:cubicBezTo>
                    <a:pt x="4" y="31"/>
                    <a:pt x="4" y="31"/>
                    <a:pt x="4" y="31"/>
                  </a:cubicBezTo>
                  <a:cubicBezTo>
                    <a:pt x="4" y="31"/>
                    <a:pt x="4" y="31"/>
                    <a:pt x="4" y="31"/>
                  </a:cubicBezTo>
                  <a:cubicBezTo>
                    <a:pt x="3" y="31"/>
                    <a:pt x="2" y="30"/>
                    <a:pt x="2" y="29"/>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836">
              <a:extLst>
                <a:ext uri="{FF2B5EF4-FFF2-40B4-BE49-F238E27FC236}">
                  <a16:creationId xmlns:a16="http://schemas.microsoft.com/office/drawing/2014/main" id="{8D0E9CAA-8FEB-46D7-AAFE-F19B7657E670}"/>
                </a:ext>
              </a:extLst>
            </p:cNvPr>
            <p:cNvSpPr>
              <a:spLocks noEditPoints="1"/>
            </p:cNvSpPr>
            <p:nvPr/>
          </p:nvSpPr>
          <p:spPr bwMode="auto">
            <a:xfrm rot="964014">
              <a:off x="8918743" y="1163551"/>
              <a:ext cx="197298" cy="217466"/>
            </a:xfrm>
            <a:custGeom>
              <a:avLst/>
              <a:gdLst>
                <a:gd name="T0" fmla="*/ 19 w 38"/>
                <a:gd name="T1" fmla="*/ 41 h 41"/>
                <a:gd name="T2" fmla="*/ 5 w 38"/>
                <a:gd name="T3" fmla="*/ 35 h 41"/>
                <a:gd name="T4" fmla="*/ 6 w 38"/>
                <a:gd name="T5" fmla="*/ 33 h 41"/>
                <a:gd name="T6" fmla="*/ 8 w 38"/>
                <a:gd name="T7" fmla="*/ 32 h 41"/>
                <a:gd name="T8" fmla="*/ 6 w 38"/>
                <a:gd name="T9" fmla="*/ 33 h 41"/>
                <a:gd name="T10" fmla="*/ 5 w 38"/>
                <a:gd name="T11" fmla="*/ 35 h 41"/>
                <a:gd name="T12" fmla="*/ 4 w 38"/>
                <a:gd name="T13" fmla="*/ 34 h 41"/>
                <a:gd name="T14" fmla="*/ 4 w 38"/>
                <a:gd name="T15" fmla="*/ 34 h 41"/>
                <a:gd name="T16" fmla="*/ 0 w 38"/>
                <a:gd name="T17" fmla="*/ 17 h 41"/>
                <a:gd name="T18" fmla="*/ 0 w 38"/>
                <a:gd name="T19" fmla="*/ 17 h 41"/>
                <a:gd name="T20" fmla="*/ 13 w 38"/>
                <a:gd name="T21" fmla="*/ 1 h 41"/>
                <a:gd name="T22" fmla="*/ 13 w 38"/>
                <a:gd name="T23" fmla="*/ 1 h 41"/>
                <a:gd name="T24" fmla="*/ 20 w 38"/>
                <a:gd name="T25" fmla="*/ 0 h 41"/>
                <a:gd name="T26" fmla="*/ 20 w 38"/>
                <a:gd name="T27" fmla="*/ 0 h 41"/>
                <a:gd name="T28" fmla="*/ 34 w 38"/>
                <a:gd name="T29" fmla="*/ 5 h 41"/>
                <a:gd name="T30" fmla="*/ 34 w 38"/>
                <a:gd name="T31" fmla="*/ 5 h 41"/>
                <a:gd name="T32" fmla="*/ 38 w 38"/>
                <a:gd name="T33" fmla="*/ 18 h 41"/>
                <a:gd name="T34" fmla="*/ 38 w 38"/>
                <a:gd name="T35" fmla="*/ 18 h 41"/>
                <a:gd name="T36" fmla="*/ 34 w 38"/>
                <a:gd name="T37" fmla="*/ 33 h 41"/>
                <a:gd name="T38" fmla="*/ 34 w 38"/>
                <a:gd name="T39" fmla="*/ 33 h 41"/>
                <a:gd name="T40" fmla="*/ 34 w 38"/>
                <a:gd name="T41" fmla="*/ 33 h 41"/>
                <a:gd name="T42" fmla="*/ 21 w 38"/>
                <a:gd name="T43" fmla="*/ 41 h 41"/>
                <a:gd name="T44" fmla="*/ 20 w 38"/>
                <a:gd name="T45" fmla="*/ 41 h 41"/>
                <a:gd name="T46" fmla="*/ 20 w 38"/>
                <a:gd name="T47" fmla="*/ 41 h 41"/>
                <a:gd name="T48" fmla="*/ 19 w 38"/>
                <a:gd name="T49" fmla="*/ 41 h 41"/>
                <a:gd name="T50" fmla="*/ 20 w 38"/>
                <a:gd name="T51" fmla="*/ 37 h 41"/>
                <a:gd name="T52" fmla="*/ 31 w 38"/>
                <a:gd name="T53" fmla="*/ 30 h 41"/>
                <a:gd name="T54" fmla="*/ 34 w 38"/>
                <a:gd name="T55" fmla="*/ 18 h 41"/>
                <a:gd name="T56" fmla="*/ 34 w 38"/>
                <a:gd name="T57" fmla="*/ 18 h 41"/>
                <a:gd name="T58" fmla="*/ 20 w 38"/>
                <a:gd name="T59" fmla="*/ 4 h 41"/>
                <a:gd name="T60" fmla="*/ 20 w 38"/>
                <a:gd name="T61" fmla="*/ 4 h 41"/>
                <a:gd name="T62" fmla="*/ 14 w 38"/>
                <a:gd name="T63" fmla="*/ 5 h 41"/>
                <a:gd name="T64" fmla="*/ 14 w 38"/>
                <a:gd name="T65" fmla="*/ 5 h 41"/>
                <a:gd name="T66" fmla="*/ 4 w 38"/>
                <a:gd name="T67" fmla="*/ 17 h 41"/>
                <a:gd name="T68" fmla="*/ 4 w 38"/>
                <a:gd name="T69" fmla="*/ 17 h 41"/>
                <a:gd name="T70" fmla="*/ 7 w 38"/>
                <a:gd name="T71" fmla="*/ 32 h 41"/>
                <a:gd name="T72" fmla="*/ 7 w 38"/>
                <a:gd name="T73" fmla="*/ 32 h 41"/>
                <a:gd name="T74" fmla="*/ 20 w 38"/>
                <a:gd name="T75"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41">
                  <a:moveTo>
                    <a:pt x="19" y="41"/>
                  </a:moveTo>
                  <a:cubicBezTo>
                    <a:pt x="5" y="35"/>
                    <a:pt x="5" y="35"/>
                    <a:pt x="5" y="35"/>
                  </a:cubicBezTo>
                  <a:cubicBezTo>
                    <a:pt x="6" y="33"/>
                    <a:pt x="6" y="33"/>
                    <a:pt x="6" y="33"/>
                  </a:cubicBezTo>
                  <a:cubicBezTo>
                    <a:pt x="8" y="32"/>
                    <a:pt x="8" y="32"/>
                    <a:pt x="8" y="32"/>
                  </a:cubicBezTo>
                  <a:cubicBezTo>
                    <a:pt x="6" y="33"/>
                    <a:pt x="6" y="33"/>
                    <a:pt x="6" y="33"/>
                  </a:cubicBezTo>
                  <a:cubicBezTo>
                    <a:pt x="5" y="35"/>
                    <a:pt x="5" y="35"/>
                    <a:pt x="5" y="35"/>
                  </a:cubicBezTo>
                  <a:cubicBezTo>
                    <a:pt x="5" y="35"/>
                    <a:pt x="4" y="34"/>
                    <a:pt x="4" y="34"/>
                  </a:cubicBezTo>
                  <a:cubicBezTo>
                    <a:pt x="4" y="34"/>
                    <a:pt x="4" y="34"/>
                    <a:pt x="4" y="34"/>
                  </a:cubicBezTo>
                  <a:cubicBezTo>
                    <a:pt x="4" y="34"/>
                    <a:pt x="0" y="26"/>
                    <a:pt x="0" y="17"/>
                  </a:cubicBezTo>
                  <a:cubicBezTo>
                    <a:pt x="0" y="17"/>
                    <a:pt x="0" y="17"/>
                    <a:pt x="0" y="17"/>
                  </a:cubicBezTo>
                  <a:cubicBezTo>
                    <a:pt x="0" y="10"/>
                    <a:pt x="3" y="3"/>
                    <a:pt x="13" y="1"/>
                  </a:cubicBezTo>
                  <a:cubicBezTo>
                    <a:pt x="13" y="1"/>
                    <a:pt x="13" y="1"/>
                    <a:pt x="13" y="1"/>
                  </a:cubicBezTo>
                  <a:cubicBezTo>
                    <a:pt x="16" y="0"/>
                    <a:pt x="18" y="0"/>
                    <a:pt x="20" y="0"/>
                  </a:cubicBezTo>
                  <a:cubicBezTo>
                    <a:pt x="20" y="0"/>
                    <a:pt x="20" y="0"/>
                    <a:pt x="20" y="0"/>
                  </a:cubicBezTo>
                  <a:cubicBezTo>
                    <a:pt x="26" y="0"/>
                    <a:pt x="30" y="2"/>
                    <a:pt x="34" y="5"/>
                  </a:cubicBezTo>
                  <a:cubicBezTo>
                    <a:pt x="34" y="5"/>
                    <a:pt x="34" y="5"/>
                    <a:pt x="34" y="5"/>
                  </a:cubicBezTo>
                  <a:cubicBezTo>
                    <a:pt x="37" y="9"/>
                    <a:pt x="38" y="13"/>
                    <a:pt x="38" y="18"/>
                  </a:cubicBezTo>
                  <a:cubicBezTo>
                    <a:pt x="38" y="18"/>
                    <a:pt x="38" y="18"/>
                    <a:pt x="38" y="18"/>
                  </a:cubicBezTo>
                  <a:cubicBezTo>
                    <a:pt x="38" y="23"/>
                    <a:pt x="37" y="28"/>
                    <a:pt x="34" y="33"/>
                  </a:cubicBezTo>
                  <a:cubicBezTo>
                    <a:pt x="34" y="33"/>
                    <a:pt x="34" y="33"/>
                    <a:pt x="34" y="33"/>
                  </a:cubicBezTo>
                  <a:cubicBezTo>
                    <a:pt x="34" y="33"/>
                    <a:pt x="34" y="33"/>
                    <a:pt x="34" y="33"/>
                  </a:cubicBezTo>
                  <a:cubicBezTo>
                    <a:pt x="21" y="41"/>
                    <a:pt x="21" y="41"/>
                    <a:pt x="21" y="41"/>
                  </a:cubicBezTo>
                  <a:cubicBezTo>
                    <a:pt x="21" y="41"/>
                    <a:pt x="20" y="41"/>
                    <a:pt x="20" y="41"/>
                  </a:cubicBezTo>
                  <a:cubicBezTo>
                    <a:pt x="20" y="41"/>
                    <a:pt x="20" y="41"/>
                    <a:pt x="20" y="41"/>
                  </a:cubicBezTo>
                  <a:cubicBezTo>
                    <a:pt x="20" y="41"/>
                    <a:pt x="20" y="41"/>
                    <a:pt x="19" y="41"/>
                  </a:cubicBezTo>
                  <a:close/>
                  <a:moveTo>
                    <a:pt x="20" y="37"/>
                  </a:moveTo>
                  <a:cubicBezTo>
                    <a:pt x="31" y="30"/>
                    <a:pt x="31" y="30"/>
                    <a:pt x="31" y="30"/>
                  </a:cubicBezTo>
                  <a:cubicBezTo>
                    <a:pt x="33" y="26"/>
                    <a:pt x="34" y="22"/>
                    <a:pt x="34" y="18"/>
                  </a:cubicBezTo>
                  <a:cubicBezTo>
                    <a:pt x="34" y="18"/>
                    <a:pt x="34" y="18"/>
                    <a:pt x="34" y="18"/>
                  </a:cubicBezTo>
                  <a:cubicBezTo>
                    <a:pt x="34" y="10"/>
                    <a:pt x="30" y="4"/>
                    <a:pt x="20" y="4"/>
                  </a:cubicBezTo>
                  <a:cubicBezTo>
                    <a:pt x="20" y="4"/>
                    <a:pt x="20" y="4"/>
                    <a:pt x="20" y="4"/>
                  </a:cubicBezTo>
                  <a:cubicBezTo>
                    <a:pt x="18" y="4"/>
                    <a:pt x="16" y="4"/>
                    <a:pt x="14" y="5"/>
                  </a:cubicBezTo>
                  <a:cubicBezTo>
                    <a:pt x="14" y="5"/>
                    <a:pt x="14" y="5"/>
                    <a:pt x="14" y="5"/>
                  </a:cubicBezTo>
                  <a:cubicBezTo>
                    <a:pt x="6" y="6"/>
                    <a:pt x="4" y="11"/>
                    <a:pt x="4" y="17"/>
                  </a:cubicBezTo>
                  <a:cubicBezTo>
                    <a:pt x="4" y="17"/>
                    <a:pt x="4" y="17"/>
                    <a:pt x="4" y="17"/>
                  </a:cubicBezTo>
                  <a:cubicBezTo>
                    <a:pt x="4" y="23"/>
                    <a:pt x="6" y="30"/>
                    <a:pt x="7" y="32"/>
                  </a:cubicBezTo>
                  <a:cubicBezTo>
                    <a:pt x="7" y="32"/>
                    <a:pt x="7" y="32"/>
                    <a:pt x="7" y="32"/>
                  </a:cubicBezTo>
                  <a:cubicBezTo>
                    <a:pt x="20" y="37"/>
                    <a:pt x="20" y="37"/>
                    <a:pt x="20" y="3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837">
              <a:extLst>
                <a:ext uri="{FF2B5EF4-FFF2-40B4-BE49-F238E27FC236}">
                  <a16:creationId xmlns:a16="http://schemas.microsoft.com/office/drawing/2014/main" id="{A9E7D4CD-02CD-4F5F-8E4A-4FF3094E264A}"/>
                </a:ext>
              </a:extLst>
            </p:cNvPr>
            <p:cNvSpPr/>
            <p:nvPr/>
          </p:nvSpPr>
          <p:spPr bwMode="auto">
            <a:xfrm rot="964014">
              <a:off x="8694798" y="1149789"/>
              <a:ext cx="238949" cy="237642"/>
            </a:xfrm>
            <a:custGeom>
              <a:avLst/>
              <a:gdLst>
                <a:gd name="T0" fmla="*/ 28 w 46"/>
                <a:gd name="T1" fmla="*/ 45 h 45"/>
                <a:gd name="T2" fmla="*/ 12 w 46"/>
                <a:gd name="T3" fmla="*/ 18 h 45"/>
                <a:gd name="T4" fmla="*/ 46 w 46"/>
                <a:gd name="T5" fmla="*/ 25 h 45"/>
                <a:gd name="T6" fmla="*/ 42 w 46"/>
                <a:gd name="T7" fmla="*/ 39 h 45"/>
                <a:gd name="T8" fmla="*/ 28 w 46"/>
                <a:gd name="T9" fmla="*/ 45 h 45"/>
              </a:gdLst>
              <a:ahLst/>
              <a:cxnLst>
                <a:cxn ang="0">
                  <a:pos x="T0" y="T1"/>
                </a:cxn>
                <a:cxn ang="0">
                  <a:pos x="T2" y="T3"/>
                </a:cxn>
                <a:cxn ang="0">
                  <a:pos x="T4" y="T5"/>
                </a:cxn>
                <a:cxn ang="0">
                  <a:pos x="T6" y="T7"/>
                </a:cxn>
                <a:cxn ang="0">
                  <a:pos x="T8" y="T9"/>
                </a:cxn>
              </a:cxnLst>
              <a:rect l="0" t="0" r="r" b="b"/>
              <a:pathLst>
                <a:path w="46" h="45">
                  <a:moveTo>
                    <a:pt x="28" y="45"/>
                  </a:moveTo>
                  <a:cubicBezTo>
                    <a:pt x="28" y="45"/>
                    <a:pt x="0" y="36"/>
                    <a:pt x="12" y="18"/>
                  </a:cubicBezTo>
                  <a:cubicBezTo>
                    <a:pt x="24" y="0"/>
                    <a:pt x="41" y="8"/>
                    <a:pt x="46" y="25"/>
                  </a:cubicBezTo>
                  <a:cubicBezTo>
                    <a:pt x="42" y="39"/>
                    <a:pt x="42" y="39"/>
                    <a:pt x="42" y="39"/>
                  </a:cubicBezTo>
                  <a:lnTo>
                    <a:pt x="28" y="4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838">
              <a:extLst>
                <a:ext uri="{FF2B5EF4-FFF2-40B4-BE49-F238E27FC236}">
                  <a16:creationId xmlns:a16="http://schemas.microsoft.com/office/drawing/2014/main" id="{C8E1C895-B12C-45B5-9EBE-1D4AFC674AB6}"/>
                </a:ext>
              </a:extLst>
            </p:cNvPr>
            <p:cNvSpPr/>
            <p:nvPr/>
          </p:nvSpPr>
          <p:spPr bwMode="auto">
            <a:xfrm rot="964014">
              <a:off x="8753130" y="1218472"/>
              <a:ext cx="129340" cy="123305"/>
            </a:xfrm>
            <a:custGeom>
              <a:avLst/>
              <a:gdLst>
                <a:gd name="T0" fmla="*/ 22 w 25"/>
                <a:gd name="T1" fmla="*/ 23 h 23"/>
                <a:gd name="T2" fmla="*/ 1 w 25"/>
                <a:gd name="T3" fmla="*/ 4 h 23"/>
                <a:gd name="T4" fmla="*/ 1 w 25"/>
                <a:gd name="T5" fmla="*/ 1 h 23"/>
                <a:gd name="T6" fmla="*/ 1 w 25"/>
                <a:gd name="T7" fmla="*/ 1 h 23"/>
                <a:gd name="T8" fmla="*/ 4 w 25"/>
                <a:gd name="T9" fmla="*/ 1 h 23"/>
                <a:gd name="T10" fmla="*/ 4 w 25"/>
                <a:gd name="T11" fmla="*/ 1 h 23"/>
                <a:gd name="T12" fmla="*/ 24 w 25"/>
                <a:gd name="T13" fmla="*/ 20 h 23"/>
                <a:gd name="T14" fmla="*/ 24 w 25"/>
                <a:gd name="T15" fmla="*/ 22 h 23"/>
                <a:gd name="T16" fmla="*/ 24 w 25"/>
                <a:gd name="T17" fmla="*/ 22 h 23"/>
                <a:gd name="T18" fmla="*/ 23 w 25"/>
                <a:gd name="T19" fmla="*/ 23 h 23"/>
                <a:gd name="T20" fmla="*/ 23 w 25"/>
                <a:gd name="T21" fmla="*/ 23 h 23"/>
                <a:gd name="T22" fmla="*/ 22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22" y="23"/>
                  </a:moveTo>
                  <a:cubicBezTo>
                    <a:pt x="1" y="4"/>
                    <a:pt x="1" y="4"/>
                    <a:pt x="1" y="4"/>
                  </a:cubicBezTo>
                  <a:cubicBezTo>
                    <a:pt x="0" y="3"/>
                    <a:pt x="0" y="2"/>
                    <a:pt x="1" y="1"/>
                  </a:cubicBezTo>
                  <a:cubicBezTo>
                    <a:pt x="1" y="1"/>
                    <a:pt x="1" y="1"/>
                    <a:pt x="1" y="1"/>
                  </a:cubicBezTo>
                  <a:cubicBezTo>
                    <a:pt x="2" y="0"/>
                    <a:pt x="3" y="0"/>
                    <a:pt x="4" y="1"/>
                  </a:cubicBezTo>
                  <a:cubicBezTo>
                    <a:pt x="4" y="1"/>
                    <a:pt x="4" y="1"/>
                    <a:pt x="4" y="1"/>
                  </a:cubicBezTo>
                  <a:cubicBezTo>
                    <a:pt x="24" y="20"/>
                    <a:pt x="24" y="20"/>
                    <a:pt x="24" y="20"/>
                  </a:cubicBezTo>
                  <a:cubicBezTo>
                    <a:pt x="25" y="20"/>
                    <a:pt x="25" y="22"/>
                    <a:pt x="24" y="22"/>
                  </a:cubicBezTo>
                  <a:cubicBezTo>
                    <a:pt x="24" y="22"/>
                    <a:pt x="24" y="22"/>
                    <a:pt x="24" y="22"/>
                  </a:cubicBezTo>
                  <a:cubicBezTo>
                    <a:pt x="24" y="23"/>
                    <a:pt x="24" y="23"/>
                    <a:pt x="23" y="23"/>
                  </a:cubicBezTo>
                  <a:cubicBezTo>
                    <a:pt x="23" y="23"/>
                    <a:pt x="23" y="23"/>
                    <a:pt x="23" y="23"/>
                  </a:cubicBezTo>
                  <a:cubicBezTo>
                    <a:pt x="22" y="23"/>
                    <a:pt x="22" y="23"/>
                    <a:pt x="22" y="23"/>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839">
              <a:extLst>
                <a:ext uri="{FF2B5EF4-FFF2-40B4-BE49-F238E27FC236}">
                  <a16:creationId xmlns:a16="http://schemas.microsoft.com/office/drawing/2014/main" id="{37EC39B8-4904-49C2-AB43-FFA3D758D91B}"/>
                </a:ext>
              </a:extLst>
            </p:cNvPr>
            <p:cNvSpPr>
              <a:spLocks noEditPoints="1"/>
            </p:cNvSpPr>
            <p:nvPr/>
          </p:nvSpPr>
          <p:spPr bwMode="auto">
            <a:xfrm rot="964014">
              <a:off x="8723121" y="1186411"/>
              <a:ext cx="212644" cy="217466"/>
            </a:xfrm>
            <a:custGeom>
              <a:avLst/>
              <a:gdLst>
                <a:gd name="T0" fmla="*/ 20 w 41"/>
                <a:gd name="T1" fmla="*/ 41 h 41"/>
                <a:gd name="T2" fmla="*/ 0 w 41"/>
                <a:gd name="T3" fmla="*/ 21 h 41"/>
                <a:gd name="T4" fmla="*/ 0 w 41"/>
                <a:gd name="T5" fmla="*/ 21 h 41"/>
                <a:gd name="T6" fmla="*/ 3 w 41"/>
                <a:gd name="T7" fmla="*/ 11 h 41"/>
                <a:gd name="T8" fmla="*/ 3 w 41"/>
                <a:gd name="T9" fmla="*/ 11 h 41"/>
                <a:gd name="T10" fmla="*/ 20 w 41"/>
                <a:gd name="T11" fmla="*/ 0 h 41"/>
                <a:gd name="T12" fmla="*/ 20 w 41"/>
                <a:gd name="T13" fmla="*/ 0 h 41"/>
                <a:gd name="T14" fmla="*/ 41 w 41"/>
                <a:gd name="T15" fmla="*/ 19 h 41"/>
                <a:gd name="T16" fmla="*/ 41 w 41"/>
                <a:gd name="T17" fmla="*/ 19 h 41"/>
                <a:gd name="T18" fmla="*/ 41 w 41"/>
                <a:gd name="T19" fmla="*/ 20 h 41"/>
                <a:gd name="T20" fmla="*/ 37 w 41"/>
                <a:gd name="T21" fmla="*/ 34 h 41"/>
                <a:gd name="T22" fmla="*/ 36 w 41"/>
                <a:gd name="T23" fmla="*/ 35 h 41"/>
                <a:gd name="T24" fmla="*/ 36 w 41"/>
                <a:gd name="T25" fmla="*/ 35 h 41"/>
                <a:gd name="T26" fmla="*/ 22 w 41"/>
                <a:gd name="T27" fmla="*/ 41 h 41"/>
                <a:gd name="T28" fmla="*/ 21 w 41"/>
                <a:gd name="T29" fmla="*/ 41 h 41"/>
                <a:gd name="T30" fmla="*/ 21 w 41"/>
                <a:gd name="T31" fmla="*/ 41 h 41"/>
                <a:gd name="T32" fmla="*/ 20 w 41"/>
                <a:gd name="T33" fmla="*/ 41 h 41"/>
                <a:gd name="T34" fmla="*/ 21 w 41"/>
                <a:gd name="T35" fmla="*/ 39 h 41"/>
                <a:gd name="T36" fmla="*/ 22 w 41"/>
                <a:gd name="T37" fmla="*/ 37 h 41"/>
                <a:gd name="T38" fmla="*/ 21 w 41"/>
                <a:gd name="T39" fmla="*/ 39 h 41"/>
                <a:gd name="T40" fmla="*/ 20 w 41"/>
                <a:gd name="T41" fmla="*/ 4 h 41"/>
                <a:gd name="T42" fmla="*/ 7 w 41"/>
                <a:gd name="T43" fmla="*/ 13 h 41"/>
                <a:gd name="T44" fmla="*/ 7 w 41"/>
                <a:gd name="T45" fmla="*/ 13 h 41"/>
                <a:gd name="T46" fmla="*/ 4 w 41"/>
                <a:gd name="T47" fmla="*/ 21 h 41"/>
                <a:gd name="T48" fmla="*/ 4 w 41"/>
                <a:gd name="T49" fmla="*/ 21 h 41"/>
                <a:gd name="T50" fmla="*/ 13 w 41"/>
                <a:gd name="T51" fmla="*/ 33 h 41"/>
                <a:gd name="T52" fmla="*/ 13 w 41"/>
                <a:gd name="T53" fmla="*/ 33 h 41"/>
                <a:gd name="T54" fmla="*/ 21 w 41"/>
                <a:gd name="T55" fmla="*/ 37 h 41"/>
                <a:gd name="T56" fmla="*/ 21 w 41"/>
                <a:gd name="T57" fmla="*/ 37 h 41"/>
                <a:gd name="T58" fmla="*/ 34 w 41"/>
                <a:gd name="T59" fmla="*/ 32 h 41"/>
                <a:gd name="T60" fmla="*/ 37 w 41"/>
                <a:gd name="T61" fmla="*/ 19 h 41"/>
                <a:gd name="T62" fmla="*/ 21 w 41"/>
                <a:gd name="T63" fmla="*/ 4 h 41"/>
                <a:gd name="T64" fmla="*/ 21 w 41"/>
                <a:gd name="T65" fmla="*/ 4 h 41"/>
                <a:gd name="T66" fmla="*/ 20 w 41"/>
                <a:gd name="T6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20" y="41"/>
                  </a:moveTo>
                  <a:cubicBezTo>
                    <a:pt x="20" y="41"/>
                    <a:pt x="1" y="35"/>
                    <a:pt x="0" y="21"/>
                  </a:cubicBezTo>
                  <a:cubicBezTo>
                    <a:pt x="0" y="21"/>
                    <a:pt x="0" y="21"/>
                    <a:pt x="0" y="21"/>
                  </a:cubicBezTo>
                  <a:cubicBezTo>
                    <a:pt x="0" y="18"/>
                    <a:pt x="1" y="14"/>
                    <a:pt x="3" y="11"/>
                  </a:cubicBezTo>
                  <a:cubicBezTo>
                    <a:pt x="3" y="11"/>
                    <a:pt x="3" y="11"/>
                    <a:pt x="3" y="11"/>
                  </a:cubicBezTo>
                  <a:cubicBezTo>
                    <a:pt x="8" y="3"/>
                    <a:pt x="14" y="0"/>
                    <a:pt x="20" y="0"/>
                  </a:cubicBezTo>
                  <a:cubicBezTo>
                    <a:pt x="20" y="0"/>
                    <a:pt x="20" y="0"/>
                    <a:pt x="20" y="0"/>
                  </a:cubicBezTo>
                  <a:cubicBezTo>
                    <a:pt x="30" y="0"/>
                    <a:pt x="38" y="8"/>
                    <a:pt x="41" y="19"/>
                  </a:cubicBezTo>
                  <a:cubicBezTo>
                    <a:pt x="41" y="19"/>
                    <a:pt x="41" y="19"/>
                    <a:pt x="41" y="19"/>
                  </a:cubicBezTo>
                  <a:cubicBezTo>
                    <a:pt x="41" y="20"/>
                    <a:pt x="41" y="20"/>
                    <a:pt x="41" y="20"/>
                  </a:cubicBezTo>
                  <a:cubicBezTo>
                    <a:pt x="37" y="34"/>
                    <a:pt x="37" y="34"/>
                    <a:pt x="37" y="34"/>
                  </a:cubicBezTo>
                  <a:cubicBezTo>
                    <a:pt x="37" y="34"/>
                    <a:pt x="37" y="35"/>
                    <a:pt x="36" y="35"/>
                  </a:cubicBezTo>
                  <a:cubicBezTo>
                    <a:pt x="36" y="35"/>
                    <a:pt x="36" y="35"/>
                    <a:pt x="36" y="35"/>
                  </a:cubicBezTo>
                  <a:cubicBezTo>
                    <a:pt x="22" y="41"/>
                    <a:pt x="22" y="41"/>
                    <a:pt x="22" y="41"/>
                  </a:cubicBezTo>
                  <a:cubicBezTo>
                    <a:pt x="21" y="41"/>
                    <a:pt x="21" y="41"/>
                    <a:pt x="21" y="41"/>
                  </a:cubicBezTo>
                  <a:cubicBezTo>
                    <a:pt x="21" y="41"/>
                    <a:pt x="21" y="41"/>
                    <a:pt x="21" y="41"/>
                  </a:cubicBezTo>
                  <a:cubicBezTo>
                    <a:pt x="21" y="41"/>
                    <a:pt x="20" y="41"/>
                    <a:pt x="20" y="41"/>
                  </a:cubicBezTo>
                  <a:close/>
                  <a:moveTo>
                    <a:pt x="21" y="39"/>
                  </a:moveTo>
                  <a:cubicBezTo>
                    <a:pt x="22" y="37"/>
                    <a:pt x="22" y="37"/>
                    <a:pt x="22" y="37"/>
                  </a:cubicBezTo>
                  <a:cubicBezTo>
                    <a:pt x="21" y="39"/>
                    <a:pt x="21" y="39"/>
                    <a:pt x="21" y="39"/>
                  </a:cubicBezTo>
                  <a:close/>
                  <a:moveTo>
                    <a:pt x="20" y="4"/>
                  </a:moveTo>
                  <a:cubicBezTo>
                    <a:pt x="16" y="4"/>
                    <a:pt x="11" y="6"/>
                    <a:pt x="7" y="13"/>
                  </a:cubicBezTo>
                  <a:cubicBezTo>
                    <a:pt x="7" y="13"/>
                    <a:pt x="7" y="13"/>
                    <a:pt x="7" y="13"/>
                  </a:cubicBezTo>
                  <a:cubicBezTo>
                    <a:pt x="5" y="16"/>
                    <a:pt x="4" y="19"/>
                    <a:pt x="4" y="21"/>
                  </a:cubicBezTo>
                  <a:cubicBezTo>
                    <a:pt x="4" y="21"/>
                    <a:pt x="4" y="21"/>
                    <a:pt x="4" y="21"/>
                  </a:cubicBezTo>
                  <a:cubicBezTo>
                    <a:pt x="4" y="26"/>
                    <a:pt x="8" y="30"/>
                    <a:pt x="13" y="33"/>
                  </a:cubicBezTo>
                  <a:cubicBezTo>
                    <a:pt x="13" y="33"/>
                    <a:pt x="13" y="33"/>
                    <a:pt x="13" y="33"/>
                  </a:cubicBezTo>
                  <a:cubicBezTo>
                    <a:pt x="16" y="35"/>
                    <a:pt x="19" y="37"/>
                    <a:pt x="21" y="37"/>
                  </a:cubicBezTo>
                  <a:cubicBezTo>
                    <a:pt x="21" y="37"/>
                    <a:pt x="21" y="37"/>
                    <a:pt x="21" y="37"/>
                  </a:cubicBezTo>
                  <a:cubicBezTo>
                    <a:pt x="34" y="32"/>
                    <a:pt x="34" y="32"/>
                    <a:pt x="34" y="32"/>
                  </a:cubicBezTo>
                  <a:cubicBezTo>
                    <a:pt x="37" y="19"/>
                    <a:pt x="37" y="19"/>
                    <a:pt x="37" y="19"/>
                  </a:cubicBezTo>
                  <a:cubicBezTo>
                    <a:pt x="34" y="10"/>
                    <a:pt x="27" y="4"/>
                    <a:pt x="21" y="4"/>
                  </a:cubicBezTo>
                  <a:cubicBezTo>
                    <a:pt x="21" y="4"/>
                    <a:pt x="21" y="4"/>
                    <a:pt x="21" y="4"/>
                  </a:cubicBezTo>
                  <a:cubicBezTo>
                    <a:pt x="20" y="4"/>
                    <a:pt x="20" y="4"/>
                    <a:pt x="2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840">
              <a:extLst>
                <a:ext uri="{FF2B5EF4-FFF2-40B4-BE49-F238E27FC236}">
                  <a16:creationId xmlns:a16="http://schemas.microsoft.com/office/drawing/2014/main" id="{CF5633EE-266E-4894-B4E3-3686685DFF8B}"/>
                </a:ext>
              </a:extLst>
            </p:cNvPr>
            <p:cNvSpPr/>
            <p:nvPr/>
          </p:nvSpPr>
          <p:spPr bwMode="auto">
            <a:xfrm rot="964014">
              <a:off x="8600866" y="1329332"/>
              <a:ext cx="212644" cy="257820"/>
            </a:xfrm>
            <a:custGeom>
              <a:avLst/>
              <a:gdLst>
                <a:gd name="T0" fmla="*/ 35 w 41"/>
                <a:gd name="T1" fmla="*/ 35 h 49"/>
                <a:gd name="T2" fmla="*/ 5 w 41"/>
                <a:gd name="T3" fmla="*/ 28 h 49"/>
                <a:gd name="T4" fmla="*/ 34 w 41"/>
                <a:gd name="T5" fmla="*/ 9 h 49"/>
                <a:gd name="T6" fmla="*/ 41 w 41"/>
                <a:gd name="T7" fmla="*/ 21 h 49"/>
                <a:gd name="T8" fmla="*/ 35 w 41"/>
                <a:gd name="T9" fmla="*/ 35 h 49"/>
              </a:gdLst>
              <a:ahLst/>
              <a:cxnLst>
                <a:cxn ang="0">
                  <a:pos x="T0" y="T1"/>
                </a:cxn>
                <a:cxn ang="0">
                  <a:pos x="T2" y="T3"/>
                </a:cxn>
                <a:cxn ang="0">
                  <a:pos x="T4" y="T5"/>
                </a:cxn>
                <a:cxn ang="0">
                  <a:pos x="T6" y="T7"/>
                </a:cxn>
                <a:cxn ang="0">
                  <a:pos x="T8" y="T9"/>
                </a:cxn>
              </a:cxnLst>
              <a:rect l="0" t="0" r="r" b="b"/>
              <a:pathLst>
                <a:path w="41" h="49">
                  <a:moveTo>
                    <a:pt x="35" y="35"/>
                  </a:moveTo>
                  <a:cubicBezTo>
                    <a:pt x="35" y="35"/>
                    <a:pt x="9" y="49"/>
                    <a:pt x="5" y="28"/>
                  </a:cubicBezTo>
                  <a:cubicBezTo>
                    <a:pt x="0" y="6"/>
                    <a:pt x="18" y="0"/>
                    <a:pt x="34" y="9"/>
                  </a:cubicBezTo>
                  <a:cubicBezTo>
                    <a:pt x="41" y="21"/>
                    <a:pt x="41" y="21"/>
                    <a:pt x="41" y="21"/>
                  </a:cubicBezTo>
                  <a:lnTo>
                    <a:pt x="35" y="3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841">
              <a:extLst>
                <a:ext uri="{FF2B5EF4-FFF2-40B4-BE49-F238E27FC236}">
                  <a16:creationId xmlns:a16="http://schemas.microsoft.com/office/drawing/2014/main" id="{62DF1386-58D8-4660-9104-61306FAE0E40}"/>
                </a:ext>
              </a:extLst>
            </p:cNvPr>
            <p:cNvSpPr/>
            <p:nvPr/>
          </p:nvSpPr>
          <p:spPr bwMode="auto">
            <a:xfrm rot="964014">
              <a:off x="8613848" y="1436067"/>
              <a:ext cx="166607" cy="26903"/>
            </a:xfrm>
            <a:custGeom>
              <a:avLst/>
              <a:gdLst>
                <a:gd name="T0" fmla="*/ 1 w 32"/>
                <a:gd name="T1" fmla="*/ 3 h 5"/>
                <a:gd name="T2" fmla="*/ 2 w 32"/>
                <a:gd name="T3" fmla="*/ 1 h 5"/>
                <a:gd name="T4" fmla="*/ 2 w 32"/>
                <a:gd name="T5" fmla="*/ 1 h 5"/>
                <a:gd name="T6" fmla="*/ 30 w 32"/>
                <a:gd name="T7" fmla="*/ 0 h 5"/>
                <a:gd name="T8" fmla="*/ 32 w 32"/>
                <a:gd name="T9" fmla="*/ 1 h 5"/>
                <a:gd name="T10" fmla="*/ 32 w 32"/>
                <a:gd name="T11" fmla="*/ 1 h 5"/>
                <a:gd name="T12" fmla="*/ 30 w 32"/>
                <a:gd name="T13" fmla="*/ 4 h 5"/>
                <a:gd name="T14" fmla="*/ 30 w 32"/>
                <a:gd name="T15" fmla="*/ 4 h 5"/>
                <a:gd name="T16" fmla="*/ 3 w 32"/>
                <a:gd name="T17" fmla="*/ 5 h 5"/>
                <a:gd name="T18" fmla="*/ 3 w 32"/>
                <a:gd name="T19" fmla="*/ 5 h 5"/>
                <a:gd name="T20" fmla="*/ 3 w 32"/>
                <a:gd name="T21" fmla="*/ 5 h 5"/>
                <a:gd name="T22" fmla="*/ 1 w 32"/>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
                  <a:moveTo>
                    <a:pt x="1" y="3"/>
                  </a:moveTo>
                  <a:cubicBezTo>
                    <a:pt x="0" y="2"/>
                    <a:pt x="1" y="1"/>
                    <a:pt x="2" y="1"/>
                  </a:cubicBezTo>
                  <a:cubicBezTo>
                    <a:pt x="2" y="1"/>
                    <a:pt x="2" y="1"/>
                    <a:pt x="2" y="1"/>
                  </a:cubicBezTo>
                  <a:cubicBezTo>
                    <a:pt x="30" y="0"/>
                    <a:pt x="30" y="0"/>
                    <a:pt x="30" y="0"/>
                  </a:cubicBezTo>
                  <a:cubicBezTo>
                    <a:pt x="31" y="0"/>
                    <a:pt x="32" y="0"/>
                    <a:pt x="32" y="1"/>
                  </a:cubicBezTo>
                  <a:cubicBezTo>
                    <a:pt x="32" y="1"/>
                    <a:pt x="32" y="1"/>
                    <a:pt x="32" y="1"/>
                  </a:cubicBezTo>
                  <a:cubicBezTo>
                    <a:pt x="32" y="3"/>
                    <a:pt x="31" y="4"/>
                    <a:pt x="30" y="4"/>
                  </a:cubicBezTo>
                  <a:cubicBezTo>
                    <a:pt x="30" y="4"/>
                    <a:pt x="30" y="4"/>
                    <a:pt x="30" y="4"/>
                  </a:cubicBezTo>
                  <a:cubicBezTo>
                    <a:pt x="3" y="5"/>
                    <a:pt x="3" y="5"/>
                    <a:pt x="3" y="5"/>
                  </a:cubicBezTo>
                  <a:cubicBezTo>
                    <a:pt x="3" y="5"/>
                    <a:pt x="3" y="5"/>
                    <a:pt x="3" y="5"/>
                  </a:cubicBezTo>
                  <a:cubicBezTo>
                    <a:pt x="3" y="5"/>
                    <a:pt x="3" y="5"/>
                    <a:pt x="3" y="5"/>
                  </a:cubicBezTo>
                  <a:cubicBezTo>
                    <a:pt x="1" y="5"/>
                    <a:pt x="1" y="4"/>
                    <a:pt x="1" y="3"/>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842">
              <a:extLst>
                <a:ext uri="{FF2B5EF4-FFF2-40B4-BE49-F238E27FC236}">
                  <a16:creationId xmlns:a16="http://schemas.microsoft.com/office/drawing/2014/main" id="{B7571502-58D8-4CE5-947B-603327858F8C}"/>
                </a:ext>
              </a:extLst>
            </p:cNvPr>
            <p:cNvSpPr>
              <a:spLocks noEditPoints="1"/>
            </p:cNvSpPr>
            <p:nvPr/>
          </p:nvSpPr>
          <p:spPr bwMode="auto">
            <a:xfrm rot="964014">
              <a:off x="8615121" y="1348583"/>
              <a:ext cx="212644" cy="199530"/>
            </a:xfrm>
            <a:custGeom>
              <a:avLst/>
              <a:gdLst>
                <a:gd name="T0" fmla="*/ 1 w 41"/>
                <a:gd name="T1" fmla="*/ 25 h 38"/>
                <a:gd name="T2" fmla="*/ 0 w 41"/>
                <a:gd name="T3" fmla="*/ 18 h 38"/>
                <a:gd name="T4" fmla="*/ 0 w 41"/>
                <a:gd name="T5" fmla="*/ 18 h 38"/>
                <a:gd name="T6" fmla="*/ 5 w 41"/>
                <a:gd name="T7" fmla="*/ 5 h 38"/>
                <a:gd name="T8" fmla="*/ 5 w 41"/>
                <a:gd name="T9" fmla="*/ 5 h 38"/>
                <a:gd name="T10" fmla="*/ 18 w 41"/>
                <a:gd name="T11" fmla="*/ 0 h 38"/>
                <a:gd name="T12" fmla="*/ 18 w 41"/>
                <a:gd name="T13" fmla="*/ 0 h 38"/>
                <a:gd name="T14" fmla="*/ 33 w 41"/>
                <a:gd name="T15" fmla="*/ 4 h 38"/>
                <a:gd name="T16" fmla="*/ 33 w 41"/>
                <a:gd name="T17" fmla="*/ 4 h 38"/>
                <a:gd name="T18" fmla="*/ 33 w 41"/>
                <a:gd name="T19" fmla="*/ 5 h 38"/>
                <a:gd name="T20" fmla="*/ 41 w 41"/>
                <a:gd name="T21" fmla="*/ 17 h 38"/>
                <a:gd name="T22" fmla="*/ 41 w 41"/>
                <a:gd name="T23" fmla="*/ 19 h 38"/>
                <a:gd name="T24" fmla="*/ 41 w 41"/>
                <a:gd name="T25" fmla="*/ 19 h 38"/>
                <a:gd name="T26" fmla="*/ 35 w 41"/>
                <a:gd name="T27" fmla="*/ 33 h 38"/>
                <a:gd name="T28" fmla="*/ 34 w 41"/>
                <a:gd name="T29" fmla="*/ 34 h 38"/>
                <a:gd name="T30" fmla="*/ 34 w 41"/>
                <a:gd name="T31" fmla="*/ 34 h 38"/>
                <a:gd name="T32" fmla="*/ 17 w 41"/>
                <a:gd name="T33" fmla="*/ 38 h 38"/>
                <a:gd name="T34" fmla="*/ 17 w 41"/>
                <a:gd name="T35" fmla="*/ 38 h 38"/>
                <a:gd name="T36" fmla="*/ 17 w 41"/>
                <a:gd name="T37" fmla="*/ 38 h 38"/>
                <a:gd name="T38" fmla="*/ 17 w 41"/>
                <a:gd name="T39" fmla="*/ 38 h 38"/>
                <a:gd name="T40" fmla="*/ 1 w 41"/>
                <a:gd name="T41" fmla="*/ 25 h 38"/>
                <a:gd name="T42" fmla="*/ 4 w 41"/>
                <a:gd name="T43" fmla="*/ 18 h 38"/>
                <a:gd name="T44" fmla="*/ 5 w 41"/>
                <a:gd name="T45" fmla="*/ 24 h 38"/>
                <a:gd name="T46" fmla="*/ 5 w 41"/>
                <a:gd name="T47" fmla="*/ 24 h 38"/>
                <a:gd name="T48" fmla="*/ 17 w 41"/>
                <a:gd name="T49" fmla="*/ 34 h 38"/>
                <a:gd name="T50" fmla="*/ 17 w 41"/>
                <a:gd name="T51" fmla="*/ 34 h 38"/>
                <a:gd name="T52" fmla="*/ 32 w 41"/>
                <a:gd name="T53" fmla="*/ 31 h 38"/>
                <a:gd name="T54" fmla="*/ 32 w 41"/>
                <a:gd name="T55" fmla="*/ 31 h 38"/>
                <a:gd name="T56" fmla="*/ 37 w 41"/>
                <a:gd name="T57" fmla="*/ 18 h 38"/>
                <a:gd name="T58" fmla="*/ 30 w 41"/>
                <a:gd name="T59" fmla="*/ 7 h 38"/>
                <a:gd name="T60" fmla="*/ 18 w 41"/>
                <a:gd name="T61" fmla="*/ 4 h 38"/>
                <a:gd name="T62" fmla="*/ 18 w 41"/>
                <a:gd name="T63" fmla="*/ 4 h 38"/>
                <a:gd name="T64" fmla="*/ 4 w 41"/>
                <a:gd name="T65"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8">
                  <a:moveTo>
                    <a:pt x="1" y="25"/>
                  </a:moveTo>
                  <a:cubicBezTo>
                    <a:pt x="0" y="23"/>
                    <a:pt x="0" y="20"/>
                    <a:pt x="0" y="18"/>
                  </a:cubicBezTo>
                  <a:cubicBezTo>
                    <a:pt x="0" y="18"/>
                    <a:pt x="0" y="18"/>
                    <a:pt x="0" y="18"/>
                  </a:cubicBezTo>
                  <a:cubicBezTo>
                    <a:pt x="0" y="12"/>
                    <a:pt x="2" y="8"/>
                    <a:pt x="5" y="5"/>
                  </a:cubicBezTo>
                  <a:cubicBezTo>
                    <a:pt x="5" y="5"/>
                    <a:pt x="5" y="5"/>
                    <a:pt x="5" y="5"/>
                  </a:cubicBezTo>
                  <a:cubicBezTo>
                    <a:pt x="9" y="1"/>
                    <a:pt x="13" y="0"/>
                    <a:pt x="18" y="0"/>
                  </a:cubicBezTo>
                  <a:cubicBezTo>
                    <a:pt x="18" y="0"/>
                    <a:pt x="18" y="0"/>
                    <a:pt x="18" y="0"/>
                  </a:cubicBezTo>
                  <a:cubicBezTo>
                    <a:pt x="23" y="0"/>
                    <a:pt x="28" y="1"/>
                    <a:pt x="33" y="4"/>
                  </a:cubicBezTo>
                  <a:cubicBezTo>
                    <a:pt x="33" y="4"/>
                    <a:pt x="33" y="4"/>
                    <a:pt x="33" y="4"/>
                  </a:cubicBezTo>
                  <a:cubicBezTo>
                    <a:pt x="33" y="5"/>
                    <a:pt x="33" y="5"/>
                    <a:pt x="33" y="5"/>
                  </a:cubicBezTo>
                  <a:cubicBezTo>
                    <a:pt x="41" y="17"/>
                    <a:pt x="41" y="17"/>
                    <a:pt x="41" y="17"/>
                  </a:cubicBezTo>
                  <a:cubicBezTo>
                    <a:pt x="41" y="18"/>
                    <a:pt x="41" y="18"/>
                    <a:pt x="41" y="19"/>
                  </a:cubicBezTo>
                  <a:cubicBezTo>
                    <a:pt x="41" y="19"/>
                    <a:pt x="41" y="19"/>
                    <a:pt x="41" y="19"/>
                  </a:cubicBezTo>
                  <a:cubicBezTo>
                    <a:pt x="35" y="33"/>
                    <a:pt x="35" y="33"/>
                    <a:pt x="35" y="33"/>
                  </a:cubicBezTo>
                  <a:cubicBezTo>
                    <a:pt x="35" y="34"/>
                    <a:pt x="34" y="34"/>
                    <a:pt x="34" y="34"/>
                  </a:cubicBezTo>
                  <a:cubicBezTo>
                    <a:pt x="34" y="34"/>
                    <a:pt x="34" y="34"/>
                    <a:pt x="34" y="34"/>
                  </a:cubicBezTo>
                  <a:cubicBezTo>
                    <a:pt x="34" y="34"/>
                    <a:pt x="26" y="38"/>
                    <a:pt x="17" y="38"/>
                  </a:cubicBezTo>
                  <a:cubicBezTo>
                    <a:pt x="17" y="38"/>
                    <a:pt x="17" y="38"/>
                    <a:pt x="17" y="38"/>
                  </a:cubicBezTo>
                  <a:cubicBezTo>
                    <a:pt x="17" y="38"/>
                    <a:pt x="17" y="38"/>
                    <a:pt x="17" y="38"/>
                  </a:cubicBezTo>
                  <a:cubicBezTo>
                    <a:pt x="17" y="38"/>
                    <a:pt x="17" y="38"/>
                    <a:pt x="17" y="38"/>
                  </a:cubicBezTo>
                  <a:cubicBezTo>
                    <a:pt x="10" y="38"/>
                    <a:pt x="3" y="35"/>
                    <a:pt x="1" y="25"/>
                  </a:cubicBezTo>
                  <a:close/>
                  <a:moveTo>
                    <a:pt x="4" y="18"/>
                  </a:moveTo>
                  <a:cubicBezTo>
                    <a:pt x="4" y="20"/>
                    <a:pt x="4" y="22"/>
                    <a:pt x="5" y="24"/>
                  </a:cubicBezTo>
                  <a:cubicBezTo>
                    <a:pt x="5" y="24"/>
                    <a:pt x="5" y="24"/>
                    <a:pt x="5" y="24"/>
                  </a:cubicBezTo>
                  <a:cubicBezTo>
                    <a:pt x="6" y="33"/>
                    <a:pt x="11" y="34"/>
                    <a:pt x="17" y="34"/>
                  </a:cubicBezTo>
                  <a:cubicBezTo>
                    <a:pt x="17" y="34"/>
                    <a:pt x="17" y="34"/>
                    <a:pt x="17" y="34"/>
                  </a:cubicBezTo>
                  <a:cubicBezTo>
                    <a:pt x="23" y="35"/>
                    <a:pt x="29" y="32"/>
                    <a:pt x="32" y="31"/>
                  </a:cubicBezTo>
                  <a:cubicBezTo>
                    <a:pt x="32" y="31"/>
                    <a:pt x="32" y="31"/>
                    <a:pt x="32" y="31"/>
                  </a:cubicBezTo>
                  <a:cubicBezTo>
                    <a:pt x="37" y="18"/>
                    <a:pt x="37" y="18"/>
                    <a:pt x="37" y="18"/>
                  </a:cubicBezTo>
                  <a:cubicBezTo>
                    <a:pt x="30" y="7"/>
                    <a:pt x="30" y="7"/>
                    <a:pt x="30" y="7"/>
                  </a:cubicBezTo>
                  <a:cubicBezTo>
                    <a:pt x="26" y="5"/>
                    <a:pt x="22" y="4"/>
                    <a:pt x="18" y="4"/>
                  </a:cubicBezTo>
                  <a:cubicBezTo>
                    <a:pt x="18" y="4"/>
                    <a:pt x="18" y="4"/>
                    <a:pt x="18" y="4"/>
                  </a:cubicBezTo>
                  <a:cubicBezTo>
                    <a:pt x="10" y="4"/>
                    <a:pt x="4" y="8"/>
                    <a:pt x="4" y="1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843">
              <a:extLst>
                <a:ext uri="{FF2B5EF4-FFF2-40B4-BE49-F238E27FC236}">
                  <a16:creationId xmlns:a16="http://schemas.microsoft.com/office/drawing/2014/main" id="{4561D9AF-F569-4721-9755-AD3EDDB644C7}"/>
                </a:ext>
              </a:extLst>
            </p:cNvPr>
            <p:cNvSpPr/>
            <p:nvPr/>
          </p:nvSpPr>
          <p:spPr bwMode="auto">
            <a:xfrm rot="964014">
              <a:off x="8598917" y="1534313"/>
              <a:ext cx="232372" cy="244368"/>
            </a:xfrm>
            <a:custGeom>
              <a:avLst/>
              <a:gdLst>
                <a:gd name="T0" fmla="*/ 45 w 45"/>
                <a:gd name="T1" fmla="*/ 18 h 46"/>
                <a:gd name="T2" fmla="*/ 18 w 45"/>
                <a:gd name="T3" fmla="*/ 34 h 46"/>
                <a:gd name="T4" fmla="*/ 25 w 45"/>
                <a:gd name="T5" fmla="*/ 0 h 46"/>
                <a:gd name="T6" fmla="*/ 39 w 45"/>
                <a:gd name="T7" fmla="*/ 4 h 46"/>
                <a:gd name="T8" fmla="*/ 45 w 45"/>
                <a:gd name="T9" fmla="*/ 18 h 46"/>
              </a:gdLst>
              <a:ahLst/>
              <a:cxnLst>
                <a:cxn ang="0">
                  <a:pos x="T0" y="T1"/>
                </a:cxn>
                <a:cxn ang="0">
                  <a:pos x="T2" y="T3"/>
                </a:cxn>
                <a:cxn ang="0">
                  <a:pos x="T4" y="T5"/>
                </a:cxn>
                <a:cxn ang="0">
                  <a:pos x="T6" y="T7"/>
                </a:cxn>
                <a:cxn ang="0">
                  <a:pos x="T8" y="T9"/>
                </a:cxn>
              </a:cxnLst>
              <a:rect l="0" t="0" r="r" b="b"/>
              <a:pathLst>
                <a:path w="45" h="46">
                  <a:moveTo>
                    <a:pt x="45" y="18"/>
                  </a:moveTo>
                  <a:cubicBezTo>
                    <a:pt x="45" y="18"/>
                    <a:pt x="36" y="46"/>
                    <a:pt x="18" y="34"/>
                  </a:cubicBezTo>
                  <a:cubicBezTo>
                    <a:pt x="0" y="22"/>
                    <a:pt x="8" y="6"/>
                    <a:pt x="25" y="0"/>
                  </a:cubicBezTo>
                  <a:cubicBezTo>
                    <a:pt x="39" y="4"/>
                    <a:pt x="39" y="4"/>
                    <a:pt x="39" y="4"/>
                  </a:cubicBezTo>
                  <a:lnTo>
                    <a:pt x="45" y="1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844">
              <a:extLst>
                <a:ext uri="{FF2B5EF4-FFF2-40B4-BE49-F238E27FC236}">
                  <a16:creationId xmlns:a16="http://schemas.microsoft.com/office/drawing/2014/main" id="{8F5A88DF-43F7-4825-BF17-F2AFEC8D2D95}"/>
                </a:ext>
              </a:extLst>
            </p:cNvPr>
            <p:cNvSpPr/>
            <p:nvPr/>
          </p:nvSpPr>
          <p:spPr bwMode="auto">
            <a:xfrm rot="964014">
              <a:off x="8668930" y="1584776"/>
              <a:ext cx="118378" cy="132273"/>
            </a:xfrm>
            <a:custGeom>
              <a:avLst/>
              <a:gdLst>
                <a:gd name="T0" fmla="*/ 1 w 23"/>
                <a:gd name="T1" fmla="*/ 24 h 25"/>
                <a:gd name="T2" fmla="*/ 1 w 23"/>
                <a:gd name="T3" fmla="*/ 21 h 25"/>
                <a:gd name="T4" fmla="*/ 1 w 23"/>
                <a:gd name="T5" fmla="*/ 21 h 25"/>
                <a:gd name="T6" fmla="*/ 20 w 23"/>
                <a:gd name="T7" fmla="*/ 1 h 25"/>
                <a:gd name="T8" fmla="*/ 22 w 23"/>
                <a:gd name="T9" fmla="*/ 1 h 25"/>
                <a:gd name="T10" fmla="*/ 22 w 23"/>
                <a:gd name="T11" fmla="*/ 1 h 25"/>
                <a:gd name="T12" fmla="*/ 22 w 23"/>
                <a:gd name="T13" fmla="*/ 4 h 25"/>
                <a:gd name="T14" fmla="*/ 22 w 23"/>
                <a:gd name="T15" fmla="*/ 4 h 25"/>
                <a:gd name="T16" fmla="*/ 4 w 23"/>
                <a:gd name="T17" fmla="*/ 24 h 25"/>
                <a:gd name="T18" fmla="*/ 2 w 23"/>
                <a:gd name="T19" fmla="*/ 25 h 25"/>
                <a:gd name="T20" fmla="*/ 2 w 23"/>
                <a:gd name="T21" fmla="*/ 25 h 25"/>
                <a:gd name="T22" fmla="*/ 1 w 23"/>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5">
                  <a:moveTo>
                    <a:pt x="1" y="24"/>
                  </a:moveTo>
                  <a:cubicBezTo>
                    <a:pt x="0" y="23"/>
                    <a:pt x="0" y="22"/>
                    <a:pt x="1" y="21"/>
                  </a:cubicBezTo>
                  <a:cubicBezTo>
                    <a:pt x="1" y="21"/>
                    <a:pt x="1" y="21"/>
                    <a:pt x="1" y="21"/>
                  </a:cubicBezTo>
                  <a:cubicBezTo>
                    <a:pt x="20" y="1"/>
                    <a:pt x="20" y="1"/>
                    <a:pt x="20" y="1"/>
                  </a:cubicBezTo>
                  <a:cubicBezTo>
                    <a:pt x="20" y="0"/>
                    <a:pt x="22" y="0"/>
                    <a:pt x="22" y="1"/>
                  </a:cubicBezTo>
                  <a:cubicBezTo>
                    <a:pt x="22" y="1"/>
                    <a:pt x="22" y="1"/>
                    <a:pt x="22" y="1"/>
                  </a:cubicBezTo>
                  <a:cubicBezTo>
                    <a:pt x="23" y="2"/>
                    <a:pt x="23" y="3"/>
                    <a:pt x="22" y="4"/>
                  </a:cubicBezTo>
                  <a:cubicBezTo>
                    <a:pt x="22" y="4"/>
                    <a:pt x="22" y="4"/>
                    <a:pt x="22" y="4"/>
                  </a:cubicBezTo>
                  <a:cubicBezTo>
                    <a:pt x="4" y="24"/>
                    <a:pt x="4" y="24"/>
                    <a:pt x="4" y="24"/>
                  </a:cubicBezTo>
                  <a:cubicBezTo>
                    <a:pt x="3" y="24"/>
                    <a:pt x="3" y="25"/>
                    <a:pt x="2" y="25"/>
                  </a:cubicBezTo>
                  <a:cubicBezTo>
                    <a:pt x="2" y="25"/>
                    <a:pt x="2" y="25"/>
                    <a:pt x="2" y="25"/>
                  </a:cubicBezTo>
                  <a:cubicBezTo>
                    <a:pt x="2" y="25"/>
                    <a:pt x="1" y="24"/>
                    <a:pt x="1" y="2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845">
              <a:extLst>
                <a:ext uri="{FF2B5EF4-FFF2-40B4-BE49-F238E27FC236}">
                  <a16:creationId xmlns:a16="http://schemas.microsoft.com/office/drawing/2014/main" id="{51D594F8-C805-4F95-B398-0305C6820D9C}"/>
                </a:ext>
              </a:extLst>
            </p:cNvPr>
            <p:cNvSpPr>
              <a:spLocks noEditPoints="1"/>
            </p:cNvSpPr>
            <p:nvPr/>
          </p:nvSpPr>
          <p:spPr bwMode="auto">
            <a:xfrm rot="964014">
              <a:off x="8635620" y="1529830"/>
              <a:ext cx="212644" cy="217466"/>
            </a:xfrm>
            <a:custGeom>
              <a:avLst/>
              <a:gdLst>
                <a:gd name="T0" fmla="*/ 11 w 41"/>
                <a:gd name="T1" fmla="*/ 38 h 41"/>
                <a:gd name="T2" fmla="*/ 0 w 41"/>
                <a:gd name="T3" fmla="*/ 21 h 41"/>
                <a:gd name="T4" fmla="*/ 0 w 41"/>
                <a:gd name="T5" fmla="*/ 21 h 41"/>
                <a:gd name="T6" fmla="*/ 19 w 41"/>
                <a:gd name="T7" fmla="*/ 0 h 41"/>
                <a:gd name="T8" fmla="*/ 19 w 41"/>
                <a:gd name="T9" fmla="*/ 0 h 41"/>
                <a:gd name="T10" fmla="*/ 20 w 41"/>
                <a:gd name="T11" fmla="*/ 0 h 41"/>
                <a:gd name="T12" fmla="*/ 34 w 41"/>
                <a:gd name="T13" fmla="*/ 4 h 41"/>
                <a:gd name="T14" fmla="*/ 35 w 41"/>
                <a:gd name="T15" fmla="*/ 5 h 41"/>
                <a:gd name="T16" fmla="*/ 35 w 41"/>
                <a:gd name="T17" fmla="*/ 5 h 41"/>
                <a:gd name="T18" fmla="*/ 41 w 41"/>
                <a:gd name="T19" fmla="*/ 20 h 41"/>
                <a:gd name="T20" fmla="*/ 39 w 41"/>
                <a:gd name="T21" fmla="*/ 20 h 41"/>
                <a:gd name="T22" fmla="*/ 41 w 41"/>
                <a:gd name="T23" fmla="*/ 20 h 41"/>
                <a:gd name="T24" fmla="*/ 41 w 41"/>
                <a:gd name="T25" fmla="*/ 21 h 41"/>
                <a:gd name="T26" fmla="*/ 41 w 41"/>
                <a:gd name="T27" fmla="*/ 21 h 41"/>
                <a:gd name="T28" fmla="*/ 21 w 41"/>
                <a:gd name="T29" fmla="*/ 41 h 41"/>
                <a:gd name="T30" fmla="*/ 21 w 41"/>
                <a:gd name="T31" fmla="*/ 41 h 41"/>
                <a:gd name="T32" fmla="*/ 11 w 41"/>
                <a:gd name="T33" fmla="*/ 38 h 41"/>
                <a:gd name="T34" fmla="*/ 4 w 41"/>
                <a:gd name="T35" fmla="*/ 21 h 41"/>
                <a:gd name="T36" fmla="*/ 13 w 41"/>
                <a:gd name="T37" fmla="*/ 35 h 41"/>
                <a:gd name="T38" fmla="*/ 13 w 41"/>
                <a:gd name="T39" fmla="*/ 35 h 41"/>
                <a:gd name="T40" fmla="*/ 21 w 41"/>
                <a:gd name="T41" fmla="*/ 37 h 41"/>
                <a:gd name="T42" fmla="*/ 21 w 41"/>
                <a:gd name="T43" fmla="*/ 37 h 41"/>
                <a:gd name="T44" fmla="*/ 33 w 41"/>
                <a:gd name="T45" fmla="*/ 29 h 41"/>
                <a:gd name="T46" fmla="*/ 33 w 41"/>
                <a:gd name="T47" fmla="*/ 29 h 41"/>
                <a:gd name="T48" fmla="*/ 37 w 41"/>
                <a:gd name="T49" fmla="*/ 20 h 41"/>
                <a:gd name="T50" fmla="*/ 37 w 41"/>
                <a:gd name="T51" fmla="*/ 20 h 41"/>
                <a:gd name="T52" fmla="*/ 32 w 41"/>
                <a:gd name="T53" fmla="*/ 8 h 41"/>
                <a:gd name="T54" fmla="*/ 19 w 41"/>
                <a:gd name="T55" fmla="*/ 4 h 41"/>
                <a:gd name="T56" fmla="*/ 4 w 41"/>
                <a:gd name="T5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11" y="38"/>
                  </a:moveTo>
                  <a:cubicBezTo>
                    <a:pt x="3" y="33"/>
                    <a:pt x="0" y="27"/>
                    <a:pt x="0" y="21"/>
                  </a:cubicBezTo>
                  <a:cubicBezTo>
                    <a:pt x="0" y="21"/>
                    <a:pt x="0" y="21"/>
                    <a:pt x="0" y="21"/>
                  </a:cubicBezTo>
                  <a:cubicBezTo>
                    <a:pt x="0" y="12"/>
                    <a:pt x="8" y="4"/>
                    <a:pt x="19" y="0"/>
                  </a:cubicBezTo>
                  <a:cubicBezTo>
                    <a:pt x="19" y="0"/>
                    <a:pt x="19" y="0"/>
                    <a:pt x="19" y="0"/>
                  </a:cubicBezTo>
                  <a:cubicBezTo>
                    <a:pt x="20" y="0"/>
                    <a:pt x="20" y="0"/>
                    <a:pt x="20" y="0"/>
                  </a:cubicBezTo>
                  <a:cubicBezTo>
                    <a:pt x="34" y="4"/>
                    <a:pt x="34" y="4"/>
                    <a:pt x="34" y="4"/>
                  </a:cubicBezTo>
                  <a:cubicBezTo>
                    <a:pt x="34" y="4"/>
                    <a:pt x="35" y="5"/>
                    <a:pt x="35" y="5"/>
                  </a:cubicBezTo>
                  <a:cubicBezTo>
                    <a:pt x="35" y="5"/>
                    <a:pt x="35" y="5"/>
                    <a:pt x="35" y="5"/>
                  </a:cubicBezTo>
                  <a:cubicBezTo>
                    <a:pt x="41" y="20"/>
                    <a:pt x="41" y="20"/>
                    <a:pt x="41" y="20"/>
                  </a:cubicBezTo>
                  <a:cubicBezTo>
                    <a:pt x="39" y="20"/>
                    <a:pt x="39" y="20"/>
                    <a:pt x="39" y="20"/>
                  </a:cubicBezTo>
                  <a:cubicBezTo>
                    <a:pt x="41" y="20"/>
                    <a:pt x="41" y="20"/>
                    <a:pt x="41" y="20"/>
                  </a:cubicBezTo>
                  <a:cubicBezTo>
                    <a:pt x="41" y="20"/>
                    <a:pt x="41" y="21"/>
                    <a:pt x="41" y="21"/>
                  </a:cubicBezTo>
                  <a:cubicBezTo>
                    <a:pt x="41" y="21"/>
                    <a:pt x="41" y="21"/>
                    <a:pt x="41" y="21"/>
                  </a:cubicBezTo>
                  <a:cubicBezTo>
                    <a:pt x="41" y="21"/>
                    <a:pt x="35" y="41"/>
                    <a:pt x="21" y="41"/>
                  </a:cubicBezTo>
                  <a:cubicBezTo>
                    <a:pt x="21" y="41"/>
                    <a:pt x="21" y="41"/>
                    <a:pt x="21" y="41"/>
                  </a:cubicBezTo>
                  <a:cubicBezTo>
                    <a:pt x="18" y="41"/>
                    <a:pt x="14" y="40"/>
                    <a:pt x="11" y="38"/>
                  </a:cubicBezTo>
                  <a:close/>
                  <a:moveTo>
                    <a:pt x="4" y="21"/>
                  </a:moveTo>
                  <a:cubicBezTo>
                    <a:pt x="4" y="25"/>
                    <a:pt x="6" y="30"/>
                    <a:pt x="13" y="35"/>
                  </a:cubicBezTo>
                  <a:cubicBezTo>
                    <a:pt x="13" y="35"/>
                    <a:pt x="13" y="35"/>
                    <a:pt x="13" y="35"/>
                  </a:cubicBezTo>
                  <a:cubicBezTo>
                    <a:pt x="16" y="36"/>
                    <a:pt x="19" y="37"/>
                    <a:pt x="21" y="37"/>
                  </a:cubicBezTo>
                  <a:cubicBezTo>
                    <a:pt x="21" y="37"/>
                    <a:pt x="21" y="37"/>
                    <a:pt x="21" y="37"/>
                  </a:cubicBezTo>
                  <a:cubicBezTo>
                    <a:pt x="26" y="37"/>
                    <a:pt x="30" y="33"/>
                    <a:pt x="33" y="29"/>
                  </a:cubicBezTo>
                  <a:cubicBezTo>
                    <a:pt x="33" y="29"/>
                    <a:pt x="33" y="29"/>
                    <a:pt x="33" y="29"/>
                  </a:cubicBezTo>
                  <a:cubicBezTo>
                    <a:pt x="35" y="25"/>
                    <a:pt x="37" y="22"/>
                    <a:pt x="37" y="20"/>
                  </a:cubicBezTo>
                  <a:cubicBezTo>
                    <a:pt x="37" y="20"/>
                    <a:pt x="37" y="20"/>
                    <a:pt x="37" y="20"/>
                  </a:cubicBezTo>
                  <a:cubicBezTo>
                    <a:pt x="32" y="8"/>
                    <a:pt x="32" y="8"/>
                    <a:pt x="32" y="8"/>
                  </a:cubicBezTo>
                  <a:cubicBezTo>
                    <a:pt x="19" y="4"/>
                    <a:pt x="19" y="4"/>
                    <a:pt x="19" y="4"/>
                  </a:cubicBezTo>
                  <a:cubicBezTo>
                    <a:pt x="10" y="7"/>
                    <a:pt x="4" y="14"/>
                    <a:pt x="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846">
              <a:extLst>
                <a:ext uri="{FF2B5EF4-FFF2-40B4-BE49-F238E27FC236}">
                  <a16:creationId xmlns:a16="http://schemas.microsoft.com/office/drawing/2014/main" id="{7E53D650-4201-433C-9BE9-B6E3BAC46538}"/>
                </a:ext>
              </a:extLst>
            </p:cNvPr>
            <p:cNvSpPr/>
            <p:nvPr/>
          </p:nvSpPr>
          <p:spPr bwMode="auto">
            <a:xfrm rot="964014">
              <a:off x="8774430" y="1652797"/>
              <a:ext cx="254295" cy="217466"/>
            </a:xfrm>
            <a:custGeom>
              <a:avLst/>
              <a:gdLst>
                <a:gd name="T0" fmla="*/ 35 w 49"/>
                <a:gd name="T1" fmla="*/ 6 h 41"/>
                <a:gd name="T2" fmla="*/ 28 w 49"/>
                <a:gd name="T3" fmla="*/ 37 h 41"/>
                <a:gd name="T4" fmla="*/ 9 w 49"/>
                <a:gd name="T5" fmla="*/ 8 h 41"/>
                <a:gd name="T6" fmla="*/ 21 w 49"/>
                <a:gd name="T7" fmla="*/ 0 h 41"/>
                <a:gd name="T8" fmla="*/ 35 w 49"/>
                <a:gd name="T9" fmla="*/ 6 h 41"/>
              </a:gdLst>
              <a:ahLst/>
              <a:cxnLst>
                <a:cxn ang="0">
                  <a:pos x="T0" y="T1"/>
                </a:cxn>
                <a:cxn ang="0">
                  <a:pos x="T2" y="T3"/>
                </a:cxn>
                <a:cxn ang="0">
                  <a:pos x="T4" y="T5"/>
                </a:cxn>
                <a:cxn ang="0">
                  <a:pos x="T6" y="T7"/>
                </a:cxn>
                <a:cxn ang="0">
                  <a:pos x="T8" y="T9"/>
                </a:cxn>
              </a:cxnLst>
              <a:rect l="0" t="0" r="r" b="b"/>
              <a:pathLst>
                <a:path w="49" h="41">
                  <a:moveTo>
                    <a:pt x="35" y="6"/>
                  </a:moveTo>
                  <a:cubicBezTo>
                    <a:pt x="35" y="6"/>
                    <a:pt x="49" y="32"/>
                    <a:pt x="28" y="37"/>
                  </a:cubicBezTo>
                  <a:cubicBezTo>
                    <a:pt x="6" y="41"/>
                    <a:pt x="0" y="23"/>
                    <a:pt x="9" y="8"/>
                  </a:cubicBezTo>
                  <a:cubicBezTo>
                    <a:pt x="21" y="0"/>
                    <a:pt x="21" y="0"/>
                    <a:pt x="21" y="0"/>
                  </a:cubicBezTo>
                  <a:lnTo>
                    <a:pt x="35" y="6"/>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847">
              <a:extLst>
                <a:ext uri="{FF2B5EF4-FFF2-40B4-BE49-F238E27FC236}">
                  <a16:creationId xmlns:a16="http://schemas.microsoft.com/office/drawing/2014/main" id="{6035FC99-E731-4664-8742-F5AC26ED5288}"/>
                </a:ext>
              </a:extLst>
            </p:cNvPr>
            <p:cNvSpPr/>
            <p:nvPr/>
          </p:nvSpPr>
          <p:spPr bwMode="auto">
            <a:xfrm rot="964014">
              <a:off x="8880221" y="1688824"/>
              <a:ext cx="24114" cy="170386"/>
            </a:xfrm>
            <a:custGeom>
              <a:avLst/>
              <a:gdLst>
                <a:gd name="T0" fmla="*/ 1 w 5"/>
                <a:gd name="T1" fmla="*/ 30 h 32"/>
                <a:gd name="T2" fmla="*/ 0 w 5"/>
                <a:gd name="T3" fmla="*/ 2 h 32"/>
                <a:gd name="T4" fmla="*/ 1 w 5"/>
                <a:gd name="T5" fmla="*/ 0 h 32"/>
                <a:gd name="T6" fmla="*/ 1 w 5"/>
                <a:gd name="T7" fmla="*/ 0 h 32"/>
                <a:gd name="T8" fmla="*/ 4 w 5"/>
                <a:gd name="T9" fmla="*/ 2 h 32"/>
                <a:gd name="T10" fmla="*/ 4 w 5"/>
                <a:gd name="T11" fmla="*/ 2 h 32"/>
                <a:gd name="T12" fmla="*/ 5 w 5"/>
                <a:gd name="T13" fmla="*/ 30 h 32"/>
                <a:gd name="T14" fmla="*/ 3 w 5"/>
                <a:gd name="T15" fmla="*/ 32 h 32"/>
                <a:gd name="T16" fmla="*/ 3 w 5"/>
                <a:gd name="T17" fmla="*/ 32 h 32"/>
                <a:gd name="T18" fmla="*/ 3 w 5"/>
                <a:gd name="T19" fmla="*/ 32 h 32"/>
                <a:gd name="T20" fmla="*/ 3 w 5"/>
                <a:gd name="T21" fmla="*/ 32 h 32"/>
                <a:gd name="T22" fmla="*/ 1 w 5"/>
                <a:gd name="T23"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2">
                  <a:moveTo>
                    <a:pt x="1" y="30"/>
                  </a:moveTo>
                  <a:cubicBezTo>
                    <a:pt x="0" y="2"/>
                    <a:pt x="0" y="2"/>
                    <a:pt x="0" y="2"/>
                  </a:cubicBezTo>
                  <a:cubicBezTo>
                    <a:pt x="0" y="1"/>
                    <a:pt x="0" y="0"/>
                    <a:pt x="1" y="0"/>
                  </a:cubicBezTo>
                  <a:cubicBezTo>
                    <a:pt x="1" y="0"/>
                    <a:pt x="1" y="0"/>
                    <a:pt x="1" y="0"/>
                  </a:cubicBezTo>
                  <a:cubicBezTo>
                    <a:pt x="3" y="0"/>
                    <a:pt x="4" y="1"/>
                    <a:pt x="4" y="2"/>
                  </a:cubicBezTo>
                  <a:cubicBezTo>
                    <a:pt x="4" y="2"/>
                    <a:pt x="4" y="2"/>
                    <a:pt x="4" y="2"/>
                  </a:cubicBezTo>
                  <a:cubicBezTo>
                    <a:pt x="5" y="30"/>
                    <a:pt x="5" y="30"/>
                    <a:pt x="5" y="30"/>
                  </a:cubicBezTo>
                  <a:cubicBezTo>
                    <a:pt x="5" y="31"/>
                    <a:pt x="4" y="32"/>
                    <a:pt x="3" y="32"/>
                  </a:cubicBezTo>
                  <a:cubicBezTo>
                    <a:pt x="3" y="32"/>
                    <a:pt x="3" y="32"/>
                    <a:pt x="3" y="32"/>
                  </a:cubicBezTo>
                  <a:cubicBezTo>
                    <a:pt x="3" y="32"/>
                    <a:pt x="3" y="32"/>
                    <a:pt x="3" y="32"/>
                  </a:cubicBezTo>
                  <a:cubicBezTo>
                    <a:pt x="3" y="32"/>
                    <a:pt x="3" y="32"/>
                    <a:pt x="3" y="32"/>
                  </a:cubicBezTo>
                  <a:cubicBezTo>
                    <a:pt x="2" y="32"/>
                    <a:pt x="1" y="31"/>
                    <a:pt x="1" y="30"/>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848">
              <a:extLst>
                <a:ext uri="{FF2B5EF4-FFF2-40B4-BE49-F238E27FC236}">
                  <a16:creationId xmlns:a16="http://schemas.microsoft.com/office/drawing/2014/main" id="{79B8017E-1163-4F64-B2BC-71320A58F670}"/>
                </a:ext>
              </a:extLst>
            </p:cNvPr>
            <p:cNvSpPr>
              <a:spLocks noEditPoints="1"/>
            </p:cNvSpPr>
            <p:nvPr/>
          </p:nvSpPr>
          <p:spPr bwMode="auto">
            <a:xfrm rot="964014">
              <a:off x="8792686" y="1641146"/>
              <a:ext cx="201682" cy="217466"/>
            </a:xfrm>
            <a:custGeom>
              <a:avLst/>
              <a:gdLst>
                <a:gd name="T0" fmla="*/ 5 w 39"/>
                <a:gd name="T1" fmla="*/ 36 h 41"/>
                <a:gd name="T2" fmla="*/ 0 w 39"/>
                <a:gd name="T3" fmla="*/ 23 h 41"/>
                <a:gd name="T4" fmla="*/ 0 w 39"/>
                <a:gd name="T5" fmla="*/ 23 h 41"/>
                <a:gd name="T6" fmla="*/ 4 w 39"/>
                <a:gd name="T7" fmla="*/ 9 h 41"/>
                <a:gd name="T8" fmla="*/ 4 w 39"/>
                <a:gd name="T9" fmla="*/ 9 h 41"/>
                <a:gd name="T10" fmla="*/ 5 w 39"/>
                <a:gd name="T11" fmla="*/ 8 h 41"/>
                <a:gd name="T12" fmla="*/ 17 w 39"/>
                <a:gd name="T13" fmla="*/ 0 h 41"/>
                <a:gd name="T14" fmla="*/ 19 w 39"/>
                <a:gd name="T15" fmla="*/ 0 h 41"/>
                <a:gd name="T16" fmla="*/ 19 w 39"/>
                <a:gd name="T17" fmla="*/ 0 h 41"/>
                <a:gd name="T18" fmla="*/ 33 w 39"/>
                <a:gd name="T19" fmla="*/ 6 h 41"/>
                <a:gd name="T20" fmla="*/ 32 w 39"/>
                <a:gd name="T21" fmla="*/ 8 h 41"/>
                <a:gd name="T22" fmla="*/ 33 w 39"/>
                <a:gd name="T23" fmla="*/ 6 h 41"/>
                <a:gd name="T24" fmla="*/ 34 w 39"/>
                <a:gd name="T25" fmla="*/ 7 h 41"/>
                <a:gd name="T26" fmla="*/ 34 w 39"/>
                <a:gd name="T27" fmla="*/ 7 h 41"/>
                <a:gd name="T28" fmla="*/ 38 w 39"/>
                <a:gd name="T29" fmla="*/ 24 h 41"/>
                <a:gd name="T30" fmla="*/ 38 w 39"/>
                <a:gd name="T31" fmla="*/ 24 h 41"/>
                <a:gd name="T32" fmla="*/ 25 w 39"/>
                <a:gd name="T33" fmla="*/ 41 h 41"/>
                <a:gd name="T34" fmla="*/ 25 w 39"/>
                <a:gd name="T35" fmla="*/ 41 h 41"/>
                <a:gd name="T36" fmla="*/ 18 w 39"/>
                <a:gd name="T37" fmla="*/ 41 h 41"/>
                <a:gd name="T38" fmla="*/ 18 w 39"/>
                <a:gd name="T39" fmla="*/ 41 h 41"/>
                <a:gd name="T40" fmla="*/ 18 w 39"/>
                <a:gd name="T41" fmla="*/ 41 h 41"/>
                <a:gd name="T42" fmla="*/ 18 w 39"/>
                <a:gd name="T43" fmla="*/ 41 h 41"/>
                <a:gd name="T44" fmla="*/ 5 w 39"/>
                <a:gd name="T45" fmla="*/ 36 h 41"/>
                <a:gd name="T46" fmla="*/ 4 w 39"/>
                <a:gd name="T47" fmla="*/ 23 h 41"/>
                <a:gd name="T48" fmla="*/ 18 w 39"/>
                <a:gd name="T49" fmla="*/ 37 h 41"/>
                <a:gd name="T50" fmla="*/ 18 w 39"/>
                <a:gd name="T51" fmla="*/ 37 h 41"/>
                <a:gd name="T52" fmla="*/ 24 w 39"/>
                <a:gd name="T53" fmla="*/ 37 h 41"/>
                <a:gd name="T54" fmla="*/ 24 w 39"/>
                <a:gd name="T55" fmla="*/ 37 h 41"/>
                <a:gd name="T56" fmla="*/ 34 w 39"/>
                <a:gd name="T57" fmla="*/ 24 h 41"/>
                <a:gd name="T58" fmla="*/ 34 w 39"/>
                <a:gd name="T59" fmla="*/ 24 h 41"/>
                <a:gd name="T60" fmla="*/ 31 w 39"/>
                <a:gd name="T61" fmla="*/ 10 h 41"/>
                <a:gd name="T62" fmla="*/ 31 w 39"/>
                <a:gd name="T63" fmla="*/ 10 h 41"/>
                <a:gd name="T64" fmla="*/ 18 w 39"/>
                <a:gd name="T65" fmla="*/ 4 h 41"/>
                <a:gd name="T66" fmla="*/ 7 w 39"/>
                <a:gd name="T67" fmla="*/ 11 h 41"/>
                <a:gd name="T68" fmla="*/ 4 w 39"/>
                <a:gd name="T69"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41">
                  <a:moveTo>
                    <a:pt x="5" y="36"/>
                  </a:moveTo>
                  <a:cubicBezTo>
                    <a:pt x="1" y="32"/>
                    <a:pt x="0" y="28"/>
                    <a:pt x="0" y="23"/>
                  </a:cubicBezTo>
                  <a:cubicBezTo>
                    <a:pt x="0" y="23"/>
                    <a:pt x="0" y="23"/>
                    <a:pt x="0" y="23"/>
                  </a:cubicBezTo>
                  <a:cubicBezTo>
                    <a:pt x="0" y="18"/>
                    <a:pt x="1" y="13"/>
                    <a:pt x="4" y="9"/>
                  </a:cubicBezTo>
                  <a:cubicBezTo>
                    <a:pt x="4" y="9"/>
                    <a:pt x="4" y="9"/>
                    <a:pt x="4" y="9"/>
                  </a:cubicBezTo>
                  <a:cubicBezTo>
                    <a:pt x="5" y="8"/>
                    <a:pt x="5" y="8"/>
                    <a:pt x="5" y="8"/>
                  </a:cubicBezTo>
                  <a:cubicBezTo>
                    <a:pt x="17" y="0"/>
                    <a:pt x="17" y="0"/>
                    <a:pt x="17" y="0"/>
                  </a:cubicBezTo>
                  <a:cubicBezTo>
                    <a:pt x="18" y="0"/>
                    <a:pt x="18" y="0"/>
                    <a:pt x="19" y="0"/>
                  </a:cubicBezTo>
                  <a:cubicBezTo>
                    <a:pt x="19" y="0"/>
                    <a:pt x="19" y="0"/>
                    <a:pt x="19" y="0"/>
                  </a:cubicBezTo>
                  <a:cubicBezTo>
                    <a:pt x="33" y="6"/>
                    <a:pt x="33" y="6"/>
                    <a:pt x="33" y="6"/>
                  </a:cubicBezTo>
                  <a:cubicBezTo>
                    <a:pt x="32" y="8"/>
                    <a:pt x="32" y="8"/>
                    <a:pt x="32" y="8"/>
                  </a:cubicBezTo>
                  <a:cubicBezTo>
                    <a:pt x="33" y="6"/>
                    <a:pt x="33" y="6"/>
                    <a:pt x="33" y="6"/>
                  </a:cubicBezTo>
                  <a:cubicBezTo>
                    <a:pt x="34" y="7"/>
                    <a:pt x="34" y="7"/>
                    <a:pt x="34" y="7"/>
                  </a:cubicBezTo>
                  <a:cubicBezTo>
                    <a:pt x="34" y="7"/>
                    <a:pt x="34" y="7"/>
                    <a:pt x="34" y="7"/>
                  </a:cubicBezTo>
                  <a:cubicBezTo>
                    <a:pt x="34" y="7"/>
                    <a:pt x="38" y="16"/>
                    <a:pt x="38" y="24"/>
                  </a:cubicBezTo>
                  <a:cubicBezTo>
                    <a:pt x="38" y="24"/>
                    <a:pt x="38" y="24"/>
                    <a:pt x="38" y="24"/>
                  </a:cubicBezTo>
                  <a:cubicBezTo>
                    <a:pt x="39" y="31"/>
                    <a:pt x="35" y="39"/>
                    <a:pt x="25" y="41"/>
                  </a:cubicBezTo>
                  <a:cubicBezTo>
                    <a:pt x="25" y="41"/>
                    <a:pt x="25" y="41"/>
                    <a:pt x="25" y="41"/>
                  </a:cubicBezTo>
                  <a:cubicBezTo>
                    <a:pt x="23" y="41"/>
                    <a:pt x="20" y="41"/>
                    <a:pt x="18" y="41"/>
                  </a:cubicBezTo>
                  <a:cubicBezTo>
                    <a:pt x="18" y="41"/>
                    <a:pt x="18" y="41"/>
                    <a:pt x="18" y="41"/>
                  </a:cubicBezTo>
                  <a:cubicBezTo>
                    <a:pt x="18" y="41"/>
                    <a:pt x="18" y="41"/>
                    <a:pt x="18" y="41"/>
                  </a:cubicBezTo>
                  <a:cubicBezTo>
                    <a:pt x="18" y="41"/>
                    <a:pt x="18" y="41"/>
                    <a:pt x="18" y="41"/>
                  </a:cubicBezTo>
                  <a:cubicBezTo>
                    <a:pt x="12" y="41"/>
                    <a:pt x="8" y="39"/>
                    <a:pt x="5" y="36"/>
                  </a:cubicBezTo>
                  <a:close/>
                  <a:moveTo>
                    <a:pt x="4" y="23"/>
                  </a:moveTo>
                  <a:cubicBezTo>
                    <a:pt x="4" y="31"/>
                    <a:pt x="8" y="37"/>
                    <a:pt x="18" y="37"/>
                  </a:cubicBezTo>
                  <a:cubicBezTo>
                    <a:pt x="18" y="37"/>
                    <a:pt x="18" y="37"/>
                    <a:pt x="18" y="37"/>
                  </a:cubicBezTo>
                  <a:cubicBezTo>
                    <a:pt x="20" y="37"/>
                    <a:pt x="22" y="37"/>
                    <a:pt x="24" y="37"/>
                  </a:cubicBezTo>
                  <a:cubicBezTo>
                    <a:pt x="24" y="37"/>
                    <a:pt x="24" y="37"/>
                    <a:pt x="24" y="37"/>
                  </a:cubicBezTo>
                  <a:cubicBezTo>
                    <a:pt x="33" y="35"/>
                    <a:pt x="34" y="30"/>
                    <a:pt x="34" y="24"/>
                  </a:cubicBezTo>
                  <a:cubicBezTo>
                    <a:pt x="34" y="24"/>
                    <a:pt x="34" y="24"/>
                    <a:pt x="34" y="24"/>
                  </a:cubicBezTo>
                  <a:cubicBezTo>
                    <a:pt x="35" y="18"/>
                    <a:pt x="32" y="12"/>
                    <a:pt x="31" y="10"/>
                  </a:cubicBezTo>
                  <a:cubicBezTo>
                    <a:pt x="31" y="10"/>
                    <a:pt x="31" y="10"/>
                    <a:pt x="31" y="10"/>
                  </a:cubicBezTo>
                  <a:cubicBezTo>
                    <a:pt x="18" y="4"/>
                    <a:pt x="18" y="4"/>
                    <a:pt x="18" y="4"/>
                  </a:cubicBezTo>
                  <a:cubicBezTo>
                    <a:pt x="7" y="11"/>
                    <a:pt x="7" y="11"/>
                    <a:pt x="7" y="11"/>
                  </a:cubicBezTo>
                  <a:cubicBezTo>
                    <a:pt x="5" y="15"/>
                    <a:pt x="4" y="19"/>
                    <a:pt x="4" y="2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849">
              <a:extLst>
                <a:ext uri="{FF2B5EF4-FFF2-40B4-BE49-F238E27FC236}">
                  <a16:creationId xmlns:a16="http://schemas.microsoft.com/office/drawing/2014/main" id="{041497ED-0C40-4D50-94E7-A34AEBCABAF0}"/>
                </a:ext>
              </a:extLst>
            </p:cNvPr>
            <p:cNvSpPr/>
            <p:nvPr/>
          </p:nvSpPr>
          <p:spPr bwMode="auto">
            <a:xfrm rot="964014">
              <a:off x="8975374" y="1631926"/>
              <a:ext cx="238949" cy="239885"/>
            </a:xfrm>
            <a:custGeom>
              <a:avLst/>
              <a:gdLst>
                <a:gd name="T0" fmla="*/ 18 w 46"/>
                <a:gd name="T1" fmla="*/ 0 h 45"/>
                <a:gd name="T2" fmla="*/ 34 w 46"/>
                <a:gd name="T3" fmla="*/ 27 h 45"/>
                <a:gd name="T4" fmla="*/ 0 w 46"/>
                <a:gd name="T5" fmla="*/ 20 h 45"/>
                <a:gd name="T6" fmla="*/ 4 w 46"/>
                <a:gd name="T7" fmla="*/ 6 h 45"/>
                <a:gd name="T8" fmla="*/ 18 w 46"/>
                <a:gd name="T9" fmla="*/ 0 h 45"/>
              </a:gdLst>
              <a:ahLst/>
              <a:cxnLst>
                <a:cxn ang="0">
                  <a:pos x="T0" y="T1"/>
                </a:cxn>
                <a:cxn ang="0">
                  <a:pos x="T2" y="T3"/>
                </a:cxn>
                <a:cxn ang="0">
                  <a:pos x="T4" y="T5"/>
                </a:cxn>
                <a:cxn ang="0">
                  <a:pos x="T6" y="T7"/>
                </a:cxn>
                <a:cxn ang="0">
                  <a:pos x="T8" y="T9"/>
                </a:cxn>
              </a:cxnLst>
              <a:rect l="0" t="0" r="r" b="b"/>
              <a:pathLst>
                <a:path w="46" h="45">
                  <a:moveTo>
                    <a:pt x="18" y="0"/>
                  </a:moveTo>
                  <a:cubicBezTo>
                    <a:pt x="18" y="0"/>
                    <a:pt x="46" y="9"/>
                    <a:pt x="34" y="27"/>
                  </a:cubicBezTo>
                  <a:cubicBezTo>
                    <a:pt x="22" y="45"/>
                    <a:pt x="5" y="37"/>
                    <a:pt x="0" y="20"/>
                  </a:cubicBezTo>
                  <a:cubicBezTo>
                    <a:pt x="4" y="6"/>
                    <a:pt x="4" y="6"/>
                    <a:pt x="4" y="6"/>
                  </a:cubicBezTo>
                  <a:lnTo>
                    <a:pt x="18"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850">
              <a:extLst>
                <a:ext uri="{FF2B5EF4-FFF2-40B4-BE49-F238E27FC236}">
                  <a16:creationId xmlns:a16="http://schemas.microsoft.com/office/drawing/2014/main" id="{0DBEFC19-1213-498C-9685-1AEB4405C112}"/>
                </a:ext>
              </a:extLst>
            </p:cNvPr>
            <p:cNvSpPr/>
            <p:nvPr/>
          </p:nvSpPr>
          <p:spPr bwMode="auto">
            <a:xfrm rot="964014">
              <a:off x="9026652" y="1679823"/>
              <a:ext cx="129340" cy="121063"/>
            </a:xfrm>
            <a:custGeom>
              <a:avLst/>
              <a:gdLst>
                <a:gd name="T0" fmla="*/ 21 w 25"/>
                <a:gd name="T1" fmla="*/ 22 h 23"/>
                <a:gd name="T2" fmla="*/ 1 w 25"/>
                <a:gd name="T3" fmla="*/ 4 h 23"/>
                <a:gd name="T4" fmla="*/ 1 w 25"/>
                <a:gd name="T5" fmla="*/ 1 h 23"/>
                <a:gd name="T6" fmla="*/ 1 w 25"/>
                <a:gd name="T7" fmla="*/ 1 h 23"/>
                <a:gd name="T8" fmla="*/ 4 w 25"/>
                <a:gd name="T9" fmla="*/ 1 h 23"/>
                <a:gd name="T10" fmla="*/ 4 w 25"/>
                <a:gd name="T11" fmla="*/ 1 h 23"/>
                <a:gd name="T12" fmla="*/ 24 w 25"/>
                <a:gd name="T13" fmla="*/ 19 h 23"/>
                <a:gd name="T14" fmla="*/ 24 w 25"/>
                <a:gd name="T15" fmla="*/ 22 h 23"/>
                <a:gd name="T16" fmla="*/ 24 w 25"/>
                <a:gd name="T17" fmla="*/ 22 h 23"/>
                <a:gd name="T18" fmla="*/ 23 w 25"/>
                <a:gd name="T19" fmla="*/ 23 h 23"/>
                <a:gd name="T20" fmla="*/ 23 w 25"/>
                <a:gd name="T21" fmla="*/ 23 h 23"/>
                <a:gd name="T22" fmla="*/ 21 w 25"/>
                <a:gd name="T2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21" y="22"/>
                  </a:moveTo>
                  <a:cubicBezTo>
                    <a:pt x="1" y="4"/>
                    <a:pt x="1" y="4"/>
                    <a:pt x="1" y="4"/>
                  </a:cubicBezTo>
                  <a:cubicBezTo>
                    <a:pt x="0" y="3"/>
                    <a:pt x="0" y="2"/>
                    <a:pt x="1" y="1"/>
                  </a:cubicBezTo>
                  <a:cubicBezTo>
                    <a:pt x="1" y="1"/>
                    <a:pt x="1" y="1"/>
                    <a:pt x="1" y="1"/>
                  </a:cubicBezTo>
                  <a:cubicBezTo>
                    <a:pt x="2" y="0"/>
                    <a:pt x="3" y="0"/>
                    <a:pt x="4" y="1"/>
                  </a:cubicBezTo>
                  <a:cubicBezTo>
                    <a:pt x="4" y="1"/>
                    <a:pt x="4" y="1"/>
                    <a:pt x="4" y="1"/>
                  </a:cubicBezTo>
                  <a:cubicBezTo>
                    <a:pt x="24" y="19"/>
                    <a:pt x="24" y="19"/>
                    <a:pt x="24" y="19"/>
                  </a:cubicBezTo>
                  <a:cubicBezTo>
                    <a:pt x="25" y="20"/>
                    <a:pt x="25" y="22"/>
                    <a:pt x="24" y="22"/>
                  </a:cubicBezTo>
                  <a:cubicBezTo>
                    <a:pt x="24" y="22"/>
                    <a:pt x="24" y="22"/>
                    <a:pt x="24" y="22"/>
                  </a:cubicBezTo>
                  <a:cubicBezTo>
                    <a:pt x="24" y="23"/>
                    <a:pt x="23" y="23"/>
                    <a:pt x="23" y="23"/>
                  </a:cubicBezTo>
                  <a:cubicBezTo>
                    <a:pt x="23" y="23"/>
                    <a:pt x="23" y="23"/>
                    <a:pt x="23" y="23"/>
                  </a:cubicBezTo>
                  <a:cubicBezTo>
                    <a:pt x="22" y="23"/>
                    <a:pt x="22" y="23"/>
                    <a:pt x="21" y="22"/>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851">
              <a:extLst>
                <a:ext uri="{FF2B5EF4-FFF2-40B4-BE49-F238E27FC236}">
                  <a16:creationId xmlns:a16="http://schemas.microsoft.com/office/drawing/2014/main" id="{E215AE9C-7F9E-4287-8691-7B48387AD511}"/>
                </a:ext>
              </a:extLst>
            </p:cNvPr>
            <p:cNvSpPr>
              <a:spLocks noEditPoints="1"/>
            </p:cNvSpPr>
            <p:nvPr/>
          </p:nvSpPr>
          <p:spPr bwMode="auto">
            <a:xfrm rot="964014">
              <a:off x="8973046" y="1617681"/>
              <a:ext cx="212644" cy="217466"/>
            </a:xfrm>
            <a:custGeom>
              <a:avLst/>
              <a:gdLst>
                <a:gd name="T0" fmla="*/ 21 w 41"/>
                <a:gd name="T1" fmla="*/ 41 h 41"/>
                <a:gd name="T2" fmla="*/ 0 w 41"/>
                <a:gd name="T3" fmla="*/ 23 h 41"/>
                <a:gd name="T4" fmla="*/ 0 w 41"/>
                <a:gd name="T5" fmla="*/ 23 h 41"/>
                <a:gd name="T6" fmla="*/ 0 w 41"/>
                <a:gd name="T7" fmla="*/ 22 h 41"/>
                <a:gd name="T8" fmla="*/ 4 w 41"/>
                <a:gd name="T9" fmla="*/ 7 h 41"/>
                <a:gd name="T10" fmla="*/ 5 w 41"/>
                <a:gd name="T11" fmla="*/ 6 h 41"/>
                <a:gd name="T12" fmla="*/ 5 w 41"/>
                <a:gd name="T13" fmla="*/ 6 h 41"/>
                <a:gd name="T14" fmla="*/ 20 w 41"/>
                <a:gd name="T15" fmla="*/ 0 h 41"/>
                <a:gd name="T16" fmla="*/ 21 w 41"/>
                <a:gd name="T17" fmla="*/ 0 h 41"/>
                <a:gd name="T18" fmla="*/ 21 w 41"/>
                <a:gd name="T19" fmla="*/ 0 h 41"/>
                <a:gd name="T20" fmla="*/ 41 w 41"/>
                <a:gd name="T21" fmla="*/ 21 h 41"/>
                <a:gd name="T22" fmla="*/ 41 w 41"/>
                <a:gd name="T23" fmla="*/ 21 h 41"/>
                <a:gd name="T24" fmla="*/ 38 w 41"/>
                <a:gd name="T25" fmla="*/ 30 h 41"/>
                <a:gd name="T26" fmla="*/ 38 w 41"/>
                <a:gd name="T27" fmla="*/ 30 h 41"/>
                <a:gd name="T28" fmla="*/ 21 w 41"/>
                <a:gd name="T29" fmla="*/ 41 h 41"/>
                <a:gd name="T30" fmla="*/ 21 w 41"/>
                <a:gd name="T31" fmla="*/ 41 h 41"/>
                <a:gd name="T32" fmla="*/ 21 w 41"/>
                <a:gd name="T33" fmla="*/ 41 h 41"/>
                <a:gd name="T34" fmla="*/ 21 w 41"/>
                <a:gd name="T35" fmla="*/ 37 h 41"/>
                <a:gd name="T36" fmla="*/ 35 w 41"/>
                <a:gd name="T37" fmla="*/ 28 h 41"/>
                <a:gd name="T38" fmla="*/ 35 w 41"/>
                <a:gd name="T39" fmla="*/ 28 h 41"/>
                <a:gd name="T40" fmla="*/ 37 w 41"/>
                <a:gd name="T41" fmla="*/ 21 h 41"/>
                <a:gd name="T42" fmla="*/ 37 w 41"/>
                <a:gd name="T43" fmla="*/ 21 h 41"/>
                <a:gd name="T44" fmla="*/ 29 w 41"/>
                <a:gd name="T45" fmla="*/ 8 h 41"/>
                <a:gd name="T46" fmla="*/ 29 w 41"/>
                <a:gd name="T47" fmla="*/ 8 h 41"/>
                <a:gd name="T48" fmla="*/ 20 w 41"/>
                <a:gd name="T49" fmla="*/ 4 h 41"/>
                <a:gd name="T50" fmla="*/ 20 w 41"/>
                <a:gd name="T51" fmla="*/ 4 h 41"/>
                <a:gd name="T52" fmla="*/ 8 w 41"/>
                <a:gd name="T53" fmla="*/ 9 h 41"/>
                <a:gd name="T54" fmla="*/ 4 w 41"/>
                <a:gd name="T55" fmla="*/ 22 h 41"/>
                <a:gd name="T56" fmla="*/ 21 w 41"/>
                <a:gd name="T5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21" y="41"/>
                  </a:moveTo>
                  <a:cubicBezTo>
                    <a:pt x="12" y="41"/>
                    <a:pt x="4" y="33"/>
                    <a:pt x="0" y="23"/>
                  </a:cubicBezTo>
                  <a:cubicBezTo>
                    <a:pt x="0" y="23"/>
                    <a:pt x="0" y="23"/>
                    <a:pt x="0" y="23"/>
                  </a:cubicBezTo>
                  <a:cubicBezTo>
                    <a:pt x="0" y="22"/>
                    <a:pt x="0" y="22"/>
                    <a:pt x="0" y="22"/>
                  </a:cubicBezTo>
                  <a:cubicBezTo>
                    <a:pt x="4" y="7"/>
                    <a:pt x="4" y="7"/>
                    <a:pt x="4" y="7"/>
                  </a:cubicBezTo>
                  <a:cubicBezTo>
                    <a:pt x="4" y="7"/>
                    <a:pt x="5" y="6"/>
                    <a:pt x="5" y="6"/>
                  </a:cubicBezTo>
                  <a:cubicBezTo>
                    <a:pt x="5" y="6"/>
                    <a:pt x="5" y="6"/>
                    <a:pt x="5" y="6"/>
                  </a:cubicBezTo>
                  <a:cubicBezTo>
                    <a:pt x="20" y="0"/>
                    <a:pt x="20" y="0"/>
                    <a:pt x="20" y="0"/>
                  </a:cubicBezTo>
                  <a:cubicBezTo>
                    <a:pt x="20" y="0"/>
                    <a:pt x="20" y="0"/>
                    <a:pt x="21" y="0"/>
                  </a:cubicBezTo>
                  <a:cubicBezTo>
                    <a:pt x="21" y="0"/>
                    <a:pt x="21" y="0"/>
                    <a:pt x="21" y="0"/>
                  </a:cubicBezTo>
                  <a:cubicBezTo>
                    <a:pt x="21" y="0"/>
                    <a:pt x="41" y="6"/>
                    <a:pt x="41" y="21"/>
                  </a:cubicBezTo>
                  <a:cubicBezTo>
                    <a:pt x="41" y="21"/>
                    <a:pt x="41" y="21"/>
                    <a:pt x="41" y="21"/>
                  </a:cubicBezTo>
                  <a:cubicBezTo>
                    <a:pt x="41" y="24"/>
                    <a:pt x="40" y="27"/>
                    <a:pt x="38" y="30"/>
                  </a:cubicBezTo>
                  <a:cubicBezTo>
                    <a:pt x="38" y="30"/>
                    <a:pt x="38" y="30"/>
                    <a:pt x="38" y="30"/>
                  </a:cubicBezTo>
                  <a:cubicBezTo>
                    <a:pt x="33" y="38"/>
                    <a:pt x="27" y="41"/>
                    <a:pt x="21" y="41"/>
                  </a:cubicBezTo>
                  <a:cubicBezTo>
                    <a:pt x="21" y="41"/>
                    <a:pt x="21" y="41"/>
                    <a:pt x="21" y="41"/>
                  </a:cubicBezTo>
                  <a:cubicBezTo>
                    <a:pt x="21" y="41"/>
                    <a:pt x="21" y="41"/>
                    <a:pt x="21" y="41"/>
                  </a:cubicBezTo>
                  <a:close/>
                  <a:moveTo>
                    <a:pt x="21" y="37"/>
                  </a:moveTo>
                  <a:cubicBezTo>
                    <a:pt x="25" y="37"/>
                    <a:pt x="30" y="35"/>
                    <a:pt x="35" y="28"/>
                  </a:cubicBezTo>
                  <a:cubicBezTo>
                    <a:pt x="35" y="28"/>
                    <a:pt x="35" y="28"/>
                    <a:pt x="35" y="28"/>
                  </a:cubicBezTo>
                  <a:cubicBezTo>
                    <a:pt x="36" y="25"/>
                    <a:pt x="37" y="23"/>
                    <a:pt x="37" y="21"/>
                  </a:cubicBezTo>
                  <a:cubicBezTo>
                    <a:pt x="37" y="21"/>
                    <a:pt x="37" y="21"/>
                    <a:pt x="37" y="21"/>
                  </a:cubicBezTo>
                  <a:cubicBezTo>
                    <a:pt x="37" y="16"/>
                    <a:pt x="33" y="11"/>
                    <a:pt x="29" y="8"/>
                  </a:cubicBezTo>
                  <a:cubicBezTo>
                    <a:pt x="29" y="8"/>
                    <a:pt x="29" y="8"/>
                    <a:pt x="29" y="8"/>
                  </a:cubicBezTo>
                  <a:cubicBezTo>
                    <a:pt x="25" y="6"/>
                    <a:pt x="22" y="5"/>
                    <a:pt x="20" y="4"/>
                  </a:cubicBezTo>
                  <a:cubicBezTo>
                    <a:pt x="20" y="4"/>
                    <a:pt x="20" y="4"/>
                    <a:pt x="20" y="4"/>
                  </a:cubicBezTo>
                  <a:cubicBezTo>
                    <a:pt x="8" y="9"/>
                    <a:pt x="8" y="9"/>
                    <a:pt x="8" y="9"/>
                  </a:cubicBezTo>
                  <a:cubicBezTo>
                    <a:pt x="4" y="22"/>
                    <a:pt x="4" y="22"/>
                    <a:pt x="4" y="22"/>
                  </a:cubicBezTo>
                  <a:cubicBezTo>
                    <a:pt x="7" y="31"/>
                    <a:pt x="14" y="37"/>
                    <a:pt x="21" y="3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852">
              <a:extLst>
                <a:ext uri="{FF2B5EF4-FFF2-40B4-BE49-F238E27FC236}">
                  <a16:creationId xmlns:a16="http://schemas.microsoft.com/office/drawing/2014/main" id="{A8804092-979D-485A-8D0C-45FCC9F1B487}"/>
                </a:ext>
              </a:extLst>
            </p:cNvPr>
            <p:cNvSpPr/>
            <p:nvPr/>
          </p:nvSpPr>
          <p:spPr bwMode="auto">
            <a:xfrm rot="964014">
              <a:off x="9094992" y="1436604"/>
              <a:ext cx="212644" cy="255579"/>
            </a:xfrm>
            <a:custGeom>
              <a:avLst/>
              <a:gdLst>
                <a:gd name="T0" fmla="*/ 6 w 41"/>
                <a:gd name="T1" fmla="*/ 13 h 48"/>
                <a:gd name="T2" fmla="*/ 37 w 41"/>
                <a:gd name="T3" fmla="*/ 21 h 48"/>
                <a:gd name="T4" fmla="*/ 8 w 41"/>
                <a:gd name="T5" fmla="*/ 40 h 48"/>
                <a:gd name="T6" fmla="*/ 0 w 41"/>
                <a:gd name="T7" fmla="*/ 27 h 48"/>
                <a:gd name="T8" fmla="*/ 6 w 41"/>
                <a:gd name="T9" fmla="*/ 13 h 48"/>
              </a:gdLst>
              <a:ahLst/>
              <a:cxnLst>
                <a:cxn ang="0">
                  <a:pos x="T0" y="T1"/>
                </a:cxn>
                <a:cxn ang="0">
                  <a:pos x="T2" y="T3"/>
                </a:cxn>
                <a:cxn ang="0">
                  <a:pos x="T4" y="T5"/>
                </a:cxn>
                <a:cxn ang="0">
                  <a:pos x="T6" y="T7"/>
                </a:cxn>
                <a:cxn ang="0">
                  <a:pos x="T8" y="T9"/>
                </a:cxn>
              </a:cxnLst>
              <a:rect l="0" t="0" r="r" b="b"/>
              <a:pathLst>
                <a:path w="41" h="48">
                  <a:moveTo>
                    <a:pt x="6" y="13"/>
                  </a:moveTo>
                  <a:cubicBezTo>
                    <a:pt x="6" y="13"/>
                    <a:pt x="32" y="0"/>
                    <a:pt x="37" y="21"/>
                  </a:cubicBezTo>
                  <a:cubicBezTo>
                    <a:pt x="41" y="42"/>
                    <a:pt x="23" y="48"/>
                    <a:pt x="8" y="40"/>
                  </a:cubicBezTo>
                  <a:cubicBezTo>
                    <a:pt x="0" y="27"/>
                    <a:pt x="0" y="27"/>
                    <a:pt x="0" y="27"/>
                  </a:cubicBezTo>
                  <a:lnTo>
                    <a:pt x="6" y="1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853">
              <a:extLst>
                <a:ext uri="{FF2B5EF4-FFF2-40B4-BE49-F238E27FC236}">
                  <a16:creationId xmlns:a16="http://schemas.microsoft.com/office/drawing/2014/main" id="{8C7EA075-D8D0-42DA-8810-066709182640}"/>
                </a:ext>
              </a:extLst>
            </p:cNvPr>
            <p:cNvSpPr/>
            <p:nvPr/>
          </p:nvSpPr>
          <p:spPr bwMode="auto">
            <a:xfrm rot="964014">
              <a:off x="9127115" y="1562896"/>
              <a:ext cx="166607" cy="26903"/>
            </a:xfrm>
            <a:custGeom>
              <a:avLst/>
              <a:gdLst>
                <a:gd name="T0" fmla="*/ 0 w 32"/>
                <a:gd name="T1" fmla="*/ 3 h 5"/>
                <a:gd name="T2" fmla="*/ 2 w 32"/>
                <a:gd name="T3" fmla="*/ 1 h 5"/>
                <a:gd name="T4" fmla="*/ 2 w 32"/>
                <a:gd name="T5" fmla="*/ 1 h 5"/>
                <a:gd name="T6" fmla="*/ 30 w 32"/>
                <a:gd name="T7" fmla="*/ 0 h 5"/>
                <a:gd name="T8" fmla="*/ 32 w 32"/>
                <a:gd name="T9" fmla="*/ 1 h 5"/>
                <a:gd name="T10" fmla="*/ 32 w 32"/>
                <a:gd name="T11" fmla="*/ 1 h 5"/>
                <a:gd name="T12" fmla="*/ 30 w 32"/>
                <a:gd name="T13" fmla="*/ 4 h 5"/>
                <a:gd name="T14" fmla="*/ 30 w 32"/>
                <a:gd name="T15" fmla="*/ 4 h 5"/>
                <a:gd name="T16" fmla="*/ 2 w 32"/>
                <a:gd name="T17" fmla="*/ 5 h 5"/>
                <a:gd name="T18" fmla="*/ 2 w 32"/>
                <a:gd name="T19" fmla="*/ 5 h 5"/>
                <a:gd name="T20" fmla="*/ 2 w 32"/>
                <a:gd name="T21" fmla="*/ 5 h 5"/>
                <a:gd name="T22" fmla="*/ 0 w 32"/>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
                  <a:moveTo>
                    <a:pt x="0" y="3"/>
                  </a:moveTo>
                  <a:cubicBezTo>
                    <a:pt x="0" y="2"/>
                    <a:pt x="1" y="1"/>
                    <a:pt x="2" y="1"/>
                  </a:cubicBezTo>
                  <a:cubicBezTo>
                    <a:pt x="2" y="1"/>
                    <a:pt x="2" y="1"/>
                    <a:pt x="2" y="1"/>
                  </a:cubicBezTo>
                  <a:cubicBezTo>
                    <a:pt x="30" y="0"/>
                    <a:pt x="30" y="0"/>
                    <a:pt x="30" y="0"/>
                  </a:cubicBezTo>
                  <a:cubicBezTo>
                    <a:pt x="31" y="0"/>
                    <a:pt x="32" y="0"/>
                    <a:pt x="32" y="1"/>
                  </a:cubicBezTo>
                  <a:cubicBezTo>
                    <a:pt x="32" y="1"/>
                    <a:pt x="32" y="1"/>
                    <a:pt x="32" y="1"/>
                  </a:cubicBezTo>
                  <a:cubicBezTo>
                    <a:pt x="32" y="3"/>
                    <a:pt x="31" y="4"/>
                    <a:pt x="30" y="4"/>
                  </a:cubicBezTo>
                  <a:cubicBezTo>
                    <a:pt x="30" y="4"/>
                    <a:pt x="30" y="4"/>
                    <a:pt x="30" y="4"/>
                  </a:cubicBezTo>
                  <a:cubicBezTo>
                    <a:pt x="2" y="5"/>
                    <a:pt x="2" y="5"/>
                    <a:pt x="2" y="5"/>
                  </a:cubicBezTo>
                  <a:cubicBezTo>
                    <a:pt x="2" y="5"/>
                    <a:pt x="2" y="5"/>
                    <a:pt x="2" y="5"/>
                  </a:cubicBezTo>
                  <a:cubicBezTo>
                    <a:pt x="2" y="5"/>
                    <a:pt x="2" y="5"/>
                    <a:pt x="2" y="5"/>
                  </a:cubicBezTo>
                  <a:cubicBezTo>
                    <a:pt x="1" y="5"/>
                    <a:pt x="0" y="4"/>
                    <a:pt x="0" y="3"/>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854">
              <a:extLst>
                <a:ext uri="{FF2B5EF4-FFF2-40B4-BE49-F238E27FC236}">
                  <a16:creationId xmlns:a16="http://schemas.microsoft.com/office/drawing/2014/main" id="{24CDAB0C-B428-4222-A259-FB1826DC2045}"/>
                </a:ext>
              </a:extLst>
            </p:cNvPr>
            <p:cNvSpPr>
              <a:spLocks noEditPoints="1"/>
            </p:cNvSpPr>
            <p:nvPr/>
          </p:nvSpPr>
          <p:spPr bwMode="auto">
            <a:xfrm rot="964014">
              <a:off x="9081357" y="1471245"/>
              <a:ext cx="212644" cy="201772"/>
            </a:xfrm>
            <a:custGeom>
              <a:avLst/>
              <a:gdLst>
                <a:gd name="T0" fmla="*/ 9 w 41"/>
                <a:gd name="T1" fmla="*/ 34 h 38"/>
                <a:gd name="T2" fmla="*/ 8 w 41"/>
                <a:gd name="T3" fmla="*/ 34 h 38"/>
                <a:gd name="T4" fmla="*/ 0 w 41"/>
                <a:gd name="T5" fmla="*/ 21 h 38"/>
                <a:gd name="T6" fmla="*/ 0 w 41"/>
                <a:gd name="T7" fmla="*/ 19 h 38"/>
                <a:gd name="T8" fmla="*/ 0 w 41"/>
                <a:gd name="T9" fmla="*/ 19 h 38"/>
                <a:gd name="T10" fmla="*/ 6 w 41"/>
                <a:gd name="T11" fmla="*/ 5 h 38"/>
                <a:gd name="T12" fmla="*/ 7 w 41"/>
                <a:gd name="T13" fmla="*/ 4 h 38"/>
                <a:gd name="T14" fmla="*/ 7 w 41"/>
                <a:gd name="T15" fmla="*/ 4 h 38"/>
                <a:gd name="T16" fmla="*/ 24 w 41"/>
                <a:gd name="T17" fmla="*/ 0 h 38"/>
                <a:gd name="T18" fmla="*/ 24 w 41"/>
                <a:gd name="T19" fmla="*/ 0 h 38"/>
                <a:gd name="T20" fmla="*/ 41 w 41"/>
                <a:gd name="T21" fmla="*/ 13 h 38"/>
                <a:gd name="T22" fmla="*/ 41 w 41"/>
                <a:gd name="T23" fmla="*/ 13 h 38"/>
                <a:gd name="T24" fmla="*/ 41 w 41"/>
                <a:gd name="T25" fmla="*/ 20 h 38"/>
                <a:gd name="T26" fmla="*/ 41 w 41"/>
                <a:gd name="T27" fmla="*/ 20 h 38"/>
                <a:gd name="T28" fmla="*/ 36 w 41"/>
                <a:gd name="T29" fmla="*/ 34 h 38"/>
                <a:gd name="T30" fmla="*/ 36 w 41"/>
                <a:gd name="T31" fmla="*/ 34 h 38"/>
                <a:gd name="T32" fmla="*/ 23 w 41"/>
                <a:gd name="T33" fmla="*/ 38 h 38"/>
                <a:gd name="T34" fmla="*/ 23 w 41"/>
                <a:gd name="T35" fmla="*/ 38 h 38"/>
                <a:gd name="T36" fmla="*/ 9 w 41"/>
                <a:gd name="T37" fmla="*/ 34 h 38"/>
                <a:gd name="T38" fmla="*/ 23 w 41"/>
                <a:gd name="T39" fmla="*/ 34 h 38"/>
                <a:gd name="T40" fmla="*/ 37 w 41"/>
                <a:gd name="T41" fmla="*/ 20 h 38"/>
                <a:gd name="T42" fmla="*/ 37 w 41"/>
                <a:gd name="T43" fmla="*/ 20 h 38"/>
                <a:gd name="T44" fmla="*/ 37 w 41"/>
                <a:gd name="T45" fmla="*/ 14 h 38"/>
                <a:gd name="T46" fmla="*/ 37 w 41"/>
                <a:gd name="T47" fmla="*/ 14 h 38"/>
                <a:gd name="T48" fmla="*/ 24 w 41"/>
                <a:gd name="T49" fmla="*/ 4 h 38"/>
                <a:gd name="T50" fmla="*/ 24 w 41"/>
                <a:gd name="T51" fmla="*/ 4 h 38"/>
                <a:gd name="T52" fmla="*/ 10 w 41"/>
                <a:gd name="T53" fmla="*/ 7 h 38"/>
                <a:gd name="T54" fmla="*/ 10 w 41"/>
                <a:gd name="T55" fmla="*/ 7 h 38"/>
                <a:gd name="T56" fmla="*/ 4 w 41"/>
                <a:gd name="T57" fmla="*/ 20 h 38"/>
                <a:gd name="T58" fmla="*/ 11 w 41"/>
                <a:gd name="T59" fmla="*/ 31 h 38"/>
                <a:gd name="T60" fmla="*/ 23 w 41"/>
                <a:gd name="T6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38">
                  <a:moveTo>
                    <a:pt x="9" y="34"/>
                  </a:moveTo>
                  <a:cubicBezTo>
                    <a:pt x="8" y="34"/>
                    <a:pt x="8" y="34"/>
                    <a:pt x="8" y="34"/>
                  </a:cubicBezTo>
                  <a:cubicBezTo>
                    <a:pt x="0" y="21"/>
                    <a:pt x="0" y="21"/>
                    <a:pt x="0" y="21"/>
                  </a:cubicBezTo>
                  <a:cubicBezTo>
                    <a:pt x="0" y="21"/>
                    <a:pt x="0" y="20"/>
                    <a:pt x="0" y="19"/>
                  </a:cubicBezTo>
                  <a:cubicBezTo>
                    <a:pt x="0" y="19"/>
                    <a:pt x="0" y="19"/>
                    <a:pt x="0" y="19"/>
                  </a:cubicBezTo>
                  <a:cubicBezTo>
                    <a:pt x="6" y="5"/>
                    <a:pt x="6" y="5"/>
                    <a:pt x="6" y="5"/>
                  </a:cubicBezTo>
                  <a:cubicBezTo>
                    <a:pt x="6" y="5"/>
                    <a:pt x="7" y="4"/>
                    <a:pt x="7" y="4"/>
                  </a:cubicBezTo>
                  <a:cubicBezTo>
                    <a:pt x="7" y="4"/>
                    <a:pt x="7" y="4"/>
                    <a:pt x="7" y="4"/>
                  </a:cubicBezTo>
                  <a:cubicBezTo>
                    <a:pt x="7" y="4"/>
                    <a:pt x="16" y="0"/>
                    <a:pt x="24" y="0"/>
                  </a:cubicBezTo>
                  <a:cubicBezTo>
                    <a:pt x="24" y="0"/>
                    <a:pt x="24" y="0"/>
                    <a:pt x="24" y="0"/>
                  </a:cubicBezTo>
                  <a:cubicBezTo>
                    <a:pt x="31" y="0"/>
                    <a:pt x="39" y="3"/>
                    <a:pt x="41" y="13"/>
                  </a:cubicBezTo>
                  <a:cubicBezTo>
                    <a:pt x="41" y="13"/>
                    <a:pt x="41" y="13"/>
                    <a:pt x="41" y="13"/>
                  </a:cubicBezTo>
                  <a:cubicBezTo>
                    <a:pt x="41" y="16"/>
                    <a:pt x="41" y="18"/>
                    <a:pt x="41" y="20"/>
                  </a:cubicBezTo>
                  <a:cubicBezTo>
                    <a:pt x="41" y="20"/>
                    <a:pt x="41" y="20"/>
                    <a:pt x="41" y="20"/>
                  </a:cubicBezTo>
                  <a:cubicBezTo>
                    <a:pt x="41" y="26"/>
                    <a:pt x="39" y="30"/>
                    <a:pt x="36" y="34"/>
                  </a:cubicBezTo>
                  <a:cubicBezTo>
                    <a:pt x="36" y="34"/>
                    <a:pt x="36" y="34"/>
                    <a:pt x="36" y="34"/>
                  </a:cubicBezTo>
                  <a:cubicBezTo>
                    <a:pt x="32" y="37"/>
                    <a:pt x="28" y="38"/>
                    <a:pt x="23" y="38"/>
                  </a:cubicBezTo>
                  <a:cubicBezTo>
                    <a:pt x="23" y="38"/>
                    <a:pt x="23" y="38"/>
                    <a:pt x="23" y="38"/>
                  </a:cubicBezTo>
                  <a:cubicBezTo>
                    <a:pt x="18" y="38"/>
                    <a:pt x="13" y="37"/>
                    <a:pt x="9" y="34"/>
                  </a:cubicBezTo>
                  <a:close/>
                  <a:moveTo>
                    <a:pt x="23" y="34"/>
                  </a:moveTo>
                  <a:cubicBezTo>
                    <a:pt x="31" y="34"/>
                    <a:pt x="37" y="30"/>
                    <a:pt x="37" y="20"/>
                  </a:cubicBezTo>
                  <a:cubicBezTo>
                    <a:pt x="37" y="20"/>
                    <a:pt x="37" y="20"/>
                    <a:pt x="37" y="20"/>
                  </a:cubicBezTo>
                  <a:cubicBezTo>
                    <a:pt x="37" y="18"/>
                    <a:pt x="37" y="16"/>
                    <a:pt x="37" y="14"/>
                  </a:cubicBezTo>
                  <a:cubicBezTo>
                    <a:pt x="37" y="14"/>
                    <a:pt x="37" y="14"/>
                    <a:pt x="37" y="14"/>
                  </a:cubicBezTo>
                  <a:cubicBezTo>
                    <a:pt x="35" y="6"/>
                    <a:pt x="30" y="4"/>
                    <a:pt x="24" y="4"/>
                  </a:cubicBezTo>
                  <a:cubicBezTo>
                    <a:pt x="24" y="4"/>
                    <a:pt x="24" y="4"/>
                    <a:pt x="24" y="4"/>
                  </a:cubicBezTo>
                  <a:cubicBezTo>
                    <a:pt x="18" y="4"/>
                    <a:pt x="12" y="6"/>
                    <a:pt x="10" y="7"/>
                  </a:cubicBezTo>
                  <a:cubicBezTo>
                    <a:pt x="10" y="7"/>
                    <a:pt x="10" y="7"/>
                    <a:pt x="10" y="7"/>
                  </a:cubicBezTo>
                  <a:cubicBezTo>
                    <a:pt x="4" y="20"/>
                    <a:pt x="4" y="20"/>
                    <a:pt x="4" y="20"/>
                  </a:cubicBezTo>
                  <a:cubicBezTo>
                    <a:pt x="11" y="31"/>
                    <a:pt x="11" y="31"/>
                    <a:pt x="11" y="31"/>
                  </a:cubicBezTo>
                  <a:cubicBezTo>
                    <a:pt x="15" y="33"/>
                    <a:pt x="19" y="34"/>
                    <a:pt x="23"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855">
              <a:extLst>
                <a:ext uri="{FF2B5EF4-FFF2-40B4-BE49-F238E27FC236}">
                  <a16:creationId xmlns:a16="http://schemas.microsoft.com/office/drawing/2014/main" id="{22D59DDC-2778-45A1-B64D-1A9ED3D71888}"/>
                </a:ext>
              </a:extLst>
            </p:cNvPr>
            <p:cNvSpPr/>
            <p:nvPr/>
          </p:nvSpPr>
          <p:spPr bwMode="auto">
            <a:xfrm rot="964014">
              <a:off x="8974454" y="1489694"/>
              <a:ext cx="140301" cy="152451"/>
            </a:xfrm>
            <a:custGeom>
              <a:avLst/>
              <a:gdLst>
                <a:gd name="T0" fmla="*/ 33 w 64"/>
                <a:gd name="T1" fmla="*/ 0 h 68"/>
                <a:gd name="T2" fmla="*/ 0 w 64"/>
                <a:gd name="T3" fmla="*/ 40 h 68"/>
                <a:gd name="T4" fmla="*/ 28 w 64"/>
                <a:gd name="T5" fmla="*/ 68 h 68"/>
                <a:gd name="T6" fmla="*/ 64 w 64"/>
                <a:gd name="T7" fmla="*/ 26 h 68"/>
                <a:gd name="T8" fmla="*/ 33 w 64"/>
                <a:gd name="T9" fmla="*/ 0 h 68"/>
              </a:gdLst>
              <a:ahLst/>
              <a:cxnLst>
                <a:cxn ang="0">
                  <a:pos x="T0" y="T1"/>
                </a:cxn>
                <a:cxn ang="0">
                  <a:pos x="T2" y="T3"/>
                </a:cxn>
                <a:cxn ang="0">
                  <a:pos x="T4" y="T5"/>
                </a:cxn>
                <a:cxn ang="0">
                  <a:pos x="T6" y="T7"/>
                </a:cxn>
                <a:cxn ang="0">
                  <a:pos x="T8" y="T9"/>
                </a:cxn>
              </a:cxnLst>
              <a:rect l="0" t="0" r="r" b="b"/>
              <a:pathLst>
                <a:path w="64" h="68">
                  <a:moveTo>
                    <a:pt x="33" y="0"/>
                  </a:moveTo>
                  <a:lnTo>
                    <a:pt x="0" y="40"/>
                  </a:lnTo>
                  <a:lnTo>
                    <a:pt x="28" y="68"/>
                  </a:lnTo>
                  <a:lnTo>
                    <a:pt x="64" y="26"/>
                  </a:lnTo>
                  <a:lnTo>
                    <a:pt x="33"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856">
              <a:extLst>
                <a:ext uri="{FF2B5EF4-FFF2-40B4-BE49-F238E27FC236}">
                  <a16:creationId xmlns:a16="http://schemas.microsoft.com/office/drawing/2014/main" id="{CF8BAB9E-7345-4026-BA41-396835B4C3EC}"/>
                </a:ext>
              </a:extLst>
            </p:cNvPr>
            <p:cNvSpPr/>
            <p:nvPr/>
          </p:nvSpPr>
          <p:spPr bwMode="auto">
            <a:xfrm rot="964014">
              <a:off x="9020164" y="1558148"/>
              <a:ext cx="105225" cy="136757"/>
            </a:xfrm>
            <a:custGeom>
              <a:avLst/>
              <a:gdLst>
                <a:gd name="T0" fmla="*/ 0 w 20"/>
                <a:gd name="T1" fmla="*/ 18 h 26"/>
                <a:gd name="T2" fmla="*/ 9 w 20"/>
                <a:gd name="T3" fmla="*/ 26 h 26"/>
                <a:gd name="T4" fmla="*/ 20 w 20"/>
                <a:gd name="T5" fmla="*/ 5 h 26"/>
                <a:gd name="T6" fmla="*/ 15 w 20"/>
                <a:gd name="T7" fmla="*/ 0 h 26"/>
                <a:gd name="T8" fmla="*/ 0 w 20"/>
                <a:gd name="T9" fmla="*/ 18 h 26"/>
              </a:gdLst>
              <a:ahLst/>
              <a:cxnLst>
                <a:cxn ang="0">
                  <a:pos x="T0" y="T1"/>
                </a:cxn>
                <a:cxn ang="0">
                  <a:pos x="T2" y="T3"/>
                </a:cxn>
                <a:cxn ang="0">
                  <a:pos x="T4" y="T5"/>
                </a:cxn>
                <a:cxn ang="0">
                  <a:pos x="T6" y="T7"/>
                </a:cxn>
                <a:cxn ang="0">
                  <a:pos x="T8" y="T9"/>
                </a:cxn>
              </a:cxnLst>
              <a:rect l="0" t="0" r="r" b="b"/>
              <a:pathLst>
                <a:path w="20" h="26">
                  <a:moveTo>
                    <a:pt x="0" y="18"/>
                  </a:moveTo>
                  <a:cubicBezTo>
                    <a:pt x="9" y="26"/>
                    <a:pt x="9" y="26"/>
                    <a:pt x="9" y="26"/>
                  </a:cubicBezTo>
                  <a:cubicBezTo>
                    <a:pt x="15" y="20"/>
                    <a:pt x="18" y="13"/>
                    <a:pt x="20" y="5"/>
                  </a:cubicBezTo>
                  <a:cubicBezTo>
                    <a:pt x="15" y="0"/>
                    <a:pt x="15" y="0"/>
                    <a:pt x="15" y="0"/>
                  </a:cubicBezTo>
                  <a:lnTo>
                    <a:pt x="0" y="18"/>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857">
              <a:extLst>
                <a:ext uri="{FF2B5EF4-FFF2-40B4-BE49-F238E27FC236}">
                  <a16:creationId xmlns:a16="http://schemas.microsoft.com/office/drawing/2014/main" id="{EA198223-E51A-4021-A93E-23187F5DDAE3}"/>
                </a:ext>
              </a:extLst>
            </p:cNvPr>
            <p:cNvSpPr/>
            <p:nvPr/>
          </p:nvSpPr>
          <p:spPr bwMode="auto">
            <a:xfrm rot="964014">
              <a:off x="9067518" y="1437043"/>
              <a:ext cx="94264" cy="127789"/>
            </a:xfrm>
            <a:custGeom>
              <a:avLst/>
              <a:gdLst>
                <a:gd name="T0" fmla="*/ 13 w 18"/>
                <a:gd name="T1" fmla="*/ 24 h 24"/>
                <a:gd name="T2" fmla="*/ 18 w 18"/>
                <a:gd name="T3" fmla="*/ 18 h 24"/>
                <a:gd name="T4" fmla="*/ 11 w 18"/>
                <a:gd name="T5" fmla="*/ 0 h 24"/>
                <a:gd name="T6" fmla="*/ 0 w 18"/>
                <a:gd name="T7" fmla="*/ 13 h 24"/>
                <a:gd name="T8" fmla="*/ 13 w 18"/>
                <a:gd name="T9" fmla="*/ 24 h 24"/>
              </a:gdLst>
              <a:ahLst/>
              <a:cxnLst>
                <a:cxn ang="0">
                  <a:pos x="T0" y="T1"/>
                </a:cxn>
                <a:cxn ang="0">
                  <a:pos x="T2" y="T3"/>
                </a:cxn>
                <a:cxn ang="0">
                  <a:pos x="T4" y="T5"/>
                </a:cxn>
                <a:cxn ang="0">
                  <a:pos x="T6" y="T7"/>
                </a:cxn>
                <a:cxn ang="0">
                  <a:pos x="T8" y="T9"/>
                </a:cxn>
              </a:cxnLst>
              <a:rect l="0" t="0" r="r" b="b"/>
              <a:pathLst>
                <a:path w="18" h="24">
                  <a:moveTo>
                    <a:pt x="13" y="24"/>
                  </a:moveTo>
                  <a:cubicBezTo>
                    <a:pt x="18" y="18"/>
                    <a:pt x="18" y="18"/>
                    <a:pt x="18" y="18"/>
                  </a:cubicBezTo>
                  <a:cubicBezTo>
                    <a:pt x="17" y="12"/>
                    <a:pt x="15" y="6"/>
                    <a:pt x="11" y="0"/>
                  </a:cubicBezTo>
                  <a:cubicBezTo>
                    <a:pt x="0" y="13"/>
                    <a:pt x="0" y="13"/>
                    <a:pt x="0" y="13"/>
                  </a:cubicBezTo>
                  <a:lnTo>
                    <a:pt x="13" y="24"/>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858">
              <a:extLst>
                <a:ext uri="{FF2B5EF4-FFF2-40B4-BE49-F238E27FC236}">
                  <a16:creationId xmlns:a16="http://schemas.microsoft.com/office/drawing/2014/main" id="{9BE624F3-56D7-4EBF-9DBC-4FD44F9B498C}"/>
                </a:ext>
              </a:extLst>
            </p:cNvPr>
            <p:cNvSpPr/>
            <p:nvPr/>
          </p:nvSpPr>
          <p:spPr bwMode="auto">
            <a:xfrm rot="964014">
              <a:off x="9117085" y="1540441"/>
              <a:ext cx="26307" cy="58290"/>
            </a:xfrm>
            <a:custGeom>
              <a:avLst/>
              <a:gdLst>
                <a:gd name="T0" fmla="*/ 5 w 5"/>
                <a:gd name="T1" fmla="*/ 11 h 11"/>
                <a:gd name="T2" fmla="*/ 5 w 5"/>
                <a:gd name="T3" fmla="*/ 0 h 11"/>
                <a:gd name="T4" fmla="*/ 0 w 5"/>
                <a:gd name="T5" fmla="*/ 6 h 11"/>
                <a:gd name="T6" fmla="*/ 5 w 5"/>
                <a:gd name="T7" fmla="*/ 11 h 11"/>
              </a:gdLst>
              <a:ahLst/>
              <a:cxnLst>
                <a:cxn ang="0">
                  <a:pos x="T0" y="T1"/>
                </a:cxn>
                <a:cxn ang="0">
                  <a:pos x="T2" y="T3"/>
                </a:cxn>
                <a:cxn ang="0">
                  <a:pos x="T4" y="T5"/>
                </a:cxn>
                <a:cxn ang="0">
                  <a:pos x="T6" y="T7"/>
                </a:cxn>
              </a:cxnLst>
              <a:rect l="0" t="0" r="r" b="b"/>
              <a:pathLst>
                <a:path w="5" h="11">
                  <a:moveTo>
                    <a:pt x="5" y="11"/>
                  </a:moveTo>
                  <a:cubicBezTo>
                    <a:pt x="5" y="7"/>
                    <a:pt x="5" y="4"/>
                    <a:pt x="5" y="0"/>
                  </a:cubicBezTo>
                  <a:cubicBezTo>
                    <a:pt x="0" y="6"/>
                    <a:pt x="0" y="6"/>
                    <a:pt x="0" y="6"/>
                  </a:cubicBezTo>
                  <a:lnTo>
                    <a:pt x="5" y="1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859">
              <a:extLst>
                <a:ext uri="{FF2B5EF4-FFF2-40B4-BE49-F238E27FC236}">
                  <a16:creationId xmlns:a16="http://schemas.microsoft.com/office/drawing/2014/main" id="{4E7D50A0-62EA-46FE-921F-329A183533CD}"/>
                </a:ext>
              </a:extLst>
            </p:cNvPr>
            <p:cNvSpPr/>
            <p:nvPr/>
          </p:nvSpPr>
          <p:spPr bwMode="auto">
            <a:xfrm rot="964014">
              <a:off x="8885788" y="1555718"/>
              <a:ext cx="129340" cy="143483"/>
            </a:xfrm>
            <a:custGeom>
              <a:avLst/>
              <a:gdLst>
                <a:gd name="T0" fmla="*/ 0 w 25"/>
                <a:gd name="T1" fmla="*/ 15 h 27"/>
                <a:gd name="T2" fmla="*/ 12 w 25"/>
                <a:gd name="T3" fmla="*/ 27 h 27"/>
                <a:gd name="T4" fmla="*/ 25 w 25"/>
                <a:gd name="T5" fmla="*/ 12 h 27"/>
                <a:gd name="T6" fmla="*/ 13 w 25"/>
                <a:gd name="T7" fmla="*/ 0 h 27"/>
                <a:gd name="T8" fmla="*/ 0 w 25"/>
                <a:gd name="T9" fmla="*/ 15 h 27"/>
              </a:gdLst>
              <a:ahLst/>
              <a:cxnLst>
                <a:cxn ang="0">
                  <a:pos x="T0" y="T1"/>
                </a:cxn>
                <a:cxn ang="0">
                  <a:pos x="T2" y="T3"/>
                </a:cxn>
                <a:cxn ang="0">
                  <a:pos x="T4" y="T5"/>
                </a:cxn>
                <a:cxn ang="0">
                  <a:pos x="T6" y="T7"/>
                </a:cxn>
                <a:cxn ang="0">
                  <a:pos x="T8" y="T9"/>
                </a:cxn>
              </a:cxnLst>
              <a:rect l="0" t="0" r="r" b="b"/>
              <a:pathLst>
                <a:path w="25" h="27">
                  <a:moveTo>
                    <a:pt x="0" y="15"/>
                  </a:moveTo>
                  <a:cubicBezTo>
                    <a:pt x="4" y="19"/>
                    <a:pt x="8" y="23"/>
                    <a:pt x="12" y="27"/>
                  </a:cubicBezTo>
                  <a:cubicBezTo>
                    <a:pt x="25" y="12"/>
                    <a:pt x="25" y="12"/>
                    <a:pt x="25" y="12"/>
                  </a:cubicBezTo>
                  <a:cubicBezTo>
                    <a:pt x="13" y="0"/>
                    <a:pt x="13" y="0"/>
                    <a:pt x="13" y="0"/>
                  </a:cubicBezTo>
                  <a:lnTo>
                    <a:pt x="0" y="1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860">
              <a:extLst>
                <a:ext uri="{FF2B5EF4-FFF2-40B4-BE49-F238E27FC236}">
                  <a16:creationId xmlns:a16="http://schemas.microsoft.com/office/drawing/2014/main" id="{0C561FB3-B4BD-4B40-A0C5-7BE9552E3FF1}"/>
                </a:ext>
              </a:extLst>
            </p:cNvPr>
            <p:cNvSpPr/>
            <p:nvPr/>
          </p:nvSpPr>
          <p:spPr bwMode="auto">
            <a:xfrm rot="964014">
              <a:off x="8784700" y="1379095"/>
              <a:ext cx="140301" cy="154692"/>
            </a:xfrm>
            <a:custGeom>
              <a:avLst/>
              <a:gdLst>
                <a:gd name="T0" fmla="*/ 15 w 27"/>
                <a:gd name="T1" fmla="*/ 0 h 29"/>
                <a:gd name="T2" fmla="*/ 0 w 27"/>
                <a:gd name="T3" fmla="*/ 16 h 29"/>
                <a:gd name="T4" fmla="*/ 13 w 27"/>
                <a:gd name="T5" fmla="*/ 29 h 29"/>
                <a:gd name="T6" fmla="*/ 27 w 27"/>
                <a:gd name="T7" fmla="*/ 13 h 29"/>
                <a:gd name="T8" fmla="*/ 15 w 27"/>
                <a:gd name="T9" fmla="*/ 0 h 29"/>
              </a:gdLst>
              <a:ahLst/>
              <a:cxnLst>
                <a:cxn ang="0">
                  <a:pos x="T0" y="T1"/>
                </a:cxn>
                <a:cxn ang="0">
                  <a:pos x="T2" y="T3"/>
                </a:cxn>
                <a:cxn ang="0">
                  <a:pos x="T4" y="T5"/>
                </a:cxn>
                <a:cxn ang="0">
                  <a:pos x="T6" y="T7"/>
                </a:cxn>
                <a:cxn ang="0">
                  <a:pos x="T8" y="T9"/>
                </a:cxn>
              </a:cxnLst>
              <a:rect l="0" t="0" r="r" b="b"/>
              <a:pathLst>
                <a:path w="27" h="29">
                  <a:moveTo>
                    <a:pt x="15" y="0"/>
                  </a:moveTo>
                  <a:cubicBezTo>
                    <a:pt x="0" y="16"/>
                    <a:pt x="0" y="16"/>
                    <a:pt x="0" y="16"/>
                  </a:cubicBezTo>
                  <a:cubicBezTo>
                    <a:pt x="4" y="20"/>
                    <a:pt x="9" y="24"/>
                    <a:pt x="13" y="29"/>
                  </a:cubicBezTo>
                  <a:cubicBezTo>
                    <a:pt x="27" y="13"/>
                    <a:pt x="27" y="13"/>
                    <a:pt x="27" y="13"/>
                  </a:cubicBezTo>
                  <a:lnTo>
                    <a:pt x="15"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861">
              <a:extLst>
                <a:ext uri="{FF2B5EF4-FFF2-40B4-BE49-F238E27FC236}">
                  <a16:creationId xmlns:a16="http://schemas.microsoft.com/office/drawing/2014/main" id="{265E0081-093A-4BBC-BAEA-E9E8DB1B0CBE}"/>
                </a:ext>
              </a:extLst>
            </p:cNvPr>
            <p:cNvSpPr/>
            <p:nvPr/>
          </p:nvSpPr>
          <p:spPr bwMode="auto">
            <a:xfrm rot="964014">
              <a:off x="8881162" y="1324453"/>
              <a:ext cx="135917" cy="147966"/>
            </a:xfrm>
            <a:custGeom>
              <a:avLst/>
              <a:gdLst>
                <a:gd name="T0" fmla="*/ 62 w 62"/>
                <a:gd name="T1" fmla="*/ 28 h 66"/>
                <a:gd name="T2" fmla="*/ 31 w 62"/>
                <a:gd name="T3" fmla="*/ 0 h 66"/>
                <a:gd name="T4" fmla="*/ 0 w 62"/>
                <a:gd name="T5" fmla="*/ 35 h 66"/>
                <a:gd name="T6" fmla="*/ 29 w 62"/>
                <a:gd name="T7" fmla="*/ 66 h 66"/>
                <a:gd name="T8" fmla="*/ 62 w 62"/>
                <a:gd name="T9" fmla="*/ 28 h 66"/>
              </a:gdLst>
              <a:ahLst/>
              <a:cxnLst>
                <a:cxn ang="0">
                  <a:pos x="T0" y="T1"/>
                </a:cxn>
                <a:cxn ang="0">
                  <a:pos x="T2" y="T3"/>
                </a:cxn>
                <a:cxn ang="0">
                  <a:pos x="T4" y="T5"/>
                </a:cxn>
                <a:cxn ang="0">
                  <a:pos x="T6" y="T7"/>
                </a:cxn>
                <a:cxn ang="0">
                  <a:pos x="T8" y="T9"/>
                </a:cxn>
              </a:cxnLst>
              <a:rect l="0" t="0" r="r" b="b"/>
              <a:pathLst>
                <a:path w="62" h="66">
                  <a:moveTo>
                    <a:pt x="62" y="28"/>
                  </a:moveTo>
                  <a:lnTo>
                    <a:pt x="31" y="0"/>
                  </a:lnTo>
                  <a:lnTo>
                    <a:pt x="0" y="35"/>
                  </a:lnTo>
                  <a:lnTo>
                    <a:pt x="29" y="66"/>
                  </a:lnTo>
                  <a:lnTo>
                    <a:pt x="62" y="28"/>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862">
              <a:extLst>
                <a:ext uri="{FF2B5EF4-FFF2-40B4-BE49-F238E27FC236}">
                  <a16:creationId xmlns:a16="http://schemas.microsoft.com/office/drawing/2014/main" id="{8C1E0A1F-1930-4A32-9E56-1C71FE087214}"/>
                </a:ext>
              </a:extLst>
            </p:cNvPr>
            <p:cNvSpPr/>
            <p:nvPr/>
          </p:nvSpPr>
          <p:spPr bwMode="auto">
            <a:xfrm rot="964014">
              <a:off x="8923157" y="1403364"/>
              <a:ext cx="144684" cy="159177"/>
            </a:xfrm>
            <a:custGeom>
              <a:avLst/>
              <a:gdLst>
                <a:gd name="T0" fmla="*/ 33 w 66"/>
                <a:gd name="T1" fmla="*/ 71 h 71"/>
                <a:gd name="T2" fmla="*/ 66 w 66"/>
                <a:gd name="T3" fmla="*/ 31 h 71"/>
                <a:gd name="T4" fmla="*/ 33 w 66"/>
                <a:gd name="T5" fmla="*/ 0 h 71"/>
                <a:gd name="T6" fmla="*/ 0 w 66"/>
                <a:gd name="T7" fmla="*/ 38 h 71"/>
                <a:gd name="T8" fmla="*/ 33 w 66"/>
                <a:gd name="T9" fmla="*/ 71 h 71"/>
              </a:gdLst>
              <a:ahLst/>
              <a:cxnLst>
                <a:cxn ang="0">
                  <a:pos x="T0" y="T1"/>
                </a:cxn>
                <a:cxn ang="0">
                  <a:pos x="T2" y="T3"/>
                </a:cxn>
                <a:cxn ang="0">
                  <a:pos x="T4" y="T5"/>
                </a:cxn>
                <a:cxn ang="0">
                  <a:pos x="T6" y="T7"/>
                </a:cxn>
                <a:cxn ang="0">
                  <a:pos x="T8" y="T9"/>
                </a:cxn>
              </a:cxnLst>
              <a:rect l="0" t="0" r="r" b="b"/>
              <a:pathLst>
                <a:path w="66" h="71">
                  <a:moveTo>
                    <a:pt x="33" y="71"/>
                  </a:moveTo>
                  <a:lnTo>
                    <a:pt x="66" y="31"/>
                  </a:lnTo>
                  <a:lnTo>
                    <a:pt x="33" y="0"/>
                  </a:lnTo>
                  <a:lnTo>
                    <a:pt x="0" y="38"/>
                  </a:lnTo>
                  <a:lnTo>
                    <a:pt x="33" y="7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863">
              <a:extLst>
                <a:ext uri="{FF2B5EF4-FFF2-40B4-BE49-F238E27FC236}">
                  <a16:creationId xmlns:a16="http://schemas.microsoft.com/office/drawing/2014/main" id="{09AC55F3-BF9B-49EA-B7BC-A80EE43D740C}"/>
                </a:ext>
              </a:extLst>
            </p:cNvPr>
            <p:cNvSpPr/>
            <p:nvPr/>
          </p:nvSpPr>
          <p:spPr bwMode="auto">
            <a:xfrm rot="964014">
              <a:off x="9014068" y="1361465"/>
              <a:ext cx="129340" cy="132273"/>
            </a:xfrm>
            <a:custGeom>
              <a:avLst/>
              <a:gdLst>
                <a:gd name="T0" fmla="*/ 14 w 25"/>
                <a:gd name="T1" fmla="*/ 25 h 25"/>
                <a:gd name="T2" fmla="*/ 25 w 25"/>
                <a:gd name="T3" fmla="*/ 12 h 25"/>
                <a:gd name="T4" fmla="*/ 21 w 25"/>
                <a:gd name="T5" fmla="*/ 7 h 25"/>
                <a:gd name="T6" fmla="*/ 11 w 25"/>
                <a:gd name="T7" fmla="*/ 0 h 25"/>
                <a:gd name="T8" fmla="*/ 0 w 25"/>
                <a:gd name="T9" fmla="*/ 12 h 25"/>
                <a:gd name="T10" fmla="*/ 14 w 25"/>
                <a:gd name="T11" fmla="*/ 25 h 25"/>
              </a:gdLst>
              <a:ahLst/>
              <a:cxnLst>
                <a:cxn ang="0">
                  <a:pos x="T0" y="T1"/>
                </a:cxn>
                <a:cxn ang="0">
                  <a:pos x="T2" y="T3"/>
                </a:cxn>
                <a:cxn ang="0">
                  <a:pos x="T4" y="T5"/>
                </a:cxn>
                <a:cxn ang="0">
                  <a:pos x="T6" y="T7"/>
                </a:cxn>
                <a:cxn ang="0">
                  <a:pos x="T8" y="T9"/>
                </a:cxn>
                <a:cxn ang="0">
                  <a:pos x="T10" y="T11"/>
                </a:cxn>
              </a:cxnLst>
              <a:rect l="0" t="0" r="r" b="b"/>
              <a:pathLst>
                <a:path w="25" h="25">
                  <a:moveTo>
                    <a:pt x="14" y="25"/>
                  </a:moveTo>
                  <a:cubicBezTo>
                    <a:pt x="25" y="12"/>
                    <a:pt x="25" y="12"/>
                    <a:pt x="25" y="12"/>
                  </a:cubicBezTo>
                  <a:cubicBezTo>
                    <a:pt x="24" y="11"/>
                    <a:pt x="22" y="9"/>
                    <a:pt x="21" y="7"/>
                  </a:cubicBezTo>
                  <a:cubicBezTo>
                    <a:pt x="21" y="7"/>
                    <a:pt x="17" y="4"/>
                    <a:pt x="11" y="0"/>
                  </a:cubicBezTo>
                  <a:cubicBezTo>
                    <a:pt x="0" y="12"/>
                    <a:pt x="0" y="12"/>
                    <a:pt x="0" y="12"/>
                  </a:cubicBezTo>
                  <a:lnTo>
                    <a:pt x="14" y="2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864">
              <a:extLst>
                <a:ext uri="{FF2B5EF4-FFF2-40B4-BE49-F238E27FC236}">
                  <a16:creationId xmlns:a16="http://schemas.microsoft.com/office/drawing/2014/main" id="{D9E53625-565B-47D2-91EB-1446300298AA}"/>
                </a:ext>
              </a:extLst>
            </p:cNvPr>
            <p:cNvSpPr/>
            <p:nvPr/>
          </p:nvSpPr>
          <p:spPr bwMode="auto">
            <a:xfrm rot="964014">
              <a:off x="8830683" y="1465294"/>
              <a:ext cx="144684" cy="154692"/>
            </a:xfrm>
            <a:custGeom>
              <a:avLst/>
              <a:gdLst>
                <a:gd name="T0" fmla="*/ 14 w 28"/>
                <a:gd name="T1" fmla="*/ 0 h 29"/>
                <a:gd name="T2" fmla="*/ 0 w 28"/>
                <a:gd name="T3" fmla="*/ 16 h 29"/>
                <a:gd name="T4" fmla="*/ 15 w 28"/>
                <a:gd name="T5" fmla="*/ 29 h 29"/>
                <a:gd name="T6" fmla="*/ 28 w 28"/>
                <a:gd name="T7" fmla="*/ 14 h 29"/>
                <a:gd name="T8" fmla="*/ 14 w 28"/>
                <a:gd name="T9" fmla="*/ 0 h 29"/>
              </a:gdLst>
              <a:ahLst/>
              <a:cxnLst>
                <a:cxn ang="0">
                  <a:pos x="T0" y="T1"/>
                </a:cxn>
                <a:cxn ang="0">
                  <a:pos x="T2" y="T3"/>
                </a:cxn>
                <a:cxn ang="0">
                  <a:pos x="T4" y="T5"/>
                </a:cxn>
                <a:cxn ang="0">
                  <a:pos x="T6" y="T7"/>
                </a:cxn>
                <a:cxn ang="0">
                  <a:pos x="T8" y="T9"/>
                </a:cxn>
              </a:cxnLst>
              <a:rect l="0" t="0" r="r" b="b"/>
              <a:pathLst>
                <a:path w="28" h="29">
                  <a:moveTo>
                    <a:pt x="14" y="0"/>
                  </a:moveTo>
                  <a:cubicBezTo>
                    <a:pt x="0" y="16"/>
                    <a:pt x="0" y="16"/>
                    <a:pt x="0" y="16"/>
                  </a:cubicBezTo>
                  <a:cubicBezTo>
                    <a:pt x="5" y="20"/>
                    <a:pt x="10" y="25"/>
                    <a:pt x="15" y="29"/>
                  </a:cubicBezTo>
                  <a:cubicBezTo>
                    <a:pt x="28" y="14"/>
                    <a:pt x="28" y="14"/>
                    <a:pt x="28" y="14"/>
                  </a:cubicBezTo>
                  <a:lnTo>
                    <a:pt x="1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865">
              <a:extLst>
                <a:ext uri="{FF2B5EF4-FFF2-40B4-BE49-F238E27FC236}">
                  <a16:creationId xmlns:a16="http://schemas.microsoft.com/office/drawing/2014/main" id="{F4301883-F13F-496C-8D12-24C851F7B4C6}"/>
                </a:ext>
              </a:extLst>
            </p:cNvPr>
            <p:cNvSpPr/>
            <p:nvPr/>
          </p:nvSpPr>
          <p:spPr bwMode="auto">
            <a:xfrm rot="964014">
              <a:off x="8932619" y="1631908"/>
              <a:ext cx="116187" cy="107611"/>
            </a:xfrm>
            <a:custGeom>
              <a:avLst/>
              <a:gdLst>
                <a:gd name="T0" fmla="*/ 22 w 22"/>
                <a:gd name="T1" fmla="*/ 8 h 20"/>
                <a:gd name="T2" fmla="*/ 13 w 22"/>
                <a:gd name="T3" fmla="*/ 0 h 20"/>
                <a:gd name="T4" fmla="*/ 0 w 22"/>
                <a:gd name="T5" fmla="*/ 15 h 20"/>
                <a:gd name="T6" fmla="*/ 5 w 22"/>
                <a:gd name="T7" fmla="*/ 20 h 20"/>
                <a:gd name="T8" fmla="*/ 22 w 22"/>
                <a:gd name="T9" fmla="*/ 8 h 20"/>
              </a:gdLst>
              <a:ahLst/>
              <a:cxnLst>
                <a:cxn ang="0">
                  <a:pos x="T0" y="T1"/>
                </a:cxn>
                <a:cxn ang="0">
                  <a:pos x="T2" y="T3"/>
                </a:cxn>
                <a:cxn ang="0">
                  <a:pos x="T4" y="T5"/>
                </a:cxn>
                <a:cxn ang="0">
                  <a:pos x="T6" y="T7"/>
                </a:cxn>
                <a:cxn ang="0">
                  <a:pos x="T8" y="T9"/>
                </a:cxn>
              </a:cxnLst>
              <a:rect l="0" t="0" r="r" b="b"/>
              <a:pathLst>
                <a:path w="22" h="20">
                  <a:moveTo>
                    <a:pt x="22" y="8"/>
                  </a:moveTo>
                  <a:cubicBezTo>
                    <a:pt x="13" y="0"/>
                    <a:pt x="13" y="0"/>
                    <a:pt x="13" y="0"/>
                  </a:cubicBezTo>
                  <a:cubicBezTo>
                    <a:pt x="0" y="15"/>
                    <a:pt x="0" y="15"/>
                    <a:pt x="0" y="15"/>
                  </a:cubicBezTo>
                  <a:cubicBezTo>
                    <a:pt x="2" y="17"/>
                    <a:pt x="4" y="18"/>
                    <a:pt x="5" y="20"/>
                  </a:cubicBezTo>
                  <a:cubicBezTo>
                    <a:pt x="12" y="17"/>
                    <a:pt x="18" y="13"/>
                    <a:pt x="22" y="8"/>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866">
              <a:extLst>
                <a:ext uri="{FF2B5EF4-FFF2-40B4-BE49-F238E27FC236}">
                  <a16:creationId xmlns:a16="http://schemas.microsoft.com/office/drawing/2014/main" id="{F024D436-6DD3-4E82-A63E-6CA597BE3A79}"/>
                </a:ext>
              </a:extLst>
            </p:cNvPr>
            <p:cNvSpPr/>
            <p:nvPr/>
          </p:nvSpPr>
          <p:spPr bwMode="auto">
            <a:xfrm rot="964014">
              <a:off x="8804042" y="1615299"/>
              <a:ext cx="129340" cy="100885"/>
            </a:xfrm>
            <a:custGeom>
              <a:avLst/>
              <a:gdLst>
                <a:gd name="T0" fmla="*/ 13 w 25"/>
                <a:gd name="T1" fmla="*/ 0 h 19"/>
                <a:gd name="T2" fmla="*/ 0 w 25"/>
                <a:gd name="T3" fmla="*/ 14 h 19"/>
                <a:gd name="T4" fmla="*/ 19 w 25"/>
                <a:gd name="T5" fmla="*/ 19 h 19"/>
                <a:gd name="T6" fmla="*/ 25 w 25"/>
                <a:gd name="T7" fmla="*/ 12 h 19"/>
                <a:gd name="T8" fmla="*/ 13 w 25"/>
                <a:gd name="T9" fmla="*/ 0 h 19"/>
              </a:gdLst>
              <a:ahLst/>
              <a:cxnLst>
                <a:cxn ang="0">
                  <a:pos x="T0" y="T1"/>
                </a:cxn>
                <a:cxn ang="0">
                  <a:pos x="T2" y="T3"/>
                </a:cxn>
                <a:cxn ang="0">
                  <a:pos x="T4" y="T5"/>
                </a:cxn>
                <a:cxn ang="0">
                  <a:pos x="T6" y="T7"/>
                </a:cxn>
                <a:cxn ang="0">
                  <a:pos x="T8" y="T9"/>
                </a:cxn>
              </a:cxnLst>
              <a:rect l="0" t="0" r="r" b="b"/>
              <a:pathLst>
                <a:path w="25" h="19">
                  <a:moveTo>
                    <a:pt x="13" y="0"/>
                  </a:moveTo>
                  <a:cubicBezTo>
                    <a:pt x="0" y="14"/>
                    <a:pt x="0" y="14"/>
                    <a:pt x="0" y="14"/>
                  </a:cubicBezTo>
                  <a:cubicBezTo>
                    <a:pt x="6" y="17"/>
                    <a:pt x="13" y="19"/>
                    <a:pt x="19" y="19"/>
                  </a:cubicBezTo>
                  <a:cubicBezTo>
                    <a:pt x="25" y="12"/>
                    <a:pt x="25" y="12"/>
                    <a:pt x="25" y="12"/>
                  </a:cubicBezTo>
                  <a:cubicBezTo>
                    <a:pt x="21" y="8"/>
                    <a:pt x="17" y="4"/>
                    <a:pt x="13"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867">
              <a:extLst>
                <a:ext uri="{FF2B5EF4-FFF2-40B4-BE49-F238E27FC236}">
                  <a16:creationId xmlns:a16="http://schemas.microsoft.com/office/drawing/2014/main" id="{397258B8-A9B0-4B4B-8B53-E8D5ACC7A277}"/>
                </a:ext>
              </a:extLst>
            </p:cNvPr>
            <p:cNvSpPr/>
            <p:nvPr/>
          </p:nvSpPr>
          <p:spPr bwMode="auto">
            <a:xfrm rot="964014">
              <a:off x="8733993" y="1446921"/>
              <a:ext cx="98648" cy="143483"/>
            </a:xfrm>
            <a:custGeom>
              <a:avLst/>
              <a:gdLst>
                <a:gd name="T0" fmla="*/ 6 w 19"/>
                <a:gd name="T1" fmla="*/ 0 h 27"/>
                <a:gd name="T2" fmla="*/ 0 w 19"/>
                <a:gd name="T3" fmla="*/ 8 h 27"/>
                <a:gd name="T4" fmla="*/ 7 w 19"/>
                <a:gd name="T5" fmla="*/ 27 h 27"/>
                <a:gd name="T6" fmla="*/ 19 w 19"/>
                <a:gd name="T7" fmla="*/ 13 h 27"/>
                <a:gd name="T8" fmla="*/ 6 w 19"/>
                <a:gd name="T9" fmla="*/ 0 h 27"/>
              </a:gdLst>
              <a:ahLst/>
              <a:cxnLst>
                <a:cxn ang="0">
                  <a:pos x="T0" y="T1"/>
                </a:cxn>
                <a:cxn ang="0">
                  <a:pos x="T2" y="T3"/>
                </a:cxn>
                <a:cxn ang="0">
                  <a:pos x="T4" y="T5"/>
                </a:cxn>
                <a:cxn ang="0">
                  <a:pos x="T6" y="T7"/>
                </a:cxn>
                <a:cxn ang="0">
                  <a:pos x="T8" y="T9"/>
                </a:cxn>
              </a:cxnLst>
              <a:rect l="0" t="0" r="r" b="b"/>
              <a:pathLst>
                <a:path w="19" h="27">
                  <a:moveTo>
                    <a:pt x="6" y="0"/>
                  </a:moveTo>
                  <a:cubicBezTo>
                    <a:pt x="0" y="8"/>
                    <a:pt x="0" y="8"/>
                    <a:pt x="0" y="8"/>
                  </a:cubicBezTo>
                  <a:cubicBezTo>
                    <a:pt x="0" y="14"/>
                    <a:pt x="3" y="21"/>
                    <a:pt x="7" y="27"/>
                  </a:cubicBezTo>
                  <a:cubicBezTo>
                    <a:pt x="19" y="13"/>
                    <a:pt x="19" y="13"/>
                    <a:pt x="19" y="13"/>
                  </a:cubicBezTo>
                  <a:cubicBezTo>
                    <a:pt x="15" y="8"/>
                    <a:pt x="10" y="4"/>
                    <a:pt x="6"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868">
              <a:extLst>
                <a:ext uri="{FF2B5EF4-FFF2-40B4-BE49-F238E27FC236}">
                  <a16:creationId xmlns:a16="http://schemas.microsoft.com/office/drawing/2014/main" id="{A7A3F6BB-2D3E-40FB-9132-BC0997A6944E}"/>
                </a:ext>
              </a:extLst>
            </p:cNvPr>
            <p:cNvSpPr/>
            <p:nvPr/>
          </p:nvSpPr>
          <p:spPr bwMode="auto">
            <a:xfrm rot="964014">
              <a:off x="8747651" y="1529177"/>
              <a:ext cx="140301" cy="143483"/>
            </a:xfrm>
            <a:custGeom>
              <a:avLst/>
              <a:gdLst>
                <a:gd name="T0" fmla="*/ 12 w 27"/>
                <a:gd name="T1" fmla="*/ 0 h 27"/>
                <a:gd name="T2" fmla="*/ 0 w 27"/>
                <a:gd name="T3" fmla="*/ 14 h 27"/>
                <a:gd name="T4" fmla="*/ 14 w 27"/>
                <a:gd name="T5" fmla="*/ 27 h 27"/>
                <a:gd name="T6" fmla="*/ 27 w 27"/>
                <a:gd name="T7" fmla="*/ 13 h 27"/>
                <a:gd name="T8" fmla="*/ 12 w 27"/>
                <a:gd name="T9" fmla="*/ 0 h 27"/>
              </a:gdLst>
              <a:ahLst/>
              <a:cxnLst>
                <a:cxn ang="0">
                  <a:pos x="T0" y="T1"/>
                </a:cxn>
                <a:cxn ang="0">
                  <a:pos x="T2" y="T3"/>
                </a:cxn>
                <a:cxn ang="0">
                  <a:pos x="T4" y="T5"/>
                </a:cxn>
                <a:cxn ang="0">
                  <a:pos x="T6" y="T7"/>
                </a:cxn>
                <a:cxn ang="0">
                  <a:pos x="T8" y="T9"/>
                </a:cxn>
              </a:cxnLst>
              <a:rect l="0" t="0" r="r" b="b"/>
              <a:pathLst>
                <a:path w="27" h="27">
                  <a:moveTo>
                    <a:pt x="12" y="0"/>
                  </a:moveTo>
                  <a:cubicBezTo>
                    <a:pt x="0" y="14"/>
                    <a:pt x="0" y="14"/>
                    <a:pt x="0" y="14"/>
                  </a:cubicBezTo>
                  <a:cubicBezTo>
                    <a:pt x="4" y="19"/>
                    <a:pt x="9" y="24"/>
                    <a:pt x="14" y="27"/>
                  </a:cubicBezTo>
                  <a:cubicBezTo>
                    <a:pt x="27" y="13"/>
                    <a:pt x="27" y="13"/>
                    <a:pt x="27" y="13"/>
                  </a:cubicBezTo>
                  <a:cubicBezTo>
                    <a:pt x="22" y="9"/>
                    <a:pt x="17" y="4"/>
                    <a:pt x="12"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869">
              <a:extLst>
                <a:ext uri="{FF2B5EF4-FFF2-40B4-BE49-F238E27FC236}">
                  <a16:creationId xmlns:a16="http://schemas.microsoft.com/office/drawing/2014/main" id="{13091111-C464-4076-BA4E-10F36997E47B}"/>
                </a:ext>
              </a:extLst>
            </p:cNvPr>
            <p:cNvSpPr/>
            <p:nvPr/>
          </p:nvSpPr>
          <p:spPr bwMode="auto">
            <a:xfrm rot="964014">
              <a:off x="8891563" y="1694137"/>
              <a:ext cx="56997" cy="38112"/>
            </a:xfrm>
            <a:custGeom>
              <a:avLst/>
              <a:gdLst>
                <a:gd name="T0" fmla="*/ 0 w 11"/>
                <a:gd name="T1" fmla="*/ 7 h 7"/>
                <a:gd name="T2" fmla="*/ 7 w 11"/>
                <a:gd name="T3" fmla="*/ 6 h 7"/>
                <a:gd name="T4" fmla="*/ 11 w 11"/>
                <a:gd name="T5" fmla="*/ 5 h 7"/>
                <a:gd name="T6" fmla="*/ 6 w 11"/>
                <a:gd name="T7" fmla="*/ 0 h 7"/>
                <a:gd name="T8" fmla="*/ 0 w 11"/>
                <a:gd name="T9" fmla="*/ 7 h 7"/>
              </a:gdLst>
              <a:ahLst/>
              <a:cxnLst>
                <a:cxn ang="0">
                  <a:pos x="T0" y="T1"/>
                </a:cxn>
                <a:cxn ang="0">
                  <a:pos x="T2" y="T3"/>
                </a:cxn>
                <a:cxn ang="0">
                  <a:pos x="T4" y="T5"/>
                </a:cxn>
                <a:cxn ang="0">
                  <a:pos x="T6" y="T7"/>
                </a:cxn>
                <a:cxn ang="0">
                  <a:pos x="T8" y="T9"/>
                </a:cxn>
              </a:cxnLst>
              <a:rect l="0" t="0" r="r" b="b"/>
              <a:pathLst>
                <a:path w="11" h="7">
                  <a:moveTo>
                    <a:pt x="0" y="7"/>
                  </a:moveTo>
                  <a:cubicBezTo>
                    <a:pt x="2" y="7"/>
                    <a:pt x="5" y="7"/>
                    <a:pt x="7" y="6"/>
                  </a:cubicBezTo>
                  <a:cubicBezTo>
                    <a:pt x="9" y="6"/>
                    <a:pt x="10" y="5"/>
                    <a:pt x="11" y="5"/>
                  </a:cubicBezTo>
                  <a:cubicBezTo>
                    <a:pt x="10" y="3"/>
                    <a:pt x="8" y="2"/>
                    <a:pt x="6" y="0"/>
                  </a:cubicBezTo>
                  <a:lnTo>
                    <a:pt x="0" y="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870">
              <a:extLst>
                <a:ext uri="{FF2B5EF4-FFF2-40B4-BE49-F238E27FC236}">
                  <a16:creationId xmlns:a16="http://schemas.microsoft.com/office/drawing/2014/main" id="{B8622722-8D70-4B08-A94D-8FD7D1C6E829}"/>
                </a:ext>
              </a:extLst>
            </p:cNvPr>
            <p:cNvSpPr/>
            <p:nvPr/>
          </p:nvSpPr>
          <p:spPr bwMode="auto">
            <a:xfrm rot="964014">
              <a:off x="8853439" y="1295256"/>
              <a:ext cx="109610" cy="94161"/>
            </a:xfrm>
            <a:custGeom>
              <a:avLst/>
              <a:gdLst>
                <a:gd name="T0" fmla="*/ 21 w 21"/>
                <a:gd name="T1" fmla="*/ 3 h 18"/>
                <a:gd name="T2" fmla="*/ 17 w 21"/>
                <a:gd name="T3" fmla="*/ 0 h 18"/>
                <a:gd name="T4" fmla="*/ 0 w 21"/>
                <a:gd name="T5" fmla="*/ 10 h 18"/>
                <a:gd name="T6" fmla="*/ 8 w 21"/>
                <a:gd name="T7" fmla="*/ 18 h 18"/>
                <a:gd name="T8" fmla="*/ 21 w 21"/>
                <a:gd name="T9" fmla="*/ 3 h 18"/>
              </a:gdLst>
              <a:ahLst/>
              <a:cxnLst>
                <a:cxn ang="0">
                  <a:pos x="T0" y="T1"/>
                </a:cxn>
                <a:cxn ang="0">
                  <a:pos x="T2" y="T3"/>
                </a:cxn>
                <a:cxn ang="0">
                  <a:pos x="T4" y="T5"/>
                </a:cxn>
                <a:cxn ang="0">
                  <a:pos x="T6" y="T7"/>
                </a:cxn>
                <a:cxn ang="0">
                  <a:pos x="T8" y="T9"/>
                </a:cxn>
              </a:cxnLst>
              <a:rect l="0" t="0" r="r" b="b"/>
              <a:pathLst>
                <a:path w="21" h="18">
                  <a:moveTo>
                    <a:pt x="21" y="3"/>
                  </a:moveTo>
                  <a:cubicBezTo>
                    <a:pt x="17" y="0"/>
                    <a:pt x="17" y="0"/>
                    <a:pt x="17" y="0"/>
                  </a:cubicBezTo>
                  <a:cubicBezTo>
                    <a:pt x="12" y="2"/>
                    <a:pt x="6" y="5"/>
                    <a:pt x="0" y="10"/>
                  </a:cubicBezTo>
                  <a:cubicBezTo>
                    <a:pt x="8" y="18"/>
                    <a:pt x="8" y="18"/>
                    <a:pt x="8" y="18"/>
                  </a:cubicBezTo>
                  <a:lnTo>
                    <a:pt x="21" y="3"/>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871">
              <a:extLst>
                <a:ext uri="{FF2B5EF4-FFF2-40B4-BE49-F238E27FC236}">
                  <a16:creationId xmlns:a16="http://schemas.microsoft.com/office/drawing/2014/main" id="{0C50273E-BBE3-497C-BF40-0C9B2E181337}"/>
                </a:ext>
              </a:extLst>
            </p:cNvPr>
            <p:cNvSpPr/>
            <p:nvPr/>
          </p:nvSpPr>
          <p:spPr bwMode="auto">
            <a:xfrm rot="964014">
              <a:off x="8962191" y="1317030"/>
              <a:ext cx="124955" cy="89676"/>
            </a:xfrm>
            <a:custGeom>
              <a:avLst/>
              <a:gdLst>
                <a:gd name="T0" fmla="*/ 13 w 24"/>
                <a:gd name="T1" fmla="*/ 17 h 17"/>
                <a:gd name="T2" fmla="*/ 24 w 24"/>
                <a:gd name="T3" fmla="*/ 5 h 17"/>
                <a:gd name="T4" fmla="*/ 4 w 24"/>
                <a:gd name="T5" fmla="*/ 1 h 17"/>
                <a:gd name="T6" fmla="*/ 0 w 24"/>
                <a:gd name="T7" fmla="*/ 5 h 17"/>
                <a:gd name="T8" fmla="*/ 13 w 24"/>
                <a:gd name="T9" fmla="*/ 17 h 17"/>
              </a:gdLst>
              <a:ahLst/>
              <a:cxnLst>
                <a:cxn ang="0">
                  <a:pos x="T0" y="T1"/>
                </a:cxn>
                <a:cxn ang="0">
                  <a:pos x="T2" y="T3"/>
                </a:cxn>
                <a:cxn ang="0">
                  <a:pos x="T4" y="T5"/>
                </a:cxn>
                <a:cxn ang="0">
                  <a:pos x="T6" y="T7"/>
                </a:cxn>
                <a:cxn ang="0">
                  <a:pos x="T8" y="T9"/>
                </a:cxn>
              </a:cxnLst>
              <a:rect l="0" t="0" r="r" b="b"/>
              <a:pathLst>
                <a:path w="24" h="17">
                  <a:moveTo>
                    <a:pt x="13" y="17"/>
                  </a:moveTo>
                  <a:cubicBezTo>
                    <a:pt x="24" y="5"/>
                    <a:pt x="24" y="5"/>
                    <a:pt x="24" y="5"/>
                  </a:cubicBezTo>
                  <a:cubicBezTo>
                    <a:pt x="19" y="3"/>
                    <a:pt x="12" y="0"/>
                    <a:pt x="4" y="1"/>
                  </a:cubicBezTo>
                  <a:cubicBezTo>
                    <a:pt x="0" y="5"/>
                    <a:pt x="0" y="5"/>
                    <a:pt x="0" y="5"/>
                  </a:cubicBezTo>
                  <a:lnTo>
                    <a:pt x="13" y="1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872">
              <a:extLst>
                <a:ext uri="{FF2B5EF4-FFF2-40B4-BE49-F238E27FC236}">
                  <a16:creationId xmlns:a16="http://schemas.microsoft.com/office/drawing/2014/main" id="{DC107C87-AFCE-4835-8CA5-303D0DEF8CB7}"/>
                </a:ext>
              </a:extLst>
            </p:cNvPr>
            <p:cNvSpPr/>
            <p:nvPr/>
          </p:nvSpPr>
          <p:spPr bwMode="auto">
            <a:xfrm rot="964014">
              <a:off x="8952925" y="1305665"/>
              <a:ext cx="41651" cy="22420"/>
            </a:xfrm>
            <a:custGeom>
              <a:avLst/>
              <a:gdLst>
                <a:gd name="T0" fmla="*/ 8 w 8"/>
                <a:gd name="T1" fmla="*/ 0 h 4"/>
                <a:gd name="T2" fmla="*/ 0 w 8"/>
                <a:gd name="T3" fmla="*/ 1 h 4"/>
                <a:gd name="T4" fmla="*/ 4 w 8"/>
                <a:gd name="T5" fmla="*/ 4 h 4"/>
                <a:gd name="T6" fmla="*/ 8 w 8"/>
                <a:gd name="T7" fmla="*/ 0 h 4"/>
              </a:gdLst>
              <a:ahLst/>
              <a:cxnLst>
                <a:cxn ang="0">
                  <a:pos x="T0" y="T1"/>
                </a:cxn>
                <a:cxn ang="0">
                  <a:pos x="T2" y="T3"/>
                </a:cxn>
                <a:cxn ang="0">
                  <a:pos x="T4" y="T5"/>
                </a:cxn>
                <a:cxn ang="0">
                  <a:pos x="T6" y="T7"/>
                </a:cxn>
              </a:cxnLst>
              <a:rect l="0" t="0" r="r" b="b"/>
              <a:pathLst>
                <a:path w="8" h="4">
                  <a:moveTo>
                    <a:pt x="8" y="0"/>
                  </a:moveTo>
                  <a:cubicBezTo>
                    <a:pt x="6" y="0"/>
                    <a:pt x="3" y="0"/>
                    <a:pt x="0" y="1"/>
                  </a:cubicBezTo>
                  <a:cubicBezTo>
                    <a:pt x="4" y="4"/>
                    <a:pt x="4" y="4"/>
                    <a:pt x="4" y="4"/>
                  </a:cubicBezTo>
                  <a:lnTo>
                    <a:pt x="8"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873">
              <a:extLst>
                <a:ext uri="{FF2B5EF4-FFF2-40B4-BE49-F238E27FC236}">
                  <a16:creationId xmlns:a16="http://schemas.microsoft.com/office/drawing/2014/main" id="{52BD14DA-9CAA-4B3A-B179-FEB281D0E43E}"/>
                </a:ext>
              </a:extLst>
            </p:cNvPr>
            <p:cNvSpPr/>
            <p:nvPr/>
          </p:nvSpPr>
          <p:spPr bwMode="auto">
            <a:xfrm rot="964014">
              <a:off x="8746557" y="1412200"/>
              <a:ext cx="37267" cy="69499"/>
            </a:xfrm>
            <a:custGeom>
              <a:avLst/>
              <a:gdLst>
                <a:gd name="T0" fmla="*/ 1 w 7"/>
                <a:gd name="T1" fmla="*/ 0 h 13"/>
                <a:gd name="T2" fmla="*/ 1 w 7"/>
                <a:gd name="T3" fmla="*/ 13 h 13"/>
                <a:gd name="T4" fmla="*/ 7 w 7"/>
                <a:gd name="T5" fmla="*/ 5 h 13"/>
                <a:gd name="T6" fmla="*/ 1 w 7"/>
                <a:gd name="T7" fmla="*/ 0 h 13"/>
              </a:gdLst>
              <a:ahLst/>
              <a:cxnLst>
                <a:cxn ang="0">
                  <a:pos x="T0" y="T1"/>
                </a:cxn>
                <a:cxn ang="0">
                  <a:pos x="T2" y="T3"/>
                </a:cxn>
                <a:cxn ang="0">
                  <a:pos x="T4" y="T5"/>
                </a:cxn>
                <a:cxn ang="0">
                  <a:pos x="T6" y="T7"/>
                </a:cxn>
              </a:cxnLst>
              <a:rect l="0" t="0" r="r" b="b"/>
              <a:pathLst>
                <a:path w="7" h="13">
                  <a:moveTo>
                    <a:pt x="1" y="0"/>
                  </a:moveTo>
                  <a:cubicBezTo>
                    <a:pt x="0" y="4"/>
                    <a:pt x="0" y="8"/>
                    <a:pt x="1" y="13"/>
                  </a:cubicBezTo>
                  <a:cubicBezTo>
                    <a:pt x="7" y="5"/>
                    <a:pt x="7" y="5"/>
                    <a:pt x="7" y="5"/>
                  </a:cubicBezTo>
                  <a:cubicBezTo>
                    <a:pt x="5" y="3"/>
                    <a:pt x="3" y="1"/>
                    <a:pt x="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874">
              <a:extLst>
                <a:ext uri="{FF2B5EF4-FFF2-40B4-BE49-F238E27FC236}">
                  <a16:creationId xmlns:a16="http://schemas.microsoft.com/office/drawing/2014/main" id="{42BCF2D2-E653-411D-A13B-EAB83DC675FF}"/>
                </a:ext>
              </a:extLst>
            </p:cNvPr>
            <p:cNvSpPr/>
            <p:nvPr/>
          </p:nvSpPr>
          <p:spPr bwMode="auto">
            <a:xfrm rot="964014">
              <a:off x="8771360" y="1325644"/>
              <a:ext cx="107417" cy="127789"/>
            </a:xfrm>
            <a:custGeom>
              <a:avLst/>
              <a:gdLst>
                <a:gd name="T0" fmla="*/ 21 w 21"/>
                <a:gd name="T1" fmla="*/ 8 h 24"/>
                <a:gd name="T2" fmla="*/ 13 w 21"/>
                <a:gd name="T3" fmla="*/ 0 h 24"/>
                <a:gd name="T4" fmla="*/ 11 w 21"/>
                <a:gd name="T5" fmla="*/ 1 h 24"/>
                <a:gd name="T6" fmla="*/ 0 w 21"/>
                <a:gd name="T7" fmla="*/ 19 h 24"/>
                <a:gd name="T8" fmla="*/ 6 w 21"/>
                <a:gd name="T9" fmla="*/ 24 h 24"/>
                <a:gd name="T10" fmla="*/ 21 w 21"/>
                <a:gd name="T11" fmla="*/ 8 h 24"/>
              </a:gdLst>
              <a:ahLst/>
              <a:cxnLst>
                <a:cxn ang="0">
                  <a:pos x="T0" y="T1"/>
                </a:cxn>
                <a:cxn ang="0">
                  <a:pos x="T2" y="T3"/>
                </a:cxn>
                <a:cxn ang="0">
                  <a:pos x="T4" y="T5"/>
                </a:cxn>
                <a:cxn ang="0">
                  <a:pos x="T6" y="T7"/>
                </a:cxn>
                <a:cxn ang="0">
                  <a:pos x="T8" y="T9"/>
                </a:cxn>
                <a:cxn ang="0">
                  <a:pos x="T10" y="T11"/>
                </a:cxn>
              </a:cxnLst>
              <a:rect l="0" t="0" r="r" b="b"/>
              <a:pathLst>
                <a:path w="21" h="24">
                  <a:moveTo>
                    <a:pt x="21" y="8"/>
                  </a:moveTo>
                  <a:cubicBezTo>
                    <a:pt x="13" y="0"/>
                    <a:pt x="13" y="0"/>
                    <a:pt x="13" y="0"/>
                  </a:cubicBezTo>
                  <a:cubicBezTo>
                    <a:pt x="12" y="1"/>
                    <a:pt x="12" y="1"/>
                    <a:pt x="11" y="1"/>
                  </a:cubicBezTo>
                  <a:cubicBezTo>
                    <a:pt x="5" y="7"/>
                    <a:pt x="2" y="13"/>
                    <a:pt x="0" y="19"/>
                  </a:cubicBezTo>
                  <a:cubicBezTo>
                    <a:pt x="2" y="20"/>
                    <a:pt x="4" y="22"/>
                    <a:pt x="6" y="24"/>
                  </a:cubicBezTo>
                  <a:lnTo>
                    <a:pt x="21" y="8"/>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875">
              <a:extLst>
                <a:ext uri="{FF2B5EF4-FFF2-40B4-BE49-F238E27FC236}">
                  <a16:creationId xmlns:a16="http://schemas.microsoft.com/office/drawing/2014/main" id="{B1F932BE-5883-4EDF-BDA6-072CE61C77D1}"/>
                </a:ext>
              </a:extLst>
            </p:cNvPr>
            <p:cNvSpPr>
              <a:spLocks noEditPoints="1"/>
            </p:cNvSpPr>
            <p:nvPr/>
          </p:nvSpPr>
          <p:spPr bwMode="auto">
            <a:xfrm rot="964014">
              <a:off x="8997225" y="1313160"/>
              <a:ext cx="63574" cy="67258"/>
            </a:xfrm>
            <a:custGeom>
              <a:avLst/>
              <a:gdLst>
                <a:gd name="T0" fmla="*/ 6 w 12"/>
                <a:gd name="T1" fmla="*/ 13 h 13"/>
                <a:gd name="T2" fmla="*/ 2 w 12"/>
                <a:gd name="T3" fmla="*/ 11 h 13"/>
                <a:gd name="T4" fmla="*/ 2 w 12"/>
                <a:gd name="T5" fmla="*/ 11 h 13"/>
                <a:gd name="T6" fmla="*/ 0 w 12"/>
                <a:gd name="T7" fmla="*/ 7 h 13"/>
                <a:gd name="T8" fmla="*/ 0 w 12"/>
                <a:gd name="T9" fmla="*/ 7 h 13"/>
                <a:gd name="T10" fmla="*/ 0 w 12"/>
                <a:gd name="T11" fmla="*/ 6 h 13"/>
                <a:gd name="T12" fmla="*/ 0 w 12"/>
                <a:gd name="T13" fmla="*/ 6 h 13"/>
                <a:gd name="T14" fmla="*/ 5 w 12"/>
                <a:gd name="T15" fmla="*/ 1 h 13"/>
                <a:gd name="T16" fmla="*/ 5 w 12"/>
                <a:gd name="T17" fmla="*/ 1 h 13"/>
                <a:gd name="T18" fmla="*/ 6 w 12"/>
                <a:gd name="T19" fmla="*/ 1 h 13"/>
                <a:gd name="T20" fmla="*/ 6 w 12"/>
                <a:gd name="T21" fmla="*/ 1 h 13"/>
                <a:gd name="T22" fmla="*/ 12 w 12"/>
                <a:gd name="T23" fmla="*/ 6 h 13"/>
                <a:gd name="T24" fmla="*/ 12 w 12"/>
                <a:gd name="T25" fmla="*/ 7 h 13"/>
                <a:gd name="T26" fmla="*/ 12 w 12"/>
                <a:gd name="T27" fmla="*/ 7 h 13"/>
                <a:gd name="T28" fmla="*/ 8 w 12"/>
                <a:gd name="T29" fmla="*/ 12 h 13"/>
                <a:gd name="T30" fmla="*/ 8 w 12"/>
                <a:gd name="T31" fmla="*/ 12 h 13"/>
                <a:gd name="T32" fmla="*/ 6 w 12"/>
                <a:gd name="T33" fmla="*/ 13 h 13"/>
                <a:gd name="T34" fmla="*/ 6 w 12"/>
                <a:gd name="T35" fmla="*/ 13 h 13"/>
                <a:gd name="T36" fmla="*/ 6 w 12"/>
                <a:gd name="T37" fmla="*/ 13 h 13"/>
                <a:gd name="T38" fmla="*/ 6 w 12"/>
                <a:gd name="T39" fmla="*/ 13 h 13"/>
                <a:gd name="T40" fmla="*/ 6 w 12"/>
                <a:gd name="T41" fmla="*/ 13 h 13"/>
                <a:gd name="T42" fmla="*/ 6 w 12"/>
                <a:gd name="T43" fmla="*/ 13 h 13"/>
                <a:gd name="T44" fmla="*/ 6 w 12"/>
                <a:gd name="T45" fmla="*/ 13 h 13"/>
                <a:gd name="T46" fmla="*/ 2 w 12"/>
                <a:gd name="T47" fmla="*/ 7 h 13"/>
                <a:gd name="T48" fmla="*/ 3 w 12"/>
                <a:gd name="T49" fmla="*/ 9 h 13"/>
                <a:gd name="T50" fmla="*/ 3 w 12"/>
                <a:gd name="T51" fmla="*/ 9 h 13"/>
                <a:gd name="T52" fmla="*/ 6 w 12"/>
                <a:gd name="T53" fmla="*/ 11 h 13"/>
                <a:gd name="T54" fmla="*/ 6 w 12"/>
                <a:gd name="T55" fmla="*/ 11 h 13"/>
                <a:gd name="T56" fmla="*/ 6 w 12"/>
                <a:gd name="T57" fmla="*/ 11 h 13"/>
                <a:gd name="T58" fmla="*/ 6 w 12"/>
                <a:gd name="T59" fmla="*/ 11 h 13"/>
                <a:gd name="T60" fmla="*/ 8 w 12"/>
                <a:gd name="T61" fmla="*/ 9 h 13"/>
                <a:gd name="T62" fmla="*/ 8 w 12"/>
                <a:gd name="T63" fmla="*/ 9 h 13"/>
                <a:gd name="T64" fmla="*/ 10 w 12"/>
                <a:gd name="T65" fmla="*/ 7 h 13"/>
                <a:gd name="T66" fmla="*/ 10 w 12"/>
                <a:gd name="T67" fmla="*/ 7 h 13"/>
                <a:gd name="T68" fmla="*/ 6 w 12"/>
                <a:gd name="T69" fmla="*/ 3 h 13"/>
                <a:gd name="T70" fmla="*/ 2 w 12"/>
                <a:gd name="T71" fmla="*/ 7 h 13"/>
                <a:gd name="T72" fmla="*/ 2 w 12"/>
                <a:gd name="T73" fmla="*/ 7 h 13"/>
                <a:gd name="T74" fmla="*/ 2 w 12"/>
                <a:gd name="T75" fmla="*/ 7 h 13"/>
                <a:gd name="T76" fmla="*/ 5 w 12"/>
                <a:gd name="T77" fmla="*/ 2 h 13"/>
                <a:gd name="T78" fmla="*/ 6 w 12"/>
                <a:gd name="T79" fmla="*/ 2 h 13"/>
                <a:gd name="T80" fmla="*/ 5 w 12"/>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3">
                  <a:moveTo>
                    <a:pt x="6" y="13"/>
                  </a:moveTo>
                  <a:cubicBezTo>
                    <a:pt x="5" y="13"/>
                    <a:pt x="4" y="12"/>
                    <a:pt x="2" y="11"/>
                  </a:cubicBezTo>
                  <a:cubicBezTo>
                    <a:pt x="2" y="11"/>
                    <a:pt x="2" y="11"/>
                    <a:pt x="2" y="11"/>
                  </a:cubicBezTo>
                  <a:cubicBezTo>
                    <a:pt x="1" y="9"/>
                    <a:pt x="0" y="9"/>
                    <a:pt x="0" y="7"/>
                  </a:cubicBezTo>
                  <a:cubicBezTo>
                    <a:pt x="0" y="7"/>
                    <a:pt x="0" y="7"/>
                    <a:pt x="0" y="7"/>
                  </a:cubicBezTo>
                  <a:cubicBezTo>
                    <a:pt x="0" y="7"/>
                    <a:pt x="0" y="6"/>
                    <a:pt x="0" y="6"/>
                  </a:cubicBezTo>
                  <a:cubicBezTo>
                    <a:pt x="0" y="6"/>
                    <a:pt x="0" y="6"/>
                    <a:pt x="0" y="6"/>
                  </a:cubicBezTo>
                  <a:cubicBezTo>
                    <a:pt x="0" y="6"/>
                    <a:pt x="5" y="1"/>
                    <a:pt x="5" y="1"/>
                  </a:cubicBezTo>
                  <a:cubicBezTo>
                    <a:pt x="5" y="1"/>
                    <a:pt x="5" y="1"/>
                    <a:pt x="5" y="1"/>
                  </a:cubicBezTo>
                  <a:cubicBezTo>
                    <a:pt x="5" y="1"/>
                    <a:pt x="6" y="0"/>
                    <a:pt x="6" y="1"/>
                  </a:cubicBezTo>
                  <a:cubicBezTo>
                    <a:pt x="6" y="1"/>
                    <a:pt x="6" y="1"/>
                    <a:pt x="6" y="1"/>
                  </a:cubicBezTo>
                  <a:cubicBezTo>
                    <a:pt x="12" y="6"/>
                    <a:pt x="12" y="6"/>
                    <a:pt x="12" y="6"/>
                  </a:cubicBezTo>
                  <a:cubicBezTo>
                    <a:pt x="12" y="6"/>
                    <a:pt x="12" y="7"/>
                    <a:pt x="12" y="7"/>
                  </a:cubicBezTo>
                  <a:cubicBezTo>
                    <a:pt x="12" y="7"/>
                    <a:pt x="12" y="7"/>
                    <a:pt x="12" y="7"/>
                  </a:cubicBezTo>
                  <a:cubicBezTo>
                    <a:pt x="12" y="7"/>
                    <a:pt x="9" y="10"/>
                    <a:pt x="8" y="12"/>
                  </a:cubicBezTo>
                  <a:cubicBezTo>
                    <a:pt x="8" y="12"/>
                    <a:pt x="8" y="12"/>
                    <a:pt x="8" y="12"/>
                  </a:cubicBezTo>
                  <a:cubicBezTo>
                    <a:pt x="7" y="13"/>
                    <a:pt x="7"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2" y="8"/>
                    <a:pt x="3" y="8"/>
                    <a:pt x="3" y="9"/>
                  </a:cubicBezTo>
                  <a:cubicBezTo>
                    <a:pt x="3" y="9"/>
                    <a:pt x="3" y="9"/>
                    <a:pt x="3" y="9"/>
                  </a:cubicBezTo>
                  <a:cubicBezTo>
                    <a:pt x="4" y="10"/>
                    <a:pt x="5" y="11"/>
                    <a:pt x="6" y="11"/>
                  </a:cubicBezTo>
                  <a:cubicBezTo>
                    <a:pt x="6" y="11"/>
                    <a:pt x="6" y="11"/>
                    <a:pt x="6" y="11"/>
                  </a:cubicBezTo>
                  <a:cubicBezTo>
                    <a:pt x="6" y="11"/>
                    <a:pt x="6" y="11"/>
                    <a:pt x="6" y="11"/>
                  </a:cubicBezTo>
                  <a:cubicBezTo>
                    <a:pt x="6" y="11"/>
                    <a:pt x="6" y="11"/>
                    <a:pt x="6" y="11"/>
                  </a:cubicBezTo>
                  <a:cubicBezTo>
                    <a:pt x="7" y="10"/>
                    <a:pt x="7" y="10"/>
                    <a:pt x="8" y="9"/>
                  </a:cubicBezTo>
                  <a:cubicBezTo>
                    <a:pt x="8" y="9"/>
                    <a:pt x="8" y="9"/>
                    <a:pt x="8" y="9"/>
                  </a:cubicBezTo>
                  <a:cubicBezTo>
                    <a:pt x="9" y="8"/>
                    <a:pt x="9"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2"/>
                    <a:pt x="6" y="2"/>
                    <a:pt x="6" y="2"/>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876">
              <a:extLst>
                <a:ext uri="{FF2B5EF4-FFF2-40B4-BE49-F238E27FC236}">
                  <a16:creationId xmlns:a16="http://schemas.microsoft.com/office/drawing/2014/main" id="{1A84C7B4-7F44-4F5B-A071-B7C3FB624D2D}"/>
                </a:ext>
              </a:extLst>
            </p:cNvPr>
            <p:cNvSpPr>
              <a:spLocks noEditPoints="1"/>
            </p:cNvSpPr>
            <p:nvPr/>
          </p:nvSpPr>
          <p:spPr bwMode="auto">
            <a:xfrm rot="964014">
              <a:off x="9044759" y="1392851"/>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3 w 13"/>
                <a:gd name="T25" fmla="*/ 6 h 13"/>
                <a:gd name="T26" fmla="*/ 13 w 13"/>
                <a:gd name="T27" fmla="*/ 6 h 13"/>
                <a:gd name="T28" fmla="*/ 8 w 13"/>
                <a:gd name="T29" fmla="*/ 12 h 13"/>
                <a:gd name="T30" fmla="*/ 8 w 13"/>
                <a:gd name="T31" fmla="*/ 12 h 13"/>
                <a:gd name="T32" fmla="*/ 7 w 13"/>
                <a:gd name="T33" fmla="*/ 13 h 13"/>
                <a:gd name="T34" fmla="*/ 7 w 13"/>
                <a:gd name="T35" fmla="*/ 13 h 13"/>
                <a:gd name="T36" fmla="*/ 7 w 13"/>
                <a:gd name="T37" fmla="*/ 13 h 13"/>
                <a:gd name="T38" fmla="*/ 7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7 w 13"/>
                <a:gd name="T53" fmla="*/ 11 h 13"/>
                <a:gd name="T54" fmla="*/ 7 w 13"/>
                <a:gd name="T55" fmla="*/ 11 h 13"/>
                <a:gd name="T56" fmla="*/ 7 w 13"/>
                <a:gd name="T57" fmla="*/ 10 h 13"/>
                <a:gd name="T58" fmla="*/ 7 w 13"/>
                <a:gd name="T59" fmla="*/ 10 h 13"/>
                <a:gd name="T60" fmla="*/ 9 w 13"/>
                <a:gd name="T61" fmla="*/ 8 h 13"/>
                <a:gd name="T62" fmla="*/ 9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6 w 13"/>
                <a:gd name="T77" fmla="*/ 2 h 13"/>
                <a:gd name="T78" fmla="*/ 6 w 13"/>
                <a:gd name="T79" fmla="*/ 1 h 13"/>
                <a:gd name="T80" fmla="*/ 6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2"/>
                    <a:pt x="4"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3" y="6"/>
                  </a:cubicBezTo>
                  <a:cubicBezTo>
                    <a:pt x="13" y="6"/>
                    <a:pt x="13" y="6"/>
                    <a:pt x="13" y="6"/>
                  </a:cubicBezTo>
                  <a:cubicBezTo>
                    <a:pt x="13" y="6"/>
                    <a:pt x="10" y="10"/>
                    <a:pt x="8" y="12"/>
                  </a:cubicBezTo>
                  <a:cubicBezTo>
                    <a:pt x="8" y="12"/>
                    <a:pt x="8" y="12"/>
                    <a:pt x="8" y="12"/>
                  </a:cubicBezTo>
                  <a:cubicBezTo>
                    <a:pt x="8" y="12"/>
                    <a:pt x="8" y="12"/>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7" y="11"/>
                  </a:cubicBezTo>
                  <a:cubicBezTo>
                    <a:pt x="7" y="11"/>
                    <a:pt x="7" y="11"/>
                    <a:pt x="7" y="11"/>
                  </a:cubicBezTo>
                  <a:cubicBezTo>
                    <a:pt x="7" y="10"/>
                    <a:pt x="7" y="10"/>
                    <a:pt x="7" y="10"/>
                  </a:cubicBezTo>
                  <a:cubicBezTo>
                    <a:pt x="7" y="10"/>
                    <a:pt x="7" y="10"/>
                    <a:pt x="7" y="10"/>
                  </a:cubicBezTo>
                  <a:cubicBezTo>
                    <a:pt x="7" y="10"/>
                    <a:pt x="8" y="9"/>
                    <a:pt x="9" y="8"/>
                  </a:cubicBezTo>
                  <a:cubicBezTo>
                    <a:pt x="9" y="8"/>
                    <a:pt x="9" y="8"/>
                    <a:pt x="9" y="8"/>
                  </a:cubicBezTo>
                  <a:cubicBezTo>
                    <a:pt x="9" y="7"/>
                    <a:pt x="10" y="6"/>
                    <a:pt x="10" y="6"/>
                  </a:cubicBezTo>
                  <a:cubicBezTo>
                    <a:pt x="10" y="6"/>
                    <a:pt x="10" y="6"/>
                    <a:pt x="10" y="6"/>
                  </a:cubicBezTo>
                  <a:cubicBezTo>
                    <a:pt x="6" y="2"/>
                    <a:pt x="6" y="2"/>
                    <a:pt x="6" y="2"/>
                  </a:cubicBezTo>
                  <a:cubicBezTo>
                    <a:pt x="5" y="3"/>
                    <a:pt x="3" y="6"/>
                    <a:pt x="2" y="6"/>
                  </a:cubicBezTo>
                  <a:cubicBezTo>
                    <a:pt x="2" y="6"/>
                    <a:pt x="2" y="6"/>
                    <a:pt x="2" y="6"/>
                  </a:cubicBezTo>
                  <a:cubicBezTo>
                    <a:pt x="2" y="7"/>
                    <a:pt x="2" y="7"/>
                    <a:pt x="2"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877">
              <a:extLst>
                <a:ext uri="{FF2B5EF4-FFF2-40B4-BE49-F238E27FC236}">
                  <a16:creationId xmlns:a16="http://schemas.microsoft.com/office/drawing/2014/main" id="{39F16E44-9D0C-46C5-8591-DFC009F72E54}"/>
                </a:ext>
              </a:extLst>
            </p:cNvPr>
            <p:cNvSpPr>
              <a:spLocks noEditPoints="1"/>
            </p:cNvSpPr>
            <p:nvPr/>
          </p:nvSpPr>
          <p:spPr bwMode="auto">
            <a:xfrm rot="964014">
              <a:off x="9092690" y="1471982"/>
              <a:ext cx="67958"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1 h 13"/>
                <a:gd name="T58" fmla="*/ 7 w 13"/>
                <a:gd name="T59" fmla="*/ 11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1"/>
                  </a:cubicBezTo>
                  <a:cubicBezTo>
                    <a:pt x="5" y="1"/>
                    <a:pt x="5" y="1"/>
                    <a:pt x="5" y="1"/>
                  </a:cubicBezTo>
                  <a:cubicBezTo>
                    <a:pt x="6" y="0"/>
                    <a:pt x="6" y="0"/>
                    <a:pt x="7" y="1"/>
                  </a:cubicBezTo>
                  <a:cubicBezTo>
                    <a:pt x="7" y="1"/>
                    <a:pt x="7" y="1"/>
                    <a:pt x="7" y="1"/>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1"/>
                  </a:cubicBezTo>
                  <a:cubicBezTo>
                    <a:pt x="7" y="11"/>
                    <a:pt x="7" y="11"/>
                    <a:pt x="7" y="11"/>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878">
              <a:extLst>
                <a:ext uri="{FF2B5EF4-FFF2-40B4-BE49-F238E27FC236}">
                  <a16:creationId xmlns:a16="http://schemas.microsoft.com/office/drawing/2014/main" id="{5AD12D7B-4F7C-48E2-9B56-C62A300868A3}"/>
                </a:ext>
              </a:extLst>
            </p:cNvPr>
            <p:cNvSpPr>
              <a:spLocks noEditPoints="1"/>
            </p:cNvSpPr>
            <p:nvPr/>
          </p:nvSpPr>
          <p:spPr bwMode="auto">
            <a:xfrm rot="964014">
              <a:off x="8912912" y="1359545"/>
              <a:ext cx="67958" cy="69499"/>
            </a:xfrm>
            <a:custGeom>
              <a:avLst/>
              <a:gdLst>
                <a:gd name="T0" fmla="*/ 6 w 13"/>
                <a:gd name="T1" fmla="*/ 13 h 13"/>
                <a:gd name="T2" fmla="*/ 3 w 13"/>
                <a:gd name="T3" fmla="*/ 11 h 13"/>
                <a:gd name="T4" fmla="*/ 3 w 13"/>
                <a:gd name="T5" fmla="*/ 11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6 h 13"/>
                <a:gd name="T24" fmla="*/ 13 w 13"/>
                <a:gd name="T25" fmla="*/ 7 h 13"/>
                <a:gd name="T26" fmla="*/ 13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9 h 13"/>
                <a:gd name="T50" fmla="*/ 4 w 13"/>
                <a:gd name="T51" fmla="*/ 9 h 13"/>
                <a:gd name="T52" fmla="*/ 6 w 13"/>
                <a:gd name="T53" fmla="*/ 11 h 13"/>
                <a:gd name="T54" fmla="*/ 6 w 13"/>
                <a:gd name="T55" fmla="*/ 11 h 13"/>
                <a:gd name="T56" fmla="*/ 7 w 13"/>
                <a:gd name="T57" fmla="*/ 11 h 13"/>
                <a:gd name="T58" fmla="*/ 7 w 13"/>
                <a:gd name="T59" fmla="*/ 11 h 13"/>
                <a:gd name="T60" fmla="*/ 8 w 13"/>
                <a:gd name="T61" fmla="*/ 9 h 13"/>
                <a:gd name="T62" fmla="*/ 8 w 13"/>
                <a:gd name="T63" fmla="*/ 9 h 13"/>
                <a:gd name="T64" fmla="*/ 10 w 13"/>
                <a:gd name="T65" fmla="*/ 7 h 13"/>
                <a:gd name="T66" fmla="*/ 10 w 13"/>
                <a:gd name="T67" fmla="*/ 7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2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4" y="12"/>
                    <a:pt x="3" y="11"/>
                  </a:cubicBezTo>
                  <a:cubicBezTo>
                    <a:pt x="3" y="11"/>
                    <a:pt x="3" y="11"/>
                    <a:pt x="3" y="11"/>
                  </a:cubicBezTo>
                  <a:cubicBezTo>
                    <a:pt x="2" y="9"/>
                    <a:pt x="0" y="9"/>
                    <a:pt x="0" y="7"/>
                  </a:cubicBezTo>
                  <a:cubicBezTo>
                    <a:pt x="0" y="7"/>
                    <a:pt x="0" y="7"/>
                    <a:pt x="0" y="7"/>
                  </a:cubicBezTo>
                  <a:cubicBezTo>
                    <a:pt x="0" y="7"/>
                    <a:pt x="0" y="6"/>
                    <a:pt x="0" y="6"/>
                  </a:cubicBezTo>
                  <a:cubicBezTo>
                    <a:pt x="0" y="6"/>
                    <a:pt x="0" y="6"/>
                    <a:pt x="0" y="6"/>
                  </a:cubicBezTo>
                  <a:cubicBezTo>
                    <a:pt x="1" y="6"/>
                    <a:pt x="5" y="1"/>
                    <a:pt x="5" y="1"/>
                  </a:cubicBezTo>
                  <a:cubicBezTo>
                    <a:pt x="5" y="1"/>
                    <a:pt x="5" y="1"/>
                    <a:pt x="5" y="1"/>
                  </a:cubicBezTo>
                  <a:cubicBezTo>
                    <a:pt x="6" y="0"/>
                    <a:pt x="6" y="0"/>
                    <a:pt x="7" y="1"/>
                  </a:cubicBezTo>
                  <a:cubicBezTo>
                    <a:pt x="7" y="1"/>
                    <a:pt x="7" y="1"/>
                    <a:pt x="7" y="1"/>
                  </a:cubicBezTo>
                  <a:cubicBezTo>
                    <a:pt x="12" y="6"/>
                    <a:pt x="12" y="6"/>
                    <a:pt x="12" y="6"/>
                  </a:cubicBezTo>
                  <a:cubicBezTo>
                    <a:pt x="13" y="6"/>
                    <a:pt x="13" y="7"/>
                    <a:pt x="13" y="7"/>
                  </a:cubicBezTo>
                  <a:cubicBezTo>
                    <a:pt x="13" y="7"/>
                    <a:pt x="13" y="7"/>
                    <a:pt x="13" y="7"/>
                  </a:cubicBezTo>
                  <a:cubicBezTo>
                    <a:pt x="13" y="7"/>
                    <a:pt x="10" y="10"/>
                    <a:pt x="8" y="12"/>
                  </a:cubicBezTo>
                  <a:cubicBezTo>
                    <a:pt x="8" y="12"/>
                    <a:pt x="8" y="12"/>
                    <a:pt x="8" y="12"/>
                  </a:cubicBezTo>
                  <a:cubicBezTo>
                    <a:pt x="7" y="13"/>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8"/>
                    <a:pt x="3" y="8"/>
                    <a:pt x="4" y="9"/>
                  </a:cubicBezTo>
                  <a:cubicBezTo>
                    <a:pt x="4" y="9"/>
                    <a:pt x="4" y="9"/>
                    <a:pt x="4" y="9"/>
                  </a:cubicBezTo>
                  <a:cubicBezTo>
                    <a:pt x="5" y="10"/>
                    <a:pt x="6" y="11"/>
                    <a:pt x="6" y="11"/>
                  </a:cubicBezTo>
                  <a:cubicBezTo>
                    <a:pt x="6" y="11"/>
                    <a:pt x="6" y="11"/>
                    <a:pt x="6" y="11"/>
                  </a:cubicBezTo>
                  <a:cubicBezTo>
                    <a:pt x="7" y="11"/>
                    <a:pt x="7" y="11"/>
                    <a:pt x="7" y="11"/>
                  </a:cubicBezTo>
                  <a:cubicBezTo>
                    <a:pt x="7" y="11"/>
                    <a:pt x="7" y="11"/>
                    <a:pt x="7" y="11"/>
                  </a:cubicBezTo>
                  <a:cubicBezTo>
                    <a:pt x="7" y="10"/>
                    <a:pt x="8" y="10"/>
                    <a:pt x="8" y="9"/>
                  </a:cubicBezTo>
                  <a:cubicBezTo>
                    <a:pt x="8" y="9"/>
                    <a:pt x="8" y="9"/>
                    <a:pt x="8" y="9"/>
                  </a:cubicBezTo>
                  <a:cubicBezTo>
                    <a:pt x="9" y="8"/>
                    <a:pt x="10"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2"/>
                    <a:pt x="6" y="2"/>
                    <a:pt x="6" y="2"/>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879">
              <a:extLst>
                <a:ext uri="{FF2B5EF4-FFF2-40B4-BE49-F238E27FC236}">
                  <a16:creationId xmlns:a16="http://schemas.microsoft.com/office/drawing/2014/main" id="{263D35D6-AFD1-469C-B9BB-721F46B46E6C}"/>
                </a:ext>
              </a:extLst>
            </p:cNvPr>
            <p:cNvSpPr>
              <a:spLocks noEditPoints="1"/>
            </p:cNvSpPr>
            <p:nvPr/>
          </p:nvSpPr>
          <p:spPr bwMode="auto">
            <a:xfrm rot="964014">
              <a:off x="8827420" y="1418596"/>
              <a:ext cx="65766" cy="69499"/>
            </a:xfrm>
            <a:custGeom>
              <a:avLst/>
              <a:gdLst>
                <a:gd name="T0" fmla="*/ 6 w 13"/>
                <a:gd name="T1" fmla="*/ 13 h 13"/>
                <a:gd name="T2" fmla="*/ 3 w 13"/>
                <a:gd name="T3" fmla="*/ 11 h 13"/>
                <a:gd name="T4" fmla="*/ 3 w 13"/>
                <a:gd name="T5" fmla="*/ 11 h 13"/>
                <a:gd name="T6" fmla="*/ 0 w 13"/>
                <a:gd name="T7" fmla="*/ 7 h 13"/>
                <a:gd name="T8" fmla="*/ 0 w 13"/>
                <a:gd name="T9" fmla="*/ 7 h 13"/>
                <a:gd name="T10" fmla="*/ 0 w 13"/>
                <a:gd name="T11" fmla="*/ 6 h 13"/>
                <a:gd name="T12" fmla="*/ 0 w 13"/>
                <a:gd name="T13" fmla="*/ 6 h 13"/>
                <a:gd name="T14" fmla="*/ 6 w 13"/>
                <a:gd name="T15" fmla="*/ 1 h 13"/>
                <a:gd name="T16" fmla="*/ 6 w 13"/>
                <a:gd name="T17" fmla="*/ 1 h 13"/>
                <a:gd name="T18" fmla="*/ 7 w 13"/>
                <a:gd name="T19" fmla="*/ 1 h 13"/>
                <a:gd name="T20" fmla="*/ 7 w 13"/>
                <a:gd name="T21" fmla="*/ 1 h 13"/>
                <a:gd name="T22" fmla="*/ 13 w 13"/>
                <a:gd name="T23" fmla="*/ 6 h 13"/>
                <a:gd name="T24" fmla="*/ 13 w 13"/>
                <a:gd name="T25" fmla="*/ 7 h 13"/>
                <a:gd name="T26" fmla="*/ 13 w 13"/>
                <a:gd name="T27" fmla="*/ 7 h 13"/>
                <a:gd name="T28" fmla="*/ 8 w 13"/>
                <a:gd name="T29" fmla="*/ 12 h 13"/>
                <a:gd name="T30" fmla="*/ 8 w 13"/>
                <a:gd name="T31" fmla="*/ 12 h 13"/>
                <a:gd name="T32" fmla="*/ 7 w 13"/>
                <a:gd name="T33" fmla="*/ 13 h 13"/>
                <a:gd name="T34" fmla="*/ 7 w 13"/>
                <a:gd name="T35" fmla="*/ 13 h 13"/>
                <a:gd name="T36" fmla="*/ 6 w 13"/>
                <a:gd name="T37" fmla="*/ 13 h 13"/>
                <a:gd name="T38" fmla="*/ 3 w 13"/>
                <a:gd name="T39" fmla="*/ 7 h 13"/>
                <a:gd name="T40" fmla="*/ 4 w 13"/>
                <a:gd name="T41" fmla="*/ 9 h 13"/>
                <a:gd name="T42" fmla="*/ 4 w 13"/>
                <a:gd name="T43" fmla="*/ 9 h 13"/>
                <a:gd name="T44" fmla="*/ 7 w 13"/>
                <a:gd name="T45" fmla="*/ 11 h 13"/>
                <a:gd name="T46" fmla="*/ 7 w 13"/>
                <a:gd name="T47" fmla="*/ 11 h 13"/>
                <a:gd name="T48" fmla="*/ 7 w 13"/>
                <a:gd name="T49" fmla="*/ 11 h 13"/>
                <a:gd name="T50" fmla="*/ 7 w 13"/>
                <a:gd name="T51" fmla="*/ 11 h 13"/>
                <a:gd name="T52" fmla="*/ 9 w 13"/>
                <a:gd name="T53" fmla="*/ 9 h 13"/>
                <a:gd name="T54" fmla="*/ 9 w 13"/>
                <a:gd name="T55" fmla="*/ 9 h 13"/>
                <a:gd name="T56" fmla="*/ 10 w 13"/>
                <a:gd name="T57" fmla="*/ 7 h 13"/>
                <a:gd name="T58" fmla="*/ 10 w 13"/>
                <a:gd name="T59" fmla="*/ 7 h 13"/>
                <a:gd name="T60" fmla="*/ 6 w 13"/>
                <a:gd name="T61" fmla="*/ 3 h 13"/>
                <a:gd name="T62" fmla="*/ 2 w 13"/>
                <a:gd name="T63" fmla="*/ 7 h 13"/>
                <a:gd name="T64" fmla="*/ 2 w 13"/>
                <a:gd name="T65" fmla="*/ 7 h 13"/>
                <a:gd name="T66" fmla="*/ 3 w 13"/>
                <a:gd name="T67" fmla="*/ 7 h 13"/>
                <a:gd name="T68" fmla="*/ 6 w 13"/>
                <a:gd name="T69" fmla="*/ 2 h 13"/>
                <a:gd name="T70" fmla="*/ 6 w 13"/>
                <a:gd name="T71" fmla="*/ 2 h 13"/>
                <a:gd name="T72" fmla="*/ 6 w 13"/>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3">
                  <a:moveTo>
                    <a:pt x="6" y="13"/>
                  </a:moveTo>
                  <a:cubicBezTo>
                    <a:pt x="6" y="13"/>
                    <a:pt x="4" y="12"/>
                    <a:pt x="3" y="11"/>
                  </a:cubicBezTo>
                  <a:cubicBezTo>
                    <a:pt x="3" y="11"/>
                    <a:pt x="3" y="11"/>
                    <a:pt x="3" y="11"/>
                  </a:cubicBezTo>
                  <a:cubicBezTo>
                    <a:pt x="2" y="9"/>
                    <a:pt x="0" y="9"/>
                    <a:pt x="0" y="7"/>
                  </a:cubicBezTo>
                  <a:cubicBezTo>
                    <a:pt x="0" y="7"/>
                    <a:pt x="0" y="7"/>
                    <a:pt x="0" y="7"/>
                  </a:cubicBezTo>
                  <a:cubicBezTo>
                    <a:pt x="0" y="7"/>
                    <a:pt x="0" y="6"/>
                    <a:pt x="0" y="6"/>
                  </a:cubicBezTo>
                  <a:cubicBezTo>
                    <a:pt x="0" y="6"/>
                    <a:pt x="0" y="6"/>
                    <a:pt x="0" y="6"/>
                  </a:cubicBezTo>
                  <a:cubicBezTo>
                    <a:pt x="1" y="6"/>
                    <a:pt x="6" y="1"/>
                    <a:pt x="6" y="1"/>
                  </a:cubicBezTo>
                  <a:cubicBezTo>
                    <a:pt x="6" y="1"/>
                    <a:pt x="6" y="1"/>
                    <a:pt x="6" y="1"/>
                  </a:cubicBezTo>
                  <a:cubicBezTo>
                    <a:pt x="6" y="0"/>
                    <a:pt x="7" y="0"/>
                    <a:pt x="7" y="1"/>
                  </a:cubicBezTo>
                  <a:cubicBezTo>
                    <a:pt x="7" y="1"/>
                    <a:pt x="7" y="1"/>
                    <a:pt x="7" y="1"/>
                  </a:cubicBezTo>
                  <a:cubicBezTo>
                    <a:pt x="13" y="6"/>
                    <a:pt x="13" y="6"/>
                    <a:pt x="13" y="6"/>
                  </a:cubicBezTo>
                  <a:cubicBezTo>
                    <a:pt x="13" y="6"/>
                    <a:pt x="13" y="7"/>
                    <a:pt x="13" y="7"/>
                  </a:cubicBezTo>
                  <a:cubicBezTo>
                    <a:pt x="13" y="7"/>
                    <a:pt x="13" y="7"/>
                    <a:pt x="13" y="7"/>
                  </a:cubicBezTo>
                  <a:cubicBezTo>
                    <a:pt x="13" y="7"/>
                    <a:pt x="10" y="10"/>
                    <a:pt x="8" y="12"/>
                  </a:cubicBezTo>
                  <a:cubicBezTo>
                    <a:pt x="8" y="12"/>
                    <a:pt x="8" y="12"/>
                    <a:pt x="8" y="12"/>
                  </a:cubicBezTo>
                  <a:cubicBezTo>
                    <a:pt x="8" y="13"/>
                    <a:pt x="8" y="13"/>
                    <a:pt x="7" y="13"/>
                  </a:cubicBezTo>
                  <a:cubicBezTo>
                    <a:pt x="7" y="13"/>
                    <a:pt x="7" y="13"/>
                    <a:pt x="7" y="13"/>
                  </a:cubicBezTo>
                  <a:cubicBezTo>
                    <a:pt x="7" y="13"/>
                    <a:pt x="6" y="13"/>
                    <a:pt x="6" y="13"/>
                  </a:cubicBezTo>
                  <a:close/>
                  <a:moveTo>
                    <a:pt x="3" y="7"/>
                  </a:moveTo>
                  <a:cubicBezTo>
                    <a:pt x="3" y="8"/>
                    <a:pt x="3" y="8"/>
                    <a:pt x="4" y="9"/>
                  </a:cubicBezTo>
                  <a:cubicBezTo>
                    <a:pt x="4" y="9"/>
                    <a:pt x="4" y="9"/>
                    <a:pt x="4" y="9"/>
                  </a:cubicBezTo>
                  <a:cubicBezTo>
                    <a:pt x="5" y="10"/>
                    <a:pt x="6" y="11"/>
                    <a:pt x="7" y="11"/>
                  </a:cubicBezTo>
                  <a:cubicBezTo>
                    <a:pt x="7" y="11"/>
                    <a:pt x="7" y="11"/>
                    <a:pt x="7" y="11"/>
                  </a:cubicBezTo>
                  <a:cubicBezTo>
                    <a:pt x="7" y="11"/>
                    <a:pt x="7" y="11"/>
                    <a:pt x="7" y="11"/>
                  </a:cubicBezTo>
                  <a:cubicBezTo>
                    <a:pt x="7" y="11"/>
                    <a:pt x="7" y="11"/>
                    <a:pt x="7" y="11"/>
                  </a:cubicBezTo>
                  <a:cubicBezTo>
                    <a:pt x="7" y="10"/>
                    <a:pt x="8" y="10"/>
                    <a:pt x="9" y="9"/>
                  </a:cubicBezTo>
                  <a:cubicBezTo>
                    <a:pt x="9" y="9"/>
                    <a:pt x="9" y="9"/>
                    <a:pt x="9" y="9"/>
                  </a:cubicBezTo>
                  <a:cubicBezTo>
                    <a:pt x="9" y="8"/>
                    <a:pt x="10"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3" y="7"/>
                  </a:cubicBezTo>
                  <a:close/>
                  <a:moveTo>
                    <a:pt x="6" y="2"/>
                  </a:moveTo>
                  <a:cubicBezTo>
                    <a:pt x="6" y="2"/>
                    <a:pt x="6" y="2"/>
                    <a:pt x="6" y="2"/>
                  </a:cubicBezTo>
                  <a:cubicBezTo>
                    <a:pt x="6" y="2"/>
                    <a:pt x="6" y="2"/>
                    <a:pt x="6"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880">
              <a:extLst>
                <a:ext uri="{FF2B5EF4-FFF2-40B4-BE49-F238E27FC236}">
                  <a16:creationId xmlns:a16="http://schemas.microsoft.com/office/drawing/2014/main" id="{72F09703-1FE4-4881-B597-447D78C19A6F}"/>
                </a:ext>
              </a:extLst>
            </p:cNvPr>
            <p:cNvSpPr>
              <a:spLocks noEditPoints="1"/>
            </p:cNvSpPr>
            <p:nvPr/>
          </p:nvSpPr>
          <p:spPr bwMode="auto">
            <a:xfrm rot="964014">
              <a:off x="8740358" y="1475493"/>
              <a:ext cx="67958" cy="69499"/>
            </a:xfrm>
            <a:custGeom>
              <a:avLst/>
              <a:gdLst>
                <a:gd name="T0" fmla="*/ 6 w 13"/>
                <a:gd name="T1" fmla="*/ 12 h 13"/>
                <a:gd name="T2" fmla="*/ 3 w 13"/>
                <a:gd name="T3" fmla="*/ 10 h 13"/>
                <a:gd name="T4" fmla="*/ 3 w 13"/>
                <a:gd name="T5" fmla="*/ 10 h 13"/>
                <a:gd name="T6" fmla="*/ 0 w 13"/>
                <a:gd name="T7" fmla="*/ 6 h 13"/>
                <a:gd name="T8" fmla="*/ 0 w 13"/>
                <a:gd name="T9" fmla="*/ 6 h 13"/>
                <a:gd name="T10" fmla="*/ 0 w 13"/>
                <a:gd name="T11" fmla="*/ 5 h 13"/>
                <a:gd name="T12" fmla="*/ 0 w 13"/>
                <a:gd name="T13" fmla="*/ 5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1 h 13"/>
                <a:gd name="T30" fmla="*/ 8 w 13"/>
                <a:gd name="T31" fmla="*/ 11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2 h 13"/>
                <a:gd name="T46" fmla="*/ 2 w 13"/>
                <a:gd name="T47" fmla="*/ 6 h 13"/>
                <a:gd name="T48" fmla="*/ 3 w 13"/>
                <a:gd name="T49" fmla="*/ 7 h 13"/>
                <a:gd name="T50" fmla="*/ 3 w 13"/>
                <a:gd name="T51" fmla="*/ 7 h 13"/>
                <a:gd name="T52" fmla="*/ 6 w 13"/>
                <a:gd name="T53" fmla="*/ 10 h 13"/>
                <a:gd name="T54" fmla="*/ 6 w 13"/>
                <a:gd name="T55" fmla="*/ 10 h 13"/>
                <a:gd name="T56" fmla="*/ 6 w 13"/>
                <a:gd name="T57" fmla="*/ 10 h 13"/>
                <a:gd name="T58" fmla="*/ 6 w 13"/>
                <a:gd name="T59" fmla="*/ 10 h 13"/>
                <a:gd name="T60" fmla="*/ 6 w 13"/>
                <a:gd name="T61" fmla="*/ 10 h 13"/>
                <a:gd name="T62" fmla="*/ 6 w 13"/>
                <a:gd name="T63" fmla="*/ 10 h 13"/>
                <a:gd name="T64" fmla="*/ 8 w 13"/>
                <a:gd name="T65" fmla="*/ 8 h 13"/>
                <a:gd name="T66" fmla="*/ 8 w 13"/>
                <a:gd name="T67" fmla="*/ 8 h 13"/>
                <a:gd name="T68" fmla="*/ 10 w 13"/>
                <a:gd name="T69" fmla="*/ 6 h 13"/>
                <a:gd name="T70" fmla="*/ 10 w 13"/>
                <a:gd name="T71" fmla="*/ 6 h 13"/>
                <a:gd name="T72" fmla="*/ 6 w 13"/>
                <a:gd name="T73" fmla="*/ 2 h 13"/>
                <a:gd name="T74" fmla="*/ 2 w 13"/>
                <a:gd name="T75" fmla="*/ 6 h 13"/>
                <a:gd name="T76" fmla="*/ 2 w 13"/>
                <a:gd name="T77" fmla="*/ 6 h 13"/>
                <a:gd name="T78" fmla="*/ 2 w 13"/>
                <a:gd name="T79" fmla="*/ 6 h 13"/>
                <a:gd name="T80" fmla="*/ 5 w 13"/>
                <a:gd name="T81" fmla="*/ 1 h 13"/>
                <a:gd name="T82" fmla="*/ 6 w 13"/>
                <a:gd name="T83" fmla="*/ 1 h 13"/>
                <a:gd name="T84" fmla="*/ 5 w 13"/>
                <a:gd name="T8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13">
                  <a:moveTo>
                    <a:pt x="6" y="12"/>
                  </a:moveTo>
                  <a:cubicBezTo>
                    <a:pt x="5" y="12"/>
                    <a:pt x="4" y="11"/>
                    <a:pt x="3" y="10"/>
                  </a:cubicBezTo>
                  <a:cubicBezTo>
                    <a:pt x="3" y="10"/>
                    <a:pt x="3" y="10"/>
                    <a:pt x="3" y="10"/>
                  </a:cubicBezTo>
                  <a:cubicBezTo>
                    <a:pt x="1" y="8"/>
                    <a:pt x="0" y="8"/>
                    <a:pt x="0" y="6"/>
                  </a:cubicBezTo>
                  <a:cubicBezTo>
                    <a:pt x="0" y="6"/>
                    <a:pt x="0" y="6"/>
                    <a:pt x="0" y="6"/>
                  </a:cubicBezTo>
                  <a:cubicBezTo>
                    <a:pt x="0" y="6"/>
                    <a:pt x="0" y="5"/>
                    <a:pt x="0" y="5"/>
                  </a:cubicBezTo>
                  <a:cubicBezTo>
                    <a:pt x="0" y="5"/>
                    <a:pt x="0" y="5"/>
                    <a:pt x="0" y="5"/>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1"/>
                  </a:cubicBezTo>
                  <a:cubicBezTo>
                    <a:pt x="8" y="11"/>
                    <a:pt x="8" y="11"/>
                    <a:pt x="8" y="11"/>
                  </a:cubicBezTo>
                  <a:cubicBezTo>
                    <a:pt x="7" y="12"/>
                    <a:pt x="8" y="12"/>
                    <a:pt x="6" y="13"/>
                  </a:cubicBezTo>
                  <a:cubicBezTo>
                    <a:pt x="6" y="13"/>
                    <a:pt x="6" y="13"/>
                    <a:pt x="6" y="13"/>
                  </a:cubicBezTo>
                  <a:cubicBezTo>
                    <a:pt x="6" y="12"/>
                    <a:pt x="6" y="13"/>
                    <a:pt x="6" y="13"/>
                  </a:cubicBezTo>
                  <a:cubicBezTo>
                    <a:pt x="6" y="13"/>
                    <a:pt x="6" y="13"/>
                    <a:pt x="6" y="13"/>
                  </a:cubicBezTo>
                  <a:cubicBezTo>
                    <a:pt x="6" y="13"/>
                    <a:pt x="6" y="13"/>
                    <a:pt x="6" y="13"/>
                  </a:cubicBezTo>
                  <a:cubicBezTo>
                    <a:pt x="6" y="13"/>
                    <a:pt x="6" y="13"/>
                    <a:pt x="6" y="13"/>
                  </a:cubicBezTo>
                  <a:cubicBezTo>
                    <a:pt x="6" y="13"/>
                    <a:pt x="6" y="12"/>
                    <a:pt x="6" y="12"/>
                  </a:cubicBezTo>
                  <a:close/>
                  <a:moveTo>
                    <a:pt x="2" y="6"/>
                  </a:moveTo>
                  <a:cubicBezTo>
                    <a:pt x="2" y="7"/>
                    <a:pt x="3" y="7"/>
                    <a:pt x="3" y="7"/>
                  </a:cubicBezTo>
                  <a:cubicBezTo>
                    <a:pt x="3" y="7"/>
                    <a:pt x="3" y="7"/>
                    <a:pt x="3" y="7"/>
                  </a:cubicBezTo>
                  <a:cubicBezTo>
                    <a:pt x="4" y="8"/>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9"/>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6"/>
                  </a:cubicBezTo>
                  <a:close/>
                  <a:moveTo>
                    <a:pt x="5" y="1"/>
                  </a:moveTo>
                  <a:cubicBezTo>
                    <a:pt x="6" y="1"/>
                    <a:pt x="6" y="1"/>
                    <a:pt x="6" y="1"/>
                  </a:cubicBezTo>
                  <a:cubicBezTo>
                    <a:pt x="5" y="1"/>
                    <a:pt x="5" y="1"/>
                    <a:pt x="5"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881">
              <a:extLst>
                <a:ext uri="{FF2B5EF4-FFF2-40B4-BE49-F238E27FC236}">
                  <a16:creationId xmlns:a16="http://schemas.microsoft.com/office/drawing/2014/main" id="{43CC259C-A962-48E4-8C7C-929FC4D8C6AC}"/>
                </a:ext>
              </a:extLst>
            </p:cNvPr>
            <p:cNvSpPr>
              <a:spLocks noEditPoints="1"/>
            </p:cNvSpPr>
            <p:nvPr/>
          </p:nvSpPr>
          <p:spPr bwMode="auto">
            <a:xfrm rot="964014">
              <a:off x="8870551" y="1302925"/>
              <a:ext cx="67958" cy="65015"/>
            </a:xfrm>
            <a:custGeom>
              <a:avLst/>
              <a:gdLst>
                <a:gd name="T0" fmla="*/ 6 w 13"/>
                <a:gd name="T1" fmla="*/ 11 h 12"/>
                <a:gd name="T2" fmla="*/ 3 w 13"/>
                <a:gd name="T3" fmla="*/ 9 h 12"/>
                <a:gd name="T4" fmla="*/ 3 w 13"/>
                <a:gd name="T5" fmla="*/ 9 h 12"/>
                <a:gd name="T6" fmla="*/ 0 w 13"/>
                <a:gd name="T7" fmla="*/ 5 h 12"/>
                <a:gd name="T8" fmla="*/ 0 w 13"/>
                <a:gd name="T9" fmla="*/ 5 h 12"/>
                <a:gd name="T10" fmla="*/ 0 w 13"/>
                <a:gd name="T11" fmla="*/ 4 h 12"/>
                <a:gd name="T12" fmla="*/ 0 w 13"/>
                <a:gd name="T13" fmla="*/ 4 h 12"/>
                <a:gd name="T14" fmla="*/ 6 w 13"/>
                <a:gd name="T15" fmla="*/ 0 h 12"/>
                <a:gd name="T16" fmla="*/ 6 w 13"/>
                <a:gd name="T17" fmla="*/ 0 h 12"/>
                <a:gd name="T18" fmla="*/ 8 w 13"/>
                <a:gd name="T19" fmla="*/ 0 h 12"/>
                <a:gd name="T20" fmla="*/ 8 w 13"/>
                <a:gd name="T21" fmla="*/ 0 h 12"/>
                <a:gd name="T22" fmla="*/ 12 w 13"/>
                <a:gd name="T23" fmla="*/ 4 h 12"/>
                <a:gd name="T24" fmla="*/ 13 w 13"/>
                <a:gd name="T25" fmla="*/ 4 h 12"/>
                <a:gd name="T26" fmla="*/ 13 w 13"/>
                <a:gd name="T27" fmla="*/ 4 h 12"/>
                <a:gd name="T28" fmla="*/ 12 w 13"/>
                <a:gd name="T29" fmla="*/ 5 h 12"/>
                <a:gd name="T30" fmla="*/ 12 w 13"/>
                <a:gd name="T31" fmla="*/ 5 h 12"/>
                <a:gd name="T32" fmla="*/ 8 w 13"/>
                <a:gd name="T33" fmla="*/ 10 h 12"/>
                <a:gd name="T34" fmla="*/ 8 w 13"/>
                <a:gd name="T35" fmla="*/ 10 h 12"/>
                <a:gd name="T36" fmla="*/ 6 w 13"/>
                <a:gd name="T37" fmla="*/ 12 h 12"/>
                <a:gd name="T38" fmla="*/ 6 w 13"/>
                <a:gd name="T39" fmla="*/ 12 h 12"/>
                <a:gd name="T40" fmla="*/ 6 w 13"/>
                <a:gd name="T41" fmla="*/ 12 h 12"/>
                <a:gd name="T42" fmla="*/ 6 w 13"/>
                <a:gd name="T43" fmla="*/ 12 h 12"/>
                <a:gd name="T44" fmla="*/ 6 w 13"/>
                <a:gd name="T45" fmla="*/ 12 h 12"/>
                <a:gd name="T46" fmla="*/ 6 w 13"/>
                <a:gd name="T47" fmla="*/ 12 h 12"/>
                <a:gd name="T48" fmla="*/ 6 w 13"/>
                <a:gd name="T49" fmla="*/ 11 h 12"/>
                <a:gd name="T50" fmla="*/ 2 w 13"/>
                <a:gd name="T51" fmla="*/ 5 h 12"/>
                <a:gd name="T52" fmla="*/ 4 w 13"/>
                <a:gd name="T53" fmla="*/ 7 h 12"/>
                <a:gd name="T54" fmla="*/ 4 w 13"/>
                <a:gd name="T55" fmla="*/ 7 h 12"/>
                <a:gd name="T56" fmla="*/ 6 w 13"/>
                <a:gd name="T57" fmla="*/ 9 h 12"/>
                <a:gd name="T58" fmla="*/ 6 w 13"/>
                <a:gd name="T59" fmla="*/ 9 h 12"/>
                <a:gd name="T60" fmla="*/ 7 w 13"/>
                <a:gd name="T61" fmla="*/ 9 h 12"/>
                <a:gd name="T62" fmla="*/ 7 w 13"/>
                <a:gd name="T63" fmla="*/ 9 h 12"/>
                <a:gd name="T64" fmla="*/ 8 w 13"/>
                <a:gd name="T65" fmla="*/ 7 h 12"/>
                <a:gd name="T66" fmla="*/ 8 w 13"/>
                <a:gd name="T67" fmla="*/ 7 h 12"/>
                <a:gd name="T68" fmla="*/ 10 w 13"/>
                <a:gd name="T69" fmla="*/ 5 h 12"/>
                <a:gd name="T70" fmla="*/ 10 w 13"/>
                <a:gd name="T71" fmla="*/ 5 h 12"/>
                <a:gd name="T72" fmla="*/ 7 w 13"/>
                <a:gd name="T73" fmla="*/ 2 h 12"/>
                <a:gd name="T74" fmla="*/ 2 w 13"/>
                <a:gd name="T75" fmla="*/ 5 h 12"/>
                <a:gd name="T76" fmla="*/ 2 w 13"/>
                <a:gd name="T77" fmla="*/ 5 h 12"/>
                <a:gd name="T78" fmla="*/ 2 w 13"/>
                <a:gd name="T79" fmla="*/ 5 h 12"/>
                <a:gd name="T80" fmla="*/ 6 w 13"/>
                <a:gd name="T81" fmla="*/ 2 h 12"/>
                <a:gd name="T82" fmla="*/ 7 w 13"/>
                <a:gd name="T83" fmla="*/ 1 h 12"/>
                <a:gd name="T84" fmla="*/ 6 w 13"/>
                <a:gd name="T8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12">
                  <a:moveTo>
                    <a:pt x="6" y="11"/>
                  </a:moveTo>
                  <a:cubicBezTo>
                    <a:pt x="5" y="11"/>
                    <a:pt x="4" y="10"/>
                    <a:pt x="3" y="9"/>
                  </a:cubicBezTo>
                  <a:cubicBezTo>
                    <a:pt x="3" y="9"/>
                    <a:pt x="3" y="9"/>
                    <a:pt x="3" y="9"/>
                  </a:cubicBezTo>
                  <a:cubicBezTo>
                    <a:pt x="1" y="7"/>
                    <a:pt x="0" y="7"/>
                    <a:pt x="0" y="5"/>
                  </a:cubicBezTo>
                  <a:cubicBezTo>
                    <a:pt x="0" y="5"/>
                    <a:pt x="0" y="5"/>
                    <a:pt x="0" y="5"/>
                  </a:cubicBezTo>
                  <a:cubicBezTo>
                    <a:pt x="0" y="5"/>
                    <a:pt x="0" y="5"/>
                    <a:pt x="0" y="4"/>
                  </a:cubicBezTo>
                  <a:cubicBezTo>
                    <a:pt x="0" y="4"/>
                    <a:pt x="0" y="4"/>
                    <a:pt x="0" y="4"/>
                  </a:cubicBezTo>
                  <a:cubicBezTo>
                    <a:pt x="1" y="3"/>
                    <a:pt x="6" y="0"/>
                    <a:pt x="6" y="0"/>
                  </a:cubicBezTo>
                  <a:cubicBezTo>
                    <a:pt x="6" y="0"/>
                    <a:pt x="6" y="0"/>
                    <a:pt x="6" y="0"/>
                  </a:cubicBezTo>
                  <a:cubicBezTo>
                    <a:pt x="7" y="0"/>
                    <a:pt x="7" y="0"/>
                    <a:pt x="8" y="0"/>
                  </a:cubicBezTo>
                  <a:cubicBezTo>
                    <a:pt x="8" y="0"/>
                    <a:pt x="8" y="0"/>
                    <a:pt x="8" y="0"/>
                  </a:cubicBezTo>
                  <a:cubicBezTo>
                    <a:pt x="12" y="4"/>
                    <a:pt x="12" y="4"/>
                    <a:pt x="12" y="4"/>
                  </a:cubicBezTo>
                  <a:cubicBezTo>
                    <a:pt x="12" y="4"/>
                    <a:pt x="13" y="4"/>
                    <a:pt x="13" y="4"/>
                  </a:cubicBezTo>
                  <a:cubicBezTo>
                    <a:pt x="13" y="4"/>
                    <a:pt x="13" y="4"/>
                    <a:pt x="13" y="4"/>
                  </a:cubicBezTo>
                  <a:cubicBezTo>
                    <a:pt x="13" y="5"/>
                    <a:pt x="13" y="5"/>
                    <a:pt x="12" y="5"/>
                  </a:cubicBezTo>
                  <a:cubicBezTo>
                    <a:pt x="12" y="5"/>
                    <a:pt x="12" y="5"/>
                    <a:pt x="12" y="5"/>
                  </a:cubicBezTo>
                  <a:cubicBezTo>
                    <a:pt x="12" y="5"/>
                    <a:pt x="10" y="9"/>
                    <a:pt x="8" y="10"/>
                  </a:cubicBezTo>
                  <a:cubicBezTo>
                    <a:pt x="8" y="10"/>
                    <a:pt x="8" y="10"/>
                    <a:pt x="8" y="10"/>
                  </a:cubicBezTo>
                  <a:cubicBezTo>
                    <a:pt x="7" y="11"/>
                    <a:pt x="8" y="11"/>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1"/>
                  </a:cubicBezTo>
                  <a:close/>
                  <a:moveTo>
                    <a:pt x="2" y="5"/>
                  </a:moveTo>
                  <a:cubicBezTo>
                    <a:pt x="3" y="6"/>
                    <a:pt x="3" y="6"/>
                    <a:pt x="4" y="7"/>
                  </a:cubicBezTo>
                  <a:cubicBezTo>
                    <a:pt x="4" y="7"/>
                    <a:pt x="4" y="7"/>
                    <a:pt x="4" y="7"/>
                  </a:cubicBezTo>
                  <a:cubicBezTo>
                    <a:pt x="5" y="8"/>
                    <a:pt x="6" y="9"/>
                    <a:pt x="6" y="9"/>
                  </a:cubicBezTo>
                  <a:cubicBezTo>
                    <a:pt x="6" y="9"/>
                    <a:pt x="6" y="9"/>
                    <a:pt x="6" y="9"/>
                  </a:cubicBezTo>
                  <a:cubicBezTo>
                    <a:pt x="6" y="9"/>
                    <a:pt x="7" y="9"/>
                    <a:pt x="7" y="9"/>
                  </a:cubicBezTo>
                  <a:cubicBezTo>
                    <a:pt x="7" y="9"/>
                    <a:pt x="7" y="9"/>
                    <a:pt x="7" y="9"/>
                  </a:cubicBezTo>
                  <a:cubicBezTo>
                    <a:pt x="7" y="8"/>
                    <a:pt x="8" y="8"/>
                    <a:pt x="8" y="7"/>
                  </a:cubicBezTo>
                  <a:cubicBezTo>
                    <a:pt x="8" y="7"/>
                    <a:pt x="8" y="7"/>
                    <a:pt x="8" y="7"/>
                  </a:cubicBezTo>
                  <a:cubicBezTo>
                    <a:pt x="9" y="6"/>
                    <a:pt x="10" y="5"/>
                    <a:pt x="10" y="5"/>
                  </a:cubicBezTo>
                  <a:cubicBezTo>
                    <a:pt x="10" y="5"/>
                    <a:pt x="10" y="5"/>
                    <a:pt x="10" y="5"/>
                  </a:cubicBezTo>
                  <a:cubicBezTo>
                    <a:pt x="7" y="2"/>
                    <a:pt x="7" y="2"/>
                    <a:pt x="7" y="2"/>
                  </a:cubicBezTo>
                  <a:cubicBezTo>
                    <a:pt x="6" y="3"/>
                    <a:pt x="3" y="5"/>
                    <a:pt x="2" y="5"/>
                  </a:cubicBezTo>
                  <a:cubicBezTo>
                    <a:pt x="2" y="5"/>
                    <a:pt x="2" y="5"/>
                    <a:pt x="2" y="5"/>
                  </a:cubicBezTo>
                  <a:cubicBezTo>
                    <a:pt x="2" y="5"/>
                    <a:pt x="2" y="5"/>
                    <a:pt x="2" y="5"/>
                  </a:cubicBezTo>
                  <a:close/>
                  <a:moveTo>
                    <a:pt x="6" y="2"/>
                  </a:moveTo>
                  <a:cubicBezTo>
                    <a:pt x="7" y="1"/>
                    <a:pt x="7" y="1"/>
                    <a:pt x="7" y="1"/>
                  </a:cubicBezTo>
                  <a:cubicBezTo>
                    <a:pt x="6" y="2"/>
                    <a:pt x="6" y="2"/>
                    <a:pt x="6"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882">
              <a:extLst>
                <a:ext uri="{FF2B5EF4-FFF2-40B4-BE49-F238E27FC236}">
                  <a16:creationId xmlns:a16="http://schemas.microsoft.com/office/drawing/2014/main" id="{D3C13B87-35EE-478B-8424-F35DEBFEDB3D}"/>
                </a:ext>
              </a:extLst>
            </p:cNvPr>
            <p:cNvSpPr>
              <a:spLocks noEditPoints="1"/>
            </p:cNvSpPr>
            <p:nvPr/>
          </p:nvSpPr>
          <p:spPr bwMode="auto">
            <a:xfrm rot="964014">
              <a:off x="8787541" y="1351118"/>
              <a:ext cx="65766"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0 h 13"/>
                <a:gd name="T54" fmla="*/ 6 w 13"/>
                <a:gd name="T55" fmla="*/ 10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2"/>
                  </a:cubicBezTo>
                  <a:cubicBezTo>
                    <a:pt x="8" y="12"/>
                    <a:pt x="8" y="12"/>
                    <a:pt x="8" y="12"/>
                  </a:cubicBezTo>
                  <a:cubicBezTo>
                    <a:pt x="7" y="12"/>
                    <a:pt x="8"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0"/>
                  </a:cubicBezTo>
                  <a:cubicBezTo>
                    <a:pt x="6" y="10"/>
                    <a:pt x="6" y="10"/>
                    <a:pt x="6" y="10"/>
                  </a:cubicBezTo>
                  <a:cubicBezTo>
                    <a:pt x="6" y="10"/>
                    <a:pt x="7" y="10"/>
                    <a:pt x="7" y="10"/>
                  </a:cubicBezTo>
                  <a:cubicBezTo>
                    <a:pt x="7" y="10"/>
                    <a:pt x="7" y="10"/>
                    <a:pt x="7" y="10"/>
                  </a:cubicBezTo>
                  <a:cubicBezTo>
                    <a:pt x="7" y="10"/>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7"/>
                    <a:pt x="2" y="7"/>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883">
              <a:extLst>
                <a:ext uri="{FF2B5EF4-FFF2-40B4-BE49-F238E27FC236}">
                  <a16:creationId xmlns:a16="http://schemas.microsoft.com/office/drawing/2014/main" id="{4D008491-A0F1-459D-B7A9-E99D14F5B591}"/>
                </a:ext>
              </a:extLst>
            </p:cNvPr>
            <p:cNvSpPr/>
            <p:nvPr/>
          </p:nvSpPr>
          <p:spPr bwMode="auto">
            <a:xfrm rot="964014">
              <a:off x="8746375" y="1417972"/>
              <a:ext cx="30690" cy="58290"/>
            </a:xfrm>
            <a:custGeom>
              <a:avLst/>
              <a:gdLst>
                <a:gd name="T0" fmla="*/ 0 w 6"/>
                <a:gd name="T1" fmla="*/ 11 h 11"/>
                <a:gd name="T2" fmla="*/ 0 w 6"/>
                <a:gd name="T3" fmla="*/ 10 h 11"/>
                <a:gd name="T4" fmla="*/ 0 w 6"/>
                <a:gd name="T5" fmla="*/ 10 h 11"/>
                <a:gd name="T6" fmla="*/ 0 w 6"/>
                <a:gd name="T7" fmla="*/ 9 h 11"/>
                <a:gd name="T8" fmla="*/ 0 w 6"/>
                <a:gd name="T9" fmla="*/ 9 h 11"/>
                <a:gd name="T10" fmla="*/ 0 w 6"/>
                <a:gd name="T11" fmla="*/ 9 h 11"/>
                <a:gd name="T12" fmla="*/ 0 w 6"/>
                <a:gd name="T13" fmla="*/ 9 h 11"/>
                <a:gd name="T14" fmla="*/ 1 w 6"/>
                <a:gd name="T15" fmla="*/ 9 h 11"/>
                <a:gd name="T16" fmla="*/ 1 w 6"/>
                <a:gd name="T17" fmla="*/ 9 h 11"/>
                <a:gd name="T18" fmla="*/ 2 w 6"/>
                <a:gd name="T19" fmla="*/ 7 h 11"/>
                <a:gd name="T20" fmla="*/ 2 w 6"/>
                <a:gd name="T21" fmla="*/ 7 h 11"/>
                <a:gd name="T22" fmla="*/ 3 w 6"/>
                <a:gd name="T23" fmla="*/ 4 h 11"/>
                <a:gd name="T24" fmla="*/ 3 w 6"/>
                <a:gd name="T25" fmla="*/ 4 h 11"/>
                <a:gd name="T26" fmla="*/ 0 w 6"/>
                <a:gd name="T27" fmla="*/ 1 h 11"/>
                <a:gd name="T28" fmla="*/ 0 w 6"/>
                <a:gd name="T29" fmla="*/ 0 h 11"/>
                <a:gd name="T30" fmla="*/ 0 w 6"/>
                <a:gd name="T31" fmla="*/ 0 h 11"/>
                <a:gd name="T32" fmla="*/ 1 w 6"/>
                <a:gd name="T33" fmla="*/ 0 h 11"/>
                <a:gd name="T34" fmla="*/ 1 w 6"/>
                <a:gd name="T35" fmla="*/ 0 h 11"/>
                <a:gd name="T36" fmla="*/ 5 w 6"/>
                <a:gd name="T37" fmla="*/ 4 h 11"/>
                <a:gd name="T38" fmla="*/ 6 w 6"/>
                <a:gd name="T39" fmla="*/ 5 h 11"/>
                <a:gd name="T40" fmla="*/ 6 w 6"/>
                <a:gd name="T41" fmla="*/ 5 h 11"/>
                <a:gd name="T42" fmla="*/ 2 w 6"/>
                <a:gd name="T43" fmla="*/ 11 h 11"/>
                <a:gd name="T44" fmla="*/ 2 w 6"/>
                <a:gd name="T45" fmla="*/ 11 h 11"/>
                <a:gd name="T46" fmla="*/ 1 w 6"/>
                <a:gd name="T47" fmla="*/ 11 h 11"/>
                <a:gd name="T48" fmla="*/ 1 w 6"/>
                <a:gd name="T49" fmla="*/ 11 h 11"/>
                <a:gd name="T50" fmla="*/ 0 w 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1">
                  <a:moveTo>
                    <a:pt x="0" y="11"/>
                  </a:moveTo>
                  <a:cubicBezTo>
                    <a:pt x="0" y="11"/>
                    <a:pt x="0" y="10"/>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8"/>
                    <a:pt x="2" y="7"/>
                    <a:pt x="2" y="7"/>
                  </a:cubicBezTo>
                  <a:cubicBezTo>
                    <a:pt x="2" y="7"/>
                    <a:pt x="2" y="7"/>
                    <a:pt x="2" y="7"/>
                  </a:cubicBezTo>
                  <a:cubicBezTo>
                    <a:pt x="3" y="6"/>
                    <a:pt x="3" y="5"/>
                    <a:pt x="3" y="4"/>
                  </a:cubicBezTo>
                  <a:cubicBezTo>
                    <a:pt x="3" y="4"/>
                    <a:pt x="3" y="4"/>
                    <a:pt x="3" y="4"/>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5" y="4"/>
                    <a:pt x="5" y="4"/>
                    <a:pt x="5" y="4"/>
                  </a:cubicBezTo>
                  <a:cubicBezTo>
                    <a:pt x="6" y="4"/>
                    <a:pt x="6" y="4"/>
                    <a:pt x="6" y="5"/>
                  </a:cubicBezTo>
                  <a:cubicBezTo>
                    <a:pt x="6" y="5"/>
                    <a:pt x="6" y="5"/>
                    <a:pt x="6" y="5"/>
                  </a:cubicBezTo>
                  <a:cubicBezTo>
                    <a:pt x="6" y="5"/>
                    <a:pt x="3" y="9"/>
                    <a:pt x="2" y="11"/>
                  </a:cubicBezTo>
                  <a:cubicBezTo>
                    <a:pt x="2" y="11"/>
                    <a:pt x="2" y="11"/>
                    <a:pt x="2" y="11"/>
                  </a:cubicBezTo>
                  <a:cubicBezTo>
                    <a:pt x="2" y="11"/>
                    <a:pt x="2" y="11"/>
                    <a:pt x="1" y="11"/>
                  </a:cubicBezTo>
                  <a:cubicBezTo>
                    <a:pt x="1" y="11"/>
                    <a:pt x="1" y="11"/>
                    <a:pt x="1" y="11"/>
                  </a:cubicBezTo>
                  <a:cubicBezTo>
                    <a:pt x="1" y="11"/>
                    <a:pt x="1" y="11"/>
                    <a:pt x="0" y="1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884">
              <a:extLst>
                <a:ext uri="{FF2B5EF4-FFF2-40B4-BE49-F238E27FC236}">
                  <a16:creationId xmlns:a16="http://schemas.microsoft.com/office/drawing/2014/main" id="{B91C02C3-31F3-4452-B160-78F055D3E717}"/>
                </a:ext>
              </a:extLst>
            </p:cNvPr>
            <p:cNvSpPr>
              <a:spLocks noEditPoints="1"/>
            </p:cNvSpPr>
            <p:nvPr/>
          </p:nvSpPr>
          <p:spPr bwMode="auto">
            <a:xfrm rot="964014">
              <a:off x="8965343" y="1446654"/>
              <a:ext cx="65766"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4" y="12"/>
                    <a:pt x="3" y="10"/>
                  </a:cubicBezTo>
                  <a:cubicBezTo>
                    <a:pt x="3" y="10"/>
                    <a:pt x="3" y="10"/>
                    <a:pt x="3" y="10"/>
                  </a:cubicBezTo>
                  <a:cubicBezTo>
                    <a:pt x="2" y="9"/>
                    <a:pt x="0" y="8"/>
                    <a:pt x="0" y="7"/>
                  </a:cubicBezTo>
                  <a:cubicBezTo>
                    <a:pt x="0" y="7"/>
                    <a:pt x="0" y="7"/>
                    <a:pt x="0" y="7"/>
                  </a:cubicBezTo>
                  <a:cubicBezTo>
                    <a:pt x="0" y="6"/>
                    <a:pt x="0" y="6"/>
                    <a:pt x="0" y="6"/>
                  </a:cubicBezTo>
                  <a:cubicBezTo>
                    <a:pt x="0" y="6"/>
                    <a:pt x="0" y="6"/>
                    <a:pt x="0" y="6"/>
                  </a:cubicBezTo>
                  <a:cubicBezTo>
                    <a:pt x="1" y="5"/>
                    <a:pt x="5" y="1"/>
                    <a:pt x="5" y="0"/>
                  </a:cubicBezTo>
                  <a:cubicBezTo>
                    <a:pt x="5" y="0"/>
                    <a:pt x="5" y="0"/>
                    <a:pt x="5" y="0"/>
                  </a:cubicBezTo>
                  <a:cubicBezTo>
                    <a:pt x="6" y="0"/>
                    <a:pt x="6" y="0"/>
                    <a:pt x="7" y="0"/>
                  </a:cubicBezTo>
                  <a:cubicBezTo>
                    <a:pt x="7" y="0"/>
                    <a:pt x="7" y="0"/>
                    <a:pt x="7" y="0"/>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0"/>
                  </a:cubicBezTo>
                  <a:cubicBezTo>
                    <a:pt x="7" y="10"/>
                    <a:pt x="7" y="10"/>
                    <a:pt x="7" y="10"/>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885">
              <a:extLst>
                <a:ext uri="{FF2B5EF4-FFF2-40B4-BE49-F238E27FC236}">
                  <a16:creationId xmlns:a16="http://schemas.microsoft.com/office/drawing/2014/main" id="{6CB0C56F-CB1A-490E-9773-BA04367E27DB}"/>
                </a:ext>
              </a:extLst>
            </p:cNvPr>
            <p:cNvSpPr>
              <a:spLocks noEditPoints="1"/>
            </p:cNvSpPr>
            <p:nvPr/>
          </p:nvSpPr>
          <p:spPr bwMode="auto">
            <a:xfrm rot="964014">
              <a:off x="9011124" y="1525480"/>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6 w 13"/>
                <a:gd name="T15" fmla="*/ 0 h 13"/>
                <a:gd name="T16" fmla="*/ 6 w 13"/>
                <a:gd name="T17" fmla="*/ 0 h 13"/>
                <a:gd name="T18" fmla="*/ 7 w 13"/>
                <a:gd name="T19" fmla="*/ 0 h 13"/>
                <a:gd name="T20" fmla="*/ 7 w 13"/>
                <a:gd name="T21" fmla="*/ 0 h 13"/>
                <a:gd name="T22" fmla="*/ 13 w 13"/>
                <a:gd name="T23" fmla="*/ 5 h 13"/>
                <a:gd name="T24" fmla="*/ 13 w 13"/>
                <a:gd name="T25" fmla="*/ 6 h 13"/>
                <a:gd name="T26" fmla="*/ 13 w 13"/>
                <a:gd name="T27" fmla="*/ 6 h 13"/>
                <a:gd name="T28" fmla="*/ 8 w 13"/>
                <a:gd name="T29" fmla="*/ 12 h 13"/>
                <a:gd name="T30" fmla="*/ 8 w 13"/>
                <a:gd name="T31" fmla="*/ 12 h 13"/>
                <a:gd name="T32" fmla="*/ 7 w 13"/>
                <a:gd name="T33" fmla="*/ 13 h 13"/>
                <a:gd name="T34" fmla="*/ 7 w 13"/>
                <a:gd name="T35" fmla="*/ 13 h 13"/>
                <a:gd name="T36" fmla="*/ 6 w 13"/>
                <a:gd name="T37" fmla="*/ 13 h 13"/>
                <a:gd name="T38" fmla="*/ 3 w 13"/>
                <a:gd name="T39" fmla="*/ 7 h 13"/>
                <a:gd name="T40" fmla="*/ 4 w 13"/>
                <a:gd name="T41" fmla="*/ 8 h 13"/>
                <a:gd name="T42" fmla="*/ 4 w 13"/>
                <a:gd name="T43" fmla="*/ 8 h 13"/>
                <a:gd name="T44" fmla="*/ 7 w 13"/>
                <a:gd name="T45" fmla="*/ 11 h 13"/>
                <a:gd name="T46" fmla="*/ 7 w 13"/>
                <a:gd name="T47" fmla="*/ 11 h 13"/>
                <a:gd name="T48" fmla="*/ 7 w 13"/>
                <a:gd name="T49" fmla="*/ 10 h 13"/>
                <a:gd name="T50" fmla="*/ 7 w 13"/>
                <a:gd name="T51" fmla="*/ 10 h 13"/>
                <a:gd name="T52" fmla="*/ 9 w 13"/>
                <a:gd name="T53" fmla="*/ 8 h 13"/>
                <a:gd name="T54" fmla="*/ 9 w 13"/>
                <a:gd name="T55" fmla="*/ 8 h 13"/>
                <a:gd name="T56" fmla="*/ 11 w 13"/>
                <a:gd name="T57" fmla="*/ 6 h 13"/>
                <a:gd name="T58" fmla="*/ 11 w 13"/>
                <a:gd name="T59" fmla="*/ 6 h 13"/>
                <a:gd name="T60" fmla="*/ 6 w 13"/>
                <a:gd name="T61" fmla="*/ 2 h 13"/>
                <a:gd name="T62" fmla="*/ 2 w 13"/>
                <a:gd name="T63" fmla="*/ 7 h 13"/>
                <a:gd name="T64" fmla="*/ 2 w 13"/>
                <a:gd name="T65" fmla="*/ 7 h 13"/>
                <a:gd name="T66" fmla="*/ 3 w 13"/>
                <a:gd name="T67" fmla="*/ 7 h 13"/>
                <a:gd name="T68" fmla="*/ 6 w 13"/>
                <a:gd name="T69" fmla="*/ 2 h 13"/>
                <a:gd name="T70" fmla="*/ 6 w 13"/>
                <a:gd name="T71" fmla="*/ 1 h 13"/>
                <a:gd name="T72" fmla="*/ 6 w 13"/>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3">
                  <a:moveTo>
                    <a:pt x="6" y="13"/>
                  </a:moveTo>
                  <a:cubicBezTo>
                    <a:pt x="6" y="12"/>
                    <a:pt x="5"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6" y="0"/>
                    <a:pt x="6" y="0"/>
                  </a:cubicBezTo>
                  <a:cubicBezTo>
                    <a:pt x="6" y="0"/>
                    <a:pt x="6" y="0"/>
                    <a:pt x="6" y="0"/>
                  </a:cubicBezTo>
                  <a:cubicBezTo>
                    <a:pt x="6" y="0"/>
                    <a:pt x="7" y="0"/>
                    <a:pt x="7" y="0"/>
                  </a:cubicBezTo>
                  <a:cubicBezTo>
                    <a:pt x="7" y="0"/>
                    <a:pt x="7" y="0"/>
                    <a:pt x="7" y="0"/>
                  </a:cubicBezTo>
                  <a:cubicBezTo>
                    <a:pt x="13" y="5"/>
                    <a:pt x="13" y="5"/>
                    <a:pt x="13" y="5"/>
                  </a:cubicBezTo>
                  <a:cubicBezTo>
                    <a:pt x="13" y="5"/>
                    <a:pt x="13" y="6"/>
                    <a:pt x="13" y="6"/>
                  </a:cubicBezTo>
                  <a:cubicBezTo>
                    <a:pt x="13" y="6"/>
                    <a:pt x="13" y="6"/>
                    <a:pt x="13" y="6"/>
                  </a:cubicBezTo>
                  <a:cubicBezTo>
                    <a:pt x="13" y="6"/>
                    <a:pt x="10" y="10"/>
                    <a:pt x="8" y="12"/>
                  </a:cubicBezTo>
                  <a:cubicBezTo>
                    <a:pt x="8" y="12"/>
                    <a:pt x="8" y="12"/>
                    <a:pt x="8" y="12"/>
                  </a:cubicBezTo>
                  <a:cubicBezTo>
                    <a:pt x="8" y="12"/>
                    <a:pt x="8" y="12"/>
                    <a:pt x="7" y="13"/>
                  </a:cubicBezTo>
                  <a:cubicBezTo>
                    <a:pt x="7" y="13"/>
                    <a:pt x="7" y="13"/>
                    <a:pt x="7" y="13"/>
                  </a:cubicBezTo>
                  <a:cubicBezTo>
                    <a:pt x="7" y="13"/>
                    <a:pt x="6" y="13"/>
                    <a:pt x="6" y="13"/>
                  </a:cubicBezTo>
                  <a:close/>
                  <a:moveTo>
                    <a:pt x="3" y="7"/>
                  </a:moveTo>
                  <a:cubicBezTo>
                    <a:pt x="3" y="7"/>
                    <a:pt x="3" y="8"/>
                    <a:pt x="4" y="8"/>
                  </a:cubicBezTo>
                  <a:cubicBezTo>
                    <a:pt x="4" y="8"/>
                    <a:pt x="4" y="8"/>
                    <a:pt x="4" y="8"/>
                  </a:cubicBezTo>
                  <a:cubicBezTo>
                    <a:pt x="5" y="9"/>
                    <a:pt x="6" y="10"/>
                    <a:pt x="7" y="11"/>
                  </a:cubicBezTo>
                  <a:cubicBezTo>
                    <a:pt x="7" y="11"/>
                    <a:pt x="7" y="11"/>
                    <a:pt x="7" y="11"/>
                  </a:cubicBezTo>
                  <a:cubicBezTo>
                    <a:pt x="7" y="10"/>
                    <a:pt x="7" y="10"/>
                    <a:pt x="7" y="10"/>
                  </a:cubicBezTo>
                  <a:cubicBezTo>
                    <a:pt x="7" y="10"/>
                    <a:pt x="7" y="10"/>
                    <a:pt x="7" y="10"/>
                  </a:cubicBezTo>
                  <a:cubicBezTo>
                    <a:pt x="7" y="10"/>
                    <a:pt x="8" y="9"/>
                    <a:pt x="9" y="8"/>
                  </a:cubicBezTo>
                  <a:cubicBezTo>
                    <a:pt x="9" y="8"/>
                    <a:pt x="9" y="8"/>
                    <a:pt x="9" y="8"/>
                  </a:cubicBezTo>
                  <a:cubicBezTo>
                    <a:pt x="9" y="7"/>
                    <a:pt x="10" y="7"/>
                    <a:pt x="11" y="6"/>
                  </a:cubicBezTo>
                  <a:cubicBezTo>
                    <a:pt x="11" y="6"/>
                    <a:pt x="11" y="6"/>
                    <a:pt x="11" y="6"/>
                  </a:cubicBezTo>
                  <a:cubicBezTo>
                    <a:pt x="6" y="2"/>
                    <a:pt x="6" y="2"/>
                    <a:pt x="6" y="2"/>
                  </a:cubicBezTo>
                  <a:cubicBezTo>
                    <a:pt x="5" y="3"/>
                    <a:pt x="3" y="6"/>
                    <a:pt x="2" y="7"/>
                  </a:cubicBezTo>
                  <a:cubicBezTo>
                    <a:pt x="2" y="7"/>
                    <a:pt x="2" y="7"/>
                    <a:pt x="2" y="7"/>
                  </a:cubicBezTo>
                  <a:cubicBezTo>
                    <a:pt x="2" y="7"/>
                    <a:pt x="2" y="7"/>
                    <a:pt x="3"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886">
              <a:extLst>
                <a:ext uri="{FF2B5EF4-FFF2-40B4-BE49-F238E27FC236}">
                  <a16:creationId xmlns:a16="http://schemas.microsoft.com/office/drawing/2014/main" id="{DE4883F1-9108-4695-81CA-E1A38A83FAB3}"/>
                </a:ext>
              </a:extLst>
            </p:cNvPr>
            <p:cNvSpPr>
              <a:spLocks noEditPoints="1"/>
            </p:cNvSpPr>
            <p:nvPr/>
          </p:nvSpPr>
          <p:spPr bwMode="auto">
            <a:xfrm rot="964014">
              <a:off x="9056083" y="1599088"/>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1"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0"/>
                    <a:pt x="6" y="10"/>
                    <a:pt x="7" y="10"/>
                  </a:cubicBezTo>
                  <a:cubicBezTo>
                    <a:pt x="7" y="10"/>
                    <a:pt x="7" y="10"/>
                    <a:pt x="7" y="10"/>
                  </a:cubicBezTo>
                  <a:cubicBezTo>
                    <a:pt x="7" y="10"/>
                    <a:pt x="8" y="9"/>
                    <a:pt x="8" y="8"/>
                  </a:cubicBezTo>
                  <a:cubicBezTo>
                    <a:pt x="8" y="8"/>
                    <a:pt x="8" y="8"/>
                    <a:pt x="8" y="8"/>
                  </a:cubicBezTo>
                  <a:cubicBezTo>
                    <a:pt x="9" y="7"/>
                    <a:pt x="10" y="7"/>
                    <a:pt x="10" y="6"/>
                  </a:cubicBezTo>
                  <a:cubicBezTo>
                    <a:pt x="10" y="6"/>
                    <a:pt x="10" y="6"/>
                    <a:pt x="10" y="6"/>
                  </a:cubicBezTo>
                  <a:cubicBezTo>
                    <a:pt x="6" y="2"/>
                    <a:pt x="6" y="2"/>
                    <a:pt x="6" y="2"/>
                  </a:cubicBezTo>
                  <a:cubicBezTo>
                    <a:pt x="5" y="3"/>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887">
              <a:extLst>
                <a:ext uri="{FF2B5EF4-FFF2-40B4-BE49-F238E27FC236}">
                  <a16:creationId xmlns:a16="http://schemas.microsoft.com/office/drawing/2014/main" id="{176F8B33-6AAA-4ADB-BD81-B3FAF090EF81}"/>
                </a:ext>
              </a:extLst>
            </p:cNvPr>
            <p:cNvSpPr>
              <a:spLocks noEditPoints="1"/>
            </p:cNvSpPr>
            <p:nvPr/>
          </p:nvSpPr>
          <p:spPr bwMode="auto">
            <a:xfrm rot="964014">
              <a:off x="8876547" y="1509105"/>
              <a:ext cx="61381" cy="69499"/>
            </a:xfrm>
            <a:custGeom>
              <a:avLst/>
              <a:gdLst>
                <a:gd name="T0" fmla="*/ 5 w 12"/>
                <a:gd name="T1" fmla="*/ 13 h 13"/>
                <a:gd name="T2" fmla="*/ 2 w 12"/>
                <a:gd name="T3" fmla="*/ 10 h 13"/>
                <a:gd name="T4" fmla="*/ 2 w 12"/>
                <a:gd name="T5" fmla="*/ 10 h 13"/>
                <a:gd name="T6" fmla="*/ 0 w 12"/>
                <a:gd name="T7" fmla="*/ 6 h 13"/>
                <a:gd name="T8" fmla="*/ 0 w 12"/>
                <a:gd name="T9" fmla="*/ 6 h 13"/>
                <a:gd name="T10" fmla="*/ 0 w 12"/>
                <a:gd name="T11" fmla="*/ 6 h 13"/>
                <a:gd name="T12" fmla="*/ 0 w 12"/>
                <a:gd name="T13" fmla="*/ 6 h 13"/>
                <a:gd name="T14" fmla="*/ 5 w 12"/>
                <a:gd name="T15" fmla="*/ 0 h 13"/>
                <a:gd name="T16" fmla="*/ 5 w 12"/>
                <a:gd name="T17" fmla="*/ 0 h 13"/>
                <a:gd name="T18" fmla="*/ 6 w 12"/>
                <a:gd name="T19" fmla="*/ 0 h 13"/>
                <a:gd name="T20" fmla="*/ 6 w 12"/>
                <a:gd name="T21" fmla="*/ 0 h 13"/>
                <a:gd name="T22" fmla="*/ 12 w 12"/>
                <a:gd name="T23" fmla="*/ 5 h 13"/>
                <a:gd name="T24" fmla="*/ 12 w 12"/>
                <a:gd name="T25" fmla="*/ 6 h 13"/>
                <a:gd name="T26" fmla="*/ 12 w 12"/>
                <a:gd name="T27" fmla="*/ 6 h 13"/>
                <a:gd name="T28" fmla="*/ 8 w 12"/>
                <a:gd name="T29" fmla="*/ 11 h 13"/>
                <a:gd name="T30" fmla="*/ 8 w 12"/>
                <a:gd name="T31" fmla="*/ 11 h 13"/>
                <a:gd name="T32" fmla="*/ 6 w 12"/>
                <a:gd name="T33" fmla="*/ 13 h 13"/>
                <a:gd name="T34" fmla="*/ 6 w 12"/>
                <a:gd name="T35" fmla="*/ 13 h 13"/>
                <a:gd name="T36" fmla="*/ 6 w 12"/>
                <a:gd name="T37" fmla="*/ 13 h 13"/>
                <a:gd name="T38" fmla="*/ 6 w 12"/>
                <a:gd name="T39" fmla="*/ 13 h 13"/>
                <a:gd name="T40" fmla="*/ 6 w 12"/>
                <a:gd name="T41" fmla="*/ 13 h 13"/>
                <a:gd name="T42" fmla="*/ 6 w 12"/>
                <a:gd name="T43" fmla="*/ 13 h 13"/>
                <a:gd name="T44" fmla="*/ 5 w 12"/>
                <a:gd name="T45" fmla="*/ 13 h 13"/>
                <a:gd name="T46" fmla="*/ 2 w 12"/>
                <a:gd name="T47" fmla="*/ 7 h 13"/>
                <a:gd name="T48" fmla="*/ 3 w 12"/>
                <a:gd name="T49" fmla="*/ 8 h 13"/>
                <a:gd name="T50" fmla="*/ 3 w 12"/>
                <a:gd name="T51" fmla="*/ 8 h 13"/>
                <a:gd name="T52" fmla="*/ 6 w 12"/>
                <a:gd name="T53" fmla="*/ 10 h 13"/>
                <a:gd name="T54" fmla="*/ 6 w 12"/>
                <a:gd name="T55" fmla="*/ 10 h 13"/>
                <a:gd name="T56" fmla="*/ 6 w 12"/>
                <a:gd name="T57" fmla="*/ 10 h 13"/>
                <a:gd name="T58" fmla="*/ 6 w 12"/>
                <a:gd name="T59" fmla="*/ 10 h 13"/>
                <a:gd name="T60" fmla="*/ 8 w 12"/>
                <a:gd name="T61" fmla="*/ 8 h 13"/>
                <a:gd name="T62" fmla="*/ 8 w 12"/>
                <a:gd name="T63" fmla="*/ 8 h 13"/>
                <a:gd name="T64" fmla="*/ 10 w 12"/>
                <a:gd name="T65" fmla="*/ 6 h 13"/>
                <a:gd name="T66" fmla="*/ 10 w 12"/>
                <a:gd name="T67" fmla="*/ 6 h 13"/>
                <a:gd name="T68" fmla="*/ 6 w 12"/>
                <a:gd name="T69" fmla="*/ 2 h 13"/>
                <a:gd name="T70" fmla="*/ 2 w 12"/>
                <a:gd name="T71" fmla="*/ 6 h 13"/>
                <a:gd name="T72" fmla="*/ 2 w 12"/>
                <a:gd name="T73" fmla="*/ 6 h 13"/>
                <a:gd name="T74" fmla="*/ 2 w 12"/>
                <a:gd name="T75" fmla="*/ 7 h 13"/>
                <a:gd name="T76" fmla="*/ 5 w 12"/>
                <a:gd name="T77" fmla="*/ 2 h 13"/>
                <a:gd name="T78" fmla="*/ 6 w 12"/>
                <a:gd name="T79" fmla="*/ 1 h 13"/>
                <a:gd name="T80" fmla="*/ 5 w 12"/>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3">
                  <a:moveTo>
                    <a:pt x="5" y="13"/>
                  </a:moveTo>
                  <a:cubicBezTo>
                    <a:pt x="5" y="12"/>
                    <a:pt x="4" y="11"/>
                    <a:pt x="2" y="10"/>
                  </a:cubicBezTo>
                  <a:cubicBezTo>
                    <a:pt x="2" y="10"/>
                    <a:pt x="2" y="10"/>
                    <a:pt x="2" y="10"/>
                  </a:cubicBezTo>
                  <a:cubicBezTo>
                    <a:pt x="1" y="8"/>
                    <a:pt x="0" y="8"/>
                    <a:pt x="0" y="6"/>
                  </a:cubicBezTo>
                  <a:cubicBezTo>
                    <a:pt x="0" y="6"/>
                    <a:pt x="0" y="6"/>
                    <a:pt x="0" y="6"/>
                  </a:cubicBezTo>
                  <a:cubicBezTo>
                    <a:pt x="0" y="6"/>
                    <a:pt x="0" y="6"/>
                    <a:pt x="0" y="6"/>
                  </a:cubicBezTo>
                  <a:cubicBezTo>
                    <a:pt x="0" y="6"/>
                    <a:pt x="0" y="6"/>
                    <a:pt x="0" y="6"/>
                  </a:cubicBezTo>
                  <a:cubicBezTo>
                    <a:pt x="0" y="5"/>
                    <a:pt x="5" y="0"/>
                    <a:pt x="5" y="0"/>
                  </a:cubicBezTo>
                  <a:cubicBezTo>
                    <a:pt x="5" y="0"/>
                    <a:pt x="5" y="0"/>
                    <a:pt x="5" y="0"/>
                  </a:cubicBezTo>
                  <a:cubicBezTo>
                    <a:pt x="5" y="0"/>
                    <a:pt x="6" y="0"/>
                    <a:pt x="6" y="0"/>
                  </a:cubicBezTo>
                  <a:cubicBezTo>
                    <a:pt x="6" y="0"/>
                    <a:pt x="6" y="0"/>
                    <a:pt x="6" y="0"/>
                  </a:cubicBezTo>
                  <a:cubicBezTo>
                    <a:pt x="12" y="5"/>
                    <a:pt x="12" y="5"/>
                    <a:pt x="12" y="5"/>
                  </a:cubicBezTo>
                  <a:cubicBezTo>
                    <a:pt x="12" y="5"/>
                    <a:pt x="12" y="6"/>
                    <a:pt x="12" y="6"/>
                  </a:cubicBezTo>
                  <a:cubicBezTo>
                    <a:pt x="12" y="6"/>
                    <a:pt x="12" y="6"/>
                    <a:pt x="12" y="6"/>
                  </a:cubicBezTo>
                  <a:cubicBezTo>
                    <a:pt x="12" y="6"/>
                    <a:pt x="9" y="10"/>
                    <a:pt x="8" y="11"/>
                  </a:cubicBezTo>
                  <a:cubicBezTo>
                    <a:pt x="8" y="11"/>
                    <a:pt x="8" y="11"/>
                    <a:pt x="8" y="11"/>
                  </a:cubicBezTo>
                  <a:cubicBezTo>
                    <a:pt x="7" y="12"/>
                    <a:pt x="7"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5" y="13"/>
                  </a:cubicBezTo>
                  <a:close/>
                  <a:moveTo>
                    <a:pt x="2" y="7"/>
                  </a:moveTo>
                  <a:cubicBezTo>
                    <a:pt x="2" y="7"/>
                    <a:pt x="3" y="7"/>
                    <a:pt x="3" y="8"/>
                  </a:cubicBezTo>
                  <a:cubicBezTo>
                    <a:pt x="3" y="8"/>
                    <a:pt x="3" y="8"/>
                    <a:pt x="3" y="8"/>
                  </a:cubicBezTo>
                  <a:cubicBezTo>
                    <a:pt x="4" y="9"/>
                    <a:pt x="5" y="10"/>
                    <a:pt x="6" y="10"/>
                  </a:cubicBezTo>
                  <a:cubicBezTo>
                    <a:pt x="6" y="10"/>
                    <a:pt x="6" y="10"/>
                    <a:pt x="6" y="10"/>
                  </a:cubicBezTo>
                  <a:cubicBezTo>
                    <a:pt x="6" y="10"/>
                    <a:pt x="6" y="10"/>
                    <a:pt x="6" y="10"/>
                  </a:cubicBezTo>
                  <a:cubicBezTo>
                    <a:pt x="6" y="10"/>
                    <a:pt x="6" y="10"/>
                    <a:pt x="6" y="10"/>
                  </a:cubicBezTo>
                  <a:cubicBezTo>
                    <a:pt x="7" y="10"/>
                    <a:pt x="7" y="9"/>
                    <a:pt x="8" y="8"/>
                  </a:cubicBezTo>
                  <a:cubicBezTo>
                    <a:pt x="8" y="8"/>
                    <a:pt x="8" y="8"/>
                    <a:pt x="8" y="8"/>
                  </a:cubicBezTo>
                  <a:cubicBezTo>
                    <a:pt x="9" y="7"/>
                    <a:pt x="9"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888">
              <a:extLst>
                <a:ext uri="{FF2B5EF4-FFF2-40B4-BE49-F238E27FC236}">
                  <a16:creationId xmlns:a16="http://schemas.microsoft.com/office/drawing/2014/main" id="{AC044E3C-9048-4D47-AEE8-8ADE005AFA03}"/>
                </a:ext>
              </a:extLst>
            </p:cNvPr>
            <p:cNvSpPr>
              <a:spLocks noEditPoints="1"/>
            </p:cNvSpPr>
            <p:nvPr/>
          </p:nvSpPr>
          <p:spPr bwMode="auto">
            <a:xfrm rot="964014">
              <a:off x="8785228" y="1565092"/>
              <a:ext cx="65766"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0"/>
                  </a:cubicBezTo>
                  <a:cubicBezTo>
                    <a:pt x="5" y="0"/>
                    <a:pt x="5" y="0"/>
                    <a:pt x="5" y="0"/>
                  </a:cubicBezTo>
                  <a:cubicBezTo>
                    <a:pt x="6" y="0"/>
                    <a:pt x="6" y="0"/>
                    <a:pt x="7" y="0"/>
                  </a:cubicBezTo>
                  <a:cubicBezTo>
                    <a:pt x="7" y="0"/>
                    <a:pt x="7" y="0"/>
                    <a:pt x="7" y="0"/>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0"/>
                  </a:cubicBezTo>
                  <a:cubicBezTo>
                    <a:pt x="7" y="10"/>
                    <a:pt x="7" y="10"/>
                    <a:pt x="7" y="10"/>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889">
              <a:extLst>
                <a:ext uri="{FF2B5EF4-FFF2-40B4-BE49-F238E27FC236}">
                  <a16:creationId xmlns:a16="http://schemas.microsoft.com/office/drawing/2014/main" id="{57ADD45D-C5D6-458F-910D-A9DF3E8A3E0F}"/>
                </a:ext>
              </a:extLst>
            </p:cNvPr>
            <p:cNvSpPr>
              <a:spLocks noEditPoints="1"/>
            </p:cNvSpPr>
            <p:nvPr/>
          </p:nvSpPr>
          <p:spPr bwMode="auto">
            <a:xfrm rot="964014">
              <a:off x="8919270" y="1583015"/>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1 h 13"/>
                <a:gd name="T30" fmla="*/ 8 w 13"/>
                <a:gd name="T31" fmla="*/ 11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0 h 13"/>
                <a:gd name="T54" fmla="*/ 6 w 13"/>
                <a:gd name="T55" fmla="*/ 10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1" y="8"/>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1"/>
                  </a:cubicBezTo>
                  <a:cubicBezTo>
                    <a:pt x="8" y="11"/>
                    <a:pt x="8" y="11"/>
                    <a:pt x="8" y="11"/>
                  </a:cubicBezTo>
                  <a:cubicBezTo>
                    <a:pt x="7" y="12"/>
                    <a:pt x="8"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7"/>
                    <a:pt x="4" y="8"/>
                  </a:cubicBezTo>
                  <a:cubicBezTo>
                    <a:pt x="4" y="8"/>
                    <a:pt x="4" y="8"/>
                    <a:pt x="4" y="8"/>
                  </a:cubicBezTo>
                  <a:cubicBezTo>
                    <a:pt x="5" y="9"/>
                    <a:pt x="6" y="10"/>
                    <a:pt x="6" y="10"/>
                  </a:cubicBezTo>
                  <a:cubicBezTo>
                    <a:pt x="6" y="10"/>
                    <a:pt x="6" y="10"/>
                    <a:pt x="6" y="10"/>
                  </a:cubicBezTo>
                  <a:cubicBezTo>
                    <a:pt x="6" y="10"/>
                    <a:pt x="7" y="10"/>
                    <a:pt x="7" y="10"/>
                  </a:cubicBezTo>
                  <a:cubicBezTo>
                    <a:pt x="7" y="10"/>
                    <a:pt x="7" y="10"/>
                    <a:pt x="7" y="10"/>
                  </a:cubicBezTo>
                  <a:cubicBezTo>
                    <a:pt x="7" y="10"/>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890">
              <a:extLst>
                <a:ext uri="{FF2B5EF4-FFF2-40B4-BE49-F238E27FC236}">
                  <a16:creationId xmlns:a16="http://schemas.microsoft.com/office/drawing/2014/main" id="{78A9EBCE-13B7-4244-8DD6-CBB852121F12}"/>
                </a:ext>
              </a:extLst>
            </p:cNvPr>
            <p:cNvSpPr>
              <a:spLocks noEditPoints="1"/>
            </p:cNvSpPr>
            <p:nvPr/>
          </p:nvSpPr>
          <p:spPr bwMode="auto">
            <a:xfrm rot="964014">
              <a:off x="8838570" y="1641430"/>
              <a:ext cx="67958"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1 h 13"/>
                <a:gd name="T58" fmla="*/ 7 w 13"/>
                <a:gd name="T59" fmla="*/ 11 h 13"/>
                <a:gd name="T60" fmla="*/ 8 w 13"/>
                <a:gd name="T61" fmla="*/ 9 h 13"/>
                <a:gd name="T62" fmla="*/ 8 w 13"/>
                <a:gd name="T63" fmla="*/ 9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1"/>
                  </a:cubicBezTo>
                  <a:cubicBezTo>
                    <a:pt x="5" y="1"/>
                    <a:pt x="5" y="1"/>
                    <a:pt x="5" y="1"/>
                  </a:cubicBezTo>
                  <a:cubicBezTo>
                    <a:pt x="6" y="0"/>
                    <a:pt x="6" y="0"/>
                    <a:pt x="7" y="1"/>
                  </a:cubicBezTo>
                  <a:cubicBezTo>
                    <a:pt x="7" y="1"/>
                    <a:pt x="7" y="1"/>
                    <a:pt x="7" y="1"/>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3"/>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6" y="11"/>
                    <a:pt x="7" y="11"/>
                  </a:cubicBezTo>
                  <a:cubicBezTo>
                    <a:pt x="7" y="11"/>
                    <a:pt x="7" y="11"/>
                    <a:pt x="7" y="11"/>
                  </a:cubicBezTo>
                  <a:cubicBezTo>
                    <a:pt x="7" y="10"/>
                    <a:pt x="8" y="9"/>
                    <a:pt x="8" y="9"/>
                  </a:cubicBezTo>
                  <a:cubicBezTo>
                    <a:pt x="8" y="9"/>
                    <a:pt x="8" y="9"/>
                    <a:pt x="8" y="9"/>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891">
              <a:extLst>
                <a:ext uri="{FF2B5EF4-FFF2-40B4-BE49-F238E27FC236}">
                  <a16:creationId xmlns:a16="http://schemas.microsoft.com/office/drawing/2014/main" id="{BBA93EB1-0B25-48A1-B899-748F8C24C1C2}"/>
                </a:ext>
              </a:extLst>
            </p:cNvPr>
            <p:cNvSpPr>
              <a:spLocks noEditPoints="1"/>
            </p:cNvSpPr>
            <p:nvPr/>
          </p:nvSpPr>
          <p:spPr bwMode="auto">
            <a:xfrm rot="964014">
              <a:off x="8967200" y="1662144"/>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6 w 13"/>
                <a:gd name="T15" fmla="*/ 0 h 13"/>
                <a:gd name="T16" fmla="*/ 6 w 13"/>
                <a:gd name="T17" fmla="*/ 0 h 13"/>
                <a:gd name="T18" fmla="*/ 7 w 13"/>
                <a:gd name="T19" fmla="*/ 0 h 13"/>
                <a:gd name="T20" fmla="*/ 7 w 13"/>
                <a:gd name="T21" fmla="*/ 0 h 13"/>
                <a:gd name="T22" fmla="*/ 13 w 13"/>
                <a:gd name="T23" fmla="*/ 5 h 13"/>
                <a:gd name="T24" fmla="*/ 13 w 13"/>
                <a:gd name="T25" fmla="*/ 7 h 13"/>
                <a:gd name="T26" fmla="*/ 13 w 13"/>
                <a:gd name="T27" fmla="*/ 7 h 13"/>
                <a:gd name="T28" fmla="*/ 8 w 13"/>
                <a:gd name="T29" fmla="*/ 12 h 13"/>
                <a:gd name="T30" fmla="*/ 8 w 13"/>
                <a:gd name="T31" fmla="*/ 12 h 13"/>
                <a:gd name="T32" fmla="*/ 7 w 13"/>
                <a:gd name="T33" fmla="*/ 13 h 13"/>
                <a:gd name="T34" fmla="*/ 7 w 13"/>
                <a:gd name="T35" fmla="*/ 13 h 13"/>
                <a:gd name="T36" fmla="*/ 7 w 13"/>
                <a:gd name="T37" fmla="*/ 13 h 13"/>
                <a:gd name="T38" fmla="*/ 7 w 13"/>
                <a:gd name="T39" fmla="*/ 13 h 13"/>
                <a:gd name="T40" fmla="*/ 7 w 13"/>
                <a:gd name="T41" fmla="*/ 13 h 13"/>
                <a:gd name="T42" fmla="*/ 7 w 13"/>
                <a:gd name="T43" fmla="*/ 13 h 13"/>
                <a:gd name="T44" fmla="*/ 6 w 13"/>
                <a:gd name="T45" fmla="*/ 13 h 13"/>
                <a:gd name="T46" fmla="*/ 3 w 13"/>
                <a:gd name="T47" fmla="*/ 7 h 13"/>
                <a:gd name="T48" fmla="*/ 4 w 13"/>
                <a:gd name="T49" fmla="*/ 8 h 13"/>
                <a:gd name="T50" fmla="*/ 4 w 13"/>
                <a:gd name="T51" fmla="*/ 8 h 13"/>
                <a:gd name="T52" fmla="*/ 7 w 13"/>
                <a:gd name="T53" fmla="*/ 11 h 13"/>
                <a:gd name="T54" fmla="*/ 7 w 13"/>
                <a:gd name="T55" fmla="*/ 11 h 13"/>
                <a:gd name="T56" fmla="*/ 7 w 13"/>
                <a:gd name="T57" fmla="*/ 10 h 13"/>
                <a:gd name="T58" fmla="*/ 7 w 13"/>
                <a:gd name="T59" fmla="*/ 10 h 13"/>
                <a:gd name="T60" fmla="*/ 9 w 13"/>
                <a:gd name="T61" fmla="*/ 8 h 13"/>
                <a:gd name="T62" fmla="*/ 9 w 13"/>
                <a:gd name="T63" fmla="*/ 8 h 13"/>
                <a:gd name="T64" fmla="*/ 11 w 13"/>
                <a:gd name="T65" fmla="*/ 6 h 13"/>
                <a:gd name="T66" fmla="*/ 11 w 13"/>
                <a:gd name="T67" fmla="*/ 6 h 13"/>
                <a:gd name="T68" fmla="*/ 6 w 13"/>
                <a:gd name="T69" fmla="*/ 2 h 13"/>
                <a:gd name="T70" fmla="*/ 2 w 13"/>
                <a:gd name="T71" fmla="*/ 7 h 13"/>
                <a:gd name="T72" fmla="*/ 2 w 13"/>
                <a:gd name="T73" fmla="*/ 7 h 13"/>
                <a:gd name="T74" fmla="*/ 3 w 13"/>
                <a:gd name="T75" fmla="*/ 7 h 13"/>
                <a:gd name="T76" fmla="*/ 6 w 13"/>
                <a:gd name="T77" fmla="*/ 2 h 13"/>
                <a:gd name="T78" fmla="*/ 6 w 13"/>
                <a:gd name="T79" fmla="*/ 1 h 13"/>
                <a:gd name="T80" fmla="*/ 6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5" y="11"/>
                    <a:pt x="3" y="10"/>
                  </a:cubicBezTo>
                  <a:cubicBezTo>
                    <a:pt x="3" y="10"/>
                    <a:pt x="3" y="10"/>
                    <a:pt x="3" y="10"/>
                  </a:cubicBezTo>
                  <a:cubicBezTo>
                    <a:pt x="2" y="9"/>
                    <a:pt x="1" y="8"/>
                    <a:pt x="0" y="6"/>
                  </a:cubicBezTo>
                  <a:cubicBezTo>
                    <a:pt x="0" y="6"/>
                    <a:pt x="0" y="6"/>
                    <a:pt x="0" y="6"/>
                  </a:cubicBezTo>
                  <a:cubicBezTo>
                    <a:pt x="0" y="6"/>
                    <a:pt x="0" y="6"/>
                    <a:pt x="0" y="6"/>
                  </a:cubicBezTo>
                  <a:cubicBezTo>
                    <a:pt x="0" y="6"/>
                    <a:pt x="0" y="6"/>
                    <a:pt x="0" y="6"/>
                  </a:cubicBezTo>
                  <a:cubicBezTo>
                    <a:pt x="1" y="5"/>
                    <a:pt x="6" y="0"/>
                    <a:pt x="6" y="0"/>
                  </a:cubicBezTo>
                  <a:cubicBezTo>
                    <a:pt x="6" y="0"/>
                    <a:pt x="6" y="0"/>
                    <a:pt x="6" y="0"/>
                  </a:cubicBezTo>
                  <a:cubicBezTo>
                    <a:pt x="6" y="0"/>
                    <a:pt x="7" y="0"/>
                    <a:pt x="7" y="0"/>
                  </a:cubicBezTo>
                  <a:cubicBezTo>
                    <a:pt x="7" y="0"/>
                    <a:pt x="7" y="0"/>
                    <a:pt x="7" y="0"/>
                  </a:cubicBezTo>
                  <a:cubicBezTo>
                    <a:pt x="13" y="5"/>
                    <a:pt x="13" y="5"/>
                    <a:pt x="13" y="5"/>
                  </a:cubicBezTo>
                  <a:cubicBezTo>
                    <a:pt x="13" y="6"/>
                    <a:pt x="13" y="6"/>
                    <a:pt x="13" y="7"/>
                  </a:cubicBezTo>
                  <a:cubicBezTo>
                    <a:pt x="13" y="7"/>
                    <a:pt x="13" y="7"/>
                    <a:pt x="13" y="7"/>
                  </a:cubicBezTo>
                  <a:cubicBezTo>
                    <a:pt x="13" y="7"/>
                    <a:pt x="10" y="10"/>
                    <a:pt x="8" y="12"/>
                  </a:cubicBezTo>
                  <a:cubicBezTo>
                    <a:pt x="8" y="12"/>
                    <a:pt x="8" y="12"/>
                    <a:pt x="8" y="12"/>
                  </a:cubicBezTo>
                  <a:cubicBezTo>
                    <a:pt x="8" y="12"/>
                    <a:pt x="8"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lose/>
                  <a:moveTo>
                    <a:pt x="3" y="7"/>
                  </a:moveTo>
                  <a:cubicBezTo>
                    <a:pt x="3" y="7"/>
                    <a:pt x="3" y="8"/>
                    <a:pt x="4" y="8"/>
                  </a:cubicBezTo>
                  <a:cubicBezTo>
                    <a:pt x="4" y="8"/>
                    <a:pt x="4" y="8"/>
                    <a:pt x="4" y="8"/>
                  </a:cubicBezTo>
                  <a:cubicBezTo>
                    <a:pt x="5" y="9"/>
                    <a:pt x="6" y="10"/>
                    <a:pt x="7" y="11"/>
                  </a:cubicBezTo>
                  <a:cubicBezTo>
                    <a:pt x="7" y="11"/>
                    <a:pt x="7" y="11"/>
                    <a:pt x="7" y="11"/>
                  </a:cubicBezTo>
                  <a:cubicBezTo>
                    <a:pt x="7" y="11"/>
                    <a:pt x="7" y="10"/>
                    <a:pt x="7" y="10"/>
                  </a:cubicBezTo>
                  <a:cubicBezTo>
                    <a:pt x="7" y="10"/>
                    <a:pt x="7" y="10"/>
                    <a:pt x="7" y="10"/>
                  </a:cubicBezTo>
                  <a:cubicBezTo>
                    <a:pt x="7" y="10"/>
                    <a:pt x="8" y="9"/>
                    <a:pt x="9" y="8"/>
                  </a:cubicBezTo>
                  <a:cubicBezTo>
                    <a:pt x="9" y="8"/>
                    <a:pt x="9" y="8"/>
                    <a:pt x="9" y="8"/>
                  </a:cubicBezTo>
                  <a:cubicBezTo>
                    <a:pt x="9" y="7"/>
                    <a:pt x="10" y="7"/>
                    <a:pt x="11" y="6"/>
                  </a:cubicBezTo>
                  <a:cubicBezTo>
                    <a:pt x="11" y="6"/>
                    <a:pt x="11" y="6"/>
                    <a:pt x="11" y="6"/>
                  </a:cubicBezTo>
                  <a:cubicBezTo>
                    <a:pt x="6" y="2"/>
                    <a:pt x="6" y="2"/>
                    <a:pt x="6" y="2"/>
                  </a:cubicBezTo>
                  <a:cubicBezTo>
                    <a:pt x="5" y="4"/>
                    <a:pt x="3" y="6"/>
                    <a:pt x="2" y="7"/>
                  </a:cubicBezTo>
                  <a:cubicBezTo>
                    <a:pt x="2" y="7"/>
                    <a:pt x="2" y="7"/>
                    <a:pt x="2" y="7"/>
                  </a:cubicBezTo>
                  <a:cubicBezTo>
                    <a:pt x="2" y="7"/>
                    <a:pt x="3" y="7"/>
                    <a:pt x="3"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892">
              <a:extLst>
                <a:ext uri="{FF2B5EF4-FFF2-40B4-BE49-F238E27FC236}">
                  <a16:creationId xmlns:a16="http://schemas.microsoft.com/office/drawing/2014/main" id="{77A33472-7E23-4101-810B-FBFD42B3162A}"/>
                </a:ext>
              </a:extLst>
            </p:cNvPr>
            <p:cNvSpPr/>
            <p:nvPr/>
          </p:nvSpPr>
          <p:spPr bwMode="auto">
            <a:xfrm rot="964014">
              <a:off x="8900224" y="1705950"/>
              <a:ext cx="41651" cy="31387"/>
            </a:xfrm>
            <a:custGeom>
              <a:avLst/>
              <a:gdLst>
                <a:gd name="T0" fmla="*/ 0 w 8"/>
                <a:gd name="T1" fmla="*/ 6 h 6"/>
                <a:gd name="T2" fmla="*/ 0 w 8"/>
                <a:gd name="T3" fmla="*/ 5 h 6"/>
                <a:gd name="T4" fmla="*/ 0 w 8"/>
                <a:gd name="T5" fmla="*/ 5 h 6"/>
                <a:gd name="T6" fmla="*/ 4 w 8"/>
                <a:gd name="T7" fmla="*/ 0 h 6"/>
                <a:gd name="T8" fmla="*/ 4 w 8"/>
                <a:gd name="T9" fmla="*/ 0 h 6"/>
                <a:gd name="T10" fmla="*/ 5 w 8"/>
                <a:gd name="T11" fmla="*/ 0 h 6"/>
                <a:gd name="T12" fmla="*/ 5 w 8"/>
                <a:gd name="T13" fmla="*/ 0 h 6"/>
                <a:gd name="T14" fmla="*/ 6 w 8"/>
                <a:gd name="T15" fmla="*/ 0 h 6"/>
                <a:gd name="T16" fmla="*/ 6 w 8"/>
                <a:gd name="T17" fmla="*/ 0 h 6"/>
                <a:gd name="T18" fmla="*/ 8 w 8"/>
                <a:gd name="T19" fmla="*/ 3 h 6"/>
                <a:gd name="T20" fmla="*/ 8 w 8"/>
                <a:gd name="T21" fmla="*/ 4 h 6"/>
                <a:gd name="T22" fmla="*/ 8 w 8"/>
                <a:gd name="T23" fmla="*/ 4 h 6"/>
                <a:gd name="T24" fmla="*/ 7 w 8"/>
                <a:gd name="T25" fmla="*/ 4 h 6"/>
                <a:gd name="T26" fmla="*/ 7 w 8"/>
                <a:gd name="T27" fmla="*/ 4 h 6"/>
                <a:gd name="T28" fmla="*/ 5 w 8"/>
                <a:gd name="T29" fmla="*/ 2 h 6"/>
                <a:gd name="T30" fmla="*/ 2 w 8"/>
                <a:gd name="T31" fmla="*/ 6 h 6"/>
                <a:gd name="T32" fmla="*/ 2 w 8"/>
                <a:gd name="T33" fmla="*/ 6 h 6"/>
                <a:gd name="T34" fmla="*/ 1 w 8"/>
                <a:gd name="T35" fmla="*/ 6 h 6"/>
                <a:gd name="T36" fmla="*/ 1 w 8"/>
                <a:gd name="T37" fmla="*/ 6 h 6"/>
                <a:gd name="T38" fmla="*/ 0 w 8"/>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6">
                  <a:moveTo>
                    <a:pt x="0" y="6"/>
                  </a:moveTo>
                  <a:cubicBezTo>
                    <a:pt x="0" y="6"/>
                    <a:pt x="0" y="5"/>
                    <a:pt x="0" y="5"/>
                  </a:cubicBezTo>
                  <a:cubicBezTo>
                    <a:pt x="0" y="5"/>
                    <a:pt x="0" y="5"/>
                    <a:pt x="0" y="5"/>
                  </a:cubicBezTo>
                  <a:cubicBezTo>
                    <a:pt x="1" y="4"/>
                    <a:pt x="4" y="0"/>
                    <a:pt x="4" y="0"/>
                  </a:cubicBezTo>
                  <a:cubicBezTo>
                    <a:pt x="4" y="0"/>
                    <a:pt x="4" y="0"/>
                    <a:pt x="4" y="0"/>
                  </a:cubicBezTo>
                  <a:cubicBezTo>
                    <a:pt x="4" y="0"/>
                    <a:pt x="5" y="0"/>
                    <a:pt x="5" y="0"/>
                  </a:cubicBezTo>
                  <a:cubicBezTo>
                    <a:pt x="5" y="0"/>
                    <a:pt x="5" y="0"/>
                    <a:pt x="5" y="0"/>
                  </a:cubicBezTo>
                  <a:cubicBezTo>
                    <a:pt x="5" y="0"/>
                    <a:pt x="5" y="0"/>
                    <a:pt x="6" y="0"/>
                  </a:cubicBezTo>
                  <a:cubicBezTo>
                    <a:pt x="6" y="0"/>
                    <a:pt x="6" y="0"/>
                    <a:pt x="6" y="0"/>
                  </a:cubicBezTo>
                  <a:cubicBezTo>
                    <a:pt x="8" y="3"/>
                    <a:pt x="8" y="3"/>
                    <a:pt x="8" y="3"/>
                  </a:cubicBezTo>
                  <a:cubicBezTo>
                    <a:pt x="8" y="3"/>
                    <a:pt x="8" y="4"/>
                    <a:pt x="8" y="4"/>
                  </a:cubicBezTo>
                  <a:cubicBezTo>
                    <a:pt x="8" y="4"/>
                    <a:pt x="8" y="4"/>
                    <a:pt x="8" y="4"/>
                  </a:cubicBezTo>
                  <a:cubicBezTo>
                    <a:pt x="8" y="4"/>
                    <a:pt x="7" y="4"/>
                    <a:pt x="7" y="4"/>
                  </a:cubicBezTo>
                  <a:cubicBezTo>
                    <a:pt x="7" y="4"/>
                    <a:pt x="7" y="4"/>
                    <a:pt x="7" y="4"/>
                  </a:cubicBezTo>
                  <a:cubicBezTo>
                    <a:pt x="5" y="2"/>
                    <a:pt x="5" y="2"/>
                    <a:pt x="5" y="2"/>
                  </a:cubicBezTo>
                  <a:cubicBezTo>
                    <a:pt x="4" y="4"/>
                    <a:pt x="2" y="5"/>
                    <a:pt x="2" y="6"/>
                  </a:cubicBezTo>
                  <a:cubicBezTo>
                    <a:pt x="2" y="6"/>
                    <a:pt x="2" y="6"/>
                    <a:pt x="2" y="6"/>
                  </a:cubicBezTo>
                  <a:cubicBezTo>
                    <a:pt x="2" y="6"/>
                    <a:pt x="1" y="6"/>
                    <a:pt x="1" y="6"/>
                  </a:cubicBezTo>
                  <a:cubicBezTo>
                    <a:pt x="1" y="6"/>
                    <a:pt x="1" y="6"/>
                    <a:pt x="1" y="6"/>
                  </a:cubicBezTo>
                  <a:cubicBezTo>
                    <a:pt x="1" y="6"/>
                    <a:pt x="1" y="6"/>
                    <a:pt x="0" y="6"/>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893">
              <a:extLst>
                <a:ext uri="{FF2B5EF4-FFF2-40B4-BE49-F238E27FC236}">
                  <a16:creationId xmlns:a16="http://schemas.microsoft.com/office/drawing/2014/main" id="{92B13440-4C82-4C23-B14A-445C13721D8D}"/>
                </a:ext>
              </a:extLst>
            </p:cNvPr>
            <p:cNvSpPr>
              <a:spLocks noEditPoints="1"/>
            </p:cNvSpPr>
            <p:nvPr/>
          </p:nvSpPr>
          <p:spPr bwMode="auto">
            <a:xfrm rot="964014">
              <a:off x="8722957" y="1295489"/>
              <a:ext cx="436246" cy="443899"/>
            </a:xfrm>
            <a:custGeom>
              <a:avLst/>
              <a:gdLst>
                <a:gd name="T0" fmla="*/ 0 w 84"/>
                <a:gd name="T1" fmla="*/ 40 h 84"/>
                <a:gd name="T2" fmla="*/ 13 w 84"/>
                <a:gd name="T3" fmla="*/ 13 h 84"/>
                <a:gd name="T4" fmla="*/ 13 w 84"/>
                <a:gd name="T5" fmla="*/ 13 h 84"/>
                <a:gd name="T6" fmla="*/ 43 w 84"/>
                <a:gd name="T7" fmla="*/ 0 h 84"/>
                <a:gd name="T8" fmla="*/ 43 w 84"/>
                <a:gd name="T9" fmla="*/ 0 h 84"/>
                <a:gd name="T10" fmla="*/ 72 w 84"/>
                <a:gd name="T11" fmla="*/ 12 h 84"/>
                <a:gd name="T12" fmla="*/ 72 w 84"/>
                <a:gd name="T13" fmla="*/ 12 h 84"/>
                <a:gd name="T14" fmla="*/ 72 w 84"/>
                <a:gd name="T15" fmla="*/ 12 h 84"/>
                <a:gd name="T16" fmla="*/ 84 w 84"/>
                <a:gd name="T17" fmla="*/ 40 h 84"/>
                <a:gd name="T18" fmla="*/ 84 w 84"/>
                <a:gd name="T19" fmla="*/ 40 h 84"/>
                <a:gd name="T20" fmla="*/ 51 w 84"/>
                <a:gd name="T21" fmla="*/ 83 h 84"/>
                <a:gd name="T22" fmla="*/ 51 w 84"/>
                <a:gd name="T23" fmla="*/ 83 h 84"/>
                <a:gd name="T24" fmla="*/ 42 w 84"/>
                <a:gd name="T25" fmla="*/ 84 h 84"/>
                <a:gd name="T26" fmla="*/ 42 w 84"/>
                <a:gd name="T27" fmla="*/ 84 h 84"/>
                <a:gd name="T28" fmla="*/ 0 w 84"/>
                <a:gd name="T29" fmla="*/ 40 h 84"/>
                <a:gd name="T30" fmla="*/ 16 w 84"/>
                <a:gd name="T31" fmla="*/ 16 h 84"/>
                <a:gd name="T32" fmla="*/ 4 w 84"/>
                <a:gd name="T33" fmla="*/ 40 h 84"/>
                <a:gd name="T34" fmla="*/ 4 w 84"/>
                <a:gd name="T35" fmla="*/ 40 h 84"/>
                <a:gd name="T36" fmla="*/ 16 w 84"/>
                <a:gd name="T37" fmla="*/ 68 h 84"/>
                <a:gd name="T38" fmla="*/ 16 w 84"/>
                <a:gd name="T39" fmla="*/ 68 h 84"/>
                <a:gd name="T40" fmla="*/ 42 w 84"/>
                <a:gd name="T41" fmla="*/ 80 h 84"/>
                <a:gd name="T42" fmla="*/ 42 w 84"/>
                <a:gd name="T43" fmla="*/ 80 h 84"/>
                <a:gd name="T44" fmla="*/ 50 w 84"/>
                <a:gd name="T45" fmla="*/ 79 h 84"/>
                <a:gd name="T46" fmla="*/ 50 w 84"/>
                <a:gd name="T47" fmla="*/ 79 h 84"/>
                <a:gd name="T48" fmla="*/ 80 w 84"/>
                <a:gd name="T49" fmla="*/ 40 h 84"/>
                <a:gd name="T50" fmla="*/ 80 w 84"/>
                <a:gd name="T51" fmla="*/ 40 h 84"/>
                <a:gd name="T52" fmla="*/ 69 w 84"/>
                <a:gd name="T53" fmla="*/ 15 h 84"/>
                <a:gd name="T54" fmla="*/ 69 w 84"/>
                <a:gd name="T55" fmla="*/ 15 h 84"/>
                <a:gd name="T56" fmla="*/ 71 w 84"/>
                <a:gd name="T57" fmla="*/ 13 h 84"/>
                <a:gd name="T58" fmla="*/ 69 w 84"/>
                <a:gd name="T59" fmla="*/ 15 h 84"/>
                <a:gd name="T60" fmla="*/ 62 w 84"/>
                <a:gd name="T61" fmla="*/ 9 h 84"/>
                <a:gd name="T62" fmla="*/ 62 w 84"/>
                <a:gd name="T63" fmla="*/ 9 h 84"/>
                <a:gd name="T64" fmla="*/ 43 w 84"/>
                <a:gd name="T65" fmla="*/ 4 h 84"/>
                <a:gd name="T66" fmla="*/ 43 w 84"/>
                <a:gd name="T67" fmla="*/ 4 h 84"/>
                <a:gd name="T68" fmla="*/ 16 w 84"/>
                <a:gd name="T69" fmla="*/ 1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4">
                  <a:moveTo>
                    <a:pt x="0" y="40"/>
                  </a:moveTo>
                  <a:cubicBezTo>
                    <a:pt x="0" y="31"/>
                    <a:pt x="4" y="21"/>
                    <a:pt x="13" y="13"/>
                  </a:cubicBezTo>
                  <a:cubicBezTo>
                    <a:pt x="13" y="13"/>
                    <a:pt x="13" y="13"/>
                    <a:pt x="13" y="13"/>
                  </a:cubicBezTo>
                  <a:cubicBezTo>
                    <a:pt x="24" y="3"/>
                    <a:pt x="34" y="0"/>
                    <a:pt x="43" y="0"/>
                  </a:cubicBezTo>
                  <a:cubicBezTo>
                    <a:pt x="43" y="0"/>
                    <a:pt x="43" y="0"/>
                    <a:pt x="43" y="0"/>
                  </a:cubicBezTo>
                  <a:cubicBezTo>
                    <a:pt x="60" y="0"/>
                    <a:pt x="71" y="11"/>
                    <a:pt x="72" y="12"/>
                  </a:cubicBezTo>
                  <a:cubicBezTo>
                    <a:pt x="72" y="12"/>
                    <a:pt x="72" y="12"/>
                    <a:pt x="72" y="12"/>
                  </a:cubicBezTo>
                  <a:cubicBezTo>
                    <a:pt x="72" y="12"/>
                    <a:pt x="72" y="12"/>
                    <a:pt x="72" y="12"/>
                  </a:cubicBezTo>
                  <a:cubicBezTo>
                    <a:pt x="80" y="19"/>
                    <a:pt x="84" y="30"/>
                    <a:pt x="84" y="40"/>
                  </a:cubicBezTo>
                  <a:cubicBezTo>
                    <a:pt x="84" y="40"/>
                    <a:pt x="84" y="40"/>
                    <a:pt x="84" y="40"/>
                  </a:cubicBezTo>
                  <a:cubicBezTo>
                    <a:pt x="84" y="58"/>
                    <a:pt x="72" y="77"/>
                    <a:pt x="51" y="83"/>
                  </a:cubicBezTo>
                  <a:cubicBezTo>
                    <a:pt x="51" y="83"/>
                    <a:pt x="51" y="83"/>
                    <a:pt x="51" y="83"/>
                  </a:cubicBezTo>
                  <a:cubicBezTo>
                    <a:pt x="48" y="84"/>
                    <a:pt x="45" y="84"/>
                    <a:pt x="42" y="84"/>
                  </a:cubicBezTo>
                  <a:cubicBezTo>
                    <a:pt x="42" y="84"/>
                    <a:pt x="42" y="84"/>
                    <a:pt x="42" y="84"/>
                  </a:cubicBezTo>
                  <a:cubicBezTo>
                    <a:pt x="20" y="84"/>
                    <a:pt x="0" y="63"/>
                    <a:pt x="0" y="40"/>
                  </a:cubicBezTo>
                  <a:close/>
                  <a:moveTo>
                    <a:pt x="16" y="16"/>
                  </a:moveTo>
                  <a:cubicBezTo>
                    <a:pt x="8" y="23"/>
                    <a:pt x="4" y="32"/>
                    <a:pt x="4" y="40"/>
                  </a:cubicBezTo>
                  <a:cubicBezTo>
                    <a:pt x="4" y="40"/>
                    <a:pt x="4" y="40"/>
                    <a:pt x="4" y="40"/>
                  </a:cubicBezTo>
                  <a:cubicBezTo>
                    <a:pt x="4" y="50"/>
                    <a:pt x="9" y="60"/>
                    <a:pt x="16" y="68"/>
                  </a:cubicBezTo>
                  <a:cubicBezTo>
                    <a:pt x="16" y="68"/>
                    <a:pt x="16" y="68"/>
                    <a:pt x="16" y="68"/>
                  </a:cubicBezTo>
                  <a:cubicBezTo>
                    <a:pt x="23" y="75"/>
                    <a:pt x="33" y="80"/>
                    <a:pt x="42" y="80"/>
                  </a:cubicBezTo>
                  <a:cubicBezTo>
                    <a:pt x="42" y="80"/>
                    <a:pt x="42" y="80"/>
                    <a:pt x="42" y="80"/>
                  </a:cubicBezTo>
                  <a:cubicBezTo>
                    <a:pt x="45" y="80"/>
                    <a:pt x="47" y="80"/>
                    <a:pt x="50" y="79"/>
                  </a:cubicBezTo>
                  <a:cubicBezTo>
                    <a:pt x="50" y="79"/>
                    <a:pt x="50" y="79"/>
                    <a:pt x="50" y="79"/>
                  </a:cubicBezTo>
                  <a:cubicBezTo>
                    <a:pt x="69" y="74"/>
                    <a:pt x="80" y="57"/>
                    <a:pt x="80" y="40"/>
                  </a:cubicBezTo>
                  <a:cubicBezTo>
                    <a:pt x="80" y="40"/>
                    <a:pt x="80" y="40"/>
                    <a:pt x="80" y="40"/>
                  </a:cubicBezTo>
                  <a:cubicBezTo>
                    <a:pt x="80" y="31"/>
                    <a:pt x="77" y="22"/>
                    <a:pt x="69" y="15"/>
                  </a:cubicBezTo>
                  <a:cubicBezTo>
                    <a:pt x="69" y="15"/>
                    <a:pt x="69" y="15"/>
                    <a:pt x="69" y="15"/>
                  </a:cubicBezTo>
                  <a:cubicBezTo>
                    <a:pt x="71" y="13"/>
                    <a:pt x="71" y="13"/>
                    <a:pt x="71" y="13"/>
                  </a:cubicBezTo>
                  <a:cubicBezTo>
                    <a:pt x="69" y="15"/>
                    <a:pt x="69" y="15"/>
                    <a:pt x="69" y="15"/>
                  </a:cubicBezTo>
                  <a:cubicBezTo>
                    <a:pt x="69" y="15"/>
                    <a:pt x="67" y="12"/>
                    <a:pt x="62" y="9"/>
                  </a:cubicBezTo>
                  <a:cubicBezTo>
                    <a:pt x="62" y="9"/>
                    <a:pt x="62" y="9"/>
                    <a:pt x="62" y="9"/>
                  </a:cubicBezTo>
                  <a:cubicBezTo>
                    <a:pt x="57" y="6"/>
                    <a:pt x="51" y="4"/>
                    <a:pt x="43" y="4"/>
                  </a:cubicBezTo>
                  <a:cubicBezTo>
                    <a:pt x="43" y="4"/>
                    <a:pt x="43" y="4"/>
                    <a:pt x="43" y="4"/>
                  </a:cubicBezTo>
                  <a:cubicBezTo>
                    <a:pt x="35" y="4"/>
                    <a:pt x="26" y="7"/>
                    <a:pt x="16" y="1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8">
            <a:extLst>
              <a:ext uri="{FF2B5EF4-FFF2-40B4-BE49-F238E27FC236}">
                <a16:creationId xmlns:a16="http://schemas.microsoft.com/office/drawing/2014/main" id="{F5CB989E-6FF2-4A8D-8652-66F508660568}"/>
              </a:ext>
            </a:extLst>
          </p:cNvPr>
          <p:cNvGrpSpPr/>
          <p:nvPr/>
        </p:nvGrpSpPr>
        <p:grpSpPr>
          <a:xfrm>
            <a:off x="3261168" y="484245"/>
            <a:ext cx="4913802" cy="2042337"/>
            <a:chOff x="3261168" y="484245"/>
            <a:chExt cx="4913802" cy="2042337"/>
          </a:xfrm>
        </p:grpSpPr>
        <p:pic>
          <p:nvPicPr>
            <p:cNvPr id="8" name="Picture 7">
              <a:extLst>
                <a:ext uri="{FF2B5EF4-FFF2-40B4-BE49-F238E27FC236}">
                  <a16:creationId xmlns:a16="http://schemas.microsoft.com/office/drawing/2014/main" id="{B253961F-DAAB-4421-8FC8-31D6B8C8E925}"/>
                </a:ext>
              </a:extLst>
            </p:cNvPr>
            <p:cNvPicPr>
              <a:picLocks noChangeAspect="1"/>
            </p:cNvPicPr>
            <p:nvPr/>
          </p:nvPicPr>
          <p:blipFill>
            <a:blip r:embed="rId5"/>
            <a:stretch>
              <a:fillRect/>
            </a:stretch>
          </p:blipFill>
          <p:spPr>
            <a:xfrm>
              <a:off x="3261168" y="484245"/>
              <a:ext cx="4913802" cy="2042337"/>
            </a:xfrm>
            <a:prstGeom prst="rect">
              <a:avLst/>
            </a:prstGeom>
          </p:spPr>
        </p:pic>
        <p:grpSp>
          <p:nvGrpSpPr>
            <p:cNvPr id="4" name="Group 3">
              <a:extLst>
                <a:ext uri="{FF2B5EF4-FFF2-40B4-BE49-F238E27FC236}">
                  <a16:creationId xmlns:a16="http://schemas.microsoft.com/office/drawing/2014/main" id="{1DFD87F3-7CBC-443E-A6EB-6D9E5275DC5B}"/>
                </a:ext>
              </a:extLst>
            </p:cNvPr>
            <p:cNvGrpSpPr/>
            <p:nvPr/>
          </p:nvGrpSpPr>
          <p:grpSpPr>
            <a:xfrm>
              <a:off x="3806346" y="1142821"/>
              <a:ext cx="3823446" cy="830997"/>
              <a:chOff x="3806346" y="1142821"/>
              <a:chExt cx="3823446" cy="830997"/>
            </a:xfrm>
          </p:grpSpPr>
          <p:sp>
            <p:nvSpPr>
              <p:cNvPr id="1058" name="TextBox 1057">
                <a:extLst>
                  <a:ext uri="{FF2B5EF4-FFF2-40B4-BE49-F238E27FC236}">
                    <a16:creationId xmlns:a16="http://schemas.microsoft.com/office/drawing/2014/main" id="{F5A22BF6-BADA-4E5B-A8B3-F96FC008C9F7}"/>
                  </a:ext>
                </a:extLst>
              </p:cNvPr>
              <p:cNvSpPr txBox="1"/>
              <p:nvPr/>
            </p:nvSpPr>
            <p:spPr>
              <a:xfrm>
                <a:off x="3806346" y="1142821"/>
                <a:ext cx="3823446" cy="830997"/>
              </a:xfrm>
              <a:prstGeom prst="rect">
                <a:avLst/>
              </a:prstGeom>
              <a:noFill/>
            </p:spPr>
            <p:txBody>
              <a:bodyPr wrap="square">
                <a:spAutoFit/>
              </a:bodyPr>
              <a:lstStyle/>
              <a:p>
                <a:r>
                  <a:rPr lang="en-US" sz="2400">
                    <a:solidFill>
                      <a:srgbClr val="00B0F0"/>
                    </a:solidFill>
                    <a:latin typeface="SVN-Clementine" panose="020F0502020204030203" pitchFamily="34" charset="0"/>
                  </a:rPr>
                  <a:t>                      , bà đã đan xong một tấm áo rất đẹp.</a:t>
                </a:r>
              </a:p>
            </p:txBody>
          </p:sp>
          <p:cxnSp>
            <p:nvCxnSpPr>
              <p:cNvPr id="1059" name="Straight Connector 1058">
                <a:extLst>
                  <a:ext uri="{FF2B5EF4-FFF2-40B4-BE49-F238E27FC236}">
                    <a16:creationId xmlns:a16="http://schemas.microsoft.com/office/drawing/2014/main" id="{FAE36A6D-B202-4972-A3CD-F68F9A4477BE}"/>
                  </a:ext>
                </a:extLst>
              </p:cNvPr>
              <p:cNvCxnSpPr>
                <a:cxnSpLocks/>
              </p:cNvCxnSpPr>
              <p:nvPr/>
            </p:nvCxnSpPr>
            <p:spPr>
              <a:xfrm flipH="1">
                <a:off x="3975021" y="1504950"/>
                <a:ext cx="2109129" cy="0"/>
              </a:xfrm>
              <a:prstGeom prst="line">
                <a:avLst/>
              </a:prstGeom>
              <a:ln w="12700">
                <a:solidFill>
                  <a:srgbClr val="1FB9EF"/>
                </a:solidFill>
              </a:ln>
            </p:spPr>
            <p:style>
              <a:lnRef idx="1">
                <a:schemeClr val="accent1"/>
              </a:lnRef>
              <a:fillRef idx="0">
                <a:schemeClr val="accent1"/>
              </a:fillRef>
              <a:effectRef idx="0">
                <a:schemeClr val="accent1"/>
              </a:effectRef>
              <a:fontRef idx="minor">
                <a:schemeClr val="tx1"/>
              </a:fontRef>
            </p:style>
          </p:cxnSp>
        </p:grpSp>
      </p:grpSp>
      <p:pic>
        <p:nvPicPr>
          <p:cNvPr id="1064" name="Picture 1063">
            <a:extLst>
              <a:ext uri="{FF2B5EF4-FFF2-40B4-BE49-F238E27FC236}">
                <a16:creationId xmlns:a16="http://schemas.microsoft.com/office/drawing/2014/main" id="{59327CBE-8F1B-4419-AA78-3693B4C6D09C}"/>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flipH="1">
            <a:off x="7138510" y="109849"/>
            <a:ext cx="1415454" cy="1415454"/>
          </a:xfrm>
          <a:prstGeom prst="rect">
            <a:avLst/>
          </a:prstGeom>
        </p:spPr>
      </p:pic>
      <p:sp>
        <p:nvSpPr>
          <p:cNvPr id="1065" name="TextBox 1064">
            <a:extLst>
              <a:ext uri="{FF2B5EF4-FFF2-40B4-BE49-F238E27FC236}">
                <a16:creationId xmlns:a16="http://schemas.microsoft.com/office/drawing/2014/main" id="{5ECBB05D-0AC9-473A-81A7-4900C907C3C7}"/>
              </a:ext>
            </a:extLst>
          </p:cNvPr>
          <p:cNvSpPr txBox="1"/>
          <p:nvPr/>
        </p:nvSpPr>
        <p:spPr>
          <a:xfrm>
            <a:off x="851514" y="3071476"/>
            <a:ext cx="2687591" cy="461665"/>
          </a:xfrm>
          <a:prstGeom prst="rect">
            <a:avLst/>
          </a:prstGeom>
          <a:noFill/>
        </p:spPr>
        <p:txBody>
          <a:bodyPr wrap="square" rtlCol="0">
            <a:spAutoFit/>
          </a:bodyPr>
          <a:lstStyle/>
          <a:p>
            <a:pPr algn="ctr"/>
            <a:r>
              <a:rPr lang="en-US" sz="2200" dirty="0">
                <a:latin typeface="SVN-Clementine" panose="020F0502020204030203" pitchFamily="34" charset="0"/>
              </a:rPr>
              <a:t>  </a:t>
            </a:r>
            <a:r>
              <a:rPr lang="en-US" sz="2400" dirty="0" err="1">
                <a:latin typeface="SVN-Clementine" panose="020F0502020204030203" pitchFamily="34" charset="0"/>
              </a:rPr>
              <a:t>Trong</a:t>
            </a:r>
            <a:r>
              <a:rPr lang="en-US" sz="2400" dirty="0">
                <a:latin typeface="SVN-Clementine" panose="020F0502020204030203" pitchFamily="34" charset="0"/>
              </a:rPr>
              <a:t> </a:t>
            </a:r>
            <a:r>
              <a:rPr lang="en-US" sz="2400" dirty="0" err="1">
                <a:latin typeface="SVN-Clementine" panose="020F0502020204030203" pitchFamily="34" charset="0"/>
              </a:rPr>
              <a:t>căn</a:t>
            </a:r>
            <a:r>
              <a:rPr lang="en-US" sz="2400" dirty="0">
                <a:latin typeface="SVN-Clementine" panose="020F0502020204030203" pitchFamily="34" charset="0"/>
              </a:rPr>
              <a:t> </a:t>
            </a:r>
            <a:r>
              <a:rPr lang="en-US" sz="2400" dirty="0" err="1">
                <a:latin typeface="SVN-Clementine" panose="020F0502020204030203" pitchFamily="34" charset="0"/>
              </a:rPr>
              <a:t>phòng</a:t>
            </a:r>
            <a:r>
              <a:rPr lang="en-US" sz="2400" dirty="0">
                <a:latin typeface="SVN-Clementine" panose="020F0502020204030203" pitchFamily="34" charset="0"/>
              </a:rPr>
              <a:t> </a:t>
            </a:r>
            <a:r>
              <a:rPr lang="en-US" sz="2400" dirty="0" err="1">
                <a:latin typeface="SVN-Clementine" panose="020F0502020204030203" pitchFamily="34" charset="0"/>
              </a:rPr>
              <a:t>nhỏ</a:t>
            </a:r>
            <a:endParaRPr lang="en-US" sz="2400" dirty="0">
              <a:latin typeface="SVN-Clementine" panose="020F0502020204030203" pitchFamily="34" charset="0"/>
            </a:endParaRPr>
          </a:p>
        </p:txBody>
      </p:sp>
      <p:sp>
        <p:nvSpPr>
          <p:cNvPr id="1061" name="Graphic 2" descr="e7d195523061f1c03a90ee8e42cb24248e56383cd534985688F9F494128731F165EE95AB4B0C0A38076AAEA07667B1565C446FC45FF01DFB0E885BCDBDF3A284F3DB14DA61DD97F0BAB2E6C668FB4931CD287D4016AA7B206952849508909359D9286F36FCA4AC688B1E52AF2B8A36BD5CFE19290B2965B0C99E30B7F666D708D2581EC333905010FC684C8DCAA14008">
            <a:extLst>
              <a:ext uri="{FF2B5EF4-FFF2-40B4-BE49-F238E27FC236}">
                <a16:creationId xmlns:a16="http://schemas.microsoft.com/office/drawing/2014/main" id="{10385130-129C-43A5-BA8A-0A3475ED4CC5}"/>
              </a:ext>
            </a:extLst>
          </p:cNvPr>
          <p:cNvSpPr/>
          <p:nvPr/>
        </p:nvSpPr>
        <p:spPr>
          <a:xfrm rot="8785211" flipH="1" flipV="1">
            <a:off x="2479669" y="1690684"/>
            <a:ext cx="1416256" cy="1252041"/>
          </a:xfrm>
          <a:custGeom>
            <a:avLst/>
            <a:gdLst>
              <a:gd name="connsiteX0" fmla="*/ 308664 w 638175"/>
              <a:gd name="connsiteY0" fmla="*/ 514350 h 809625"/>
              <a:gd name="connsiteX1" fmla="*/ 206746 w 638175"/>
              <a:gd name="connsiteY1" fmla="*/ 560070 h 809625"/>
              <a:gd name="connsiteX2" fmla="*/ 191506 w 638175"/>
              <a:gd name="connsiteY2" fmla="*/ 571500 h 809625"/>
              <a:gd name="connsiteX3" fmla="*/ 189601 w 638175"/>
              <a:gd name="connsiteY3" fmla="*/ 561975 h 809625"/>
              <a:gd name="connsiteX4" fmla="*/ 162931 w 638175"/>
              <a:gd name="connsiteY4" fmla="*/ 535305 h 809625"/>
              <a:gd name="connsiteX5" fmla="*/ 642991 w 638175"/>
              <a:gd name="connsiteY5" fmla="*/ 0 h 809625"/>
              <a:gd name="connsiteX6" fmla="*/ 295329 w 638175"/>
              <a:gd name="connsiteY6" fmla="*/ 139065 h 809625"/>
              <a:gd name="connsiteX7" fmla="*/ 169599 w 638175"/>
              <a:gd name="connsiteY7" fmla="*/ 259080 h 809625"/>
              <a:gd name="connsiteX8" fmla="*/ 82921 w 638175"/>
              <a:gd name="connsiteY8" fmla="*/ 646748 h 809625"/>
              <a:gd name="connsiteX9" fmla="*/ 6721 w 638175"/>
              <a:gd name="connsiteY9" fmla="*/ 698183 h 809625"/>
              <a:gd name="connsiteX10" fmla="*/ 2911 w 638175"/>
              <a:gd name="connsiteY10" fmla="*/ 721043 h 809625"/>
              <a:gd name="connsiteX11" fmla="*/ 2911 w 638175"/>
              <a:gd name="connsiteY11" fmla="*/ 722948 h 809625"/>
              <a:gd name="connsiteX12" fmla="*/ 13389 w 638175"/>
              <a:gd name="connsiteY12" fmla="*/ 740093 h 809625"/>
              <a:gd name="connsiteX13" fmla="*/ 18151 w 638175"/>
              <a:gd name="connsiteY13" fmla="*/ 741045 h 809625"/>
              <a:gd name="connsiteX14" fmla="*/ 276279 w 638175"/>
              <a:gd name="connsiteY14" fmla="*/ 814388 h 809625"/>
              <a:gd name="connsiteX15" fmla="*/ 296281 w 638175"/>
              <a:gd name="connsiteY15" fmla="*/ 799148 h 809625"/>
              <a:gd name="connsiteX16" fmla="*/ 307711 w 638175"/>
              <a:gd name="connsiteY16" fmla="*/ 517208 h 809625"/>
              <a:gd name="connsiteX17" fmla="*/ 308664 w 638175"/>
              <a:gd name="connsiteY17" fmla="*/ 514350 h 809625"/>
              <a:gd name="connsiteX18" fmla="*/ 108639 w 638175"/>
              <a:gd name="connsiteY18" fmla="*/ 429578 h 809625"/>
              <a:gd name="connsiteX19" fmla="*/ 106734 w 638175"/>
              <a:gd name="connsiteY19" fmla="*/ 442913 h 809625"/>
              <a:gd name="connsiteX20" fmla="*/ 88636 w 638175"/>
              <a:gd name="connsiteY20" fmla="*/ 510540 h 809625"/>
              <a:gd name="connsiteX21" fmla="*/ 108639 w 638175"/>
              <a:gd name="connsiteY21" fmla="*/ 429578 h 809625"/>
              <a:gd name="connsiteX22" fmla="*/ 100066 w 638175"/>
              <a:gd name="connsiteY22" fmla="*/ 695325 h 809625"/>
              <a:gd name="connsiteX23" fmla="*/ 81969 w 638175"/>
              <a:gd name="connsiteY23" fmla="*/ 706755 h 809625"/>
              <a:gd name="connsiteX24" fmla="*/ 74349 w 638175"/>
              <a:gd name="connsiteY24" fmla="*/ 703898 h 809625"/>
              <a:gd name="connsiteX25" fmla="*/ 72444 w 638175"/>
              <a:gd name="connsiteY25" fmla="*/ 703898 h 809625"/>
              <a:gd name="connsiteX26" fmla="*/ 103876 w 638175"/>
              <a:gd name="connsiteY26" fmla="*/ 680085 h 809625"/>
              <a:gd name="connsiteX27" fmla="*/ 106734 w 638175"/>
              <a:gd name="connsiteY27" fmla="*/ 683895 h 809625"/>
              <a:gd name="connsiteX28" fmla="*/ 115306 w 638175"/>
              <a:gd name="connsiteY28" fmla="*/ 688658 h 809625"/>
              <a:gd name="connsiteX29" fmla="*/ 119116 w 638175"/>
              <a:gd name="connsiteY29" fmla="*/ 701040 h 809625"/>
              <a:gd name="connsiteX30" fmla="*/ 100066 w 638175"/>
              <a:gd name="connsiteY30" fmla="*/ 695325 h 809625"/>
              <a:gd name="connsiteX31" fmla="*/ 138166 w 638175"/>
              <a:gd name="connsiteY31" fmla="*/ 672465 h 809625"/>
              <a:gd name="connsiteX32" fmla="*/ 130546 w 638175"/>
              <a:gd name="connsiteY32" fmla="*/ 668655 h 809625"/>
              <a:gd name="connsiteX33" fmla="*/ 128641 w 638175"/>
              <a:gd name="connsiteY33" fmla="*/ 661988 h 809625"/>
              <a:gd name="connsiteX34" fmla="*/ 131499 w 638175"/>
              <a:gd name="connsiteY34" fmla="*/ 660083 h 809625"/>
              <a:gd name="connsiteX35" fmla="*/ 133404 w 638175"/>
              <a:gd name="connsiteY35" fmla="*/ 658178 h 809625"/>
              <a:gd name="connsiteX36" fmla="*/ 134356 w 638175"/>
              <a:gd name="connsiteY36" fmla="*/ 658178 h 809625"/>
              <a:gd name="connsiteX37" fmla="*/ 136261 w 638175"/>
              <a:gd name="connsiteY37" fmla="*/ 659130 h 809625"/>
              <a:gd name="connsiteX38" fmla="*/ 139119 w 638175"/>
              <a:gd name="connsiteY38" fmla="*/ 669608 h 809625"/>
              <a:gd name="connsiteX39" fmla="*/ 152454 w 638175"/>
              <a:gd name="connsiteY39" fmla="*/ 665798 h 809625"/>
              <a:gd name="connsiteX40" fmla="*/ 150549 w 638175"/>
              <a:gd name="connsiteY40" fmla="*/ 656273 h 809625"/>
              <a:gd name="connsiteX41" fmla="*/ 154359 w 638175"/>
              <a:gd name="connsiteY41" fmla="*/ 646748 h 809625"/>
              <a:gd name="connsiteX42" fmla="*/ 159121 w 638175"/>
              <a:gd name="connsiteY42" fmla="*/ 648653 h 809625"/>
              <a:gd name="connsiteX43" fmla="*/ 162931 w 638175"/>
              <a:gd name="connsiteY43" fmla="*/ 693420 h 809625"/>
              <a:gd name="connsiteX44" fmla="*/ 138166 w 638175"/>
              <a:gd name="connsiteY44" fmla="*/ 672465 h 809625"/>
              <a:gd name="connsiteX45" fmla="*/ 199126 w 638175"/>
              <a:gd name="connsiteY45" fmla="*/ 734378 h 809625"/>
              <a:gd name="connsiteX46" fmla="*/ 199126 w 638175"/>
              <a:gd name="connsiteY46" fmla="*/ 727710 h 809625"/>
              <a:gd name="connsiteX47" fmla="*/ 192459 w 638175"/>
              <a:gd name="connsiteY47" fmla="*/ 698183 h 809625"/>
              <a:gd name="connsiteX48" fmla="*/ 205794 w 638175"/>
              <a:gd name="connsiteY48" fmla="*/ 735330 h 809625"/>
              <a:gd name="connsiteX49" fmla="*/ 199126 w 638175"/>
              <a:gd name="connsiteY49" fmla="*/ 734378 h 809625"/>
              <a:gd name="connsiteX50" fmla="*/ 223891 w 638175"/>
              <a:gd name="connsiteY50" fmla="*/ 606743 h 809625"/>
              <a:gd name="connsiteX51" fmla="*/ 222939 w 638175"/>
              <a:gd name="connsiteY51" fmla="*/ 639128 h 809625"/>
              <a:gd name="connsiteX52" fmla="*/ 209604 w 638175"/>
              <a:gd name="connsiteY52" fmla="*/ 619125 h 809625"/>
              <a:gd name="connsiteX53" fmla="*/ 223891 w 638175"/>
              <a:gd name="connsiteY53" fmla="*/ 606743 h 809625"/>
              <a:gd name="connsiteX54" fmla="*/ 233416 w 638175"/>
              <a:gd name="connsiteY54" fmla="*/ 738188 h 809625"/>
              <a:gd name="connsiteX55" fmla="*/ 233416 w 638175"/>
              <a:gd name="connsiteY55" fmla="*/ 732473 h 809625"/>
              <a:gd name="connsiteX56" fmla="*/ 221986 w 638175"/>
              <a:gd name="connsiteY56" fmla="*/ 687705 h 809625"/>
              <a:gd name="connsiteX57" fmla="*/ 235321 w 638175"/>
              <a:gd name="connsiteY57" fmla="*/ 707708 h 809625"/>
              <a:gd name="connsiteX58" fmla="*/ 253419 w 638175"/>
              <a:gd name="connsiteY58" fmla="*/ 713423 h 809625"/>
              <a:gd name="connsiteX59" fmla="*/ 255324 w 638175"/>
              <a:gd name="connsiteY59" fmla="*/ 738188 h 809625"/>
              <a:gd name="connsiteX60" fmla="*/ 233416 w 638175"/>
              <a:gd name="connsiteY60" fmla="*/ 738188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38175" h="809625">
                <a:moveTo>
                  <a:pt x="308664" y="514350"/>
                </a:moveTo>
                <a:cubicBezTo>
                  <a:pt x="277231" y="534353"/>
                  <a:pt x="243894" y="551498"/>
                  <a:pt x="206746" y="560070"/>
                </a:cubicBezTo>
                <a:cubicBezTo>
                  <a:pt x="201984" y="563880"/>
                  <a:pt x="196269" y="567690"/>
                  <a:pt x="191506" y="571500"/>
                </a:cubicBezTo>
                <a:cubicBezTo>
                  <a:pt x="190554" y="568643"/>
                  <a:pt x="190554" y="565785"/>
                  <a:pt x="189601" y="561975"/>
                </a:cubicBezTo>
                <a:cubicBezTo>
                  <a:pt x="175314" y="561023"/>
                  <a:pt x="163884" y="551498"/>
                  <a:pt x="162931" y="535305"/>
                </a:cubicBezTo>
                <a:cubicBezTo>
                  <a:pt x="143881" y="257175"/>
                  <a:pt x="395341" y="66675"/>
                  <a:pt x="642991" y="0"/>
                </a:cubicBezTo>
                <a:cubicBezTo>
                  <a:pt x="510594" y="2858"/>
                  <a:pt x="388674" y="55245"/>
                  <a:pt x="295329" y="139065"/>
                </a:cubicBezTo>
                <a:cubicBezTo>
                  <a:pt x="247704" y="172403"/>
                  <a:pt x="204841" y="213360"/>
                  <a:pt x="169599" y="259080"/>
                </a:cubicBezTo>
                <a:cubicBezTo>
                  <a:pt x="92446" y="359093"/>
                  <a:pt x="21961" y="524828"/>
                  <a:pt x="82921" y="646748"/>
                </a:cubicBezTo>
                <a:cubicBezTo>
                  <a:pt x="57204" y="663893"/>
                  <a:pt x="32439" y="681038"/>
                  <a:pt x="6721" y="698183"/>
                </a:cubicBezTo>
                <a:cubicBezTo>
                  <a:pt x="-899" y="704850"/>
                  <a:pt x="-1851" y="714375"/>
                  <a:pt x="2911" y="721043"/>
                </a:cubicBezTo>
                <a:cubicBezTo>
                  <a:pt x="2911" y="721995"/>
                  <a:pt x="2911" y="721995"/>
                  <a:pt x="2911" y="722948"/>
                </a:cubicBezTo>
                <a:cubicBezTo>
                  <a:pt x="1959" y="730568"/>
                  <a:pt x="4816" y="738188"/>
                  <a:pt x="13389" y="740093"/>
                </a:cubicBezTo>
                <a:cubicBezTo>
                  <a:pt x="15294" y="740093"/>
                  <a:pt x="17199" y="741045"/>
                  <a:pt x="18151" y="741045"/>
                </a:cubicBezTo>
                <a:cubicBezTo>
                  <a:pt x="101971" y="772478"/>
                  <a:pt x="187696" y="797243"/>
                  <a:pt x="276279" y="814388"/>
                </a:cubicBezTo>
                <a:cubicBezTo>
                  <a:pt x="285804" y="816293"/>
                  <a:pt x="297234" y="809625"/>
                  <a:pt x="296281" y="799148"/>
                </a:cubicBezTo>
                <a:cubicBezTo>
                  <a:pt x="288661" y="704850"/>
                  <a:pt x="291519" y="611505"/>
                  <a:pt x="307711" y="517208"/>
                </a:cubicBezTo>
                <a:cubicBezTo>
                  <a:pt x="308664" y="516255"/>
                  <a:pt x="308664" y="515303"/>
                  <a:pt x="308664" y="514350"/>
                </a:cubicBezTo>
                <a:close/>
                <a:moveTo>
                  <a:pt x="108639" y="429578"/>
                </a:moveTo>
                <a:cubicBezTo>
                  <a:pt x="107686" y="434340"/>
                  <a:pt x="107686" y="438150"/>
                  <a:pt x="106734" y="442913"/>
                </a:cubicBezTo>
                <a:cubicBezTo>
                  <a:pt x="99114" y="464820"/>
                  <a:pt x="93399" y="487680"/>
                  <a:pt x="88636" y="510540"/>
                </a:cubicBezTo>
                <a:cubicBezTo>
                  <a:pt x="92446" y="482918"/>
                  <a:pt x="99114" y="456248"/>
                  <a:pt x="108639" y="429578"/>
                </a:cubicBezTo>
                <a:close/>
                <a:moveTo>
                  <a:pt x="100066" y="695325"/>
                </a:moveTo>
                <a:cubicBezTo>
                  <a:pt x="90541" y="693420"/>
                  <a:pt x="83874" y="699135"/>
                  <a:pt x="81969" y="706755"/>
                </a:cubicBezTo>
                <a:cubicBezTo>
                  <a:pt x="79111" y="705803"/>
                  <a:pt x="76254" y="704850"/>
                  <a:pt x="74349" y="703898"/>
                </a:cubicBezTo>
                <a:cubicBezTo>
                  <a:pt x="73396" y="703898"/>
                  <a:pt x="73396" y="703898"/>
                  <a:pt x="72444" y="703898"/>
                </a:cubicBezTo>
                <a:cubicBezTo>
                  <a:pt x="82921" y="696278"/>
                  <a:pt x="93399" y="688658"/>
                  <a:pt x="103876" y="680085"/>
                </a:cubicBezTo>
                <a:cubicBezTo>
                  <a:pt x="104829" y="681038"/>
                  <a:pt x="105781" y="681990"/>
                  <a:pt x="106734" y="683895"/>
                </a:cubicBezTo>
                <a:cubicBezTo>
                  <a:pt x="108639" y="686753"/>
                  <a:pt x="111496" y="687705"/>
                  <a:pt x="115306" y="688658"/>
                </a:cubicBezTo>
                <a:cubicBezTo>
                  <a:pt x="116259" y="692468"/>
                  <a:pt x="117211" y="697230"/>
                  <a:pt x="119116" y="701040"/>
                </a:cubicBezTo>
                <a:cubicBezTo>
                  <a:pt x="112449" y="698183"/>
                  <a:pt x="105781" y="696278"/>
                  <a:pt x="100066" y="695325"/>
                </a:cubicBezTo>
                <a:close/>
                <a:moveTo>
                  <a:pt x="138166" y="672465"/>
                </a:moveTo>
                <a:cubicBezTo>
                  <a:pt x="135309" y="670560"/>
                  <a:pt x="133404" y="669608"/>
                  <a:pt x="130546" y="668655"/>
                </a:cubicBezTo>
                <a:cubicBezTo>
                  <a:pt x="129594" y="666750"/>
                  <a:pt x="128641" y="664845"/>
                  <a:pt x="128641" y="661988"/>
                </a:cubicBezTo>
                <a:cubicBezTo>
                  <a:pt x="129594" y="661035"/>
                  <a:pt x="130546" y="661035"/>
                  <a:pt x="131499" y="660083"/>
                </a:cubicBezTo>
                <a:cubicBezTo>
                  <a:pt x="132451" y="659130"/>
                  <a:pt x="132451" y="659130"/>
                  <a:pt x="133404" y="658178"/>
                </a:cubicBezTo>
                <a:cubicBezTo>
                  <a:pt x="133404" y="658178"/>
                  <a:pt x="134356" y="658178"/>
                  <a:pt x="134356" y="658178"/>
                </a:cubicBezTo>
                <a:cubicBezTo>
                  <a:pt x="135309" y="658178"/>
                  <a:pt x="136261" y="659130"/>
                  <a:pt x="136261" y="659130"/>
                </a:cubicBezTo>
                <a:cubicBezTo>
                  <a:pt x="137214" y="662940"/>
                  <a:pt x="138166" y="666750"/>
                  <a:pt x="139119" y="669608"/>
                </a:cubicBezTo>
                <a:cubicBezTo>
                  <a:pt x="141976" y="678180"/>
                  <a:pt x="154359" y="674370"/>
                  <a:pt x="152454" y="665798"/>
                </a:cubicBezTo>
                <a:cubicBezTo>
                  <a:pt x="151501" y="662940"/>
                  <a:pt x="151501" y="659130"/>
                  <a:pt x="150549" y="656273"/>
                </a:cubicBezTo>
                <a:cubicBezTo>
                  <a:pt x="152454" y="654368"/>
                  <a:pt x="154359" y="650558"/>
                  <a:pt x="154359" y="646748"/>
                </a:cubicBezTo>
                <a:cubicBezTo>
                  <a:pt x="156264" y="647700"/>
                  <a:pt x="157216" y="647700"/>
                  <a:pt x="159121" y="648653"/>
                </a:cubicBezTo>
                <a:cubicBezTo>
                  <a:pt x="159121" y="663893"/>
                  <a:pt x="160074" y="679133"/>
                  <a:pt x="162931" y="693420"/>
                </a:cubicBezTo>
                <a:cubicBezTo>
                  <a:pt x="154359" y="685800"/>
                  <a:pt x="146739" y="679133"/>
                  <a:pt x="138166" y="672465"/>
                </a:cubicBezTo>
                <a:close/>
                <a:moveTo>
                  <a:pt x="199126" y="734378"/>
                </a:moveTo>
                <a:cubicBezTo>
                  <a:pt x="199126" y="732473"/>
                  <a:pt x="200079" y="729615"/>
                  <a:pt x="199126" y="727710"/>
                </a:cubicBezTo>
                <a:cubicBezTo>
                  <a:pt x="196269" y="718185"/>
                  <a:pt x="194364" y="707708"/>
                  <a:pt x="192459" y="698183"/>
                </a:cubicBezTo>
                <a:cubicBezTo>
                  <a:pt x="197221" y="709613"/>
                  <a:pt x="201984" y="721995"/>
                  <a:pt x="205794" y="735330"/>
                </a:cubicBezTo>
                <a:cubicBezTo>
                  <a:pt x="202936" y="735330"/>
                  <a:pt x="201031" y="735330"/>
                  <a:pt x="199126" y="734378"/>
                </a:cubicBezTo>
                <a:close/>
                <a:moveTo>
                  <a:pt x="223891" y="606743"/>
                </a:moveTo>
                <a:cubicBezTo>
                  <a:pt x="222939" y="617220"/>
                  <a:pt x="222939" y="627698"/>
                  <a:pt x="222939" y="639128"/>
                </a:cubicBezTo>
                <a:cubicBezTo>
                  <a:pt x="219129" y="632460"/>
                  <a:pt x="214366" y="625793"/>
                  <a:pt x="209604" y="619125"/>
                </a:cubicBezTo>
                <a:cubicBezTo>
                  <a:pt x="214366" y="615315"/>
                  <a:pt x="219129" y="610553"/>
                  <a:pt x="223891" y="606743"/>
                </a:cubicBezTo>
                <a:close/>
                <a:moveTo>
                  <a:pt x="233416" y="738188"/>
                </a:moveTo>
                <a:cubicBezTo>
                  <a:pt x="233416" y="736283"/>
                  <a:pt x="233416" y="734378"/>
                  <a:pt x="233416" y="732473"/>
                </a:cubicBezTo>
                <a:cubicBezTo>
                  <a:pt x="229606" y="717233"/>
                  <a:pt x="225796" y="702945"/>
                  <a:pt x="221986" y="687705"/>
                </a:cubicBezTo>
                <a:cubicBezTo>
                  <a:pt x="226749" y="694373"/>
                  <a:pt x="230559" y="701040"/>
                  <a:pt x="235321" y="707708"/>
                </a:cubicBezTo>
                <a:cubicBezTo>
                  <a:pt x="240084" y="714375"/>
                  <a:pt x="246751" y="715328"/>
                  <a:pt x="253419" y="713423"/>
                </a:cubicBezTo>
                <a:cubicBezTo>
                  <a:pt x="254371" y="721995"/>
                  <a:pt x="254371" y="729615"/>
                  <a:pt x="255324" y="738188"/>
                </a:cubicBezTo>
                <a:cubicBezTo>
                  <a:pt x="247704" y="739140"/>
                  <a:pt x="240084" y="739140"/>
                  <a:pt x="233416" y="738188"/>
                </a:cubicBezTo>
                <a:close/>
              </a:path>
            </a:pathLst>
          </a:custGeom>
          <a:solidFill>
            <a:srgbClr val="7E7166"/>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E3949"/>
              </a:solidFill>
              <a:effectLst/>
              <a:uLnTx/>
              <a:uFillTx/>
              <a:cs typeface="+mn-ea"/>
              <a:sym typeface="+mn-lt"/>
            </a:endParaRPr>
          </a:p>
        </p:txBody>
      </p:sp>
      <p:grpSp>
        <p:nvGrpSpPr>
          <p:cNvPr id="3" name="Group 2">
            <a:extLst>
              <a:ext uri="{FF2B5EF4-FFF2-40B4-BE49-F238E27FC236}">
                <a16:creationId xmlns:a16="http://schemas.microsoft.com/office/drawing/2014/main" id="{DB85218B-D556-43B5-BC76-72D4715D1561}"/>
              </a:ext>
            </a:extLst>
          </p:cNvPr>
          <p:cNvGrpSpPr/>
          <p:nvPr/>
        </p:nvGrpSpPr>
        <p:grpSpPr>
          <a:xfrm>
            <a:off x="3439443" y="2547768"/>
            <a:ext cx="3942390" cy="2463322"/>
            <a:chOff x="3379557" y="2547768"/>
            <a:chExt cx="3448650" cy="2463322"/>
          </a:xfrm>
        </p:grpSpPr>
        <p:pic>
          <p:nvPicPr>
            <p:cNvPr id="1026" name="Picture 1025">
              <a:extLst>
                <a:ext uri="{FF2B5EF4-FFF2-40B4-BE49-F238E27FC236}">
                  <a16:creationId xmlns:a16="http://schemas.microsoft.com/office/drawing/2014/main" id="{8A40176E-F123-4A1A-BADF-4BD416C149D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379557" y="2547768"/>
              <a:ext cx="3448650" cy="2463322"/>
            </a:xfrm>
            <a:prstGeom prst="rect">
              <a:avLst/>
            </a:prstGeom>
          </p:spPr>
        </p:pic>
        <p:sp>
          <p:nvSpPr>
            <p:cNvPr id="1062" name="TextBox 1061">
              <a:extLst>
                <a:ext uri="{FF2B5EF4-FFF2-40B4-BE49-F238E27FC236}">
                  <a16:creationId xmlns:a16="http://schemas.microsoft.com/office/drawing/2014/main" id="{4F6A68D9-41F6-4E55-854C-23FC03A49C8B}"/>
                </a:ext>
              </a:extLst>
            </p:cNvPr>
            <p:cNvSpPr txBox="1"/>
            <p:nvPr/>
          </p:nvSpPr>
          <p:spPr>
            <a:xfrm>
              <a:off x="3445314" y="3028950"/>
              <a:ext cx="3221714" cy="1508105"/>
            </a:xfrm>
            <a:prstGeom prst="rect">
              <a:avLst/>
            </a:prstGeom>
            <a:noFill/>
          </p:spPr>
          <p:txBody>
            <a:bodyPr wrap="square">
              <a:spAutoFit/>
            </a:bodyPr>
            <a:lstStyle/>
            <a:p>
              <a:r>
                <a:rPr lang="en-US" sz="2300">
                  <a:latin typeface="SVN-Clementine" panose="020F0502020204030203" pitchFamily="34" charset="0"/>
                </a:rPr>
                <a:t>   Trạng ngữ chỉ phương tiện, cách thức. </a:t>
              </a:r>
            </a:p>
            <a:p>
              <a:pPr marL="342900" indent="-342900">
                <a:buFont typeface="Wingdings" panose="05000000000000000000" pitchFamily="2" charset="2"/>
                <a:buChar char="Ø"/>
              </a:pPr>
              <a:r>
                <a:rPr lang="en-US" sz="2300">
                  <a:latin typeface="SVN-Clementine" panose="020F0502020204030203" pitchFamily="34" charset="0"/>
                </a:rPr>
                <a:t>bổ sung thông tin về phương tiện, cách thức diễn ra sự việc.</a:t>
              </a:r>
            </a:p>
          </p:txBody>
        </p:sp>
      </p:grpSp>
      <p:sp>
        <p:nvSpPr>
          <p:cNvPr id="100" name="TextBox 99">
            <a:extLst>
              <a:ext uri="{FF2B5EF4-FFF2-40B4-BE49-F238E27FC236}">
                <a16:creationId xmlns:a16="http://schemas.microsoft.com/office/drawing/2014/main" id="{06FFAFBB-B59D-436E-9A32-2BD93E4A752C}"/>
              </a:ext>
            </a:extLst>
          </p:cNvPr>
          <p:cNvSpPr txBox="1"/>
          <p:nvPr/>
        </p:nvSpPr>
        <p:spPr>
          <a:xfrm>
            <a:off x="848771" y="3905046"/>
            <a:ext cx="2643332" cy="523220"/>
          </a:xfrm>
          <a:prstGeom prst="rect">
            <a:avLst/>
          </a:prstGeom>
          <a:noFill/>
        </p:spPr>
        <p:txBody>
          <a:bodyPr wrap="square" rtlCol="0">
            <a:spAutoFit/>
          </a:bodyPr>
          <a:lstStyle/>
          <a:p>
            <a:pPr algn="ctr"/>
            <a:r>
              <a:rPr lang="en-US" sz="2800" dirty="0" err="1">
                <a:latin typeface="SVN-Clementine" panose="020F0502020204030203" pitchFamily="34" charset="0"/>
              </a:rPr>
              <a:t>Hôm</a:t>
            </a:r>
            <a:r>
              <a:rPr lang="en-US" sz="2800" dirty="0">
                <a:latin typeface="SVN-Clementine" panose="020F0502020204030203" pitchFamily="34" charset="0"/>
              </a:rPr>
              <a:t> nay</a:t>
            </a:r>
          </a:p>
        </p:txBody>
      </p:sp>
      <p:sp>
        <p:nvSpPr>
          <p:cNvPr id="99" name="TextBox 98">
            <a:extLst>
              <a:ext uri="{FF2B5EF4-FFF2-40B4-BE49-F238E27FC236}">
                <a16:creationId xmlns:a16="http://schemas.microsoft.com/office/drawing/2014/main" id="{5A127CB3-894B-401D-861E-5A17A51215E0}"/>
              </a:ext>
            </a:extLst>
          </p:cNvPr>
          <p:cNvSpPr txBox="1"/>
          <p:nvPr/>
        </p:nvSpPr>
        <p:spPr>
          <a:xfrm>
            <a:off x="6108167" y="3053049"/>
            <a:ext cx="2711758" cy="430887"/>
          </a:xfrm>
          <a:prstGeom prst="rect">
            <a:avLst/>
          </a:prstGeom>
          <a:noFill/>
        </p:spPr>
        <p:txBody>
          <a:bodyPr wrap="square" rtlCol="0">
            <a:spAutoFit/>
          </a:bodyPr>
          <a:lstStyle/>
          <a:p>
            <a:r>
              <a:rPr lang="en-US" sz="2200">
                <a:latin typeface="SVN-Clementine" panose="020F0502020204030203" pitchFamily="34" charset="0"/>
              </a:rPr>
              <a:t>   Bằng đôi tay khéo léo</a:t>
            </a:r>
          </a:p>
        </p:txBody>
      </p:sp>
      <p:pic>
        <p:nvPicPr>
          <p:cNvPr id="5" name="Picture 4">
            <a:extLst>
              <a:ext uri="{FF2B5EF4-FFF2-40B4-BE49-F238E27FC236}">
                <a16:creationId xmlns:a16="http://schemas.microsoft.com/office/drawing/2014/main" id="{CABF3DE3-9457-4CDD-8A7F-E6C45CD64545}"/>
              </a:ext>
            </a:extLst>
          </p:cNvPr>
          <p:cNvPicPr>
            <a:picLocks noChangeAspect="1"/>
          </p:cNvPicPr>
          <p:nvPr/>
        </p:nvPicPr>
        <p:blipFill>
          <a:blip r:embed="rId8"/>
          <a:stretch>
            <a:fillRect/>
          </a:stretch>
        </p:blipFill>
        <p:spPr>
          <a:xfrm>
            <a:off x="3261781" y="-95250"/>
            <a:ext cx="989837" cy="989837"/>
          </a:xfrm>
          <a:prstGeom prst="rect">
            <a:avLst/>
          </a:prstGeom>
        </p:spPr>
      </p:pic>
    </p:spTree>
    <p:extLst>
      <p:ext uri="{BB962C8B-B14F-4D97-AF65-F5344CB8AC3E}">
        <p14:creationId xmlns:p14="http://schemas.microsoft.com/office/powerpoint/2010/main" val="2440113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060"/>
                                        </p:tgtEl>
                                        <p:attrNameLst>
                                          <p:attrName>style.visibility</p:attrName>
                                        </p:attrNameLst>
                                      </p:cBhvr>
                                      <p:to>
                                        <p:strVal val="visible"/>
                                      </p:to>
                                    </p:set>
                                    <p:animEffect transition="in" filter="randombar(horizontal)">
                                      <p:cBhvr>
                                        <p:cTn id="7" dur="1000"/>
                                        <p:tgtEl>
                                          <p:spTgt spid="1060"/>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outVertical)">
                                      <p:cBhvr>
                                        <p:cTn id="11" dur="500"/>
                                        <p:tgtEl>
                                          <p:spTgt spid="9"/>
                                        </p:tgtEl>
                                      </p:cBhvr>
                                    </p:animEffect>
                                  </p:childTnLst>
                                </p:cTn>
                              </p:par>
                            </p:childTnLst>
                          </p:cTn>
                        </p:par>
                        <p:par>
                          <p:cTn id="12" fill="hold">
                            <p:stCondLst>
                              <p:cond delay="1500"/>
                            </p:stCondLst>
                            <p:childTnLst>
                              <p:par>
                                <p:cTn id="13" presetID="22" presetClass="entr" presetSubtype="8"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1065"/>
                                        </p:tgtEl>
                                        <p:attrNameLst>
                                          <p:attrName>style.visibility</p:attrName>
                                        </p:attrNameLst>
                                      </p:cBhvr>
                                      <p:to>
                                        <p:strVal val="visible"/>
                                      </p:to>
                                    </p:set>
                                    <p:animEffect transition="in" filter="fade">
                                      <p:cBhvr>
                                        <p:cTn id="19" dur="1000"/>
                                        <p:tgtEl>
                                          <p:spTgt spid="1065"/>
                                        </p:tgtEl>
                                      </p:cBhvr>
                                    </p:animEffect>
                                    <p:anim calcmode="lin" valueType="num">
                                      <p:cBhvr>
                                        <p:cTn id="20" dur="1000" fill="hold"/>
                                        <p:tgtEl>
                                          <p:spTgt spid="1065"/>
                                        </p:tgtEl>
                                        <p:attrNameLst>
                                          <p:attrName>ppt_x</p:attrName>
                                        </p:attrNameLst>
                                      </p:cBhvr>
                                      <p:tavLst>
                                        <p:tav tm="0">
                                          <p:val>
                                            <p:strVal val="#ppt_x"/>
                                          </p:val>
                                        </p:tav>
                                        <p:tav tm="100000">
                                          <p:val>
                                            <p:strVal val="#ppt_x"/>
                                          </p:val>
                                        </p:tav>
                                      </p:tavLst>
                                    </p:anim>
                                    <p:anim calcmode="lin" valueType="num">
                                      <p:cBhvr>
                                        <p:cTn id="21" dur="1000" fill="hold"/>
                                        <p:tgtEl>
                                          <p:spTgt spid="1065"/>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22" presetClass="entr" presetSubtype="8" fill="hold" nodeType="afterEffect">
                                  <p:stCondLst>
                                    <p:cond delay="0"/>
                                  </p:stCondLst>
                                  <p:childTnLst>
                                    <p:set>
                                      <p:cBhvr>
                                        <p:cTn id="24" dur="1" fill="hold">
                                          <p:stCondLst>
                                            <p:cond delay="0"/>
                                          </p:stCondLst>
                                        </p:cTn>
                                        <p:tgtEl>
                                          <p:spTgt spid="539"/>
                                        </p:tgtEl>
                                        <p:attrNameLst>
                                          <p:attrName>style.visibility</p:attrName>
                                        </p:attrNameLst>
                                      </p:cBhvr>
                                      <p:to>
                                        <p:strVal val="visible"/>
                                      </p:to>
                                    </p:set>
                                    <p:animEffect transition="in" filter="wipe(left)">
                                      <p:cBhvr>
                                        <p:cTn id="25" dur="500"/>
                                        <p:tgtEl>
                                          <p:spTgt spid="539"/>
                                        </p:tgtEl>
                                      </p:cBhvr>
                                    </p:animEffect>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0"/>
                                        <p:tgtEl>
                                          <p:spTgt spid="99"/>
                                        </p:tgtEl>
                                      </p:cBhvr>
                                    </p:animEffect>
                                    <p:anim calcmode="lin" valueType="num">
                                      <p:cBhvr>
                                        <p:cTn id="30" dur="1000" fill="hold"/>
                                        <p:tgtEl>
                                          <p:spTgt spid="99"/>
                                        </p:tgtEl>
                                        <p:attrNameLst>
                                          <p:attrName>ppt_x</p:attrName>
                                        </p:attrNameLst>
                                      </p:cBhvr>
                                      <p:tavLst>
                                        <p:tav tm="0">
                                          <p:val>
                                            <p:strVal val="#ppt_x"/>
                                          </p:val>
                                        </p:tav>
                                        <p:tav tm="100000">
                                          <p:val>
                                            <p:strVal val="#ppt_x"/>
                                          </p:val>
                                        </p:tav>
                                      </p:tavLst>
                                    </p:anim>
                                    <p:anim calcmode="lin" valueType="num">
                                      <p:cBhvr>
                                        <p:cTn id="31" dur="1000" fill="hold"/>
                                        <p:tgtEl>
                                          <p:spTgt spid="99"/>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22" presetClass="entr" presetSubtype="8" fill="hold" nodeType="afterEffect">
                                  <p:stCondLst>
                                    <p:cond delay="0"/>
                                  </p:stCondLst>
                                  <p:childTnLst>
                                    <p:set>
                                      <p:cBhvr>
                                        <p:cTn id="34" dur="1" fill="hold">
                                          <p:stCondLst>
                                            <p:cond delay="0"/>
                                          </p:stCondLst>
                                        </p:cTn>
                                        <p:tgtEl>
                                          <p:spTgt spid="452"/>
                                        </p:tgtEl>
                                        <p:attrNameLst>
                                          <p:attrName>style.visibility</p:attrName>
                                        </p:attrNameLst>
                                      </p:cBhvr>
                                      <p:to>
                                        <p:strVal val="visible"/>
                                      </p:to>
                                    </p:set>
                                    <p:animEffect transition="in" filter="wipe(left)">
                                      <p:cBhvr>
                                        <p:cTn id="35" dur="500"/>
                                        <p:tgtEl>
                                          <p:spTgt spid="452"/>
                                        </p:tgtEl>
                                      </p:cBhvr>
                                    </p:animEffect>
                                  </p:childTnLst>
                                </p:cTn>
                              </p:par>
                            </p:childTnLst>
                          </p:cTn>
                        </p:par>
                        <p:par>
                          <p:cTn id="36" fill="hold">
                            <p:stCondLst>
                              <p:cond delay="5000"/>
                            </p:stCondLst>
                            <p:childTnLst>
                              <p:par>
                                <p:cTn id="37" presetID="42" presetClass="entr" presetSubtype="0" fill="hold" grpId="0" nodeType="afterEffect">
                                  <p:stCondLst>
                                    <p:cond delay="0"/>
                                  </p:stCondLst>
                                  <p:childTnLst>
                                    <p:set>
                                      <p:cBhvr>
                                        <p:cTn id="38" dur="1" fill="hold">
                                          <p:stCondLst>
                                            <p:cond delay="0"/>
                                          </p:stCondLst>
                                        </p:cTn>
                                        <p:tgtEl>
                                          <p:spTgt spid="100"/>
                                        </p:tgtEl>
                                        <p:attrNameLst>
                                          <p:attrName>style.visibility</p:attrName>
                                        </p:attrNameLst>
                                      </p:cBhvr>
                                      <p:to>
                                        <p:strVal val="visible"/>
                                      </p:to>
                                    </p:set>
                                    <p:animEffect transition="in" filter="fade">
                                      <p:cBhvr>
                                        <p:cTn id="39" dur="1000"/>
                                        <p:tgtEl>
                                          <p:spTgt spid="100"/>
                                        </p:tgtEl>
                                      </p:cBhvr>
                                    </p:animEffect>
                                    <p:anim calcmode="lin" valueType="num">
                                      <p:cBhvr>
                                        <p:cTn id="40" dur="1000" fill="hold"/>
                                        <p:tgtEl>
                                          <p:spTgt spid="100"/>
                                        </p:tgtEl>
                                        <p:attrNameLst>
                                          <p:attrName>ppt_x</p:attrName>
                                        </p:attrNameLst>
                                      </p:cBhvr>
                                      <p:tavLst>
                                        <p:tav tm="0">
                                          <p:val>
                                            <p:strVal val="#ppt_x"/>
                                          </p:val>
                                        </p:tav>
                                        <p:tav tm="100000">
                                          <p:val>
                                            <p:strVal val="#ppt_x"/>
                                          </p:val>
                                        </p:tav>
                                      </p:tavLst>
                                    </p:anim>
                                    <p:anim calcmode="lin" valueType="num">
                                      <p:cBhvr>
                                        <p:cTn id="41" dur="1000" fill="hold"/>
                                        <p:tgtEl>
                                          <p:spTgt spid="100"/>
                                        </p:tgtEl>
                                        <p:attrNameLst>
                                          <p:attrName>ppt_y</p:attrName>
                                        </p:attrNameLst>
                                      </p:cBhvr>
                                      <p:tavLst>
                                        <p:tav tm="0">
                                          <p:val>
                                            <p:strVal val="#ppt_y+.1"/>
                                          </p:val>
                                        </p:tav>
                                        <p:tav tm="100000">
                                          <p:val>
                                            <p:strVal val="#ppt_y"/>
                                          </p:val>
                                        </p:tav>
                                      </p:tavLst>
                                    </p:anim>
                                  </p:childTnLst>
                                </p:cTn>
                              </p:par>
                            </p:childTnLst>
                          </p:cTn>
                        </p:par>
                        <p:par>
                          <p:cTn id="42" fill="hold">
                            <p:stCondLst>
                              <p:cond delay="6000"/>
                            </p:stCondLst>
                            <p:childTnLst>
                              <p:par>
                                <p:cTn id="43" presetID="22" presetClass="entr" presetSubtype="8" fill="hold" nodeType="afterEffect">
                                  <p:stCondLst>
                                    <p:cond delay="0"/>
                                  </p:stCondLst>
                                  <p:childTnLst>
                                    <p:set>
                                      <p:cBhvr>
                                        <p:cTn id="44" dur="1" fill="hold">
                                          <p:stCondLst>
                                            <p:cond delay="0"/>
                                          </p:stCondLst>
                                        </p:cTn>
                                        <p:tgtEl>
                                          <p:spTgt spid="626"/>
                                        </p:tgtEl>
                                        <p:attrNameLst>
                                          <p:attrName>style.visibility</p:attrName>
                                        </p:attrNameLst>
                                      </p:cBhvr>
                                      <p:to>
                                        <p:strVal val="visible"/>
                                      </p:to>
                                    </p:set>
                                    <p:animEffect transition="in" filter="wipe(left)">
                                      <p:cBhvr>
                                        <p:cTn id="45" dur="500"/>
                                        <p:tgtEl>
                                          <p:spTgt spid="626"/>
                                        </p:tgtEl>
                                      </p:cBhvr>
                                    </p:animEffect>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98"/>
                                        </p:tgtEl>
                                        <p:attrNameLst>
                                          <p:attrName>style.visibility</p:attrName>
                                        </p:attrNameLst>
                                      </p:cBhvr>
                                      <p:to>
                                        <p:strVal val="visible"/>
                                      </p:to>
                                    </p:set>
                                    <p:animEffect transition="in" filter="fade">
                                      <p:cBhvr>
                                        <p:cTn id="49" dur="1000"/>
                                        <p:tgtEl>
                                          <p:spTgt spid="98"/>
                                        </p:tgtEl>
                                      </p:cBhvr>
                                    </p:animEffect>
                                    <p:anim calcmode="lin" valueType="num">
                                      <p:cBhvr>
                                        <p:cTn id="50" dur="1000" fill="hold"/>
                                        <p:tgtEl>
                                          <p:spTgt spid="98"/>
                                        </p:tgtEl>
                                        <p:attrNameLst>
                                          <p:attrName>ppt_x</p:attrName>
                                        </p:attrNameLst>
                                      </p:cBhvr>
                                      <p:tavLst>
                                        <p:tav tm="0">
                                          <p:val>
                                            <p:strVal val="#ppt_x"/>
                                          </p:val>
                                        </p:tav>
                                        <p:tav tm="100000">
                                          <p:val>
                                            <p:strVal val="#ppt_x"/>
                                          </p:val>
                                        </p:tav>
                                      </p:tavLst>
                                    </p:anim>
                                    <p:anim calcmode="lin" valueType="num">
                                      <p:cBhvr>
                                        <p:cTn id="51" dur="1000" fill="hold"/>
                                        <p:tgtEl>
                                          <p:spTgt spid="98"/>
                                        </p:tgtEl>
                                        <p:attrNameLst>
                                          <p:attrName>ppt_y</p:attrName>
                                        </p:attrNameLst>
                                      </p:cBhvr>
                                      <p:tavLst>
                                        <p:tav tm="0">
                                          <p:val>
                                            <p:strVal val="#ppt_y+.1"/>
                                          </p:val>
                                        </p:tav>
                                        <p:tav tm="100000">
                                          <p:val>
                                            <p:strVal val="#ppt_y"/>
                                          </p:val>
                                        </p:tav>
                                      </p:tavLst>
                                    </p:anim>
                                  </p:childTnLst>
                                </p:cTn>
                              </p:par>
                              <p:par>
                                <p:cTn id="52" presetID="14" presetClass="entr" presetSubtype="10" fill="hold"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randombar(horizontal)">
                                      <p:cBhvr>
                                        <p:cTn id="54" dur="1000"/>
                                        <p:tgtEl>
                                          <p:spTgt spid="5"/>
                                        </p:tgtEl>
                                      </p:cBhvr>
                                    </p:animEffect>
                                  </p:childTnLst>
                                </p:cTn>
                              </p:par>
                              <p:par>
                                <p:cTn id="55" presetID="32" presetClass="emph" presetSubtype="0" repeatCount="indefinite" fill="hold" nodeType="withEffect">
                                  <p:stCondLst>
                                    <p:cond delay="0"/>
                                  </p:stCondLst>
                                  <p:childTnLst>
                                    <p:animRot by="120000">
                                      <p:cBhvr>
                                        <p:cTn id="56" dur="100" fill="hold">
                                          <p:stCondLst>
                                            <p:cond delay="0"/>
                                          </p:stCondLst>
                                        </p:cTn>
                                        <p:tgtEl>
                                          <p:spTgt spid="5"/>
                                        </p:tgtEl>
                                        <p:attrNameLst>
                                          <p:attrName>r</p:attrName>
                                        </p:attrNameLst>
                                      </p:cBhvr>
                                    </p:animRot>
                                    <p:animRot by="-240000">
                                      <p:cBhvr>
                                        <p:cTn id="57" dur="200" fill="hold">
                                          <p:stCondLst>
                                            <p:cond delay="200"/>
                                          </p:stCondLst>
                                        </p:cTn>
                                        <p:tgtEl>
                                          <p:spTgt spid="5"/>
                                        </p:tgtEl>
                                        <p:attrNameLst>
                                          <p:attrName>r</p:attrName>
                                        </p:attrNameLst>
                                      </p:cBhvr>
                                    </p:animRot>
                                    <p:animRot by="240000">
                                      <p:cBhvr>
                                        <p:cTn id="58" dur="200" fill="hold">
                                          <p:stCondLst>
                                            <p:cond delay="400"/>
                                          </p:stCondLst>
                                        </p:cTn>
                                        <p:tgtEl>
                                          <p:spTgt spid="5"/>
                                        </p:tgtEl>
                                        <p:attrNameLst>
                                          <p:attrName>r</p:attrName>
                                        </p:attrNameLst>
                                      </p:cBhvr>
                                    </p:animRot>
                                    <p:animRot by="-240000">
                                      <p:cBhvr>
                                        <p:cTn id="59" dur="200" fill="hold">
                                          <p:stCondLst>
                                            <p:cond delay="600"/>
                                          </p:stCondLst>
                                        </p:cTn>
                                        <p:tgtEl>
                                          <p:spTgt spid="5"/>
                                        </p:tgtEl>
                                        <p:attrNameLst>
                                          <p:attrName>r</p:attrName>
                                        </p:attrNameLst>
                                      </p:cBhvr>
                                    </p:animRot>
                                    <p:animRot by="120000">
                                      <p:cBhvr>
                                        <p:cTn id="60" dur="200" fill="hold">
                                          <p:stCondLst>
                                            <p:cond delay="800"/>
                                          </p:stCondLst>
                                        </p:cTn>
                                        <p:tgtEl>
                                          <p:spTgt spid="5"/>
                                        </p:tgtEl>
                                        <p:attrNameLst>
                                          <p:attrName>r</p:attrName>
                                        </p:attrNameLst>
                                      </p:cBhvr>
                                    </p:animRot>
                                  </p:childTnLst>
                                </p:cTn>
                              </p:par>
                            </p:childTnLst>
                          </p:cTn>
                        </p:par>
                        <p:par>
                          <p:cTn id="61" fill="hold">
                            <p:stCondLst>
                              <p:cond delay="7500"/>
                            </p:stCondLst>
                            <p:childTnLst>
                              <p:par>
                                <p:cTn id="62" presetID="42" presetClass="entr" presetSubtype="0" fill="hold" nodeType="afterEffect">
                                  <p:stCondLst>
                                    <p:cond delay="0"/>
                                  </p:stCondLst>
                                  <p:childTnLst>
                                    <p:set>
                                      <p:cBhvr>
                                        <p:cTn id="63" dur="1" fill="hold">
                                          <p:stCondLst>
                                            <p:cond delay="0"/>
                                          </p:stCondLst>
                                        </p:cTn>
                                        <p:tgtEl>
                                          <p:spTgt spid="713"/>
                                        </p:tgtEl>
                                        <p:attrNameLst>
                                          <p:attrName>style.visibility</p:attrName>
                                        </p:attrNameLst>
                                      </p:cBhvr>
                                      <p:to>
                                        <p:strVal val="visible"/>
                                      </p:to>
                                    </p:set>
                                    <p:animEffect transition="in" filter="fade">
                                      <p:cBhvr>
                                        <p:cTn id="64" dur="1000"/>
                                        <p:tgtEl>
                                          <p:spTgt spid="713"/>
                                        </p:tgtEl>
                                      </p:cBhvr>
                                    </p:animEffect>
                                    <p:anim calcmode="lin" valueType="num">
                                      <p:cBhvr>
                                        <p:cTn id="65" dur="1000" fill="hold"/>
                                        <p:tgtEl>
                                          <p:spTgt spid="713"/>
                                        </p:tgtEl>
                                        <p:attrNameLst>
                                          <p:attrName>ppt_x</p:attrName>
                                        </p:attrNameLst>
                                      </p:cBhvr>
                                      <p:tavLst>
                                        <p:tav tm="0">
                                          <p:val>
                                            <p:strVal val="#ppt_x"/>
                                          </p:val>
                                        </p:tav>
                                        <p:tav tm="100000">
                                          <p:val>
                                            <p:strVal val="#ppt_x"/>
                                          </p:val>
                                        </p:tav>
                                      </p:tavLst>
                                    </p:anim>
                                    <p:anim calcmode="lin" valueType="num">
                                      <p:cBhvr>
                                        <p:cTn id="66" dur="1000" fill="hold"/>
                                        <p:tgtEl>
                                          <p:spTgt spid="713"/>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0" presetClass="path" presetSubtype="0" accel="50000" decel="50000" fill="hold" nodeType="clickEffect">
                                  <p:stCondLst>
                                    <p:cond delay="0"/>
                                  </p:stCondLst>
                                  <p:childTnLst>
                                    <p:animMotion origin="layout" path="M -0.00105 0.00401 L -0.00105 0.00401 C -0.00521 -0.00123 -0.00955 -0.00586 -0.01355 -0.0108 C -0.01546 -0.01327 -0.01719 -0.01636 -0.0191 -0.01821 C -0.03056 -0.0287 -0.04219 -0.03858 -0.05382 -0.04784 C -0.05938 -0.05247 -0.06476 -0.05833 -0.07049 -0.06018 C -0.09063 -0.06759 -0.05886 -0.05555 -0.08993 -0.07006 C -0.09462 -0.07222 -0.09931 -0.07315 -0.10382 -0.075 C -0.10903 -0.07747 -0.11389 -0.08117 -0.1191 -0.08241 C -0.12657 -0.08457 -0.13403 -0.08426 -0.14132 -0.08488 C -0.18039 -0.1 -0.1408 -0.0858 -0.1816 -0.09722 C -0.18629 -0.09876 -0.19098 -0.10093 -0.19549 -0.10216 C -0.20018 -0.10339 -0.20486 -0.1037 -0.20938 -0.10463 C -0.21181 -0.10525 -0.21407 -0.10648 -0.21632 -0.1071 C -0.22188 -0.10895 -0.22743 -0.1108 -0.23299 -0.11204 C -0.24514 -0.11512 -0.24775 -0.11389 -0.25938 -0.11697 C -0.26459 -0.11852 -0.26962 -0.1213 -0.27466 -0.12191 C -0.28351 -0.12376 -0.29236 -0.12376 -0.30105 -0.12438 L -0.51355 -0.11697 C -0.52396 -0.11636 -0.53403 -0.11204 -0.5441 -0.10957 C -0.54827 -0.10864 -0.55261 -0.10864 -0.5566 -0.1071 C -0.57674 -0.10093 -0.58455 -0.09815 -0.60243 -0.08488 C -0.604 -0.08395 -0.60521 -0.08148 -0.6066 -0.07994 C -0.60799 -0.07901 -0.60955 -0.07901 -0.61077 -0.07747 C -0.63264 -0.05648 -0.65799 -0.04383 -0.67605 -0.01327 C -0.68438 0.00062 -0.69271 0.01482 -0.70105 0.0287 C -0.7158 0.05247 -0.69705 0.00617 -0.72466 0.07068 C -0.73004 0.08272 -0.73386 0.09691 -0.73855 0.11019 C -0.73993 0.11358 -0.74132 0.11667 -0.74271 0.12006 C -0.74636 0.1392 -0.74844 0.14907 -0.74827 0.17685 C -0.74792 0.23272 -0.74671 0.28889 -0.74271 0.34475 C -0.74115 0.36852 -0.73542 0.39074 -0.7316 0.41358 C -0.73091 0.41883 -0.72969 0.42346 -0.72882 0.4287 C -0.72205 0.46728 -0.72032 0.48611 -0.70938 0.53241 C -0.70382 0.55617 -0.69879 0.58086 -0.68993 0.60154 C -0.66823 0.65216 -0.64462 0.67006 -0.61355 0.69784 C -0.61094 0.7 -0.60799 0.70062 -0.60521 0.70278 C -0.6033 0.70401 -0.60157 0.70617 -0.59966 0.70772 C -0.58212 0.72099 -0.56493 0.7358 -0.54688 0.74722 C -0.50313 0.77407 -0.50747 0.7679 -0.47466 0.77685 C -0.4724 0.77747 -0.47014 0.7787 -0.46771 0.77932 C -0.46129 0.78025 -0.45486 0.78086 -0.44827 0.78179 C -0.43681 0.78488 -0.42518 0.78735 -0.41355 0.79167 C -0.40486 0.79475 -0.39618 0.8 -0.38716 0.80154 L -0.32882 0.81142 C -0.31355 0.81389 -0.29844 0.81759 -0.28299 0.81883 L -0.24549 0.8213 C -0.22605 0.81945 -0.2066 0.82006 -0.18716 0.81636 C -0.17691 0.8142 -0.14341 0.79907 -0.1316 0.79167 C -0.12552 0.78735 -0.11962 0.78179 -0.11355 0.77685 C -0.10903 0.76852 -0.10226 0.76265 -0.09966 0.75216 C -0.09688 0.74043 -0.09393 0.72901 -0.09132 0.71759 C -0.08889 0.70617 -0.08716 0.69414 -0.08438 0.68303 C -0.08386 0.68025 -0.0823 0.67809 -0.0816 0.67562 C -0.07726 0.65833 -0.07309 0.64105 -0.0691 0.62377 C -0.05174 0.54661 -0.06563 0.59722 -0.04688 0.53488 C -0.04653 0.53148 -0.04618 0.52809 -0.04549 0.525 C -0.04514 0.52222 -0.0448 0.51975 -0.0441 0.51759 C -0.04098 0.5034 -0.0375 0.48951 -0.03438 0.47562 C -0.01927 0.40586 -0.03386 0.46698 -0.02327 0.42377 C -0.02431 0.4179 -0.02448 0.41142 -0.02605 0.40648 C -0.02691 0.4037 -0.02882 0.40278 -0.03021 0.40154 C -0.03368 0.39846 -0.03403 0.39907 -0.03716 0.39907 " pathEditMode="relative" ptsTypes="AAAAAAAAAAAAAAAAAAAAAAAAAAAAAAAAAAAAAAAAAAAAAAAAAAAAAAAAAAAAAAA">
                                      <p:cBhvr>
                                        <p:cTn id="70" dur="2000" fill="hold"/>
                                        <p:tgtEl>
                                          <p:spTgt spid="1064"/>
                                        </p:tgtEl>
                                        <p:attrNameLst>
                                          <p:attrName>ppt_x</p:attrName>
                                          <p:attrName>ppt_y</p:attrName>
                                        </p:attrNameLst>
                                      </p:cBhvr>
                                    </p:animMotion>
                                  </p:childTnLst>
                                </p:cTn>
                              </p:par>
                            </p:childTnLst>
                          </p:cTn>
                        </p:par>
                        <p:par>
                          <p:cTn id="71" fill="hold">
                            <p:stCondLst>
                              <p:cond delay="2000"/>
                            </p:stCondLst>
                            <p:childTnLst>
                              <p:par>
                                <p:cTn id="72" presetID="0" presetClass="path" presetSubtype="0" accel="50000" decel="50000" fill="hold" nodeType="afterEffect">
                                  <p:stCondLst>
                                    <p:cond delay="0"/>
                                  </p:stCondLst>
                                  <p:childTnLst>
                                    <p:animMotion origin="layout" path="M -0.03715 0.39907 L -0.03715 0.39969 C -0.04062 0.3929 -0.04635 0.38086 -0.05104 0.37562 C -0.05469 0.3713 -0.05868 0.36883 -0.06198 0.36389 C -0.06389 0.3608 -0.06562 0.35741 -0.06753 0.35494 C -0.06944 0.35247 -0.07135 0.35123 -0.07291 0.34907 C -0.075 0.34599 -0.07673 0.3429 -0.07847 0.34012 L -0.0908 0.32253 L -0.09496 0.31667 C -0.09635 0.31451 -0.09757 0.31204 -0.09913 0.3108 C -0.10694 0.30525 -0.1 0.3108 -0.10746 0.30185 C -0.1092 0.29969 -0.11111 0.29784 -0.11285 0.29599 C -0.11441 0.29414 -0.11562 0.29167 -0.11701 0.29012 C -0.1184 0.28858 -0.11996 0.28858 -0.12118 0.28735 C -0.12413 0.28364 -0.12621 0.27778 -0.12934 0.27531 C -0.13073 0.27438 -0.13229 0.27407 -0.13351 0.27253 C -0.13646 0.26883 -0.13871 0.26296 -0.14184 0.2608 C -0.14323 0.25957 -0.14462 0.25926 -0.14583 0.25772 C -0.16024 0.24074 -0.14896 0.24969 -0.15833 0.2429 C -0.17639 0.21389 -0.15451 0.24722 -0.16788 0.23117 C -0.17083 0.22747 -0.17344 0.22315 -0.17621 0.21944 C -0.1776 0.21728 -0.17882 0.21482 -0.18021 0.21358 C -0.1816 0.21235 -0.18316 0.21204 -0.18437 0.21049 C -0.18732 0.20679 -0.18958 0.20093 -0.19271 0.19877 C -0.20312 0.19105 -0.19028 0.20154 -0.20087 0.19012 C -0.20226 0.18858 -0.20382 0.18858 -0.20503 0.18704 C -0.20798 0.18333 -0.21041 0.17809 -0.21337 0.17531 C -0.2151 0.17315 -0.21701 0.17161 -0.21875 0.16944 C -0.22083 0.16636 -0.22257 0.16296 -0.2243 0.16049 C -0.22708 0.15617 -0.22986 0.15247 -0.23246 0.14877 L -0.23663 0.1429 C -0.23767 0.13982 -0.23819 0.13611 -0.23941 0.13395 C -0.24201 0.12932 -0.24774 0.12222 -0.24774 0.12253 C -0.25416 0.10154 -0.25035 0.10833 -0.25729 0.09877 C -0.26128 0.07407 -0.25851 0.08611 -0.26562 0.06327 L -0.26823 0.05432 C -0.26927 0.05154 -0.26962 0.04753 -0.27101 0.04568 C -0.27239 0.04352 -0.27396 0.04198 -0.27517 0.03982 C -0.27812 0.03395 -0.28038 0.02654 -0.28351 0.02191 C -0.30434 -0.00772 -0.28298 0.02438 -0.29583 0.00154 C -0.30625 -0.01728 -0.29479 0.00648 -0.3026 -0.01018 " pathEditMode="relative" rAng="0" ptsTypes="AAAAAAAAAAAAAAAAAAAAAAAAAAAAAAAAAAAAAAAAA">
                                      <p:cBhvr>
                                        <p:cTn id="73" dur="2000" fill="hold"/>
                                        <p:tgtEl>
                                          <p:spTgt spid="1064"/>
                                        </p:tgtEl>
                                        <p:attrNameLst>
                                          <p:attrName>ppt_x</p:attrName>
                                          <p:attrName>ppt_y</p:attrName>
                                        </p:attrNameLst>
                                      </p:cBhvr>
                                      <p:rCtr x="-13281" y="-20432"/>
                                    </p:animMotion>
                                  </p:childTnLst>
                                </p:cTn>
                              </p:par>
                              <p:par>
                                <p:cTn id="74" presetID="42" presetClass="path" presetSubtype="0" accel="50000" decel="50000" fill="hold" grpId="2" nodeType="withEffect">
                                  <p:stCondLst>
                                    <p:cond delay="0"/>
                                  </p:stCondLst>
                                  <p:childTnLst>
                                    <p:animMotion origin="layout" path="M 5.55556E-7 -3.82716E-6 L -0.28177 -0.37314 " pathEditMode="relative" rAng="0" ptsTypes="AA">
                                      <p:cBhvr>
                                        <p:cTn id="75" dur="2000" fill="hold"/>
                                        <p:tgtEl>
                                          <p:spTgt spid="99"/>
                                        </p:tgtEl>
                                        <p:attrNameLst>
                                          <p:attrName>ppt_x</p:attrName>
                                          <p:attrName>ppt_y</p:attrName>
                                        </p:attrNameLst>
                                      </p:cBhvr>
                                      <p:rCtr x="-14097" y="-18673"/>
                                    </p:animMotion>
                                  </p:childTnLst>
                                </p:cTn>
                              </p:par>
                              <p:par>
                                <p:cTn id="76" presetID="3" presetClass="emph" presetSubtype="2" fill="hold" grpId="3" nodeType="withEffect">
                                  <p:stCondLst>
                                    <p:cond delay="0"/>
                                  </p:stCondLst>
                                  <p:childTnLst>
                                    <p:animClr clrSpc="rgb" dir="cw">
                                      <p:cBhvr override="childStyle">
                                        <p:cTn id="77" dur="2000" fill="hold"/>
                                        <p:tgtEl>
                                          <p:spTgt spid="99"/>
                                        </p:tgtEl>
                                        <p:attrNameLst>
                                          <p:attrName>style.color</p:attrName>
                                        </p:attrNameLst>
                                      </p:cBhvr>
                                      <p:to>
                                        <a:srgbClr val="FF0000"/>
                                      </p:to>
                                    </p:animClr>
                                  </p:childTnLst>
                                </p:cTn>
                              </p:par>
                            </p:childTnLst>
                          </p:cTn>
                        </p:par>
                        <p:par>
                          <p:cTn id="78" fill="hold">
                            <p:stCondLst>
                              <p:cond delay="4000"/>
                            </p:stCondLst>
                            <p:childTnLst>
                              <p:par>
                                <p:cTn id="79" presetID="35" presetClass="path" presetSubtype="0" accel="50000" decel="50000" fill="hold" nodeType="afterEffect">
                                  <p:stCondLst>
                                    <p:cond delay="0"/>
                                  </p:stCondLst>
                                  <p:childTnLst>
                                    <p:animMotion origin="layout" path="M -0.30261 -0.01018 L -0.95799 -0.07778 " pathEditMode="relative" rAng="0" ptsTypes="AA">
                                      <p:cBhvr>
                                        <p:cTn id="80" dur="2000" fill="hold"/>
                                        <p:tgtEl>
                                          <p:spTgt spid="1064"/>
                                        </p:tgtEl>
                                        <p:attrNameLst>
                                          <p:attrName>ppt_x</p:attrName>
                                          <p:attrName>ppt_y</p:attrName>
                                        </p:attrNameLst>
                                      </p:cBhvr>
                                      <p:rCtr x="-32778" y="-3395"/>
                                    </p:animMotion>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nodeType="clickEffect">
                                  <p:stCondLst>
                                    <p:cond delay="0"/>
                                  </p:stCondLst>
                                  <p:childTnLst>
                                    <p:animEffect transition="out" filter="fade">
                                      <p:cBhvr>
                                        <p:cTn id="84" dur="500"/>
                                        <p:tgtEl>
                                          <p:spTgt spid="7"/>
                                        </p:tgtEl>
                                      </p:cBhvr>
                                    </p:animEffect>
                                    <p:set>
                                      <p:cBhvr>
                                        <p:cTn id="85" dur="1" fill="hold">
                                          <p:stCondLst>
                                            <p:cond delay="499"/>
                                          </p:stCondLst>
                                        </p:cTn>
                                        <p:tgtEl>
                                          <p:spTgt spid="7"/>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500"/>
                                        <p:tgtEl>
                                          <p:spTgt spid="539"/>
                                        </p:tgtEl>
                                      </p:cBhvr>
                                    </p:animEffect>
                                    <p:set>
                                      <p:cBhvr>
                                        <p:cTn id="88" dur="1" fill="hold">
                                          <p:stCondLst>
                                            <p:cond delay="499"/>
                                          </p:stCondLst>
                                        </p:cTn>
                                        <p:tgtEl>
                                          <p:spTgt spid="539"/>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500"/>
                                        <p:tgtEl>
                                          <p:spTgt spid="452"/>
                                        </p:tgtEl>
                                      </p:cBhvr>
                                    </p:animEffect>
                                    <p:set>
                                      <p:cBhvr>
                                        <p:cTn id="91" dur="1" fill="hold">
                                          <p:stCondLst>
                                            <p:cond delay="499"/>
                                          </p:stCondLst>
                                        </p:cTn>
                                        <p:tgtEl>
                                          <p:spTgt spid="452"/>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500"/>
                                        <p:tgtEl>
                                          <p:spTgt spid="100"/>
                                        </p:tgtEl>
                                      </p:cBhvr>
                                    </p:animEffect>
                                    <p:set>
                                      <p:cBhvr>
                                        <p:cTn id="94" dur="1" fill="hold">
                                          <p:stCondLst>
                                            <p:cond delay="499"/>
                                          </p:stCondLst>
                                        </p:cTn>
                                        <p:tgtEl>
                                          <p:spTgt spid="100"/>
                                        </p:tgtEl>
                                        <p:attrNameLst>
                                          <p:attrName>style.visibility</p:attrName>
                                        </p:attrNameLst>
                                      </p:cBhvr>
                                      <p:to>
                                        <p:strVal val="hidden"/>
                                      </p:to>
                                    </p:set>
                                  </p:childTnLst>
                                </p:cTn>
                              </p:par>
                              <p:par>
                                <p:cTn id="95" presetID="10" presetClass="exit" presetSubtype="0" fill="hold" nodeType="withEffect">
                                  <p:stCondLst>
                                    <p:cond delay="0"/>
                                  </p:stCondLst>
                                  <p:childTnLst>
                                    <p:animEffect transition="out" filter="fade">
                                      <p:cBhvr>
                                        <p:cTn id="96" dur="500"/>
                                        <p:tgtEl>
                                          <p:spTgt spid="626"/>
                                        </p:tgtEl>
                                      </p:cBhvr>
                                    </p:animEffect>
                                    <p:set>
                                      <p:cBhvr>
                                        <p:cTn id="97" dur="1" fill="hold">
                                          <p:stCondLst>
                                            <p:cond delay="499"/>
                                          </p:stCondLst>
                                        </p:cTn>
                                        <p:tgtEl>
                                          <p:spTgt spid="626"/>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98"/>
                                        </p:tgtEl>
                                      </p:cBhvr>
                                    </p:animEffect>
                                    <p:set>
                                      <p:cBhvr>
                                        <p:cTn id="100" dur="1" fill="hold">
                                          <p:stCondLst>
                                            <p:cond delay="499"/>
                                          </p:stCondLst>
                                        </p:cTn>
                                        <p:tgtEl>
                                          <p:spTgt spid="98"/>
                                        </p:tgtEl>
                                        <p:attrNameLst>
                                          <p:attrName>style.visibility</p:attrName>
                                        </p:attrNameLst>
                                      </p:cBhvr>
                                      <p:to>
                                        <p:strVal val="hidden"/>
                                      </p:to>
                                    </p:set>
                                  </p:childTnLst>
                                </p:cTn>
                              </p:par>
                              <p:par>
                                <p:cTn id="101" presetID="10" presetClass="exit" presetSubtype="0" fill="hold" nodeType="withEffect">
                                  <p:stCondLst>
                                    <p:cond delay="0"/>
                                  </p:stCondLst>
                                  <p:childTnLst>
                                    <p:animEffect transition="out" filter="fade">
                                      <p:cBhvr>
                                        <p:cTn id="102" dur="500"/>
                                        <p:tgtEl>
                                          <p:spTgt spid="713"/>
                                        </p:tgtEl>
                                      </p:cBhvr>
                                    </p:animEffect>
                                    <p:set>
                                      <p:cBhvr>
                                        <p:cTn id="103" dur="1" fill="hold">
                                          <p:stCondLst>
                                            <p:cond delay="499"/>
                                          </p:stCondLst>
                                        </p:cTn>
                                        <p:tgtEl>
                                          <p:spTgt spid="713"/>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500"/>
                                        <p:tgtEl>
                                          <p:spTgt spid="1065"/>
                                        </p:tgtEl>
                                      </p:cBhvr>
                                    </p:animEffect>
                                    <p:set>
                                      <p:cBhvr>
                                        <p:cTn id="106" dur="1" fill="hold">
                                          <p:stCondLst>
                                            <p:cond delay="499"/>
                                          </p:stCondLst>
                                        </p:cTn>
                                        <p:tgtEl>
                                          <p:spTgt spid="1065"/>
                                        </p:tgtEl>
                                        <p:attrNameLst>
                                          <p:attrName>style.visibility</p:attrName>
                                        </p:attrNameLst>
                                      </p:cBhvr>
                                      <p:to>
                                        <p:strVal val="hidden"/>
                                      </p:to>
                                    </p:set>
                                  </p:childTnLst>
                                </p:cTn>
                              </p:par>
                            </p:childTnLst>
                          </p:cTn>
                        </p:par>
                        <p:par>
                          <p:cTn id="107" fill="hold">
                            <p:stCondLst>
                              <p:cond delay="500"/>
                            </p:stCondLst>
                            <p:childTnLst>
                              <p:par>
                                <p:cTn id="108" presetID="22" presetClass="entr" presetSubtype="1" fill="hold" grpId="0" nodeType="afterEffect">
                                  <p:stCondLst>
                                    <p:cond delay="0"/>
                                  </p:stCondLst>
                                  <p:childTnLst>
                                    <p:set>
                                      <p:cBhvr>
                                        <p:cTn id="109" dur="1" fill="hold">
                                          <p:stCondLst>
                                            <p:cond delay="0"/>
                                          </p:stCondLst>
                                        </p:cTn>
                                        <p:tgtEl>
                                          <p:spTgt spid="1061"/>
                                        </p:tgtEl>
                                        <p:attrNameLst>
                                          <p:attrName>style.visibility</p:attrName>
                                        </p:attrNameLst>
                                      </p:cBhvr>
                                      <p:to>
                                        <p:strVal val="visible"/>
                                      </p:to>
                                    </p:set>
                                    <p:animEffect transition="in" filter="wipe(up)">
                                      <p:cBhvr>
                                        <p:cTn id="110" dur="500"/>
                                        <p:tgtEl>
                                          <p:spTgt spid="1061"/>
                                        </p:tgtEl>
                                      </p:cBhvr>
                                    </p:animEffect>
                                  </p:childTnLst>
                                </p:cTn>
                              </p:par>
                            </p:childTnLst>
                          </p:cTn>
                        </p:par>
                        <p:par>
                          <p:cTn id="111" fill="hold">
                            <p:stCondLst>
                              <p:cond delay="1000"/>
                            </p:stCondLst>
                            <p:childTnLst>
                              <p:par>
                                <p:cTn id="112" presetID="22" presetClass="entr" presetSubtype="8" fill="hold"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wipe(left)">
                                      <p:cBhvr>
                                        <p:cTn id="1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8" grpId="1"/>
      <p:bldP spid="1065" grpId="0"/>
      <p:bldP spid="1065" grpId="1"/>
      <p:bldP spid="1061" grpId="0" animBg="1"/>
      <p:bldP spid="100" grpId="0"/>
      <p:bldP spid="100" grpId="1"/>
      <p:bldP spid="99" grpId="0"/>
      <p:bldP spid="99" grpId="2"/>
      <p:bldP spid="99" grpId="3"/>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5CB989E-6FF2-4A8D-8652-66F508660568}"/>
              </a:ext>
            </a:extLst>
          </p:cNvPr>
          <p:cNvGrpSpPr/>
          <p:nvPr/>
        </p:nvGrpSpPr>
        <p:grpSpPr>
          <a:xfrm>
            <a:off x="3261167" y="438150"/>
            <a:ext cx="5558757" cy="2042337"/>
            <a:chOff x="3261168" y="377013"/>
            <a:chExt cx="4913802" cy="2042337"/>
          </a:xfrm>
        </p:grpSpPr>
        <p:pic>
          <p:nvPicPr>
            <p:cNvPr id="8" name="Picture 7">
              <a:extLst>
                <a:ext uri="{FF2B5EF4-FFF2-40B4-BE49-F238E27FC236}">
                  <a16:creationId xmlns:a16="http://schemas.microsoft.com/office/drawing/2014/main" id="{B253961F-DAAB-4421-8FC8-31D6B8C8E925}"/>
                </a:ext>
              </a:extLst>
            </p:cNvPr>
            <p:cNvPicPr>
              <a:picLocks noChangeAspect="1"/>
            </p:cNvPicPr>
            <p:nvPr/>
          </p:nvPicPr>
          <p:blipFill>
            <a:blip r:embed="rId3"/>
            <a:stretch>
              <a:fillRect/>
            </a:stretch>
          </p:blipFill>
          <p:spPr>
            <a:xfrm>
              <a:off x="3261168" y="377013"/>
              <a:ext cx="4913802" cy="2042337"/>
            </a:xfrm>
            <a:prstGeom prst="rect">
              <a:avLst/>
            </a:prstGeom>
          </p:spPr>
        </p:pic>
        <p:grpSp>
          <p:nvGrpSpPr>
            <p:cNvPr id="4" name="Group 3">
              <a:extLst>
                <a:ext uri="{FF2B5EF4-FFF2-40B4-BE49-F238E27FC236}">
                  <a16:creationId xmlns:a16="http://schemas.microsoft.com/office/drawing/2014/main" id="{1DFD87F3-7CBC-443E-A6EB-6D9E5275DC5B}"/>
                </a:ext>
              </a:extLst>
            </p:cNvPr>
            <p:cNvGrpSpPr/>
            <p:nvPr/>
          </p:nvGrpSpPr>
          <p:grpSpPr>
            <a:xfrm>
              <a:off x="3656351" y="1055039"/>
              <a:ext cx="3727352" cy="1015663"/>
              <a:chOff x="3656351" y="1055039"/>
              <a:chExt cx="3727352" cy="1015663"/>
            </a:xfrm>
          </p:grpSpPr>
          <p:cxnSp>
            <p:nvCxnSpPr>
              <p:cNvPr id="1059" name="Straight Connector 1058">
                <a:extLst>
                  <a:ext uri="{FF2B5EF4-FFF2-40B4-BE49-F238E27FC236}">
                    <a16:creationId xmlns:a16="http://schemas.microsoft.com/office/drawing/2014/main" id="{FAE36A6D-B202-4972-A3CD-F68F9A4477BE}"/>
                  </a:ext>
                </a:extLst>
              </p:cNvPr>
              <p:cNvCxnSpPr>
                <a:cxnSpLocks/>
              </p:cNvCxnSpPr>
              <p:nvPr/>
            </p:nvCxnSpPr>
            <p:spPr>
              <a:xfrm flipH="1">
                <a:off x="3719883" y="1962150"/>
                <a:ext cx="1238900" cy="0"/>
              </a:xfrm>
              <a:prstGeom prst="line">
                <a:avLst/>
              </a:prstGeom>
              <a:ln w="12700">
                <a:solidFill>
                  <a:srgbClr val="1FB9EF"/>
                </a:solidFill>
              </a:ln>
            </p:spPr>
            <p:style>
              <a:lnRef idx="1">
                <a:schemeClr val="accent1"/>
              </a:lnRef>
              <a:fillRef idx="0">
                <a:schemeClr val="accent1"/>
              </a:fillRef>
              <a:effectRef idx="0">
                <a:schemeClr val="accent1"/>
              </a:effectRef>
              <a:fontRef idx="minor">
                <a:schemeClr val="tx1"/>
              </a:fontRef>
            </p:style>
          </p:cxnSp>
          <p:sp>
            <p:nvSpPr>
              <p:cNvPr id="1058" name="TextBox 1057">
                <a:extLst>
                  <a:ext uri="{FF2B5EF4-FFF2-40B4-BE49-F238E27FC236}">
                    <a16:creationId xmlns:a16="http://schemas.microsoft.com/office/drawing/2014/main" id="{F5A22BF6-BADA-4E5B-A8B3-F96FC008C9F7}"/>
                  </a:ext>
                </a:extLst>
              </p:cNvPr>
              <p:cNvSpPr txBox="1"/>
              <p:nvPr/>
            </p:nvSpPr>
            <p:spPr>
              <a:xfrm>
                <a:off x="3656351" y="1055039"/>
                <a:ext cx="3727352" cy="1015663"/>
              </a:xfrm>
              <a:prstGeom prst="rect">
                <a:avLst/>
              </a:prstGeom>
              <a:noFill/>
            </p:spPr>
            <p:txBody>
              <a:bodyPr wrap="square">
                <a:spAutoFit/>
              </a:bodyPr>
              <a:lstStyle/>
              <a:p>
                <a:pPr algn="just">
                  <a:tabLst>
                    <a:tab pos="60325" algn="l"/>
                    <a:tab pos="168275" algn="l"/>
                  </a:tabLst>
                </a:pPr>
                <a:r>
                  <a:rPr lang="en-US" sz="2000">
                    <a:solidFill>
                      <a:srgbClr val="00B0F0"/>
                    </a:solidFill>
                    <a:latin typeface="SVN-Clementine" panose="020F0502020204030203" pitchFamily="34" charset="0"/>
                  </a:rPr>
                  <a:t>      Sắp đến giờ học trực tuyến mà Nam vẫn đang loay hoay, chưa biết cách vào lớp.</a:t>
                </a:r>
              </a:p>
              <a:p>
                <a:pPr algn="just">
                  <a:tabLst>
                    <a:tab pos="60325" algn="l"/>
                    <a:tab pos="168275" algn="l"/>
                  </a:tabLst>
                </a:pPr>
                <a:r>
                  <a:rPr lang="en-US" sz="2000">
                    <a:solidFill>
                      <a:srgbClr val="00B0F0"/>
                    </a:solidFill>
                    <a:latin typeface="SVN-Clementine" panose="020F0502020204030203" pitchFamily="34" charset="0"/>
                  </a:rPr>
                  <a:t>                , ba em đã kịp thời xuất hiện.</a:t>
                </a:r>
                <a:endParaRPr lang="vi-VN" sz="2000">
                  <a:solidFill>
                    <a:srgbClr val="00B0F0"/>
                  </a:solidFill>
                  <a:latin typeface="SVN-Clementine" panose="020F0502020204030203" pitchFamily="34" charset="0"/>
                </a:endParaRPr>
              </a:p>
            </p:txBody>
          </p:sp>
        </p:grpSp>
      </p:grpSp>
      <p:pic>
        <p:nvPicPr>
          <p:cNvPr id="1066" name="Picture 4" descr="Cha Và Con Trai Dạy Học Trực Tuyến Hình ảnh | Định dạng hình ảnh JPG  501162763| vn.lovepik.com">
            <a:extLst>
              <a:ext uri="{FF2B5EF4-FFF2-40B4-BE49-F238E27FC236}">
                <a16:creationId xmlns:a16="http://schemas.microsoft.com/office/drawing/2014/main" id="{4612F051-F699-48E7-8E19-F0A41089249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8506" r="20466" b="6461"/>
          <a:stretch/>
        </p:blipFill>
        <p:spPr bwMode="auto">
          <a:xfrm>
            <a:off x="152400" y="133350"/>
            <a:ext cx="2514601" cy="220633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98" name="TextBox 97">
            <a:extLst>
              <a:ext uri="{FF2B5EF4-FFF2-40B4-BE49-F238E27FC236}">
                <a16:creationId xmlns:a16="http://schemas.microsoft.com/office/drawing/2014/main" id="{75119BE3-DC2B-4E79-8D55-5FCE57186958}"/>
              </a:ext>
            </a:extLst>
          </p:cNvPr>
          <p:cNvSpPr txBox="1"/>
          <p:nvPr/>
        </p:nvSpPr>
        <p:spPr>
          <a:xfrm>
            <a:off x="6248400" y="3867150"/>
            <a:ext cx="2406592" cy="461665"/>
          </a:xfrm>
          <a:prstGeom prst="rect">
            <a:avLst/>
          </a:prstGeom>
          <a:noFill/>
        </p:spPr>
        <p:txBody>
          <a:bodyPr wrap="square" rtlCol="0">
            <a:spAutoFit/>
          </a:bodyPr>
          <a:lstStyle/>
          <a:p>
            <a:pPr algn="ctr"/>
            <a:r>
              <a:rPr lang="en-US" sz="2400">
                <a:latin typeface="SVN-Clementine" panose="020F0502020204030203" pitchFamily="34" charset="0"/>
              </a:rPr>
              <a:t> Một hôm</a:t>
            </a:r>
          </a:p>
        </p:txBody>
      </p:sp>
      <p:sp>
        <p:nvSpPr>
          <p:cNvPr id="99" name="TextBox 98">
            <a:extLst>
              <a:ext uri="{FF2B5EF4-FFF2-40B4-BE49-F238E27FC236}">
                <a16:creationId xmlns:a16="http://schemas.microsoft.com/office/drawing/2014/main" id="{5A127CB3-894B-401D-861E-5A17A51215E0}"/>
              </a:ext>
            </a:extLst>
          </p:cNvPr>
          <p:cNvSpPr txBox="1"/>
          <p:nvPr/>
        </p:nvSpPr>
        <p:spPr>
          <a:xfrm>
            <a:off x="6533925" y="3053049"/>
            <a:ext cx="2286000" cy="461665"/>
          </a:xfrm>
          <a:prstGeom prst="rect">
            <a:avLst/>
          </a:prstGeom>
          <a:noFill/>
        </p:spPr>
        <p:txBody>
          <a:bodyPr wrap="square" rtlCol="0">
            <a:spAutoFit/>
          </a:bodyPr>
          <a:lstStyle/>
          <a:p>
            <a:r>
              <a:rPr lang="en-US" sz="2400">
                <a:latin typeface="SVN-Clementine" panose="020F0502020204030203" pitchFamily="34" charset="0"/>
              </a:rPr>
              <a:t>Ngày hôm qua</a:t>
            </a:r>
          </a:p>
        </p:txBody>
      </p:sp>
      <p:sp>
        <p:nvSpPr>
          <p:cNvPr id="100" name="TextBox 99">
            <a:extLst>
              <a:ext uri="{FF2B5EF4-FFF2-40B4-BE49-F238E27FC236}">
                <a16:creationId xmlns:a16="http://schemas.microsoft.com/office/drawing/2014/main" id="{06FFAFBB-B59D-436E-9A32-2BD93E4A752C}"/>
              </a:ext>
            </a:extLst>
          </p:cNvPr>
          <p:cNvSpPr txBox="1"/>
          <p:nvPr/>
        </p:nvSpPr>
        <p:spPr>
          <a:xfrm>
            <a:off x="747039" y="3905046"/>
            <a:ext cx="3091912" cy="523220"/>
          </a:xfrm>
          <a:prstGeom prst="rect">
            <a:avLst/>
          </a:prstGeom>
          <a:noFill/>
        </p:spPr>
        <p:txBody>
          <a:bodyPr wrap="square" rtlCol="0">
            <a:spAutoFit/>
          </a:bodyPr>
          <a:lstStyle/>
          <a:p>
            <a:pPr algn="ctr"/>
            <a:r>
              <a:rPr lang="en-US" sz="2800" dirty="0" err="1">
                <a:latin typeface="SVN-Clementine" panose="020F0502020204030203" pitchFamily="34" charset="0"/>
              </a:rPr>
              <a:t>Tuy</a:t>
            </a:r>
            <a:r>
              <a:rPr lang="en-US" sz="2800" dirty="0">
                <a:latin typeface="SVN-Clementine" panose="020F0502020204030203" pitchFamily="34" charset="0"/>
              </a:rPr>
              <a:t> </a:t>
            </a:r>
            <a:r>
              <a:rPr lang="en-US" sz="2800" dirty="0" err="1">
                <a:latin typeface="SVN-Clementine" panose="020F0502020204030203" pitchFamily="34" charset="0"/>
              </a:rPr>
              <a:t>nhiên</a:t>
            </a:r>
            <a:endParaRPr lang="en-US" sz="2800" dirty="0">
              <a:latin typeface="SVN-Clementine" panose="020F0502020204030203" pitchFamily="34" charset="0"/>
            </a:endParaRPr>
          </a:p>
        </p:txBody>
      </p:sp>
      <p:grpSp>
        <p:nvGrpSpPr>
          <p:cNvPr id="7" name="Group 6">
            <a:extLst>
              <a:ext uri="{FF2B5EF4-FFF2-40B4-BE49-F238E27FC236}">
                <a16:creationId xmlns:a16="http://schemas.microsoft.com/office/drawing/2014/main" id="{56AEF96A-6864-4056-A5D9-A3C63AA8041D}"/>
              </a:ext>
            </a:extLst>
          </p:cNvPr>
          <p:cNvGrpSpPr/>
          <p:nvPr/>
        </p:nvGrpSpPr>
        <p:grpSpPr>
          <a:xfrm>
            <a:off x="541938" y="2886454"/>
            <a:ext cx="2985759" cy="766020"/>
            <a:chOff x="541938" y="2886454"/>
            <a:chExt cx="2985759" cy="766020"/>
          </a:xfrm>
        </p:grpSpPr>
        <p:sp>
          <p:nvSpPr>
            <p:cNvPr id="366" name="Freeform 21">
              <a:extLst>
                <a:ext uri="{FF2B5EF4-FFF2-40B4-BE49-F238E27FC236}">
                  <a16:creationId xmlns:a16="http://schemas.microsoft.com/office/drawing/2014/main" id="{4634A7E3-0C46-4046-A1E1-D395F4511A49}"/>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367" name="组合 182">
              <a:extLst>
                <a:ext uri="{FF2B5EF4-FFF2-40B4-BE49-F238E27FC236}">
                  <a16:creationId xmlns:a16="http://schemas.microsoft.com/office/drawing/2014/main" id="{E2B55C00-A8DF-46B2-B68D-B67B04CB6ED5}"/>
                </a:ext>
              </a:extLst>
            </p:cNvPr>
            <p:cNvGrpSpPr/>
            <p:nvPr/>
          </p:nvGrpSpPr>
          <p:grpSpPr>
            <a:xfrm>
              <a:off x="541938" y="2886454"/>
              <a:ext cx="695243" cy="766020"/>
              <a:chOff x="6674548" y="1258087"/>
              <a:chExt cx="1105051" cy="1180297"/>
            </a:xfrm>
          </p:grpSpPr>
          <p:sp>
            <p:nvSpPr>
              <p:cNvPr id="368" name="Freeform 10">
                <a:extLst>
                  <a:ext uri="{FF2B5EF4-FFF2-40B4-BE49-F238E27FC236}">
                    <a16:creationId xmlns:a16="http://schemas.microsoft.com/office/drawing/2014/main" id="{223D4112-1F8A-4043-BF1E-FC18D0BA02BA}"/>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1">
                <a:extLst>
                  <a:ext uri="{FF2B5EF4-FFF2-40B4-BE49-F238E27FC236}">
                    <a16:creationId xmlns:a16="http://schemas.microsoft.com/office/drawing/2014/main" id="{9DF6E7D1-6BED-4F73-9208-52BEDC752428}"/>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2">
                <a:extLst>
                  <a:ext uri="{FF2B5EF4-FFF2-40B4-BE49-F238E27FC236}">
                    <a16:creationId xmlns:a16="http://schemas.microsoft.com/office/drawing/2014/main" id="{E2F0D3E4-64D2-4CF3-98E7-DF26BBF9DF93}"/>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3">
                <a:extLst>
                  <a:ext uri="{FF2B5EF4-FFF2-40B4-BE49-F238E27FC236}">
                    <a16:creationId xmlns:a16="http://schemas.microsoft.com/office/drawing/2014/main" id="{0E2EC626-0310-40F2-A67B-C53F23C34CAF}"/>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14">
                <a:extLst>
                  <a:ext uri="{FF2B5EF4-FFF2-40B4-BE49-F238E27FC236}">
                    <a16:creationId xmlns:a16="http://schemas.microsoft.com/office/drawing/2014/main" id="{FEF62F5D-E7E5-4A3E-95F4-1F9C4349911F}"/>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15">
                <a:extLst>
                  <a:ext uri="{FF2B5EF4-FFF2-40B4-BE49-F238E27FC236}">
                    <a16:creationId xmlns:a16="http://schemas.microsoft.com/office/drawing/2014/main" id="{EDF8DF08-E8E5-4DBA-BE02-9E1938BD8B12}"/>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6">
                <a:extLst>
                  <a:ext uri="{FF2B5EF4-FFF2-40B4-BE49-F238E27FC236}">
                    <a16:creationId xmlns:a16="http://schemas.microsoft.com/office/drawing/2014/main" id="{BBDB179A-89D0-4856-952F-9FEF50569024}"/>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17">
                <a:extLst>
                  <a:ext uri="{FF2B5EF4-FFF2-40B4-BE49-F238E27FC236}">
                    <a16:creationId xmlns:a16="http://schemas.microsoft.com/office/drawing/2014/main" id="{4FD04BC8-2CE8-4731-9680-AE4916B1EF75}"/>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8">
                <a:extLst>
                  <a:ext uri="{FF2B5EF4-FFF2-40B4-BE49-F238E27FC236}">
                    <a16:creationId xmlns:a16="http://schemas.microsoft.com/office/drawing/2014/main" id="{D75EC5A4-E3CD-484E-8F10-37F11CE37D1E}"/>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9">
                <a:extLst>
                  <a:ext uri="{FF2B5EF4-FFF2-40B4-BE49-F238E27FC236}">
                    <a16:creationId xmlns:a16="http://schemas.microsoft.com/office/drawing/2014/main" id="{050D8E46-B2D2-4588-A3E1-60C5CEAD37B6}"/>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0">
                <a:extLst>
                  <a:ext uri="{FF2B5EF4-FFF2-40B4-BE49-F238E27FC236}">
                    <a16:creationId xmlns:a16="http://schemas.microsoft.com/office/drawing/2014/main" id="{EC73CF33-19F6-403D-B05F-5881173FB52E}"/>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1">
                <a:extLst>
                  <a:ext uri="{FF2B5EF4-FFF2-40B4-BE49-F238E27FC236}">
                    <a16:creationId xmlns:a16="http://schemas.microsoft.com/office/drawing/2014/main" id="{A578D8E9-50E0-455D-B333-F15B45622858}"/>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2">
                <a:extLst>
                  <a:ext uri="{FF2B5EF4-FFF2-40B4-BE49-F238E27FC236}">
                    <a16:creationId xmlns:a16="http://schemas.microsoft.com/office/drawing/2014/main" id="{4BDAF91C-169A-4560-A61A-BC7EA49F91D7}"/>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23">
                <a:extLst>
                  <a:ext uri="{FF2B5EF4-FFF2-40B4-BE49-F238E27FC236}">
                    <a16:creationId xmlns:a16="http://schemas.microsoft.com/office/drawing/2014/main" id="{8408C8DB-4C55-467F-A6E4-448374E726FE}"/>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4">
                <a:extLst>
                  <a:ext uri="{FF2B5EF4-FFF2-40B4-BE49-F238E27FC236}">
                    <a16:creationId xmlns:a16="http://schemas.microsoft.com/office/drawing/2014/main" id="{D72228EC-38AF-4B56-8CC9-149D6995E61A}"/>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25">
                <a:extLst>
                  <a:ext uri="{FF2B5EF4-FFF2-40B4-BE49-F238E27FC236}">
                    <a16:creationId xmlns:a16="http://schemas.microsoft.com/office/drawing/2014/main" id="{90ECF526-E56D-4921-BE8D-41D085EBD0DB}"/>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26">
                <a:extLst>
                  <a:ext uri="{FF2B5EF4-FFF2-40B4-BE49-F238E27FC236}">
                    <a16:creationId xmlns:a16="http://schemas.microsoft.com/office/drawing/2014/main" id="{42891CF6-A32A-47FA-9534-ADB80D820A8D}"/>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27">
                <a:extLst>
                  <a:ext uri="{FF2B5EF4-FFF2-40B4-BE49-F238E27FC236}">
                    <a16:creationId xmlns:a16="http://schemas.microsoft.com/office/drawing/2014/main" id="{5F2F2258-1796-4463-B550-D578FDFE88F3}"/>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28">
                <a:extLst>
                  <a:ext uri="{FF2B5EF4-FFF2-40B4-BE49-F238E27FC236}">
                    <a16:creationId xmlns:a16="http://schemas.microsoft.com/office/drawing/2014/main" id="{CD5F2670-6032-43FA-8C86-EDBE7C3011F8}"/>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9">
                <a:extLst>
                  <a:ext uri="{FF2B5EF4-FFF2-40B4-BE49-F238E27FC236}">
                    <a16:creationId xmlns:a16="http://schemas.microsoft.com/office/drawing/2014/main" id="{B3F093C5-3F62-42AE-923C-DF22FFF81BAB}"/>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0">
                <a:extLst>
                  <a:ext uri="{FF2B5EF4-FFF2-40B4-BE49-F238E27FC236}">
                    <a16:creationId xmlns:a16="http://schemas.microsoft.com/office/drawing/2014/main" id="{40236C42-BF7F-40D7-BF5E-BFC1A3EF32DB}"/>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1">
                <a:extLst>
                  <a:ext uri="{FF2B5EF4-FFF2-40B4-BE49-F238E27FC236}">
                    <a16:creationId xmlns:a16="http://schemas.microsoft.com/office/drawing/2014/main" id="{EE83F82E-1987-47F0-BE80-510D0373F54E}"/>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2">
                <a:extLst>
                  <a:ext uri="{FF2B5EF4-FFF2-40B4-BE49-F238E27FC236}">
                    <a16:creationId xmlns:a16="http://schemas.microsoft.com/office/drawing/2014/main" id="{0D8357FE-8802-4F20-9C51-102D6D701E50}"/>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3">
                <a:extLst>
                  <a:ext uri="{FF2B5EF4-FFF2-40B4-BE49-F238E27FC236}">
                    <a16:creationId xmlns:a16="http://schemas.microsoft.com/office/drawing/2014/main" id="{601E7D03-BBEA-415C-AB5F-271F1BBB5B8D}"/>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4">
                <a:extLst>
                  <a:ext uri="{FF2B5EF4-FFF2-40B4-BE49-F238E27FC236}">
                    <a16:creationId xmlns:a16="http://schemas.microsoft.com/office/drawing/2014/main" id="{D8CAE184-FCCA-4AB1-89D6-AE9FF98A3CA7}"/>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5">
                <a:extLst>
                  <a:ext uri="{FF2B5EF4-FFF2-40B4-BE49-F238E27FC236}">
                    <a16:creationId xmlns:a16="http://schemas.microsoft.com/office/drawing/2014/main" id="{44CC2738-066B-4841-96A1-6A719C548430}"/>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6">
                <a:extLst>
                  <a:ext uri="{FF2B5EF4-FFF2-40B4-BE49-F238E27FC236}">
                    <a16:creationId xmlns:a16="http://schemas.microsoft.com/office/drawing/2014/main" id="{9149AB14-853D-478B-8E3C-00A461FA7C82}"/>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7">
                <a:extLst>
                  <a:ext uri="{FF2B5EF4-FFF2-40B4-BE49-F238E27FC236}">
                    <a16:creationId xmlns:a16="http://schemas.microsoft.com/office/drawing/2014/main" id="{99356F21-120E-4ADD-AC2E-0ADEEDD71AE0}"/>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8">
                <a:extLst>
                  <a:ext uri="{FF2B5EF4-FFF2-40B4-BE49-F238E27FC236}">
                    <a16:creationId xmlns:a16="http://schemas.microsoft.com/office/drawing/2014/main" id="{ECB5CAED-FAE4-4564-9C91-2CB688073C25}"/>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9">
                <a:extLst>
                  <a:ext uri="{FF2B5EF4-FFF2-40B4-BE49-F238E27FC236}">
                    <a16:creationId xmlns:a16="http://schemas.microsoft.com/office/drawing/2014/main" id="{A763FC66-8C61-403A-8ECE-4921059466C4}"/>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40">
                <a:extLst>
                  <a:ext uri="{FF2B5EF4-FFF2-40B4-BE49-F238E27FC236}">
                    <a16:creationId xmlns:a16="http://schemas.microsoft.com/office/drawing/2014/main" id="{68BC1098-397B-48E3-B07F-B8F25EC7D091}"/>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41">
                <a:extLst>
                  <a:ext uri="{FF2B5EF4-FFF2-40B4-BE49-F238E27FC236}">
                    <a16:creationId xmlns:a16="http://schemas.microsoft.com/office/drawing/2014/main" id="{BE14CAD0-DD17-4904-BAF7-32A8DFE040C7}"/>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42">
                <a:extLst>
                  <a:ext uri="{FF2B5EF4-FFF2-40B4-BE49-F238E27FC236}">
                    <a16:creationId xmlns:a16="http://schemas.microsoft.com/office/drawing/2014/main" id="{5E541E9F-0D7D-4994-A4B2-B6A9A8A128A9}"/>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43">
                <a:extLst>
                  <a:ext uri="{FF2B5EF4-FFF2-40B4-BE49-F238E27FC236}">
                    <a16:creationId xmlns:a16="http://schemas.microsoft.com/office/drawing/2014/main" id="{7E1CFEB5-7D00-4151-B7C5-90C07D87CA15}"/>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44">
                <a:extLst>
                  <a:ext uri="{FF2B5EF4-FFF2-40B4-BE49-F238E27FC236}">
                    <a16:creationId xmlns:a16="http://schemas.microsoft.com/office/drawing/2014/main" id="{9B40C63C-1601-4E87-810D-E3934F62811D}"/>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45">
                <a:extLst>
                  <a:ext uri="{FF2B5EF4-FFF2-40B4-BE49-F238E27FC236}">
                    <a16:creationId xmlns:a16="http://schemas.microsoft.com/office/drawing/2014/main" id="{8DF76C05-CB55-42B2-B201-F84783C15CEB}"/>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46">
                <a:extLst>
                  <a:ext uri="{FF2B5EF4-FFF2-40B4-BE49-F238E27FC236}">
                    <a16:creationId xmlns:a16="http://schemas.microsoft.com/office/drawing/2014/main" id="{E4DF5A9E-BB68-4CD9-9B76-D2A7AA57674A}"/>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47">
                <a:extLst>
                  <a:ext uri="{FF2B5EF4-FFF2-40B4-BE49-F238E27FC236}">
                    <a16:creationId xmlns:a16="http://schemas.microsoft.com/office/drawing/2014/main" id="{48E4765A-8F61-4685-AAC2-D2BE0CF765B7}"/>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48">
                <a:extLst>
                  <a:ext uri="{FF2B5EF4-FFF2-40B4-BE49-F238E27FC236}">
                    <a16:creationId xmlns:a16="http://schemas.microsoft.com/office/drawing/2014/main" id="{626DA9C9-F011-4930-ADC5-04D43237A329}"/>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49">
                <a:extLst>
                  <a:ext uri="{FF2B5EF4-FFF2-40B4-BE49-F238E27FC236}">
                    <a16:creationId xmlns:a16="http://schemas.microsoft.com/office/drawing/2014/main" id="{F1673B6C-51ED-40C9-855E-395B074A959F}"/>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0">
                <a:extLst>
                  <a:ext uri="{FF2B5EF4-FFF2-40B4-BE49-F238E27FC236}">
                    <a16:creationId xmlns:a16="http://schemas.microsoft.com/office/drawing/2014/main" id="{381CD9DB-8E35-4962-A837-DC7A5DBA444A}"/>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1">
                <a:extLst>
                  <a:ext uri="{FF2B5EF4-FFF2-40B4-BE49-F238E27FC236}">
                    <a16:creationId xmlns:a16="http://schemas.microsoft.com/office/drawing/2014/main" id="{03040289-57B7-4F2D-B004-EC2E3CE8724B}"/>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2">
                <a:extLst>
                  <a:ext uri="{FF2B5EF4-FFF2-40B4-BE49-F238E27FC236}">
                    <a16:creationId xmlns:a16="http://schemas.microsoft.com/office/drawing/2014/main" id="{4865D432-9045-4253-B1C9-F2EA8590811D}"/>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3">
                <a:extLst>
                  <a:ext uri="{FF2B5EF4-FFF2-40B4-BE49-F238E27FC236}">
                    <a16:creationId xmlns:a16="http://schemas.microsoft.com/office/drawing/2014/main" id="{83590D89-14C4-4D0B-A61A-7849F0EEAB0E}"/>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4">
                <a:extLst>
                  <a:ext uri="{FF2B5EF4-FFF2-40B4-BE49-F238E27FC236}">
                    <a16:creationId xmlns:a16="http://schemas.microsoft.com/office/drawing/2014/main" id="{462F8D7A-5D2F-42EA-A154-D07C1FD53267}"/>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5">
                <a:extLst>
                  <a:ext uri="{FF2B5EF4-FFF2-40B4-BE49-F238E27FC236}">
                    <a16:creationId xmlns:a16="http://schemas.microsoft.com/office/drawing/2014/main" id="{368242A9-9EE6-45DE-AC71-51FDE10018F2}"/>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6">
                <a:extLst>
                  <a:ext uri="{FF2B5EF4-FFF2-40B4-BE49-F238E27FC236}">
                    <a16:creationId xmlns:a16="http://schemas.microsoft.com/office/drawing/2014/main" id="{47AFBD00-87DD-4618-A886-75331F58E8A0}"/>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7">
                <a:extLst>
                  <a:ext uri="{FF2B5EF4-FFF2-40B4-BE49-F238E27FC236}">
                    <a16:creationId xmlns:a16="http://schemas.microsoft.com/office/drawing/2014/main" id="{5B0D1DBC-CA49-4397-AD81-964DA264AE5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8">
                <a:extLst>
                  <a:ext uri="{FF2B5EF4-FFF2-40B4-BE49-F238E27FC236}">
                    <a16:creationId xmlns:a16="http://schemas.microsoft.com/office/drawing/2014/main" id="{519C2E38-146C-44BF-B069-B98EF7C7034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9">
                <a:extLst>
                  <a:ext uri="{FF2B5EF4-FFF2-40B4-BE49-F238E27FC236}">
                    <a16:creationId xmlns:a16="http://schemas.microsoft.com/office/drawing/2014/main" id="{8565D103-420E-4957-8F9E-AC0905A3035C}"/>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60">
                <a:extLst>
                  <a:ext uri="{FF2B5EF4-FFF2-40B4-BE49-F238E27FC236}">
                    <a16:creationId xmlns:a16="http://schemas.microsoft.com/office/drawing/2014/main" id="{500BF8BC-10DE-4C54-AFF6-C30414ECC8F2}"/>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61">
                <a:extLst>
                  <a:ext uri="{FF2B5EF4-FFF2-40B4-BE49-F238E27FC236}">
                    <a16:creationId xmlns:a16="http://schemas.microsoft.com/office/drawing/2014/main" id="{4840C79C-4A8E-4AC2-A731-18B8E575290F}"/>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62">
                <a:extLst>
                  <a:ext uri="{FF2B5EF4-FFF2-40B4-BE49-F238E27FC236}">
                    <a16:creationId xmlns:a16="http://schemas.microsoft.com/office/drawing/2014/main" id="{6B574E33-B3D3-4C0C-BDFD-FF0DB047C21E}"/>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63">
                <a:extLst>
                  <a:ext uri="{FF2B5EF4-FFF2-40B4-BE49-F238E27FC236}">
                    <a16:creationId xmlns:a16="http://schemas.microsoft.com/office/drawing/2014/main" id="{8FDDDDA4-83B6-4B1F-89EC-AC00B017469C}"/>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64">
                <a:extLst>
                  <a:ext uri="{FF2B5EF4-FFF2-40B4-BE49-F238E27FC236}">
                    <a16:creationId xmlns:a16="http://schemas.microsoft.com/office/drawing/2014/main" id="{450708AF-BF0D-4335-BCE4-6C43CF15B4BC}"/>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65">
                <a:extLst>
                  <a:ext uri="{FF2B5EF4-FFF2-40B4-BE49-F238E27FC236}">
                    <a16:creationId xmlns:a16="http://schemas.microsoft.com/office/drawing/2014/main" id="{78BFCE90-E618-40DC-961F-17C5801A8103}"/>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66">
                <a:extLst>
                  <a:ext uri="{FF2B5EF4-FFF2-40B4-BE49-F238E27FC236}">
                    <a16:creationId xmlns:a16="http://schemas.microsoft.com/office/drawing/2014/main" id="{7F03AE7E-AC73-4A25-92FA-3C3B0B5B491C}"/>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67">
                <a:extLst>
                  <a:ext uri="{FF2B5EF4-FFF2-40B4-BE49-F238E27FC236}">
                    <a16:creationId xmlns:a16="http://schemas.microsoft.com/office/drawing/2014/main" id="{7EAA9AF3-C670-4A75-A453-0BAB6A9F5012}"/>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68">
                <a:extLst>
                  <a:ext uri="{FF2B5EF4-FFF2-40B4-BE49-F238E27FC236}">
                    <a16:creationId xmlns:a16="http://schemas.microsoft.com/office/drawing/2014/main" id="{7E1EC9EC-FC8D-4BFE-A3EF-464E51EBA7FB}"/>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69">
                <a:extLst>
                  <a:ext uri="{FF2B5EF4-FFF2-40B4-BE49-F238E27FC236}">
                    <a16:creationId xmlns:a16="http://schemas.microsoft.com/office/drawing/2014/main" id="{56E6A526-05A9-4DCC-A58D-01ED4C79C56F}"/>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70">
                <a:extLst>
                  <a:ext uri="{FF2B5EF4-FFF2-40B4-BE49-F238E27FC236}">
                    <a16:creationId xmlns:a16="http://schemas.microsoft.com/office/drawing/2014/main" id="{39DC7B93-8645-42BC-AD2F-A7A05F36F823}"/>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71">
                <a:extLst>
                  <a:ext uri="{FF2B5EF4-FFF2-40B4-BE49-F238E27FC236}">
                    <a16:creationId xmlns:a16="http://schemas.microsoft.com/office/drawing/2014/main" id="{8A8919E2-B71E-4BF6-8103-CD77BC88CDA4}"/>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72">
                <a:extLst>
                  <a:ext uri="{FF2B5EF4-FFF2-40B4-BE49-F238E27FC236}">
                    <a16:creationId xmlns:a16="http://schemas.microsoft.com/office/drawing/2014/main" id="{99A6D019-FBD1-4CAF-A72E-51FDCE9A3054}"/>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8">
                <a:extLst>
                  <a:ext uri="{FF2B5EF4-FFF2-40B4-BE49-F238E27FC236}">
                    <a16:creationId xmlns:a16="http://schemas.microsoft.com/office/drawing/2014/main" id="{5BBBD8A5-FFEB-4FCE-B5D6-D8CB05C05207}"/>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9">
                <a:extLst>
                  <a:ext uri="{FF2B5EF4-FFF2-40B4-BE49-F238E27FC236}">
                    <a16:creationId xmlns:a16="http://schemas.microsoft.com/office/drawing/2014/main" id="{CB0E4F82-0743-4173-BDC2-DE296CDC5D57}"/>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40">
                <a:extLst>
                  <a:ext uri="{FF2B5EF4-FFF2-40B4-BE49-F238E27FC236}">
                    <a16:creationId xmlns:a16="http://schemas.microsoft.com/office/drawing/2014/main" id="{6B833B00-D253-4CD5-9750-3ECA840A36B6}"/>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42">
                <a:extLst>
                  <a:ext uri="{FF2B5EF4-FFF2-40B4-BE49-F238E27FC236}">
                    <a16:creationId xmlns:a16="http://schemas.microsoft.com/office/drawing/2014/main" id="{51776895-3073-4AAC-9473-AE43B4DA2286}"/>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43">
                <a:extLst>
                  <a:ext uri="{FF2B5EF4-FFF2-40B4-BE49-F238E27FC236}">
                    <a16:creationId xmlns:a16="http://schemas.microsoft.com/office/drawing/2014/main" id="{A6FF77CE-307A-4E15-8897-66898E6CD41F}"/>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49">
                <a:extLst>
                  <a:ext uri="{FF2B5EF4-FFF2-40B4-BE49-F238E27FC236}">
                    <a16:creationId xmlns:a16="http://schemas.microsoft.com/office/drawing/2014/main" id="{9A6F14B2-4D91-42A5-A7EA-35B74624E052}"/>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50">
                <a:extLst>
                  <a:ext uri="{FF2B5EF4-FFF2-40B4-BE49-F238E27FC236}">
                    <a16:creationId xmlns:a16="http://schemas.microsoft.com/office/drawing/2014/main" id="{A67370BD-FB16-4EA6-BBCA-82FC6A638BD7}"/>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51">
                <a:extLst>
                  <a:ext uri="{FF2B5EF4-FFF2-40B4-BE49-F238E27FC236}">
                    <a16:creationId xmlns:a16="http://schemas.microsoft.com/office/drawing/2014/main" id="{2C3E10E0-09F1-46DF-ACC0-A2D9948EC8CD}"/>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52">
                <a:extLst>
                  <a:ext uri="{FF2B5EF4-FFF2-40B4-BE49-F238E27FC236}">
                    <a16:creationId xmlns:a16="http://schemas.microsoft.com/office/drawing/2014/main" id="{85E909A4-8877-43A3-9267-33CF3FEA42F3}"/>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53">
                <a:extLst>
                  <a:ext uri="{FF2B5EF4-FFF2-40B4-BE49-F238E27FC236}">
                    <a16:creationId xmlns:a16="http://schemas.microsoft.com/office/drawing/2014/main" id="{6A7D8619-7D43-4D4A-8721-2611748A44EC}"/>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154">
                <a:extLst>
                  <a:ext uri="{FF2B5EF4-FFF2-40B4-BE49-F238E27FC236}">
                    <a16:creationId xmlns:a16="http://schemas.microsoft.com/office/drawing/2014/main" id="{563DCB13-E6D1-4F6F-B664-8EE1977942BD}"/>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55">
                <a:extLst>
                  <a:ext uri="{FF2B5EF4-FFF2-40B4-BE49-F238E27FC236}">
                    <a16:creationId xmlns:a16="http://schemas.microsoft.com/office/drawing/2014/main" id="{6674784B-FC5C-49CD-86CE-5F14CF600157}"/>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57">
                <a:extLst>
                  <a:ext uri="{FF2B5EF4-FFF2-40B4-BE49-F238E27FC236}">
                    <a16:creationId xmlns:a16="http://schemas.microsoft.com/office/drawing/2014/main" id="{F4683218-347F-4F26-8D40-AF293C703CC3}"/>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158">
                <a:extLst>
                  <a:ext uri="{FF2B5EF4-FFF2-40B4-BE49-F238E27FC236}">
                    <a16:creationId xmlns:a16="http://schemas.microsoft.com/office/drawing/2014/main" id="{F7CA23CB-1864-4259-8BA5-C74788568511}"/>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159">
                <a:extLst>
                  <a:ext uri="{FF2B5EF4-FFF2-40B4-BE49-F238E27FC236}">
                    <a16:creationId xmlns:a16="http://schemas.microsoft.com/office/drawing/2014/main" id="{958AE71A-309E-4E22-9814-4232BD7E1ED8}"/>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61">
                <a:extLst>
                  <a:ext uri="{FF2B5EF4-FFF2-40B4-BE49-F238E27FC236}">
                    <a16:creationId xmlns:a16="http://schemas.microsoft.com/office/drawing/2014/main" id="{9C968C95-B6CA-4BC0-8665-CC6AA5CE18F5}"/>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62">
                <a:extLst>
                  <a:ext uri="{FF2B5EF4-FFF2-40B4-BE49-F238E27FC236}">
                    <a16:creationId xmlns:a16="http://schemas.microsoft.com/office/drawing/2014/main" id="{052873E9-EB18-4019-8ECE-9DFBBCE48FD2}"/>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63">
                <a:extLst>
                  <a:ext uri="{FF2B5EF4-FFF2-40B4-BE49-F238E27FC236}">
                    <a16:creationId xmlns:a16="http://schemas.microsoft.com/office/drawing/2014/main" id="{6B714109-2A0B-41F2-AE0B-F15996C2E49D}"/>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64">
                <a:extLst>
                  <a:ext uri="{FF2B5EF4-FFF2-40B4-BE49-F238E27FC236}">
                    <a16:creationId xmlns:a16="http://schemas.microsoft.com/office/drawing/2014/main" id="{0F552FF5-94A6-40EE-BFAA-8F145AF0D96A}"/>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65">
                <a:extLst>
                  <a:ext uri="{FF2B5EF4-FFF2-40B4-BE49-F238E27FC236}">
                    <a16:creationId xmlns:a16="http://schemas.microsoft.com/office/drawing/2014/main" id="{091436B6-CBFB-466C-BD13-0BCB6EAF99DC}"/>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66">
                <a:extLst>
                  <a:ext uri="{FF2B5EF4-FFF2-40B4-BE49-F238E27FC236}">
                    <a16:creationId xmlns:a16="http://schemas.microsoft.com/office/drawing/2014/main" id="{56C022AD-9ED6-455A-A892-977F880EFA3D}"/>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52" name="Group 451">
            <a:extLst>
              <a:ext uri="{FF2B5EF4-FFF2-40B4-BE49-F238E27FC236}">
                <a16:creationId xmlns:a16="http://schemas.microsoft.com/office/drawing/2014/main" id="{E8D0F93C-0E07-486E-9966-37B910F3729A}"/>
              </a:ext>
            </a:extLst>
          </p:cNvPr>
          <p:cNvGrpSpPr/>
          <p:nvPr/>
        </p:nvGrpSpPr>
        <p:grpSpPr>
          <a:xfrm>
            <a:off x="512752" y="3677007"/>
            <a:ext cx="2985759" cy="766020"/>
            <a:chOff x="541938" y="2886454"/>
            <a:chExt cx="2985759" cy="766020"/>
          </a:xfrm>
        </p:grpSpPr>
        <p:sp>
          <p:nvSpPr>
            <p:cNvPr id="453" name="Freeform 21">
              <a:extLst>
                <a:ext uri="{FF2B5EF4-FFF2-40B4-BE49-F238E27FC236}">
                  <a16:creationId xmlns:a16="http://schemas.microsoft.com/office/drawing/2014/main" id="{5EA1100A-C222-4681-A6F6-80163AC30156}"/>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454" name="组合 182">
              <a:extLst>
                <a:ext uri="{FF2B5EF4-FFF2-40B4-BE49-F238E27FC236}">
                  <a16:creationId xmlns:a16="http://schemas.microsoft.com/office/drawing/2014/main" id="{2AF339AC-9B56-4623-9A7A-909AC1B0E37A}"/>
                </a:ext>
              </a:extLst>
            </p:cNvPr>
            <p:cNvGrpSpPr/>
            <p:nvPr/>
          </p:nvGrpSpPr>
          <p:grpSpPr>
            <a:xfrm>
              <a:off x="541938" y="2886454"/>
              <a:ext cx="695243" cy="766020"/>
              <a:chOff x="6674548" y="1258087"/>
              <a:chExt cx="1105051" cy="1180297"/>
            </a:xfrm>
          </p:grpSpPr>
          <p:sp>
            <p:nvSpPr>
              <p:cNvPr id="455" name="Freeform 10">
                <a:extLst>
                  <a:ext uri="{FF2B5EF4-FFF2-40B4-BE49-F238E27FC236}">
                    <a16:creationId xmlns:a16="http://schemas.microsoft.com/office/drawing/2014/main" id="{05F4605E-007A-4C4A-8F5B-ED8E97F2689E}"/>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1">
                <a:extLst>
                  <a:ext uri="{FF2B5EF4-FFF2-40B4-BE49-F238E27FC236}">
                    <a16:creationId xmlns:a16="http://schemas.microsoft.com/office/drawing/2014/main" id="{D9C9B510-7646-4457-8DB7-E7A26186054B}"/>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2">
                <a:extLst>
                  <a:ext uri="{FF2B5EF4-FFF2-40B4-BE49-F238E27FC236}">
                    <a16:creationId xmlns:a16="http://schemas.microsoft.com/office/drawing/2014/main" id="{3AEA2907-7A4B-4E31-BAEE-1477C3FEA76D}"/>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3">
                <a:extLst>
                  <a:ext uri="{FF2B5EF4-FFF2-40B4-BE49-F238E27FC236}">
                    <a16:creationId xmlns:a16="http://schemas.microsoft.com/office/drawing/2014/main" id="{470B9BF3-89DB-4E7C-AD3D-97E66892271D}"/>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4">
                <a:extLst>
                  <a:ext uri="{FF2B5EF4-FFF2-40B4-BE49-F238E27FC236}">
                    <a16:creationId xmlns:a16="http://schemas.microsoft.com/office/drawing/2014/main" id="{C03C6EB7-07F1-4EBA-AF99-771240C1607E}"/>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5">
                <a:extLst>
                  <a:ext uri="{FF2B5EF4-FFF2-40B4-BE49-F238E27FC236}">
                    <a16:creationId xmlns:a16="http://schemas.microsoft.com/office/drawing/2014/main" id="{B93F3957-DDFD-498D-9F30-92EB08469DA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6">
                <a:extLst>
                  <a:ext uri="{FF2B5EF4-FFF2-40B4-BE49-F238E27FC236}">
                    <a16:creationId xmlns:a16="http://schemas.microsoft.com/office/drawing/2014/main" id="{61CFE79E-C081-4926-82E3-1D5723DA9A9C}"/>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7">
                <a:extLst>
                  <a:ext uri="{FF2B5EF4-FFF2-40B4-BE49-F238E27FC236}">
                    <a16:creationId xmlns:a16="http://schemas.microsoft.com/office/drawing/2014/main" id="{8B36E3F8-3E48-4665-86E8-C0EF77F49014}"/>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8">
                <a:extLst>
                  <a:ext uri="{FF2B5EF4-FFF2-40B4-BE49-F238E27FC236}">
                    <a16:creationId xmlns:a16="http://schemas.microsoft.com/office/drawing/2014/main" id="{A35B0AB6-9628-40B4-8AA0-DCA158AA9A2B}"/>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9">
                <a:extLst>
                  <a:ext uri="{FF2B5EF4-FFF2-40B4-BE49-F238E27FC236}">
                    <a16:creationId xmlns:a16="http://schemas.microsoft.com/office/drawing/2014/main" id="{D95B1C0D-8341-4E3D-A4F8-D2EB59E8B089}"/>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20">
                <a:extLst>
                  <a:ext uri="{FF2B5EF4-FFF2-40B4-BE49-F238E27FC236}">
                    <a16:creationId xmlns:a16="http://schemas.microsoft.com/office/drawing/2014/main" id="{DDC8A913-BE44-4723-8FCA-43801BE6264E}"/>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21">
                <a:extLst>
                  <a:ext uri="{FF2B5EF4-FFF2-40B4-BE49-F238E27FC236}">
                    <a16:creationId xmlns:a16="http://schemas.microsoft.com/office/drawing/2014/main" id="{72F66038-E736-4473-BDF6-8A3C5CB0551C}"/>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22">
                <a:extLst>
                  <a:ext uri="{FF2B5EF4-FFF2-40B4-BE49-F238E27FC236}">
                    <a16:creationId xmlns:a16="http://schemas.microsoft.com/office/drawing/2014/main" id="{F13A18D8-D835-41CB-82A3-DADDD03D7690}"/>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3">
                <a:extLst>
                  <a:ext uri="{FF2B5EF4-FFF2-40B4-BE49-F238E27FC236}">
                    <a16:creationId xmlns:a16="http://schemas.microsoft.com/office/drawing/2014/main" id="{97F4AB83-0CC1-4676-938C-899D0E29D01D}"/>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4">
                <a:extLst>
                  <a:ext uri="{FF2B5EF4-FFF2-40B4-BE49-F238E27FC236}">
                    <a16:creationId xmlns:a16="http://schemas.microsoft.com/office/drawing/2014/main" id="{38D81342-5A3B-4188-BB25-0DF8028FA110}"/>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5">
                <a:extLst>
                  <a:ext uri="{FF2B5EF4-FFF2-40B4-BE49-F238E27FC236}">
                    <a16:creationId xmlns:a16="http://schemas.microsoft.com/office/drawing/2014/main" id="{1938D7EF-3FFA-4512-A8B6-E23DDECB2BC8}"/>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6">
                <a:extLst>
                  <a:ext uri="{FF2B5EF4-FFF2-40B4-BE49-F238E27FC236}">
                    <a16:creationId xmlns:a16="http://schemas.microsoft.com/office/drawing/2014/main" id="{E6474B9C-C4A8-4481-8BDA-44E1D8B87E2D}"/>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7">
                <a:extLst>
                  <a:ext uri="{FF2B5EF4-FFF2-40B4-BE49-F238E27FC236}">
                    <a16:creationId xmlns:a16="http://schemas.microsoft.com/office/drawing/2014/main" id="{7764E5C7-6550-4333-89E9-FC153D84A73D}"/>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8">
                <a:extLst>
                  <a:ext uri="{FF2B5EF4-FFF2-40B4-BE49-F238E27FC236}">
                    <a16:creationId xmlns:a16="http://schemas.microsoft.com/office/drawing/2014/main" id="{759A6795-3BE9-4DD7-96F1-960B449DFB7B}"/>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9">
                <a:extLst>
                  <a:ext uri="{FF2B5EF4-FFF2-40B4-BE49-F238E27FC236}">
                    <a16:creationId xmlns:a16="http://schemas.microsoft.com/office/drawing/2014/main" id="{F4C8276E-F178-4D84-879D-42BB77EE87B8}"/>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30">
                <a:extLst>
                  <a:ext uri="{FF2B5EF4-FFF2-40B4-BE49-F238E27FC236}">
                    <a16:creationId xmlns:a16="http://schemas.microsoft.com/office/drawing/2014/main" id="{87B88E0D-D352-4092-96B8-B96BEE58C43B}"/>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31">
                <a:extLst>
                  <a:ext uri="{FF2B5EF4-FFF2-40B4-BE49-F238E27FC236}">
                    <a16:creationId xmlns:a16="http://schemas.microsoft.com/office/drawing/2014/main" id="{935D040C-BEA2-49FE-8FB5-B9CBC12EEE3A}"/>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32">
                <a:extLst>
                  <a:ext uri="{FF2B5EF4-FFF2-40B4-BE49-F238E27FC236}">
                    <a16:creationId xmlns:a16="http://schemas.microsoft.com/office/drawing/2014/main" id="{7858CB34-042E-4C61-98DD-EB1B1BA8C749}"/>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3">
                <a:extLst>
                  <a:ext uri="{FF2B5EF4-FFF2-40B4-BE49-F238E27FC236}">
                    <a16:creationId xmlns:a16="http://schemas.microsoft.com/office/drawing/2014/main" id="{BAB74628-274D-410E-90AE-1B7B648F69D6}"/>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4">
                <a:extLst>
                  <a:ext uri="{FF2B5EF4-FFF2-40B4-BE49-F238E27FC236}">
                    <a16:creationId xmlns:a16="http://schemas.microsoft.com/office/drawing/2014/main" id="{B2AF64FB-E19F-4254-8DCC-2AAD70F808F3}"/>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5">
                <a:extLst>
                  <a:ext uri="{FF2B5EF4-FFF2-40B4-BE49-F238E27FC236}">
                    <a16:creationId xmlns:a16="http://schemas.microsoft.com/office/drawing/2014/main" id="{EE72E0DC-FDEB-443B-82E3-A19655448E42}"/>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6">
                <a:extLst>
                  <a:ext uri="{FF2B5EF4-FFF2-40B4-BE49-F238E27FC236}">
                    <a16:creationId xmlns:a16="http://schemas.microsoft.com/office/drawing/2014/main" id="{DB85DB1C-F373-418D-959D-F9B472E44F02}"/>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7">
                <a:extLst>
                  <a:ext uri="{FF2B5EF4-FFF2-40B4-BE49-F238E27FC236}">
                    <a16:creationId xmlns:a16="http://schemas.microsoft.com/office/drawing/2014/main" id="{8C96CD24-3F1E-4449-8733-63AA9E14A5DD}"/>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8">
                <a:extLst>
                  <a:ext uri="{FF2B5EF4-FFF2-40B4-BE49-F238E27FC236}">
                    <a16:creationId xmlns:a16="http://schemas.microsoft.com/office/drawing/2014/main" id="{62385F89-F197-4BCE-8AFF-98207417CCAE}"/>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9">
                <a:extLst>
                  <a:ext uri="{FF2B5EF4-FFF2-40B4-BE49-F238E27FC236}">
                    <a16:creationId xmlns:a16="http://schemas.microsoft.com/office/drawing/2014/main" id="{034E8DA5-4D92-4D79-8EBC-6BD5DE25C9FA}"/>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40">
                <a:extLst>
                  <a:ext uri="{FF2B5EF4-FFF2-40B4-BE49-F238E27FC236}">
                    <a16:creationId xmlns:a16="http://schemas.microsoft.com/office/drawing/2014/main" id="{F7865F64-C9A3-47B9-9CC0-C4C65BC885F5}"/>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41">
                <a:extLst>
                  <a:ext uri="{FF2B5EF4-FFF2-40B4-BE49-F238E27FC236}">
                    <a16:creationId xmlns:a16="http://schemas.microsoft.com/office/drawing/2014/main" id="{4310B3B3-B66F-4221-A213-7D1FE7751106}"/>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42">
                <a:extLst>
                  <a:ext uri="{FF2B5EF4-FFF2-40B4-BE49-F238E27FC236}">
                    <a16:creationId xmlns:a16="http://schemas.microsoft.com/office/drawing/2014/main" id="{34FF9829-C628-4B21-999A-F81F8EECFADB}"/>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43">
                <a:extLst>
                  <a:ext uri="{FF2B5EF4-FFF2-40B4-BE49-F238E27FC236}">
                    <a16:creationId xmlns:a16="http://schemas.microsoft.com/office/drawing/2014/main" id="{191C1DD2-B1C7-4FC4-9B99-6A3428971E42}"/>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44">
                <a:extLst>
                  <a:ext uri="{FF2B5EF4-FFF2-40B4-BE49-F238E27FC236}">
                    <a16:creationId xmlns:a16="http://schemas.microsoft.com/office/drawing/2014/main" id="{2E26DC9F-B8D2-4567-B6D8-D60B89F9BAF8}"/>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45">
                <a:extLst>
                  <a:ext uri="{FF2B5EF4-FFF2-40B4-BE49-F238E27FC236}">
                    <a16:creationId xmlns:a16="http://schemas.microsoft.com/office/drawing/2014/main" id="{F7652EE7-12E4-4680-B43F-CE119A647116}"/>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46">
                <a:extLst>
                  <a:ext uri="{FF2B5EF4-FFF2-40B4-BE49-F238E27FC236}">
                    <a16:creationId xmlns:a16="http://schemas.microsoft.com/office/drawing/2014/main" id="{1053C66F-D152-4A2A-8CEB-9D4DA223FBFF}"/>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47">
                <a:extLst>
                  <a:ext uri="{FF2B5EF4-FFF2-40B4-BE49-F238E27FC236}">
                    <a16:creationId xmlns:a16="http://schemas.microsoft.com/office/drawing/2014/main" id="{449F728D-46BB-454F-9E0B-71385011EC59}"/>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48">
                <a:extLst>
                  <a:ext uri="{FF2B5EF4-FFF2-40B4-BE49-F238E27FC236}">
                    <a16:creationId xmlns:a16="http://schemas.microsoft.com/office/drawing/2014/main" id="{77DD239F-3873-4B60-A281-81FAEEB16701}"/>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49">
                <a:extLst>
                  <a:ext uri="{FF2B5EF4-FFF2-40B4-BE49-F238E27FC236}">
                    <a16:creationId xmlns:a16="http://schemas.microsoft.com/office/drawing/2014/main" id="{5F0D8835-BF6C-4B06-A042-26EA4640235B}"/>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50">
                <a:extLst>
                  <a:ext uri="{FF2B5EF4-FFF2-40B4-BE49-F238E27FC236}">
                    <a16:creationId xmlns:a16="http://schemas.microsoft.com/office/drawing/2014/main" id="{6DC274F4-4202-4C9F-BE86-9811056D530D}"/>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51">
                <a:extLst>
                  <a:ext uri="{FF2B5EF4-FFF2-40B4-BE49-F238E27FC236}">
                    <a16:creationId xmlns:a16="http://schemas.microsoft.com/office/drawing/2014/main" id="{BEA25C30-3D64-4E5E-8978-6FA433F802DF}"/>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52">
                <a:extLst>
                  <a:ext uri="{FF2B5EF4-FFF2-40B4-BE49-F238E27FC236}">
                    <a16:creationId xmlns:a16="http://schemas.microsoft.com/office/drawing/2014/main" id="{A1AE82BD-AD07-411A-84AB-F56998D75C83}"/>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53">
                <a:extLst>
                  <a:ext uri="{FF2B5EF4-FFF2-40B4-BE49-F238E27FC236}">
                    <a16:creationId xmlns:a16="http://schemas.microsoft.com/office/drawing/2014/main" id="{56840AF1-0877-4407-9F02-23E81BD59D57}"/>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54">
                <a:extLst>
                  <a:ext uri="{FF2B5EF4-FFF2-40B4-BE49-F238E27FC236}">
                    <a16:creationId xmlns:a16="http://schemas.microsoft.com/office/drawing/2014/main" id="{C8EE3FAE-85EC-4331-8101-EDB485E9CD23}"/>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55">
                <a:extLst>
                  <a:ext uri="{FF2B5EF4-FFF2-40B4-BE49-F238E27FC236}">
                    <a16:creationId xmlns:a16="http://schemas.microsoft.com/office/drawing/2014/main" id="{76A19E52-969D-4AB0-910D-F6B62332D0AA}"/>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56">
                <a:extLst>
                  <a:ext uri="{FF2B5EF4-FFF2-40B4-BE49-F238E27FC236}">
                    <a16:creationId xmlns:a16="http://schemas.microsoft.com/office/drawing/2014/main" id="{97C48BA8-7F2F-4C67-B970-DA0FD8292DDB}"/>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57">
                <a:extLst>
                  <a:ext uri="{FF2B5EF4-FFF2-40B4-BE49-F238E27FC236}">
                    <a16:creationId xmlns:a16="http://schemas.microsoft.com/office/drawing/2014/main" id="{E147AD0F-C033-4567-88ED-FC3A2D15EF8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58">
                <a:extLst>
                  <a:ext uri="{FF2B5EF4-FFF2-40B4-BE49-F238E27FC236}">
                    <a16:creationId xmlns:a16="http://schemas.microsoft.com/office/drawing/2014/main" id="{B906C68E-FEC9-40C0-9421-AF0DADB3A150}"/>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59">
                <a:extLst>
                  <a:ext uri="{FF2B5EF4-FFF2-40B4-BE49-F238E27FC236}">
                    <a16:creationId xmlns:a16="http://schemas.microsoft.com/office/drawing/2014/main" id="{4FB7EFFD-3E45-41E4-A7FF-69B0813AC5E0}"/>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60">
                <a:extLst>
                  <a:ext uri="{FF2B5EF4-FFF2-40B4-BE49-F238E27FC236}">
                    <a16:creationId xmlns:a16="http://schemas.microsoft.com/office/drawing/2014/main" id="{6D7A4FC7-C1AA-46B4-BCB5-71FD5F1A8C0A}"/>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61">
                <a:extLst>
                  <a:ext uri="{FF2B5EF4-FFF2-40B4-BE49-F238E27FC236}">
                    <a16:creationId xmlns:a16="http://schemas.microsoft.com/office/drawing/2014/main" id="{2D2AB401-581B-4B51-86FB-34EFDD0BC375}"/>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62">
                <a:extLst>
                  <a:ext uri="{FF2B5EF4-FFF2-40B4-BE49-F238E27FC236}">
                    <a16:creationId xmlns:a16="http://schemas.microsoft.com/office/drawing/2014/main" id="{5C93E8ED-36CE-4AE4-93D8-6AA258437108}"/>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63">
                <a:extLst>
                  <a:ext uri="{FF2B5EF4-FFF2-40B4-BE49-F238E27FC236}">
                    <a16:creationId xmlns:a16="http://schemas.microsoft.com/office/drawing/2014/main" id="{04DAA038-52DE-44B7-8C9C-54E4B247FA89}"/>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64">
                <a:extLst>
                  <a:ext uri="{FF2B5EF4-FFF2-40B4-BE49-F238E27FC236}">
                    <a16:creationId xmlns:a16="http://schemas.microsoft.com/office/drawing/2014/main" id="{73009BA0-A62D-4E46-9002-70AFA835BAE0}"/>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65">
                <a:extLst>
                  <a:ext uri="{FF2B5EF4-FFF2-40B4-BE49-F238E27FC236}">
                    <a16:creationId xmlns:a16="http://schemas.microsoft.com/office/drawing/2014/main" id="{C4C03A43-92C4-48D5-BEDA-A41D299BF751}"/>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66">
                <a:extLst>
                  <a:ext uri="{FF2B5EF4-FFF2-40B4-BE49-F238E27FC236}">
                    <a16:creationId xmlns:a16="http://schemas.microsoft.com/office/drawing/2014/main" id="{F2EB5F56-16A2-40B5-8346-B2523C7DAE9C}"/>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67">
                <a:extLst>
                  <a:ext uri="{FF2B5EF4-FFF2-40B4-BE49-F238E27FC236}">
                    <a16:creationId xmlns:a16="http://schemas.microsoft.com/office/drawing/2014/main" id="{9737C3BE-15DF-4752-8997-84804FD3A2B1}"/>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68">
                <a:extLst>
                  <a:ext uri="{FF2B5EF4-FFF2-40B4-BE49-F238E27FC236}">
                    <a16:creationId xmlns:a16="http://schemas.microsoft.com/office/drawing/2014/main" id="{A8B00617-C567-458F-81C7-AA5DF79F7953}"/>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69">
                <a:extLst>
                  <a:ext uri="{FF2B5EF4-FFF2-40B4-BE49-F238E27FC236}">
                    <a16:creationId xmlns:a16="http://schemas.microsoft.com/office/drawing/2014/main" id="{347A6CDB-BCB0-46B1-AE6E-5AA2106D627A}"/>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70">
                <a:extLst>
                  <a:ext uri="{FF2B5EF4-FFF2-40B4-BE49-F238E27FC236}">
                    <a16:creationId xmlns:a16="http://schemas.microsoft.com/office/drawing/2014/main" id="{2BC24AFD-4CD0-4F38-834F-00B58F55EB50}"/>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71">
                <a:extLst>
                  <a:ext uri="{FF2B5EF4-FFF2-40B4-BE49-F238E27FC236}">
                    <a16:creationId xmlns:a16="http://schemas.microsoft.com/office/drawing/2014/main" id="{8139B60F-FB8D-4A5A-B072-477709C9B692}"/>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72">
                <a:extLst>
                  <a:ext uri="{FF2B5EF4-FFF2-40B4-BE49-F238E27FC236}">
                    <a16:creationId xmlns:a16="http://schemas.microsoft.com/office/drawing/2014/main" id="{644B5AFA-0DD5-44AC-9DC7-8E0543DC9417}"/>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38">
                <a:extLst>
                  <a:ext uri="{FF2B5EF4-FFF2-40B4-BE49-F238E27FC236}">
                    <a16:creationId xmlns:a16="http://schemas.microsoft.com/office/drawing/2014/main" id="{B1CCE3E7-3330-4EF6-9FC0-4AE2662A73EC}"/>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39">
                <a:extLst>
                  <a:ext uri="{FF2B5EF4-FFF2-40B4-BE49-F238E27FC236}">
                    <a16:creationId xmlns:a16="http://schemas.microsoft.com/office/drawing/2014/main" id="{601ACB89-718F-4C29-9056-45390DE68E26}"/>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140">
                <a:extLst>
                  <a:ext uri="{FF2B5EF4-FFF2-40B4-BE49-F238E27FC236}">
                    <a16:creationId xmlns:a16="http://schemas.microsoft.com/office/drawing/2014/main" id="{CC1FE56A-929A-406C-BBBF-FB62F817730F}"/>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42">
                <a:extLst>
                  <a:ext uri="{FF2B5EF4-FFF2-40B4-BE49-F238E27FC236}">
                    <a16:creationId xmlns:a16="http://schemas.microsoft.com/office/drawing/2014/main" id="{0500AA40-5C15-4D81-A6EE-0DF067E05C92}"/>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43">
                <a:extLst>
                  <a:ext uri="{FF2B5EF4-FFF2-40B4-BE49-F238E27FC236}">
                    <a16:creationId xmlns:a16="http://schemas.microsoft.com/office/drawing/2014/main" id="{E2F2C7F4-9CC8-4FDE-AFFE-0C9C1BAC19F4}"/>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49">
                <a:extLst>
                  <a:ext uri="{FF2B5EF4-FFF2-40B4-BE49-F238E27FC236}">
                    <a16:creationId xmlns:a16="http://schemas.microsoft.com/office/drawing/2014/main" id="{07C4B947-E71C-4768-ACD0-2538A6E051B1}"/>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50">
                <a:extLst>
                  <a:ext uri="{FF2B5EF4-FFF2-40B4-BE49-F238E27FC236}">
                    <a16:creationId xmlns:a16="http://schemas.microsoft.com/office/drawing/2014/main" id="{E96981C7-642D-4F2F-869F-5E7D8D49C216}"/>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51">
                <a:extLst>
                  <a:ext uri="{FF2B5EF4-FFF2-40B4-BE49-F238E27FC236}">
                    <a16:creationId xmlns:a16="http://schemas.microsoft.com/office/drawing/2014/main" id="{C59DB1BC-21A2-43E6-98EB-1EA4E11B818C}"/>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52">
                <a:extLst>
                  <a:ext uri="{FF2B5EF4-FFF2-40B4-BE49-F238E27FC236}">
                    <a16:creationId xmlns:a16="http://schemas.microsoft.com/office/drawing/2014/main" id="{DC36F947-4136-43BC-8934-9FCE17300163}"/>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53">
                <a:extLst>
                  <a:ext uri="{FF2B5EF4-FFF2-40B4-BE49-F238E27FC236}">
                    <a16:creationId xmlns:a16="http://schemas.microsoft.com/office/drawing/2014/main" id="{A57F223A-0981-4EAE-94B9-A158A46EC2F4}"/>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54">
                <a:extLst>
                  <a:ext uri="{FF2B5EF4-FFF2-40B4-BE49-F238E27FC236}">
                    <a16:creationId xmlns:a16="http://schemas.microsoft.com/office/drawing/2014/main" id="{2CF408DE-7F89-48FB-8E03-C3BD05907C90}"/>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55">
                <a:extLst>
                  <a:ext uri="{FF2B5EF4-FFF2-40B4-BE49-F238E27FC236}">
                    <a16:creationId xmlns:a16="http://schemas.microsoft.com/office/drawing/2014/main" id="{39EDE2EA-311A-4C98-B520-9D801574BCBB}"/>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57">
                <a:extLst>
                  <a:ext uri="{FF2B5EF4-FFF2-40B4-BE49-F238E27FC236}">
                    <a16:creationId xmlns:a16="http://schemas.microsoft.com/office/drawing/2014/main" id="{F2900337-6636-4EE6-AD3E-5713AEFF975B}"/>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8">
                <a:extLst>
                  <a:ext uri="{FF2B5EF4-FFF2-40B4-BE49-F238E27FC236}">
                    <a16:creationId xmlns:a16="http://schemas.microsoft.com/office/drawing/2014/main" id="{D4996FAB-C5F7-4A28-87CF-2917C9FC78DB}"/>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59">
                <a:extLst>
                  <a:ext uri="{FF2B5EF4-FFF2-40B4-BE49-F238E27FC236}">
                    <a16:creationId xmlns:a16="http://schemas.microsoft.com/office/drawing/2014/main" id="{A9A7CAAE-680F-4418-9CE1-29B35C43230C}"/>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61">
                <a:extLst>
                  <a:ext uri="{FF2B5EF4-FFF2-40B4-BE49-F238E27FC236}">
                    <a16:creationId xmlns:a16="http://schemas.microsoft.com/office/drawing/2014/main" id="{CC452933-E05C-40EB-9FC0-854C0008961E}"/>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62">
                <a:extLst>
                  <a:ext uri="{FF2B5EF4-FFF2-40B4-BE49-F238E27FC236}">
                    <a16:creationId xmlns:a16="http://schemas.microsoft.com/office/drawing/2014/main" id="{3BC313DF-EBBE-4839-AD25-3CE3ACE467C2}"/>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63">
                <a:extLst>
                  <a:ext uri="{FF2B5EF4-FFF2-40B4-BE49-F238E27FC236}">
                    <a16:creationId xmlns:a16="http://schemas.microsoft.com/office/drawing/2014/main" id="{951C4C0D-2395-40E1-BA32-F2B7A60E4D86}"/>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64">
                <a:extLst>
                  <a:ext uri="{FF2B5EF4-FFF2-40B4-BE49-F238E27FC236}">
                    <a16:creationId xmlns:a16="http://schemas.microsoft.com/office/drawing/2014/main" id="{53A82CCF-6B4E-4B2F-8268-04321230D130}"/>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65">
                <a:extLst>
                  <a:ext uri="{FF2B5EF4-FFF2-40B4-BE49-F238E27FC236}">
                    <a16:creationId xmlns:a16="http://schemas.microsoft.com/office/drawing/2014/main" id="{E2690A66-BB49-45DA-ADA8-9EF6E6DBFE06}"/>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66">
                <a:extLst>
                  <a:ext uri="{FF2B5EF4-FFF2-40B4-BE49-F238E27FC236}">
                    <a16:creationId xmlns:a16="http://schemas.microsoft.com/office/drawing/2014/main" id="{5C392978-4594-4838-B171-572A26001E2B}"/>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539" name="Group 538">
            <a:extLst>
              <a:ext uri="{FF2B5EF4-FFF2-40B4-BE49-F238E27FC236}">
                <a16:creationId xmlns:a16="http://schemas.microsoft.com/office/drawing/2014/main" id="{225A431D-570C-43EA-BF45-B282B44504CB}"/>
              </a:ext>
            </a:extLst>
          </p:cNvPr>
          <p:cNvGrpSpPr/>
          <p:nvPr/>
        </p:nvGrpSpPr>
        <p:grpSpPr>
          <a:xfrm>
            <a:off x="5716990" y="2884014"/>
            <a:ext cx="2985759" cy="766020"/>
            <a:chOff x="541938" y="2886454"/>
            <a:chExt cx="2985759" cy="766020"/>
          </a:xfrm>
        </p:grpSpPr>
        <p:sp>
          <p:nvSpPr>
            <p:cNvPr id="540" name="Freeform 21">
              <a:extLst>
                <a:ext uri="{FF2B5EF4-FFF2-40B4-BE49-F238E27FC236}">
                  <a16:creationId xmlns:a16="http://schemas.microsoft.com/office/drawing/2014/main" id="{4B91AFA3-E813-4AF2-96C7-72A03A5FC574}"/>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541" name="组合 182">
              <a:extLst>
                <a:ext uri="{FF2B5EF4-FFF2-40B4-BE49-F238E27FC236}">
                  <a16:creationId xmlns:a16="http://schemas.microsoft.com/office/drawing/2014/main" id="{B272BC00-0A96-48E8-888E-0A580D611C76}"/>
                </a:ext>
              </a:extLst>
            </p:cNvPr>
            <p:cNvGrpSpPr/>
            <p:nvPr/>
          </p:nvGrpSpPr>
          <p:grpSpPr>
            <a:xfrm>
              <a:off x="541938" y="2886454"/>
              <a:ext cx="695243" cy="766020"/>
              <a:chOff x="6674548" y="1258087"/>
              <a:chExt cx="1105051" cy="1180297"/>
            </a:xfrm>
          </p:grpSpPr>
          <p:sp>
            <p:nvSpPr>
              <p:cNvPr id="542" name="Freeform 10">
                <a:extLst>
                  <a:ext uri="{FF2B5EF4-FFF2-40B4-BE49-F238E27FC236}">
                    <a16:creationId xmlns:a16="http://schemas.microsoft.com/office/drawing/2014/main" id="{5BB53DF1-7BEF-4BA0-8EC5-55DA0DAE36BE}"/>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1">
                <a:extLst>
                  <a:ext uri="{FF2B5EF4-FFF2-40B4-BE49-F238E27FC236}">
                    <a16:creationId xmlns:a16="http://schemas.microsoft.com/office/drawing/2014/main" id="{B92F0C21-40E8-40B1-9066-E7B0187A3227}"/>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2">
                <a:extLst>
                  <a:ext uri="{FF2B5EF4-FFF2-40B4-BE49-F238E27FC236}">
                    <a16:creationId xmlns:a16="http://schemas.microsoft.com/office/drawing/2014/main" id="{242E531A-A100-4DDB-A702-127CA55EA45A}"/>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3">
                <a:extLst>
                  <a:ext uri="{FF2B5EF4-FFF2-40B4-BE49-F238E27FC236}">
                    <a16:creationId xmlns:a16="http://schemas.microsoft.com/office/drawing/2014/main" id="{3CAE14C7-BE9A-4A45-9854-EC9B8C6334C6}"/>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4">
                <a:extLst>
                  <a:ext uri="{FF2B5EF4-FFF2-40B4-BE49-F238E27FC236}">
                    <a16:creationId xmlns:a16="http://schemas.microsoft.com/office/drawing/2014/main" id="{C94EBDCE-0304-4BBC-AE0B-2BF395944C0B}"/>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5">
                <a:extLst>
                  <a:ext uri="{FF2B5EF4-FFF2-40B4-BE49-F238E27FC236}">
                    <a16:creationId xmlns:a16="http://schemas.microsoft.com/office/drawing/2014/main" id="{B3129B90-318D-4DC6-A3C2-A0C6DDD10A6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6">
                <a:extLst>
                  <a:ext uri="{FF2B5EF4-FFF2-40B4-BE49-F238E27FC236}">
                    <a16:creationId xmlns:a16="http://schemas.microsoft.com/office/drawing/2014/main" id="{A4F6D17D-5F31-41BE-AFF4-DA18DB9EE41F}"/>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7">
                <a:extLst>
                  <a:ext uri="{FF2B5EF4-FFF2-40B4-BE49-F238E27FC236}">
                    <a16:creationId xmlns:a16="http://schemas.microsoft.com/office/drawing/2014/main" id="{3D29C207-9D37-4D1D-9FDC-659F8F1AB6D5}"/>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18">
                <a:extLst>
                  <a:ext uri="{FF2B5EF4-FFF2-40B4-BE49-F238E27FC236}">
                    <a16:creationId xmlns:a16="http://schemas.microsoft.com/office/drawing/2014/main" id="{0FB0CE84-4E4D-4284-9A5B-49D0ECDC65E7}"/>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19">
                <a:extLst>
                  <a:ext uri="{FF2B5EF4-FFF2-40B4-BE49-F238E27FC236}">
                    <a16:creationId xmlns:a16="http://schemas.microsoft.com/office/drawing/2014/main" id="{417907CF-D3AD-4AAA-895F-7059BDB7A67E}"/>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0">
                <a:extLst>
                  <a:ext uri="{FF2B5EF4-FFF2-40B4-BE49-F238E27FC236}">
                    <a16:creationId xmlns:a16="http://schemas.microsoft.com/office/drawing/2014/main" id="{9E8F9E37-8F84-4A66-A3FC-B874DD638E4C}"/>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1">
                <a:extLst>
                  <a:ext uri="{FF2B5EF4-FFF2-40B4-BE49-F238E27FC236}">
                    <a16:creationId xmlns:a16="http://schemas.microsoft.com/office/drawing/2014/main" id="{8B025FAE-CAE3-496C-9C17-42CD58DF779E}"/>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2">
                <a:extLst>
                  <a:ext uri="{FF2B5EF4-FFF2-40B4-BE49-F238E27FC236}">
                    <a16:creationId xmlns:a16="http://schemas.microsoft.com/office/drawing/2014/main" id="{61E98690-0FC9-4F6F-85A0-2135C9F514DA}"/>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3">
                <a:extLst>
                  <a:ext uri="{FF2B5EF4-FFF2-40B4-BE49-F238E27FC236}">
                    <a16:creationId xmlns:a16="http://schemas.microsoft.com/office/drawing/2014/main" id="{430DCEDD-C750-48B4-9678-B426B5DECB09}"/>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4">
                <a:extLst>
                  <a:ext uri="{FF2B5EF4-FFF2-40B4-BE49-F238E27FC236}">
                    <a16:creationId xmlns:a16="http://schemas.microsoft.com/office/drawing/2014/main" id="{80AE3C33-2D99-4F27-BDA5-42E8D65C9165}"/>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5">
                <a:extLst>
                  <a:ext uri="{FF2B5EF4-FFF2-40B4-BE49-F238E27FC236}">
                    <a16:creationId xmlns:a16="http://schemas.microsoft.com/office/drawing/2014/main" id="{D7AD6793-FF31-44DB-B991-60B6BFBF0E6F}"/>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26">
                <a:extLst>
                  <a:ext uri="{FF2B5EF4-FFF2-40B4-BE49-F238E27FC236}">
                    <a16:creationId xmlns:a16="http://schemas.microsoft.com/office/drawing/2014/main" id="{6CF9871B-6474-463B-85BD-2A940A14D6E8}"/>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7">
                <a:extLst>
                  <a:ext uri="{FF2B5EF4-FFF2-40B4-BE49-F238E27FC236}">
                    <a16:creationId xmlns:a16="http://schemas.microsoft.com/office/drawing/2014/main" id="{481556C9-F6B4-4898-A7F0-AEBD6D987461}"/>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8">
                <a:extLst>
                  <a:ext uri="{FF2B5EF4-FFF2-40B4-BE49-F238E27FC236}">
                    <a16:creationId xmlns:a16="http://schemas.microsoft.com/office/drawing/2014/main" id="{D2F9E114-F820-43CC-A95A-680620DC7282}"/>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9">
                <a:extLst>
                  <a:ext uri="{FF2B5EF4-FFF2-40B4-BE49-F238E27FC236}">
                    <a16:creationId xmlns:a16="http://schemas.microsoft.com/office/drawing/2014/main" id="{0695DD13-0D69-402B-8434-3B425B723D2A}"/>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30">
                <a:extLst>
                  <a:ext uri="{FF2B5EF4-FFF2-40B4-BE49-F238E27FC236}">
                    <a16:creationId xmlns:a16="http://schemas.microsoft.com/office/drawing/2014/main" id="{8A0C1A5E-2755-4E99-AF6B-4C9F2538A649}"/>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31">
                <a:extLst>
                  <a:ext uri="{FF2B5EF4-FFF2-40B4-BE49-F238E27FC236}">
                    <a16:creationId xmlns:a16="http://schemas.microsoft.com/office/drawing/2014/main" id="{7C447FBE-64B9-406C-A4BD-051C5E383C90}"/>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32">
                <a:extLst>
                  <a:ext uri="{FF2B5EF4-FFF2-40B4-BE49-F238E27FC236}">
                    <a16:creationId xmlns:a16="http://schemas.microsoft.com/office/drawing/2014/main" id="{2A28B99F-7B49-4132-BA64-C76DF10BB2D7}"/>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33">
                <a:extLst>
                  <a:ext uri="{FF2B5EF4-FFF2-40B4-BE49-F238E27FC236}">
                    <a16:creationId xmlns:a16="http://schemas.microsoft.com/office/drawing/2014/main" id="{9C475CEF-8773-4F8C-82E1-FE50278418CA}"/>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34">
                <a:extLst>
                  <a:ext uri="{FF2B5EF4-FFF2-40B4-BE49-F238E27FC236}">
                    <a16:creationId xmlns:a16="http://schemas.microsoft.com/office/drawing/2014/main" id="{ABAAEAC9-6382-456F-A3C0-7B95217305AC}"/>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5">
                <a:extLst>
                  <a:ext uri="{FF2B5EF4-FFF2-40B4-BE49-F238E27FC236}">
                    <a16:creationId xmlns:a16="http://schemas.microsoft.com/office/drawing/2014/main" id="{0923ECBE-405E-4466-A3D2-E72AB318E9E2}"/>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6">
                <a:extLst>
                  <a:ext uri="{FF2B5EF4-FFF2-40B4-BE49-F238E27FC236}">
                    <a16:creationId xmlns:a16="http://schemas.microsoft.com/office/drawing/2014/main" id="{FBDD46FC-2E2D-4163-AE07-E1BCB2A4DD16}"/>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7">
                <a:extLst>
                  <a:ext uri="{FF2B5EF4-FFF2-40B4-BE49-F238E27FC236}">
                    <a16:creationId xmlns:a16="http://schemas.microsoft.com/office/drawing/2014/main" id="{C91B53DE-A25F-43C6-B5C2-988A0237326F}"/>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8">
                <a:extLst>
                  <a:ext uri="{FF2B5EF4-FFF2-40B4-BE49-F238E27FC236}">
                    <a16:creationId xmlns:a16="http://schemas.microsoft.com/office/drawing/2014/main" id="{92A99FB3-821F-4A71-BDEF-7C8D6D9524F5}"/>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9">
                <a:extLst>
                  <a:ext uri="{FF2B5EF4-FFF2-40B4-BE49-F238E27FC236}">
                    <a16:creationId xmlns:a16="http://schemas.microsoft.com/office/drawing/2014/main" id="{213807CF-7E7E-44A2-9C6B-04287486F2B2}"/>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40">
                <a:extLst>
                  <a:ext uri="{FF2B5EF4-FFF2-40B4-BE49-F238E27FC236}">
                    <a16:creationId xmlns:a16="http://schemas.microsoft.com/office/drawing/2014/main" id="{B0AC0BD9-05D6-4920-8013-825C1F3A1754}"/>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41">
                <a:extLst>
                  <a:ext uri="{FF2B5EF4-FFF2-40B4-BE49-F238E27FC236}">
                    <a16:creationId xmlns:a16="http://schemas.microsoft.com/office/drawing/2014/main" id="{509896CB-A9CE-4D6A-8848-446569D71588}"/>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42">
                <a:extLst>
                  <a:ext uri="{FF2B5EF4-FFF2-40B4-BE49-F238E27FC236}">
                    <a16:creationId xmlns:a16="http://schemas.microsoft.com/office/drawing/2014/main" id="{A2947990-E27C-4123-A00D-D32A0E471FE3}"/>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43">
                <a:extLst>
                  <a:ext uri="{FF2B5EF4-FFF2-40B4-BE49-F238E27FC236}">
                    <a16:creationId xmlns:a16="http://schemas.microsoft.com/office/drawing/2014/main" id="{752D31E0-1FE0-4577-8B44-2F3C09262B0B}"/>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44">
                <a:extLst>
                  <a:ext uri="{FF2B5EF4-FFF2-40B4-BE49-F238E27FC236}">
                    <a16:creationId xmlns:a16="http://schemas.microsoft.com/office/drawing/2014/main" id="{4806A17F-3573-4913-AD66-C4DADCE8ED4C}"/>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45">
                <a:extLst>
                  <a:ext uri="{FF2B5EF4-FFF2-40B4-BE49-F238E27FC236}">
                    <a16:creationId xmlns:a16="http://schemas.microsoft.com/office/drawing/2014/main" id="{9BA6AC91-165D-4487-A9E4-508619C17676}"/>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46">
                <a:extLst>
                  <a:ext uri="{FF2B5EF4-FFF2-40B4-BE49-F238E27FC236}">
                    <a16:creationId xmlns:a16="http://schemas.microsoft.com/office/drawing/2014/main" id="{D3A00F40-AECA-4FA0-9A67-ECE8794DC8D2}"/>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47">
                <a:extLst>
                  <a:ext uri="{FF2B5EF4-FFF2-40B4-BE49-F238E27FC236}">
                    <a16:creationId xmlns:a16="http://schemas.microsoft.com/office/drawing/2014/main" id="{D067A9E6-CAEB-457B-A577-22FE794FF591}"/>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48">
                <a:extLst>
                  <a:ext uri="{FF2B5EF4-FFF2-40B4-BE49-F238E27FC236}">
                    <a16:creationId xmlns:a16="http://schemas.microsoft.com/office/drawing/2014/main" id="{5916850C-7B53-4D39-A4C6-DBB13FB3187F}"/>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49">
                <a:extLst>
                  <a:ext uri="{FF2B5EF4-FFF2-40B4-BE49-F238E27FC236}">
                    <a16:creationId xmlns:a16="http://schemas.microsoft.com/office/drawing/2014/main" id="{EF5C698C-20C3-421D-B483-5AF2B1D831A2}"/>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50">
                <a:extLst>
                  <a:ext uri="{FF2B5EF4-FFF2-40B4-BE49-F238E27FC236}">
                    <a16:creationId xmlns:a16="http://schemas.microsoft.com/office/drawing/2014/main" id="{CFD1CD2F-AE19-4494-9B6E-30F3FC8CCC66}"/>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51">
                <a:extLst>
                  <a:ext uri="{FF2B5EF4-FFF2-40B4-BE49-F238E27FC236}">
                    <a16:creationId xmlns:a16="http://schemas.microsoft.com/office/drawing/2014/main" id="{F5A10267-DB90-4B28-BA2F-2C68ED7D6331}"/>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52">
                <a:extLst>
                  <a:ext uri="{FF2B5EF4-FFF2-40B4-BE49-F238E27FC236}">
                    <a16:creationId xmlns:a16="http://schemas.microsoft.com/office/drawing/2014/main" id="{0957D25E-CEAE-4A04-98FE-F5FB7512ABBB}"/>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53">
                <a:extLst>
                  <a:ext uri="{FF2B5EF4-FFF2-40B4-BE49-F238E27FC236}">
                    <a16:creationId xmlns:a16="http://schemas.microsoft.com/office/drawing/2014/main" id="{3CE92D3C-069E-4112-A50F-21251B9F2497}"/>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54">
                <a:extLst>
                  <a:ext uri="{FF2B5EF4-FFF2-40B4-BE49-F238E27FC236}">
                    <a16:creationId xmlns:a16="http://schemas.microsoft.com/office/drawing/2014/main" id="{7EC5414B-0478-4133-939F-4F1522072912}"/>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55">
                <a:extLst>
                  <a:ext uri="{FF2B5EF4-FFF2-40B4-BE49-F238E27FC236}">
                    <a16:creationId xmlns:a16="http://schemas.microsoft.com/office/drawing/2014/main" id="{BDC13579-CCE3-4CAF-A5F1-B3BFCB572E3E}"/>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56">
                <a:extLst>
                  <a:ext uri="{FF2B5EF4-FFF2-40B4-BE49-F238E27FC236}">
                    <a16:creationId xmlns:a16="http://schemas.microsoft.com/office/drawing/2014/main" id="{2B980ED6-C1A7-4F9A-9AE5-E555622E5CA3}"/>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57">
                <a:extLst>
                  <a:ext uri="{FF2B5EF4-FFF2-40B4-BE49-F238E27FC236}">
                    <a16:creationId xmlns:a16="http://schemas.microsoft.com/office/drawing/2014/main" id="{8A5D2E13-9113-408B-AA96-29F81FDD4C21}"/>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58">
                <a:extLst>
                  <a:ext uri="{FF2B5EF4-FFF2-40B4-BE49-F238E27FC236}">
                    <a16:creationId xmlns:a16="http://schemas.microsoft.com/office/drawing/2014/main" id="{C5E598F4-63F8-449D-9C51-25262BFE8C0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59">
                <a:extLst>
                  <a:ext uri="{FF2B5EF4-FFF2-40B4-BE49-F238E27FC236}">
                    <a16:creationId xmlns:a16="http://schemas.microsoft.com/office/drawing/2014/main" id="{64F87ACA-F1F8-4314-A576-50B110075751}"/>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0">
                <a:extLst>
                  <a:ext uri="{FF2B5EF4-FFF2-40B4-BE49-F238E27FC236}">
                    <a16:creationId xmlns:a16="http://schemas.microsoft.com/office/drawing/2014/main" id="{D2A6056F-6AD1-4EAE-A5BF-9AE024D3A6AC}"/>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1">
                <a:extLst>
                  <a:ext uri="{FF2B5EF4-FFF2-40B4-BE49-F238E27FC236}">
                    <a16:creationId xmlns:a16="http://schemas.microsoft.com/office/drawing/2014/main" id="{2188E161-99A2-4359-ACB2-A7BF824BD670}"/>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2">
                <a:extLst>
                  <a:ext uri="{FF2B5EF4-FFF2-40B4-BE49-F238E27FC236}">
                    <a16:creationId xmlns:a16="http://schemas.microsoft.com/office/drawing/2014/main" id="{86CDA20D-4978-4BC1-933E-81436A3F1502}"/>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3">
                <a:extLst>
                  <a:ext uri="{FF2B5EF4-FFF2-40B4-BE49-F238E27FC236}">
                    <a16:creationId xmlns:a16="http://schemas.microsoft.com/office/drawing/2014/main" id="{BD0B80FB-505D-42A6-A41B-FB7BAB861EE8}"/>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4">
                <a:extLst>
                  <a:ext uri="{FF2B5EF4-FFF2-40B4-BE49-F238E27FC236}">
                    <a16:creationId xmlns:a16="http://schemas.microsoft.com/office/drawing/2014/main" id="{5886769B-208B-456C-879C-A8AABF4A7926}"/>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5">
                <a:extLst>
                  <a:ext uri="{FF2B5EF4-FFF2-40B4-BE49-F238E27FC236}">
                    <a16:creationId xmlns:a16="http://schemas.microsoft.com/office/drawing/2014/main" id="{4465E252-0116-49EE-891F-B51CAEEA69C3}"/>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6">
                <a:extLst>
                  <a:ext uri="{FF2B5EF4-FFF2-40B4-BE49-F238E27FC236}">
                    <a16:creationId xmlns:a16="http://schemas.microsoft.com/office/drawing/2014/main" id="{FDA30810-B9E9-47AE-A3AA-C046AB8E8E43}"/>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7">
                <a:extLst>
                  <a:ext uri="{FF2B5EF4-FFF2-40B4-BE49-F238E27FC236}">
                    <a16:creationId xmlns:a16="http://schemas.microsoft.com/office/drawing/2014/main" id="{1970A1EC-D5CD-44A0-9995-975473BECD73}"/>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
                <a:extLst>
                  <a:ext uri="{FF2B5EF4-FFF2-40B4-BE49-F238E27FC236}">
                    <a16:creationId xmlns:a16="http://schemas.microsoft.com/office/drawing/2014/main" id="{5CF6FFA7-4982-478D-886B-8FA52F579A35}"/>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
                <a:extLst>
                  <a:ext uri="{FF2B5EF4-FFF2-40B4-BE49-F238E27FC236}">
                    <a16:creationId xmlns:a16="http://schemas.microsoft.com/office/drawing/2014/main" id="{88D716AA-C6CB-447D-A8FE-C1D01F864EF6}"/>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70">
                <a:extLst>
                  <a:ext uri="{FF2B5EF4-FFF2-40B4-BE49-F238E27FC236}">
                    <a16:creationId xmlns:a16="http://schemas.microsoft.com/office/drawing/2014/main" id="{375F55DB-F87D-44D8-A1CC-93AFC3A735A1}"/>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71">
                <a:extLst>
                  <a:ext uri="{FF2B5EF4-FFF2-40B4-BE49-F238E27FC236}">
                    <a16:creationId xmlns:a16="http://schemas.microsoft.com/office/drawing/2014/main" id="{77ABD23D-C9AE-4041-91B5-F8BCA8221A2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72">
                <a:extLst>
                  <a:ext uri="{FF2B5EF4-FFF2-40B4-BE49-F238E27FC236}">
                    <a16:creationId xmlns:a16="http://schemas.microsoft.com/office/drawing/2014/main" id="{BFF54877-9929-4F2C-B828-758BF118056F}"/>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38">
                <a:extLst>
                  <a:ext uri="{FF2B5EF4-FFF2-40B4-BE49-F238E27FC236}">
                    <a16:creationId xmlns:a16="http://schemas.microsoft.com/office/drawing/2014/main" id="{835B477D-06E2-4B64-ABB7-0B37113D910C}"/>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39">
                <a:extLst>
                  <a:ext uri="{FF2B5EF4-FFF2-40B4-BE49-F238E27FC236}">
                    <a16:creationId xmlns:a16="http://schemas.microsoft.com/office/drawing/2014/main" id="{4F77FE37-4ECD-4B17-B52C-74274167EF26}"/>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40">
                <a:extLst>
                  <a:ext uri="{FF2B5EF4-FFF2-40B4-BE49-F238E27FC236}">
                    <a16:creationId xmlns:a16="http://schemas.microsoft.com/office/drawing/2014/main" id="{C713FD9F-80D5-42BD-9976-649B8A4928E7}"/>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42">
                <a:extLst>
                  <a:ext uri="{FF2B5EF4-FFF2-40B4-BE49-F238E27FC236}">
                    <a16:creationId xmlns:a16="http://schemas.microsoft.com/office/drawing/2014/main" id="{4959F681-DF70-4E2A-88D7-490140477BB1}"/>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43">
                <a:extLst>
                  <a:ext uri="{FF2B5EF4-FFF2-40B4-BE49-F238E27FC236}">
                    <a16:creationId xmlns:a16="http://schemas.microsoft.com/office/drawing/2014/main" id="{DCA33764-B110-46A7-83DB-06B3C36695AF}"/>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49">
                <a:extLst>
                  <a:ext uri="{FF2B5EF4-FFF2-40B4-BE49-F238E27FC236}">
                    <a16:creationId xmlns:a16="http://schemas.microsoft.com/office/drawing/2014/main" id="{CA028F33-C5B1-4058-B6A6-E81C73F06126}"/>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50">
                <a:extLst>
                  <a:ext uri="{FF2B5EF4-FFF2-40B4-BE49-F238E27FC236}">
                    <a16:creationId xmlns:a16="http://schemas.microsoft.com/office/drawing/2014/main" id="{7A573013-58AE-45B9-BF30-60ACB3CF3BF7}"/>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51">
                <a:extLst>
                  <a:ext uri="{FF2B5EF4-FFF2-40B4-BE49-F238E27FC236}">
                    <a16:creationId xmlns:a16="http://schemas.microsoft.com/office/drawing/2014/main" id="{7FFCCA15-0A72-4D9E-8DA9-150F92AA30BC}"/>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52">
                <a:extLst>
                  <a:ext uri="{FF2B5EF4-FFF2-40B4-BE49-F238E27FC236}">
                    <a16:creationId xmlns:a16="http://schemas.microsoft.com/office/drawing/2014/main" id="{9EF964E6-4937-40CD-AF3E-5B64D7A460E2}"/>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53">
                <a:extLst>
                  <a:ext uri="{FF2B5EF4-FFF2-40B4-BE49-F238E27FC236}">
                    <a16:creationId xmlns:a16="http://schemas.microsoft.com/office/drawing/2014/main" id="{27543BC7-736D-4DA5-8490-D01DFAC38C56}"/>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54">
                <a:extLst>
                  <a:ext uri="{FF2B5EF4-FFF2-40B4-BE49-F238E27FC236}">
                    <a16:creationId xmlns:a16="http://schemas.microsoft.com/office/drawing/2014/main" id="{CBF9DDD0-5A85-4E17-8593-8E26537F2A86}"/>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155">
                <a:extLst>
                  <a:ext uri="{FF2B5EF4-FFF2-40B4-BE49-F238E27FC236}">
                    <a16:creationId xmlns:a16="http://schemas.microsoft.com/office/drawing/2014/main" id="{EE4A3139-C086-48F8-9CD0-5646A29AE651}"/>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157">
                <a:extLst>
                  <a:ext uri="{FF2B5EF4-FFF2-40B4-BE49-F238E27FC236}">
                    <a16:creationId xmlns:a16="http://schemas.microsoft.com/office/drawing/2014/main" id="{2F2622CF-8AA7-4810-B274-A327BC73FA4E}"/>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58">
                <a:extLst>
                  <a:ext uri="{FF2B5EF4-FFF2-40B4-BE49-F238E27FC236}">
                    <a16:creationId xmlns:a16="http://schemas.microsoft.com/office/drawing/2014/main" id="{1F894E6B-3CE6-42C9-9A68-4BA0CC4E7403}"/>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59">
                <a:extLst>
                  <a:ext uri="{FF2B5EF4-FFF2-40B4-BE49-F238E27FC236}">
                    <a16:creationId xmlns:a16="http://schemas.microsoft.com/office/drawing/2014/main" id="{D5199EED-02AA-4608-8752-8AC83755E033}"/>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61">
                <a:extLst>
                  <a:ext uri="{FF2B5EF4-FFF2-40B4-BE49-F238E27FC236}">
                    <a16:creationId xmlns:a16="http://schemas.microsoft.com/office/drawing/2014/main" id="{F7850E1E-11CD-44AF-B848-D6B89514DC51}"/>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62">
                <a:extLst>
                  <a:ext uri="{FF2B5EF4-FFF2-40B4-BE49-F238E27FC236}">
                    <a16:creationId xmlns:a16="http://schemas.microsoft.com/office/drawing/2014/main" id="{CB4B87B9-4EA9-4488-A09B-518BF6F18DB7}"/>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63">
                <a:extLst>
                  <a:ext uri="{FF2B5EF4-FFF2-40B4-BE49-F238E27FC236}">
                    <a16:creationId xmlns:a16="http://schemas.microsoft.com/office/drawing/2014/main" id="{700E60E3-628F-4464-9D1D-92AA8B9C6CD8}"/>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64">
                <a:extLst>
                  <a:ext uri="{FF2B5EF4-FFF2-40B4-BE49-F238E27FC236}">
                    <a16:creationId xmlns:a16="http://schemas.microsoft.com/office/drawing/2014/main" id="{B99EDFB7-6507-49C3-A85F-05BA1B95DA52}"/>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65">
                <a:extLst>
                  <a:ext uri="{FF2B5EF4-FFF2-40B4-BE49-F238E27FC236}">
                    <a16:creationId xmlns:a16="http://schemas.microsoft.com/office/drawing/2014/main" id="{3B57FB3F-97DC-4DC0-8155-6D325CC11F99}"/>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66">
                <a:extLst>
                  <a:ext uri="{FF2B5EF4-FFF2-40B4-BE49-F238E27FC236}">
                    <a16:creationId xmlns:a16="http://schemas.microsoft.com/office/drawing/2014/main" id="{781FB5DD-13B1-4020-B800-B2EEC2BFDA8C}"/>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626" name="Group 625">
            <a:extLst>
              <a:ext uri="{FF2B5EF4-FFF2-40B4-BE49-F238E27FC236}">
                <a16:creationId xmlns:a16="http://schemas.microsoft.com/office/drawing/2014/main" id="{54F107D2-ABDF-4B56-BEA5-A471BABC3314}"/>
              </a:ext>
            </a:extLst>
          </p:cNvPr>
          <p:cNvGrpSpPr/>
          <p:nvPr/>
        </p:nvGrpSpPr>
        <p:grpSpPr>
          <a:xfrm>
            <a:off x="5687804" y="3674567"/>
            <a:ext cx="2985759" cy="766020"/>
            <a:chOff x="541938" y="2886454"/>
            <a:chExt cx="2985759" cy="766020"/>
          </a:xfrm>
        </p:grpSpPr>
        <p:sp>
          <p:nvSpPr>
            <p:cNvPr id="627" name="Freeform 21">
              <a:extLst>
                <a:ext uri="{FF2B5EF4-FFF2-40B4-BE49-F238E27FC236}">
                  <a16:creationId xmlns:a16="http://schemas.microsoft.com/office/drawing/2014/main" id="{5096522B-3422-492F-A63F-94D8508604F7}"/>
                </a:ext>
              </a:extLst>
            </p:cNvPr>
            <p:cNvSpPr/>
            <p:nvPr/>
          </p:nvSpPr>
          <p:spPr bwMode="auto">
            <a:xfrm>
              <a:off x="898196" y="3512722"/>
              <a:ext cx="2629501" cy="75398"/>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rgbClr val="605448"/>
            </a:solidFill>
            <a:ln>
              <a:noFill/>
            </a:ln>
          </p:spPr>
          <p:txBody>
            <a:bodyPr vert="horz" wrap="square" lIns="91440" tIns="45720" rIns="91440" bIns="45720" numCol="1" anchor="t" anchorCtr="0" compatLnSpc="1"/>
            <a:lstStyle/>
            <a:p>
              <a:endParaRPr lang="zh-CN" altLang="en-US">
                <a:solidFill>
                  <a:srgbClr val="605448"/>
                </a:solidFill>
              </a:endParaRPr>
            </a:p>
          </p:txBody>
        </p:sp>
        <p:grpSp>
          <p:nvGrpSpPr>
            <p:cNvPr id="628" name="组合 182">
              <a:extLst>
                <a:ext uri="{FF2B5EF4-FFF2-40B4-BE49-F238E27FC236}">
                  <a16:creationId xmlns:a16="http://schemas.microsoft.com/office/drawing/2014/main" id="{92422D0F-C9FB-4B10-9958-C00E267AA324}"/>
                </a:ext>
              </a:extLst>
            </p:cNvPr>
            <p:cNvGrpSpPr/>
            <p:nvPr/>
          </p:nvGrpSpPr>
          <p:grpSpPr>
            <a:xfrm>
              <a:off x="541938" y="2886454"/>
              <a:ext cx="695243" cy="766020"/>
              <a:chOff x="6674548" y="1258087"/>
              <a:chExt cx="1105051" cy="1180297"/>
            </a:xfrm>
          </p:grpSpPr>
          <p:sp>
            <p:nvSpPr>
              <p:cNvPr id="629" name="Freeform 10">
                <a:extLst>
                  <a:ext uri="{FF2B5EF4-FFF2-40B4-BE49-F238E27FC236}">
                    <a16:creationId xmlns:a16="http://schemas.microsoft.com/office/drawing/2014/main" id="{2C6D5B69-4076-4591-AD38-6C9B16865A2B}"/>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1">
                <a:extLst>
                  <a:ext uri="{FF2B5EF4-FFF2-40B4-BE49-F238E27FC236}">
                    <a16:creationId xmlns:a16="http://schemas.microsoft.com/office/drawing/2014/main" id="{CF019E83-3757-48A7-A23C-B21E2AB40145}"/>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2">
                <a:extLst>
                  <a:ext uri="{FF2B5EF4-FFF2-40B4-BE49-F238E27FC236}">
                    <a16:creationId xmlns:a16="http://schemas.microsoft.com/office/drawing/2014/main" id="{839FA5F2-9F3B-4956-9DD2-B51EBFFC8C6E}"/>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3">
                <a:extLst>
                  <a:ext uri="{FF2B5EF4-FFF2-40B4-BE49-F238E27FC236}">
                    <a16:creationId xmlns:a16="http://schemas.microsoft.com/office/drawing/2014/main" id="{BC1AE36C-A1CC-4481-BBE8-445B75F11EFA}"/>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4">
                <a:extLst>
                  <a:ext uri="{FF2B5EF4-FFF2-40B4-BE49-F238E27FC236}">
                    <a16:creationId xmlns:a16="http://schemas.microsoft.com/office/drawing/2014/main" id="{F28E3037-4FEB-404E-A6E9-52A7D57896E1}"/>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5">
                <a:extLst>
                  <a:ext uri="{FF2B5EF4-FFF2-40B4-BE49-F238E27FC236}">
                    <a16:creationId xmlns:a16="http://schemas.microsoft.com/office/drawing/2014/main" id="{7110BEEB-AB91-46AB-AA10-43D54BA84608}"/>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6">
                <a:extLst>
                  <a:ext uri="{FF2B5EF4-FFF2-40B4-BE49-F238E27FC236}">
                    <a16:creationId xmlns:a16="http://schemas.microsoft.com/office/drawing/2014/main" id="{7AC4E519-EDBC-4CFD-B1E9-59549566E8F6}"/>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7">
                <a:extLst>
                  <a:ext uri="{FF2B5EF4-FFF2-40B4-BE49-F238E27FC236}">
                    <a16:creationId xmlns:a16="http://schemas.microsoft.com/office/drawing/2014/main" id="{24DD4687-11CF-4902-8A67-C2C580421B88}"/>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8">
                <a:extLst>
                  <a:ext uri="{FF2B5EF4-FFF2-40B4-BE49-F238E27FC236}">
                    <a16:creationId xmlns:a16="http://schemas.microsoft.com/office/drawing/2014/main" id="{46EA49FB-00B2-4938-A77D-09C6D17AA12E}"/>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9">
                <a:extLst>
                  <a:ext uri="{FF2B5EF4-FFF2-40B4-BE49-F238E27FC236}">
                    <a16:creationId xmlns:a16="http://schemas.microsoft.com/office/drawing/2014/main" id="{FB6A144A-7F6F-48C3-AB28-374AA9CA97A3}"/>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20">
                <a:extLst>
                  <a:ext uri="{FF2B5EF4-FFF2-40B4-BE49-F238E27FC236}">
                    <a16:creationId xmlns:a16="http://schemas.microsoft.com/office/drawing/2014/main" id="{18566AB8-AD24-4F8D-97FA-9AE2E28CA539}"/>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21">
                <a:extLst>
                  <a:ext uri="{FF2B5EF4-FFF2-40B4-BE49-F238E27FC236}">
                    <a16:creationId xmlns:a16="http://schemas.microsoft.com/office/drawing/2014/main" id="{9BD6E6A0-1649-463D-A9A2-A8A37F6CB73A}"/>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22">
                <a:extLst>
                  <a:ext uri="{FF2B5EF4-FFF2-40B4-BE49-F238E27FC236}">
                    <a16:creationId xmlns:a16="http://schemas.microsoft.com/office/drawing/2014/main" id="{B66415C6-DFA2-4441-9C73-9480FB5B87D9}"/>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23">
                <a:extLst>
                  <a:ext uri="{FF2B5EF4-FFF2-40B4-BE49-F238E27FC236}">
                    <a16:creationId xmlns:a16="http://schemas.microsoft.com/office/drawing/2014/main" id="{E013AEFE-DA37-4BC2-AA09-0CE5CF7DE944}"/>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24">
                <a:extLst>
                  <a:ext uri="{FF2B5EF4-FFF2-40B4-BE49-F238E27FC236}">
                    <a16:creationId xmlns:a16="http://schemas.microsoft.com/office/drawing/2014/main" id="{DBBCD48E-F515-4846-A498-7AA9260103C0}"/>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25">
                <a:extLst>
                  <a:ext uri="{FF2B5EF4-FFF2-40B4-BE49-F238E27FC236}">
                    <a16:creationId xmlns:a16="http://schemas.microsoft.com/office/drawing/2014/main" id="{3F7FD1BB-2E64-4DDB-9046-F68AA315A373}"/>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26">
                <a:extLst>
                  <a:ext uri="{FF2B5EF4-FFF2-40B4-BE49-F238E27FC236}">
                    <a16:creationId xmlns:a16="http://schemas.microsoft.com/office/drawing/2014/main" id="{D9D1EBE4-FCE7-4096-B598-20F57F60C080}"/>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27">
                <a:extLst>
                  <a:ext uri="{FF2B5EF4-FFF2-40B4-BE49-F238E27FC236}">
                    <a16:creationId xmlns:a16="http://schemas.microsoft.com/office/drawing/2014/main" id="{9BCEC19B-FD9E-4372-9C77-298C56A29870}"/>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28">
                <a:extLst>
                  <a:ext uri="{FF2B5EF4-FFF2-40B4-BE49-F238E27FC236}">
                    <a16:creationId xmlns:a16="http://schemas.microsoft.com/office/drawing/2014/main" id="{9D9431B3-4C46-47DF-B261-9C321BB77A4B}"/>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29">
                <a:extLst>
                  <a:ext uri="{FF2B5EF4-FFF2-40B4-BE49-F238E27FC236}">
                    <a16:creationId xmlns:a16="http://schemas.microsoft.com/office/drawing/2014/main" id="{994DDD17-159B-49C5-BD3A-8D1E880980CB}"/>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30">
                <a:extLst>
                  <a:ext uri="{FF2B5EF4-FFF2-40B4-BE49-F238E27FC236}">
                    <a16:creationId xmlns:a16="http://schemas.microsoft.com/office/drawing/2014/main" id="{9B2F4AC1-7398-462A-8736-730DE1C5D443}"/>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1">
                <a:extLst>
                  <a:ext uri="{FF2B5EF4-FFF2-40B4-BE49-F238E27FC236}">
                    <a16:creationId xmlns:a16="http://schemas.microsoft.com/office/drawing/2014/main" id="{79DA7B04-FFB1-4E8A-B691-D45901EB1B56}"/>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2">
                <a:extLst>
                  <a:ext uri="{FF2B5EF4-FFF2-40B4-BE49-F238E27FC236}">
                    <a16:creationId xmlns:a16="http://schemas.microsoft.com/office/drawing/2014/main" id="{ABA088A7-6055-484B-B310-F0189059AC68}"/>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3">
                <a:extLst>
                  <a:ext uri="{FF2B5EF4-FFF2-40B4-BE49-F238E27FC236}">
                    <a16:creationId xmlns:a16="http://schemas.microsoft.com/office/drawing/2014/main" id="{F6CF5F7D-ED05-4562-B5C7-C5178EE2507C}"/>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4">
                <a:extLst>
                  <a:ext uri="{FF2B5EF4-FFF2-40B4-BE49-F238E27FC236}">
                    <a16:creationId xmlns:a16="http://schemas.microsoft.com/office/drawing/2014/main" id="{9FFF97AB-0D7B-4359-B845-36F3AD93D9A0}"/>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5">
                <a:extLst>
                  <a:ext uri="{FF2B5EF4-FFF2-40B4-BE49-F238E27FC236}">
                    <a16:creationId xmlns:a16="http://schemas.microsoft.com/office/drawing/2014/main" id="{1CDC6508-CBFB-4E41-A693-EF6BC396D315}"/>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6">
                <a:extLst>
                  <a:ext uri="{FF2B5EF4-FFF2-40B4-BE49-F238E27FC236}">
                    <a16:creationId xmlns:a16="http://schemas.microsoft.com/office/drawing/2014/main" id="{8BC1D4E3-C97E-46F5-A572-0F876EB209DA}"/>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7">
                <a:extLst>
                  <a:ext uri="{FF2B5EF4-FFF2-40B4-BE49-F238E27FC236}">
                    <a16:creationId xmlns:a16="http://schemas.microsoft.com/office/drawing/2014/main" id="{97A997E1-C1A9-4CC0-BBA7-89D66FF35EA3}"/>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8">
                <a:extLst>
                  <a:ext uri="{FF2B5EF4-FFF2-40B4-BE49-F238E27FC236}">
                    <a16:creationId xmlns:a16="http://schemas.microsoft.com/office/drawing/2014/main" id="{8234721A-13D1-4DF1-BF56-384BC30D090B}"/>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9">
                <a:extLst>
                  <a:ext uri="{FF2B5EF4-FFF2-40B4-BE49-F238E27FC236}">
                    <a16:creationId xmlns:a16="http://schemas.microsoft.com/office/drawing/2014/main" id="{85693C36-B046-4575-8350-546D9D1A385D}"/>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40">
                <a:extLst>
                  <a:ext uri="{FF2B5EF4-FFF2-40B4-BE49-F238E27FC236}">
                    <a16:creationId xmlns:a16="http://schemas.microsoft.com/office/drawing/2014/main" id="{06AD1ED1-1D58-4539-A8C7-8846A8F4BDBB}"/>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41">
                <a:extLst>
                  <a:ext uri="{FF2B5EF4-FFF2-40B4-BE49-F238E27FC236}">
                    <a16:creationId xmlns:a16="http://schemas.microsoft.com/office/drawing/2014/main" id="{0BCAC536-7100-463F-839F-F9AA30C32BDE}"/>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42">
                <a:extLst>
                  <a:ext uri="{FF2B5EF4-FFF2-40B4-BE49-F238E27FC236}">
                    <a16:creationId xmlns:a16="http://schemas.microsoft.com/office/drawing/2014/main" id="{553927FF-1987-41C0-8377-8BD0EECB760B}"/>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43">
                <a:extLst>
                  <a:ext uri="{FF2B5EF4-FFF2-40B4-BE49-F238E27FC236}">
                    <a16:creationId xmlns:a16="http://schemas.microsoft.com/office/drawing/2014/main" id="{BD86FB47-1B90-475B-99FE-22D3D61B4F4F}"/>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44">
                <a:extLst>
                  <a:ext uri="{FF2B5EF4-FFF2-40B4-BE49-F238E27FC236}">
                    <a16:creationId xmlns:a16="http://schemas.microsoft.com/office/drawing/2014/main" id="{0DE0FC06-F9F9-4B69-8C40-1548C570D47E}"/>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45">
                <a:extLst>
                  <a:ext uri="{FF2B5EF4-FFF2-40B4-BE49-F238E27FC236}">
                    <a16:creationId xmlns:a16="http://schemas.microsoft.com/office/drawing/2014/main" id="{82265035-53C5-4E1B-81E7-7644D03AD275}"/>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46">
                <a:extLst>
                  <a:ext uri="{FF2B5EF4-FFF2-40B4-BE49-F238E27FC236}">
                    <a16:creationId xmlns:a16="http://schemas.microsoft.com/office/drawing/2014/main" id="{C964332C-6D4A-443F-AE1B-1075C6E8AA7E}"/>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47">
                <a:extLst>
                  <a:ext uri="{FF2B5EF4-FFF2-40B4-BE49-F238E27FC236}">
                    <a16:creationId xmlns:a16="http://schemas.microsoft.com/office/drawing/2014/main" id="{9F306494-730C-481A-A09E-0201C00143FB}"/>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8">
                <a:extLst>
                  <a:ext uri="{FF2B5EF4-FFF2-40B4-BE49-F238E27FC236}">
                    <a16:creationId xmlns:a16="http://schemas.microsoft.com/office/drawing/2014/main" id="{5D715775-FE78-4B61-B271-597652BC0915}"/>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9">
                <a:extLst>
                  <a:ext uri="{FF2B5EF4-FFF2-40B4-BE49-F238E27FC236}">
                    <a16:creationId xmlns:a16="http://schemas.microsoft.com/office/drawing/2014/main" id="{CF93DDD3-F804-4DAB-9A1E-30A4107CDB28}"/>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50">
                <a:extLst>
                  <a:ext uri="{FF2B5EF4-FFF2-40B4-BE49-F238E27FC236}">
                    <a16:creationId xmlns:a16="http://schemas.microsoft.com/office/drawing/2014/main" id="{6758D026-D3FE-44CB-A131-4EFA4622E2BA}"/>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51">
                <a:extLst>
                  <a:ext uri="{FF2B5EF4-FFF2-40B4-BE49-F238E27FC236}">
                    <a16:creationId xmlns:a16="http://schemas.microsoft.com/office/drawing/2014/main" id="{880D1BE7-1F4E-48D7-9CE9-A7C6B1B0A190}"/>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52">
                <a:extLst>
                  <a:ext uri="{FF2B5EF4-FFF2-40B4-BE49-F238E27FC236}">
                    <a16:creationId xmlns:a16="http://schemas.microsoft.com/office/drawing/2014/main" id="{7EB7CDBD-8D81-44DA-8EEF-BDF6E19FCCF6}"/>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53">
                <a:extLst>
                  <a:ext uri="{FF2B5EF4-FFF2-40B4-BE49-F238E27FC236}">
                    <a16:creationId xmlns:a16="http://schemas.microsoft.com/office/drawing/2014/main" id="{0727A97F-36CF-4E87-9AB9-62E35E02D512}"/>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54">
                <a:extLst>
                  <a:ext uri="{FF2B5EF4-FFF2-40B4-BE49-F238E27FC236}">
                    <a16:creationId xmlns:a16="http://schemas.microsoft.com/office/drawing/2014/main" id="{A3C575D8-2AE3-42BB-9FBF-0F9138669552}"/>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55">
                <a:extLst>
                  <a:ext uri="{FF2B5EF4-FFF2-40B4-BE49-F238E27FC236}">
                    <a16:creationId xmlns:a16="http://schemas.microsoft.com/office/drawing/2014/main" id="{7302A463-9920-4EAA-A925-268EBCBCF6CB}"/>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56">
                <a:extLst>
                  <a:ext uri="{FF2B5EF4-FFF2-40B4-BE49-F238E27FC236}">
                    <a16:creationId xmlns:a16="http://schemas.microsoft.com/office/drawing/2014/main" id="{8F4C9F2A-C56F-4082-8064-997068E32343}"/>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57">
                <a:extLst>
                  <a:ext uri="{FF2B5EF4-FFF2-40B4-BE49-F238E27FC236}">
                    <a16:creationId xmlns:a16="http://schemas.microsoft.com/office/drawing/2014/main" id="{BBCC7590-1E19-4965-81AB-3A197F15B559}"/>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58">
                <a:extLst>
                  <a:ext uri="{FF2B5EF4-FFF2-40B4-BE49-F238E27FC236}">
                    <a16:creationId xmlns:a16="http://schemas.microsoft.com/office/drawing/2014/main" id="{D309468B-424C-4916-A2B4-771FDD244566}"/>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59">
                <a:extLst>
                  <a:ext uri="{FF2B5EF4-FFF2-40B4-BE49-F238E27FC236}">
                    <a16:creationId xmlns:a16="http://schemas.microsoft.com/office/drawing/2014/main" id="{F8D04C1C-0DBB-4C01-82D1-214F1B132447}"/>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60">
                <a:extLst>
                  <a:ext uri="{FF2B5EF4-FFF2-40B4-BE49-F238E27FC236}">
                    <a16:creationId xmlns:a16="http://schemas.microsoft.com/office/drawing/2014/main" id="{B95A5584-0672-4FD8-B562-9A0BEF5F88AE}"/>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61">
                <a:extLst>
                  <a:ext uri="{FF2B5EF4-FFF2-40B4-BE49-F238E27FC236}">
                    <a16:creationId xmlns:a16="http://schemas.microsoft.com/office/drawing/2014/main" id="{8BA599E3-5F17-4485-8B04-376D23334552}"/>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62">
                <a:extLst>
                  <a:ext uri="{FF2B5EF4-FFF2-40B4-BE49-F238E27FC236}">
                    <a16:creationId xmlns:a16="http://schemas.microsoft.com/office/drawing/2014/main" id="{92B26847-817D-4F23-AAFD-EC7AB42BE313}"/>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63">
                <a:extLst>
                  <a:ext uri="{FF2B5EF4-FFF2-40B4-BE49-F238E27FC236}">
                    <a16:creationId xmlns:a16="http://schemas.microsoft.com/office/drawing/2014/main" id="{281E18BC-764F-4751-8242-AC31B61AA5AD}"/>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64">
                <a:extLst>
                  <a:ext uri="{FF2B5EF4-FFF2-40B4-BE49-F238E27FC236}">
                    <a16:creationId xmlns:a16="http://schemas.microsoft.com/office/drawing/2014/main" id="{070F272E-23D0-4469-95B2-F6411CD58343}"/>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65">
                <a:extLst>
                  <a:ext uri="{FF2B5EF4-FFF2-40B4-BE49-F238E27FC236}">
                    <a16:creationId xmlns:a16="http://schemas.microsoft.com/office/drawing/2014/main" id="{2FF998E8-D303-406A-9F58-29C70B3D140F}"/>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66">
                <a:extLst>
                  <a:ext uri="{FF2B5EF4-FFF2-40B4-BE49-F238E27FC236}">
                    <a16:creationId xmlns:a16="http://schemas.microsoft.com/office/drawing/2014/main" id="{815C0FC4-24A1-4F6E-8C16-E6D4AD3EF38B}"/>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67">
                <a:extLst>
                  <a:ext uri="{FF2B5EF4-FFF2-40B4-BE49-F238E27FC236}">
                    <a16:creationId xmlns:a16="http://schemas.microsoft.com/office/drawing/2014/main" id="{AFF36E27-5B76-4C73-884E-FB268FEA32D7}"/>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68">
                <a:extLst>
                  <a:ext uri="{FF2B5EF4-FFF2-40B4-BE49-F238E27FC236}">
                    <a16:creationId xmlns:a16="http://schemas.microsoft.com/office/drawing/2014/main" id="{7CEC405B-7D4D-4986-8CB9-AF4652EE3B40}"/>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69">
                <a:extLst>
                  <a:ext uri="{FF2B5EF4-FFF2-40B4-BE49-F238E27FC236}">
                    <a16:creationId xmlns:a16="http://schemas.microsoft.com/office/drawing/2014/main" id="{0B8BF308-C289-4E8F-B0CC-7F6215D1B8CE}"/>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0">
                <a:extLst>
                  <a:ext uri="{FF2B5EF4-FFF2-40B4-BE49-F238E27FC236}">
                    <a16:creationId xmlns:a16="http://schemas.microsoft.com/office/drawing/2014/main" id="{53C7BC9D-BE07-4181-A27E-46D59B6A88D8}"/>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1">
                <a:extLst>
                  <a:ext uri="{FF2B5EF4-FFF2-40B4-BE49-F238E27FC236}">
                    <a16:creationId xmlns:a16="http://schemas.microsoft.com/office/drawing/2014/main" id="{23F6A566-6C35-4CFC-AEDC-7D7D9E0DBA5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2">
                <a:extLst>
                  <a:ext uri="{FF2B5EF4-FFF2-40B4-BE49-F238E27FC236}">
                    <a16:creationId xmlns:a16="http://schemas.microsoft.com/office/drawing/2014/main" id="{4CDB76F0-7B12-4B0A-B2EA-8CBEB43E335B}"/>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138">
                <a:extLst>
                  <a:ext uri="{FF2B5EF4-FFF2-40B4-BE49-F238E27FC236}">
                    <a16:creationId xmlns:a16="http://schemas.microsoft.com/office/drawing/2014/main" id="{C47AB3BC-2412-4FDC-A6C0-DA107CC08AAF}"/>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139">
                <a:extLst>
                  <a:ext uri="{FF2B5EF4-FFF2-40B4-BE49-F238E27FC236}">
                    <a16:creationId xmlns:a16="http://schemas.microsoft.com/office/drawing/2014/main" id="{C6F46C5B-189B-4EA5-958C-5A14E6EF084C}"/>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140">
                <a:extLst>
                  <a:ext uri="{FF2B5EF4-FFF2-40B4-BE49-F238E27FC236}">
                    <a16:creationId xmlns:a16="http://schemas.microsoft.com/office/drawing/2014/main" id="{99216E63-7297-4B6A-8C15-28B953BBEAE0}"/>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142">
                <a:extLst>
                  <a:ext uri="{FF2B5EF4-FFF2-40B4-BE49-F238E27FC236}">
                    <a16:creationId xmlns:a16="http://schemas.microsoft.com/office/drawing/2014/main" id="{A70D7A98-5F3F-454C-931C-145CE1808F68}"/>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143">
                <a:extLst>
                  <a:ext uri="{FF2B5EF4-FFF2-40B4-BE49-F238E27FC236}">
                    <a16:creationId xmlns:a16="http://schemas.microsoft.com/office/drawing/2014/main" id="{E567CCED-553B-44FF-83CA-DB4230066515}"/>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149">
                <a:extLst>
                  <a:ext uri="{FF2B5EF4-FFF2-40B4-BE49-F238E27FC236}">
                    <a16:creationId xmlns:a16="http://schemas.microsoft.com/office/drawing/2014/main" id="{FCE548C5-4558-4F86-9527-5AE0E7E70C7D}"/>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150">
                <a:extLst>
                  <a:ext uri="{FF2B5EF4-FFF2-40B4-BE49-F238E27FC236}">
                    <a16:creationId xmlns:a16="http://schemas.microsoft.com/office/drawing/2014/main" id="{022F5CBF-C876-4662-8ECB-ABD016642305}"/>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151">
                <a:extLst>
                  <a:ext uri="{FF2B5EF4-FFF2-40B4-BE49-F238E27FC236}">
                    <a16:creationId xmlns:a16="http://schemas.microsoft.com/office/drawing/2014/main" id="{0AB0B0C9-4DC1-4F8D-B2EE-1E7734CC8E23}"/>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152">
                <a:extLst>
                  <a:ext uri="{FF2B5EF4-FFF2-40B4-BE49-F238E27FC236}">
                    <a16:creationId xmlns:a16="http://schemas.microsoft.com/office/drawing/2014/main" id="{778FD87D-DB99-4747-AC5A-1E6B927530EF}"/>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153">
                <a:extLst>
                  <a:ext uri="{FF2B5EF4-FFF2-40B4-BE49-F238E27FC236}">
                    <a16:creationId xmlns:a16="http://schemas.microsoft.com/office/drawing/2014/main" id="{43FF2CFB-7A1E-47D1-9BFC-D0E77A631AB0}"/>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154">
                <a:extLst>
                  <a:ext uri="{FF2B5EF4-FFF2-40B4-BE49-F238E27FC236}">
                    <a16:creationId xmlns:a16="http://schemas.microsoft.com/office/drawing/2014/main" id="{4D710FD3-3497-4323-BBE7-C849C132FD9A}"/>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155">
                <a:extLst>
                  <a:ext uri="{FF2B5EF4-FFF2-40B4-BE49-F238E27FC236}">
                    <a16:creationId xmlns:a16="http://schemas.microsoft.com/office/drawing/2014/main" id="{901A7FCD-8769-45A3-BA8A-A012670B3256}"/>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157">
                <a:extLst>
                  <a:ext uri="{FF2B5EF4-FFF2-40B4-BE49-F238E27FC236}">
                    <a16:creationId xmlns:a16="http://schemas.microsoft.com/office/drawing/2014/main" id="{26234881-6BC0-495C-8CEC-F64DA10D9680}"/>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158">
                <a:extLst>
                  <a:ext uri="{FF2B5EF4-FFF2-40B4-BE49-F238E27FC236}">
                    <a16:creationId xmlns:a16="http://schemas.microsoft.com/office/drawing/2014/main" id="{0DA07C42-16F9-4F54-A342-8CB667E0E592}"/>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159">
                <a:extLst>
                  <a:ext uri="{FF2B5EF4-FFF2-40B4-BE49-F238E27FC236}">
                    <a16:creationId xmlns:a16="http://schemas.microsoft.com/office/drawing/2014/main" id="{3B88E55C-92B3-4786-BBA7-88D0975CD5C1}"/>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161">
                <a:extLst>
                  <a:ext uri="{FF2B5EF4-FFF2-40B4-BE49-F238E27FC236}">
                    <a16:creationId xmlns:a16="http://schemas.microsoft.com/office/drawing/2014/main" id="{7E21C08C-4FC7-42D7-A1F6-5DFF2CE0520B}"/>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162">
                <a:extLst>
                  <a:ext uri="{FF2B5EF4-FFF2-40B4-BE49-F238E27FC236}">
                    <a16:creationId xmlns:a16="http://schemas.microsoft.com/office/drawing/2014/main" id="{7F72951D-9193-4516-BB29-F6943F89A0CD}"/>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163">
                <a:extLst>
                  <a:ext uri="{FF2B5EF4-FFF2-40B4-BE49-F238E27FC236}">
                    <a16:creationId xmlns:a16="http://schemas.microsoft.com/office/drawing/2014/main" id="{35BAE311-686A-469B-9D76-D77C5A696055}"/>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164">
                <a:extLst>
                  <a:ext uri="{FF2B5EF4-FFF2-40B4-BE49-F238E27FC236}">
                    <a16:creationId xmlns:a16="http://schemas.microsoft.com/office/drawing/2014/main" id="{A743829A-C0B3-4A37-8017-742E7E4C7581}"/>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165">
                <a:extLst>
                  <a:ext uri="{FF2B5EF4-FFF2-40B4-BE49-F238E27FC236}">
                    <a16:creationId xmlns:a16="http://schemas.microsoft.com/office/drawing/2014/main" id="{AD3A63D3-6CD3-498A-8745-5B03B7D273FC}"/>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166">
                <a:extLst>
                  <a:ext uri="{FF2B5EF4-FFF2-40B4-BE49-F238E27FC236}">
                    <a16:creationId xmlns:a16="http://schemas.microsoft.com/office/drawing/2014/main" id="{6FFE3761-716F-411A-BB6E-E9D219C99CB2}"/>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713" name="组合 156">
            <a:extLst>
              <a:ext uri="{FF2B5EF4-FFF2-40B4-BE49-F238E27FC236}">
                <a16:creationId xmlns:a16="http://schemas.microsoft.com/office/drawing/2014/main" id="{0C469031-FE03-4CC3-A4A3-1485EA46167D}"/>
              </a:ext>
            </a:extLst>
          </p:cNvPr>
          <p:cNvGrpSpPr/>
          <p:nvPr/>
        </p:nvGrpSpPr>
        <p:grpSpPr>
          <a:xfrm>
            <a:off x="3561949" y="3779444"/>
            <a:ext cx="2002825" cy="1490495"/>
            <a:chOff x="6674548" y="-143473"/>
            <a:chExt cx="3739421" cy="2847895"/>
          </a:xfrm>
        </p:grpSpPr>
        <p:sp>
          <p:nvSpPr>
            <p:cNvPr id="714" name="Freeform 693">
              <a:extLst>
                <a:ext uri="{FF2B5EF4-FFF2-40B4-BE49-F238E27FC236}">
                  <a16:creationId xmlns:a16="http://schemas.microsoft.com/office/drawing/2014/main" id="{44B1152B-B89B-4512-8F52-5F8E8E8047E1}"/>
                </a:ext>
              </a:extLst>
            </p:cNvPr>
            <p:cNvSpPr/>
            <p:nvPr/>
          </p:nvSpPr>
          <p:spPr bwMode="auto">
            <a:xfrm rot="964014">
              <a:off x="8265429" y="1504998"/>
              <a:ext cx="1063215" cy="1199424"/>
            </a:xfrm>
            <a:custGeom>
              <a:avLst/>
              <a:gdLst>
                <a:gd name="T0" fmla="*/ 0 w 205"/>
                <a:gd name="T1" fmla="*/ 132 h 226"/>
                <a:gd name="T2" fmla="*/ 14 w 205"/>
                <a:gd name="T3" fmla="*/ 226 h 226"/>
                <a:gd name="T4" fmla="*/ 115 w 205"/>
                <a:gd name="T5" fmla="*/ 186 h 226"/>
                <a:gd name="T6" fmla="*/ 205 w 205"/>
                <a:gd name="T7" fmla="*/ 167 h 226"/>
                <a:gd name="T8" fmla="*/ 154 w 205"/>
                <a:gd name="T9" fmla="*/ 84 h 226"/>
                <a:gd name="T10" fmla="*/ 107 w 205"/>
                <a:gd name="T11" fmla="*/ 17 h 226"/>
                <a:gd name="T12" fmla="*/ 43 w 205"/>
                <a:gd name="T13" fmla="*/ 22 h 226"/>
                <a:gd name="T14" fmla="*/ 0 w 205"/>
                <a:gd name="T15" fmla="*/ 132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26">
                  <a:moveTo>
                    <a:pt x="0" y="132"/>
                  </a:moveTo>
                  <a:cubicBezTo>
                    <a:pt x="1" y="132"/>
                    <a:pt x="14" y="226"/>
                    <a:pt x="14" y="226"/>
                  </a:cubicBezTo>
                  <a:cubicBezTo>
                    <a:pt x="14" y="226"/>
                    <a:pt x="74" y="197"/>
                    <a:pt x="115" y="186"/>
                  </a:cubicBezTo>
                  <a:cubicBezTo>
                    <a:pt x="157" y="174"/>
                    <a:pt x="205" y="167"/>
                    <a:pt x="205" y="167"/>
                  </a:cubicBezTo>
                  <a:cubicBezTo>
                    <a:pt x="154" y="84"/>
                    <a:pt x="154" y="84"/>
                    <a:pt x="154" y="84"/>
                  </a:cubicBezTo>
                  <a:cubicBezTo>
                    <a:pt x="154" y="84"/>
                    <a:pt x="128" y="29"/>
                    <a:pt x="107" y="17"/>
                  </a:cubicBezTo>
                  <a:cubicBezTo>
                    <a:pt x="75" y="0"/>
                    <a:pt x="43" y="22"/>
                    <a:pt x="43" y="22"/>
                  </a:cubicBezTo>
                  <a:cubicBezTo>
                    <a:pt x="43" y="23"/>
                    <a:pt x="0" y="132"/>
                    <a:pt x="0" y="132"/>
                  </a:cubicBez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14">
              <a:extLst>
                <a:ext uri="{FF2B5EF4-FFF2-40B4-BE49-F238E27FC236}">
                  <a16:creationId xmlns:a16="http://schemas.microsoft.com/office/drawing/2014/main" id="{9B42BF64-A6C1-46F6-9CC0-6E27297A8194}"/>
                </a:ext>
              </a:extLst>
            </p:cNvPr>
            <p:cNvSpPr/>
            <p:nvPr/>
          </p:nvSpPr>
          <p:spPr bwMode="auto">
            <a:xfrm rot="964014">
              <a:off x="8116932" y="-79609"/>
              <a:ext cx="1297779" cy="1044731"/>
            </a:xfrm>
            <a:custGeom>
              <a:avLst/>
              <a:gdLst>
                <a:gd name="T0" fmla="*/ 45 w 250"/>
                <a:gd name="T1" fmla="*/ 195 h 197"/>
                <a:gd name="T2" fmla="*/ 42 w 250"/>
                <a:gd name="T3" fmla="*/ 169 h 197"/>
                <a:gd name="T4" fmla="*/ 90 w 250"/>
                <a:gd name="T5" fmla="*/ 152 h 197"/>
                <a:gd name="T6" fmla="*/ 135 w 250"/>
                <a:gd name="T7" fmla="*/ 109 h 197"/>
                <a:gd name="T8" fmla="*/ 148 w 250"/>
                <a:gd name="T9" fmla="*/ 80 h 197"/>
                <a:gd name="T10" fmla="*/ 152 w 250"/>
                <a:gd name="T11" fmla="*/ 83 h 197"/>
                <a:gd name="T12" fmla="*/ 204 w 250"/>
                <a:gd name="T13" fmla="*/ 115 h 197"/>
                <a:gd name="T14" fmla="*/ 231 w 250"/>
                <a:gd name="T15" fmla="*/ 117 h 197"/>
                <a:gd name="T16" fmla="*/ 238 w 250"/>
                <a:gd name="T17" fmla="*/ 151 h 197"/>
                <a:gd name="T18" fmla="*/ 243 w 250"/>
                <a:gd name="T19" fmla="*/ 150 h 197"/>
                <a:gd name="T20" fmla="*/ 247 w 250"/>
                <a:gd name="T21" fmla="*/ 93 h 197"/>
                <a:gd name="T22" fmla="*/ 220 w 250"/>
                <a:gd name="T23" fmla="*/ 30 h 197"/>
                <a:gd name="T24" fmla="*/ 176 w 250"/>
                <a:gd name="T25" fmla="*/ 10 h 197"/>
                <a:gd name="T26" fmla="*/ 146 w 250"/>
                <a:gd name="T27" fmla="*/ 26 h 197"/>
                <a:gd name="T28" fmla="*/ 119 w 250"/>
                <a:gd name="T29" fmla="*/ 6 h 197"/>
                <a:gd name="T30" fmla="*/ 32 w 250"/>
                <a:gd name="T31" fmla="*/ 42 h 197"/>
                <a:gd name="T32" fmla="*/ 4 w 250"/>
                <a:gd name="T33" fmla="*/ 119 h 197"/>
                <a:gd name="T34" fmla="*/ 32 w 250"/>
                <a:gd name="T35" fmla="*/ 197 h 197"/>
                <a:gd name="T36" fmla="*/ 45 w 250"/>
                <a:gd name="T37" fmla="*/ 1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197">
                  <a:moveTo>
                    <a:pt x="45" y="195"/>
                  </a:moveTo>
                  <a:cubicBezTo>
                    <a:pt x="46" y="195"/>
                    <a:pt x="42" y="169"/>
                    <a:pt x="42" y="169"/>
                  </a:cubicBezTo>
                  <a:cubicBezTo>
                    <a:pt x="42" y="169"/>
                    <a:pt x="63" y="169"/>
                    <a:pt x="90" y="152"/>
                  </a:cubicBezTo>
                  <a:cubicBezTo>
                    <a:pt x="118" y="135"/>
                    <a:pt x="127" y="124"/>
                    <a:pt x="135" y="109"/>
                  </a:cubicBezTo>
                  <a:cubicBezTo>
                    <a:pt x="143" y="94"/>
                    <a:pt x="148" y="80"/>
                    <a:pt x="148" y="80"/>
                  </a:cubicBezTo>
                  <a:cubicBezTo>
                    <a:pt x="148" y="80"/>
                    <a:pt x="147" y="77"/>
                    <a:pt x="152" y="83"/>
                  </a:cubicBezTo>
                  <a:cubicBezTo>
                    <a:pt x="156" y="89"/>
                    <a:pt x="192" y="112"/>
                    <a:pt x="204" y="115"/>
                  </a:cubicBezTo>
                  <a:cubicBezTo>
                    <a:pt x="216" y="119"/>
                    <a:pt x="231" y="117"/>
                    <a:pt x="231" y="117"/>
                  </a:cubicBezTo>
                  <a:cubicBezTo>
                    <a:pt x="232" y="117"/>
                    <a:pt x="238" y="151"/>
                    <a:pt x="238" y="151"/>
                  </a:cubicBezTo>
                  <a:cubicBezTo>
                    <a:pt x="243" y="150"/>
                    <a:pt x="243" y="150"/>
                    <a:pt x="243" y="150"/>
                  </a:cubicBezTo>
                  <a:cubicBezTo>
                    <a:pt x="243" y="150"/>
                    <a:pt x="250" y="117"/>
                    <a:pt x="247" y="93"/>
                  </a:cubicBezTo>
                  <a:cubicBezTo>
                    <a:pt x="244" y="68"/>
                    <a:pt x="232" y="45"/>
                    <a:pt x="220" y="30"/>
                  </a:cubicBezTo>
                  <a:cubicBezTo>
                    <a:pt x="207" y="15"/>
                    <a:pt x="188" y="12"/>
                    <a:pt x="176" y="10"/>
                  </a:cubicBezTo>
                  <a:cubicBezTo>
                    <a:pt x="165" y="8"/>
                    <a:pt x="146" y="26"/>
                    <a:pt x="146" y="26"/>
                  </a:cubicBezTo>
                  <a:cubicBezTo>
                    <a:pt x="146" y="26"/>
                    <a:pt x="139" y="13"/>
                    <a:pt x="119" y="6"/>
                  </a:cubicBezTo>
                  <a:cubicBezTo>
                    <a:pt x="99" y="0"/>
                    <a:pt x="54" y="15"/>
                    <a:pt x="32" y="42"/>
                  </a:cubicBezTo>
                  <a:cubicBezTo>
                    <a:pt x="10" y="68"/>
                    <a:pt x="0" y="92"/>
                    <a:pt x="4" y="119"/>
                  </a:cubicBezTo>
                  <a:cubicBezTo>
                    <a:pt x="7" y="146"/>
                    <a:pt x="13" y="168"/>
                    <a:pt x="32" y="197"/>
                  </a:cubicBezTo>
                  <a:cubicBezTo>
                    <a:pt x="32" y="197"/>
                    <a:pt x="39" y="194"/>
                    <a:pt x="45" y="195"/>
                  </a:cubicBezTo>
                  <a:close/>
                </a:path>
              </a:pathLst>
            </a:custGeom>
            <a:solidFill>
              <a:srgbClr val="8F71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20">
              <a:extLst>
                <a:ext uri="{FF2B5EF4-FFF2-40B4-BE49-F238E27FC236}">
                  <a16:creationId xmlns:a16="http://schemas.microsoft.com/office/drawing/2014/main" id="{2BE39032-D0CA-460B-9DC0-7850A9498BAE}"/>
                </a:ext>
              </a:extLst>
            </p:cNvPr>
            <p:cNvSpPr/>
            <p:nvPr/>
          </p:nvSpPr>
          <p:spPr bwMode="auto">
            <a:xfrm rot="964014">
              <a:off x="8124874" y="-127229"/>
              <a:ext cx="789190" cy="1044731"/>
            </a:xfrm>
            <a:custGeom>
              <a:avLst/>
              <a:gdLst>
                <a:gd name="T0" fmla="*/ 31 w 152"/>
                <a:gd name="T1" fmla="*/ 197 h 197"/>
                <a:gd name="T2" fmla="*/ 0 w 152"/>
                <a:gd name="T3" fmla="*/ 108 h 197"/>
                <a:gd name="T4" fmla="*/ 0 w 152"/>
                <a:gd name="T5" fmla="*/ 108 h 197"/>
                <a:gd name="T6" fmla="*/ 14 w 152"/>
                <a:gd name="T7" fmla="*/ 57 h 197"/>
                <a:gd name="T8" fmla="*/ 14 w 152"/>
                <a:gd name="T9" fmla="*/ 57 h 197"/>
                <a:gd name="T10" fmla="*/ 107 w 152"/>
                <a:gd name="T11" fmla="*/ 0 h 197"/>
                <a:gd name="T12" fmla="*/ 107 w 152"/>
                <a:gd name="T13" fmla="*/ 0 h 197"/>
                <a:gd name="T14" fmla="*/ 145 w 152"/>
                <a:gd name="T15" fmla="*/ 21 h 197"/>
                <a:gd name="T16" fmla="*/ 145 w 152"/>
                <a:gd name="T17" fmla="*/ 21 h 197"/>
                <a:gd name="T18" fmla="*/ 152 w 152"/>
                <a:gd name="T19" fmla="*/ 52 h 197"/>
                <a:gd name="T20" fmla="*/ 152 w 152"/>
                <a:gd name="T21" fmla="*/ 52 h 197"/>
                <a:gd name="T22" fmla="*/ 152 w 152"/>
                <a:gd name="T23" fmla="*/ 57 h 197"/>
                <a:gd name="T24" fmla="*/ 152 w 152"/>
                <a:gd name="T25" fmla="*/ 57 h 197"/>
                <a:gd name="T26" fmla="*/ 35 w 152"/>
                <a:gd name="T27" fmla="*/ 168 h 197"/>
                <a:gd name="T28" fmla="*/ 35 w 152"/>
                <a:gd name="T29" fmla="*/ 168 h 197"/>
                <a:gd name="T30" fmla="*/ 33 w 152"/>
                <a:gd name="T31" fmla="*/ 166 h 197"/>
                <a:gd name="T32" fmla="*/ 33 w 152"/>
                <a:gd name="T33" fmla="*/ 166 h 197"/>
                <a:gd name="T34" fmla="*/ 34 w 152"/>
                <a:gd name="T35" fmla="*/ 164 h 197"/>
                <a:gd name="T36" fmla="*/ 34 w 152"/>
                <a:gd name="T37" fmla="*/ 164 h 197"/>
                <a:gd name="T38" fmla="*/ 148 w 152"/>
                <a:gd name="T39" fmla="*/ 57 h 197"/>
                <a:gd name="T40" fmla="*/ 148 w 152"/>
                <a:gd name="T41" fmla="*/ 57 h 197"/>
                <a:gd name="T42" fmla="*/ 148 w 152"/>
                <a:gd name="T43" fmla="*/ 52 h 197"/>
                <a:gd name="T44" fmla="*/ 148 w 152"/>
                <a:gd name="T45" fmla="*/ 52 h 197"/>
                <a:gd name="T46" fmla="*/ 145 w 152"/>
                <a:gd name="T47" fmla="*/ 32 h 197"/>
                <a:gd name="T48" fmla="*/ 145 w 152"/>
                <a:gd name="T49" fmla="*/ 32 h 197"/>
                <a:gd name="T50" fmla="*/ 142 w 152"/>
                <a:gd name="T51" fmla="*/ 22 h 197"/>
                <a:gd name="T52" fmla="*/ 142 w 152"/>
                <a:gd name="T53" fmla="*/ 22 h 197"/>
                <a:gd name="T54" fmla="*/ 107 w 152"/>
                <a:gd name="T55" fmla="*/ 4 h 197"/>
                <a:gd name="T56" fmla="*/ 107 w 152"/>
                <a:gd name="T57" fmla="*/ 4 h 197"/>
                <a:gd name="T58" fmla="*/ 18 w 152"/>
                <a:gd name="T59" fmla="*/ 59 h 197"/>
                <a:gd name="T60" fmla="*/ 18 w 152"/>
                <a:gd name="T61" fmla="*/ 59 h 197"/>
                <a:gd name="T62" fmla="*/ 4 w 152"/>
                <a:gd name="T63" fmla="*/ 108 h 197"/>
                <a:gd name="T64" fmla="*/ 4 w 152"/>
                <a:gd name="T65" fmla="*/ 108 h 197"/>
                <a:gd name="T66" fmla="*/ 19 w 152"/>
                <a:gd name="T67" fmla="*/ 168 h 197"/>
                <a:gd name="T68" fmla="*/ 19 w 152"/>
                <a:gd name="T69" fmla="*/ 168 h 197"/>
                <a:gd name="T70" fmla="*/ 34 w 152"/>
                <a:gd name="T71" fmla="*/ 194 h 197"/>
                <a:gd name="T72" fmla="*/ 34 w 152"/>
                <a:gd name="T73" fmla="*/ 194 h 197"/>
                <a:gd name="T74" fmla="*/ 34 w 152"/>
                <a:gd name="T75" fmla="*/ 197 h 197"/>
                <a:gd name="T76" fmla="*/ 34 w 152"/>
                <a:gd name="T77" fmla="*/ 197 h 197"/>
                <a:gd name="T78" fmla="*/ 33 w 152"/>
                <a:gd name="T79" fmla="*/ 197 h 197"/>
                <a:gd name="T80" fmla="*/ 33 w 152"/>
                <a:gd name="T81" fmla="*/ 197 h 197"/>
                <a:gd name="T82" fmla="*/ 31 w 152"/>
                <a:gd name="T83"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97">
                  <a:moveTo>
                    <a:pt x="31" y="197"/>
                  </a:moveTo>
                  <a:cubicBezTo>
                    <a:pt x="31" y="196"/>
                    <a:pt x="0" y="155"/>
                    <a:pt x="0" y="108"/>
                  </a:cubicBezTo>
                  <a:cubicBezTo>
                    <a:pt x="0" y="108"/>
                    <a:pt x="0" y="108"/>
                    <a:pt x="0" y="108"/>
                  </a:cubicBezTo>
                  <a:cubicBezTo>
                    <a:pt x="0" y="91"/>
                    <a:pt x="4" y="74"/>
                    <a:pt x="14" y="57"/>
                  </a:cubicBezTo>
                  <a:cubicBezTo>
                    <a:pt x="14" y="57"/>
                    <a:pt x="14" y="57"/>
                    <a:pt x="14" y="57"/>
                  </a:cubicBezTo>
                  <a:cubicBezTo>
                    <a:pt x="37" y="20"/>
                    <a:pt x="76" y="0"/>
                    <a:pt x="107" y="0"/>
                  </a:cubicBezTo>
                  <a:cubicBezTo>
                    <a:pt x="107" y="0"/>
                    <a:pt x="107" y="0"/>
                    <a:pt x="107" y="0"/>
                  </a:cubicBezTo>
                  <a:cubicBezTo>
                    <a:pt x="124" y="0"/>
                    <a:pt x="139" y="7"/>
                    <a:pt x="145" y="21"/>
                  </a:cubicBezTo>
                  <a:cubicBezTo>
                    <a:pt x="145" y="21"/>
                    <a:pt x="145" y="21"/>
                    <a:pt x="145" y="21"/>
                  </a:cubicBezTo>
                  <a:cubicBezTo>
                    <a:pt x="145" y="21"/>
                    <a:pt x="152" y="36"/>
                    <a:pt x="152" y="52"/>
                  </a:cubicBezTo>
                  <a:cubicBezTo>
                    <a:pt x="152" y="52"/>
                    <a:pt x="152" y="52"/>
                    <a:pt x="152" y="52"/>
                  </a:cubicBezTo>
                  <a:cubicBezTo>
                    <a:pt x="152" y="54"/>
                    <a:pt x="152" y="56"/>
                    <a:pt x="152" y="57"/>
                  </a:cubicBezTo>
                  <a:cubicBezTo>
                    <a:pt x="152" y="57"/>
                    <a:pt x="152" y="57"/>
                    <a:pt x="152" y="57"/>
                  </a:cubicBezTo>
                  <a:cubicBezTo>
                    <a:pt x="146" y="123"/>
                    <a:pt x="86" y="163"/>
                    <a:pt x="35" y="168"/>
                  </a:cubicBezTo>
                  <a:cubicBezTo>
                    <a:pt x="35" y="168"/>
                    <a:pt x="35" y="168"/>
                    <a:pt x="35" y="168"/>
                  </a:cubicBezTo>
                  <a:cubicBezTo>
                    <a:pt x="34" y="168"/>
                    <a:pt x="33" y="167"/>
                    <a:pt x="33" y="166"/>
                  </a:cubicBezTo>
                  <a:cubicBezTo>
                    <a:pt x="33" y="166"/>
                    <a:pt x="33" y="166"/>
                    <a:pt x="33" y="166"/>
                  </a:cubicBezTo>
                  <a:cubicBezTo>
                    <a:pt x="33" y="165"/>
                    <a:pt x="33" y="164"/>
                    <a:pt x="34" y="164"/>
                  </a:cubicBezTo>
                  <a:cubicBezTo>
                    <a:pt x="34" y="164"/>
                    <a:pt x="34" y="164"/>
                    <a:pt x="34" y="164"/>
                  </a:cubicBezTo>
                  <a:cubicBezTo>
                    <a:pt x="84" y="159"/>
                    <a:pt x="143" y="120"/>
                    <a:pt x="148" y="57"/>
                  </a:cubicBezTo>
                  <a:cubicBezTo>
                    <a:pt x="148" y="57"/>
                    <a:pt x="148" y="57"/>
                    <a:pt x="148" y="57"/>
                  </a:cubicBezTo>
                  <a:cubicBezTo>
                    <a:pt x="148" y="55"/>
                    <a:pt x="148" y="54"/>
                    <a:pt x="148" y="52"/>
                  </a:cubicBezTo>
                  <a:cubicBezTo>
                    <a:pt x="148" y="52"/>
                    <a:pt x="148" y="52"/>
                    <a:pt x="148" y="52"/>
                  </a:cubicBezTo>
                  <a:cubicBezTo>
                    <a:pt x="148" y="45"/>
                    <a:pt x="147" y="37"/>
                    <a:pt x="145" y="32"/>
                  </a:cubicBezTo>
                  <a:cubicBezTo>
                    <a:pt x="145" y="32"/>
                    <a:pt x="145" y="32"/>
                    <a:pt x="145" y="32"/>
                  </a:cubicBezTo>
                  <a:cubicBezTo>
                    <a:pt x="143" y="26"/>
                    <a:pt x="142" y="22"/>
                    <a:pt x="142" y="22"/>
                  </a:cubicBezTo>
                  <a:cubicBezTo>
                    <a:pt x="142" y="22"/>
                    <a:pt x="142" y="22"/>
                    <a:pt x="142" y="22"/>
                  </a:cubicBezTo>
                  <a:cubicBezTo>
                    <a:pt x="136" y="10"/>
                    <a:pt x="123" y="4"/>
                    <a:pt x="107" y="4"/>
                  </a:cubicBezTo>
                  <a:cubicBezTo>
                    <a:pt x="107" y="4"/>
                    <a:pt x="107" y="4"/>
                    <a:pt x="107" y="4"/>
                  </a:cubicBezTo>
                  <a:cubicBezTo>
                    <a:pt x="78" y="4"/>
                    <a:pt x="39" y="23"/>
                    <a:pt x="18" y="59"/>
                  </a:cubicBezTo>
                  <a:cubicBezTo>
                    <a:pt x="18" y="59"/>
                    <a:pt x="18" y="59"/>
                    <a:pt x="18" y="59"/>
                  </a:cubicBezTo>
                  <a:cubicBezTo>
                    <a:pt x="8" y="75"/>
                    <a:pt x="4" y="92"/>
                    <a:pt x="4" y="108"/>
                  </a:cubicBezTo>
                  <a:cubicBezTo>
                    <a:pt x="4" y="108"/>
                    <a:pt x="4" y="108"/>
                    <a:pt x="4" y="108"/>
                  </a:cubicBezTo>
                  <a:cubicBezTo>
                    <a:pt x="4" y="131"/>
                    <a:pt x="12" y="152"/>
                    <a:pt x="19" y="168"/>
                  </a:cubicBezTo>
                  <a:cubicBezTo>
                    <a:pt x="19" y="168"/>
                    <a:pt x="19" y="168"/>
                    <a:pt x="19" y="168"/>
                  </a:cubicBezTo>
                  <a:cubicBezTo>
                    <a:pt x="27" y="184"/>
                    <a:pt x="34" y="194"/>
                    <a:pt x="34" y="194"/>
                  </a:cubicBezTo>
                  <a:cubicBezTo>
                    <a:pt x="34" y="194"/>
                    <a:pt x="34" y="194"/>
                    <a:pt x="34" y="194"/>
                  </a:cubicBezTo>
                  <a:cubicBezTo>
                    <a:pt x="35" y="195"/>
                    <a:pt x="35" y="196"/>
                    <a:pt x="34" y="197"/>
                  </a:cubicBezTo>
                  <a:cubicBezTo>
                    <a:pt x="34" y="197"/>
                    <a:pt x="34" y="197"/>
                    <a:pt x="34" y="197"/>
                  </a:cubicBezTo>
                  <a:cubicBezTo>
                    <a:pt x="33" y="197"/>
                    <a:pt x="33" y="197"/>
                    <a:pt x="33" y="197"/>
                  </a:cubicBezTo>
                  <a:cubicBezTo>
                    <a:pt x="33" y="197"/>
                    <a:pt x="33" y="197"/>
                    <a:pt x="33" y="197"/>
                  </a:cubicBezTo>
                  <a:cubicBezTo>
                    <a:pt x="32" y="197"/>
                    <a:pt x="31" y="197"/>
                    <a:pt x="31" y="19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24">
              <a:extLst>
                <a:ext uri="{FF2B5EF4-FFF2-40B4-BE49-F238E27FC236}">
                  <a16:creationId xmlns:a16="http://schemas.microsoft.com/office/drawing/2014/main" id="{76CE559A-9498-4F5A-8A47-E5EDDA414E11}"/>
                </a:ext>
              </a:extLst>
            </p:cNvPr>
            <p:cNvSpPr/>
            <p:nvPr/>
          </p:nvSpPr>
          <p:spPr bwMode="auto">
            <a:xfrm rot="964014">
              <a:off x="8222425" y="-143473"/>
              <a:ext cx="486668" cy="1006619"/>
            </a:xfrm>
            <a:custGeom>
              <a:avLst/>
              <a:gdLst>
                <a:gd name="T0" fmla="*/ 19 w 94"/>
                <a:gd name="T1" fmla="*/ 189 h 190"/>
                <a:gd name="T2" fmla="*/ 18 w 94"/>
                <a:gd name="T3" fmla="*/ 186 h 190"/>
                <a:gd name="T4" fmla="*/ 18 w 94"/>
                <a:gd name="T5" fmla="*/ 186 h 190"/>
                <a:gd name="T6" fmla="*/ 5 w 94"/>
                <a:gd name="T7" fmla="*/ 153 h 190"/>
                <a:gd name="T8" fmla="*/ 5 w 94"/>
                <a:gd name="T9" fmla="*/ 153 h 190"/>
                <a:gd name="T10" fmla="*/ 0 w 94"/>
                <a:gd name="T11" fmla="*/ 118 h 190"/>
                <a:gd name="T12" fmla="*/ 0 w 94"/>
                <a:gd name="T13" fmla="*/ 118 h 190"/>
                <a:gd name="T14" fmla="*/ 2 w 94"/>
                <a:gd name="T15" fmla="*/ 95 h 190"/>
                <a:gd name="T16" fmla="*/ 2 w 94"/>
                <a:gd name="T17" fmla="*/ 95 h 190"/>
                <a:gd name="T18" fmla="*/ 91 w 94"/>
                <a:gd name="T19" fmla="*/ 0 h 190"/>
                <a:gd name="T20" fmla="*/ 91 w 94"/>
                <a:gd name="T21" fmla="*/ 0 h 190"/>
                <a:gd name="T22" fmla="*/ 91 w 94"/>
                <a:gd name="T23" fmla="*/ 0 h 190"/>
                <a:gd name="T24" fmla="*/ 94 w 94"/>
                <a:gd name="T25" fmla="*/ 1 h 190"/>
                <a:gd name="T26" fmla="*/ 94 w 94"/>
                <a:gd name="T27" fmla="*/ 1 h 190"/>
                <a:gd name="T28" fmla="*/ 92 w 94"/>
                <a:gd name="T29" fmla="*/ 4 h 190"/>
                <a:gd name="T30" fmla="*/ 92 w 94"/>
                <a:gd name="T31" fmla="*/ 4 h 190"/>
                <a:gd name="T32" fmla="*/ 6 w 94"/>
                <a:gd name="T33" fmla="*/ 96 h 190"/>
                <a:gd name="T34" fmla="*/ 6 w 94"/>
                <a:gd name="T35" fmla="*/ 96 h 190"/>
                <a:gd name="T36" fmla="*/ 4 w 94"/>
                <a:gd name="T37" fmla="*/ 118 h 190"/>
                <a:gd name="T38" fmla="*/ 4 w 94"/>
                <a:gd name="T39" fmla="*/ 118 h 190"/>
                <a:gd name="T40" fmla="*/ 9 w 94"/>
                <a:gd name="T41" fmla="*/ 152 h 190"/>
                <a:gd name="T42" fmla="*/ 9 w 94"/>
                <a:gd name="T43" fmla="*/ 152 h 190"/>
                <a:gd name="T44" fmla="*/ 22 w 94"/>
                <a:gd name="T45" fmla="*/ 185 h 190"/>
                <a:gd name="T46" fmla="*/ 22 w 94"/>
                <a:gd name="T47" fmla="*/ 185 h 190"/>
                <a:gd name="T48" fmla="*/ 23 w 94"/>
                <a:gd name="T49" fmla="*/ 187 h 190"/>
                <a:gd name="T50" fmla="*/ 23 w 94"/>
                <a:gd name="T51" fmla="*/ 187 h 190"/>
                <a:gd name="T52" fmla="*/ 22 w 94"/>
                <a:gd name="T53" fmla="*/ 190 h 190"/>
                <a:gd name="T54" fmla="*/ 22 w 94"/>
                <a:gd name="T55" fmla="*/ 190 h 190"/>
                <a:gd name="T56" fmla="*/ 21 w 94"/>
                <a:gd name="T57" fmla="*/ 190 h 190"/>
                <a:gd name="T58" fmla="*/ 21 w 94"/>
                <a:gd name="T59" fmla="*/ 190 h 190"/>
                <a:gd name="T60" fmla="*/ 19 w 94"/>
                <a:gd name="T61" fmla="*/ 18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90">
                  <a:moveTo>
                    <a:pt x="19" y="189"/>
                  </a:moveTo>
                  <a:cubicBezTo>
                    <a:pt x="19" y="187"/>
                    <a:pt x="19" y="187"/>
                    <a:pt x="18" y="186"/>
                  </a:cubicBezTo>
                  <a:cubicBezTo>
                    <a:pt x="18" y="186"/>
                    <a:pt x="18" y="186"/>
                    <a:pt x="18" y="186"/>
                  </a:cubicBezTo>
                  <a:cubicBezTo>
                    <a:pt x="15" y="175"/>
                    <a:pt x="8" y="165"/>
                    <a:pt x="5" y="153"/>
                  </a:cubicBezTo>
                  <a:cubicBezTo>
                    <a:pt x="5" y="153"/>
                    <a:pt x="5" y="153"/>
                    <a:pt x="5" y="153"/>
                  </a:cubicBezTo>
                  <a:cubicBezTo>
                    <a:pt x="1" y="142"/>
                    <a:pt x="0" y="130"/>
                    <a:pt x="0" y="118"/>
                  </a:cubicBezTo>
                  <a:cubicBezTo>
                    <a:pt x="0" y="118"/>
                    <a:pt x="0" y="118"/>
                    <a:pt x="0" y="118"/>
                  </a:cubicBezTo>
                  <a:cubicBezTo>
                    <a:pt x="0" y="110"/>
                    <a:pt x="0" y="102"/>
                    <a:pt x="2" y="95"/>
                  </a:cubicBezTo>
                  <a:cubicBezTo>
                    <a:pt x="2" y="95"/>
                    <a:pt x="2" y="95"/>
                    <a:pt x="2" y="95"/>
                  </a:cubicBezTo>
                  <a:cubicBezTo>
                    <a:pt x="12" y="52"/>
                    <a:pt x="46" y="8"/>
                    <a:pt x="91" y="0"/>
                  </a:cubicBezTo>
                  <a:cubicBezTo>
                    <a:pt x="91" y="0"/>
                    <a:pt x="91" y="0"/>
                    <a:pt x="91" y="0"/>
                  </a:cubicBezTo>
                  <a:cubicBezTo>
                    <a:pt x="91" y="0"/>
                    <a:pt x="91" y="0"/>
                    <a:pt x="91" y="0"/>
                  </a:cubicBezTo>
                  <a:cubicBezTo>
                    <a:pt x="92" y="0"/>
                    <a:pt x="93" y="0"/>
                    <a:pt x="94" y="1"/>
                  </a:cubicBezTo>
                  <a:cubicBezTo>
                    <a:pt x="94" y="1"/>
                    <a:pt x="94" y="1"/>
                    <a:pt x="94" y="1"/>
                  </a:cubicBezTo>
                  <a:cubicBezTo>
                    <a:pt x="94" y="3"/>
                    <a:pt x="93" y="4"/>
                    <a:pt x="92" y="4"/>
                  </a:cubicBezTo>
                  <a:cubicBezTo>
                    <a:pt x="92" y="4"/>
                    <a:pt x="92" y="4"/>
                    <a:pt x="92" y="4"/>
                  </a:cubicBezTo>
                  <a:cubicBezTo>
                    <a:pt x="49" y="12"/>
                    <a:pt x="15" y="54"/>
                    <a:pt x="6" y="96"/>
                  </a:cubicBezTo>
                  <a:cubicBezTo>
                    <a:pt x="6" y="96"/>
                    <a:pt x="6" y="96"/>
                    <a:pt x="6" y="96"/>
                  </a:cubicBezTo>
                  <a:cubicBezTo>
                    <a:pt x="4" y="103"/>
                    <a:pt x="4" y="110"/>
                    <a:pt x="4" y="118"/>
                  </a:cubicBezTo>
                  <a:cubicBezTo>
                    <a:pt x="4" y="118"/>
                    <a:pt x="4" y="118"/>
                    <a:pt x="4" y="118"/>
                  </a:cubicBezTo>
                  <a:cubicBezTo>
                    <a:pt x="4" y="129"/>
                    <a:pt x="5" y="141"/>
                    <a:pt x="9" y="152"/>
                  </a:cubicBezTo>
                  <a:cubicBezTo>
                    <a:pt x="9" y="152"/>
                    <a:pt x="9" y="152"/>
                    <a:pt x="9" y="152"/>
                  </a:cubicBezTo>
                  <a:cubicBezTo>
                    <a:pt x="12" y="163"/>
                    <a:pt x="18" y="174"/>
                    <a:pt x="22" y="185"/>
                  </a:cubicBezTo>
                  <a:cubicBezTo>
                    <a:pt x="22" y="185"/>
                    <a:pt x="22" y="185"/>
                    <a:pt x="22" y="185"/>
                  </a:cubicBezTo>
                  <a:cubicBezTo>
                    <a:pt x="23" y="186"/>
                    <a:pt x="23" y="187"/>
                    <a:pt x="23" y="187"/>
                  </a:cubicBezTo>
                  <a:cubicBezTo>
                    <a:pt x="23" y="187"/>
                    <a:pt x="23" y="187"/>
                    <a:pt x="23" y="187"/>
                  </a:cubicBezTo>
                  <a:cubicBezTo>
                    <a:pt x="23" y="189"/>
                    <a:pt x="23" y="190"/>
                    <a:pt x="22" y="190"/>
                  </a:cubicBezTo>
                  <a:cubicBezTo>
                    <a:pt x="22" y="190"/>
                    <a:pt x="22" y="190"/>
                    <a:pt x="22" y="190"/>
                  </a:cubicBezTo>
                  <a:cubicBezTo>
                    <a:pt x="21" y="190"/>
                    <a:pt x="21" y="190"/>
                    <a:pt x="21" y="190"/>
                  </a:cubicBezTo>
                  <a:cubicBezTo>
                    <a:pt x="21" y="190"/>
                    <a:pt x="21" y="190"/>
                    <a:pt x="21" y="190"/>
                  </a:cubicBezTo>
                  <a:cubicBezTo>
                    <a:pt x="20" y="190"/>
                    <a:pt x="19" y="189"/>
                    <a:pt x="19" y="18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10">
              <a:extLst>
                <a:ext uri="{FF2B5EF4-FFF2-40B4-BE49-F238E27FC236}">
                  <a16:creationId xmlns:a16="http://schemas.microsoft.com/office/drawing/2014/main" id="{36B58D9D-85D4-4F41-AB79-55F9A3189599}"/>
                </a:ext>
              </a:extLst>
            </p:cNvPr>
            <p:cNvSpPr/>
            <p:nvPr/>
          </p:nvSpPr>
          <p:spPr bwMode="auto">
            <a:xfrm rot="964014">
              <a:off x="7431040" y="1464493"/>
              <a:ext cx="348559" cy="367673"/>
            </a:xfrm>
            <a:custGeom>
              <a:avLst/>
              <a:gdLst>
                <a:gd name="T0" fmla="*/ 0 w 67"/>
                <a:gd name="T1" fmla="*/ 38 h 69"/>
                <a:gd name="T2" fmla="*/ 43 w 67"/>
                <a:gd name="T3" fmla="*/ 21 h 69"/>
                <a:gd name="T4" fmla="*/ 25 w 67"/>
                <a:gd name="T5" fmla="*/ 69 h 69"/>
                <a:gd name="T6" fmla="*/ 5 w 67"/>
                <a:gd name="T7" fmla="*/ 61 h 69"/>
                <a:gd name="T8" fmla="*/ 0 w 67"/>
                <a:gd name="T9" fmla="*/ 38 h 69"/>
              </a:gdLst>
              <a:ahLst/>
              <a:cxnLst>
                <a:cxn ang="0">
                  <a:pos x="T0" y="T1"/>
                </a:cxn>
                <a:cxn ang="0">
                  <a:pos x="T2" y="T3"/>
                </a:cxn>
                <a:cxn ang="0">
                  <a:pos x="T4" y="T5"/>
                </a:cxn>
                <a:cxn ang="0">
                  <a:pos x="T6" y="T7"/>
                </a:cxn>
                <a:cxn ang="0">
                  <a:pos x="T8" y="T9"/>
                </a:cxn>
              </a:cxnLst>
              <a:rect l="0" t="0" r="r" b="b"/>
              <a:pathLst>
                <a:path w="67" h="69">
                  <a:moveTo>
                    <a:pt x="0" y="38"/>
                  </a:moveTo>
                  <a:cubicBezTo>
                    <a:pt x="0" y="38"/>
                    <a:pt x="19" y="0"/>
                    <a:pt x="43" y="21"/>
                  </a:cubicBezTo>
                  <a:cubicBezTo>
                    <a:pt x="67" y="42"/>
                    <a:pt x="51" y="65"/>
                    <a:pt x="25" y="69"/>
                  </a:cubicBezTo>
                  <a:cubicBezTo>
                    <a:pt x="5" y="61"/>
                    <a:pt x="5" y="61"/>
                    <a:pt x="5" y="61"/>
                  </a:cubicBezTo>
                  <a:lnTo>
                    <a:pt x="0" y="3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11">
              <a:extLst>
                <a:ext uri="{FF2B5EF4-FFF2-40B4-BE49-F238E27FC236}">
                  <a16:creationId xmlns:a16="http://schemas.microsoft.com/office/drawing/2014/main" id="{891CCEE5-72A9-44B7-B5B1-71C5AEBC7D33}"/>
                </a:ext>
              </a:extLst>
            </p:cNvPr>
            <p:cNvSpPr/>
            <p:nvPr/>
          </p:nvSpPr>
          <p:spPr bwMode="auto">
            <a:xfrm rot="964014">
              <a:off x="7489939" y="1582807"/>
              <a:ext cx="190721" cy="159177"/>
            </a:xfrm>
            <a:custGeom>
              <a:avLst/>
              <a:gdLst>
                <a:gd name="T0" fmla="*/ 1 w 37"/>
                <a:gd name="T1" fmla="*/ 29 h 30"/>
                <a:gd name="T2" fmla="*/ 1 w 37"/>
                <a:gd name="T3" fmla="*/ 26 h 30"/>
                <a:gd name="T4" fmla="*/ 1 w 37"/>
                <a:gd name="T5" fmla="*/ 26 h 30"/>
                <a:gd name="T6" fmla="*/ 33 w 37"/>
                <a:gd name="T7" fmla="*/ 0 h 30"/>
                <a:gd name="T8" fmla="*/ 36 w 37"/>
                <a:gd name="T9" fmla="*/ 1 h 30"/>
                <a:gd name="T10" fmla="*/ 36 w 37"/>
                <a:gd name="T11" fmla="*/ 1 h 30"/>
                <a:gd name="T12" fmla="*/ 36 w 37"/>
                <a:gd name="T13" fmla="*/ 4 h 30"/>
                <a:gd name="T14" fmla="*/ 36 w 37"/>
                <a:gd name="T15" fmla="*/ 4 h 30"/>
                <a:gd name="T16" fmla="*/ 4 w 37"/>
                <a:gd name="T17" fmla="*/ 29 h 30"/>
                <a:gd name="T18" fmla="*/ 3 w 37"/>
                <a:gd name="T19" fmla="*/ 30 h 30"/>
                <a:gd name="T20" fmla="*/ 3 w 37"/>
                <a:gd name="T21" fmla="*/ 30 h 30"/>
                <a:gd name="T22" fmla="*/ 1 w 37"/>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29"/>
                  </a:moveTo>
                  <a:cubicBezTo>
                    <a:pt x="0" y="28"/>
                    <a:pt x="0" y="27"/>
                    <a:pt x="1" y="26"/>
                  </a:cubicBezTo>
                  <a:cubicBezTo>
                    <a:pt x="1" y="26"/>
                    <a:pt x="1" y="26"/>
                    <a:pt x="1" y="26"/>
                  </a:cubicBezTo>
                  <a:cubicBezTo>
                    <a:pt x="33" y="0"/>
                    <a:pt x="33" y="0"/>
                    <a:pt x="33" y="0"/>
                  </a:cubicBezTo>
                  <a:cubicBezTo>
                    <a:pt x="34" y="0"/>
                    <a:pt x="35" y="0"/>
                    <a:pt x="36" y="1"/>
                  </a:cubicBezTo>
                  <a:cubicBezTo>
                    <a:pt x="36" y="1"/>
                    <a:pt x="36" y="1"/>
                    <a:pt x="36" y="1"/>
                  </a:cubicBezTo>
                  <a:cubicBezTo>
                    <a:pt x="37" y="2"/>
                    <a:pt x="36" y="3"/>
                    <a:pt x="36" y="4"/>
                  </a:cubicBezTo>
                  <a:cubicBezTo>
                    <a:pt x="36" y="4"/>
                    <a:pt x="36" y="4"/>
                    <a:pt x="36" y="4"/>
                  </a:cubicBezTo>
                  <a:cubicBezTo>
                    <a:pt x="4" y="29"/>
                    <a:pt x="4" y="29"/>
                    <a:pt x="4" y="29"/>
                  </a:cubicBezTo>
                  <a:cubicBezTo>
                    <a:pt x="3" y="30"/>
                    <a:pt x="3" y="30"/>
                    <a:pt x="3" y="30"/>
                  </a:cubicBezTo>
                  <a:cubicBezTo>
                    <a:pt x="3" y="30"/>
                    <a:pt x="3" y="30"/>
                    <a:pt x="3" y="30"/>
                  </a:cubicBezTo>
                  <a:cubicBezTo>
                    <a:pt x="2" y="30"/>
                    <a:pt x="1" y="30"/>
                    <a:pt x="1"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12">
              <a:extLst>
                <a:ext uri="{FF2B5EF4-FFF2-40B4-BE49-F238E27FC236}">
                  <a16:creationId xmlns:a16="http://schemas.microsoft.com/office/drawing/2014/main" id="{FEB93C16-24C0-4A9E-A8E9-B38DC21EDE5A}"/>
                </a:ext>
              </a:extLst>
            </p:cNvPr>
            <p:cNvSpPr>
              <a:spLocks noEditPoints="1"/>
            </p:cNvSpPr>
            <p:nvPr/>
          </p:nvSpPr>
          <p:spPr bwMode="auto">
            <a:xfrm rot="964014">
              <a:off x="7413232" y="1519570"/>
              <a:ext cx="304715" cy="311626"/>
            </a:xfrm>
            <a:custGeom>
              <a:avLst/>
              <a:gdLst>
                <a:gd name="T0" fmla="*/ 26 w 59"/>
                <a:gd name="T1" fmla="*/ 59 h 59"/>
                <a:gd name="T2" fmla="*/ 6 w 59"/>
                <a:gd name="T3" fmla="*/ 50 h 59"/>
                <a:gd name="T4" fmla="*/ 5 w 59"/>
                <a:gd name="T5" fmla="*/ 49 h 59"/>
                <a:gd name="T6" fmla="*/ 5 w 59"/>
                <a:gd name="T7" fmla="*/ 49 h 59"/>
                <a:gd name="T8" fmla="*/ 0 w 59"/>
                <a:gd name="T9" fmla="*/ 27 h 59"/>
                <a:gd name="T10" fmla="*/ 2 w 59"/>
                <a:gd name="T11" fmla="*/ 26 h 59"/>
                <a:gd name="T12" fmla="*/ 3 w 59"/>
                <a:gd name="T13" fmla="*/ 27 h 59"/>
                <a:gd name="T14" fmla="*/ 2 w 59"/>
                <a:gd name="T15" fmla="*/ 26 h 59"/>
                <a:gd name="T16" fmla="*/ 0 w 59"/>
                <a:gd name="T17" fmla="*/ 27 h 59"/>
                <a:gd name="T18" fmla="*/ 0 w 59"/>
                <a:gd name="T19" fmla="*/ 25 h 59"/>
                <a:gd name="T20" fmla="*/ 0 w 59"/>
                <a:gd name="T21" fmla="*/ 25 h 59"/>
                <a:gd name="T22" fmla="*/ 30 w 59"/>
                <a:gd name="T23" fmla="*/ 0 h 59"/>
                <a:gd name="T24" fmla="*/ 30 w 59"/>
                <a:gd name="T25" fmla="*/ 0 h 59"/>
                <a:gd name="T26" fmla="*/ 46 w 59"/>
                <a:gd name="T27" fmla="*/ 7 h 59"/>
                <a:gd name="T28" fmla="*/ 46 w 59"/>
                <a:gd name="T29" fmla="*/ 7 h 59"/>
                <a:gd name="T30" fmla="*/ 59 w 59"/>
                <a:gd name="T31" fmla="*/ 30 h 59"/>
                <a:gd name="T32" fmla="*/ 59 w 59"/>
                <a:gd name="T33" fmla="*/ 30 h 59"/>
                <a:gd name="T34" fmla="*/ 28 w 59"/>
                <a:gd name="T35" fmla="*/ 59 h 59"/>
                <a:gd name="T36" fmla="*/ 28 w 59"/>
                <a:gd name="T37" fmla="*/ 59 h 59"/>
                <a:gd name="T38" fmla="*/ 26 w 59"/>
                <a:gd name="T39" fmla="*/ 59 h 59"/>
                <a:gd name="T40" fmla="*/ 9 w 59"/>
                <a:gd name="T41" fmla="*/ 47 h 59"/>
                <a:gd name="T42" fmla="*/ 27 w 59"/>
                <a:gd name="T43" fmla="*/ 55 h 59"/>
                <a:gd name="T44" fmla="*/ 55 w 59"/>
                <a:gd name="T45" fmla="*/ 30 h 59"/>
                <a:gd name="T46" fmla="*/ 55 w 59"/>
                <a:gd name="T47" fmla="*/ 30 h 59"/>
                <a:gd name="T48" fmla="*/ 43 w 59"/>
                <a:gd name="T49" fmla="*/ 10 h 59"/>
                <a:gd name="T50" fmla="*/ 43 w 59"/>
                <a:gd name="T51" fmla="*/ 10 h 59"/>
                <a:gd name="T52" fmla="*/ 30 w 59"/>
                <a:gd name="T53" fmla="*/ 4 h 59"/>
                <a:gd name="T54" fmla="*/ 30 w 59"/>
                <a:gd name="T55" fmla="*/ 4 h 59"/>
                <a:gd name="T56" fmla="*/ 11 w 59"/>
                <a:gd name="T57" fmla="*/ 16 h 59"/>
                <a:gd name="T58" fmla="*/ 11 w 59"/>
                <a:gd name="T59" fmla="*/ 16 h 59"/>
                <a:gd name="T60" fmla="*/ 4 w 59"/>
                <a:gd name="T61" fmla="*/ 26 h 59"/>
                <a:gd name="T62" fmla="*/ 4 w 59"/>
                <a:gd name="T63" fmla="*/ 26 h 59"/>
                <a:gd name="T64" fmla="*/ 9 w 59"/>
                <a:gd name="T6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9">
                  <a:moveTo>
                    <a:pt x="26" y="59"/>
                  </a:moveTo>
                  <a:cubicBezTo>
                    <a:pt x="6" y="50"/>
                    <a:pt x="6" y="50"/>
                    <a:pt x="6" y="50"/>
                  </a:cubicBezTo>
                  <a:cubicBezTo>
                    <a:pt x="6" y="50"/>
                    <a:pt x="5" y="50"/>
                    <a:pt x="5" y="49"/>
                  </a:cubicBezTo>
                  <a:cubicBezTo>
                    <a:pt x="5" y="49"/>
                    <a:pt x="5" y="49"/>
                    <a:pt x="5" y="49"/>
                  </a:cubicBezTo>
                  <a:cubicBezTo>
                    <a:pt x="0" y="27"/>
                    <a:pt x="0" y="27"/>
                    <a:pt x="0" y="27"/>
                  </a:cubicBezTo>
                  <a:cubicBezTo>
                    <a:pt x="2" y="26"/>
                    <a:pt x="2" y="26"/>
                    <a:pt x="2" y="26"/>
                  </a:cubicBezTo>
                  <a:cubicBezTo>
                    <a:pt x="3" y="27"/>
                    <a:pt x="3" y="27"/>
                    <a:pt x="3" y="27"/>
                  </a:cubicBezTo>
                  <a:cubicBezTo>
                    <a:pt x="2" y="26"/>
                    <a:pt x="2" y="26"/>
                    <a:pt x="2" y="26"/>
                  </a:cubicBezTo>
                  <a:cubicBezTo>
                    <a:pt x="0" y="27"/>
                    <a:pt x="0" y="27"/>
                    <a:pt x="0" y="27"/>
                  </a:cubicBezTo>
                  <a:cubicBezTo>
                    <a:pt x="0" y="26"/>
                    <a:pt x="0" y="26"/>
                    <a:pt x="0" y="25"/>
                  </a:cubicBezTo>
                  <a:cubicBezTo>
                    <a:pt x="0" y="25"/>
                    <a:pt x="0" y="25"/>
                    <a:pt x="0" y="25"/>
                  </a:cubicBezTo>
                  <a:cubicBezTo>
                    <a:pt x="0" y="25"/>
                    <a:pt x="12" y="1"/>
                    <a:pt x="30" y="0"/>
                  </a:cubicBezTo>
                  <a:cubicBezTo>
                    <a:pt x="30" y="0"/>
                    <a:pt x="30" y="0"/>
                    <a:pt x="30" y="0"/>
                  </a:cubicBezTo>
                  <a:cubicBezTo>
                    <a:pt x="35" y="0"/>
                    <a:pt x="41" y="2"/>
                    <a:pt x="46" y="7"/>
                  </a:cubicBezTo>
                  <a:cubicBezTo>
                    <a:pt x="46" y="7"/>
                    <a:pt x="46" y="7"/>
                    <a:pt x="46" y="7"/>
                  </a:cubicBezTo>
                  <a:cubicBezTo>
                    <a:pt x="55" y="15"/>
                    <a:pt x="59" y="23"/>
                    <a:pt x="59" y="30"/>
                  </a:cubicBezTo>
                  <a:cubicBezTo>
                    <a:pt x="59" y="30"/>
                    <a:pt x="59" y="30"/>
                    <a:pt x="59" y="30"/>
                  </a:cubicBezTo>
                  <a:cubicBezTo>
                    <a:pt x="59" y="45"/>
                    <a:pt x="45" y="56"/>
                    <a:pt x="28" y="59"/>
                  </a:cubicBezTo>
                  <a:cubicBezTo>
                    <a:pt x="28" y="59"/>
                    <a:pt x="28" y="59"/>
                    <a:pt x="28" y="59"/>
                  </a:cubicBezTo>
                  <a:cubicBezTo>
                    <a:pt x="26" y="59"/>
                    <a:pt x="26" y="59"/>
                    <a:pt x="26" y="59"/>
                  </a:cubicBezTo>
                  <a:close/>
                  <a:moveTo>
                    <a:pt x="9" y="47"/>
                  </a:moveTo>
                  <a:cubicBezTo>
                    <a:pt x="27" y="55"/>
                    <a:pt x="27" y="55"/>
                    <a:pt x="27" y="55"/>
                  </a:cubicBezTo>
                  <a:cubicBezTo>
                    <a:pt x="44" y="52"/>
                    <a:pt x="55" y="42"/>
                    <a:pt x="55" y="30"/>
                  </a:cubicBezTo>
                  <a:cubicBezTo>
                    <a:pt x="55" y="30"/>
                    <a:pt x="55" y="30"/>
                    <a:pt x="55" y="30"/>
                  </a:cubicBezTo>
                  <a:cubicBezTo>
                    <a:pt x="55" y="24"/>
                    <a:pt x="51" y="17"/>
                    <a:pt x="43" y="10"/>
                  </a:cubicBezTo>
                  <a:cubicBezTo>
                    <a:pt x="43" y="10"/>
                    <a:pt x="43" y="10"/>
                    <a:pt x="43" y="10"/>
                  </a:cubicBezTo>
                  <a:cubicBezTo>
                    <a:pt x="39" y="6"/>
                    <a:pt x="34" y="4"/>
                    <a:pt x="30" y="4"/>
                  </a:cubicBezTo>
                  <a:cubicBezTo>
                    <a:pt x="30" y="4"/>
                    <a:pt x="30" y="4"/>
                    <a:pt x="30" y="4"/>
                  </a:cubicBezTo>
                  <a:cubicBezTo>
                    <a:pt x="23" y="4"/>
                    <a:pt x="16" y="10"/>
                    <a:pt x="11" y="16"/>
                  </a:cubicBezTo>
                  <a:cubicBezTo>
                    <a:pt x="11" y="16"/>
                    <a:pt x="11" y="16"/>
                    <a:pt x="11" y="16"/>
                  </a:cubicBezTo>
                  <a:cubicBezTo>
                    <a:pt x="7" y="20"/>
                    <a:pt x="5" y="25"/>
                    <a:pt x="4" y="26"/>
                  </a:cubicBezTo>
                  <a:cubicBezTo>
                    <a:pt x="4" y="26"/>
                    <a:pt x="4" y="26"/>
                    <a:pt x="4" y="26"/>
                  </a:cubicBezTo>
                  <a:cubicBezTo>
                    <a:pt x="9" y="47"/>
                    <a:pt x="9" y="47"/>
                    <a:pt x="9" y="4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13">
              <a:extLst>
                <a:ext uri="{FF2B5EF4-FFF2-40B4-BE49-F238E27FC236}">
                  <a16:creationId xmlns:a16="http://schemas.microsoft.com/office/drawing/2014/main" id="{0B79DF1F-8B82-4D20-B8A8-3C989D7C000E}"/>
                </a:ext>
              </a:extLst>
            </p:cNvPr>
            <p:cNvSpPr/>
            <p:nvPr/>
          </p:nvSpPr>
          <p:spPr bwMode="auto">
            <a:xfrm rot="964014">
              <a:off x="7179173" y="1326570"/>
              <a:ext cx="357328" cy="302658"/>
            </a:xfrm>
            <a:custGeom>
              <a:avLst/>
              <a:gdLst>
                <a:gd name="T0" fmla="*/ 14 w 69"/>
                <a:gd name="T1" fmla="*/ 45 h 57"/>
                <a:gd name="T2" fmla="*/ 32 w 69"/>
                <a:gd name="T3" fmla="*/ 2 h 57"/>
                <a:gd name="T4" fmla="*/ 54 w 69"/>
                <a:gd name="T5" fmla="*/ 48 h 57"/>
                <a:gd name="T6" fmla="*/ 34 w 69"/>
                <a:gd name="T7" fmla="*/ 57 h 57"/>
                <a:gd name="T8" fmla="*/ 14 w 69"/>
                <a:gd name="T9" fmla="*/ 45 h 57"/>
              </a:gdLst>
              <a:ahLst/>
              <a:cxnLst>
                <a:cxn ang="0">
                  <a:pos x="T0" y="T1"/>
                </a:cxn>
                <a:cxn ang="0">
                  <a:pos x="T2" y="T3"/>
                </a:cxn>
                <a:cxn ang="0">
                  <a:pos x="T4" y="T5"/>
                </a:cxn>
                <a:cxn ang="0">
                  <a:pos x="T6" y="T7"/>
                </a:cxn>
                <a:cxn ang="0">
                  <a:pos x="T8" y="T9"/>
                </a:cxn>
              </a:cxnLst>
              <a:rect l="0" t="0" r="r" b="b"/>
              <a:pathLst>
                <a:path w="69" h="57">
                  <a:moveTo>
                    <a:pt x="14" y="45"/>
                  </a:moveTo>
                  <a:cubicBezTo>
                    <a:pt x="14" y="45"/>
                    <a:pt x="0" y="4"/>
                    <a:pt x="32" y="2"/>
                  </a:cubicBezTo>
                  <a:cubicBezTo>
                    <a:pt x="64" y="0"/>
                    <a:pt x="69" y="27"/>
                    <a:pt x="54" y="48"/>
                  </a:cubicBezTo>
                  <a:cubicBezTo>
                    <a:pt x="34" y="57"/>
                    <a:pt x="34" y="57"/>
                    <a:pt x="34" y="57"/>
                  </a:cubicBezTo>
                  <a:lnTo>
                    <a:pt x="14" y="4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14">
              <a:extLst>
                <a:ext uri="{FF2B5EF4-FFF2-40B4-BE49-F238E27FC236}">
                  <a16:creationId xmlns:a16="http://schemas.microsoft.com/office/drawing/2014/main" id="{29B12116-B38A-4AAC-8C8C-4AC6846B7E9B}"/>
                </a:ext>
              </a:extLst>
            </p:cNvPr>
            <p:cNvSpPr/>
            <p:nvPr/>
          </p:nvSpPr>
          <p:spPr bwMode="auto">
            <a:xfrm rot="964014">
              <a:off x="7354123" y="1330222"/>
              <a:ext cx="41651" cy="239885"/>
            </a:xfrm>
            <a:custGeom>
              <a:avLst/>
              <a:gdLst>
                <a:gd name="T0" fmla="*/ 2 w 8"/>
                <a:gd name="T1" fmla="*/ 45 h 45"/>
                <a:gd name="T2" fmla="*/ 0 w 8"/>
                <a:gd name="T3" fmla="*/ 43 h 45"/>
                <a:gd name="T4" fmla="*/ 0 w 8"/>
                <a:gd name="T5" fmla="*/ 43 h 45"/>
                <a:gd name="T6" fmla="*/ 4 w 8"/>
                <a:gd name="T7" fmla="*/ 2 h 45"/>
                <a:gd name="T8" fmla="*/ 6 w 8"/>
                <a:gd name="T9" fmla="*/ 0 h 45"/>
                <a:gd name="T10" fmla="*/ 6 w 8"/>
                <a:gd name="T11" fmla="*/ 0 h 45"/>
                <a:gd name="T12" fmla="*/ 8 w 8"/>
                <a:gd name="T13" fmla="*/ 3 h 45"/>
                <a:gd name="T14" fmla="*/ 8 w 8"/>
                <a:gd name="T15" fmla="*/ 3 h 45"/>
                <a:gd name="T16" fmla="*/ 4 w 8"/>
                <a:gd name="T17" fmla="*/ 43 h 45"/>
                <a:gd name="T18" fmla="*/ 2 w 8"/>
                <a:gd name="T19" fmla="*/ 45 h 45"/>
                <a:gd name="T20" fmla="*/ 2 w 8"/>
                <a:gd name="T21" fmla="*/ 45 h 45"/>
                <a:gd name="T22" fmla="*/ 2 w 8"/>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5">
                  <a:moveTo>
                    <a:pt x="2" y="45"/>
                  </a:moveTo>
                  <a:cubicBezTo>
                    <a:pt x="0" y="45"/>
                    <a:pt x="0" y="44"/>
                    <a:pt x="0" y="43"/>
                  </a:cubicBezTo>
                  <a:cubicBezTo>
                    <a:pt x="0" y="43"/>
                    <a:pt x="0" y="43"/>
                    <a:pt x="0" y="43"/>
                  </a:cubicBezTo>
                  <a:cubicBezTo>
                    <a:pt x="4" y="2"/>
                    <a:pt x="4" y="2"/>
                    <a:pt x="4" y="2"/>
                  </a:cubicBezTo>
                  <a:cubicBezTo>
                    <a:pt x="4" y="1"/>
                    <a:pt x="5" y="0"/>
                    <a:pt x="6" y="0"/>
                  </a:cubicBezTo>
                  <a:cubicBezTo>
                    <a:pt x="6" y="0"/>
                    <a:pt x="6" y="0"/>
                    <a:pt x="6" y="0"/>
                  </a:cubicBezTo>
                  <a:cubicBezTo>
                    <a:pt x="7" y="0"/>
                    <a:pt x="8" y="1"/>
                    <a:pt x="8" y="3"/>
                  </a:cubicBezTo>
                  <a:cubicBezTo>
                    <a:pt x="8" y="3"/>
                    <a:pt x="8" y="3"/>
                    <a:pt x="8" y="3"/>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15">
              <a:extLst>
                <a:ext uri="{FF2B5EF4-FFF2-40B4-BE49-F238E27FC236}">
                  <a16:creationId xmlns:a16="http://schemas.microsoft.com/office/drawing/2014/main" id="{78D97542-B08C-4370-B026-FD6DA64325E2}"/>
                </a:ext>
              </a:extLst>
            </p:cNvPr>
            <p:cNvSpPr>
              <a:spLocks noEditPoints="1"/>
            </p:cNvSpPr>
            <p:nvPr/>
          </p:nvSpPr>
          <p:spPr bwMode="auto">
            <a:xfrm rot="964014">
              <a:off x="7223271" y="1329081"/>
              <a:ext cx="284985" cy="313868"/>
            </a:xfrm>
            <a:custGeom>
              <a:avLst/>
              <a:gdLst>
                <a:gd name="T0" fmla="*/ 24 w 55"/>
                <a:gd name="T1" fmla="*/ 58 h 59"/>
                <a:gd name="T2" fmla="*/ 4 w 55"/>
                <a:gd name="T3" fmla="*/ 46 h 59"/>
                <a:gd name="T4" fmla="*/ 5 w 55"/>
                <a:gd name="T5" fmla="*/ 45 h 59"/>
                <a:gd name="T6" fmla="*/ 7 w 55"/>
                <a:gd name="T7" fmla="*/ 44 h 59"/>
                <a:gd name="T8" fmla="*/ 5 w 55"/>
                <a:gd name="T9" fmla="*/ 45 h 59"/>
                <a:gd name="T10" fmla="*/ 4 w 55"/>
                <a:gd name="T11" fmla="*/ 46 h 59"/>
                <a:gd name="T12" fmla="*/ 3 w 55"/>
                <a:gd name="T13" fmla="*/ 45 h 59"/>
                <a:gd name="T14" fmla="*/ 3 w 55"/>
                <a:gd name="T15" fmla="*/ 45 h 59"/>
                <a:gd name="T16" fmla="*/ 0 w 55"/>
                <a:gd name="T17" fmla="*/ 26 h 59"/>
                <a:gd name="T18" fmla="*/ 0 w 55"/>
                <a:gd name="T19" fmla="*/ 26 h 59"/>
                <a:gd name="T20" fmla="*/ 23 w 55"/>
                <a:gd name="T21" fmla="*/ 0 h 59"/>
                <a:gd name="T22" fmla="*/ 23 w 55"/>
                <a:gd name="T23" fmla="*/ 0 h 59"/>
                <a:gd name="T24" fmla="*/ 26 w 55"/>
                <a:gd name="T25" fmla="*/ 0 h 59"/>
                <a:gd name="T26" fmla="*/ 26 w 55"/>
                <a:gd name="T27" fmla="*/ 0 h 59"/>
                <a:gd name="T28" fmla="*/ 48 w 55"/>
                <a:gd name="T29" fmla="*/ 7 h 59"/>
                <a:gd name="T30" fmla="*/ 48 w 55"/>
                <a:gd name="T31" fmla="*/ 7 h 59"/>
                <a:gd name="T32" fmla="*/ 55 w 55"/>
                <a:gd name="T33" fmla="*/ 25 h 59"/>
                <a:gd name="T34" fmla="*/ 55 w 55"/>
                <a:gd name="T35" fmla="*/ 25 h 59"/>
                <a:gd name="T36" fmla="*/ 47 w 55"/>
                <a:gd name="T37" fmla="*/ 49 h 59"/>
                <a:gd name="T38" fmla="*/ 47 w 55"/>
                <a:gd name="T39" fmla="*/ 49 h 59"/>
                <a:gd name="T40" fmla="*/ 46 w 55"/>
                <a:gd name="T41" fmla="*/ 50 h 59"/>
                <a:gd name="T42" fmla="*/ 26 w 55"/>
                <a:gd name="T43" fmla="*/ 58 h 59"/>
                <a:gd name="T44" fmla="*/ 25 w 55"/>
                <a:gd name="T45" fmla="*/ 59 h 59"/>
                <a:gd name="T46" fmla="*/ 25 w 55"/>
                <a:gd name="T47" fmla="*/ 59 h 59"/>
                <a:gd name="T48" fmla="*/ 24 w 55"/>
                <a:gd name="T49" fmla="*/ 58 h 59"/>
                <a:gd name="T50" fmla="*/ 25 w 55"/>
                <a:gd name="T51" fmla="*/ 54 h 59"/>
                <a:gd name="T52" fmla="*/ 44 w 55"/>
                <a:gd name="T53" fmla="*/ 47 h 59"/>
                <a:gd name="T54" fmla="*/ 51 w 55"/>
                <a:gd name="T55" fmla="*/ 25 h 59"/>
                <a:gd name="T56" fmla="*/ 51 w 55"/>
                <a:gd name="T57" fmla="*/ 25 h 59"/>
                <a:gd name="T58" fmla="*/ 26 w 55"/>
                <a:gd name="T59" fmla="*/ 4 h 59"/>
                <a:gd name="T60" fmla="*/ 26 w 55"/>
                <a:gd name="T61" fmla="*/ 4 h 59"/>
                <a:gd name="T62" fmla="*/ 23 w 55"/>
                <a:gd name="T63" fmla="*/ 4 h 59"/>
                <a:gd name="T64" fmla="*/ 23 w 55"/>
                <a:gd name="T65" fmla="*/ 4 h 59"/>
                <a:gd name="T66" fmla="*/ 4 w 55"/>
                <a:gd name="T67" fmla="*/ 26 h 59"/>
                <a:gd name="T68" fmla="*/ 4 w 55"/>
                <a:gd name="T69" fmla="*/ 26 h 59"/>
                <a:gd name="T70" fmla="*/ 7 w 55"/>
                <a:gd name="T71" fmla="*/ 43 h 59"/>
                <a:gd name="T72" fmla="*/ 7 w 55"/>
                <a:gd name="T73" fmla="*/ 43 h 59"/>
                <a:gd name="T74" fmla="*/ 25 w 55"/>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9">
                  <a:moveTo>
                    <a:pt x="24" y="58"/>
                  </a:moveTo>
                  <a:cubicBezTo>
                    <a:pt x="4" y="46"/>
                    <a:pt x="4" y="46"/>
                    <a:pt x="4" y="46"/>
                  </a:cubicBezTo>
                  <a:cubicBezTo>
                    <a:pt x="5" y="45"/>
                    <a:pt x="5" y="45"/>
                    <a:pt x="5" y="45"/>
                  </a:cubicBezTo>
                  <a:cubicBezTo>
                    <a:pt x="7" y="44"/>
                    <a:pt x="7" y="44"/>
                    <a:pt x="7" y="44"/>
                  </a:cubicBezTo>
                  <a:cubicBezTo>
                    <a:pt x="5" y="45"/>
                    <a:pt x="5" y="45"/>
                    <a:pt x="5" y="45"/>
                  </a:cubicBezTo>
                  <a:cubicBezTo>
                    <a:pt x="4" y="46"/>
                    <a:pt x="4" y="46"/>
                    <a:pt x="4" y="46"/>
                  </a:cubicBezTo>
                  <a:cubicBezTo>
                    <a:pt x="4" y="46"/>
                    <a:pt x="3" y="46"/>
                    <a:pt x="3" y="45"/>
                  </a:cubicBezTo>
                  <a:cubicBezTo>
                    <a:pt x="3" y="45"/>
                    <a:pt x="3" y="45"/>
                    <a:pt x="3" y="45"/>
                  </a:cubicBezTo>
                  <a:cubicBezTo>
                    <a:pt x="3" y="45"/>
                    <a:pt x="0" y="36"/>
                    <a:pt x="0" y="26"/>
                  </a:cubicBezTo>
                  <a:cubicBezTo>
                    <a:pt x="0" y="26"/>
                    <a:pt x="0" y="26"/>
                    <a:pt x="0" y="26"/>
                  </a:cubicBezTo>
                  <a:cubicBezTo>
                    <a:pt x="0" y="15"/>
                    <a:pt x="5" y="1"/>
                    <a:pt x="23" y="0"/>
                  </a:cubicBezTo>
                  <a:cubicBezTo>
                    <a:pt x="23" y="0"/>
                    <a:pt x="23" y="0"/>
                    <a:pt x="23" y="0"/>
                  </a:cubicBezTo>
                  <a:cubicBezTo>
                    <a:pt x="24" y="0"/>
                    <a:pt x="25" y="0"/>
                    <a:pt x="26" y="0"/>
                  </a:cubicBezTo>
                  <a:cubicBezTo>
                    <a:pt x="26" y="0"/>
                    <a:pt x="26" y="0"/>
                    <a:pt x="26" y="0"/>
                  </a:cubicBezTo>
                  <a:cubicBezTo>
                    <a:pt x="36" y="0"/>
                    <a:pt x="43" y="2"/>
                    <a:pt x="48" y="7"/>
                  </a:cubicBezTo>
                  <a:cubicBezTo>
                    <a:pt x="48" y="7"/>
                    <a:pt x="48" y="7"/>
                    <a:pt x="48" y="7"/>
                  </a:cubicBezTo>
                  <a:cubicBezTo>
                    <a:pt x="53" y="12"/>
                    <a:pt x="55" y="18"/>
                    <a:pt x="55" y="25"/>
                  </a:cubicBezTo>
                  <a:cubicBezTo>
                    <a:pt x="55" y="25"/>
                    <a:pt x="55" y="25"/>
                    <a:pt x="55" y="25"/>
                  </a:cubicBezTo>
                  <a:cubicBezTo>
                    <a:pt x="55" y="33"/>
                    <a:pt x="52" y="42"/>
                    <a:pt x="47" y="49"/>
                  </a:cubicBezTo>
                  <a:cubicBezTo>
                    <a:pt x="47" y="49"/>
                    <a:pt x="47" y="49"/>
                    <a:pt x="47" y="49"/>
                  </a:cubicBezTo>
                  <a:cubicBezTo>
                    <a:pt x="46" y="50"/>
                    <a:pt x="46" y="50"/>
                    <a:pt x="46" y="50"/>
                  </a:cubicBezTo>
                  <a:cubicBezTo>
                    <a:pt x="26" y="58"/>
                    <a:pt x="26" y="58"/>
                    <a:pt x="26" y="58"/>
                  </a:cubicBezTo>
                  <a:cubicBezTo>
                    <a:pt x="25" y="58"/>
                    <a:pt x="25" y="59"/>
                    <a:pt x="25" y="59"/>
                  </a:cubicBezTo>
                  <a:cubicBezTo>
                    <a:pt x="25" y="59"/>
                    <a:pt x="25" y="59"/>
                    <a:pt x="25" y="59"/>
                  </a:cubicBezTo>
                  <a:cubicBezTo>
                    <a:pt x="25" y="59"/>
                    <a:pt x="24" y="58"/>
                    <a:pt x="24" y="58"/>
                  </a:cubicBezTo>
                  <a:close/>
                  <a:moveTo>
                    <a:pt x="25" y="54"/>
                  </a:moveTo>
                  <a:cubicBezTo>
                    <a:pt x="44" y="47"/>
                    <a:pt x="44" y="47"/>
                    <a:pt x="44" y="47"/>
                  </a:cubicBezTo>
                  <a:cubicBezTo>
                    <a:pt x="49" y="39"/>
                    <a:pt x="51" y="32"/>
                    <a:pt x="51" y="25"/>
                  </a:cubicBezTo>
                  <a:cubicBezTo>
                    <a:pt x="51" y="25"/>
                    <a:pt x="51" y="25"/>
                    <a:pt x="51" y="25"/>
                  </a:cubicBezTo>
                  <a:cubicBezTo>
                    <a:pt x="51" y="13"/>
                    <a:pt x="44" y="4"/>
                    <a:pt x="26" y="4"/>
                  </a:cubicBezTo>
                  <a:cubicBezTo>
                    <a:pt x="26" y="4"/>
                    <a:pt x="26" y="4"/>
                    <a:pt x="26" y="4"/>
                  </a:cubicBezTo>
                  <a:cubicBezTo>
                    <a:pt x="25" y="4"/>
                    <a:pt x="24" y="4"/>
                    <a:pt x="23" y="4"/>
                  </a:cubicBezTo>
                  <a:cubicBezTo>
                    <a:pt x="23" y="4"/>
                    <a:pt x="23" y="4"/>
                    <a:pt x="23" y="4"/>
                  </a:cubicBezTo>
                  <a:cubicBezTo>
                    <a:pt x="8" y="5"/>
                    <a:pt x="4" y="15"/>
                    <a:pt x="4" y="26"/>
                  </a:cubicBezTo>
                  <a:cubicBezTo>
                    <a:pt x="4" y="26"/>
                    <a:pt x="4" y="26"/>
                    <a:pt x="4" y="26"/>
                  </a:cubicBezTo>
                  <a:cubicBezTo>
                    <a:pt x="4" y="34"/>
                    <a:pt x="6" y="41"/>
                    <a:pt x="7" y="43"/>
                  </a:cubicBezTo>
                  <a:cubicBezTo>
                    <a:pt x="7" y="43"/>
                    <a:pt x="7" y="43"/>
                    <a:pt x="7" y="43"/>
                  </a:cubicBezTo>
                  <a:cubicBezTo>
                    <a:pt x="25" y="54"/>
                    <a:pt x="25" y="54"/>
                    <a:pt x="25" y="5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16">
              <a:extLst>
                <a:ext uri="{FF2B5EF4-FFF2-40B4-BE49-F238E27FC236}">
                  <a16:creationId xmlns:a16="http://schemas.microsoft.com/office/drawing/2014/main" id="{FE4C4BC1-1F62-4B1D-9361-614999083B2E}"/>
                </a:ext>
              </a:extLst>
            </p:cNvPr>
            <p:cNvSpPr/>
            <p:nvPr/>
          </p:nvSpPr>
          <p:spPr bwMode="auto">
            <a:xfrm rot="964014">
              <a:off x="6878698" y="1258087"/>
              <a:ext cx="361712" cy="356464"/>
            </a:xfrm>
            <a:custGeom>
              <a:avLst/>
              <a:gdLst>
                <a:gd name="T0" fmla="*/ 39 w 70"/>
                <a:gd name="T1" fmla="*/ 67 h 67"/>
                <a:gd name="T2" fmla="*/ 21 w 70"/>
                <a:gd name="T3" fmla="*/ 24 h 67"/>
                <a:gd name="T4" fmla="*/ 70 w 70"/>
                <a:gd name="T5" fmla="*/ 41 h 67"/>
                <a:gd name="T6" fmla="*/ 61 w 70"/>
                <a:gd name="T7" fmla="*/ 61 h 67"/>
                <a:gd name="T8" fmla="*/ 39 w 70"/>
                <a:gd name="T9" fmla="*/ 67 h 67"/>
              </a:gdLst>
              <a:ahLst/>
              <a:cxnLst>
                <a:cxn ang="0">
                  <a:pos x="T0" y="T1"/>
                </a:cxn>
                <a:cxn ang="0">
                  <a:pos x="T2" y="T3"/>
                </a:cxn>
                <a:cxn ang="0">
                  <a:pos x="T4" y="T5"/>
                </a:cxn>
                <a:cxn ang="0">
                  <a:pos x="T6" y="T7"/>
                </a:cxn>
                <a:cxn ang="0">
                  <a:pos x="T8" y="T9"/>
                </a:cxn>
              </a:cxnLst>
              <a:rect l="0" t="0" r="r" b="b"/>
              <a:pathLst>
                <a:path w="70" h="67">
                  <a:moveTo>
                    <a:pt x="39" y="67"/>
                  </a:moveTo>
                  <a:cubicBezTo>
                    <a:pt x="39" y="67"/>
                    <a:pt x="0" y="48"/>
                    <a:pt x="21" y="24"/>
                  </a:cubicBezTo>
                  <a:cubicBezTo>
                    <a:pt x="42" y="0"/>
                    <a:pt x="65" y="15"/>
                    <a:pt x="70" y="41"/>
                  </a:cubicBezTo>
                  <a:cubicBezTo>
                    <a:pt x="61" y="61"/>
                    <a:pt x="61" y="61"/>
                    <a:pt x="61" y="61"/>
                  </a:cubicBezTo>
                  <a:lnTo>
                    <a:pt x="39" y="67"/>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17">
              <a:extLst>
                <a:ext uri="{FF2B5EF4-FFF2-40B4-BE49-F238E27FC236}">
                  <a16:creationId xmlns:a16="http://schemas.microsoft.com/office/drawing/2014/main" id="{6435E041-D974-4C6D-B30F-49005F4459FD}"/>
                </a:ext>
              </a:extLst>
            </p:cNvPr>
            <p:cNvSpPr/>
            <p:nvPr/>
          </p:nvSpPr>
          <p:spPr bwMode="auto">
            <a:xfrm rot="964014">
              <a:off x="6992626" y="1359120"/>
              <a:ext cx="162222" cy="190563"/>
            </a:xfrm>
            <a:custGeom>
              <a:avLst/>
              <a:gdLst>
                <a:gd name="T0" fmla="*/ 27 w 31"/>
                <a:gd name="T1" fmla="*/ 35 h 36"/>
                <a:gd name="T2" fmla="*/ 1 w 31"/>
                <a:gd name="T3" fmla="*/ 4 h 36"/>
                <a:gd name="T4" fmla="*/ 1 w 31"/>
                <a:gd name="T5" fmla="*/ 1 h 36"/>
                <a:gd name="T6" fmla="*/ 1 w 31"/>
                <a:gd name="T7" fmla="*/ 1 h 36"/>
                <a:gd name="T8" fmla="*/ 4 w 31"/>
                <a:gd name="T9" fmla="*/ 1 h 36"/>
                <a:gd name="T10" fmla="*/ 4 w 31"/>
                <a:gd name="T11" fmla="*/ 1 h 36"/>
                <a:gd name="T12" fmla="*/ 30 w 31"/>
                <a:gd name="T13" fmla="*/ 33 h 36"/>
                <a:gd name="T14" fmla="*/ 30 w 31"/>
                <a:gd name="T15" fmla="*/ 36 h 36"/>
                <a:gd name="T16" fmla="*/ 30 w 31"/>
                <a:gd name="T17" fmla="*/ 36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4"/>
                    <a:pt x="1" y="4"/>
                    <a:pt x="1" y="4"/>
                  </a:cubicBezTo>
                  <a:cubicBezTo>
                    <a:pt x="0" y="3"/>
                    <a:pt x="1" y="2"/>
                    <a:pt x="1" y="1"/>
                  </a:cubicBezTo>
                  <a:cubicBezTo>
                    <a:pt x="1" y="1"/>
                    <a:pt x="1" y="1"/>
                    <a:pt x="1" y="1"/>
                  </a:cubicBezTo>
                  <a:cubicBezTo>
                    <a:pt x="2" y="0"/>
                    <a:pt x="4" y="0"/>
                    <a:pt x="4" y="1"/>
                  </a:cubicBezTo>
                  <a:cubicBezTo>
                    <a:pt x="4" y="1"/>
                    <a:pt x="4" y="1"/>
                    <a:pt x="4" y="1"/>
                  </a:cubicBezTo>
                  <a:cubicBezTo>
                    <a:pt x="30" y="33"/>
                    <a:pt x="30" y="33"/>
                    <a:pt x="30" y="33"/>
                  </a:cubicBezTo>
                  <a:cubicBezTo>
                    <a:pt x="31" y="34"/>
                    <a:pt x="31" y="35"/>
                    <a:pt x="30" y="36"/>
                  </a:cubicBezTo>
                  <a:cubicBezTo>
                    <a:pt x="30" y="36"/>
                    <a:pt x="30" y="36"/>
                    <a:pt x="30" y="36"/>
                  </a:cubicBezTo>
                  <a:cubicBezTo>
                    <a:pt x="30" y="36"/>
                    <a:pt x="29" y="36"/>
                    <a:pt x="29" y="36"/>
                  </a:cubicBezTo>
                  <a:cubicBezTo>
                    <a:pt x="29" y="36"/>
                    <a:pt x="29" y="36"/>
                    <a:pt x="29" y="36"/>
                  </a:cubicBezTo>
                  <a:cubicBezTo>
                    <a:pt x="28" y="36"/>
                    <a:pt x="27" y="36"/>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18">
              <a:extLst>
                <a:ext uri="{FF2B5EF4-FFF2-40B4-BE49-F238E27FC236}">
                  <a16:creationId xmlns:a16="http://schemas.microsoft.com/office/drawing/2014/main" id="{F407B3E8-4DB6-4EDB-8CF1-135B53C0FAAF}"/>
                </a:ext>
              </a:extLst>
            </p:cNvPr>
            <p:cNvSpPr>
              <a:spLocks noEditPoints="1"/>
            </p:cNvSpPr>
            <p:nvPr/>
          </p:nvSpPr>
          <p:spPr bwMode="auto">
            <a:xfrm rot="964014">
              <a:off x="6934279" y="1321283"/>
              <a:ext cx="306908" cy="311626"/>
            </a:xfrm>
            <a:custGeom>
              <a:avLst/>
              <a:gdLst>
                <a:gd name="T0" fmla="*/ 25 w 59"/>
                <a:gd name="T1" fmla="*/ 59 h 59"/>
                <a:gd name="T2" fmla="*/ 0 w 59"/>
                <a:gd name="T3" fmla="*/ 28 h 59"/>
                <a:gd name="T4" fmla="*/ 0 w 59"/>
                <a:gd name="T5" fmla="*/ 28 h 59"/>
                <a:gd name="T6" fmla="*/ 7 w 59"/>
                <a:gd name="T7" fmla="*/ 13 h 59"/>
                <a:gd name="T8" fmla="*/ 7 w 59"/>
                <a:gd name="T9" fmla="*/ 13 h 59"/>
                <a:gd name="T10" fmla="*/ 30 w 59"/>
                <a:gd name="T11" fmla="*/ 0 h 59"/>
                <a:gd name="T12" fmla="*/ 30 w 59"/>
                <a:gd name="T13" fmla="*/ 0 h 59"/>
                <a:gd name="T14" fmla="*/ 59 w 59"/>
                <a:gd name="T15" fmla="*/ 31 h 59"/>
                <a:gd name="T16" fmla="*/ 59 w 59"/>
                <a:gd name="T17" fmla="*/ 31 h 59"/>
                <a:gd name="T18" fmla="*/ 58 w 59"/>
                <a:gd name="T19" fmla="*/ 32 h 59"/>
                <a:gd name="T20" fmla="*/ 50 w 59"/>
                <a:gd name="T21" fmla="*/ 52 h 59"/>
                <a:gd name="T22" fmla="*/ 49 w 59"/>
                <a:gd name="T23" fmla="*/ 53 h 59"/>
                <a:gd name="T24" fmla="*/ 49 w 59"/>
                <a:gd name="T25" fmla="*/ 53 h 59"/>
                <a:gd name="T26" fmla="*/ 26 w 59"/>
                <a:gd name="T27" fmla="*/ 59 h 59"/>
                <a:gd name="T28" fmla="*/ 26 w 59"/>
                <a:gd name="T29" fmla="*/ 59 h 59"/>
                <a:gd name="T30" fmla="*/ 26 w 59"/>
                <a:gd name="T31" fmla="*/ 59 h 59"/>
                <a:gd name="T32" fmla="*/ 25 w 59"/>
                <a:gd name="T33" fmla="*/ 59 h 59"/>
                <a:gd name="T34" fmla="*/ 26 w 59"/>
                <a:gd name="T35" fmla="*/ 57 h 59"/>
                <a:gd name="T36" fmla="*/ 27 w 59"/>
                <a:gd name="T37" fmla="*/ 55 h 59"/>
                <a:gd name="T38" fmla="*/ 26 w 59"/>
                <a:gd name="T39" fmla="*/ 57 h 59"/>
                <a:gd name="T40" fmla="*/ 30 w 59"/>
                <a:gd name="T41" fmla="*/ 4 h 59"/>
                <a:gd name="T42" fmla="*/ 10 w 59"/>
                <a:gd name="T43" fmla="*/ 15 h 59"/>
                <a:gd name="T44" fmla="*/ 10 w 59"/>
                <a:gd name="T45" fmla="*/ 15 h 59"/>
                <a:gd name="T46" fmla="*/ 4 w 59"/>
                <a:gd name="T47" fmla="*/ 28 h 59"/>
                <a:gd name="T48" fmla="*/ 4 w 59"/>
                <a:gd name="T49" fmla="*/ 28 h 59"/>
                <a:gd name="T50" fmla="*/ 15 w 59"/>
                <a:gd name="T51" fmla="*/ 47 h 59"/>
                <a:gd name="T52" fmla="*/ 15 w 59"/>
                <a:gd name="T53" fmla="*/ 47 h 59"/>
                <a:gd name="T54" fmla="*/ 26 w 59"/>
                <a:gd name="T55" fmla="*/ 55 h 59"/>
                <a:gd name="T56" fmla="*/ 26 w 59"/>
                <a:gd name="T57" fmla="*/ 55 h 59"/>
                <a:gd name="T58" fmla="*/ 47 w 59"/>
                <a:gd name="T59" fmla="*/ 50 h 59"/>
                <a:gd name="T60" fmla="*/ 54 w 59"/>
                <a:gd name="T61" fmla="*/ 31 h 59"/>
                <a:gd name="T62" fmla="*/ 30 w 59"/>
                <a:gd name="T63" fmla="*/ 4 h 59"/>
                <a:gd name="T64" fmla="*/ 30 w 59"/>
                <a:gd name="T65" fmla="*/ 4 h 59"/>
                <a:gd name="T66" fmla="*/ 30 w 59"/>
                <a:gd name="T6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25" y="59"/>
                  </a:moveTo>
                  <a:cubicBezTo>
                    <a:pt x="25" y="59"/>
                    <a:pt x="0" y="47"/>
                    <a:pt x="0" y="28"/>
                  </a:cubicBezTo>
                  <a:cubicBezTo>
                    <a:pt x="0" y="28"/>
                    <a:pt x="0" y="28"/>
                    <a:pt x="0" y="28"/>
                  </a:cubicBezTo>
                  <a:cubicBezTo>
                    <a:pt x="0" y="23"/>
                    <a:pt x="2" y="18"/>
                    <a:pt x="7" y="13"/>
                  </a:cubicBezTo>
                  <a:cubicBezTo>
                    <a:pt x="7" y="13"/>
                    <a:pt x="7" y="13"/>
                    <a:pt x="7" y="13"/>
                  </a:cubicBezTo>
                  <a:cubicBezTo>
                    <a:pt x="14" y="4"/>
                    <a:pt x="22" y="0"/>
                    <a:pt x="30" y="0"/>
                  </a:cubicBezTo>
                  <a:cubicBezTo>
                    <a:pt x="30" y="0"/>
                    <a:pt x="30" y="0"/>
                    <a:pt x="30" y="0"/>
                  </a:cubicBezTo>
                  <a:cubicBezTo>
                    <a:pt x="45" y="0"/>
                    <a:pt x="56" y="14"/>
                    <a:pt x="59" y="31"/>
                  </a:cubicBezTo>
                  <a:cubicBezTo>
                    <a:pt x="59" y="31"/>
                    <a:pt x="59" y="31"/>
                    <a:pt x="59" y="31"/>
                  </a:cubicBezTo>
                  <a:cubicBezTo>
                    <a:pt x="58" y="32"/>
                    <a:pt x="58" y="32"/>
                    <a:pt x="58" y="32"/>
                  </a:cubicBezTo>
                  <a:cubicBezTo>
                    <a:pt x="50" y="52"/>
                    <a:pt x="50" y="52"/>
                    <a:pt x="50" y="52"/>
                  </a:cubicBezTo>
                  <a:cubicBezTo>
                    <a:pt x="50" y="53"/>
                    <a:pt x="49" y="53"/>
                    <a:pt x="49" y="53"/>
                  </a:cubicBezTo>
                  <a:cubicBezTo>
                    <a:pt x="49" y="53"/>
                    <a:pt x="49" y="53"/>
                    <a:pt x="49" y="53"/>
                  </a:cubicBezTo>
                  <a:cubicBezTo>
                    <a:pt x="26" y="59"/>
                    <a:pt x="26" y="59"/>
                    <a:pt x="26" y="59"/>
                  </a:cubicBezTo>
                  <a:cubicBezTo>
                    <a:pt x="26" y="59"/>
                    <a:pt x="26" y="59"/>
                    <a:pt x="26" y="59"/>
                  </a:cubicBezTo>
                  <a:cubicBezTo>
                    <a:pt x="26" y="59"/>
                    <a:pt x="26" y="59"/>
                    <a:pt x="26" y="59"/>
                  </a:cubicBezTo>
                  <a:cubicBezTo>
                    <a:pt x="26" y="59"/>
                    <a:pt x="25" y="59"/>
                    <a:pt x="25" y="59"/>
                  </a:cubicBezTo>
                  <a:close/>
                  <a:moveTo>
                    <a:pt x="26" y="57"/>
                  </a:moveTo>
                  <a:cubicBezTo>
                    <a:pt x="27" y="55"/>
                    <a:pt x="27" y="55"/>
                    <a:pt x="27" y="55"/>
                  </a:cubicBezTo>
                  <a:cubicBezTo>
                    <a:pt x="26" y="57"/>
                    <a:pt x="26" y="57"/>
                    <a:pt x="26" y="57"/>
                  </a:cubicBezTo>
                  <a:close/>
                  <a:moveTo>
                    <a:pt x="30" y="4"/>
                  </a:moveTo>
                  <a:cubicBezTo>
                    <a:pt x="24" y="4"/>
                    <a:pt x="17" y="7"/>
                    <a:pt x="10" y="15"/>
                  </a:cubicBezTo>
                  <a:cubicBezTo>
                    <a:pt x="10" y="15"/>
                    <a:pt x="10" y="15"/>
                    <a:pt x="10" y="15"/>
                  </a:cubicBezTo>
                  <a:cubicBezTo>
                    <a:pt x="6" y="20"/>
                    <a:pt x="4" y="24"/>
                    <a:pt x="4" y="28"/>
                  </a:cubicBezTo>
                  <a:cubicBezTo>
                    <a:pt x="4" y="28"/>
                    <a:pt x="4" y="28"/>
                    <a:pt x="4" y="28"/>
                  </a:cubicBezTo>
                  <a:cubicBezTo>
                    <a:pt x="4" y="36"/>
                    <a:pt x="9" y="42"/>
                    <a:pt x="15" y="47"/>
                  </a:cubicBezTo>
                  <a:cubicBezTo>
                    <a:pt x="15" y="47"/>
                    <a:pt x="15" y="47"/>
                    <a:pt x="15" y="47"/>
                  </a:cubicBezTo>
                  <a:cubicBezTo>
                    <a:pt x="20" y="51"/>
                    <a:pt x="25" y="54"/>
                    <a:pt x="26" y="55"/>
                  </a:cubicBezTo>
                  <a:cubicBezTo>
                    <a:pt x="26" y="55"/>
                    <a:pt x="26" y="55"/>
                    <a:pt x="26" y="55"/>
                  </a:cubicBezTo>
                  <a:cubicBezTo>
                    <a:pt x="47" y="50"/>
                    <a:pt x="47" y="50"/>
                    <a:pt x="47" y="50"/>
                  </a:cubicBezTo>
                  <a:cubicBezTo>
                    <a:pt x="54" y="31"/>
                    <a:pt x="54" y="31"/>
                    <a:pt x="54" y="31"/>
                  </a:cubicBezTo>
                  <a:cubicBezTo>
                    <a:pt x="52" y="15"/>
                    <a:pt x="42" y="4"/>
                    <a:pt x="30" y="4"/>
                  </a:cubicBezTo>
                  <a:cubicBezTo>
                    <a:pt x="30" y="4"/>
                    <a:pt x="30" y="4"/>
                    <a:pt x="30" y="4"/>
                  </a:cubicBezTo>
                  <a:cubicBezTo>
                    <a:pt x="30" y="4"/>
                    <a:pt x="30" y="4"/>
                    <a:pt x="3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19">
              <a:extLst>
                <a:ext uri="{FF2B5EF4-FFF2-40B4-BE49-F238E27FC236}">
                  <a16:creationId xmlns:a16="http://schemas.microsoft.com/office/drawing/2014/main" id="{A35E2DE0-4C9F-4CBF-BDD3-4921742C1AEA}"/>
                </a:ext>
              </a:extLst>
            </p:cNvPr>
            <p:cNvSpPr/>
            <p:nvPr/>
          </p:nvSpPr>
          <p:spPr bwMode="auto">
            <a:xfrm rot="964014">
              <a:off x="6739472" y="1502663"/>
              <a:ext cx="295946" cy="365432"/>
            </a:xfrm>
            <a:custGeom>
              <a:avLst/>
              <a:gdLst>
                <a:gd name="T0" fmla="*/ 45 w 57"/>
                <a:gd name="T1" fmla="*/ 55 h 69"/>
                <a:gd name="T2" fmla="*/ 2 w 57"/>
                <a:gd name="T3" fmla="*/ 37 h 69"/>
                <a:gd name="T4" fmla="*/ 49 w 57"/>
                <a:gd name="T5" fmla="*/ 16 h 69"/>
                <a:gd name="T6" fmla="*/ 57 w 57"/>
                <a:gd name="T7" fmla="*/ 36 h 69"/>
                <a:gd name="T8" fmla="*/ 45 w 57"/>
                <a:gd name="T9" fmla="*/ 55 h 69"/>
              </a:gdLst>
              <a:ahLst/>
              <a:cxnLst>
                <a:cxn ang="0">
                  <a:pos x="T0" y="T1"/>
                </a:cxn>
                <a:cxn ang="0">
                  <a:pos x="T2" y="T3"/>
                </a:cxn>
                <a:cxn ang="0">
                  <a:pos x="T4" y="T5"/>
                </a:cxn>
                <a:cxn ang="0">
                  <a:pos x="T6" y="T7"/>
                </a:cxn>
                <a:cxn ang="0">
                  <a:pos x="T8" y="T9"/>
                </a:cxn>
              </a:cxnLst>
              <a:rect l="0" t="0" r="r" b="b"/>
              <a:pathLst>
                <a:path w="57" h="69">
                  <a:moveTo>
                    <a:pt x="45" y="55"/>
                  </a:moveTo>
                  <a:cubicBezTo>
                    <a:pt x="45" y="55"/>
                    <a:pt x="4" y="69"/>
                    <a:pt x="2" y="37"/>
                  </a:cubicBezTo>
                  <a:cubicBezTo>
                    <a:pt x="0" y="6"/>
                    <a:pt x="28" y="0"/>
                    <a:pt x="49" y="16"/>
                  </a:cubicBezTo>
                  <a:cubicBezTo>
                    <a:pt x="57" y="36"/>
                    <a:pt x="57" y="36"/>
                    <a:pt x="57" y="36"/>
                  </a:cubicBezTo>
                  <a:lnTo>
                    <a:pt x="45" y="5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20">
              <a:extLst>
                <a:ext uri="{FF2B5EF4-FFF2-40B4-BE49-F238E27FC236}">
                  <a16:creationId xmlns:a16="http://schemas.microsoft.com/office/drawing/2014/main" id="{C662047F-E340-43C5-B7F3-E27AF8DB5EF0}"/>
                </a:ext>
              </a:extLst>
            </p:cNvPr>
            <p:cNvSpPr/>
            <p:nvPr/>
          </p:nvSpPr>
          <p:spPr bwMode="auto">
            <a:xfrm rot="964014">
              <a:off x="6747964" y="1654994"/>
              <a:ext cx="232372" cy="40355"/>
            </a:xfrm>
            <a:custGeom>
              <a:avLst/>
              <a:gdLst>
                <a:gd name="T0" fmla="*/ 43 w 45"/>
                <a:gd name="T1" fmla="*/ 8 h 8"/>
                <a:gd name="T2" fmla="*/ 2 w 45"/>
                <a:gd name="T3" fmla="*/ 4 h 8"/>
                <a:gd name="T4" fmla="*/ 0 w 45"/>
                <a:gd name="T5" fmla="*/ 2 h 8"/>
                <a:gd name="T6" fmla="*/ 0 w 45"/>
                <a:gd name="T7" fmla="*/ 2 h 8"/>
                <a:gd name="T8" fmla="*/ 2 w 45"/>
                <a:gd name="T9" fmla="*/ 0 h 8"/>
                <a:gd name="T10" fmla="*/ 2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43" y="4"/>
                    <a:pt x="43" y="4"/>
                    <a:pt x="43" y="4"/>
                  </a:cubicBezTo>
                  <a:cubicBezTo>
                    <a:pt x="44"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21">
              <a:extLst>
                <a:ext uri="{FF2B5EF4-FFF2-40B4-BE49-F238E27FC236}">
                  <a16:creationId xmlns:a16="http://schemas.microsoft.com/office/drawing/2014/main" id="{F07D6AFC-6D70-4B6F-B366-F7DC63737F71}"/>
                </a:ext>
              </a:extLst>
            </p:cNvPr>
            <p:cNvSpPr>
              <a:spLocks noEditPoints="1"/>
            </p:cNvSpPr>
            <p:nvPr/>
          </p:nvSpPr>
          <p:spPr bwMode="auto">
            <a:xfrm rot="964014">
              <a:off x="6742671" y="1529322"/>
              <a:ext cx="306908" cy="291448"/>
            </a:xfrm>
            <a:custGeom>
              <a:avLst/>
              <a:gdLst>
                <a:gd name="T0" fmla="*/ 0 w 59"/>
                <a:gd name="T1" fmla="*/ 33 h 55"/>
                <a:gd name="T2" fmla="*/ 0 w 59"/>
                <a:gd name="T3" fmla="*/ 29 h 55"/>
                <a:gd name="T4" fmla="*/ 0 w 59"/>
                <a:gd name="T5" fmla="*/ 29 h 55"/>
                <a:gd name="T6" fmla="*/ 8 w 59"/>
                <a:gd name="T7" fmla="*/ 8 h 55"/>
                <a:gd name="T8" fmla="*/ 8 w 59"/>
                <a:gd name="T9" fmla="*/ 8 h 55"/>
                <a:gd name="T10" fmla="*/ 26 w 59"/>
                <a:gd name="T11" fmla="*/ 0 h 55"/>
                <a:gd name="T12" fmla="*/ 26 w 59"/>
                <a:gd name="T13" fmla="*/ 0 h 55"/>
                <a:gd name="T14" fmla="*/ 50 w 59"/>
                <a:gd name="T15" fmla="*/ 9 h 55"/>
                <a:gd name="T16" fmla="*/ 50 w 59"/>
                <a:gd name="T17" fmla="*/ 9 h 55"/>
                <a:gd name="T18" fmla="*/ 51 w 59"/>
                <a:gd name="T19" fmla="*/ 10 h 55"/>
                <a:gd name="T20" fmla="*/ 59 w 59"/>
                <a:gd name="T21" fmla="*/ 30 h 55"/>
                <a:gd name="T22" fmla="*/ 59 w 59"/>
                <a:gd name="T23" fmla="*/ 32 h 55"/>
                <a:gd name="T24" fmla="*/ 59 w 59"/>
                <a:gd name="T25" fmla="*/ 32 h 55"/>
                <a:gd name="T26" fmla="*/ 47 w 59"/>
                <a:gd name="T27" fmla="*/ 51 h 55"/>
                <a:gd name="T28" fmla="*/ 46 w 59"/>
                <a:gd name="T29" fmla="*/ 52 h 55"/>
                <a:gd name="T30" fmla="*/ 46 w 59"/>
                <a:gd name="T31" fmla="*/ 52 h 55"/>
                <a:gd name="T32" fmla="*/ 27 w 59"/>
                <a:gd name="T33" fmla="*/ 55 h 55"/>
                <a:gd name="T34" fmla="*/ 27 w 59"/>
                <a:gd name="T35" fmla="*/ 55 h 55"/>
                <a:gd name="T36" fmla="*/ 26 w 59"/>
                <a:gd name="T37" fmla="*/ 55 h 55"/>
                <a:gd name="T38" fmla="*/ 26 w 59"/>
                <a:gd name="T39" fmla="*/ 55 h 55"/>
                <a:gd name="T40" fmla="*/ 0 w 59"/>
                <a:gd name="T41" fmla="*/ 33 h 55"/>
                <a:gd name="T42" fmla="*/ 4 w 59"/>
                <a:gd name="T43" fmla="*/ 29 h 55"/>
                <a:gd name="T44" fmla="*/ 4 w 59"/>
                <a:gd name="T45" fmla="*/ 32 h 55"/>
                <a:gd name="T46" fmla="*/ 4 w 59"/>
                <a:gd name="T47" fmla="*/ 32 h 55"/>
                <a:gd name="T48" fmla="*/ 27 w 59"/>
                <a:gd name="T49" fmla="*/ 51 h 55"/>
                <a:gd name="T50" fmla="*/ 27 w 59"/>
                <a:gd name="T51" fmla="*/ 51 h 55"/>
                <a:gd name="T52" fmla="*/ 44 w 59"/>
                <a:gd name="T53" fmla="*/ 49 h 55"/>
                <a:gd name="T54" fmla="*/ 44 w 59"/>
                <a:gd name="T55" fmla="*/ 49 h 55"/>
                <a:gd name="T56" fmla="*/ 55 w 59"/>
                <a:gd name="T57" fmla="*/ 30 h 55"/>
                <a:gd name="T58" fmla="*/ 47 w 59"/>
                <a:gd name="T59" fmla="*/ 12 h 55"/>
                <a:gd name="T60" fmla="*/ 26 w 59"/>
                <a:gd name="T61" fmla="*/ 4 h 55"/>
                <a:gd name="T62" fmla="*/ 26 w 59"/>
                <a:gd name="T63" fmla="*/ 4 h 55"/>
                <a:gd name="T64" fmla="*/ 4 w 59"/>
                <a:gd name="T6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5">
                  <a:moveTo>
                    <a:pt x="0" y="33"/>
                  </a:moveTo>
                  <a:cubicBezTo>
                    <a:pt x="0" y="31"/>
                    <a:pt x="0" y="30"/>
                    <a:pt x="0" y="29"/>
                  </a:cubicBezTo>
                  <a:cubicBezTo>
                    <a:pt x="0" y="29"/>
                    <a:pt x="0" y="29"/>
                    <a:pt x="0" y="29"/>
                  </a:cubicBezTo>
                  <a:cubicBezTo>
                    <a:pt x="0" y="20"/>
                    <a:pt x="3" y="12"/>
                    <a:pt x="8" y="8"/>
                  </a:cubicBezTo>
                  <a:cubicBezTo>
                    <a:pt x="8" y="8"/>
                    <a:pt x="8" y="8"/>
                    <a:pt x="8" y="8"/>
                  </a:cubicBezTo>
                  <a:cubicBezTo>
                    <a:pt x="12" y="3"/>
                    <a:pt x="19" y="0"/>
                    <a:pt x="26" y="0"/>
                  </a:cubicBezTo>
                  <a:cubicBezTo>
                    <a:pt x="26" y="0"/>
                    <a:pt x="26" y="0"/>
                    <a:pt x="26" y="0"/>
                  </a:cubicBezTo>
                  <a:cubicBezTo>
                    <a:pt x="34" y="0"/>
                    <a:pt x="42" y="3"/>
                    <a:pt x="50" y="9"/>
                  </a:cubicBezTo>
                  <a:cubicBezTo>
                    <a:pt x="50" y="9"/>
                    <a:pt x="50" y="9"/>
                    <a:pt x="50" y="9"/>
                  </a:cubicBezTo>
                  <a:cubicBezTo>
                    <a:pt x="51" y="10"/>
                    <a:pt x="51" y="10"/>
                    <a:pt x="51" y="10"/>
                  </a:cubicBezTo>
                  <a:cubicBezTo>
                    <a:pt x="59" y="30"/>
                    <a:pt x="59" y="30"/>
                    <a:pt x="59" y="30"/>
                  </a:cubicBezTo>
                  <a:cubicBezTo>
                    <a:pt x="59" y="30"/>
                    <a:pt x="59" y="31"/>
                    <a:pt x="59" y="32"/>
                  </a:cubicBezTo>
                  <a:cubicBezTo>
                    <a:pt x="59" y="32"/>
                    <a:pt x="59" y="32"/>
                    <a:pt x="59" y="32"/>
                  </a:cubicBezTo>
                  <a:cubicBezTo>
                    <a:pt x="47" y="51"/>
                    <a:pt x="47" y="51"/>
                    <a:pt x="47" y="51"/>
                  </a:cubicBezTo>
                  <a:cubicBezTo>
                    <a:pt x="47" y="52"/>
                    <a:pt x="46" y="52"/>
                    <a:pt x="46" y="52"/>
                  </a:cubicBezTo>
                  <a:cubicBezTo>
                    <a:pt x="46" y="52"/>
                    <a:pt x="46" y="52"/>
                    <a:pt x="46" y="52"/>
                  </a:cubicBezTo>
                  <a:cubicBezTo>
                    <a:pt x="46" y="52"/>
                    <a:pt x="37" y="55"/>
                    <a:pt x="27" y="55"/>
                  </a:cubicBezTo>
                  <a:cubicBezTo>
                    <a:pt x="27" y="55"/>
                    <a:pt x="27" y="55"/>
                    <a:pt x="27" y="55"/>
                  </a:cubicBezTo>
                  <a:cubicBezTo>
                    <a:pt x="27" y="55"/>
                    <a:pt x="26" y="55"/>
                    <a:pt x="26" y="55"/>
                  </a:cubicBezTo>
                  <a:cubicBezTo>
                    <a:pt x="26" y="55"/>
                    <a:pt x="26" y="55"/>
                    <a:pt x="26" y="55"/>
                  </a:cubicBezTo>
                  <a:cubicBezTo>
                    <a:pt x="15" y="55"/>
                    <a:pt x="1" y="50"/>
                    <a:pt x="0" y="33"/>
                  </a:cubicBezTo>
                  <a:close/>
                  <a:moveTo>
                    <a:pt x="4" y="29"/>
                  </a:moveTo>
                  <a:cubicBezTo>
                    <a:pt x="4" y="30"/>
                    <a:pt x="4" y="31"/>
                    <a:pt x="4" y="32"/>
                  </a:cubicBezTo>
                  <a:cubicBezTo>
                    <a:pt x="4" y="32"/>
                    <a:pt x="4" y="32"/>
                    <a:pt x="4" y="32"/>
                  </a:cubicBezTo>
                  <a:cubicBezTo>
                    <a:pt x="5" y="48"/>
                    <a:pt x="16" y="51"/>
                    <a:pt x="27" y="51"/>
                  </a:cubicBezTo>
                  <a:cubicBezTo>
                    <a:pt x="27" y="51"/>
                    <a:pt x="27" y="51"/>
                    <a:pt x="27" y="51"/>
                  </a:cubicBezTo>
                  <a:cubicBezTo>
                    <a:pt x="35" y="51"/>
                    <a:pt x="42" y="49"/>
                    <a:pt x="44" y="49"/>
                  </a:cubicBezTo>
                  <a:cubicBezTo>
                    <a:pt x="44" y="49"/>
                    <a:pt x="44" y="49"/>
                    <a:pt x="44" y="49"/>
                  </a:cubicBezTo>
                  <a:cubicBezTo>
                    <a:pt x="55" y="30"/>
                    <a:pt x="55" y="30"/>
                    <a:pt x="55" y="30"/>
                  </a:cubicBezTo>
                  <a:cubicBezTo>
                    <a:pt x="47" y="12"/>
                    <a:pt x="47" y="12"/>
                    <a:pt x="47" y="12"/>
                  </a:cubicBezTo>
                  <a:cubicBezTo>
                    <a:pt x="40" y="7"/>
                    <a:pt x="32" y="4"/>
                    <a:pt x="26" y="4"/>
                  </a:cubicBezTo>
                  <a:cubicBezTo>
                    <a:pt x="26" y="4"/>
                    <a:pt x="26" y="4"/>
                    <a:pt x="26" y="4"/>
                  </a:cubicBezTo>
                  <a:cubicBezTo>
                    <a:pt x="14" y="4"/>
                    <a:pt x="4" y="12"/>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22">
              <a:extLst>
                <a:ext uri="{FF2B5EF4-FFF2-40B4-BE49-F238E27FC236}">
                  <a16:creationId xmlns:a16="http://schemas.microsoft.com/office/drawing/2014/main" id="{194EBE09-32F2-4385-A6A5-B5C30204E8D7}"/>
                </a:ext>
              </a:extLst>
            </p:cNvPr>
            <p:cNvSpPr/>
            <p:nvPr/>
          </p:nvSpPr>
          <p:spPr bwMode="auto">
            <a:xfrm rot="964014">
              <a:off x="6674548" y="1810852"/>
              <a:ext cx="346367" cy="365432"/>
            </a:xfrm>
            <a:custGeom>
              <a:avLst/>
              <a:gdLst>
                <a:gd name="T0" fmla="*/ 67 w 67"/>
                <a:gd name="T1" fmla="*/ 31 h 69"/>
                <a:gd name="T2" fmla="*/ 24 w 67"/>
                <a:gd name="T3" fmla="*/ 48 h 69"/>
                <a:gd name="T4" fmla="*/ 41 w 67"/>
                <a:gd name="T5" fmla="*/ 0 h 69"/>
                <a:gd name="T6" fmla="*/ 61 w 67"/>
                <a:gd name="T7" fmla="*/ 8 h 69"/>
                <a:gd name="T8" fmla="*/ 67 w 67"/>
                <a:gd name="T9" fmla="*/ 31 h 69"/>
              </a:gdLst>
              <a:ahLst/>
              <a:cxnLst>
                <a:cxn ang="0">
                  <a:pos x="T0" y="T1"/>
                </a:cxn>
                <a:cxn ang="0">
                  <a:pos x="T2" y="T3"/>
                </a:cxn>
                <a:cxn ang="0">
                  <a:pos x="T4" y="T5"/>
                </a:cxn>
                <a:cxn ang="0">
                  <a:pos x="T6" y="T7"/>
                </a:cxn>
                <a:cxn ang="0">
                  <a:pos x="T8" y="T9"/>
                </a:cxn>
              </a:cxnLst>
              <a:rect l="0" t="0" r="r" b="b"/>
              <a:pathLst>
                <a:path w="67" h="69">
                  <a:moveTo>
                    <a:pt x="67" y="31"/>
                  </a:moveTo>
                  <a:cubicBezTo>
                    <a:pt x="67" y="31"/>
                    <a:pt x="47" y="69"/>
                    <a:pt x="24" y="48"/>
                  </a:cubicBezTo>
                  <a:cubicBezTo>
                    <a:pt x="0" y="27"/>
                    <a:pt x="15" y="4"/>
                    <a:pt x="41" y="0"/>
                  </a:cubicBezTo>
                  <a:cubicBezTo>
                    <a:pt x="61" y="8"/>
                    <a:pt x="61" y="8"/>
                    <a:pt x="61" y="8"/>
                  </a:cubicBezTo>
                  <a:lnTo>
                    <a:pt x="67" y="31"/>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23">
              <a:extLst>
                <a:ext uri="{FF2B5EF4-FFF2-40B4-BE49-F238E27FC236}">
                  <a16:creationId xmlns:a16="http://schemas.microsoft.com/office/drawing/2014/main" id="{867C6F35-E155-42BE-8308-EB7357492A21}"/>
                </a:ext>
              </a:extLst>
            </p:cNvPr>
            <p:cNvSpPr/>
            <p:nvPr/>
          </p:nvSpPr>
          <p:spPr bwMode="auto">
            <a:xfrm rot="964014">
              <a:off x="6771071" y="1900386"/>
              <a:ext cx="188528" cy="159177"/>
            </a:xfrm>
            <a:custGeom>
              <a:avLst/>
              <a:gdLst>
                <a:gd name="T0" fmla="*/ 0 w 36"/>
                <a:gd name="T1" fmla="*/ 29 h 30"/>
                <a:gd name="T2" fmla="*/ 1 w 36"/>
                <a:gd name="T3" fmla="*/ 26 h 30"/>
                <a:gd name="T4" fmla="*/ 1 w 36"/>
                <a:gd name="T5" fmla="*/ 26 h 30"/>
                <a:gd name="T6" fmla="*/ 32 w 36"/>
                <a:gd name="T7" fmla="*/ 0 h 30"/>
                <a:gd name="T8" fmla="*/ 35 w 36"/>
                <a:gd name="T9" fmla="*/ 1 h 30"/>
                <a:gd name="T10" fmla="*/ 35 w 36"/>
                <a:gd name="T11" fmla="*/ 1 h 30"/>
                <a:gd name="T12" fmla="*/ 35 w 36"/>
                <a:gd name="T13" fmla="*/ 4 h 30"/>
                <a:gd name="T14" fmla="*/ 35 w 36"/>
                <a:gd name="T15" fmla="*/ 4 h 30"/>
                <a:gd name="T16" fmla="*/ 3 w 36"/>
                <a:gd name="T17" fmla="*/ 29 h 30"/>
                <a:gd name="T18" fmla="*/ 2 w 36"/>
                <a:gd name="T19" fmla="*/ 30 h 30"/>
                <a:gd name="T20" fmla="*/ 2 w 36"/>
                <a:gd name="T21" fmla="*/ 30 h 30"/>
                <a:gd name="T22" fmla="*/ 0 w 36"/>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0" y="29"/>
                  </a:moveTo>
                  <a:cubicBezTo>
                    <a:pt x="0" y="28"/>
                    <a:pt x="0" y="27"/>
                    <a:pt x="1" y="26"/>
                  </a:cubicBezTo>
                  <a:cubicBezTo>
                    <a:pt x="1" y="26"/>
                    <a:pt x="1" y="26"/>
                    <a:pt x="1" y="26"/>
                  </a:cubicBezTo>
                  <a:cubicBezTo>
                    <a:pt x="32" y="0"/>
                    <a:pt x="32" y="0"/>
                    <a:pt x="32" y="0"/>
                  </a:cubicBezTo>
                  <a:cubicBezTo>
                    <a:pt x="33" y="0"/>
                    <a:pt x="35" y="0"/>
                    <a:pt x="35" y="1"/>
                  </a:cubicBezTo>
                  <a:cubicBezTo>
                    <a:pt x="35" y="1"/>
                    <a:pt x="35" y="1"/>
                    <a:pt x="35" y="1"/>
                  </a:cubicBezTo>
                  <a:cubicBezTo>
                    <a:pt x="36" y="2"/>
                    <a:pt x="36" y="3"/>
                    <a:pt x="35" y="4"/>
                  </a:cubicBezTo>
                  <a:cubicBezTo>
                    <a:pt x="35" y="4"/>
                    <a:pt x="35" y="4"/>
                    <a:pt x="35" y="4"/>
                  </a:cubicBezTo>
                  <a:cubicBezTo>
                    <a:pt x="3" y="29"/>
                    <a:pt x="3" y="29"/>
                    <a:pt x="3" y="29"/>
                  </a:cubicBezTo>
                  <a:cubicBezTo>
                    <a:pt x="3" y="30"/>
                    <a:pt x="2" y="30"/>
                    <a:pt x="2" y="30"/>
                  </a:cubicBezTo>
                  <a:cubicBezTo>
                    <a:pt x="2" y="30"/>
                    <a:pt x="2" y="30"/>
                    <a:pt x="2" y="30"/>
                  </a:cubicBezTo>
                  <a:cubicBezTo>
                    <a:pt x="1" y="30"/>
                    <a:pt x="1" y="30"/>
                    <a:pt x="0" y="29"/>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24">
              <a:extLst>
                <a:ext uri="{FF2B5EF4-FFF2-40B4-BE49-F238E27FC236}">
                  <a16:creationId xmlns:a16="http://schemas.microsoft.com/office/drawing/2014/main" id="{7EB6066D-CEF6-4CB8-B8D7-4A67B3D0BA85}"/>
                </a:ext>
              </a:extLst>
            </p:cNvPr>
            <p:cNvSpPr>
              <a:spLocks noEditPoints="1"/>
            </p:cNvSpPr>
            <p:nvPr/>
          </p:nvSpPr>
          <p:spPr bwMode="auto">
            <a:xfrm rot="964014">
              <a:off x="6734007" y="1809582"/>
              <a:ext cx="306908" cy="313868"/>
            </a:xfrm>
            <a:custGeom>
              <a:avLst/>
              <a:gdLst>
                <a:gd name="T0" fmla="*/ 12 w 59"/>
                <a:gd name="T1" fmla="*/ 52 h 59"/>
                <a:gd name="T2" fmla="*/ 0 w 59"/>
                <a:gd name="T3" fmla="*/ 28 h 59"/>
                <a:gd name="T4" fmla="*/ 0 w 59"/>
                <a:gd name="T5" fmla="*/ 28 h 59"/>
                <a:gd name="T6" fmla="*/ 31 w 59"/>
                <a:gd name="T7" fmla="*/ 0 h 59"/>
                <a:gd name="T8" fmla="*/ 31 w 59"/>
                <a:gd name="T9" fmla="*/ 0 h 59"/>
                <a:gd name="T10" fmla="*/ 32 w 59"/>
                <a:gd name="T11" fmla="*/ 0 h 59"/>
                <a:gd name="T12" fmla="*/ 52 w 59"/>
                <a:gd name="T13" fmla="*/ 8 h 59"/>
                <a:gd name="T14" fmla="*/ 53 w 59"/>
                <a:gd name="T15" fmla="*/ 10 h 59"/>
                <a:gd name="T16" fmla="*/ 53 w 59"/>
                <a:gd name="T17" fmla="*/ 10 h 59"/>
                <a:gd name="T18" fmla="*/ 59 w 59"/>
                <a:gd name="T19" fmla="*/ 32 h 59"/>
                <a:gd name="T20" fmla="*/ 57 w 59"/>
                <a:gd name="T21" fmla="*/ 33 h 59"/>
                <a:gd name="T22" fmla="*/ 59 w 59"/>
                <a:gd name="T23" fmla="*/ 32 h 59"/>
                <a:gd name="T24" fmla="*/ 58 w 59"/>
                <a:gd name="T25" fmla="*/ 34 h 59"/>
                <a:gd name="T26" fmla="*/ 58 w 59"/>
                <a:gd name="T27" fmla="*/ 34 h 59"/>
                <a:gd name="T28" fmla="*/ 28 w 59"/>
                <a:gd name="T29" fmla="*/ 59 h 59"/>
                <a:gd name="T30" fmla="*/ 28 w 59"/>
                <a:gd name="T31" fmla="*/ 59 h 59"/>
                <a:gd name="T32" fmla="*/ 12 w 59"/>
                <a:gd name="T33" fmla="*/ 52 h 59"/>
                <a:gd name="T34" fmla="*/ 4 w 59"/>
                <a:gd name="T35" fmla="*/ 28 h 59"/>
                <a:gd name="T36" fmla="*/ 15 w 59"/>
                <a:gd name="T37" fmla="*/ 49 h 59"/>
                <a:gd name="T38" fmla="*/ 15 w 59"/>
                <a:gd name="T39" fmla="*/ 49 h 59"/>
                <a:gd name="T40" fmla="*/ 28 w 59"/>
                <a:gd name="T41" fmla="*/ 55 h 59"/>
                <a:gd name="T42" fmla="*/ 28 w 59"/>
                <a:gd name="T43" fmla="*/ 55 h 59"/>
                <a:gd name="T44" fmla="*/ 47 w 59"/>
                <a:gd name="T45" fmla="*/ 43 h 59"/>
                <a:gd name="T46" fmla="*/ 47 w 59"/>
                <a:gd name="T47" fmla="*/ 43 h 59"/>
                <a:gd name="T48" fmla="*/ 55 w 59"/>
                <a:gd name="T49" fmla="*/ 32 h 59"/>
                <a:gd name="T50" fmla="*/ 55 w 59"/>
                <a:gd name="T51" fmla="*/ 32 h 59"/>
                <a:gd name="T52" fmla="*/ 49 w 59"/>
                <a:gd name="T53" fmla="*/ 12 h 59"/>
                <a:gd name="T54" fmla="*/ 31 w 59"/>
                <a:gd name="T55" fmla="*/ 4 h 59"/>
                <a:gd name="T56" fmla="*/ 4 w 59"/>
                <a:gd name="T5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12" y="52"/>
                  </a:moveTo>
                  <a:cubicBezTo>
                    <a:pt x="4" y="44"/>
                    <a:pt x="0" y="36"/>
                    <a:pt x="0" y="28"/>
                  </a:cubicBezTo>
                  <a:cubicBezTo>
                    <a:pt x="0" y="28"/>
                    <a:pt x="0" y="28"/>
                    <a:pt x="0" y="28"/>
                  </a:cubicBezTo>
                  <a:cubicBezTo>
                    <a:pt x="0" y="14"/>
                    <a:pt x="13" y="3"/>
                    <a:pt x="31" y="0"/>
                  </a:cubicBezTo>
                  <a:cubicBezTo>
                    <a:pt x="31" y="0"/>
                    <a:pt x="31" y="0"/>
                    <a:pt x="31" y="0"/>
                  </a:cubicBezTo>
                  <a:cubicBezTo>
                    <a:pt x="32" y="0"/>
                    <a:pt x="32" y="0"/>
                    <a:pt x="32" y="0"/>
                  </a:cubicBezTo>
                  <a:cubicBezTo>
                    <a:pt x="52" y="8"/>
                    <a:pt x="52" y="8"/>
                    <a:pt x="52" y="8"/>
                  </a:cubicBezTo>
                  <a:cubicBezTo>
                    <a:pt x="52" y="9"/>
                    <a:pt x="53" y="9"/>
                    <a:pt x="53" y="10"/>
                  </a:cubicBezTo>
                  <a:cubicBezTo>
                    <a:pt x="53" y="10"/>
                    <a:pt x="53" y="10"/>
                    <a:pt x="53" y="10"/>
                  </a:cubicBezTo>
                  <a:cubicBezTo>
                    <a:pt x="59" y="32"/>
                    <a:pt x="59" y="32"/>
                    <a:pt x="59" y="32"/>
                  </a:cubicBezTo>
                  <a:cubicBezTo>
                    <a:pt x="57" y="33"/>
                    <a:pt x="57" y="33"/>
                    <a:pt x="57" y="33"/>
                  </a:cubicBezTo>
                  <a:cubicBezTo>
                    <a:pt x="59" y="32"/>
                    <a:pt x="59" y="32"/>
                    <a:pt x="59" y="32"/>
                  </a:cubicBezTo>
                  <a:cubicBezTo>
                    <a:pt x="59" y="33"/>
                    <a:pt x="59" y="33"/>
                    <a:pt x="58" y="34"/>
                  </a:cubicBezTo>
                  <a:cubicBezTo>
                    <a:pt x="58" y="34"/>
                    <a:pt x="58" y="34"/>
                    <a:pt x="58" y="34"/>
                  </a:cubicBezTo>
                  <a:cubicBezTo>
                    <a:pt x="58" y="34"/>
                    <a:pt x="47" y="58"/>
                    <a:pt x="28" y="59"/>
                  </a:cubicBezTo>
                  <a:cubicBezTo>
                    <a:pt x="28" y="59"/>
                    <a:pt x="28" y="59"/>
                    <a:pt x="28" y="59"/>
                  </a:cubicBezTo>
                  <a:cubicBezTo>
                    <a:pt x="23" y="59"/>
                    <a:pt x="18" y="57"/>
                    <a:pt x="12" y="52"/>
                  </a:cubicBezTo>
                  <a:close/>
                  <a:moveTo>
                    <a:pt x="4" y="28"/>
                  </a:moveTo>
                  <a:cubicBezTo>
                    <a:pt x="4" y="35"/>
                    <a:pt x="7" y="42"/>
                    <a:pt x="15" y="49"/>
                  </a:cubicBezTo>
                  <a:cubicBezTo>
                    <a:pt x="15" y="49"/>
                    <a:pt x="15" y="49"/>
                    <a:pt x="15" y="49"/>
                  </a:cubicBezTo>
                  <a:cubicBezTo>
                    <a:pt x="20" y="53"/>
                    <a:pt x="24" y="55"/>
                    <a:pt x="28" y="55"/>
                  </a:cubicBezTo>
                  <a:cubicBezTo>
                    <a:pt x="28" y="55"/>
                    <a:pt x="28" y="55"/>
                    <a:pt x="28" y="55"/>
                  </a:cubicBezTo>
                  <a:cubicBezTo>
                    <a:pt x="35" y="55"/>
                    <a:pt x="42" y="49"/>
                    <a:pt x="47" y="43"/>
                  </a:cubicBezTo>
                  <a:cubicBezTo>
                    <a:pt x="47" y="43"/>
                    <a:pt x="47" y="43"/>
                    <a:pt x="47" y="43"/>
                  </a:cubicBezTo>
                  <a:cubicBezTo>
                    <a:pt x="51" y="39"/>
                    <a:pt x="54" y="34"/>
                    <a:pt x="55" y="32"/>
                  </a:cubicBezTo>
                  <a:cubicBezTo>
                    <a:pt x="55" y="32"/>
                    <a:pt x="55" y="32"/>
                    <a:pt x="55" y="32"/>
                  </a:cubicBezTo>
                  <a:cubicBezTo>
                    <a:pt x="49" y="12"/>
                    <a:pt x="49" y="12"/>
                    <a:pt x="49" y="12"/>
                  </a:cubicBezTo>
                  <a:cubicBezTo>
                    <a:pt x="31" y="4"/>
                    <a:pt x="31" y="4"/>
                    <a:pt x="31" y="4"/>
                  </a:cubicBezTo>
                  <a:cubicBezTo>
                    <a:pt x="15" y="7"/>
                    <a:pt x="4" y="17"/>
                    <a:pt x="4" y="2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25">
              <a:extLst>
                <a:ext uri="{FF2B5EF4-FFF2-40B4-BE49-F238E27FC236}">
                  <a16:creationId xmlns:a16="http://schemas.microsoft.com/office/drawing/2014/main" id="{16900FE9-3B05-4543-A0BF-4498081852F3}"/>
                </a:ext>
              </a:extLst>
            </p:cNvPr>
            <p:cNvSpPr/>
            <p:nvPr/>
          </p:nvSpPr>
          <p:spPr bwMode="auto">
            <a:xfrm rot="964014">
              <a:off x="6911285" y="2012275"/>
              <a:ext cx="357328" cy="300417"/>
            </a:xfrm>
            <a:custGeom>
              <a:avLst/>
              <a:gdLst>
                <a:gd name="T0" fmla="*/ 55 w 69"/>
                <a:gd name="T1" fmla="*/ 12 h 57"/>
                <a:gd name="T2" fmla="*/ 37 w 69"/>
                <a:gd name="T3" fmla="*/ 55 h 57"/>
                <a:gd name="T4" fmla="*/ 15 w 69"/>
                <a:gd name="T5" fmla="*/ 9 h 57"/>
                <a:gd name="T6" fmla="*/ 35 w 69"/>
                <a:gd name="T7" fmla="*/ 0 h 57"/>
                <a:gd name="T8" fmla="*/ 55 w 69"/>
                <a:gd name="T9" fmla="*/ 12 h 57"/>
              </a:gdLst>
              <a:ahLst/>
              <a:cxnLst>
                <a:cxn ang="0">
                  <a:pos x="T0" y="T1"/>
                </a:cxn>
                <a:cxn ang="0">
                  <a:pos x="T2" y="T3"/>
                </a:cxn>
                <a:cxn ang="0">
                  <a:pos x="T4" y="T5"/>
                </a:cxn>
                <a:cxn ang="0">
                  <a:pos x="T6" y="T7"/>
                </a:cxn>
                <a:cxn ang="0">
                  <a:pos x="T8" y="T9"/>
                </a:cxn>
              </a:cxnLst>
              <a:rect l="0" t="0" r="r" b="b"/>
              <a:pathLst>
                <a:path w="69" h="57">
                  <a:moveTo>
                    <a:pt x="55" y="12"/>
                  </a:moveTo>
                  <a:cubicBezTo>
                    <a:pt x="55" y="12"/>
                    <a:pt x="69" y="53"/>
                    <a:pt x="37" y="55"/>
                  </a:cubicBezTo>
                  <a:cubicBezTo>
                    <a:pt x="5" y="57"/>
                    <a:pt x="0" y="30"/>
                    <a:pt x="15" y="9"/>
                  </a:cubicBezTo>
                  <a:cubicBezTo>
                    <a:pt x="35" y="0"/>
                    <a:pt x="35" y="0"/>
                    <a:pt x="35" y="0"/>
                  </a:cubicBezTo>
                  <a:lnTo>
                    <a:pt x="55" y="1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26">
              <a:extLst>
                <a:ext uri="{FF2B5EF4-FFF2-40B4-BE49-F238E27FC236}">
                  <a16:creationId xmlns:a16="http://schemas.microsoft.com/office/drawing/2014/main" id="{252E0EBC-0456-43FC-9FE9-B8A9B3980A6C}"/>
                </a:ext>
              </a:extLst>
            </p:cNvPr>
            <p:cNvSpPr/>
            <p:nvPr/>
          </p:nvSpPr>
          <p:spPr bwMode="auto">
            <a:xfrm rot="964014">
              <a:off x="7054030" y="2072610"/>
              <a:ext cx="46036" cy="237642"/>
            </a:xfrm>
            <a:custGeom>
              <a:avLst/>
              <a:gdLst>
                <a:gd name="T0" fmla="*/ 2 w 9"/>
                <a:gd name="T1" fmla="*/ 45 h 45"/>
                <a:gd name="T2" fmla="*/ 0 w 9"/>
                <a:gd name="T3" fmla="*/ 42 h 45"/>
                <a:gd name="T4" fmla="*/ 0 w 9"/>
                <a:gd name="T5" fmla="*/ 42 h 45"/>
                <a:gd name="T6" fmla="*/ 5 w 9"/>
                <a:gd name="T7" fmla="*/ 2 h 45"/>
                <a:gd name="T8" fmla="*/ 7 w 9"/>
                <a:gd name="T9" fmla="*/ 0 h 45"/>
                <a:gd name="T10" fmla="*/ 7 w 9"/>
                <a:gd name="T11" fmla="*/ 0 h 45"/>
                <a:gd name="T12" fmla="*/ 9 w 9"/>
                <a:gd name="T13" fmla="*/ 2 h 45"/>
                <a:gd name="T14" fmla="*/ 9 w 9"/>
                <a:gd name="T15" fmla="*/ 2 h 45"/>
                <a:gd name="T16" fmla="*/ 4 w 9"/>
                <a:gd name="T17" fmla="*/ 43 h 45"/>
                <a:gd name="T18" fmla="*/ 2 w 9"/>
                <a:gd name="T19" fmla="*/ 45 h 45"/>
                <a:gd name="T20" fmla="*/ 2 w 9"/>
                <a:gd name="T21" fmla="*/ 45 h 45"/>
                <a:gd name="T22" fmla="*/ 2 w 9"/>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5">
                  <a:moveTo>
                    <a:pt x="2" y="45"/>
                  </a:moveTo>
                  <a:cubicBezTo>
                    <a:pt x="1" y="44"/>
                    <a:pt x="0" y="43"/>
                    <a:pt x="0" y="42"/>
                  </a:cubicBezTo>
                  <a:cubicBezTo>
                    <a:pt x="0" y="42"/>
                    <a:pt x="0" y="42"/>
                    <a:pt x="0" y="42"/>
                  </a:cubicBezTo>
                  <a:cubicBezTo>
                    <a:pt x="5" y="2"/>
                    <a:pt x="5" y="2"/>
                    <a:pt x="5" y="2"/>
                  </a:cubicBezTo>
                  <a:cubicBezTo>
                    <a:pt x="5" y="1"/>
                    <a:pt x="6" y="0"/>
                    <a:pt x="7" y="0"/>
                  </a:cubicBezTo>
                  <a:cubicBezTo>
                    <a:pt x="7" y="0"/>
                    <a:pt x="7" y="0"/>
                    <a:pt x="7" y="0"/>
                  </a:cubicBezTo>
                  <a:cubicBezTo>
                    <a:pt x="8" y="0"/>
                    <a:pt x="9" y="1"/>
                    <a:pt x="9" y="2"/>
                  </a:cubicBezTo>
                  <a:cubicBezTo>
                    <a:pt x="9" y="2"/>
                    <a:pt x="9" y="2"/>
                    <a:pt x="9" y="2"/>
                  </a:cubicBezTo>
                  <a:cubicBezTo>
                    <a:pt x="4" y="43"/>
                    <a:pt x="4" y="43"/>
                    <a:pt x="4" y="43"/>
                  </a:cubicBezTo>
                  <a:cubicBezTo>
                    <a:pt x="4" y="44"/>
                    <a:pt x="3" y="45"/>
                    <a:pt x="2" y="45"/>
                  </a:cubicBezTo>
                  <a:cubicBezTo>
                    <a:pt x="2" y="45"/>
                    <a:pt x="2" y="45"/>
                    <a:pt x="2" y="45"/>
                  </a:cubicBezTo>
                  <a:cubicBezTo>
                    <a:pt x="2" y="45"/>
                    <a:pt x="2" y="45"/>
                    <a:pt x="2" y="45"/>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27">
              <a:extLst>
                <a:ext uri="{FF2B5EF4-FFF2-40B4-BE49-F238E27FC236}">
                  <a16:creationId xmlns:a16="http://schemas.microsoft.com/office/drawing/2014/main" id="{4FED4ED0-1729-4564-81A0-F6BC5BA3DA89}"/>
                </a:ext>
              </a:extLst>
            </p:cNvPr>
            <p:cNvSpPr>
              <a:spLocks noEditPoints="1"/>
            </p:cNvSpPr>
            <p:nvPr/>
          </p:nvSpPr>
          <p:spPr bwMode="auto">
            <a:xfrm rot="964014">
              <a:off x="6939528" y="1998554"/>
              <a:ext cx="284985" cy="311626"/>
            </a:xfrm>
            <a:custGeom>
              <a:avLst/>
              <a:gdLst>
                <a:gd name="T0" fmla="*/ 7 w 55"/>
                <a:gd name="T1" fmla="*/ 52 h 59"/>
                <a:gd name="T2" fmla="*/ 0 w 55"/>
                <a:gd name="T3" fmla="*/ 34 h 59"/>
                <a:gd name="T4" fmla="*/ 0 w 55"/>
                <a:gd name="T5" fmla="*/ 34 h 59"/>
                <a:gd name="T6" fmla="*/ 9 w 55"/>
                <a:gd name="T7" fmla="*/ 10 h 59"/>
                <a:gd name="T8" fmla="*/ 9 w 55"/>
                <a:gd name="T9" fmla="*/ 10 h 59"/>
                <a:gd name="T10" fmla="*/ 10 w 55"/>
                <a:gd name="T11" fmla="*/ 9 h 59"/>
                <a:gd name="T12" fmla="*/ 30 w 55"/>
                <a:gd name="T13" fmla="*/ 1 h 59"/>
                <a:gd name="T14" fmla="*/ 31 w 55"/>
                <a:gd name="T15" fmla="*/ 1 h 59"/>
                <a:gd name="T16" fmla="*/ 31 w 55"/>
                <a:gd name="T17" fmla="*/ 1 h 59"/>
                <a:gd name="T18" fmla="*/ 51 w 55"/>
                <a:gd name="T19" fmla="*/ 13 h 59"/>
                <a:gd name="T20" fmla="*/ 50 w 55"/>
                <a:gd name="T21" fmla="*/ 14 h 59"/>
                <a:gd name="T22" fmla="*/ 51 w 55"/>
                <a:gd name="T23" fmla="*/ 13 h 59"/>
                <a:gd name="T24" fmla="*/ 52 w 55"/>
                <a:gd name="T25" fmla="*/ 14 h 59"/>
                <a:gd name="T26" fmla="*/ 52 w 55"/>
                <a:gd name="T27" fmla="*/ 14 h 59"/>
                <a:gd name="T28" fmla="*/ 55 w 55"/>
                <a:gd name="T29" fmla="*/ 33 h 59"/>
                <a:gd name="T30" fmla="*/ 55 w 55"/>
                <a:gd name="T31" fmla="*/ 33 h 59"/>
                <a:gd name="T32" fmla="*/ 32 w 55"/>
                <a:gd name="T33" fmla="*/ 59 h 59"/>
                <a:gd name="T34" fmla="*/ 32 w 55"/>
                <a:gd name="T35" fmla="*/ 59 h 59"/>
                <a:gd name="T36" fmla="*/ 29 w 55"/>
                <a:gd name="T37" fmla="*/ 59 h 59"/>
                <a:gd name="T38" fmla="*/ 29 w 55"/>
                <a:gd name="T39" fmla="*/ 59 h 59"/>
                <a:gd name="T40" fmla="*/ 7 w 55"/>
                <a:gd name="T41" fmla="*/ 52 h 59"/>
                <a:gd name="T42" fmla="*/ 4 w 55"/>
                <a:gd name="T43" fmla="*/ 34 h 59"/>
                <a:gd name="T44" fmla="*/ 29 w 55"/>
                <a:gd name="T45" fmla="*/ 55 h 59"/>
                <a:gd name="T46" fmla="*/ 29 w 55"/>
                <a:gd name="T47" fmla="*/ 55 h 59"/>
                <a:gd name="T48" fmla="*/ 32 w 55"/>
                <a:gd name="T49" fmla="*/ 55 h 59"/>
                <a:gd name="T50" fmla="*/ 32 w 55"/>
                <a:gd name="T51" fmla="*/ 55 h 59"/>
                <a:gd name="T52" fmla="*/ 51 w 55"/>
                <a:gd name="T53" fmla="*/ 33 h 59"/>
                <a:gd name="T54" fmla="*/ 51 w 55"/>
                <a:gd name="T55" fmla="*/ 33 h 59"/>
                <a:gd name="T56" fmla="*/ 48 w 55"/>
                <a:gd name="T57" fmla="*/ 16 h 59"/>
                <a:gd name="T58" fmla="*/ 48 w 55"/>
                <a:gd name="T59" fmla="*/ 16 h 59"/>
                <a:gd name="T60" fmla="*/ 30 w 55"/>
                <a:gd name="T61" fmla="*/ 5 h 59"/>
                <a:gd name="T62" fmla="*/ 12 w 55"/>
                <a:gd name="T63" fmla="*/ 12 h 59"/>
                <a:gd name="T64" fmla="*/ 4 w 55"/>
                <a:gd name="T65"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9">
                  <a:moveTo>
                    <a:pt x="7" y="52"/>
                  </a:moveTo>
                  <a:cubicBezTo>
                    <a:pt x="2" y="47"/>
                    <a:pt x="0" y="41"/>
                    <a:pt x="0" y="34"/>
                  </a:cubicBezTo>
                  <a:cubicBezTo>
                    <a:pt x="0" y="34"/>
                    <a:pt x="0" y="34"/>
                    <a:pt x="0" y="34"/>
                  </a:cubicBezTo>
                  <a:cubicBezTo>
                    <a:pt x="0" y="26"/>
                    <a:pt x="3" y="17"/>
                    <a:pt x="9" y="10"/>
                  </a:cubicBezTo>
                  <a:cubicBezTo>
                    <a:pt x="9" y="10"/>
                    <a:pt x="9" y="10"/>
                    <a:pt x="9" y="10"/>
                  </a:cubicBezTo>
                  <a:cubicBezTo>
                    <a:pt x="10" y="9"/>
                    <a:pt x="10" y="9"/>
                    <a:pt x="10" y="9"/>
                  </a:cubicBezTo>
                  <a:cubicBezTo>
                    <a:pt x="30" y="1"/>
                    <a:pt x="30" y="1"/>
                    <a:pt x="30" y="1"/>
                  </a:cubicBezTo>
                  <a:cubicBezTo>
                    <a:pt x="30" y="0"/>
                    <a:pt x="31" y="0"/>
                    <a:pt x="31" y="1"/>
                  </a:cubicBezTo>
                  <a:cubicBezTo>
                    <a:pt x="31" y="1"/>
                    <a:pt x="31" y="1"/>
                    <a:pt x="31" y="1"/>
                  </a:cubicBezTo>
                  <a:cubicBezTo>
                    <a:pt x="51" y="13"/>
                    <a:pt x="51" y="13"/>
                    <a:pt x="51" y="13"/>
                  </a:cubicBezTo>
                  <a:cubicBezTo>
                    <a:pt x="50" y="14"/>
                    <a:pt x="50" y="14"/>
                    <a:pt x="50" y="14"/>
                  </a:cubicBezTo>
                  <a:cubicBezTo>
                    <a:pt x="51" y="13"/>
                    <a:pt x="51" y="13"/>
                    <a:pt x="51" y="13"/>
                  </a:cubicBezTo>
                  <a:cubicBezTo>
                    <a:pt x="52" y="13"/>
                    <a:pt x="52" y="13"/>
                    <a:pt x="52" y="14"/>
                  </a:cubicBezTo>
                  <a:cubicBezTo>
                    <a:pt x="52" y="14"/>
                    <a:pt x="52" y="14"/>
                    <a:pt x="52" y="14"/>
                  </a:cubicBezTo>
                  <a:cubicBezTo>
                    <a:pt x="52" y="14"/>
                    <a:pt x="55" y="23"/>
                    <a:pt x="55" y="33"/>
                  </a:cubicBezTo>
                  <a:cubicBezTo>
                    <a:pt x="55" y="33"/>
                    <a:pt x="55" y="33"/>
                    <a:pt x="55" y="33"/>
                  </a:cubicBezTo>
                  <a:cubicBezTo>
                    <a:pt x="55" y="44"/>
                    <a:pt x="50" y="58"/>
                    <a:pt x="32" y="59"/>
                  </a:cubicBezTo>
                  <a:cubicBezTo>
                    <a:pt x="32" y="59"/>
                    <a:pt x="32" y="59"/>
                    <a:pt x="32" y="59"/>
                  </a:cubicBezTo>
                  <a:cubicBezTo>
                    <a:pt x="31" y="59"/>
                    <a:pt x="30" y="59"/>
                    <a:pt x="29" y="59"/>
                  </a:cubicBezTo>
                  <a:cubicBezTo>
                    <a:pt x="29" y="59"/>
                    <a:pt x="29" y="59"/>
                    <a:pt x="29" y="59"/>
                  </a:cubicBezTo>
                  <a:cubicBezTo>
                    <a:pt x="19" y="59"/>
                    <a:pt x="12" y="57"/>
                    <a:pt x="7" y="52"/>
                  </a:cubicBezTo>
                  <a:close/>
                  <a:moveTo>
                    <a:pt x="4" y="34"/>
                  </a:moveTo>
                  <a:cubicBezTo>
                    <a:pt x="4" y="46"/>
                    <a:pt x="11" y="55"/>
                    <a:pt x="29" y="55"/>
                  </a:cubicBezTo>
                  <a:cubicBezTo>
                    <a:pt x="29" y="55"/>
                    <a:pt x="29" y="55"/>
                    <a:pt x="29" y="55"/>
                  </a:cubicBezTo>
                  <a:cubicBezTo>
                    <a:pt x="30" y="55"/>
                    <a:pt x="31" y="55"/>
                    <a:pt x="32" y="55"/>
                  </a:cubicBezTo>
                  <a:cubicBezTo>
                    <a:pt x="32" y="55"/>
                    <a:pt x="32" y="55"/>
                    <a:pt x="32" y="55"/>
                  </a:cubicBezTo>
                  <a:cubicBezTo>
                    <a:pt x="48" y="54"/>
                    <a:pt x="51" y="44"/>
                    <a:pt x="51" y="33"/>
                  </a:cubicBezTo>
                  <a:cubicBezTo>
                    <a:pt x="51" y="33"/>
                    <a:pt x="51" y="33"/>
                    <a:pt x="51" y="33"/>
                  </a:cubicBezTo>
                  <a:cubicBezTo>
                    <a:pt x="51" y="25"/>
                    <a:pt x="49" y="18"/>
                    <a:pt x="48" y="16"/>
                  </a:cubicBezTo>
                  <a:cubicBezTo>
                    <a:pt x="48" y="16"/>
                    <a:pt x="48" y="16"/>
                    <a:pt x="48" y="16"/>
                  </a:cubicBezTo>
                  <a:cubicBezTo>
                    <a:pt x="30" y="5"/>
                    <a:pt x="30" y="5"/>
                    <a:pt x="30" y="5"/>
                  </a:cubicBezTo>
                  <a:cubicBezTo>
                    <a:pt x="12" y="12"/>
                    <a:pt x="12" y="12"/>
                    <a:pt x="12" y="12"/>
                  </a:cubicBezTo>
                  <a:cubicBezTo>
                    <a:pt x="7" y="19"/>
                    <a:pt x="4" y="27"/>
                    <a:pt x="4"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28">
              <a:extLst>
                <a:ext uri="{FF2B5EF4-FFF2-40B4-BE49-F238E27FC236}">
                  <a16:creationId xmlns:a16="http://schemas.microsoft.com/office/drawing/2014/main" id="{64D82413-D284-4401-9DD1-09577BCA21F2}"/>
                </a:ext>
              </a:extLst>
            </p:cNvPr>
            <p:cNvSpPr/>
            <p:nvPr/>
          </p:nvSpPr>
          <p:spPr bwMode="auto">
            <a:xfrm rot="964014">
              <a:off x="7211631" y="2027862"/>
              <a:ext cx="359519" cy="354223"/>
            </a:xfrm>
            <a:custGeom>
              <a:avLst/>
              <a:gdLst>
                <a:gd name="T0" fmla="*/ 30 w 69"/>
                <a:gd name="T1" fmla="*/ 0 h 67"/>
                <a:gd name="T2" fmla="*/ 48 w 69"/>
                <a:gd name="T3" fmla="*/ 43 h 67"/>
                <a:gd name="T4" fmla="*/ 0 w 69"/>
                <a:gd name="T5" fmla="*/ 26 h 67"/>
                <a:gd name="T6" fmla="*/ 8 w 69"/>
                <a:gd name="T7" fmla="*/ 6 h 67"/>
                <a:gd name="T8" fmla="*/ 30 w 69"/>
                <a:gd name="T9" fmla="*/ 0 h 67"/>
              </a:gdLst>
              <a:ahLst/>
              <a:cxnLst>
                <a:cxn ang="0">
                  <a:pos x="T0" y="T1"/>
                </a:cxn>
                <a:cxn ang="0">
                  <a:pos x="T2" y="T3"/>
                </a:cxn>
                <a:cxn ang="0">
                  <a:pos x="T4" y="T5"/>
                </a:cxn>
                <a:cxn ang="0">
                  <a:pos x="T6" y="T7"/>
                </a:cxn>
                <a:cxn ang="0">
                  <a:pos x="T8" y="T9"/>
                </a:cxn>
              </a:cxnLst>
              <a:rect l="0" t="0" r="r" b="b"/>
              <a:pathLst>
                <a:path w="69" h="67">
                  <a:moveTo>
                    <a:pt x="30" y="0"/>
                  </a:moveTo>
                  <a:cubicBezTo>
                    <a:pt x="30" y="0"/>
                    <a:pt x="69" y="19"/>
                    <a:pt x="48" y="43"/>
                  </a:cubicBezTo>
                  <a:cubicBezTo>
                    <a:pt x="27" y="67"/>
                    <a:pt x="4" y="52"/>
                    <a:pt x="0" y="26"/>
                  </a:cubicBezTo>
                  <a:cubicBezTo>
                    <a:pt x="8" y="6"/>
                    <a:pt x="8" y="6"/>
                    <a:pt x="8" y="6"/>
                  </a:cubicBezTo>
                  <a:lnTo>
                    <a:pt x="30"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29">
              <a:extLst>
                <a:ext uri="{FF2B5EF4-FFF2-40B4-BE49-F238E27FC236}">
                  <a16:creationId xmlns:a16="http://schemas.microsoft.com/office/drawing/2014/main" id="{6DA3A7DB-2D2C-4E75-8E47-54EC8EF4FA2C}"/>
                </a:ext>
              </a:extLst>
            </p:cNvPr>
            <p:cNvSpPr/>
            <p:nvPr/>
          </p:nvSpPr>
          <p:spPr bwMode="auto">
            <a:xfrm rot="964014">
              <a:off x="7294776" y="2092079"/>
              <a:ext cx="160030" cy="190563"/>
            </a:xfrm>
            <a:custGeom>
              <a:avLst/>
              <a:gdLst>
                <a:gd name="T0" fmla="*/ 27 w 31"/>
                <a:gd name="T1" fmla="*/ 35 h 36"/>
                <a:gd name="T2" fmla="*/ 1 w 31"/>
                <a:gd name="T3" fmla="*/ 3 h 36"/>
                <a:gd name="T4" fmla="*/ 1 w 31"/>
                <a:gd name="T5" fmla="*/ 0 h 36"/>
                <a:gd name="T6" fmla="*/ 1 w 31"/>
                <a:gd name="T7" fmla="*/ 0 h 36"/>
                <a:gd name="T8" fmla="*/ 4 w 31"/>
                <a:gd name="T9" fmla="*/ 1 h 36"/>
                <a:gd name="T10" fmla="*/ 4 w 31"/>
                <a:gd name="T11" fmla="*/ 1 h 36"/>
                <a:gd name="T12" fmla="*/ 30 w 31"/>
                <a:gd name="T13" fmla="*/ 32 h 36"/>
                <a:gd name="T14" fmla="*/ 30 w 31"/>
                <a:gd name="T15" fmla="*/ 35 h 36"/>
                <a:gd name="T16" fmla="*/ 30 w 31"/>
                <a:gd name="T17" fmla="*/ 35 h 36"/>
                <a:gd name="T18" fmla="*/ 29 w 31"/>
                <a:gd name="T19" fmla="*/ 36 h 36"/>
                <a:gd name="T20" fmla="*/ 29 w 31"/>
                <a:gd name="T21" fmla="*/ 36 h 36"/>
                <a:gd name="T22" fmla="*/ 27 w 31"/>
                <a:gd name="T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27" y="35"/>
                  </a:moveTo>
                  <a:cubicBezTo>
                    <a:pt x="1" y="3"/>
                    <a:pt x="1" y="3"/>
                    <a:pt x="1" y="3"/>
                  </a:cubicBezTo>
                  <a:cubicBezTo>
                    <a:pt x="0" y="2"/>
                    <a:pt x="1" y="1"/>
                    <a:pt x="1" y="0"/>
                  </a:cubicBezTo>
                  <a:cubicBezTo>
                    <a:pt x="1" y="0"/>
                    <a:pt x="1" y="0"/>
                    <a:pt x="1" y="0"/>
                  </a:cubicBezTo>
                  <a:cubicBezTo>
                    <a:pt x="2" y="0"/>
                    <a:pt x="4" y="0"/>
                    <a:pt x="4" y="1"/>
                  </a:cubicBezTo>
                  <a:cubicBezTo>
                    <a:pt x="4" y="1"/>
                    <a:pt x="4" y="1"/>
                    <a:pt x="4" y="1"/>
                  </a:cubicBezTo>
                  <a:cubicBezTo>
                    <a:pt x="30" y="32"/>
                    <a:pt x="30" y="32"/>
                    <a:pt x="30" y="32"/>
                  </a:cubicBezTo>
                  <a:cubicBezTo>
                    <a:pt x="31" y="33"/>
                    <a:pt x="31" y="34"/>
                    <a:pt x="30" y="35"/>
                  </a:cubicBezTo>
                  <a:cubicBezTo>
                    <a:pt x="30" y="35"/>
                    <a:pt x="30" y="35"/>
                    <a:pt x="30" y="35"/>
                  </a:cubicBezTo>
                  <a:cubicBezTo>
                    <a:pt x="29" y="35"/>
                    <a:pt x="29" y="36"/>
                    <a:pt x="29" y="36"/>
                  </a:cubicBezTo>
                  <a:cubicBezTo>
                    <a:pt x="29" y="36"/>
                    <a:pt x="29" y="36"/>
                    <a:pt x="29" y="36"/>
                  </a:cubicBezTo>
                  <a:cubicBezTo>
                    <a:pt x="28" y="36"/>
                    <a:pt x="27" y="35"/>
                    <a:pt x="27" y="35"/>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30">
              <a:extLst>
                <a:ext uri="{FF2B5EF4-FFF2-40B4-BE49-F238E27FC236}">
                  <a16:creationId xmlns:a16="http://schemas.microsoft.com/office/drawing/2014/main" id="{33C571CF-A4FA-4A97-8D5A-5C9DC4612DA0}"/>
                </a:ext>
              </a:extLst>
            </p:cNvPr>
            <p:cNvSpPr>
              <a:spLocks noEditPoints="1"/>
            </p:cNvSpPr>
            <p:nvPr/>
          </p:nvSpPr>
          <p:spPr bwMode="auto">
            <a:xfrm rot="964014">
              <a:off x="7213046" y="2007262"/>
              <a:ext cx="300331" cy="313868"/>
            </a:xfrm>
            <a:custGeom>
              <a:avLst/>
              <a:gdLst>
                <a:gd name="T0" fmla="*/ 0 w 58"/>
                <a:gd name="T1" fmla="*/ 28 h 59"/>
                <a:gd name="T2" fmla="*/ 0 w 58"/>
                <a:gd name="T3" fmla="*/ 27 h 59"/>
                <a:gd name="T4" fmla="*/ 8 w 58"/>
                <a:gd name="T5" fmla="*/ 7 h 59"/>
                <a:gd name="T6" fmla="*/ 10 w 58"/>
                <a:gd name="T7" fmla="*/ 6 h 59"/>
                <a:gd name="T8" fmla="*/ 10 w 58"/>
                <a:gd name="T9" fmla="*/ 6 h 59"/>
                <a:gd name="T10" fmla="*/ 32 w 58"/>
                <a:gd name="T11" fmla="*/ 0 h 59"/>
                <a:gd name="T12" fmla="*/ 33 w 58"/>
                <a:gd name="T13" fmla="*/ 0 h 59"/>
                <a:gd name="T14" fmla="*/ 33 w 58"/>
                <a:gd name="T15" fmla="*/ 0 h 59"/>
                <a:gd name="T16" fmla="*/ 58 w 58"/>
                <a:gd name="T17" fmla="*/ 31 h 59"/>
                <a:gd name="T18" fmla="*/ 58 w 58"/>
                <a:gd name="T19" fmla="*/ 31 h 59"/>
                <a:gd name="T20" fmla="*/ 52 w 58"/>
                <a:gd name="T21" fmla="*/ 46 h 59"/>
                <a:gd name="T22" fmla="*/ 52 w 58"/>
                <a:gd name="T23" fmla="*/ 46 h 59"/>
                <a:gd name="T24" fmla="*/ 28 w 58"/>
                <a:gd name="T25" fmla="*/ 59 h 59"/>
                <a:gd name="T26" fmla="*/ 28 w 58"/>
                <a:gd name="T27" fmla="*/ 59 h 59"/>
                <a:gd name="T28" fmla="*/ 0 w 58"/>
                <a:gd name="T29" fmla="*/ 28 h 59"/>
                <a:gd name="T30" fmla="*/ 28 w 58"/>
                <a:gd name="T31" fmla="*/ 55 h 59"/>
                <a:gd name="T32" fmla="*/ 49 w 58"/>
                <a:gd name="T33" fmla="*/ 44 h 59"/>
                <a:gd name="T34" fmla="*/ 49 w 58"/>
                <a:gd name="T35" fmla="*/ 44 h 59"/>
                <a:gd name="T36" fmla="*/ 54 w 58"/>
                <a:gd name="T37" fmla="*/ 31 h 59"/>
                <a:gd name="T38" fmla="*/ 54 w 58"/>
                <a:gd name="T39" fmla="*/ 31 h 59"/>
                <a:gd name="T40" fmla="*/ 43 w 58"/>
                <a:gd name="T41" fmla="*/ 12 h 59"/>
                <a:gd name="T42" fmla="*/ 43 w 58"/>
                <a:gd name="T43" fmla="*/ 12 h 59"/>
                <a:gd name="T44" fmla="*/ 32 w 58"/>
                <a:gd name="T45" fmla="*/ 4 h 59"/>
                <a:gd name="T46" fmla="*/ 32 w 58"/>
                <a:gd name="T47" fmla="*/ 4 h 59"/>
                <a:gd name="T48" fmla="*/ 11 w 58"/>
                <a:gd name="T49" fmla="*/ 9 h 59"/>
                <a:gd name="T50" fmla="*/ 4 w 58"/>
                <a:gd name="T51" fmla="*/ 28 h 59"/>
                <a:gd name="T52" fmla="*/ 28 w 58"/>
                <a:gd name="T53"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59">
                  <a:moveTo>
                    <a:pt x="0" y="28"/>
                  </a:moveTo>
                  <a:cubicBezTo>
                    <a:pt x="0" y="27"/>
                    <a:pt x="0" y="27"/>
                    <a:pt x="0" y="27"/>
                  </a:cubicBezTo>
                  <a:cubicBezTo>
                    <a:pt x="8" y="7"/>
                    <a:pt x="8" y="7"/>
                    <a:pt x="8" y="7"/>
                  </a:cubicBezTo>
                  <a:cubicBezTo>
                    <a:pt x="8" y="6"/>
                    <a:pt x="9" y="6"/>
                    <a:pt x="10" y="6"/>
                  </a:cubicBezTo>
                  <a:cubicBezTo>
                    <a:pt x="10" y="6"/>
                    <a:pt x="10" y="6"/>
                    <a:pt x="10" y="6"/>
                  </a:cubicBezTo>
                  <a:cubicBezTo>
                    <a:pt x="32" y="0"/>
                    <a:pt x="32" y="0"/>
                    <a:pt x="32" y="0"/>
                  </a:cubicBezTo>
                  <a:cubicBezTo>
                    <a:pt x="32" y="0"/>
                    <a:pt x="33" y="0"/>
                    <a:pt x="33" y="0"/>
                  </a:cubicBezTo>
                  <a:cubicBezTo>
                    <a:pt x="33" y="0"/>
                    <a:pt x="33" y="0"/>
                    <a:pt x="33" y="0"/>
                  </a:cubicBezTo>
                  <a:cubicBezTo>
                    <a:pt x="33" y="0"/>
                    <a:pt x="58" y="12"/>
                    <a:pt x="58" y="31"/>
                  </a:cubicBezTo>
                  <a:cubicBezTo>
                    <a:pt x="58" y="31"/>
                    <a:pt x="58" y="31"/>
                    <a:pt x="58" y="31"/>
                  </a:cubicBezTo>
                  <a:cubicBezTo>
                    <a:pt x="58" y="36"/>
                    <a:pt x="56" y="41"/>
                    <a:pt x="52" y="46"/>
                  </a:cubicBezTo>
                  <a:cubicBezTo>
                    <a:pt x="52" y="46"/>
                    <a:pt x="52" y="46"/>
                    <a:pt x="52" y="46"/>
                  </a:cubicBezTo>
                  <a:cubicBezTo>
                    <a:pt x="44" y="55"/>
                    <a:pt x="36" y="59"/>
                    <a:pt x="28" y="59"/>
                  </a:cubicBezTo>
                  <a:cubicBezTo>
                    <a:pt x="28" y="59"/>
                    <a:pt x="28" y="59"/>
                    <a:pt x="28" y="59"/>
                  </a:cubicBezTo>
                  <a:cubicBezTo>
                    <a:pt x="14" y="59"/>
                    <a:pt x="3" y="45"/>
                    <a:pt x="0" y="28"/>
                  </a:cubicBezTo>
                  <a:close/>
                  <a:moveTo>
                    <a:pt x="28" y="55"/>
                  </a:moveTo>
                  <a:cubicBezTo>
                    <a:pt x="34" y="55"/>
                    <a:pt x="41" y="52"/>
                    <a:pt x="49" y="44"/>
                  </a:cubicBezTo>
                  <a:cubicBezTo>
                    <a:pt x="49" y="44"/>
                    <a:pt x="49" y="44"/>
                    <a:pt x="49" y="44"/>
                  </a:cubicBezTo>
                  <a:cubicBezTo>
                    <a:pt x="53" y="39"/>
                    <a:pt x="54" y="35"/>
                    <a:pt x="54" y="31"/>
                  </a:cubicBezTo>
                  <a:cubicBezTo>
                    <a:pt x="54" y="31"/>
                    <a:pt x="54" y="31"/>
                    <a:pt x="54" y="31"/>
                  </a:cubicBezTo>
                  <a:cubicBezTo>
                    <a:pt x="54" y="23"/>
                    <a:pt x="49" y="16"/>
                    <a:pt x="43" y="12"/>
                  </a:cubicBezTo>
                  <a:cubicBezTo>
                    <a:pt x="43" y="12"/>
                    <a:pt x="43" y="12"/>
                    <a:pt x="43" y="12"/>
                  </a:cubicBezTo>
                  <a:cubicBezTo>
                    <a:pt x="38" y="8"/>
                    <a:pt x="34" y="5"/>
                    <a:pt x="32" y="4"/>
                  </a:cubicBezTo>
                  <a:cubicBezTo>
                    <a:pt x="32" y="4"/>
                    <a:pt x="32" y="4"/>
                    <a:pt x="32" y="4"/>
                  </a:cubicBezTo>
                  <a:cubicBezTo>
                    <a:pt x="11" y="9"/>
                    <a:pt x="11" y="9"/>
                    <a:pt x="11" y="9"/>
                  </a:cubicBezTo>
                  <a:cubicBezTo>
                    <a:pt x="4" y="28"/>
                    <a:pt x="4" y="28"/>
                    <a:pt x="4" y="28"/>
                  </a:cubicBezTo>
                  <a:cubicBezTo>
                    <a:pt x="7" y="44"/>
                    <a:pt x="17" y="55"/>
                    <a:pt x="28" y="5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31">
              <a:extLst>
                <a:ext uri="{FF2B5EF4-FFF2-40B4-BE49-F238E27FC236}">
                  <a16:creationId xmlns:a16="http://schemas.microsoft.com/office/drawing/2014/main" id="{D3DF713B-BABD-4B11-8F82-CF1D79A2F355}"/>
                </a:ext>
              </a:extLst>
            </p:cNvPr>
            <p:cNvSpPr/>
            <p:nvPr/>
          </p:nvSpPr>
          <p:spPr bwMode="auto">
            <a:xfrm rot="964014">
              <a:off x="7412056" y="1773364"/>
              <a:ext cx="295946" cy="365432"/>
            </a:xfrm>
            <a:custGeom>
              <a:avLst/>
              <a:gdLst>
                <a:gd name="T0" fmla="*/ 12 w 57"/>
                <a:gd name="T1" fmla="*/ 14 h 69"/>
                <a:gd name="T2" fmla="*/ 55 w 57"/>
                <a:gd name="T3" fmla="*/ 32 h 69"/>
                <a:gd name="T4" fmla="*/ 8 w 57"/>
                <a:gd name="T5" fmla="*/ 53 h 69"/>
                <a:gd name="T6" fmla="*/ 0 w 57"/>
                <a:gd name="T7" fmla="*/ 33 h 69"/>
                <a:gd name="T8" fmla="*/ 12 w 57"/>
                <a:gd name="T9" fmla="*/ 14 h 69"/>
              </a:gdLst>
              <a:ahLst/>
              <a:cxnLst>
                <a:cxn ang="0">
                  <a:pos x="T0" y="T1"/>
                </a:cxn>
                <a:cxn ang="0">
                  <a:pos x="T2" y="T3"/>
                </a:cxn>
                <a:cxn ang="0">
                  <a:pos x="T4" y="T5"/>
                </a:cxn>
                <a:cxn ang="0">
                  <a:pos x="T6" y="T7"/>
                </a:cxn>
                <a:cxn ang="0">
                  <a:pos x="T8" y="T9"/>
                </a:cxn>
              </a:cxnLst>
              <a:rect l="0" t="0" r="r" b="b"/>
              <a:pathLst>
                <a:path w="57" h="69">
                  <a:moveTo>
                    <a:pt x="12" y="14"/>
                  </a:moveTo>
                  <a:cubicBezTo>
                    <a:pt x="12" y="14"/>
                    <a:pt x="53" y="0"/>
                    <a:pt x="55" y="32"/>
                  </a:cubicBezTo>
                  <a:cubicBezTo>
                    <a:pt x="57" y="63"/>
                    <a:pt x="30" y="69"/>
                    <a:pt x="8" y="53"/>
                  </a:cubicBezTo>
                  <a:cubicBezTo>
                    <a:pt x="0" y="33"/>
                    <a:pt x="0" y="33"/>
                    <a:pt x="0" y="33"/>
                  </a:cubicBezTo>
                  <a:lnTo>
                    <a:pt x="12"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32">
              <a:extLst>
                <a:ext uri="{FF2B5EF4-FFF2-40B4-BE49-F238E27FC236}">
                  <a16:creationId xmlns:a16="http://schemas.microsoft.com/office/drawing/2014/main" id="{0BD6113D-F1B4-4B47-AB88-F07B0B90274C}"/>
                </a:ext>
              </a:extLst>
            </p:cNvPr>
            <p:cNvSpPr/>
            <p:nvPr/>
          </p:nvSpPr>
          <p:spPr bwMode="auto">
            <a:xfrm rot="964014">
              <a:off x="7467405" y="1944217"/>
              <a:ext cx="234565" cy="42596"/>
            </a:xfrm>
            <a:custGeom>
              <a:avLst/>
              <a:gdLst>
                <a:gd name="T0" fmla="*/ 43 w 45"/>
                <a:gd name="T1" fmla="*/ 8 h 8"/>
                <a:gd name="T2" fmla="*/ 2 w 45"/>
                <a:gd name="T3" fmla="*/ 4 h 8"/>
                <a:gd name="T4" fmla="*/ 1 w 45"/>
                <a:gd name="T5" fmla="*/ 2 h 8"/>
                <a:gd name="T6" fmla="*/ 1 w 45"/>
                <a:gd name="T7" fmla="*/ 2 h 8"/>
                <a:gd name="T8" fmla="*/ 3 w 45"/>
                <a:gd name="T9" fmla="*/ 0 h 8"/>
                <a:gd name="T10" fmla="*/ 3 w 45"/>
                <a:gd name="T11" fmla="*/ 0 h 8"/>
                <a:gd name="T12" fmla="*/ 43 w 45"/>
                <a:gd name="T13" fmla="*/ 4 h 8"/>
                <a:gd name="T14" fmla="*/ 45 w 45"/>
                <a:gd name="T15" fmla="*/ 6 h 8"/>
                <a:gd name="T16" fmla="*/ 45 w 45"/>
                <a:gd name="T17" fmla="*/ 6 h 8"/>
                <a:gd name="T18" fmla="*/ 43 w 45"/>
                <a:gd name="T19" fmla="*/ 8 h 8"/>
                <a:gd name="T20" fmla="*/ 43 w 45"/>
                <a:gd name="T21" fmla="*/ 8 h 8"/>
                <a:gd name="T22" fmla="*/ 43 w 4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8">
                  <a:moveTo>
                    <a:pt x="43" y="8"/>
                  </a:moveTo>
                  <a:cubicBezTo>
                    <a:pt x="2" y="4"/>
                    <a:pt x="2" y="4"/>
                    <a:pt x="2" y="4"/>
                  </a:cubicBezTo>
                  <a:cubicBezTo>
                    <a:pt x="1" y="4"/>
                    <a:pt x="0" y="3"/>
                    <a:pt x="1" y="2"/>
                  </a:cubicBezTo>
                  <a:cubicBezTo>
                    <a:pt x="1" y="2"/>
                    <a:pt x="1" y="2"/>
                    <a:pt x="1" y="2"/>
                  </a:cubicBezTo>
                  <a:cubicBezTo>
                    <a:pt x="1" y="1"/>
                    <a:pt x="2" y="0"/>
                    <a:pt x="3" y="0"/>
                  </a:cubicBezTo>
                  <a:cubicBezTo>
                    <a:pt x="3" y="0"/>
                    <a:pt x="3" y="0"/>
                    <a:pt x="3" y="0"/>
                  </a:cubicBezTo>
                  <a:cubicBezTo>
                    <a:pt x="43" y="4"/>
                    <a:pt x="43" y="4"/>
                    <a:pt x="43" y="4"/>
                  </a:cubicBezTo>
                  <a:cubicBezTo>
                    <a:pt x="45" y="4"/>
                    <a:pt x="45" y="5"/>
                    <a:pt x="45" y="6"/>
                  </a:cubicBezTo>
                  <a:cubicBezTo>
                    <a:pt x="45" y="6"/>
                    <a:pt x="45" y="6"/>
                    <a:pt x="45" y="6"/>
                  </a:cubicBezTo>
                  <a:cubicBezTo>
                    <a:pt x="45" y="7"/>
                    <a:pt x="44" y="8"/>
                    <a:pt x="43" y="8"/>
                  </a:cubicBezTo>
                  <a:cubicBezTo>
                    <a:pt x="43" y="8"/>
                    <a:pt x="43" y="8"/>
                    <a:pt x="43" y="8"/>
                  </a:cubicBezTo>
                  <a:cubicBezTo>
                    <a:pt x="43" y="8"/>
                    <a:pt x="43" y="8"/>
                    <a:pt x="43" y="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33">
              <a:extLst>
                <a:ext uri="{FF2B5EF4-FFF2-40B4-BE49-F238E27FC236}">
                  <a16:creationId xmlns:a16="http://schemas.microsoft.com/office/drawing/2014/main" id="{BE3D380D-52C7-43E8-8EC9-19F7A5972A40}"/>
                </a:ext>
              </a:extLst>
            </p:cNvPr>
            <p:cNvSpPr>
              <a:spLocks noEditPoints="1"/>
            </p:cNvSpPr>
            <p:nvPr/>
          </p:nvSpPr>
          <p:spPr bwMode="auto">
            <a:xfrm rot="964014">
              <a:off x="7401288" y="1814440"/>
              <a:ext cx="304715" cy="295932"/>
            </a:xfrm>
            <a:custGeom>
              <a:avLst/>
              <a:gdLst>
                <a:gd name="T0" fmla="*/ 34 w 59"/>
                <a:gd name="T1" fmla="*/ 56 h 56"/>
                <a:gd name="T2" fmla="*/ 9 w 59"/>
                <a:gd name="T3" fmla="*/ 47 h 56"/>
                <a:gd name="T4" fmla="*/ 9 w 59"/>
                <a:gd name="T5" fmla="*/ 47 h 56"/>
                <a:gd name="T6" fmla="*/ 9 w 59"/>
                <a:gd name="T7" fmla="*/ 46 h 56"/>
                <a:gd name="T8" fmla="*/ 0 w 59"/>
                <a:gd name="T9" fmla="*/ 26 h 56"/>
                <a:gd name="T10" fmla="*/ 0 w 59"/>
                <a:gd name="T11" fmla="*/ 24 h 56"/>
                <a:gd name="T12" fmla="*/ 0 w 59"/>
                <a:gd name="T13" fmla="*/ 24 h 56"/>
                <a:gd name="T14" fmla="*/ 12 w 59"/>
                <a:gd name="T15" fmla="*/ 5 h 56"/>
                <a:gd name="T16" fmla="*/ 13 w 59"/>
                <a:gd name="T17" fmla="*/ 4 h 56"/>
                <a:gd name="T18" fmla="*/ 13 w 59"/>
                <a:gd name="T19" fmla="*/ 4 h 56"/>
                <a:gd name="T20" fmla="*/ 33 w 59"/>
                <a:gd name="T21" fmla="*/ 1 h 56"/>
                <a:gd name="T22" fmla="*/ 33 w 59"/>
                <a:gd name="T23" fmla="*/ 1 h 56"/>
                <a:gd name="T24" fmla="*/ 59 w 59"/>
                <a:gd name="T25" fmla="*/ 23 h 56"/>
                <a:gd name="T26" fmla="*/ 59 w 59"/>
                <a:gd name="T27" fmla="*/ 23 h 56"/>
                <a:gd name="T28" fmla="*/ 59 w 59"/>
                <a:gd name="T29" fmla="*/ 27 h 56"/>
                <a:gd name="T30" fmla="*/ 59 w 59"/>
                <a:gd name="T31" fmla="*/ 27 h 56"/>
                <a:gd name="T32" fmla="*/ 52 w 59"/>
                <a:gd name="T33" fmla="*/ 48 h 56"/>
                <a:gd name="T34" fmla="*/ 52 w 59"/>
                <a:gd name="T35" fmla="*/ 48 h 56"/>
                <a:gd name="T36" fmla="*/ 34 w 59"/>
                <a:gd name="T37" fmla="*/ 56 h 56"/>
                <a:gd name="T38" fmla="*/ 34 w 59"/>
                <a:gd name="T39" fmla="*/ 56 h 56"/>
                <a:gd name="T40" fmla="*/ 34 w 59"/>
                <a:gd name="T41" fmla="*/ 56 h 56"/>
                <a:gd name="T42" fmla="*/ 34 w 59"/>
                <a:gd name="T43" fmla="*/ 52 h 56"/>
                <a:gd name="T44" fmla="*/ 55 w 59"/>
                <a:gd name="T45" fmla="*/ 27 h 56"/>
                <a:gd name="T46" fmla="*/ 55 w 59"/>
                <a:gd name="T47" fmla="*/ 27 h 56"/>
                <a:gd name="T48" fmla="*/ 55 w 59"/>
                <a:gd name="T49" fmla="*/ 24 h 56"/>
                <a:gd name="T50" fmla="*/ 55 w 59"/>
                <a:gd name="T51" fmla="*/ 24 h 56"/>
                <a:gd name="T52" fmla="*/ 33 w 59"/>
                <a:gd name="T53" fmla="*/ 5 h 56"/>
                <a:gd name="T54" fmla="*/ 33 w 59"/>
                <a:gd name="T55" fmla="*/ 5 h 56"/>
                <a:gd name="T56" fmla="*/ 15 w 59"/>
                <a:gd name="T57" fmla="*/ 7 h 56"/>
                <a:gd name="T58" fmla="*/ 15 w 59"/>
                <a:gd name="T59" fmla="*/ 7 h 56"/>
                <a:gd name="T60" fmla="*/ 4 w 59"/>
                <a:gd name="T61" fmla="*/ 25 h 56"/>
                <a:gd name="T62" fmla="*/ 12 w 59"/>
                <a:gd name="T63" fmla="*/ 44 h 56"/>
                <a:gd name="T64" fmla="*/ 34 w 59"/>
                <a:gd name="T6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56">
                  <a:moveTo>
                    <a:pt x="34" y="56"/>
                  </a:moveTo>
                  <a:cubicBezTo>
                    <a:pt x="26" y="56"/>
                    <a:pt x="17" y="53"/>
                    <a:pt x="9" y="47"/>
                  </a:cubicBezTo>
                  <a:cubicBezTo>
                    <a:pt x="9" y="47"/>
                    <a:pt x="9" y="47"/>
                    <a:pt x="9" y="47"/>
                  </a:cubicBezTo>
                  <a:cubicBezTo>
                    <a:pt x="9" y="46"/>
                    <a:pt x="9" y="46"/>
                    <a:pt x="9" y="46"/>
                  </a:cubicBezTo>
                  <a:cubicBezTo>
                    <a:pt x="0" y="26"/>
                    <a:pt x="0" y="26"/>
                    <a:pt x="0" y="26"/>
                  </a:cubicBezTo>
                  <a:cubicBezTo>
                    <a:pt x="0" y="25"/>
                    <a:pt x="0" y="25"/>
                    <a:pt x="0" y="24"/>
                  </a:cubicBezTo>
                  <a:cubicBezTo>
                    <a:pt x="0" y="24"/>
                    <a:pt x="0" y="24"/>
                    <a:pt x="0" y="24"/>
                  </a:cubicBezTo>
                  <a:cubicBezTo>
                    <a:pt x="12" y="5"/>
                    <a:pt x="12" y="5"/>
                    <a:pt x="12" y="5"/>
                  </a:cubicBezTo>
                  <a:cubicBezTo>
                    <a:pt x="13" y="4"/>
                    <a:pt x="13" y="4"/>
                    <a:pt x="13" y="4"/>
                  </a:cubicBezTo>
                  <a:cubicBezTo>
                    <a:pt x="13" y="4"/>
                    <a:pt x="13" y="4"/>
                    <a:pt x="13" y="4"/>
                  </a:cubicBezTo>
                  <a:cubicBezTo>
                    <a:pt x="13" y="4"/>
                    <a:pt x="22" y="1"/>
                    <a:pt x="33" y="1"/>
                  </a:cubicBezTo>
                  <a:cubicBezTo>
                    <a:pt x="33" y="1"/>
                    <a:pt x="33" y="1"/>
                    <a:pt x="33" y="1"/>
                  </a:cubicBezTo>
                  <a:cubicBezTo>
                    <a:pt x="44" y="0"/>
                    <a:pt x="58" y="5"/>
                    <a:pt x="59" y="23"/>
                  </a:cubicBezTo>
                  <a:cubicBezTo>
                    <a:pt x="59" y="23"/>
                    <a:pt x="59" y="23"/>
                    <a:pt x="59" y="23"/>
                  </a:cubicBezTo>
                  <a:cubicBezTo>
                    <a:pt x="59" y="25"/>
                    <a:pt x="59" y="26"/>
                    <a:pt x="59" y="27"/>
                  </a:cubicBezTo>
                  <a:cubicBezTo>
                    <a:pt x="59" y="27"/>
                    <a:pt x="59" y="27"/>
                    <a:pt x="59" y="27"/>
                  </a:cubicBezTo>
                  <a:cubicBezTo>
                    <a:pt x="59" y="36"/>
                    <a:pt x="56" y="44"/>
                    <a:pt x="52" y="48"/>
                  </a:cubicBezTo>
                  <a:cubicBezTo>
                    <a:pt x="52" y="48"/>
                    <a:pt x="52" y="48"/>
                    <a:pt x="52" y="48"/>
                  </a:cubicBezTo>
                  <a:cubicBezTo>
                    <a:pt x="47" y="53"/>
                    <a:pt x="41" y="56"/>
                    <a:pt x="34" y="56"/>
                  </a:cubicBezTo>
                  <a:cubicBezTo>
                    <a:pt x="34" y="56"/>
                    <a:pt x="34" y="56"/>
                    <a:pt x="34" y="56"/>
                  </a:cubicBezTo>
                  <a:cubicBezTo>
                    <a:pt x="34" y="56"/>
                    <a:pt x="34" y="56"/>
                    <a:pt x="34" y="56"/>
                  </a:cubicBezTo>
                  <a:close/>
                  <a:moveTo>
                    <a:pt x="34" y="52"/>
                  </a:moveTo>
                  <a:cubicBezTo>
                    <a:pt x="46" y="51"/>
                    <a:pt x="55" y="44"/>
                    <a:pt x="55" y="27"/>
                  </a:cubicBezTo>
                  <a:cubicBezTo>
                    <a:pt x="55" y="27"/>
                    <a:pt x="55" y="27"/>
                    <a:pt x="55" y="27"/>
                  </a:cubicBezTo>
                  <a:cubicBezTo>
                    <a:pt x="55" y="26"/>
                    <a:pt x="55" y="25"/>
                    <a:pt x="55" y="24"/>
                  </a:cubicBezTo>
                  <a:cubicBezTo>
                    <a:pt x="55" y="24"/>
                    <a:pt x="55" y="24"/>
                    <a:pt x="55" y="24"/>
                  </a:cubicBezTo>
                  <a:cubicBezTo>
                    <a:pt x="54" y="8"/>
                    <a:pt x="43" y="5"/>
                    <a:pt x="33" y="5"/>
                  </a:cubicBezTo>
                  <a:cubicBezTo>
                    <a:pt x="33" y="5"/>
                    <a:pt x="33" y="5"/>
                    <a:pt x="33" y="5"/>
                  </a:cubicBezTo>
                  <a:cubicBezTo>
                    <a:pt x="25" y="5"/>
                    <a:pt x="18" y="7"/>
                    <a:pt x="15" y="7"/>
                  </a:cubicBezTo>
                  <a:cubicBezTo>
                    <a:pt x="15" y="7"/>
                    <a:pt x="15" y="7"/>
                    <a:pt x="15" y="7"/>
                  </a:cubicBezTo>
                  <a:cubicBezTo>
                    <a:pt x="4" y="25"/>
                    <a:pt x="4" y="25"/>
                    <a:pt x="4" y="25"/>
                  </a:cubicBezTo>
                  <a:cubicBezTo>
                    <a:pt x="12" y="44"/>
                    <a:pt x="12" y="44"/>
                    <a:pt x="12" y="44"/>
                  </a:cubicBezTo>
                  <a:cubicBezTo>
                    <a:pt x="19" y="49"/>
                    <a:pt x="27" y="52"/>
                    <a:pt x="34"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34">
              <a:extLst>
                <a:ext uri="{FF2B5EF4-FFF2-40B4-BE49-F238E27FC236}">
                  <a16:creationId xmlns:a16="http://schemas.microsoft.com/office/drawing/2014/main" id="{2CB6FBAE-3A33-476E-AE1A-F7CC1D74B16E}"/>
                </a:ext>
              </a:extLst>
            </p:cNvPr>
            <p:cNvSpPr/>
            <p:nvPr/>
          </p:nvSpPr>
          <p:spPr bwMode="auto">
            <a:xfrm rot="964014">
              <a:off x="7238643" y="1806540"/>
              <a:ext cx="212644" cy="224192"/>
            </a:xfrm>
            <a:custGeom>
              <a:avLst/>
              <a:gdLst>
                <a:gd name="T0" fmla="*/ 59 w 97"/>
                <a:gd name="T1" fmla="*/ 0 h 100"/>
                <a:gd name="T2" fmla="*/ 0 w 97"/>
                <a:gd name="T3" fmla="*/ 52 h 100"/>
                <a:gd name="T4" fmla="*/ 38 w 97"/>
                <a:gd name="T5" fmla="*/ 100 h 100"/>
                <a:gd name="T6" fmla="*/ 97 w 97"/>
                <a:gd name="T7" fmla="*/ 48 h 100"/>
                <a:gd name="T8" fmla="*/ 59 w 97"/>
                <a:gd name="T9" fmla="*/ 0 h 100"/>
              </a:gdLst>
              <a:ahLst/>
              <a:cxnLst>
                <a:cxn ang="0">
                  <a:pos x="T0" y="T1"/>
                </a:cxn>
                <a:cxn ang="0">
                  <a:pos x="T2" y="T3"/>
                </a:cxn>
                <a:cxn ang="0">
                  <a:pos x="T4" y="T5"/>
                </a:cxn>
                <a:cxn ang="0">
                  <a:pos x="T6" y="T7"/>
                </a:cxn>
                <a:cxn ang="0">
                  <a:pos x="T8" y="T9"/>
                </a:cxn>
              </a:cxnLst>
              <a:rect l="0" t="0" r="r" b="b"/>
              <a:pathLst>
                <a:path w="97" h="100">
                  <a:moveTo>
                    <a:pt x="59" y="0"/>
                  </a:moveTo>
                  <a:lnTo>
                    <a:pt x="0" y="52"/>
                  </a:lnTo>
                  <a:lnTo>
                    <a:pt x="38" y="100"/>
                  </a:lnTo>
                  <a:lnTo>
                    <a:pt x="97" y="48"/>
                  </a:lnTo>
                  <a:lnTo>
                    <a:pt x="59"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35">
              <a:extLst>
                <a:ext uri="{FF2B5EF4-FFF2-40B4-BE49-F238E27FC236}">
                  <a16:creationId xmlns:a16="http://schemas.microsoft.com/office/drawing/2014/main" id="{E1E88AE7-4D7D-48F3-A19D-F52D4FF3C7FC}"/>
                </a:ext>
              </a:extLst>
            </p:cNvPr>
            <p:cNvSpPr/>
            <p:nvPr/>
          </p:nvSpPr>
          <p:spPr bwMode="auto">
            <a:xfrm rot="964014">
              <a:off x="7293971" y="1926293"/>
              <a:ext cx="160030" cy="195046"/>
            </a:xfrm>
            <a:custGeom>
              <a:avLst/>
              <a:gdLst>
                <a:gd name="T0" fmla="*/ 0 w 31"/>
                <a:gd name="T1" fmla="*/ 22 h 37"/>
                <a:gd name="T2" fmla="*/ 11 w 31"/>
                <a:gd name="T3" fmla="*/ 37 h 37"/>
                <a:gd name="T4" fmla="*/ 31 w 31"/>
                <a:gd name="T5" fmla="*/ 7 h 37"/>
                <a:gd name="T6" fmla="*/ 25 w 31"/>
                <a:gd name="T7" fmla="*/ 0 h 37"/>
                <a:gd name="T8" fmla="*/ 0 w 31"/>
                <a:gd name="T9" fmla="*/ 22 h 37"/>
              </a:gdLst>
              <a:ahLst/>
              <a:cxnLst>
                <a:cxn ang="0">
                  <a:pos x="T0" y="T1"/>
                </a:cxn>
                <a:cxn ang="0">
                  <a:pos x="T2" y="T3"/>
                </a:cxn>
                <a:cxn ang="0">
                  <a:pos x="T4" y="T5"/>
                </a:cxn>
                <a:cxn ang="0">
                  <a:pos x="T6" y="T7"/>
                </a:cxn>
                <a:cxn ang="0">
                  <a:pos x="T8" y="T9"/>
                </a:cxn>
              </a:cxnLst>
              <a:rect l="0" t="0" r="r" b="b"/>
              <a:pathLst>
                <a:path w="31" h="37">
                  <a:moveTo>
                    <a:pt x="0" y="22"/>
                  </a:moveTo>
                  <a:cubicBezTo>
                    <a:pt x="11" y="37"/>
                    <a:pt x="11" y="37"/>
                    <a:pt x="11" y="37"/>
                  </a:cubicBezTo>
                  <a:cubicBezTo>
                    <a:pt x="20" y="29"/>
                    <a:pt x="27" y="18"/>
                    <a:pt x="31" y="7"/>
                  </a:cubicBezTo>
                  <a:cubicBezTo>
                    <a:pt x="25" y="0"/>
                    <a:pt x="25" y="0"/>
                    <a:pt x="25" y="0"/>
                  </a:cubicBezTo>
                  <a:lnTo>
                    <a:pt x="0" y="2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36">
              <a:extLst>
                <a:ext uri="{FF2B5EF4-FFF2-40B4-BE49-F238E27FC236}">
                  <a16:creationId xmlns:a16="http://schemas.microsoft.com/office/drawing/2014/main" id="{C2CF2B8A-836C-49E7-9112-03D44EA622F1}"/>
                </a:ext>
              </a:extLst>
            </p:cNvPr>
            <p:cNvSpPr/>
            <p:nvPr/>
          </p:nvSpPr>
          <p:spPr bwMode="auto">
            <a:xfrm rot="964014">
              <a:off x="7392480" y="1749557"/>
              <a:ext cx="129340" cy="192804"/>
            </a:xfrm>
            <a:custGeom>
              <a:avLst/>
              <a:gdLst>
                <a:gd name="T0" fmla="*/ 16 w 25"/>
                <a:gd name="T1" fmla="*/ 36 h 36"/>
                <a:gd name="T2" fmla="*/ 25 w 25"/>
                <a:gd name="T3" fmla="*/ 28 h 36"/>
                <a:gd name="T4" fmla="*/ 18 w 25"/>
                <a:gd name="T5" fmla="*/ 0 h 36"/>
                <a:gd name="T6" fmla="*/ 0 w 25"/>
                <a:gd name="T7" fmla="*/ 16 h 36"/>
                <a:gd name="T8" fmla="*/ 16 w 25"/>
                <a:gd name="T9" fmla="*/ 36 h 36"/>
              </a:gdLst>
              <a:ahLst/>
              <a:cxnLst>
                <a:cxn ang="0">
                  <a:pos x="T0" y="T1"/>
                </a:cxn>
                <a:cxn ang="0">
                  <a:pos x="T2" y="T3"/>
                </a:cxn>
                <a:cxn ang="0">
                  <a:pos x="T4" y="T5"/>
                </a:cxn>
                <a:cxn ang="0">
                  <a:pos x="T6" y="T7"/>
                </a:cxn>
                <a:cxn ang="0">
                  <a:pos x="T8" y="T9"/>
                </a:cxn>
              </a:cxnLst>
              <a:rect l="0" t="0" r="r" b="b"/>
              <a:pathLst>
                <a:path w="25" h="36">
                  <a:moveTo>
                    <a:pt x="16" y="36"/>
                  </a:moveTo>
                  <a:cubicBezTo>
                    <a:pt x="25" y="28"/>
                    <a:pt x="25" y="28"/>
                    <a:pt x="25" y="28"/>
                  </a:cubicBezTo>
                  <a:cubicBezTo>
                    <a:pt x="25" y="18"/>
                    <a:pt x="23" y="9"/>
                    <a:pt x="18" y="0"/>
                  </a:cubicBezTo>
                  <a:cubicBezTo>
                    <a:pt x="0" y="16"/>
                    <a:pt x="0" y="16"/>
                    <a:pt x="0" y="16"/>
                  </a:cubicBezTo>
                  <a:lnTo>
                    <a:pt x="16"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37">
              <a:extLst>
                <a:ext uri="{FF2B5EF4-FFF2-40B4-BE49-F238E27FC236}">
                  <a16:creationId xmlns:a16="http://schemas.microsoft.com/office/drawing/2014/main" id="{345D4601-2CF6-4E0B-8E7B-F7B11C33E363}"/>
                </a:ext>
              </a:extLst>
            </p:cNvPr>
            <p:cNvSpPr/>
            <p:nvPr/>
          </p:nvSpPr>
          <p:spPr bwMode="auto">
            <a:xfrm rot="964014">
              <a:off x="7448405" y="1907658"/>
              <a:ext cx="46036" cy="78467"/>
            </a:xfrm>
            <a:custGeom>
              <a:avLst/>
              <a:gdLst>
                <a:gd name="T0" fmla="*/ 6 w 9"/>
                <a:gd name="T1" fmla="*/ 15 h 15"/>
                <a:gd name="T2" fmla="*/ 9 w 9"/>
                <a:gd name="T3" fmla="*/ 0 h 15"/>
                <a:gd name="T4" fmla="*/ 0 w 9"/>
                <a:gd name="T5" fmla="*/ 8 h 15"/>
                <a:gd name="T6" fmla="*/ 6 w 9"/>
                <a:gd name="T7" fmla="*/ 15 h 15"/>
              </a:gdLst>
              <a:ahLst/>
              <a:cxnLst>
                <a:cxn ang="0">
                  <a:pos x="T0" y="T1"/>
                </a:cxn>
                <a:cxn ang="0">
                  <a:pos x="T2" y="T3"/>
                </a:cxn>
                <a:cxn ang="0">
                  <a:pos x="T4" y="T5"/>
                </a:cxn>
                <a:cxn ang="0">
                  <a:pos x="T6" y="T7"/>
                </a:cxn>
              </a:cxnLst>
              <a:rect l="0" t="0" r="r" b="b"/>
              <a:pathLst>
                <a:path w="9" h="15">
                  <a:moveTo>
                    <a:pt x="6" y="15"/>
                  </a:moveTo>
                  <a:cubicBezTo>
                    <a:pt x="8" y="10"/>
                    <a:pt x="8" y="5"/>
                    <a:pt x="9" y="0"/>
                  </a:cubicBezTo>
                  <a:cubicBezTo>
                    <a:pt x="0" y="8"/>
                    <a:pt x="0" y="8"/>
                    <a:pt x="0" y="8"/>
                  </a:cubicBezTo>
                  <a:lnTo>
                    <a:pt x="6" y="1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38">
              <a:extLst>
                <a:ext uri="{FF2B5EF4-FFF2-40B4-BE49-F238E27FC236}">
                  <a16:creationId xmlns:a16="http://schemas.microsoft.com/office/drawing/2014/main" id="{602D0F15-7CD4-48BF-9C98-9ED04E9CB1BB}"/>
                </a:ext>
              </a:extLst>
            </p:cNvPr>
            <p:cNvSpPr/>
            <p:nvPr/>
          </p:nvSpPr>
          <p:spPr bwMode="auto">
            <a:xfrm rot="964014">
              <a:off x="7092861" y="1884290"/>
              <a:ext cx="203874" cy="208498"/>
            </a:xfrm>
            <a:custGeom>
              <a:avLst/>
              <a:gdLst>
                <a:gd name="T0" fmla="*/ 0 w 39"/>
                <a:gd name="T1" fmla="*/ 20 h 39"/>
                <a:gd name="T2" fmla="*/ 16 w 39"/>
                <a:gd name="T3" fmla="*/ 39 h 39"/>
                <a:gd name="T4" fmla="*/ 39 w 39"/>
                <a:gd name="T5" fmla="*/ 20 h 39"/>
                <a:gd name="T6" fmla="*/ 23 w 39"/>
                <a:gd name="T7" fmla="*/ 0 h 39"/>
                <a:gd name="T8" fmla="*/ 0 w 39"/>
                <a:gd name="T9" fmla="*/ 20 h 39"/>
              </a:gdLst>
              <a:ahLst/>
              <a:cxnLst>
                <a:cxn ang="0">
                  <a:pos x="T0" y="T1"/>
                </a:cxn>
                <a:cxn ang="0">
                  <a:pos x="T2" y="T3"/>
                </a:cxn>
                <a:cxn ang="0">
                  <a:pos x="T4" y="T5"/>
                </a:cxn>
                <a:cxn ang="0">
                  <a:pos x="T6" y="T7"/>
                </a:cxn>
                <a:cxn ang="0">
                  <a:pos x="T8" y="T9"/>
                </a:cxn>
              </a:cxnLst>
              <a:rect l="0" t="0" r="r" b="b"/>
              <a:pathLst>
                <a:path w="39" h="39">
                  <a:moveTo>
                    <a:pt x="0" y="20"/>
                  </a:moveTo>
                  <a:cubicBezTo>
                    <a:pt x="6" y="26"/>
                    <a:pt x="11" y="33"/>
                    <a:pt x="16" y="39"/>
                  </a:cubicBezTo>
                  <a:cubicBezTo>
                    <a:pt x="39" y="20"/>
                    <a:pt x="39" y="20"/>
                    <a:pt x="39" y="20"/>
                  </a:cubicBezTo>
                  <a:cubicBezTo>
                    <a:pt x="23" y="0"/>
                    <a:pt x="23" y="0"/>
                    <a:pt x="23" y="0"/>
                  </a:cubicBezTo>
                  <a:lnTo>
                    <a:pt x="0" y="2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39">
              <a:extLst>
                <a:ext uri="{FF2B5EF4-FFF2-40B4-BE49-F238E27FC236}">
                  <a16:creationId xmlns:a16="http://schemas.microsoft.com/office/drawing/2014/main" id="{513BD27D-9741-4349-8D05-9DFFB70727C3}"/>
                </a:ext>
              </a:extLst>
            </p:cNvPr>
            <p:cNvSpPr/>
            <p:nvPr/>
          </p:nvSpPr>
          <p:spPr bwMode="auto">
            <a:xfrm rot="964014">
              <a:off x="6987537" y="1612133"/>
              <a:ext cx="208258" cy="217466"/>
            </a:xfrm>
            <a:custGeom>
              <a:avLst/>
              <a:gdLst>
                <a:gd name="T0" fmla="*/ 24 w 40"/>
                <a:gd name="T1" fmla="*/ 0 h 41"/>
                <a:gd name="T2" fmla="*/ 0 w 40"/>
                <a:gd name="T3" fmla="*/ 20 h 41"/>
                <a:gd name="T4" fmla="*/ 16 w 40"/>
                <a:gd name="T5" fmla="*/ 41 h 41"/>
                <a:gd name="T6" fmla="*/ 40 w 40"/>
                <a:gd name="T7" fmla="*/ 21 h 41"/>
                <a:gd name="T8" fmla="*/ 24 w 40"/>
                <a:gd name="T9" fmla="*/ 0 h 41"/>
              </a:gdLst>
              <a:ahLst/>
              <a:cxnLst>
                <a:cxn ang="0">
                  <a:pos x="T0" y="T1"/>
                </a:cxn>
                <a:cxn ang="0">
                  <a:pos x="T2" y="T3"/>
                </a:cxn>
                <a:cxn ang="0">
                  <a:pos x="T4" y="T5"/>
                </a:cxn>
                <a:cxn ang="0">
                  <a:pos x="T6" y="T7"/>
                </a:cxn>
                <a:cxn ang="0">
                  <a:pos x="T8" y="T9"/>
                </a:cxn>
              </a:cxnLst>
              <a:rect l="0" t="0" r="r" b="b"/>
              <a:pathLst>
                <a:path w="40" h="41">
                  <a:moveTo>
                    <a:pt x="24" y="0"/>
                  </a:moveTo>
                  <a:cubicBezTo>
                    <a:pt x="0" y="20"/>
                    <a:pt x="0" y="20"/>
                    <a:pt x="0" y="20"/>
                  </a:cubicBezTo>
                  <a:cubicBezTo>
                    <a:pt x="5" y="26"/>
                    <a:pt x="10" y="33"/>
                    <a:pt x="16" y="41"/>
                  </a:cubicBezTo>
                  <a:cubicBezTo>
                    <a:pt x="40" y="21"/>
                    <a:pt x="40" y="21"/>
                    <a:pt x="40" y="21"/>
                  </a:cubicBezTo>
                  <a:lnTo>
                    <a:pt x="24"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0">
              <a:extLst>
                <a:ext uri="{FF2B5EF4-FFF2-40B4-BE49-F238E27FC236}">
                  <a16:creationId xmlns:a16="http://schemas.microsoft.com/office/drawing/2014/main" id="{A4322B45-AFA3-4A5A-A9DB-65DB2D75AB34}"/>
                </a:ext>
              </a:extLst>
            </p:cNvPr>
            <p:cNvSpPr/>
            <p:nvPr/>
          </p:nvSpPr>
          <p:spPr bwMode="auto">
            <a:xfrm rot="964014">
              <a:off x="7136817" y="1545158"/>
              <a:ext cx="206067" cy="217466"/>
            </a:xfrm>
            <a:custGeom>
              <a:avLst/>
              <a:gdLst>
                <a:gd name="T0" fmla="*/ 94 w 94"/>
                <a:gd name="T1" fmla="*/ 50 h 97"/>
                <a:gd name="T2" fmla="*/ 54 w 94"/>
                <a:gd name="T3" fmla="*/ 0 h 97"/>
                <a:gd name="T4" fmla="*/ 0 w 94"/>
                <a:gd name="T5" fmla="*/ 47 h 97"/>
                <a:gd name="T6" fmla="*/ 38 w 94"/>
                <a:gd name="T7" fmla="*/ 97 h 97"/>
                <a:gd name="T8" fmla="*/ 94 w 94"/>
                <a:gd name="T9" fmla="*/ 50 h 97"/>
              </a:gdLst>
              <a:ahLst/>
              <a:cxnLst>
                <a:cxn ang="0">
                  <a:pos x="T0" y="T1"/>
                </a:cxn>
                <a:cxn ang="0">
                  <a:pos x="T2" y="T3"/>
                </a:cxn>
                <a:cxn ang="0">
                  <a:pos x="T4" y="T5"/>
                </a:cxn>
                <a:cxn ang="0">
                  <a:pos x="T6" y="T7"/>
                </a:cxn>
                <a:cxn ang="0">
                  <a:pos x="T8" y="T9"/>
                </a:cxn>
              </a:cxnLst>
              <a:rect l="0" t="0" r="r" b="b"/>
              <a:pathLst>
                <a:path w="94" h="97">
                  <a:moveTo>
                    <a:pt x="94" y="50"/>
                  </a:moveTo>
                  <a:lnTo>
                    <a:pt x="54" y="0"/>
                  </a:lnTo>
                  <a:lnTo>
                    <a:pt x="0" y="47"/>
                  </a:lnTo>
                  <a:lnTo>
                    <a:pt x="38" y="97"/>
                  </a:lnTo>
                  <a:lnTo>
                    <a:pt x="94" y="5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1">
              <a:extLst>
                <a:ext uri="{FF2B5EF4-FFF2-40B4-BE49-F238E27FC236}">
                  <a16:creationId xmlns:a16="http://schemas.microsoft.com/office/drawing/2014/main" id="{910339CC-CF4A-4737-BEE2-44E50419D293}"/>
                </a:ext>
              </a:extLst>
            </p:cNvPr>
            <p:cNvSpPr/>
            <p:nvPr/>
          </p:nvSpPr>
          <p:spPr bwMode="auto">
            <a:xfrm rot="964014">
              <a:off x="7184388" y="1677272"/>
              <a:ext cx="217027" cy="226433"/>
            </a:xfrm>
            <a:custGeom>
              <a:avLst/>
              <a:gdLst>
                <a:gd name="T0" fmla="*/ 40 w 99"/>
                <a:gd name="T1" fmla="*/ 101 h 101"/>
                <a:gd name="T2" fmla="*/ 99 w 99"/>
                <a:gd name="T3" fmla="*/ 49 h 101"/>
                <a:gd name="T4" fmla="*/ 56 w 99"/>
                <a:gd name="T5" fmla="*/ 0 h 101"/>
                <a:gd name="T6" fmla="*/ 0 w 99"/>
                <a:gd name="T7" fmla="*/ 47 h 101"/>
                <a:gd name="T8" fmla="*/ 40 w 99"/>
                <a:gd name="T9" fmla="*/ 101 h 101"/>
              </a:gdLst>
              <a:ahLst/>
              <a:cxnLst>
                <a:cxn ang="0">
                  <a:pos x="T0" y="T1"/>
                </a:cxn>
                <a:cxn ang="0">
                  <a:pos x="T2" y="T3"/>
                </a:cxn>
                <a:cxn ang="0">
                  <a:pos x="T4" y="T5"/>
                </a:cxn>
                <a:cxn ang="0">
                  <a:pos x="T6" y="T7"/>
                </a:cxn>
                <a:cxn ang="0">
                  <a:pos x="T8" y="T9"/>
                </a:cxn>
              </a:cxnLst>
              <a:rect l="0" t="0" r="r" b="b"/>
              <a:pathLst>
                <a:path w="99" h="101">
                  <a:moveTo>
                    <a:pt x="40" y="101"/>
                  </a:moveTo>
                  <a:lnTo>
                    <a:pt x="99" y="49"/>
                  </a:lnTo>
                  <a:lnTo>
                    <a:pt x="56" y="0"/>
                  </a:lnTo>
                  <a:lnTo>
                    <a:pt x="0" y="47"/>
                  </a:lnTo>
                  <a:lnTo>
                    <a:pt x="40" y="10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2">
              <a:extLst>
                <a:ext uri="{FF2B5EF4-FFF2-40B4-BE49-F238E27FC236}">
                  <a16:creationId xmlns:a16="http://schemas.microsoft.com/office/drawing/2014/main" id="{22E67D5F-FE14-4F85-87C8-AAA6B0B35055}"/>
                </a:ext>
              </a:extLst>
            </p:cNvPr>
            <p:cNvSpPr/>
            <p:nvPr/>
          </p:nvSpPr>
          <p:spPr bwMode="auto">
            <a:xfrm rot="964014">
              <a:off x="7330833" y="1626052"/>
              <a:ext cx="188528" cy="195046"/>
            </a:xfrm>
            <a:custGeom>
              <a:avLst/>
              <a:gdLst>
                <a:gd name="T0" fmla="*/ 18 w 36"/>
                <a:gd name="T1" fmla="*/ 37 h 37"/>
                <a:gd name="T2" fmla="*/ 36 w 36"/>
                <a:gd name="T3" fmla="*/ 21 h 37"/>
                <a:gd name="T4" fmla="*/ 30 w 36"/>
                <a:gd name="T5" fmla="*/ 13 h 37"/>
                <a:gd name="T6" fmla="*/ 18 w 36"/>
                <a:gd name="T7" fmla="*/ 0 h 37"/>
                <a:gd name="T8" fmla="*/ 0 w 36"/>
                <a:gd name="T9" fmla="*/ 16 h 37"/>
                <a:gd name="T10" fmla="*/ 18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18" y="37"/>
                  </a:moveTo>
                  <a:cubicBezTo>
                    <a:pt x="36" y="21"/>
                    <a:pt x="36" y="21"/>
                    <a:pt x="36" y="21"/>
                  </a:cubicBezTo>
                  <a:cubicBezTo>
                    <a:pt x="35" y="18"/>
                    <a:pt x="33" y="15"/>
                    <a:pt x="30" y="13"/>
                  </a:cubicBezTo>
                  <a:cubicBezTo>
                    <a:pt x="30" y="13"/>
                    <a:pt x="26" y="6"/>
                    <a:pt x="18" y="0"/>
                  </a:cubicBezTo>
                  <a:cubicBezTo>
                    <a:pt x="0" y="16"/>
                    <a:pt x="0" y="16"/>
                    <a:pt x="0" y="16"/>
                  </a:cubicBezTo>
                  <a:lnTo>
                    <a:pt x="18" y="37"/>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
              <a:extLst>
                <a:ext uri="{FF2B5EF4-FFF2-40B4-BE49-F238E27FC236}">
                  <a16:creationId xmlns:a16="http://schemas.microsoft.com/office/drawing/2014/main" id="{F40FB4F3-6930-4B44-95E6-5668F0A982CA}"/>
                </a:ext>
              </a:extLst>
            </p:cNvPr>
            <p:cNvSpPr/>
            <p:nvPr/>
          </p:nvSpPr>
          <p:spPr bwMode="auto">
            <a:xfrm rot="964014">
              <a:off x="7034926" y="1743293"/>
              <a:ext cx="212644" cy="228675"/>
            </a:xfrm>
            <a:custGeom>
              <a:avLst/>
              <a:gdLst>
                <a:gd name="T0" fmla="*/ 24 w 41"/>
                <a:gd name="T1" fmla="*/ 0 h 43"/>
                <a:gd name="T2" fmla="*/ 0 w 41"/>
                <a:gd name="T3" fmla="*/ 20 h 43"/>
                <a:gd name="T4" fmla="*/ 18 w 41"/>
                <a:gd name="T5" fmla="*/ 43 h 43"/>
                <a:gd name="T6" fmla="*/ 41 w 41"/>
                <a:gd name="T7" fmla="*/ 23 h 43"/>
                <a:gd name="T8" fmla="*/ 24 w 41"/>
                <a:gd name="T9" fmla="*/ 0 h 43"/>
              </a:gdLst>
              <a:ahLst/>
              <a:cxnLst>
                <a:cxn ang="0">
                  <a:pos x="T0" y="T1"/>
                </a:cxn>
                <a:cxn ang="0">
                  <a:pos x="T2" y="T3"/>
                </a:cxn>
                <a:cxn ang="0">
                  <a:pos x="T4" y="T5"/>
                </a:cxn>
                <a:cxn ang="0">
                  <a:pos x="T6" y="T7"/>
                </a:cxn>
                <a:cxn ang="0">
                  <a:pos x="T8" y="T9"/>
                </a:cxn>
              </a:cxnLst>
              <a:rect l="0" t="0" r="r" b="b"/>
              <a:pathLst>
                <a:path w="41" h="43">
                  <a:moveTo>
                    <a:pt x="24" y="0"/>
                  </a:moveTo>
                  <a:cubicBezTo>
                    <a:pt x="0" y="20"/>
                    <a:pt x="0" y="20"/>
                    <a:pt x="0" y="20"/>
                  </a:cubicBezTo>
                  <a:cubicBezTo>
                    <a:pt x="6" y="27"/>
                    <a:pt x="12" y="35"/>
                    <a:pt x="18" y="43"/>
                  </a:cubicBezTo>
                  <a:cubicBezTo>
                    <a:pt x="41" y="23"/>
                    <a:pt x="41" y="23"/>
                    <a:pt x="41" y="23"/>
                  </a:cubicBezTo>
                  <a:lnTo>
                    <a:pt x="2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
              <a:extLst>
                <a:ext uri="{FF2B5EF4-FFF2-40B4-BE49-F238E27FC236}">
                  <a16:creationId xmlns:a16="http://schemas.microsoft.com/office/drawing/2014/main" id="{6421EEB9-C59B-4F3D-8260-6CDE670B7CD1}"/>
                </a:ext>
              </a:extLst>
            </p:cNvPr>
            <p:cNvSpPr/>
            <p:nvPr/>
          </p:nvSpPr>
          <p:spPr bwMode="auto">
            <a:xfrm rot="964014">
              <a:off x="7152018" y="2008296"/>
              <a:ext cx="177568" cy="147966"/>
            </a:xfrm>
            <a:custGeom>
              <a:avLst/>
              <a:gdLst>
                <a:gd name="T0" fmla="*/ 34 w 34"/>
                <a:gd name="T1" fmla="*/ 15 h 28"/>
                <a:gd name="T2" fmla="*/ 23 w 34"/>
                <a:gd name="T3" fmla="*/ 0 h 28"/>
                <a:gd name="T4" fmla="*/ 0 w 34"/>
                <a:gd name="T5" fmla="*/ 19 h 28"/>
                <a:gd name="T6" fmla="*/ 7 w 34"/>
                <a:gd name="T7" fmla="*/ 28 h 28"/>
                <a:gd name="T8" fmla="*/ 34 w 34"/>
                <a:gd name="T9" fmla="*/ 15 h 28"/>
              </a:gdLst>
              <a:ahLst/>
              <a:cxnLst>
                <a:cxn ang="0">
                  <a:pos x="T0" y="T1"/>
                </a:cxn>
                <a:cxn ang="0">
                  <a:pos x="T2" y="T3"/>
                </a:cxn>
                <a:cxn ang="0">
                  <a:pos x="T4" y="T5"/>
                </a:cxn>
                <a:cxn ang="0">
                  <a:pos x="T6" y="T7"/>
                </a:cxn>
                <a:cxn ang="0">
                  <a:pos x="T8" y="T9"/>
                </a:cxn>
              </a:cxnLst>
              <a:rect l="0" t="0" r="r" b="b"/>
              <a:pathLst>
                <a:path w="34" h="28">
                  <a:moveTo>
                    <a:pt x="34" y="15"/>
                  </a:moveTo>
                  <a:cubicBezTo>
                    <a:pt x="23" y="0"/>
                    <a:pt x="23" y="0"/>
                    <a:pt x="23" y="0"/>
                  </a:cubicBezTo>
                  <a:cubicBezTo>
                    <a:pt x="0" y="19"/>
                    <a:pt x="0" y="19"/>
                    <a:pt x="0" y="19"/>
                  </a:cubicBezTo>
                  <a:cubicBezTo>
                    <a:pt x="3" y="22"/>
                    <a:pt x="5" y="25"/>
                    <a:pt x="7" y="28"/>
                  </a:cubicBezTo>
                  <a:cubicBezTo>
                    <a:pt x="17" y="25"/>
                    <a:pt x="26" y="21"/>
                    <a:pt x="34" y="1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5">
              <a:extLst>
                <a:ext uri="{FF2B5EF4-FFF2-40B4-BE49-F238E27FC236}">
                  <a16:creationId xmlns:a16="http://schemas.microsoft.com/office/drawing/2014/main" id="{F0F8B07D-9072-4323-B3E3-B4308526ECFA}"/>
                </a:ext>
              </a:extLst>
            </p:cNvPr>
            <p:cNvSpPr/>
            <p:nvPr/>
          </p:nvSpPr>
          <p:spPr bwMode="auto">
            <a:xfrm rot="964014">
              <a:off x="6972168" y="1957852"/>
              <a:ext cx="186337" cy="152451"/>
            </a:xfrm>
            <a:custGeom>
              <a:avLst/>
              <a:gdLst>
                <a:gd name="T0" fmla="*/ 20 w 36"/>
                <a:gd name="T1" fmla="*/ 0 h 29"/>
                <a:gd name="T2" fmla="*/ 0 w 36"/>
                <a:gd name="T3" fmla="*/ 18 h 29"/>
                <a:gd name="T4" fmla="*/ 26 w 36"/>
                <a:gd name="T5" fmla="*/ 29 h 29"/>
                <a:gd name="T6" fmla="*/ 36 w 36"/>
                <a:gd name="T7" fmla="*/ 19 h 29"/>
                <a:gd name="T8" fmla="*/ 20 w 36"/>
                <a:gd name="T9" fmla="*/ 0 h 29"/>
              </a:gdLst>
              <a:ahLst/>
              <a:cxnLst>
                <a:cxn ang="0">
                  <a:pos x="T0" y="T1"/>
                </a:cxn>
                <a:cxn ang="0">
                  <a:pos x="T2" y="T3"/>
                </a:cxn>
                <a:cxn ang="0">
                  <a:pos x="T4" y="T5"/>
                </a:cxn>
                <a:cxn ang="0">
                  <a:pos x="T6" y="T7"/>
                </a:cxn>
                <a:cxn ang="0">
                  <a:pos x="T8" y="T9"/>
                </a:cxn>
              </a:cxnLst>
              <a:rect l="0" t="0" r="r" b="b"/>
              <a:pathLst>
                <a:path w="36" h="29">
                  <a:moveTo>
                    <a:pt x="20" y="0"/>
                  </a:moveTo>
                  <a:cubicBezTo>
                    <a:pt x="0" y="18"/>
                    <a:pt x="0" y="18"/>
                    <a:pt x="0" y="18"/>
                  </a:cubicBezTo>
                  <a:cubicBezTo>
                    <a:pt x="7" y="24"/>
                    <a:pt x="16" y="28"/>
                    <a:pt x="26" y="29"/>
                  </a:cubicBezTo>
                  <a:cubicBezTo>
                    <a:pt x="36" y="19"/>
                    <a:pt x="36" y="19"/>
                    <a:pt x="36" y="19"/>
                  </a:cubicBezTo>
                  <a:cubicBezTo>
                    <a:pt x="31" y="13"/>
                    <a:pt x="26" y="6"/>
                    <a:pt x="20"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6">
              <a:extLst>
                <a:ext uri="{FF2B5EF4-FFF2-40B4-BE49-F238E27FC236}">
                  <a16:creationId xmlns:a16="http://schemas.microsoft.com/office/drawing/2014/main" id="{FFC8DDD3-D2A7-4C1F-B271-A2B5D5775AB6}"/>
                </a:ext>
              </a:extLst>
            </p:cNvPr>
            <p:cNvSpPr/>
            <p:nvPr/>
          </p:nvSpPr>
          <p:spPr bwMode="auto">
            <a:xfrm rot="964014">
              <a:off x="6901564" y="1689976"/>
              <a:ext cx="144684" cy="206256"/>
            </a:xfrm>
            <a:custGeom>
              <a:avLst/>
              <a:gdLst>
                <a:gd name="T0" fmla="*/ 12 w 28"/>
                <a:gd name="T1" fmla="*/ 0 h 39"/>
                <a:gd name="T2" fmla="*/ 0 w 28"/>
                <a:gd name="T3" fmla="*/ 10 h 39"/>
                <a:gd name="T4" fmla="*/ 7 w 28"/>
                <a:gd name="T5" fmla="*/ 39 h 39"/>
                <a:gd name="T6" fmla="*/ 28 w 28"/>
                <a:gd name="T7" fmla="*/ 21 h 39"/>
                <a:gd name="T8" fmla="*/ 12 w 28"/>
                <a:gd name="T9" fmla="*/ 0 h 39"/>
              </a:gdLst>
              <a:ahLst/>
              <a:cxnLst>
                <a:cxn ang="0">
                  <a:pos x="T0" y="T1"/>
                </a:cxn>
                <a:cxn ang="0">
                  <a:pos x="T2" y="T3"/>
                </a:cxn>
                <a:cxn ang="0">
                  <a:pos x="T4" y="T5"/>
                </a:cxn>
                <a:cxn ang="0">
                  <a:pos x="T6" y="T7"/>
                </a:cxn>
                <a:cxn ang="0">
                  <a:pos x="T8" y="T9"/>
                </a:cxn>
              </a:cxnLst>
              <a:rect l="0" t="0" r="r" b="b"/>
              <a:pathLst>
                <a:path w="28" h="39">
                  <a:moveTo>
                    <a:pt x="12" y="0"/>
                  </a:moveTo>
                  <a:cubicBezTo>
                    <a:pt x="0" y="10"/>
                    <a:pt x="0" y="10"/>
                    <a:pt x="0" y="10"/>
                  </a:cubicBezTo>
                  <a:cubicBezTo>
                    <a:pt x="0" y="20"/>
                    <a:pt x="3" y="30"/>
                    <a:pt x="7" y="39"/>
                  </a:cubicBezTo>
                  <a:cubicBezTo>
                    <a:pt x="28" y="21"/>
                    <a:pt x="28" y="21"/>
                    <a:pt x="28" y="21"/>
                  </a:cubicBezTo>
                  <a:cubicBezTo>
                    <a:pt x="22" y="13"/>
                    <a:pt x="17" y="6"/>
                    <a:pt x="12"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7">
              <a:extLst>
                <a:ext uri="{FF2B5EF4-FFF2-40B4-BE49-F238E27FC236}">
                  <a16:creationId xmlns:a16="http://schemas.microsoft.com/office/drawing/2014/main" id="{CE1EE5DE-1284-4DD3-8A06-DF1D7D7C81D7}"/>
                </a:ext>
              </a:extLst>
            </p:cNvPr>
            <p:cNvSpPr/>
            <p:nvPr/>
          </p:nvSpPr>
          <p:spPr bwMode="auto">
            <a:xfrm rot="964014">
              <a:off x="6902202" y="1812915"/>
              <a:ext cx="201682" cy="217466"/>
            </a:xfrm>
            <a:custGeom>
              <a:avLst/>
              <a:gdLst>
                <a:gd name="T0" fmla="*/ 21 w 39"/>
                <a:gd name="T1" fmla="*/ 0 h 41"/>
                <a:gd name="T2" fmla="*/ 0 w 39"/>
                <a:gd name="T3" fmla="*/ 18 h 41"/>
                <a:gd name="T4" fmla="*/ 19 w 39"/>
                <a:gd name="T5" fmla="*/ 41 h 41"/>
                <a:gd name="T6" fmla="*/ 39 w 39"/>
                <a:gd name="T7" fmla="*/ 23 h 41"/>
                <a:gd name="T8" fmla="*/ 21 w 39"/>
                <a:gd name="T9" fmla="*/ 0 h 41"/>
              </a:gdLst>
              <a:ahLst/>
              <a:cxnLst>
                <a:cxn ang="0">
                  <a:pos x="T0" y="T1"/>
                </a:cxn>
                <a:cxn ang="0">
                  <a:pos x="T2" y="T3"/>
                </a:cxn>
                <a:cxn ang="0">
                  <a:pos x="T4" y="T5"/>
                </a:cxn>
                <a:cxn ang="0">
                  <a:pos x="T6" y="T7"/>
                </a:cxn>
                <a:cxn ang="0">
                  <a:pos x="T8" y="T9"/>
                </a:cxn>
              </a:cxnLst>
              <a:rect l="0" t="0" r="r" b="b"/>
              <a:pathLst>
                <a:path w="39" h="41">
                  <a:moveTo>
                    <a:pt x="21" y="0"/>
                  </a:moveTo>
                  <a:cubicBezTo>
                    <a:pt x="0" y="18"/>
                    <a:pt x="0" y="18"/>
                    <a:pt x="0" y="18"/>
                  </a:cubicBezTo>
                  <a:cubicBezTo>
                    <a:pt x="5" y="27"/>
                    <a:pt x="11" y="35"/>
                    <a:pt x="19" y="41"/>
                  </a:cubicBezTo>
                  <a:cubicBezTo>
                    <a:pt x="39" y="23"/>
                    <a:pt x="39" y="23"/>
                    <a:pt x="39" y="23"/>
                  </a:cubicBezTo>
                  <a:cubicBezTo>
                    <a:pt x="33" y="15"/>
                    <a:pt x="27" y="7"/>
                    <a:pt x="2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8">
              <a:extLst>
                <a:ext uri="{FF2B5EF4-FFF2-40B4-BE49-F238E27FC236}">
                  <a16:creationId xmlns:a16="http://schemas.microsoft.com/office/drawing/2014/main" id="{2EB54AAF-18CE-4022-8FC1-7FD45059FDF0}"/>
                </a:ext>
              </a:extLst>
            </p:cNvPr>
            <p:cNvSpPr/>
            <p:nvPr/>
          </p:nvSpPr>
          <p:spPr bwMode="auto">
            <a:xfrm rot="964014">
              <a:off x="7090742" y="2080732"/>
              <a:ext cx="87687" cy="51564"/>
            </a:xfrm>
            <a:custGeom>
              <a:avLst/>
              <a:gdLst>
                <a:gd name="T0" fmla="*/ 0 w 17"/>
                <a:gd name="T1" fmla="*/ 10 h 10"/>
                <a:gd name="T2" fmla="*/ 11 w 17"/>
                <a:gd name="T3" fmla="*/ 10 h 10"/>
                <a:gd name="T4" fmla="*/ 17 w 17"/>
                <a:gd name="T5" fmla="*/ 9 h 10"/>
                <a:gd name="T6" fmla="*/ 10 w 17"/>
                <a:gd name="T7" fmla="*/ 0 h 10"/>
                <a:gd name="T8" fmla="*/ 0 w 17"/>
                <a:gd name="T9" fmla="*/ 10 h 10"/>
              </a:gdLst>
              <a:ahLst/>
              <a:cxnLst>
                <a:cxn ang="0">
                  <a:pos x="T0" y="T1"/>
                </a:cxn>
                <a:cxn ang="0">
                  <a:pos x="T2" y="T3"/>
                </a:cxn>
                <a:cxn ang="0">
                  <a:pos x="T4" y="T5"/>
                </a:cxn>
                <a:cxn ang="0">
                  <a:pos x="T6" y="T7"/>
                </a:cxn>
                <a:cxn ang="0">
                  <a:pos x="T8" y="T9"/>
                </a:cxn>
              </a:cxnLst>
              <a:rect l="0" t="0" r="r" b="b"/>
              <a:pathLst>
                <a:path w="17" h="10">
                  <a:moveTo>
                    <a:pt x="0" y="10"/>
                  </a:moveTo>
                  <a:cubicBezTo>
                    <a:pt x="3" y="10"/>
                    <a:pt x="7" y="10"/>
                    <a:pt x="11" y="10"/>
                  </a:cubicBezTo>
                  <a:cubicBezTo>
                    <a:pt x="13" y="9"/>
                    <a:pt x="15" y="9"/>
                    <a:pt x="17" y="9"/>
                  </a:cubicBezTo>
                  <a:cubicBezTo>
                    <a:pt x="15" y="6"/>
                    <a:pt x="13" y="3"/>
                    <a:pt x="10" y="0"/>
                  </a:cubicBezTo>
                  <a:lnTo>
                    <a:pt x="0" y="1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9">
              <a:extLst>
                <a:ext uri="{FF2B5EF4-FFF2-40B4-BE49-F238E27FC236}">
                  <a16:creationId xmlns:a16="http://schemas.microsoft.com/office/drawing/2014/main" id="{8C5B679D-BAD3-4A2D-92E9-1A36F62AA20B}"/>
                </a:ext>
              </a:extLst>
            </p:cNvPr>
            <p:cNvSpPr/>
            <p:nvPr/>
          </p:nvSpPr>
          <p:spPr bwMode="auto">
            <a:xfrm rot="964014">
              <a:off x="7106179" y="1501556"/>
              <a:ext cx="170991" cy="132273"/>
            </a:xfrm>
            <a:custGeom>
              <a:avLst/>
              <a:gdLst>
                <a:gd name="T0" fmla="*/ 33 w 33"/>
                <a:gd name="T1" fmla="*/ 5 h 25"/>
                <a:gd name="T2" fmla="*/ 28 w 33"/>
                <a:gd name="T3" fmla="*/ 0 h 25"/>
                <a:gd name="T4" fmla="*/ 0 w 33"/>
                <a:gd name="T5" fmla="*/ 11 h 25"/>
                <a:gd name="T6" fmla="*/ 10 w 33"/>
                <a:gd name="T7" fmla="*/ 25 h 25"/>
                <a:gd name="T8" fmla="*/ 33 w 33"/>
                <a:gd name="T9" fmla="*/ 5 h 25"/>
              </a:gdLst>
              <a:ahLst/>
              <a:cxnLst>
                <a:cxn ang="0">
                  <a:pos x="T0" y="T1"/>
                </a:cxn>
                <a:cxn ang="0">
                  <a:pos x="T2" y="T3"/>
                </a:cxn>
                <a:cxn ang="0">
                  <a:pos x="T4" y="T5"/>
                </a:cxn>
                <a:cxn ang="0">
                  <a:pos x="T6" y="T7"/>
                </a:cxn>
                <a:cxn ang="0">
                  <a:pos x="T8" y="T9"/>
                </a:cxn>
              </a:cxnLst>
              <a:rect l="0" t="0" r="r" b="b"/>
              <a:pathLst>
                <a:path w="33" h="25">
                  <a:moveTo>
                    <a:pt x="33" y="5"/>
                  </a:moveTo>
                  <a:cubicBezTo>
                    <a:pt x="28" y="0"/>
                    <a:pt x="28" y="0"/>
                    <a:pt x="28" y="0"/>
                  </a:cubicBezTo>
                  <a:cubicBezTo>
                    <a:pt x="20" y="1"/>
                    <a:pt x="10" y="4"/>
                    <a:pt x="0" y="11"/>
                  </a:cubicBezTo>
                  <a:cubicBezTo>
                    <a:pt x="10" y="25"/>
                    <a:pt x="10" y="25"/>
                    <a:pt x="10" y="25"/>
                  </a:cubicBezTo>
                  <a:lnTo>
                    <a:pt x="33" y="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50">
              <a:extLst>
                <a:ext uri="{FF2B5EF4-FFF2-40B4-BE49-F238E27FC236}">
                  <a16:creationId xmlns:a16="http://schemas.microsoft.com/office/drawing/2014/main" id="{13578BAD-DBD0-4DE6-B088-D83C66461010}"/>
                </a:ext>
              </a:extLst>
            </p:cNvPr>
            <p:cNvSpPr/>
            <p:nvPr/>
          </p:nvSpPr>
          <p:spPr bwMode="auto">
            <a:xfrm rot="964014">
              <a:off x="7269346" y="1550265"/>
              <a:ext cx="181952" cy="138999"/>
            </a:xfrm>
            <a:custGeom>
              <a:avLst/>
              <a:gdLst>
                <a:gd name="T0" fmla="*/ 17 w 35"/>
                <a:gd name="T1" fmla="*/ 26 h 26"/>
                <a:gd name="T2" fmla="*/ 35 w 35"/>
                <a:gd name="T3" fmla="*/ 10 h 26"/>
                <a:gd name="T4" fmla="*/ 7 w 35"/>
                <a:gd name="T5" fmla="*/ 0 h 26"/>
                <a:gd name="T6" fmla="*/ 0 w 35"/>
                <a:gd name="T7" fmla="*/ 5 h 26"/>
                <a:gd name="T8" fmla="*/ 17 w 35"/>
                <a:gd name="T9" fmla="*/ 26 h 26"/>
              </a:gdLst>
              <a:ahLst/>
              <a:cxnLst>
                <a:cxn ang="0">
                  <a:pos x="T0" y="T1"/>
                </a:cxn>
                <a:cxn ang="0">
                  <a:pos x="T2" y="T3"/>
                </a:cxn>
                <a:cxn ang="0">
                  <a:pos x="T4" y="T5"/>
                </a:cxn>
                <a:cxn ang="0">
                  <a:pos x="T6" y="T7"/>
                </a:cxn>
                <a:cxn ang="0">
                  <a:pos x="T8" y="T9"/>
                </a:cxn>
              </a:cxnLst>
              <a:rect l="0" t="0" r="r" b="b"/>
              <a:pathLst>
                <a:path w="35" h="26">
                  <a:moveTo>
                    <a:pt x="17" y="26"/>
                  </a:moveTo>
                  <a:cubicBezTo>
                    <a:pt x="35" y="10"/>
                    <a:pt x="35" y="10"/>
                    <a:pt x="35" y="10"/>
                  </a:cubicBezTo>
                  <a:cubicBezTo>
                    <a:pt x="28" y="5"/>
                    <a:pt x="18" y="0"/>
                    <a:pt x="7" y="0"/>
                  </a:cubicBezTo>
                  <a:cubicBezTo>
                    <a:pt x="0" y="5"/>
                    <a:pt x="0" y="5"/>
                    <a:pt x="0" y="5"/>
                  </a:cubicBezTo>
                  <a:lnTo>
                    <a:pt x="17" y="2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51">
              <a:extLst>
                <a:ext uri="{FF2B5EF4-FFF2-40B4-BE49-F238E27FC236}">
                  <a16:creationId xmlns:a16="http://schemas.microsoft.com/office/drawing/2014/main" id="{3DD30327-F514-4D9E-A516-301674F7FAF9}"/>
                </a:ext>
              </a:extLst>
            </p:cNvPr>
            <p:cNvSpPr/>
            <p:nvPr/>
          </p:nvSpPr>
          <p:spPr bwMode="auto">
            <a:xfrm rot="964014">
              <a:off x="7262511" y="1524395"/>
              <a:ext cx="63574" cy="31387"/>
            </a:xfrm>
            <a:custGeom>
              <a:avLst/>
              <a:gdLst>
                <a:gd name="T0" fmla="*/ 12 w 12"/>
                <a:gd name="T1" fmla="*/ 1 h 6"/>
                <a:gd name="T2" fmla="*/ 0 w 12"/>
                <a:gd name="T3" fmla="*/ 1 h 6"/>
                <a:gd name="T4" fmla="*/ 5 w 12"/>
                <a:gd name="T5" fmla="*/ 6 h 6"/>
                <a:gd name="T6" fmla="*/ 12 w 12"/>
                <a:gd name="T7" fmla="*/ 1 h 6"/>
              </a:gdLst>
              <a:ahLst/>
              <a:cxnLst>
                <a:cxn ang="0">
                  <a:pos x="T0" y="T1"/>
                </a:cxn>
                <a:cxn ang="0">
                  <a:pos x="T2" y="T3"/>
                </a:cxn>
                <a:cxn ang="0">
                  <a:pos x="T4" y="T5"/>
                </a:cxn>
                <a:cxn ang="0">
                  <a:pos x="T6" y="T7"/>
                </a:cxn>
              </a:cxnLst>
              <a:rect l="0" t="0" r="r" b="b"/>
              <a:pathLst>
                <a:path w="12" h="6">
                  <a:moveTo>
                    <a:pt x="12" y="1"/>
                  </a:moveTo>
                  <a:cubicBezTo>
                    <a:pt x="8" y="0"/>
                    <a:pt x="4" y="0"/>
                    <a:pt x="0" y="1"/>
                  </a:cubicBezTo>
                  <a:cubicBezTo>
                    <a:pt x="5" y="6"/>
                    <a:pt x="5" y="6"/>
                    <a:pt x="5" y="6"/>
                  </a:cubicBezTo>
                  <a:lnTo>
                    <a:pt x="12" y="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52">
              <a:extLst>
                <a:ext uri="{FF2B5EF4-FFF2-40B4-BE49-F238E27FC236}">
                  <a16:creationId xmlns:a16="http://schemas.microsoft.com/office/drawing/2014/main" id="{7C24618C-FB57-4B8E-8636-FED81AF9CF67}"/>
                </a:ext>
              </a:extLst>
            </p:cNvPr>
            <p:cNvSpPr/>
            <p:nvPr/>
          </p:nvSpPr>
          <p:spPr bwMode="auto">
            <a:xfrm rot="964014">
              <a:off x="6931423" y="1633110"/>
              <a:ext cx="61381" cy="100885"/>
            </a:xfrm>
            <a:custGeom>
              <a:avLst/>
              <a:gdLst>
                <a:gd name="T0" fmla="*/ 4 w 12"/>
                <a:gd name="T1" fmla="*/ 0 h 19"/>
                <a:gd name="T2" fmla="*/ 0 w 12"/>
                <a:gd name="T3" fmla="*/ 19 h 19"/>
                <a:gd name="T4" fmla="*/ 12 w 12"/>
                <a:gd name="T5" fmla="*/ 9 h 19"/>
                <a:gd name="T6" fmla="*/ 4 w 12"/>
                <a:gd name="T7" fmla="*/ 0 h 19"/>
              </a:gdLst>
              <a:ahLst/>
              <a:cxnLst>
                <a:cxn ang="0">
                  <a:pos x="T0" y="T1"/>
                </a:cxn>
                <a:cxn ang="0">
                  <a:pos x="T2" y="T3"/>
                </a:cxn>
                <a:cxn ang="0">
                  <a:pos x="T4" y="T5"/>
                </a:cxn>
                <a:cxn ang="0">
                  <a:pos x="T6" y="T7"/>
                </a:cxn>
              </a:cxnLst>
              <a:rect l="0" t="0" r="r" b="b"/>
              <a:pathLst>
                <a:path w="12" h="19">
                  <a:moveTo>
                    <a:pt x="4" y="0"/>
                  </a:moveTo>
                  <a:cubicBezTo>
                    <a:pt x="2" y="6"/>
                    <a:pt x="0" y="12"/>
                    <a:pt x="0" y="19"/>
                  </a:cubicBezTo>
                  <a:cubicBezTo>
                    <a:pt x="12" y="9"/>
                    <a:pt x="12" y="9"/>
                    <a:pt x="12" y="9"/>
                  </a:cubicBezTo>
                  <a:cubicBezTo>
                    <a:pt x="9" y="5"/>
                    <a:pt x="6" y="2"/>
                    <a:pt x="4"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53">
              <a:extLst>
                <a:ext uri="{FF2B5EF4-FFF2-40B4-BE49-F238E27FC236}">
                  <a16:creationId xmlns:a16="http://schemas.microsoft.com/office/drawing/2014/main" id="{13487036-53DF-4634-9C90-A8CEA9DBA6C0}"/>
                </a:ext>
              </a:extLst>
            </p:cNvPr>
            <p:cNvSpPr/>
            <p:nvPr/>
          </p:nvSpPr>
          <p:spPr bwMode="auto">
            <a:xfrm rot="964014">
              <a:off x="6973766" y="1524450"/>
              <a:ext cx="166607" cy="181595"/>
            </a:xfrm>
            <a:custGeom>
              <a:avLst/>
              <a:gdLst>
                <a:gd name="T0" fmla="*/ 32 w 32"/>
                <a:gd name="T1" fmla="*/ 14 h 34"/>
                <a:gd name="T2" fmla="*/ 22 w 32"/>
                <a:gd name="T3" fmla="*/ 0 h 34"/>
                <a:gd name="T4" fmla="*/ 20 w 32"/>
                <a:gd name="T5" fmla="*/ 2 h 34"/>
                <a:gd name="T6" fmla="*/ 0 w 32"/>
                <a:gd name="T7" fmla="*/ 25 h 34"/>
                <a:gd name="T8" fmla="*/ 8 w 32"/>
                <a:gd name="T9" fmla="*/ 34 h 34"/>
                <a:gd name="T10" fmla="*/ 32 w 32"/>
                <a:gd name="T11" fmla="*/ 14 h 34"/>
              </a:gdLst>
              <a:ahLst/>
              <a:cxnLst>
                <a:cxn ang="0">
                  <a:pos x="T0" y="T1"/>
                </a:cxn>
                <a:cxn ang="0">
                  <a:pos x="T2" y="T3"/>
                </a:cxn>
                <a:cxn ang="0">
                  <a:pos x="T4" y="T5"/>
                </a:cxn>
                <a:cxn ang="0">
                  <a:pos x="T6" y="T7"/>
                </a:cxn>
                <a:cxn ang="0">
                  <a:pos x="T8" y="T9"/>
                </a:cxn>
                <a:cxn ang="0">
                  <a:pos x="T10" y="T11"/>
                </a:cxn>
              </a:cxnLst>
              <a:rect l="0" t="0" r="r" b="b"/>
              <a:pathLst>
                <a:path w="32" h="34">
                  <a:moveTo>
                    <a:pt x="32" y="14"/>
                  </a:moveTo>
                  <a:cubicBezTo>
                    <a:pt x="22" y="0"/>
                    <a:pt x="22" y="0"/>
                    <a:pt x="22" y="0"/>
                  </a:cubicBezTo>
                  <a:cubicBezTo>
                    <a:pt x="21" y="1"/>
                    <a:pt x="20" y="1"/>
                    <a:pt x="20" y="2"/>
                  </a:cubicBezTo>
                  <a:cubicBezTo>
                    <a:pt x="10" y="8"/>
                    <a:pt x="4" y="16"/>
                    <a:pt x="0" y="25"/>
                  </a:cubicBezTo>
                  <a:cubicBezTo>
                    <a:pt x="2" y="27"/>
                    <a:pt x="5" y="30"/>
                    <a:pt x="8" y="34"/>
                  </a:cubicBezTo>
                  <a:lnTo>
                    <a:pt x="32"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54">
              <a:extLst>
                <a:ext uri="{FF2B5EF4-FFF2-40B4-BE49-F238E27FC236}">
                  <a16:creationId xmlns:a16="http://schemas.microsoft.com/office/drawing/2014/main" id="{9FB32F60-6BC8-4943-804C-A3AC7322658C}"/>
                </a:ext>
              </a:extLst>
            </p:cNvPr>
            <p:cNvSpPr>
              <a:spLocks noEditPoints="1"/>
            </p:cNvSpPr>
            <p:nvPr/>
          </p:nvSpPr>
          <p:spPr bwMode="auto">
            <a:xfrm rot="964014">
              <a:off x="7316979" y="1550490"/>
              <a:ext cx="94264" cy="96402"/>
            </a:xfrm>
            <a:custGeom>
              <a:avLst/>
              <a:gdLst>
                <a:gd name="T0" fmla="*/ 7 w 18"/>
                <a:gd name="T1" fmla="*/ 18 h 18"/>
                <a:gd name="T2" fmla="*/ 0 w 18"/>
                <a:gd name="T3" fmla="*/ 8 h 18"/>
                <a:gd name="T4" fmla="*/ 0 w 18"/>
                <a:gd name="T5" fmla="*/ 8 h 18"/>
                <a:gd name="T6" fmla="*/ 1 w 18"/>
                <a:gd name="T7" fmla="*/ 7 h 18"/>
                <a:gd name="T8" fmla="*/ 1 w 18"/>
                <a:gd name="T9" fmla="*/ 7 h 18"/>
                <a:gd name="T10" fmla="*/ 9 w 18"/>
                <a:gd name="T11" fmla="*/ 0 h 18"/>
                <a:gd name="T12" fmla="*/ 9 w 18"/>
                <a:gd name="T13" fmla="*/ 0 h 18"/>
                <a:gd name="T14" fmla="*/ 11 w 18"/>
                <a:gd name="T15" fmla="*/ 0 h 18"/>
                <a:gd name="T16" fmla="*/ 11 w 18"/>
                <a:gd name="T17" fmla="*/ 0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6 w 18"/>
                <a:gd name="T61" fmla="*/ 9 h 18"/>
                <a:gd name="T62" fmla="*/ 16 w 18"/>
                <a:gd name="T63" fmla="*/ 9 h 18"/>
                <a:gd name="T64" fmla="*/ 10 w 18"/>
                <a:gd name="T65" fmla="*/ 2 h 18"/>
                <a:gd name="T66" fmla="*/ 2 w 18"/>
                <a:gd name="T67" fmla="*/ 8 h 18"/>
                <a:gd name="T68" fmla="*/ 2 w 18"/>
                <a:gd name="T69" fmla="*/ 8 h 18"/>
                <a:gd name="T70" fmla="*/ 2 w 18"/>
                <a:gd name="T71" fmla="*/ 8 h 18"/>
                <a:gd name="T72" fmla="*/ 9 w 18"/>
                <a:gd name="T73" fmla="*/ 2 h 18"/>
                <a:gd name="T74" fmla="*/ 10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1" y="10"/>
                    <a:pt x="0" y="8"/>
                  </a:cubicBezTo>
                  <a:cubicBezTo>
                    <a:pt x="0" y="8"/>
                    <a:pt x="0" y="8"/>
                    <a:pt x="0" y="8"/>
                  </a:cubicBezTo>
                  <a:cubicBezTo>
                    <a:pt x="0" y="8"/>
                    <a:pt x="0" y="7"/>
                    <a:pt x="1" y="7"/>
                  </a:cubicBezTo>
                  <a:cubicBezTo>
                    <a:pt x="1" y="7"/>
                    <a:pt x="1" y="7"/>
                    <a:pt x="1" y="7"/>
                  </a:cubicBezTo>
                  <a:cubicBezTo>
                    <a:pt x="1" y="6"/>
                    <a:pt x="9" y="0"/>
                    <a:pt x="9" y="0"/>
                  </a:cubicBezTo>
                  <a:cubicBezTo>
                    <a:pt x="9" y="0"/>
                    <a:pt x="9" y="0"/>
                    <a:pt x="9" y="0"/>
                  </a:cubicBezTo>
                  <a:cubicBezTo>
                    <a:pt x="10" y="0"/>
                    <a:pt x="10" y="0"/>
                    <a:pt x="11" y="0"/>
                  </a:cubicBezTo>
                  <a:cubicBezTo>
                    <a:pt x="11" y="0"/>
                    <a:pt x="11" y="0"/>
                    <a:pt x="11" y="0"/>
                  </a:cubicBezTo>
                  <a:cubicBezTo>
                    <a:pt x="18" y="9"/>
                    <a:pt x="18" y="9"/>
                    <a:pt x="18" y="9"/>
                  </a:cubicBezTo>
                  <a:cubicBezTo>
                    <a:pt x="18" y="9"/>
                    <a:pt x="18" y="10"/>
                    <a:pt x="18" y="10"/>
                  </a:cubicBezTo>
                  <a:cubicBezTo>
                    <a:pt x="18" y="10"/>
                    <a:pt x="18" y="10"/>
                    <a:pt x="18" y="10"/>
                  </a:cubicBezTo>
                  <a:cubicBezTo>
                    <a:pt x="18" y="10"/>
                    <a:pt x="13" y="14"/>
                    <a:pt x="10" y="17"/>
                  </a:cubicBezTo>
                  <a:cubicBezTo>
                    <a:pt x="10" y="17"/>
                    <a:pt x="10" y="17"/>
                    <a:pt x="10" y="17"/>
                  </a:cubicBezTo>
                  <a:cubicBezTo>
                    <a:pt x="9" y="17"/>
                    <a:pt x="9" y="18"/>
                    <a:pt x="8" y="18"/>
                  </a:cubicBezTo>
                  <a:cubicBezTo>
                    <a:pt x="8" y="18"/>
                    <a:pt x="8" y="18"/>
                    <a:pt x="8" y="18"/>
                  </a:cubicBezTo>
                  <a:cubicBezTo>
                    <a:pt x="8" y="18"/>
                    <a:pt x="8" y="18"/>
                    <a:pt x="7" y="18"/>
                  </a:cubicBezTo>
                  <a:close/>
                  <a:moveTo>
                    <a:pt x="9" y="16"/>
                  </a:moveTo>
                  <a:cubicBezTo>
                    <a:pt x="9" y="16"/>
                    <a:pt x="9" y="16"/>
                    <a:pt x="9" y="16"/>
                  </a:cubicBezTo>
                  <a:close/>
                  <a:moveTo>
                    <a:pt x="2" y="8"/>
                  </a:moveTo>
                  <a:cubicBezTo>
                    <a:pt x="3" y="8"/>
                    <a:pt x="3" y="9"/>
                    <a:pt x="3" y="9"/>
                  </a:cubicBezTo>
                  <a:cubicBezTo>
                    <a:pt x="3" y="9"/>
                    <a:pt x="3" y="9"/>
                    <a:pt x="3" y="9"/>
                  </a:cubicBezTo>
                  <a:cubicBezTo>
                    <a:pt x="4" y="10"/>
                    <a:pt x="4" y="11"/>
                    <a:pt x="5" y="12"/>
                  </a:cubicBezTo>
                  <a:cubicBezTo>
                    <a:pt x="5" y="12"/>
                    <a:pt x="5" y="12"/>
                    <a:pt x="5" y="12"/>
                  </a:cubicBezTo>
                  <a:cubicBezTo>
                    <a:pt x="6" y="14"/>
                    <a:pt x="8" y="15"/>
                    <a:pt x="8" y="16"/>
                  </a:cubicBezTo>
                  <a:cubicBezTo>
                    <a:pt x="8" y="16"/>
                    <a:pt x="8" y="16"/>
                    <a:pt x="8" y="16"/>
                  </a:cubicBezTo>
                  <a:cubicBezTo>
                    <a:pt x="9" y="16"/>
                    <a:pt x="9" y="15"/>
                    <a:pt x="9" y="15"/>
                  </a:cubicBezTo>
                  <a:cubicBezTo>
                    <a:pt x="9" y="15"/>
                    <a:pt x="9" y="15"/>
                    <a:pt x="9" y="15"/>
                  </a:cubicBezTo>
                  <a:cubicBezTo>
                    <a:pt x="10" y="14"/>
                    <a:pt x="11" y="13"/>
                    <a:pt x="12" y="12"/>
                  </a:cubicBezTo>
                  <a:cubicBezTo>
                    <a:pt x="12" y="12"/>
                    <a:pt x="12" y="12"/>
                    <a:pt x="12" y="12"/>
                  </a:cubicBezTo>
                  <a:cubicBezTo>
                    <a:pt x="14" y="11"/>
                    <a:pt x="15" y="10"/>
                    <a:pt x="16" y="9"/>
                  </a:cubicBezTo>
                  <a:cubicBezTo>
                    <a:pt x="16" y="9"/>
                    <a:pt x="16" y="9"/>
                    <a:pt x="16" y="9"/>
                  </a:cubicBezTo>
                  <a:cubicBezTo>
                    <a:pt x="10" y="2"/>
                    <a:pt x="10" y="2"/>
                    <a:pt x="10" y="2"/>
                  </a:cubicBezTo>
                  <a:cubicBezTo>
                    <a:pt x="8" y="4"/>
                    <a:pt x="4"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55">
              <a:extLst>
                <a:ext uri="{FF2B5EF4-FFF2-40B4-BE49-F238E27FC236}">
                  <a16:creationId xmlns:a16="http://schemas.microsoft.com/office/drawing/2014/main" id="{F2B08492-F569-4377-9A23-E761973C075F}"/>
                </a:ext>
              </a:extLst>
            </p:cNvPr>
            <p:cNvSpPr>
              <a:spLocks noEditPoints="1"/>
            </p:cNvSpPr>
            <p:nvPr/>
          </p:nvSpPr>
          <p:spPr bwMode="auto">
            <a:xfrm rot="964014">
              <a:off x="7379682" y="1673220"/>
              <a:ext cx="92073" cy="96402"/>
            </a:xfrm>
            <a:custGeom>
              <a:avLst/>
              <a:gdLst>
                <a:gd name="T0" fmla="*/ 7 w 18"/>
                <a:gd name="T1" fmla="*/ 18 h 18"/>
                <a:gd name="T2" fmla="*/ 0 w 18"/>
                <a:gd name="T3" fmla="*/ 8 h 18"/>
                <a:gd name="T4" fmla="*/ 0 w 18"/>
                <a:gd name="T5" fmla="*/ 8 h 18"/>
                <a:gd name="T6" fmla="*/ 0 w 18"/>
                <a:gd name="T7" fmla="*/ 8 h 18"/>
                <a:gd name="T8" fmla="*/ 0 w 18"/>
                <a:gd name="T9" fmla="*/ 8 h 18"/>
                <a:gd name="T10" fmla="*/ 9 w 18"/>
                <a:gd name="T11" fmla="*/ 1 h 18"/>
                <a:gd name="T12" fmla="*/ 9 w 18"/>
                <a:gd name="T13" fmla="*/ 1 h 18"/>
                <a:gd name="T14" fmla="*/ 10 w 18"/>
                <a:gd name="T15" fmla="*/ 1 h 18"/>
                <a:gd name="T16" fmla="*/ 10 w 18"/>
                <a:gd name="T17" fmla="*/ 1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7 h 18"/>
                <a:gd name="T36" fmla="*/ 8 w 18"/>
                <a:gd name="T37" fmla="*/ 17 h 18"/>
                <a:gd name="T38" fmla="*/ 2 w 18"/>
                <a:gd name="T39" fmla="*/ 9 h 18"/>
                <a:gd name="T40" fmla="*/ 3 w 18"/>
                <a:gd name="T41" fmla="*/ 10 h 18"/>
                <a:gd name="T42" fmla="*/ 3 w 18"/>
                <a:gd name="T43" fmla="*/ 10 h 18"/>
                <a:gd name="T44" fmla="*/ 5 w 18"/>
                <a:gd name="T45" fmla="*/ 13 h 18"/>
                <a:gd name="T46" fmla="*/ 5 w 18"/>
                <a:gd name="T47" fmla="*/ 13 h 18"/>
                <a:gd name="T48" fmla="*/ 8 w 18"/>
                <a:gd name="T49" fmla="*/ 16 h 18"/>
                <a:gd name="T50" fmla="*/ 8 w 18"/>
                <a:gd name="T51" fmla="*/ 16 h 18"/>
                <a:gd name="T52" fmla="*/ 9 w 18"/>
                <a:gd name="T53" fmla="*/ 15 h 18"/>
                <a:gd name="T54" fmla="*/ 9 w 18"/>
                <a:gd name="T55" fmla="*/ 15 h 18"/>
                <a:gd name="T56" fmla="*/ 12 w 18"/>
                <a:gd name="T57" fmla="*/ 13 h 18"/>
                <a:gd name="T58" fmla="*/ 12 w 18"/>
                <a:gd name="T59" fmla="*/ 13 h 18"/>
                <a:gd name="T60" fmla="*/ 15 w 18"/>
                <a:gd name="T61" fmla="*/ 10 h 18"/>
                <a:gd name="T62" fmla="*/ 15 w 18"/>
                <a:gd name="T63" fmla="*/ 10 h 18"/>
                <a:gd name="T64" fmla="*/ 9 w 18"/>
                <a:gd name="T65" fmla="*/ 3 h 18"/>
                <a:gd name="T66" fmla="*/ 2 w 18"/>
                <a:gd name="T67" fmla="*/ 9 h 18"/>
                <a:gd name="T68" fmla="*/ 2 w 18"/>
                <a:gd name="T69" fmla="*/ 9 h 18"/>
                <a:gd name="T70" fmla="*/ 2 w 18"/>
                <a:gd name="T71" fmla="*/ 9 h 18"/>
                <a:gd name="T72" fmla="*/ 9 w 18"/>
                <a:gd name="T73" fmla="*/ 2 h 18"/>
                <a:gd name="T74" fmla="*/ 9 w 18"/>
                <a:gd name="T75" fmla="*/ 1 h 18"/>
                <a:gd name="T76" fmla="*/ 9 w 18"/>
                <a:gd name="T7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8"/>
                    <a:pt x="9" y="18"/>
                    <a:pt x="8" y="18"/>
                  </a:cubicBezTo>
                  <a:cubicBezTo>
                    <a:pt x="8" y="18"/>
                    <a:pt x="8" y="18"/>
                    <a:pt x="8" y="18"/>
                  </a:cubicBezTo>
                  <a:cubicBezTo>
                    <a:pt x="7" y="18"/>
                    <a:pt x="7" y="18"/>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9" y="15"/>
                  </a:cubicBezTo>
                  <a:cubicBezTo>
                    <a:pt x="9" y="15"/>
                    <a:pt x="9" y="15"/>
                    <a:pt x="9" y="15"/>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56">
              <a:extLst>
                <a:ext uri="{FF2B5EF4-FFF2-40B4-BE49-F238E27FC236}">
                  <a16:creationId xmlns:a16="http://schemas.microsoft.com/office/drawing/2014/main" id="{45118D75-69BA-45D0-8D8B-6147B8B1D36E}"/>
                </a:ext>
              </a:extLst>
            </p:cNvPr>
            <p:cNvSpPr>
              <a:spLocks noEditPoints="1"/>
            </p:cNvSpPr>
            <p:nvPr/>
          </p:nvSpPr>
          <p:spPr bwMode="auto">
            <a:xfrm rot="964014">
              <a:off x="7429019" y="1804037"/>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9 h 18"/>
                <a:gd name="T20" fmla="*/ 17 w 18"/>
                <a:gd name="T21" fmla="*/ 10 h 18"/>
                <a:gd name="T22" fmla="*/ 17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8 w 18"/>
                <a:gd name="T35" fmla="*/ 16 h 18"/>
                <a:gd name="T36" fmla="*/ 8 w 18"/>
                <a:gd name="T37" fmla="*/ 16 h 18"/>
                <a:gd name="T38" fmla="*/ 8 w 18"/>
                <a:gd name="T39" fmla="*/ 16 h 18"/>
                <a:gd name="T40" fmla="*/ 2 w 18"/>
                <a:gd name="T41" fmla="*/ 8 h 18"/>
                <a:gd name="T42" fmla="*/ 3 w 18"/>
                <a:gd name="T43" fmla="*/ 9 h 18"/>
                <a:gd name="T44" fmla="*/ 3 w 18"/>
                <a:gd name="T45" fmla="*/ 9 h 18"/>
                <a:gd name="T46" fmla="*/ 5 w 18"/>
                <a:gd name="T47" fmla="*/ 12 h 18"/>
                <a:gd name="T48" fmla="*/ 5 w 18"/>
                <a:gd name="T49" fmla="*/ 12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5 w 18"/>
                <a:gd name="T63" fmla="*/ 9 h 18"/>
                <a:gd name="T64" fmla="*/ 15 w 18"/>
                <a:gd name="T65" fmla="*/ 9 h 18"/>
                <a:gd name="T66" fmla="*/ 9 w 18"/>
                <a:gd name="T67" fmla="*/ 2 h 18"/>
                <a:gd name="T68" fmla="*/ 2 w 18"/>
                <a:gd name="T69" fmla="*/ 8 h 18"/>
                <a:gd name="T70" fmla="*/ 2 w 18"/>
                <a:gd name="T71" fmla="*/ 8 h 18"/>
                <a:gd name="T72" fmla="*/ 2 w 18"/>
                <a:gd name="T73" fmla="*/ 8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6" y="17"/>
                    <a:pt x="0" y="11"/>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9"/>
                    <a:pt x="17" y="9"/>
                    <a:pt x="17" y="9"/>
                  </a:cubicBezTo>
                  <a:cubicBezTo>
                    <a:pt x="18" y="9"/>
                    <a:pt x="18" y="10"/>
                    <a:pt x="17" y="10"/>
                  </a:cubicBezTo>
                  <a:cubicBezTo>
                    <a:pt x="17" y="10"/>
                    <a:pt x="17" y="10"/>
                    <a:pt x="17" y="10"/>
                  </a:cubicBezTo>
                  <a:cubicBezTo>
                    <a:pt x="17" y="10"/>
                    <a:pt x="13" y="15"/>
                    <a:pt x="10" y="17"/>
                  </a:cubicBezTo>
                  <a:cubicBezTo>
                    <a:pt x="10" y="17"/>
                    <a:pt x="10" y="17"/>
                    <a:pt x="10" y="17"/>
                  </a:cubicBezTo>
                  <a:cubicBezTo>
                    <a:pt x="9" y="17"/>
                    <a:pt x="9" y="18"/>
                    <a:pt x="8" y="18"/>
                  </a:cubicBezTo>
                  <a:cubicBezTo>
                    <a:pt x="8" y="18"/>
                    <a:pt x="8" y="18"/>
                    <a:pt x="8" y="18"/>
                  </a:cubicBezTo>
                  <a:cubicBezTo>
                    <a:pt x="8" y="18"/>
                    <a:pt x="8" y="18"/>
                    <a:pt x="7" y="18"/>
                  </a:cubicBezTo>
                  <a:close/>
                  <a:moveTo>
                    <a:pt x="8" y="16"/>
                  </a:moveTo>
                  <a:cubicBezTo>
                    <a:pt x="8" y="16"/>
                    <a:pt x="8" y="16"/>
                    <a:pt x="8" y="16"/>
                  </a:cubicBezTo>
                  <a:cubicBezTo>
                    <a:pt x="8" y="16"/>
                    <a:pt x="8" y="16"/>
                    <a:pt x="8" y="16"/>
                  </a:cubicBezTo>
                  <a:close/>
                  <a:moveTo>
                    <a:pt x="2" y="8"/>
                  </a:moveTo>
                  <a:cubicBezTo>
                    <a:pt x="2" y="9"/>
                    <a:pt x="2" y="9"/>
                    <a:pt x="3" y="9"/>
                  </a:cubicBezTo>
                  <a:cubicBezTo>
                    <a:pt x="3" y="9"/>
                    <a:pt x="3" y="9"/>
                    <a:pt x="3" y="9"/>
                  </a:cubicBezTo>
                  <a:cubicBezTo>
                    <a:pt x="3" y="10"/>
                    <a:pt x="4" y="11"/>
                    <a:pt x="5" y="12"/>
                  </a:cubicBezTo>
                  <a:cubicBezTo>
                    <a:pt x="5" y="12"/>
                    <a:pt x="5" y="12"/>
                    <a:pt x="5" y="12"/>
                  </a:cubicBezTo>
                  <a:cubicBezTo>
                    <a:pt x="6" y="14"/>
                    <a:pt x="7" y="15"/>
                    <a:pt x="8" y="16"/>
                  </a:cubicBezTo>
                  <a:cubicBezTo>
                    <a:pt x="8" y="16"/>
                    <a:pt x="8" y="16"/>
                    <a:pt x="8" y="16"/>
                  </a:cubicBezTo>
                  <a:cubicBezTo>
                    <a:pt x="8" y="16"/>
                    <a:pt x="8" y="15"/>
                    <a:pt x="9" y="15"/>
                  </a:cubicBezTo>
                  <a:cubicBezTo>
                    <a:pt x="9" y="15"/>
                    <a:pt x="9" y="15"/>
                    <a:pt x="9" y="15"/>
                  </a:cubicBezTo>
                  <a:cubicBezTo>
                    <a:pt x="10" y="14"/>
                    <a:pt x="11" y="14"/>
                    <a:pt x="12" y="13"/>
                  </a:cubicBezTo>
                  <a:cubicBezTo>
                    <a:pt x="12" y="13"/>
                    <a:pt x="12" y="13"/>
                    <a:pt x="12" y="13"/>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8"/>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57">
              <a:extLst>
                <a:ext uri="{FF2B5EF4-FFF2-40B4-BE49-F238E27FC236}">
                  <a16:creationId xmlns:a16="http://schemas.microsoft.com/office/drawing/2014/main" id="{7EDF61CA-822A-45BE-AF57-44751F71563F}"/>
                </a:ext>
              </a:extLst>
            </p:cNvPr>
            <p:cNvSpPr>
              <a:spLocks noEditPoints="1"/>
            </p:cNvSpPr>
            <p:nvPr/>
          </p:nvSpPr>
          <p:spPr bwMode="auto">
            <a:xfrm rot="964014">
              <a:off x="7188072" y="1602019"/>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1 h 18"/>
                <a:gd name="T12" fmla="*/ 9 w 18"/>
                <a:gd name="T13" fmla="*/ 1 h 18"/>
                <a:gd name="T14" fmla="*/ 11 w 18"/>
                <a:gd name="T15" fmla="*/ 1 h 18"/>
                <a:gd name="T16" fmla="*/ 11 w 18"/>
                <a:gd name="T17" fmla="*/ 1 h 18"/>
                <a:gd name="T18" fmla="*/ 18 w 18"/>
                <a:gd name="T19" fmla="*/ 9 h 18"/>
                <a:gd name="T20" fmla="*/ 18 w 18"/>
                <a:gd name="T21" fmla="*/ 10 h 18"/>
                <a:gd name="T22" fmla="*/ 18 w 18"/>
                <a:gd name="T23" fmla="*/ 10 h 18"/>
                <a:gd name="T24" fmla="*/ 10 w 18"/>
                <a:gd name="T25" fmla="*/ 17 h 18"/>
                <a:gd name="T26" fmla="*/ 10 w 18"/>
                <a:gd name="T27" fmla="*/ 17 h 18"/>
                <a:gd name="T28" fmla="*/ 8 w 18"/>
                <a:gd name="T29" fmla="*/ 18 h 18"/>
                <a:gd name="T30" fmla="*/ 8 w 18"/>
                <a:gd name="T31" fmla="*/ 18 h 18"/>
                <a:gd name="T32" fmla="*/ 7 w 18"/>
                <a:gd name="T33" fmla="*/ 18 h 18"/>
                <a:gd name="T34" fmla="*/ 9 w 18"/>
                <a:gd name="T35" fmla="*/ 16 h 18"/>
                <a:gd name="T36" fmla="*/ 9 w 18"/>
                <a:gd name="T37" fmla="*/ 16 h 18"/>
                <a:gd name="T38" fmla="*/ 9 w 18"/>
                <a:gd name="T39" fmla="*/ 16 h 18"/>
                <a:gd name="T40" fmla="*/ 2 w 18"/>
                <a:gd name="T41" fmla="*/ 9 h 18"/>
                <a:gd name="T42" fmla="*/ 3 w 18"/>
                <a:gd name="T43" fmla="*/ 10 h 18"/>
                <a:gd name="T44" fmla="*/ 3 w 18"/>
                <a:gd name="T45" fmla="*/ 10 h 18"/>
                <a:gd name="T46" fmla="*/ 5 w 18"/>
                <a:gd name="T47" fmla="*/ 13 h 18"/>
                <a:gd name="T48" fmla="*/ 5 w 18"/>
                <a:gd name="T49" fmla="*/ 13 h 18"/>
                <a:gd name="T50" fmla="*/ 8 w 18"/>
                <a:gd name="T51" fmla="*/ 16 h 18"/>
                <a:gd name="T52" fmla="*/ 8 w 18"/>
                <a:gd name="T53" fmla="*/ 16 h 18"/>
                <a:gd name="T54" fmla="*/ 9 w 18"/>
                <a:gd name="T55" fmla="*/ 15 h 18"/>
                <a:gd name="T56" fmla="*/ 9 w 18"/>
                <a:gd name="T57" fmla="*/ 15 h 18"/>
                <a:gd name="T58" fmla="*/ 12 w 18"/>
                <a:gd name="T59" fmla="*/ 13 h 18"/>
                <a:gd name="T60" fmla="*/ 12 w 18"/>
                <a:gd name="T61" fmla="*/ 13 h 18"/>
                <a:gd name="T62" fmla="*/ 16 w 18"/>
                <a:gd name="T63" fmla="*/ 10 h 18"/>
                <a:gd name="T64" fmla="*/ 16 w 18"/>
                <a:gd name="T65" fmla="*/ 10 h 18"/>
                <a:gd name="T66" fmla="*/ 10 w 18"/>
                <a:gd name="T67" fmla="*/ 3 h 18"/>
                <a:gd name="T68" fmla="*/ 2 w 18"/>
                <a:gd name="T69" fmla="*/ 8 h 18"/>
                <a:gd name="T70" fmla="*/ 2 w 18"/>
                <a:gd name="T71" fmla="*/ 8 h 18"/>
                <a:gd name="T72" fmla="*/ 2 w 18"/>
                <a:gd name="T73" fmla="*/ 9 h 18"/>
                <a:gd name="T74" fmla="*/ 9 w 18"/>
                <a:gd name="T75" fmla="*/ 2 h 18"/>
                <a:gd name="T76" fmla="*/ 10 w 18"/>
                <a:gd name="T77" fmla="*/ 1 h 18"/>
                <a:gd name="T78" fmla="*/ 9 w 18"/>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7" y="18"/>
                  </a:moveTo>
                  <a:cubicBezTo>
                    <a:pt x="7" y="17"/>
                    <a:pt x="1"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10" y="0"/>
                    <a:pt x="10" y="0"/>
                    <a:pt x="11" y="1"/>
                  </a:cubicBezTo>
                  <a:cubicBezTo>
                    <a:pt x="11" y="1"/>
                    <a:pt x="11" y="1"/>
                    <a:pt x="11" y="1"/>
                  </a:cubicBezTo>
                  <a:cubicBezTo>
                    <a:pt x="18" y="9"/>
                    <a:pt x="18" y="9"/>
                    <a:pt x="18" y="9"/>
                  </a:cubicBezTo>
                  <a:cubicBezTo>
                    <a:pt x="18" y="9"/>
                    <a:pt x="18" y="10"/>
                    <a:pt x="18" y="10"/>
                  </a:cubicBezTo>
                  <a:cubicBezTo>
                    <a:pt x="18" y="10"/>
                    <a:pt x="18" y="10"/>
                    <a:pt x="18" y="10"/>
                  </a:cubicBezTo>
                  <a:cubicBezTo>
                    <a:pt x="18" y="10"/>
                    <a:pt x="13" y="15"/>
                    <a:pt x="10" y="17"/>
                  </a:cubicBezTo>
                  <a:cubicBezTo>
                    <a:pt x="10" y="17"/>
                    <a:pt x="10" y="17"/>
                    <a:pt x="10" y="17"/>
                  </a:cubicBezTo>
                  <a:cubicBezTo>
                    <a:pt x="9" y="18"/>
                    <a:pt x="9" y="18"/>
                    <a:pt x="8" y="18"/>
                  </a:cubicBezTo>
                  <a:cubicBezTo>
                    <a:pt x="8" y="18"/>
                    <a:pt x="8" y="18"/>
                    <a:pt x="8" y="18"/>
                  </a:cubicBezTo>
                  <a:cubicBezTo>
                    <a:pt x="8" y="18"/>
                    <a:pt x="8" y="18"/>
                    <a:pt x="7" y="18"/>
                  </a:cubicBezTo>
                  <a:close/>
                  <a:moveTo>
                    <a:pt x="9" y="16"/>
                  </a:moveTo>
                  <a:cubicBezTo>
                    <a:pt x="9" y="16"/>
                    <a:pt x="9" y="16"/>
                    <a:pt x="9" y="16"/>
                  </a:cubicBezTo>
                  <a:cubicBezTo>
                    <a:pt x="9" y="16"/>
                    <a:pt x="9" y="16"/>
                    <a:pt x="9" y="16"/>
                  </a:cubicBezTo>
                  <a:close/>
                  <a:moveTo>
                    <a:pt x="2" y="9"/>
                  </a:moveTo>
                  <a:cubicBezTo>
                    <a:pt x="2" y="9"/>
                    <a:pt x="3" y="9"/>
                    <a:pt x="3" y="10"/>
                  </a:cubicBezTo>
                  <a:cubicBezTo>
                    <a:pt x="3" y="10"/>
                    <a:pt x="3" y="10"/>
                    <a:pt x="3" y="10"/>
                  </a:cubicBezTo>
                  <a:cubicBezTo>
                    <a:pt x="4" y="10"/>
                    <a:pt x="4" y="12"/>
                    <a:pt x="5" y="13"/>
                  </a:cubicBezTo>
                  <a:cubicBezTo>
                    <a:pt x="5" y="13"/>
                    <a:pt x="5" y="13"/>
                    <a:pt x="5" y="13"/>
                  </a:cubicBezTo>
                  <a:cubicBezTo>
                    <a:pt x="6" y="14"/>
                    <a:pt x="8" y="15"/>
                    <a:pt x="8" y="16"/>
                  </a:cubicBezTo>
                  <a:cubicBezTo>
                    <a:pt x="8" y="16"/>
                    <a:pt x="8" y="16"/>
                    <a:pt x="8" y="16"/>
                  </a:cubicBezTo>
                  <a:cubicBezTo>
                    <a:pt x="8" y="16"/>
                    <a:pt x="9" y="16"/>
                    <a:pt x="9" y="15"/>
                  </a:cubicBezTo>
                  <a:cubicBezTo>
                    <a:pt x="9" y="15"/>
                    <a:pt x="9" y="15"/>
                    <a:pt x="9" y="15"/>
                  </a:cubicBezTo>
                  <a:cubicBezTo>
                    <a:pt x="10" y="15"/>
                    <a:pt x="11" y="14"/>
                    <a:pt x="12" y="13"/>
                  </a:cubicBezTo>
                  <a:cubicBezTo>
                    <a:pt x="12" y="13"/>
                    <a:pt x="12" y="13"/>
                    <a:pt x="12" y="13"/>
                  </a:cubicBezTo>
                  <a:cubicBezTo>
                    <a:pt x="13" y="11"/>
                    <a:pt x="15" y="10"/>
                    <a:pt x="16" y="10"/>
                  </a:cubicBezTo>
                  <a:cubicBezTo>
                    <a:pt x="16" y="10"/>
                    <a:pt x="16" y="10"/>
                    <a:pt x="16" y="10"/>
                  </a:cubicBezTo>
                  <a:cubicBezTo>
                    <a:pt x="10" y="3"/>
                    <a:pt x="10" y="3"/>
                    <a:pt x="10" y="3"/>
                  </a:cubicBezTo>
                  <a:cubicBezTo>
                    <a:pt x="8" y="4"/>
                    <a:pt x="4" y="7"/>
                    <a:pt x="2" y="8"/>
                  </a:cubicBezTo>
                  <a:cubicBezTo>
                    <a:pt x="2" y="8"/>
                    <a:pt x="2" y="8"/>
                    <a:pt x="2" y="8"/>
                  </a:cubicBezTo>
                  <a:cubicBezTo>
                    <a:pt x="2" y="9"/>
                    <a:pt x="2" y="9"/>
                    <a:pt x="2"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58">
              <a:extLst>
                <a:ext uri="{FF2B5EF4-FFF2-40B4-BE49-F238E27FC236}">
                  <a16:creationId xmlns:a16="http://schemas.microsoft.com/office/drawing/2014/main" id="{FD74C927-5E69-4253-A600-B25BC2407BF1}"/>
                </a:ext>
              </a:extLst>
            </p:cNvPr>
            <p:cNvSpPr>
              <a:spLocks noEditPoints="1"/>
            </p:cNvSpPr>
            <p:nvPr/>
          </p:nvSpPr>
          <p:spPr bwMode="auto">
            <a:xfrm rot="964014">
              <a:off x="7049989" y="1667328"/>
              <a:ext cx="94264" cy="100885"/>
            </a:xfrm>
            <a:custGeom>
              <a:avLst/>
              <a:gdLst>
                <a:gd name="T0" fmla="*/ 7 w 18"/>
                <a:gd name="T1" fmla="*/ 18 h 19"/>
                <a:gd name="T2" fmla="*/ 0 w 18"/>
                <a:gd name="T3" fmla="*/ 9 h 19"/>
                <a:gd name="T4" fmla="*/ 0 w 18"/>
                <a:gd name="T5" fmla="*/ 9 h 19"/>
                <a:gd name="T6" fmla="*/ 0 w 18"/>
                <a:gd name="T7" fmla="*/ 8 h 19"/>
                <a:gd name="T8" fmla="*/ 0 w 18"/>
                <a:gd name="T9" fmla="*/ 8 h 19"/>
                <a:gd name="T10" fmla="*/ 9 w 18"/>
                <a:gd name="T11" fmla="*/ 1 h 19"/>
                <a:gd name="T12" fmla="*/ 9 w 18"/>
                <a:gd name="T13" fmla="*/ 1 h 19"/>
                <a:gd name="T14" fmla="*/ 11 w 18"/>
                <a:gd name="T15" fmla="*/ 1 h 19"/>
                <a:gd name="T16" fmla="*/ 11 w 18"/>
                <a:gd name="T17" fmla="*/ 1 h 19"/>
                <a:gd name="T18" fmla="*/ 18 w 18"/>
                <a:gd name="T19" fmla="*/ 9 h 19"/>
                <a:gd name="T20" fmla="*/ 18 w 18"/>
                <a:gd name="T21" fmla="*/ 11 h 19"/>
                <a:gd name="T22" fmla="*/ 18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2 w 18"/>
                <a:gd name="T35" fmla="*/ 9 h 19"/>
                <a:gd name="T36" fmla="*/ 3 w 18"/>
                <a:gd name="T37" fmla="*/ 10 h 19"/>
                <a:gd name="T38" fmla="*/ 3 w 18"/>
                <a:gd name="T39" fmla="*/ 10 h 19"/>
                <a:gd name="T40" fmla="*/ 5 w 18"/>
                <a:gd name="T41" fmla="*/ 13 h 19"/>
                <a:gd name="T42" fmla="*/ 5 w 18"/>
                <a:gd name="T43" fmla="*/ 13 h 19"/>
                <a:gd name="T44" fmla="*/ 8 w 18"/>
                <a:gd name="T45" fmla="*/ 16 h 19"/>
                <a:gd name="T46" fmla="*/ 8 w 18"/>
                <a:gd name="T47" fmla="*/ 16 h 19"/>
                <a:gd name="T48" fmla="*/ 9 w 18"/>
                <a:gd name="T49" fmla="*/ 16 h 19"/>
                <a:gd name="T50" fmla="*/ 9 w 18"/>
                <a:gd name="T51" fmla="*/ 16 h 19"/>
                <a:gd name="T52" fmla="*/ 12 w 18"/>
                <a:gd name="T53" fmla="*/ 13 h 19"/>
                <a:gd name="T54" fmla="*/ 12 w 18"/>
                <a:gd name="T55" fmla="*/ 13 h 19"/>
                <a:gd name="T56" fmla="*/ 16 w 18"/>
                <a:gd name="T57" fmla="*/ 10 h 19"/>
                <a:gd name="T58" fmla="*/ 16 w 18"/>
                <a:gd name="T59" fmla="*/ 10 h 19"/>
                <a:gd name="T60" fmla="*/ 10 w 18"/>
                <a:gd name="T61" fmla="*/ 3 h 19"/>
                <a:gd name="T62" fmla="*/ 2 w 18"/>
                <a:gd name="T63" fmla="*/ 9 h 19"/>
                <a:gd name="T64" fmla="*/ 2 w 18"/>
                <a:gd name="T65" fmla="*/ 9 h 19"/>
                <a:gd name="T66" fmla="*/ 2 w 18"/>
                <a:gd name="T67" fmla="*/ 9 h 19"/>
                <a:gd name="T68" fmla="*/ 9 w 18"/>
                <a:gd name="T69" fmla="*/ 2 h 19"/>
                <a:gd name="T70" fmla="*/ 10 w 18"/>
                <a:gd name="T71" fmla="*/ 2 h 19"/>
                <a:gd name="T72" fmla="*/ 9 w 18"/>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9">
                  <a:moveTo>
                    <a:pt x="7" y="18"/>
                  </a:moveTo>
                  <a:cubicBezTo>
                    <a:pt x="7" y="18"/>
                    <a:pt x="1" y="11"/>
                    <a:pt x="0" y="9"/>
                  </a:cubicBezTo>
                  <a:cubicBezTo>
                    <a:pt x="0" y="9"/>
                    <a:pt x="0" y="9"/>
                    <a:pt x="0" y="9"/>
                  </a:cubicBezTo>
                  <a:cubicBezTo>
                    <a:pt x="0" y="8"/>
                    <a:pt x="0" y="8"/>
                    <a:pt x="0" y="8"/>
                  </a:cubicBezTo>
                  <a:cubicBezTo>
                    <a:pt x="0" y="8"/>
                    <a:pt x="0" y="8"/>
                    <a:pt x="0" y="8"/>
                  </a:cubicBezTo>
                  <a:cubicBezTo>
                    <a:pt x="1" y="7"/>
                    <a:pt x="9" y="1"/>
                    <a:pt x="9" y="1"/>
                  </a:cubicBezTo>
                  <a:cubicBezTo>
                    <a:pt x="9" y="1"/>
                    <a:pt x="9" y="1"/>
                    <a:pt x="9" y="1"/>
                  </a:cubicBezTo>
                  <a:cubicBezTo>
                    <a:pt x="10" y="0"/>
                    <a:pt x="10" y="1"/>
                    <a:pt x="11" y="1"/>
                  </a:cubicBezTo>
                  <a:cubicBezTo>
                    <a:pt x="11" y="1"/>
                    <a:pt x="11" y="1"/>
                    <a:pt x="11" y="1"/>
                  </a:cubicBezTo>
                  <a:cubicBezTo>
                    <a:pt x="18" y="9"/>
                    <a:pt x="18" y="9"/>
                    <a:pt x="18" y="9"/>
                  </a:cubicBezTo>
                  <a:cubicBezTo>
                    <a:pt x="18" y="10"/>
                    <a:pt x="18" y="10"/>
                    <a:pt x="18" y="11"/>
                  </a:cubicBezTo>
                  <a:cubicBezTo>
                    <a:pt x="18" y="11"/>
                    <a:pt x="18" y="11"/>
                    <a:pt x="18" y="11"/>
                  </a:cubicBezTo>
                  <a:cubicBezTo>
                    <a:pt x="18" y="11"/>
                    <a:pt x="13" y="15"/>
                    <a:pt x="10" y="17"/>
                  </a:cubicBezTo>
                  <a:cubicBezTo>
                    <a:pt x="10" y="17"/>
                    <a:pt x="10" y="17"/>
                    <a:pt x="10" y="17"/>
                  </a:cubicBezTo>
                  <a:cubicBezTo>
                    <a:pt x="9" y="18"/>
                    <a:pt x="9" y="18"/>
                    <a:pt x="8" y="19"/>
                  </a:cubicBezTo>
                  <a:cubicBezTo>
                    <a:pt x="8" y="19"/>
                    <a:pt x="8" y="19"/>
                    <a:pt x="8" y="19"/>
                  </a:cubicBezTo>
                  <a:cubicBezTo>
                    <a:pt x="8" y="19"/>
                    <a:pt x="8" y="19"/>
                    <a:pt x="7" y="18"/>
                  </a:cubicBezTo>
                  <a:close/>
                  <a:moveTo>
                    <a:pt x="2" y="9"/>
                  </a:moveTo>
                  <a:cubicBezTo>
                    <a:pt x="2" y="9"/>
                    <a:pt x="3" y="9"/>
                    <a:pt x="3" y="10"/>
                  </a:cubicBezTo>
                  <a:cubicBezTo>
                    <a:pt x="3" y="10"/>
                    <a:pt x="3" y="10"/>
                    <a:pt x="3" y="10"/>
                  </a:cubicBezTo>
                  <a:cubicBezTo>
                    <a:pt x="4" y="11"/>
                    <a:pt x="4" y="12"/>
                    <a:pt x="5" y="13"/>
                  </a:cubicBezTo>
                  <a:cubicBezTo>
                    <a:pt x="5" y="13"/>
                    <a:pt x="5" y="13"/>
                    <a:pt x="5" y="13"/>
                  </a:cubicBezTo>
                  <a:cubicBezTo>
                    <a:pt x="6" y="14"/>
                    <a:pt x="8" y="16"/>
                    <a:pt x="8" y="16"/>
                  </a:cubicBezTo>
                  <a:cubicBezTo>
                    <a:pt x="8" y="16"/>
                    <a:pt x="8" y="16"/>
                    <a:pt x="8" y="16"/>
                  </a:cubicBezTo>
                  <a:cubicBezTo>
                    <a:pt x="8" y="16"/>
                    <a:pt x="9" y="16"/>
                    <a:pt x="9" y="16"/>
                  </a:cubicBezTo>
                  <a:cubicBezTo>
                    <a:pt x="9" y="16"/>
                    <a:pt x="9" y="16"/>
                    <a:pt x="9" y="16"/>
                  </a:cubicBezTo>
                  <a:cubicBezTo>
                    <a:pt x="10" y="15"/>
                    <a:pt x="11" y="14"/>
                    <a:pt x="12" y="13"/>
                  </a:cubicBezTo>
                  <a:cubicBezTo>
                    <a:pt x="12" y="13"/>
                    <a:pt x="12" y="13"/>
                    <a:pt x="12" y="13"/>
                  </a:cubicBezTo>
                  <a:cubicBezTo>
                    <a:pt x="13" y="12"/>
                    <a:pt x="15" y="11"/>
                    <a:pt x="16" y="10"/>
                  </a:cubicBezTo>
                  <a:cubicBezTo>
                    <a:pt x="16" y="10"/>
                    <a:pt x="16" y="10"/>
                    <a:pt x="16" y="10"/>
                  </a:cubicBezTo>
                  <a:cubicBezTo>
                    <a:pt x="10" y="3"/>
                    <a:pt x="10" y="3"/>
                    <a:pt x="10" y="3"/>
                  </a:cubicBezTo>
                  <a:cubicBezTo>
                    <a:pt x="8" y="4"/>
                    <a:pt x="4"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59">
              <a:extLst>
                <a:ext uri="{FF2B5EF4-FFF2-40B4-BE49-F238E27FC236}">
                  <a16:creationId xmlns:a16="http://schemas.microsoft.com/office/drawing/2014/main" id="{837E3F7E-63AC-4F0F-AC9F-960FD4DC3BCA}"/>
                </a:ext>
              </a:extLst>
            </p:cNvPr>
            <p:cNvSpPr>
              <a:spLocks noEditPoints="1"/>
            </p:cNvSpPr>
            <p:nvPr/>
          </p:nvSpPr>
          <p:spPr bwMode="auto">
            <a:xfrm rot="964014">
              <a:off x="6914388" y="1726261"/>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9 w 18"/>
                <a:gd name="T77" fmla="*/ 1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7" y="18"/>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9" y="15"/>
                    <a:pt x="11" y="14"/>
                    <a:pt x="12" y="13"/>
                  </a:cubicBezTo>
                  <a:cubicBezTo>
                    <a:pt x="12" y="13"/>
                    <a:pt x="12" y="13"/>
                    <a:pt x="12" y="13"/>
                  </a:cubicBezTo>
                  <a:cubicBezTo>
                    <a:pt x="13" y="12"/>
                    <a:pt x="14" y="10"/>
                    <a:pt x="15" y="10"/>
                  </a:cubicBezTo>
                  <a:cubicBezTo>
                    <a:pt x="15" y="10"/>
                    <a:pt x="15" y="10"/>
                    <a:pt x="15" y="10"/>
                  </a:cubicBezTo>
                  <a:cubicBezTo>
                    <a:pt x="9" y="3"/>
                    <a:pt x="9" y="3"/>
                    <a:pt x="9" y="3"/>
                  </a:cubicBezTo>
                  <a:cubicBezTo>
                    <a:pt x="7" y="4"/>
                    <a:pt x="3" y="8"/>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60">
              <a:extLst>
                <a:ext uri="{FF2B5EF4-FFF2-40B4-BE49-F238E27FC236}">
                  <a16:creationId xmlns:a16="http://schemas.microsoft.com/office/drawing/2014/main" id="{90E1FCCB-680C-43A6-B073-7B17E98BB18C}"/>
                </a:ext>
              </a:extLst>
            </p:cNvPr>
            <p:cNvSpPr>
              <a:spLocks noEditPoints="1"/>
            </p:cNvSpPr>
            <p:nvPr/>
          </p:nvSpPr>
          <p:spPr bwMode="auto">
            <a:xfrm rot="964014">
              <a:off x="7141512" y="1504529"/>
              <a:ext cx="94264" cy="91919"/>
            </a:xfrm>
            <a:custGeom>
              <a:avLst/>
              <a:gdLst>
                <a:gd name="T0" fmla="*/ 7 w 18"/>
                <a:gd name="T1" fmla="*/ 16 h 17"/>
                <a:gd name="T2" fmla="*/ 0 w 18"/>
                <a:gd name="T3" fmla="*/ 6 h 17"/>
                <a:gd name="T4" fmla="*/ 0 w 18"/>
                <a:gd name="T5" fmla="*/ 6 h 17"/>
                <a:gd name="T6" fmla="*/ 0 w 18"/>
                <a:gd name="T7" fmla="*/ 6 h 17"/>
                <a:gd name="T8" fmla="*/ 0 w 18"/>
                <a:gd name="T9" fmla="*/ 6 h 17"/>
                <a:gd name="T10" fmla="*/ 10 w 18"/>
                <a:gd name="T11" fmla="*/ 1 h 17"/>
                <a:gd name="T12" fmla="*/ 10 w 18"/>
                <a:gd name="T13" fmla="*/ 1 h 17"/>
                <a:gd name="T14" fmla="*/ 11 w 18"/>
                <a:gd name="T15" fmla="*/ 1 h 17"/>
                <a:gd name="T16" fmla="*/ 11 w 18"/>
                <a:gd name="T17" fmla="*/ 1 h 17"/>
                <a:gd name="T18" fmla="*/ 17 w 18"/>
                <a:gd name="T19" fmla="*/ 7 h 17"/>
                <a:gd name="T20" fmla="*/ 18 w 18"/>
                <a:gd name="T21" fmla="*/ 8 h 17"/>
                <a:gd name="T22" fmla="*/ 18 w 18"/>
                <a:gd name="T23" fmla="*/ 8 h 17"/>
                <a:gd name="T24" fmla="*/ 17 w 18"/>
                <a:gd name="T25" fmla="*/ 9 h 17"/>
                <a:gd name="T26" fmla="*/ 17 w 18"/>
                <a:gd name="T27" fmla="*/ 9 h 17"/>
                <a:gd name="T28" fmla="*/ 10 w 18"/>
                <a:gd name="T29" fmla="*/ 15 h 17"/>
                <a:gd name="T30" fmla="*/ 10 w 18"/>
                <a:gd name="T31" fmla="*/ 15 h 17"/>
                <a:gd name="T32" fmla="*/ 8 w 18"/>
                <a:gd name="T33" fmla="*/ 17 h 17"/>
                <a:gd name="T34" fmla="*/ 8 w 18"/>
                <a:gd name="T35" fmla="*/ 17 h 17"/>
                <a:gd name="T36" fmla="*/ 7 w 18"/>
                <a:gd name="T37" fmla="*/ 16 h 17"/>
                <a:gd name="T38" fmla="*/ 8 w 18"/>
                <a:gd name="T39" fmla="*/ 15 h 17"/>
                <a:gd name="T40" fmla="*/ 8 w 18"/>
                <a:gd name="T41" fmla="*/ 15 h 17"/>
                <a:gd name="T42" fmla="*/ 3 w 18"/>
                <a:gd name="T43" fmla="*/ 8 h 17"/>
                <a:gd name="T44" fmla="*/ 5 w 18"/>
                <a:gd name="T45" fmla="*/ 11 h 17"/>
                <a:gd name="T46" fmla="*/ 5 w 18"/>
                <a:gd name="T47" fmla="*/ 11 h 17"/>
                <a:gd name="T48" fmla="*/ 8 w 18"/>
                <a:gd name="T49" fmla="*/ 14 h 17"/>
                <a:gd name="T50" fmla="*/ 8 w 18"/>
                <a:gd name="T51" fmla="*/ 14 h 17"/>
                <a:gd name="T52" fmla="*/ 9 w 18"/>
                <a:gd name="T53" fmla="*/ 14 h 17"/>
                <a:gd name="T54" fmla="*/ 9 w 18"/>
                <a:gd name="T55" fmla="*/ 14 h 17"/>
                <a:gd name="T56" fmla="*/ 12 w 18"/>
                <a:gd name="T57" fmla="*/ 11 h 17"/>
                <a:gd name="T58" fmla="*/ 12 w 18"/>
                <a:gd name="T59" fmla="*/ 11 h 17"/>
                <a:gd name="T60" fmla="*/ 15 w 18"/>
                <a:gd name="T61" fmla="*/ 8 h 17"/>
                <a:gd name="T62" fmla="*/ 15 w 18"/>
                <a:gd name="T63" fmla="*/ 8 h 17"/>
                <a:gd name="T64" fmla="*/ 10 w 18"/>
                <a:gd name="T65" fmla="*/ 3 h 17"/>
                <a:gd name="T66" fmla="*/ 7 w 18"/>
                <a:gd name="T67" fmla="*/ 5 h 17"/>
                <a:gd name="T68" fmla="*/ 7 w 18"/>
                <a:gd name="T69" fmla="*/ 5 h 17"/>
                <a:gd name="T70" fmla="*/ 2 w 18"/>
                <a:gd name="T71" fmla="*/ 7 h 17"/>
                <a:gd name="T72" fmla="*/ 2 w 18"/>
                <a:gd name="T73" fmla="*/ 7 h 17"/>
                <a:gd name="T74" fmla="*/ 3 w 18"/>
                <a:gd name="T75" fmla="*/ 8 h 17"/>
                <a:gd name="T76" fmla="*/ 10 w 18"/>
                <a:gd name="T77" fmla="*/ 2 h 17"/>
                <a:gd name="T78" fmla="*/ 11 w 18"/>
                <a:gd name="T79" fmla="*/ 1 h 17"/>
                <a:gd name="T80" fmla="*/ 10 w 18"/>
                <a:gd name="T8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7">
                  <a:moveTo>
                    <a:pt x="7" y="16"/>
                  </a:moveTo>
                  <a:cubicBezTo>
                    <a:pt x="6" y="16"/>
                    <a:pt x="0" y="9"/>
                    <a:pt x="0" y="6"/>
                  </a:cubicBezTo>
                  <a:cubicBezTo>
                    <a:pt x="0" y="6"/>
                    <a:pt x="0" y="6"/>
                    <a:pt x="0" y="6"/>
                  </a:cubicBezTo>
                  <a:cubicBezTo>
                    <a:pt x="0" y="6"/>
                    <a:pt x="0" y="6"/>
                    <a:pt x="0" y="6"/>
                  </a:cubicBezTo>
                  <a:cubicBezTo>
                    <a:pt x="0" y="6"/>
                    <a:pt x="0" y="6"/>
                    <a:pt x="0" y="6"/>
                  </a:cubicBezTo>
                  <a:cubicBezTo>
                    <a:pt x="1" y="5"/>
                    <a:pt x="10" y="1"/>
                    <a:pt x="10" y="1"/>
                  </a:cubicBezTo>
                  <a:cubicBezTo>
                    <a:pt x="10" y="1"/>
                    <a:pt x="10" y="1"/>
                    <a:pt x="10" y="1"/>
                  </a:cubicBezTo>
                  <a:cubicBezTo>
                    <a:pt x="11" y="0"/>
                    <a:pt x="11" y="0"/>
                    <a:pt x="11" y="1"/>
                  </a:cubicBezTo>
                  <a:cubicBezTo>
                    <a:pt x="11" y="1"/>
                    <a:pt x="11" y="1"/>
                    <a:pt x="11" y="1"/>
                  </a:cubicBezTo>
                  <a:cubicBezTo>
                    <a:pt x="17" y="7"/>
                    <a:pt x="17" y="7"/>
                    <a:pt x="17" y="7"/>
                  </a:cubicBezTo>
                  <a:cubicBezTo>
                    <a:pt x="18" y="7"/>
                    <a:pt x="18" y="8"/>
                    <a:pt x="18" y="8"/>
                  </a:cubicBezTo>
                  <a:cubicBezTo>
                    <a:pt x="18" y="8"/>
                    <a:pt x="18" y="8"/>
                    <a:pt x="18" y="8"/>
                  </a:cubicBezTo>
                  <a:cubicBezTo>
                    <a:pt x="18" y="8"/>
                    <a:pt x="18" y="8"/>
                    <a:pt x="17" y="9"/>
                  </a:cubicBezTo>
                  <a:cubicBezTo>
                    <a:pt x="17" y="9"/>
                    <a:pt x="17" y="9"/>
                    <a:pt x="17" y="9"/>
                  </a:cubicBezTo>
                  <a:cubicBezTo>
                    <a:pt x="17" y="9"/>
                    <a:pt x="13" y="13"/>
                    <a:pt x="10" y="15"/>
                  </a:cubicBezTo>
                  <a:cubicBezTo>
                    <a:pt x="10" y="15"/>
                    <a:pt x="10" y="15"/>
                    <a:pt x="10" y="15"/>
                  </a:cubicBezTo>
                  <a:cubicBezTo>
                    <a:pt x="9" y="16"/>
                    <a:pt x="9" y="16"/>
                    <a:pt x="8" y="17"/>
                  </a:cubicBezTo>
                  <a:cubicBezTo>
                    <a:pt x="8" y="17"/>
                    <a:pt x="8" y="17"/>
                    <a:pt x="8" y="17"/>
                  </a:cubicBezTo>
                  <a:cubicBezTo>
                    <a:pt x="8" y="17"/>
                    <a:pt x="8" y="17"/>
                    <a:pt x="7" y="16"/>
                  </a:cubicBezTo>
                  <a:close/>
                  <a:moveTo>
                    <a:pt x="8" y="15"/>
                  </a:moveTo>
                  <a:cubicBezTo>
                    <a:pt x="8" y="15"/>
                    <a:pt x="8" y="15"/>
                    <a:pt x="8" y="15"/>
                  </a:cubicBezTo>
                  <a:close/>
                  <a:moveTo>
                    <a:pt x="3" y="8"/>
                  </a:moveTo>
                  <a:cubicBezTo>
                    <a:pt x="3" y="9"/>
                    <a:pt x="4" y="10"/>
                    <a:pt x="5" y="11"/>
                  </a:cubicBezTo>
                  <a:cubicBezTo>
                    <a:pt x="5" y="11"/>
                    <a:pt x="5" y="11"/>
                    <a:pt x="5" y="11"/>
                  </a:cubicBezTo>
                  <a:cubicBezTo>
                    <a:pt x="6" y="12"/>
                    <a:pt x="7" y="14"/>
                    <a:pt x="8" y="14"/>
                  </a:cubicBezTo>
                  <a:cubicBezTo>
                    <a:pt x="8" y="14"/>
                    <a:pt x="8" y="14"/>
                    <a:pt x="8" y="14"/>
                  </a:cubicBezTo>
                  <a:cubicBezTo>
                    <a:pt x="8" y="14"/>
                    <a:pt x="9" y="14"/>
                    <a:pt x="9" y="14"/>
                  </a:cubicBezTo>
                  <a:cubicBezTo>
                    <a:pt x="9" y="14"/>
                    <a:pt x="9" y="14"/>
                    <a:pt x="9" y="14"/>
                  </a:cubicBezTo>
                  <a:cubicBezTo>
                    <a:pt x="10" y="13"/>
                    <a:pt x="11" y="12"/>
                    <a:pt x="12" y="11"/>
                  </a:cubicBezTo>
                  <a:cubicBezTo>
                    <a:pt x="12" y="11"/>
                    <a:pt x="12" y="11"/>
                    <a:pt x="12" y="11"/>
                  </a:cubicBezTo>
                  <a:cubicBezTo>
                    <a:pt x="13" y="10"/>
                    <a:pt x="15" y="9"/>
                    <a:pt x="15" y="8"/>
                  </a:cubicBezTo>
                  <a:cubicBezTo>
                    <a:pt x="15" y="8"/>
                    <a:pt x="15" y="8"/>
                    <a:pt x="15" y="8"/>
                  </a:cubicBezTo>
                  <a:cubicBezTo>
                    <a:pt x="10" y="3"/>
                    <a:pt x="10" y="3"/>
                    <a:pt x="10" y="3"/>
                  </a:cubicBezTo>
                  <a:cubicBezTo>
                    <a:pt x="10" y="3"/>
                    <a:pt x="8" y="4"/>
                    <a:pt x="7" y="5"/>
                  </a:cubicBezTo>
                  <a:cubicBezTo>
                    <a:pt x="7" y="5"/>
                    <a:pt x="7" y="5"/>
                    <a:pt x="7" y="5"/>
                  </a:cubicBezTo>
                  <a:cubicBezTo>
                    <a:pt x="5" y="5"/>
                    <a:pt x="3" y="6"/>
                    <a:pt x="2" y="7"/>
                  </a:cubicBezTo>
                  <a:cubicBezTo>
                    <a:pt x="2" y="7"/>
                    <a:pt x="2" y="7"/>
                    <a:pt x="2" y="7"/>
                  </a:cubicBezTo>
                  <a:cubicBezTo>
                    <a:pt x="2" y="7"/>
                    <a:pt x="2" y="7"/>
                    <a:pt x="3" y="8"/>
                  </a:cubicBezTo>
                  <a:close/>
                  <a:moveTo>
                    <a:pt x="10" y="2"/>
                  </a:moveTo>
                  <a:cubicBezTo>
                    <a:pt x="11" y="1"/>
                    <a:pt x="11" y="1"/>
                    <a:pt x="11" y="1"/>
                  </a:cubicBezTo>
                  <a:cubicBezTo>
                    <a:pt x="10" y="2"/>
                    <a:pt x="10" y="2"/>
                    <a:pt x="10"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61">
              <a:extLst>
                <a:ext uri="{FF2B5EF4-FFF2-40B4-BE49-F238E27FC236}">
                  <a16:creationId xmlns:a16="http://schemas.microsoft.com/office/drawing/2014/main" id="{92FE28CA-5BB3-4E74-B119-0539734B6075}"/>
                </a:ext>
              </a:extLst>
            </p:cNvPr>
            <p:cNvSpPr/>
            <p:nvPr/>
          </p:nvSpPr>
          <p:spPr bwMode="auto">
            <a:xfrm rot="964014">
              <a:off x="6932342" y="1646768"/>
              <a:ext cx="46036" cy="65015"/>
            </a:xfrm>
            <a:custGeom>
              <a:avLst/>
              <a:gdLst>
                <a:gd name="T0" fmla="*/ 0 w 9"/>
                <a:gd name="T1" fmla="*/ 12 h 12"/>
                <a:gd name="T2" fmla="*/ 1 w 9"/>
                <a:gd name="T3" fmla="*/ 10 h 12"/>
                <a:gd name="T4" fmla="*/ 1 w 9"/>
                <a:gd name="T5" fmla="*/ 10 h 12"/>
                <a:gd name="T6" fmla="*/ 6 w 9"/>
                <a:gd name="T7" fmla="*/ 6 h 12"/>
                <a:gd name="T8" fmla="*/ 6 w 9"/>
                <a:gd name="T9" fmla="*/ 6 h 12"/>
                <a:gd name="T10" fmla="*/ 6 w 9"/>
                <a:gd name="T11" fmla="*/ 6 h 12"/>
                <a:gd name="T12" fmla="*/ 6 w 9"/>
                <a:gd name="T13" fmla="*/ 6 h 12"/>
                <a:gd name="T14" fmla="*/ 5 w 9"/>
                <a:gd name="T15" fmla="*/ 4 h 12"/>
                <a:gd name="T16" fmla="*/ 5 w 9"/>
                <a:gd name="T17" fmla="*/ 4 h 12"/>
                <a:gd name="T18" fmla="*/ 3 w 9"/>
                <a:gd name="T19" fmla="*/ 2 h 12"/>
                <a:gd name="T20" fmla="*/ 3 w 9"/>
                <a:gd name="T21" fmla="*/ 2 h 12"/>
                <a:gd name="T22" fmla="*/ 3 w 9"/>
                <a:gd name="T23" fmla="*/ 0 h 12"/>
                <a:gd name="T24" fmla="*/ 3 w 9"/>
                <a:gd name="T25" fmla="*/ 0 h 12"/>
                <a:gd name="T26" fmla="*/ 4 w 9"/>
                <a:gd name="T27" fmla="*/ 0 h 12"/>
                <a:gd name="T28" fmla="*/ 4 w 9"/>
                <a:gd name="T29" fmla="*/ 0 h 12"/>
                <a:gd name="T30" fmla="*/ 8 w 9"/>
                <a:gd name="T31" fmla="*/ 5 h 12"/>
                <a:gd name="T32" fmla="*/ 8 w 9"/>
                <a:gd name="T33" fmla="*/ 5 h 12"/>
                <a:gd name="T34" fmla="*/ 9 w 9"/>
                <a:gd name="T35" fmla="*/ 6 h 12"/>
                <a:gd name="T36" fmla="*/ 9 w 9"/>
                <a:gd name="T37" fmla="*/ 6 h 12"/>
                <a:gd name="T38" fmla="*/ 9 w 9"/>
                <a:gd name="T39" fmla="*/ 6 h 12"/>
                <a:gd name="T40" fmla="*/ 9 w 9"/>
                <a:gd name="T41" fmla="*/ 7 h 12"/>
                <a:gd name="T42" fmla="*/ 2 w 9"/>
                <a:gd name="T43" fmla="*/ 12 h 12"/>
                <a:gd name="T44" fmla="*/ 2 w 9"/>
                <a:gd name="T45" fmla="*/ 12 h 12"/>
                <a:gd name="T46" fmla="*/ 1 w 9"/>
                <a:gd name="T47" fmla="*/ 12 h 12"/>
                <a:gd name="T48" fmla="*/ 1 w 9"/>
                <a:gd name="T49" fmla="*/ 12 h 12"/>
                <a:gd name="T50" fmla="*/ 0 w 9"/>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2">
                  <a:moveTo>
                    <a:pt x="0" y="12"/>
                  </a:moveTo>
                  <a:cubicBezTo>
                    <a:pt x="0" y="11"/>
                    <a:pt x="0" y="11"/>
                    <a:pt x="1" y="10"/>
                  </a:cubicBezTo>
                  <a:cubicBezTo>
                    <a:pt x="1" y="10"/>
                    <a:pt x="1" y="10"/>
                    <a:pt x="1" y="10"/>
                  </a:cubicBezTo>
                  <a:cubicBezTo>
                    <a:pt x="1" y="10"/>
                    <a:pt x="5" y="7"/>
                    <a:pt x="6" y="6"/>
                  </a:cubicBezTo>
                  <a:cubicBezTo>
                    <a:pt x="6" y="6"/>
                    <a:pt x="6" y="6"/>
                    <a:pt x="6" y="6"/>
                  </a:cubicBezTo>
                  <a:cubicBezTo>
                    <a:pt x="6" y="6"/>
                    <a:pt x="6" y="6"/>
                    <a:pt x="6" y="6"/>
                  </a:cubicBezTo>
                  <a:cubicBezTo>
                    <a:pt x="6" y="6"/>
                    <a:pt x="6" y="6"/>
                    <a:pt x="6" y="6"/>
                  </a:cubicBezTo>
                  <a:cubicBezTo>
                    <a:pt x="6" y="5"/>
                    <a:pt x="5" y="5"/>
                    <a:pt x="5" y="4"/>
                  </a:cubicBezTo>
                  <a:cubicBezTo>
                    <a:pt x="5" y="4"/>
                    <a:pt x="5" y="4"/>
                    <a:pt x="5" y="4"/>
                  </a:cubicBezTo>
                  <a:cubicBezTo>
                    <a:pt x="4" y="3"/>
                    <a:pt x="3" y="2"/>
                    <a:pt x="3" y="2"/>
                  </a:cubicBezTo>
                  <a:cubicBezTo>
                    <a:pt x="3" y="2"/>
                    <a:pt x="3" y="2"/>
                    <a:pt x="3" y="2"/>
                  </a:cubicBezTo>
                  <a:cubicBezTo>
                    <a:pt x="3" y="1"/>
                    <a:pt x="3" y="1"/>
                    <a:pt x="3" y="0"/>
                  </a:cubicBezTo>
                  <a:cubicBezTo>
                    <a:pt x="3" y="0"/>
                    <a:pt x="3" y="0"/>
                    <a:pt x="3" y="0"/>
                  </a:cubicBezTo>
                  <a:cubicBezTo>
                    <a:pt x="3" y="0"/>
                    <a:pt x="4" y="0"/>
                    <a:pt x="4" y="0"/>
                  </a:cubicBezTo>
                  <a:cubicBezTo>
                    <a:pt x="4" y="0"/>
                    <a:pt x="4" y="0"/>
                    <a:pt x="4" y="0"/>
                  </a:cubicBezTo>
                  <a:cubicBezTo>
                    <a:pt x="4" y="0"/>
                    <a:pt x="7" y="3"/>
                    <a:pt x="8" y="5"/>
                  </a:cubicBezTo>
                  <a:cubicBezTo>
                    <a:pt x="8" y="5"/>
                    <a:pt x="8" y="5"/>
                    <a:pt x="8" y="5"/>
                  </a:cubicBezTo>
                  <a:cubicBezTo>
                    <a:pt x="8" y="5"/>
                    <a:pt x="9" y="5"/>
                    <a:pt x="9" y="6"/>
                  </a:cubicBezTo>
                  <a:cubicBezTo>
                    <a:pt x="9" y="6"/>
                    <a:pt x="9" y="6"/>
                    <a:pt x="9" y="6"/>
                  </a:cubicBezTo>
                  <a:cubicBezTo>
                    <a:pt x="9" y="6"/>
                    <a:pt x="9" y="6"/>
                    <a:pt x="9" y="6"/>
                  </a:cubicBezTo>
                  <a:cubicBezTo>
                    <a:pt x="9" y="7"/>
                    <a:pt x="9" y="7"/>
                    <a:pt x="9" y="7"/>
                  </a:cubicBezTo>
                  <a:cubicBezTo>
                    <a:pt x="8" y="8"/>
                    <a:pt x="2" y="12"/>
                    <a:pt x="2" y="12"/>
                  </a:cubicBezTo>
                  <a:cubicBezTo>
                    <a:pt x="2" y="12"/>
                    <a:pt x="2" y="12"/>
                    <a:pt x="2" y="12"/>
                  </a:cubicBezTo>
                  <a:cubicBezTo>
                    <a:pt x="2" y="12"/>
                    <a:pt x="1" y="12"/>
                    <a:pt x="1" y="12"/>
                  </a:cubicBezTo>
                  <a:cubicBezTo>
                    <a:pt x="1" y="12"/>
                    <a:pt x="1" y="12"/>
                    <a:pt x="1" y="12"/>
                  </a:cubicBezTo>
                  <a:cubicBezTo>
                    <a:pt x="1" y="12"/>
                    <a:pt x="1" y="12"/>
                    <a:pt x="0" y="1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62">
              <a:extLst>
                <a:ext uri="{FF2B5EF4-FFF2-40B4-BE49-F238E27FC236}">
                  <a16:creationId xmlns:a16="http://schemas.microsoft.com/office/drawing/2014/main" id="{B1B91E79-589B-4037-B7D5-185A4E569BE5}"/>
                </a:ext>
              </a:extLst>
            </p:cNvPr>
            <p:cNvSpPr>
              <a:spLocks noEditPoints="1"/>
            </p:cNvSpPr>
            <p:nvPr/>
          </p:nvSpPr>
          <p:spPr bwMode="auto">
            <a:xfrm rot="964014">
              <a:off x="7006221" y="1561264"/>
              <a:ext cx="94264"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3 w 18"/>
                <a:gd name="T39" fmla="*/ 9 h 18"/>
                <a:gd name="T40" fmla="*/ 4 w 18"/>
                <a:gd name="T41" fmla="*/ 11 h 18"/>
                <a:gd name="T42" fmla="*/ 4 w 18"/>
                <a:gd name="T43" fmla="*/ 11 h 18"/>
                <a:gd name="T44" fmla="*/ 8 w 18"/>
                <a:gd name="T45" fmla="*/ 15 h 18"/>
                <a:gd name="T46" fmla="*/ 8 w 18"/>
                <a:gd name="T47" fmla="*/ 15 h 18"/>
                <a:gd name="T48" fmla="*/ 9 w 18"/>
                <a:gd name="T49" fmla="*/ 15 h 18"/>
                <a:gd name="T50" fmla="*/ 9 w 18"/>
                <a:gd name="T51" fmla="*/ 15 h 18"/>
                <a:gd name="T52" fmla="*/ 12 w 18"/>
                <a:gd name="T53" fmla="*/ 12 h 18"/>
                <a:gd name="T54" fmla="*/ 12 w 18"/>
                <a:gd name="T55" fmla="*/ 12 h 18"/>
                <a:gd name="T56" fmla="*/ 15 w 18"/>
                <a:gd name="T57" fmla="*/ 9 h 18"/>
                <a:gd name="T58" fmla="*/ 15 w 18"/>
                <a:gd name="T59" fmla="*/ 9 h 18"/>
                <a:gd name="T60" fmla="*/ 10 w 18"/>
                <a:gd name="T61" fmla="*/ 2 h 18"/>
                <a:gd name="T62" fmla="*/ 2 w 18"/>
                <a:gd name="T63" fmla="*/ 8 h 18"/>
                <a:gd name="T64" fmla="*/ 2 w 18"/>
                <a:gd name="T65" fmla="*/ 8 h 18"/>
                <a:gd name="T66" fmla="*/ 3 w 18"/>
                <a:gd name="T67" fmla="*/ 9 h 18"/>
                <a:gd name="T68" fmla="*/ 9 w 18"/>
                <a:gd name="T69" fmla="*/ 1 h 18"/>
                <a:gd name="T70" fmla="*/ 10 w 18"/>
                <a:gd name="T71" fmla="*/ 1 h 18"/>
                <a:gd name="T72" fmla="*/ 9 w 18"/>
                <a:gd name="T7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8">
                  <a:moveTo>
                    <a:pt x="7" y="18"/>
                  </a:moveTo>
                  <a:cubicBezTo>
                    <a:pt x="7"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3" y="9"/>
                  </a:moveTo>
                  <a:cubicBezTo>
                    <a:pt x="3" y="9"/>
                    <a:pt x="4" y="10"/>
                    <a:pt x="4" y="11"/>
                  </a:cubicBezTo>
                  <a:cubicBezTo>
                    <a:pt x="4" y="11"/>
                    <a:pt x="4" y="11"/>
                    <a:pt x="4" y="11"/>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3"/>
                    <a:pt x="4" y="7"/>
                    <a:pt x="2" y="8"/>
                  </a:cubicBezTo>
                  <a:cubicBezTo>
                    <a:pt x="2" y="8"/>
                    <a:pt x="2" y="8"/>
                    <a:pt x="2" y="8"/>
                  </a:cubicBezTo>
                  <a:cubicBezTo>
                    <a:pt x="2" y="8"/>
                    <a:pt x="2" y="8"/>
                    <a:pt x="3" y="9"/>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63">
              <a:extLst>
                <a:ext uri="{FF2B5EF4-FFF2-40B4-BE49-F238E27FC236}">
                  <a16:creationId xmlns:a16="http://schemas.microsoft.com/office/drawing/2014/main" id="{07ED8AF3-C0F2-455B-A063-53C052933914}"/>
                </a:ext>
              </a:extLst>
            </p:cNvPr>
            <p:cNvSpPr>
              <a:spLocks noEditPoints="1"/>
            </p:cNvSpPr>
            <p:nvPr/>
          </p:nvSpPr>
          <p:spPr bwMode="auto">
            <a:xfrm rot="964014">
              <a:off x="7246390" y="1740134"/>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64">
              <a:extLst>
                <a:ext uri="{FF2B5EF4-FFF2-40B4-BE49-F238E27FC236}">
                  <a16:creationId xmlns:a16="http://schemas.microsoft.com/office/drawing/2014/main" id="{0DE41CA9-77EF-4A1B-9ED0-D0FB6277E4BE}"/>
                </a:ext>
              </a:extLst>
            </p:cNvPr>
            <p:cNvSpPr>
              <a:spLocks noEditPoints="1"/>
            </p:cNvSpPr>
            <p:nvPr/>
          </p:nvSpPr>
          <p:spPr bwMode="auto">
            <a:xfrm rot="964014">
              <a:off x="7301490" y="1865655"/>
              <a:ext cx="94264"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7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2 w 18"/>
                <a:gd name="T35" fmla="*/ 9 h 18"/>
                <a:gd name="T36" fmla="*/ 4 w 18"/>
                <a:gd name="T37" fmla="*/ 11 h 18"/>
                <a:gd name="T38" fmla="*/ 4 w 18"/>
                <a:gd name="T39" fmla="*/ 11 h 18"/>
                <a:gd name="T40" fmla="*/ 8 w 18"/>
                <a:gd name="T41" fmla="*/ 16 h 18"/>
                <a:gd name="T42" fmla="*/ 8 w 18"/>
                <a:gd name="T43" fmla="*/ 16 h 18"/>
                <a:gd name="T44" fmla="*/ 9 w 18"/>
                <a:gd name="T45" fmla="*/ 15 h 18"/>
                <a:gd name="T46" fmla="*/ 9 w 18"/>
                <a:gd name="T47" fmla="*/ 15 h 18"/>
                <a:gd name="T48" fmla="*/ 12 w 18"/>
                <a:gd name="T49" fmla="*/ 12 h 18"/>
                <a:gd name="T50" fmla="*/ 12 w 18"/>
                <a:gd name="T51" fmla="*/ 12 h 18"/>
                <a:gd name="T52" fmla="*/ 15 w 18"/>
                <a:gd name="T53" fmla="*/ 9 h 18"/>
                <a:gd name="T54" fmla="*/ 15 w 18"/>
                <a:gd name="T55" fmla="*/ 9 h 18"/>
                <a:gd name="T56" fmla="*/ 9 w 18"/>
                <a:gd name="T57" fmla="*/ 2 h 18"/>
                <a:gd name="T58" fmla="*/ 2 w 18"/>
                <a:gd name="T59" fmla="*/ 8 h 18"/>
                <a:gd name="T60" fmla="*/ 2 w 18"/>
                <a:gd name="T61" fmla="*/ 8 h 18"/>
                <a:gd name="T62" fmla="*/ 2 w 18"/>
                <a:gd name="T63" fmla="*/ 9 h 18"/>
                <a:gd name="T64" fmla="*/ 9 w 18"/>
                <a:gd name="T65" fmla="*/ 1 h 18"/>
                <a:gd name="T66" fmla="*/ 9 w 18"/>
                <a:gd name="T67" fmla="*/ 1 h 18"/>
                <a:gd name="T68" fmla="*/ 9 w 18"/>
                <a:gd name="T6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7" y="18"/>
                  </a:moveTo>
                  <a:cubicBezTo>
                    <a:pt x="6"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7" y="8"/>
                    <a:pt x="17" y="8"/>
                    <a:pt x="17"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8"/>
                    <a:pt x="8" y="18"/>
                  </a:cubicBezTo>
                  <a:cubicBezTo>
                    <a:pt x="8" y="18"/>
                    <a:pt x="8" y="18"/>
                    <a:pt x="8" y="18"/>
                  </a:cubicBezTo>
                  <a:cubicBezTo>
                    <a:pt x="8" y="18"/>
                    <a:pt x="7" y="18"/>
                    <a:pt x="7" y="18"/>
                  </a:cubicBezTo>
                  <a:close/>
                  <a:moveTo>
                    <a:pt x="2" y="9"/>
                  </a:moveTo>
                  <a:cubicBezTo>
                    <a:pt x="3" y="9"/>
                    <a:pt x="4" y="10"/>
                    <a:pt x="4" y="11"/>
                  </a:cubicBezTo>
                  <a:cubicBezTo>
                    <a:pt x="4" y="11"/>
                    <a:pt x="4" y="11"/>
                    <a:pt x="4" y="11"/>
                  </a:cubicBezTo>
                  <a:cubicBezTo>
                    <a:pt x="6" y="13"/>
                    <a:pt x="7" y="15"/>
                    <a:pt x="8" y="16"/>
                  </a:cubicBezTo>
                  <a:cubicBezTo>
                    <a:pt x="8" y="16"/>
                    <a:pt x="8" y="16"/>
                    <a:pt x="8" y="16"/>
                  </a:cubicBezTo>
                  <a:cubicBezTo>
                    <a:pt x="8" y="15"/>
                    <a:pt x="8"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4"/>
                    <a:pt x="3" y="7"/>
                    <a:pt x="2" y="8"/>
                  </a:cubicBezTo>
                  <a:cubicBezTo>
                    <a:pt x="2" y="8"/>
                    <a:pt x="2" y="8"/>
                    <a:pt x="2" y="8"/>
                  </a:cubicBezTo>
                  <a:cubicBezTo>
                    <a:pt x="2" y="8"/>
                    <a:pt x="2" y="8"/>
                    <a:pt x="2" y="9"/>
                  </a:cubicBezTo>
                  <a:close/>
                  <a:moveTo>
                    <a:pt x="9" y="1"/>
                  </a:moveTo>
                  <a:cubicBezTo>
                    <a:pt x="9" y="1"/>
                    <a:pt x="9" y="1"/>
                    <a:pt x="9"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65">
              <a:extLst>
                <a:ext uri="{FF2B5EF4-FFF2-40B4-BE49-F238E27FC236}">
                  <a16:creationId xmlns:a16="http://schemas.microsoft.com/office/drawing/2014/main" id="{CB1DE910-ECE4-4D6D-AAA8-336A6887234A}"/>
                </a:ext>
              </a:extLst>
            </p:cNvPr>
            <p:cNvSpPr>
              <a:spLocks noEditPoints="1"/>
            </p:cNvSpPr>
            <p:nvPr/>
          </p:nvSpPr>
          <p:spPr bwMode="auto">
            <a:xfrm rot="964014">
              <a:off x="7351085" y="1979269"/>
              <a:ext cx="87687" cy="94161"/>
            </a:xfrm>
            <a:custGeom>
              <a:avLst/>
              <a:gdLst>
                <a:gd name="T0" fmla="*/ 7 w 17"/>
                <a:gd name="T1" fmla="*/ 18 h 18"/>
                <a:gd name="T2" fmla="*/ 0 w 17"/>
                <a:gd name="T3" fmla="*/ 8 h 18"/>
                <a:gd name="T4" fmla="*/ 0 w 17"/>
                <a:gd name="T5" fmla="*/ 8 h 18"/>
                <a:gd name="T6" fmla="*/ 0 w 17"/>
                <a:gd name="T7" fmla="*/ 7 h 18"/>
                <a:gd name="T8" fmla="*/ 0 w 17"/>
                <a:gd name="T9" fmla="*/ 7 h 18"/>
                <a:gd name="T10" fmla="*/ 9 w 17"/>
                <a:gd name="T11" fmla="*/ 1 h 18"/>
                <a:gd name="T12" fmla="*/ 9 w 17"/>
                <a:gd name="T13" fmla="*/ 1 h 18"/>
                <a:gd name="T14" fmla="*/ 10 w 17"/>
                <a:gd name="T15" fmla="*/ 1 h 18"/>
                <a:gd name="T16" fmla="*/ 10 w 17"/>
                <a:gd name="T17" fmla="*/ 1 h 18"/>
                <a:gd name="T18" fmla="*/ 17 w 17"/>
                <a:gd name="T19" fmla="*/ 7 h 18"/>
                <a:gd name="T20" fmla="*/ 17 w 17"/>
                <a:gd name="T21" fmla="*/ 9 h 18"/>
                <a:gd name="T22" fmla="*/ 17 w 17"/>
                <a:gd name="T23" fmla="*/ 9 h 18"/>
                <a:gd name="T24" fmla="*/ 10 w 17"/>
                <a:gd name="T25" fmla="*/ 17 h 18"/>
                <a:gd name="T26" fmla="*/ 10 w 17"/>
                <a:gd name="T27" fmla="*/ 17 h 18"/>
                <a:gd name="T28" fmla="*/ 8 w 17"/>
                <a:gd name="T29" fmla="*/ 18 h 18"/>
                <a:gd name="T30" fmla="*/ 8 w 17"/>
                <a:gd name="T31" fmla="*/ 18 h 18"/>
                <a:gd name="T32" fmla="*/ 7 w 17"/>
                <a:gd name="T33" fmla="*/ 18 h 18"/>
                <a:gd name="T34" fmla="*/ 7 w 17"/>
                <a:gd name="T35" fmla="*/ 16 h 18"/>
                <a:gd name="T36" fmla="*/ 7 w 17"/>
                <a:gd name="T37" fmla="*/ 16 h 18"/>
                <a:gd name="T38" fmla="*/ 7 w 17"/>
                <a:gd name="T39" fmla="*/ 16 h 18"/>
                <a:gd name="T40" fmla="*/ 2 w 17"/>
                <a:gd name="T41" fmla="*/ 9 h 18"/>
                <a:gd name="T42" fmla="*/ 3 w 17"/>
                <a:gd name="T43" fmla="*/ 10 h 18"/>
                <a:gd name="T44" fmla="*/ 3 w 17"/>
                <a:gd name="T45" fmla="*/ 10 h 18"/>
                <a:gd name="T46" fmla="*/ 5 w 17"/>
                <a:gd name="T47" fmla="*/ 13 h 18"/>
                <a:gd name="T48" fmla="*/ 5 w 17"/>
                <a:gd name="T49" fmla="*/ 13 h 18"/>
                <a:gd name="T50" fmla="*/ 8 w 17"/>
                <a:gd name="T51" fmla="*/ 16 h 18"/>
                <a:gd name="T52" fmla="*/ 8 w 17"/>
                <a:gd name="T53" fmla="*/ 16 h 18"/>
                <a:gd name="T54" fmla="*/ 8 w 17"/>
                <a:gd name="T55" fmla="*/ 15 h 18"/>
                <a:gd name="T56" fmla="*/ 8 w 17"/>
                <a:gd name="T57" fmla="*/ 15 h 18"/>
                <a:gd name="T58" fmla="*/ 11 w 17"/>
                <a:gd name="T59" fmla="*/ 12 h 18"/>
                <a:gd name="T60" fmla="*/ 11 w 17"/>
                <a:gd name="T61" fmla="*/ 12 h 18"/>
                <a:gd name="T62" fmla="*/ 15 w 17"/>
                <a:gd name="T63" fmla="*/ 8 h 18"/>
                <a:gd name="T64" fmla="*/ 15 w 17"/>
                <a:gd name="T65" fmla="*/ 8 h 18"/>
                <a:gd name="T66" fmla="*/ 9 w 17"/>
                <a:gd name="T67" fmla="*/ 3 h 18"/>
                <a:gd name="T68" fmla="*/ 2 w 17"/>
                <a:gd name="T69" fmla="*/ 9 h 18"/>
                <a:gd name="T70" fmla="*/ 2 w 17"/>
                <a:gd name="T71" fmla="*/ 9 h 18"/>
                <a:gd name="T72" fmla="*/ 2 w 17"/>
                <a:gd name="T73" fmla="*/ 9 h 18"/>
                <a:gd name="T74" fmla="*/ 9 w 17"/>
                <a:gd name="T75" fmla="*/ 2 h 18"/>
                <a:gd name="T76" fmla="*/ 9 w 17"/>
                <a:gd name="T77" fmla="*/ 1 h 18"/>
                <a:gd name="T78" fmla="*/ 9 w 17"/>
                <a:gd name="T7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8">
                  <a:moveTo>
                    <a:pt x="7" y="18"/>
                  </a:moveTo>
                  <a:cubicBezTo>
                    <a:pt x="6" y="17"/>
                    <a:pt x="0" y="11"/>
                    <a:pt x="0" y="8"/>
                  </a:cubicBezTo>
                  <a:cubicBezTo>
                    <a:pt x="0" y="8"/>
                    <a:pt x="0" y="8"/>
                    <a:pt x="0" y="8"/>
                  </a:cubicBezTo>
                  <a:cubicBezTo>
                    <a:pt x="0" y="8"/>
                    <a:pt x="0" y="8"/>
                    <a:pt x="0" y="7"/>
                  </a:cubicBezTo>
                  <a:cubicBezTo>
                    <a:pt x="0" y="7"/>
                    <a:pt x="0" y="7"/>
                    <a:pt x="0" y="7"/>
                  </a:cubicBezTo>
                  <a:cubicBezTo>
                    <a:pt x="1" y="7"/>
                    <a:pt x="9" y="1"/>
                    <a:pt x="9" y="1"/>
                  </a:cubicBezTo>
                  <a:cubicBezTo>
                    <a:pt x="9" y="1"/>
                    <a:pt x="9" y="1"/>
                    <a:pt x="9" y="1"/>
                  </a:cubicBezTo>
                  <a:cubicBezTo>
                    <a:pt x="9" y="0"/>
                    <a:pt x="10" y="0"/>
                    <a:pt x="10" y="1"/>
                  </a:cubicBezTo>
                  <a:cubicBezTo>
                    <a:pt x="10" y="1"/>
                    <a:pt x="10" y="1"/>
                    <a:pt x="10" y="1"/>
                  </a:cubicBezTo>
                  <a:cubicBezTo>
                    <a:pt x="17" y="7"/>
                    <a:pt x="17" y="7"/>
                    <a:pt x="17" y="7"/>
                  </a:cubicBezTo>
                  <a:cubicBezTo>
                    <a:pt x="17" y="8"/>
                    <a:pt x="17" y="8"/>
                    <a:pt x="17" y="9"/>
                  </a:cubicBezTo>
                  <a:cubicBezTo>
                    <a:pt x="17" y="9"/>
                    <a:pt x="17" y="9"/>
                    <a:pt x="17" y="9"/>
                  </a:cubicBezTo>
                  <a:cubicBezTo>
                    <a:pt x="17" y="9"/>
                    <a:pt x="12" y="14"/>
                    <a:pt x="10" y="17"/>
                  </a:cubicBezTo>
                  <a:cubicBezTo>
                    <a:pt x="10" y="17"/>
                    <a:pt x="10" y="17"/>
                    <a:pt x="10" y="17"/>
                  </a:cubicBezTo>
                  <a:cubicBezTo>
                    <a:pt x="9" y="18"/>
                    <a:pt x="9" y="18"/>
                    <a:pt x="8" y="18"/>
                  </a:cubicBezTo>
                  <a:cubicBezTo>
                    <a:pt x="8" y="18"/>
                    <a:pt x="8" y="18"/>
                    <a:pt x="8" y="18"/>
                  </a:cubicBezTo>
                  <a:cubicBezTo>
                    <a:pt x="7" y="18"/>
                    <a:pt x="7" y="18"/>
                    <a:pt x="7" y="18"/>
                  </a:cubicBezTo>
                  <a:close/>
                  <a:moveTo>
                    <a:pt x="7" y="16"/>
                  </a:moveTo>
                  <a:cubicBezTo>
                    <a:pt x="7" y="16"/>
                    <a:pt x="7" y="16"/>
                    <a:pt x="7" y="16"/>
                  </a:cubicBezTo>
                  <a:cubicBezTo>
                    <a:pt x="7" y="16"/>
                    <a:pt x="7" y="16"/>
                    <a:pt x="7" y="16"/>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5"/>
                    <a:pt x="8" y="16"/>
                  </a:cubicBezTo>
                  <a:cubicBezTo>
                    <a:pt x="8" y="16"/>
                    <a:pt x="8" y="16"/>
                    <a:pt x="8" y="16"/>
                  </a:cubicBezTo>
                  <a:cubicBezTo>
                    <a:pt x="8" y="16"/>
                    <a:pt x="8" y="16"/>
                    <a:pt x="8" y="15"/>
                  </a:cubicBezTo>
                  <a:cubicBezTo>
                    <a:pt x="8" y="15"/>
                    <a:pt x="8" y="15"/>
                    <a:pt x="8" y="15"/>
                  </a:cubicBezTo>
                  <a:cubicBezTo>
                    <a:pt x="9" y="14"/>
                    <a:pt x="10" y="13"/>
                    <a:pt x="11" y="12"/>
                  </a:cubicBezTo>
                  <a:cubicBezTo>
                    <a:pt x="11" y="12"/>
                    <a:pt x="11" y="12"/>
                    <a:pt x="11" y="12"/>
                  </a:cubicBezTo>
                  <a:cubicBezTo>
                    <a:pt x="13" y="10"/>
                    <a:pt x="14" y="9"/>
                    <a:pt x="15" y="8"/>
                  </a:cubicBezTo>
                  <a:cubicBezTo>
                    <a:pt x="15" y="8"/>
                    <a:pt x="15" y="8"/>
                    <a:pt x="15" y="8"/>
                  </a:cubicBezTo>
                  <a:cubicBezTo>
                    <a:pt x="9" y="3"/>
                    <a:pt x="9" y="3"/>
                    <a:pt x="9" y="3"/>
                  </a:cubicBezTo>
                  <a:cubicBezTo>
                    <a:pt x="8" y="4"/>
                    <a:pt x="3" y="7"/>
                    <a:pt x="2" y="9"/>
                  </a:cubicBezTo>
                  <a:cubicBezTo>
                    <a:pt x="2" y="9"/>
                    <a:pt x="2" y="9"/>
                    <a:pt x="2" y="9"/>
                  </a:cubicBezTo>
                  <a:cubicBezTo>
                    <a:pt x="2" y="9"/>
                    <a:pt x="2" y="9"/>
                    <a:pt x="2" y="9"/>
                  </a:cubicBezTo>
                  <a:close/>
                  <a:moveTo>
                    <a:pt x="9" y="2"/>
                  </a:moveTo>
                  <a:cubicBezTo>
                    <a:pt x="9" y="1"/>
                    <a:pt x="9" y="1"/>
                    <a:pt x="9"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66">
              <a:extLst>
                <a:ext uri="{FF2B5EF4-FFF2-40B4-BE49-F238E27FC236}">
                  <a16:creationId xmlns:a16="http://schemas.microsoft.com/office/drawing/2014/main" id="{010E8F13-45D8-4C06-81D4-C429B127A6E2}"/>
                </a:ext>
              </a:extLst>
            </p:cNvPr>
            <p:cNvSpPr>
              <a:spLocks noEditPoints="1"/>
            </p:cNvSpPr>
            <p:nvPr/>
          </p:nvSpPr>
          <p:spPr bwMode="auto">
            <a:xfrm rot="964014">
              <a:off x="7103517" y="1808322"/>
              <a:ext cx="92073" cy="96402"/>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8 w 18"/>
                <a:gd name="T21" fmla="*/ 10 h 18"/>
                <a:gd name="T22" fmla="*/ 18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6 h 18"/>
                <a:gd name="T50" fmla="*/ 8 w 18"/>
                <a:gd name="T51" fmla="*/ 16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10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7" y="17"/>
                    <a:pt x="0" y="10"/>
                    <a:pt x="0" y="8"/>
                  </a:cubicBezTo>
                  <a:cubicBezTo>
                    <a:pt x="0" y="8"/>
                    <a:pt x="0" y="8"/>
                    <a:pt x="0" y="8"/>
                  </a:cubicBezTo>
                  <a:cubicBezTo>
                    <a:pt x="0" y="8"/>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8" y="10"/>
                  </a:cubicBezTo>
                  <a:cubicBezTo>
                    <a:pt x="18" y="10"/>
                    <a:pt x="18" y="10"/>
                    <a:pt x="18" y="10"/>
                  </a:cubicBezTo>
                  <a:cubicBezTo>
                    <a:pt x="18" y="10"/>
                    <a:pt x="13" y="14"/>
                    <a:pt x="10" y="16"/>
                  </a:cubicBezTo>
                  <a:cubicBezTo>
                    <a:pt x="10" y="16"/>
                    <a:pt x="10" y="16"/>
                    <a:pt x="10" y="16"/>
                  </a:cubicBezTo>
                  <a:cubicBezTo>
                    <a:pt x="9" y="17"/>
                    <a:pt x="9" y="18"/>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3" y="9"/>
                    <a:pt x="3" y="9"/>
                  </a:cubicBezTo>
                  <a:cubicBezTo>
                    <a:pt x="3" y="9"/>
                    <a:pt x="3" y="9"/>
                    <a:pt x="3" y="9"/>
                  </a:cubicBezTo>
                  <a:cubicBezTo>
                    <a:pt x="3" y="10"/>
                    <a:pt x="4" y="11"/>
                    <a:pt x="5" y="12"/>
                  </a:cubicBezTo>
                  <a:cubicBezTo>
                    <a:pt x="5" y="12"/>
                    <a:pt x="5" y="12"/>
                    <a:pt x="5" y="12"/>
                  </a:cubicBezTo>
                  <a:cubicBezTo>
                    <a:pt x="6" y="13"/>
                    <a:pt x="7" y="15"/>
                    <a:pt x="8" y="16"/>
                  </a:cubicBezTo>
                  <a:cubicBezTo>
                    <a:pt x="8" y="16"/>
                    <a:pt x="8" y="16"/>
                    <a:pt x="8" y="16"/>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10" y="2"/>
                    <a:pt x="10" y="2"/>
                    <a:pt x="10" y="2"/>
                  </a:cubicBezTo>
                  <a:cubicBezTo>
                    <a:pt x="8" y="4"/>
                    <a:pt x="4"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67">
              <a:extLst>
                <a:ext uri="{FF2B5EF4-FFF2-40B4-BE49-F238E27FC236}">
                  <a16:creationId xmlns:a16="http://schemas.microsoft.com/office/drawing/2014/main" id="{E3E33D5E-DF62-4659-A29C-A4BD74E27A86}"/>
                </a:ext>
              </a:extLst>
            </p:cNvPr>
            <p:cNvSpPr>
              <a:spLocks noEditPoints="1"/>
            </p:cNvSpPr>
            <p:nvPr/>
          </p:nvSpPr>
          <p:spPr bwMode="auto">
            <a:xfrm rot="964014">
              <a:off x="6959071" y="1872114"/>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8 w 18"/>
                <a:gd name="T39" fmla="*/ 17 h 19"/>
                <a:gd name="T40" fmla="*/ 2 w 18"/>
                <a:gd name="T41" fmla="*/ 9 h 19"/>
                <a:gd name="T42" fmla="*/ 3 w 18"/>
                <a:gd name="T43" fmla="*/ 10 h 19"/>
                <a:gd name="T44" fmla="*/ 3 w 18"/>
                <a:gd name="T45" fmla="*/ 10 h 19"/>
                <a:gd name="T46" fmla="*/ 5 w 18"/>
                <a:gd name="T47" fmla="*/ 13 h 19"/>
                <a:gd name="T48" fmla="*/ 5 w 18"/>
                <a:gd name="T49" fmla="*/ 13 h 19"/>
                <a:gd name="T50" fmla="*/ 8 w 18"/>
                <a:gd name="T51" fmla="*/ 16 h 19"/>
                <a:gd name="T52" fmla="*/ 8 w 18"/>
                <a:gd name="T53" fmla="*/ 16 h 19"/>
                <a:gd name="T54" fmla="*/ 9 w 18"/>
                <a:gd name="T55" fmla="*/ 16 h 19"/>
                <a:gd name="T56" fmla="*/ 9 w 18"/>
                <a:gd name="T57" fmla="*/ 16 h 19"/>
                <a:gd name="T58" fmla="*/ 12 w 18"/>
                <a:gd name="T59" fmla="*/ 13 h 19"/>
                <a:gd name="T60" fmla="*/ 12 w 18"/>
                <a:gd name="T61" fmla="*/ 13 h 19"/>
                <a:gd name="T62" fmla="*/ 15 w 18"/>
                <a:gd name="T63" fmla="*/ 10 h 19"/>
                <a:gd name="T64" fmla="*/ 15 w 18"/>
                <a:gd name="T65" fmla="*/ 10 h 19"/>
                <a:gd name="T66" fmla="*/ 9 w 18"/>
                <a:gd name="T67" fmla="*/ 3 h 19"/>
                <a:gd name="T68" fmla="*/ 2 w 18"/>
                <a:gd name="T69" fmla="*/ 9 h 19"/>
                <a:gd name="T70" fmla="*/ 2 w 18"/>
                <a:gd name="T71" fmla="*/ 9 h 19"/>
                <a:gd name="T72" fmla="*/ 2 w 18"/>
                <a:gd name="T73" fmla="*/ 9 h 19"/>
                <a:gd name="T74" fmla="*/ 9 w 18"/>
                <a:gd name="T75" fmla="*/ 2 h 19"/>
                <a:gd name="T76" fmla="*/ 10 w 18"/>
                <a:gd name="T77" fmla="*/ 2 h 19"/>
                <a:gd name="T78" fmla="*/ 9 w 18"/>
                <a:gd name="T7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9">
                  <a:moveTo>
                    <a:pt x="7" y="18"/>
                  </a:moveTo>
                  <a:cubicBezTo>
                    <a:pt x="6" y="18"/>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1"/>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2"/>
                    <a:pt x="10" y="2"/>
                    <a:pt x="10" y="2"/>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68">
              <a:extLst>
                <a:ext uri="{FF2B5EF4-FFF2-40B4-BE49-F238E27FC236}">
                  <a16:creationId xmlns:a16="http://schemas.microsoft.com/office/drawing/2014/main" id="{560D630B-82E9-4059-B10E-43712DE61A38}"/>
                </a:ext>
              </a:extLst>
            </p:cNvPr>
            <p:cNvSpPr/>
            <p:nvPr/>
          </p:nvSpPr>
          <p:spPr bwMode="auto">
            <a:xfrm rot="964014">
              <a:off x="7095915" y="2099473"/>
              <a:ext cx="63574" cy="38112"/>
            </a:xfrm>
            <a:custGeom>
              <a:avLst/>
              <a:gdLst>
                <a:gd name="T0" fmla="*/ 10 w 12"/>
                <a:gd name="T1" fmla="*/ 7 h 7"/>
                <a:gd name="T2" fmla="*/ 7 w 12"/>
                <a:gd name="T3" fmla="*/ 3 h 7"/>
                <a:gd name="T4" fmla="*/ 2 w 12"/>
                <a:gd name="T5" fmla="*/ 7 h 7"/>
                <a:gd name="T6" fmla="*/ 1 w 12"/>
                <a:gd name="T7" fmla="*/ 7 h 7"/>
                <a:gd name="T8" fmla="*/ 1 w 12"/>
                <a:gd name="T9" fmla="*/ 7 h 7"/>
                <a:gd name="T10" fmla="*/ 1 w 12"/>
                <a:gd name="T11" fmla="*/ 5 h 7"/>
                <a:gd name="T12" fmla="*/ 1 w 12"/>
                <a:gd name="T13" fmla="*/ 5 h 7"/>
                <a:gd name="T14" fmla="*/ 6 w 12"/>
                <a:gd name="T15" fmla="*/ 0 h 7"/>
                <a:gd name="T16" fmla="*/ 7 w 12"/>
                <a:gd name="T17" fmla="*/ 0 h 7"/>
                <a:gd name="T18" fmla="*/ 7 w 12"/>
                <a:gd name="T19" fmla="*/ 0 h 7"/>
                <a:gd name="T20" fmla="*/ 8 w 12"/>
                <a:gd name="T21" fmla="*/ 0 h 7"/>
                <a:gd name="T22" fmla="*/ 8 w 12"/>
                <a:gd name="T23" fmla="*/ 0 h 7"/>
                <a:gd name="T24" fmla="*/ 12 w 12"/>
                <a:gd name="T25" fmla="*/ 5 h 7"/>
                <a:gd name="T26" fmla="*/ 11 w 12"/>
                <a:gd name="T27" fmla="*/ 7 h 7"/>
                <a:gd name="T28" fmla="*/ 11 w 12"/>
                <a:gd name="T29" fmla="*/ 7 h 7"/>
                <a:gd name="T30" fmla="*/ 11 w 12"/>
                <a:gd name="T31" fmla="*/ 7 h 7"/>
                <a:gd name="T32" fmla="*/ 11 w 12"/>
                <a:gd name="T33" fmla="*/ 7 h 7"/>
                <a:gd name="T34" fmla="*/ 10 w 12"/>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10" y="7"/>
                  </a:moveTo>
                  <a:cubicBezTo>
                    <a:pt x="7" y="3"/>
                    <a:pt x="7" y="3"/>
                    <a:pt x="7" y="3"/>
                  </a:cubicBezTo>
                  <a:cubicBezTo>
                    <a:pt x="2" y="7"/>
                    <a:pt x="2" y="7"/>
                    <a:pt x="2" y="7"/>
                  </a:cubicBezTo>
                  <a:cubicBezTo>
                    <a:pt x="2" y="7"/>
                    <a:pt x="1" y="7"/>
                    <a:pt x="1" y="7"/>
                  </a:cubicBezTo>
                  <a:cubicBezTo>
                    <a:pt x="1" y="7"/>
                    <a:pt x="1" y="7"/>
                    <a:pt x="1" y="7"/>
                  </a:cubicBezTo>
                  <a:cubicBezTo>
                    <a:pt x="0" y="6"/>
                    <a:pt x="0" y="6"/>
                    <a:pt x="1" y="5"/>
                  </a:cubicBezTo>
                  <a:cubicBezTo>
                    <a:pt x="1" y="5"/>
                    <a:pt x="1" y="5"/>
                    <a:pt x="1" y="5"/>
                  </a:cubicBezTo>
                  <a:cubicBezTo>
                    <a:pt x="6" y="0"/>
                    <a:pt x="6" y="0"/>
                    <a:pt x="6" y="0"/>
                  </a:cubicBezTo>
                  <a:cubicBezTo>
                    <a:pt x="6" y="0"/>
                    <a:pt x="7" y="0"/>
                    <a:pt x="7" y="0"/>
                  </a:cubicBezTo>
                  <a:cubicBezTo>
                    <a:pt x="7" y="0"/>
                    <a:pt x="7" y="0"/>
                    <a:pt x="7" y="0"/>
                  </a:cubicBezTo>
                  <a:cubicBezTo>
                    <a:pt x="7" y="0"/>
                    <a:pt x="7" y="0"/>
                    <a:pt x="8" y="0"/>
                  </a:cubicBezTo>
                  <a:cubicBezTo>
                    <a:pt x="8" y="0"/>
                    <a:pt x="8" y="0"/>
                    <a:pt x="8" y="0"/>
                  </a:cubicBezTo>
                  <a:cubicBezTo>
                    <a:pt x="12" y="5"/>
                    <a:pt x="12" y="5"/>
                    <a:pt x="12" y="5"/>
                  </a:cubicBezTo>
                  <a:cubicBezTo>
                    <a:pt x="12" y="6"/>
                    <a:pt x="12" y="7"/>
                    <a:pt x="11" y="7"/>
                  </a:cubicBezTo>
                  <a:cubicBezTo>
                    <a:pt x="11" y="7"/>
                    <a:pt x="11" y="7"/>
                    <a:pt x="11" y="7"/>
                  </a:cubicBezTo>
                  <a:cubicBezTo>
                    <a:pt x="11" y="7"/>
                    <a:pt x="11" y="7"/>
                    <a:pt x="11" y="7"/>
                  </a:cubicBezTo>
                  <a:cubicBezTo>
                    <a:pt x="11" y="7"/>
                    <a:pt x="11" y="7"/>
                    <a:pt x="11" y="7"/>
                  </a:cubicBezTo>
                  <a:cubicBezTo>
                    <a:pt x="10" y="7"/>
                    <a:pt x="10" y="7"/>
                    <a:pt x="10" y="7"/>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69">
              <a:extLst>
                <a:ext uri="{FF2B5EF4-FFF2-40B4-BE49-F238E27FC236}">
                  <a16:creationId xmlns:a16="http://schemas.microsoft.com/office/drawing/2014/main" id="{95F5A6BF-5A5C-40DF-9001-5FE25DAAC9A3}"/>
                </a:ext>
              </a:extLst>
            </p:cNvPr>
            <p:cNvSpPr>
              <a:spLocks noEditPoints="1"/>
            </p:cNvSpPr>
            <p:nvPr/>
          </p:nvSpPr>
          <p:spPr bwMode="auto">
            <a:xfrm rot="964014">
              <a:off x="7154115" y="1923623"/>
              <a:ext cx="94264" cy="100885"/>
            </a:xfrm>
            <a:custGeom>
              <a:avLst/>
              <a:gdLst>
                <a:gd name="T0" fmla="*/ 7 w 18"/>
                <a:gd name="T1" fmla="*/ 18 h 19"/>
                <a:gd name="T2" fmla="*/ 0 w 18"/>
                <a:gd name="T3" fmla="*/ 8 h 19"/>
                <a:gd name="T4" fmla="*/ 0 w 18"/>
                <a:gd name="T5" fmla="*/ 8 h 19"/>
                <a:gd name="T6" fmla="*/ 0 w 18"/>
                <a:gd name="T7" fmla="*/ 8 h 19"/>
                <a:gd name="T8" fmla="*/ 0 w 18"/>
                <a:gd name="T9" fmla="*/ 8 h 19"/>
                <a:gd name="T10" fmla="*/ 9 w 18"/>
                <a:gd name="T11" fmla="*/ 1 h 19"/>
                <a:gd name="T12" fmla="*/ 9 w 18"/>
                <a:gd name="T13" fmla="*/ 1 h 19"/>
                <a:gd name="T14" fmla="*/ 10 w 18"/>
                <a:gd name="T15" fmla="*/ 1 h 19"/>
                <a:gd name="T16" fmla="*/ 10 w 18"/>
                <a:gd name="T17" fmla="*/ 1 h 19"/>
                <a:gd name="T18" fmla="*/ 17 w 18"/>
                <a:gd name="T19" fmla="*/ 9 h 19"/>
                <a:gd name="T20" fmla="*/ 17 w 18"/>
                <a:gd name="T21" fmla="*/ 11 h 19"/>
                <a:gd name="T22" fmla="*/ 17 w 18"/>
                <a:gd name="T23" fmla="*/ 11 h 19"/>
                <a:gd name="T24" fmla="*/ 10 w 18"/>
                <a:gd name="T25" fmla="*/ 17 h 19"/>
                <a:gd name="T26" fmla="*/ 10 w 18"/>
                <a:gd name="T27" fmla="*/ 17 h 19"/>
                <a:gd name="T28" fmla="*/ 8 w 18"/>
                <a:gd name="T29" fmla="*/ 19 h 19"/>
                <a:gd name="T30" fmla="*/ 8 w 18"/>
                <a:gd name="T31" fmla="*/ 19 h 19"/>
                <a:gd name="T32" fmla="*/ 7 w 18"/>
                <a:gd name="T33" fmla="*/ 18 h 19"/>
                <a:gd name="T34" fmla="*/ 8 w 18"/>
                <a:gd name="T35" fmla="*/ 17 h 19"/>
                <a:gd name="T36" fmla="*/ 8 w 18"/>
                <a:gd name="T37" fmla="*/ 17 h 19"/>
                <a:gd name="T38" fmla="*/ 2 w 18"/>
                <a:gd name="T39" fmla="*/ 9 h 19"/>
                <a:gd name="T40" fmla="*/ 3 w 18"/>
                <a:gd name="T41" fmla="*/ 10 h 19"/>
                <a:gd name="T42" fmla="*/ 3 w 18"/>
                <a:gd name="T43" fmla="*/ 10 h 19"/>
                <a:gd name="T44" fmla="*/ 5 w 18"/>
                <a:gd name="T45" fmla="*/ 13 h 19"/>
                <a:gd name="T46" fmla="*/ 5 w 18"/>
                <a:gd name="T47" fmla="*/ 13 h 19"/>
                <a:gd name="T48" fmla="*/ 8 w 18"/>
                <a:gd name="T49" fmla="*/ 16 h 19"/>
                <a:gd name="T50" fmla="*/ 8 w 18"/>
                <a:gd name="T51" fmla="*/ 16 h 19"/>
                <a:gd name="T52" fmla="*/ 9 w 18"/>
                <a:gd name="T53" fmla="*/ 16 h 19"/>
                <a:gd name="T54" fmla="*/ 9 w 18"/>
                <a:gd name="T55" fmla="*/ 16 h 19"/>
                <a:gd name="T56" fmla="*/ 12 w 18"/>
                <a:gd name="T57" fmla="*/ 13 h 19"/>
                <a:gd name="T58" fmla="*/ 12 w 18"/>
                <a:gd name="T59" fmla="*/ 13 h 19"/>
                <a:gd name="T60" fmla="*/ 15 w 18"/>
                <a:gd name="T61" fmla="*/ 10 h 19"/>
                <a:gd name="T62" fmla="*/ 15 w 18"/>
                <a:gd name="T63" fmla="*/ 10 h 19"/>
                <a:gd name="T64" fmla="*/ 9 w 18"/>
                <a:gd name="T65" fmla="*/ 3 h 19"/>
                <a:gd name="T66" fmla="*/ 2 w 18"/>
                <a:gd name="T67" fmla="*/ 9 h 19"/>
                <a:gd name="T68" fmla="*/ 2 w 18"/>
                <a:gd name="T69" fmla="*/ 9 h 19"/>
                <a:gd name="T70" fmla="*/ 2 w 18"/>
                <a:gd name="T71" fmla="*/ 9 h 19"/>
                <a:gd name="T72" fmla="*/ 9 w 18"/>
                <a:gd name="T73" fmla="*/ 2 h 19"/>
                <a:gd name="T74" fmla="*/ 10 w 18"/>
                <a:gd name="T75" fmla="*/ 1 h 19"/>
                <a:gd name="T76" fmla="*/ 9 w 18"/>
                <a:gd name="T7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9">
                  <a:moveTo>
                    <a:pt x="7" y="18"/>
                  </a:moveTo>
                  <a:cubicBezTo>
                    <a:pt x="6" y="17"/>
                    <a:pt x="0" y="11"/>
                    <a:pt x="0" y="8"/>
                  </a:cubicBezTo>
                  <a:cubicBezTo>
                    <a:pt x="0" y="8"/>
                    <a:pt x="0" y="8"/>
                    <a:pt x="0" y="8"/>
                  </a:cubicBezTo>
                  <a:cubicBezTo>
                    <a:pt x="0" y="8"/>
                    <a:pt x="0" y="8"/>
                    <a:pt x="0" y="8"/>
                  </a:cubicBezTo>
                  <a:cubicBezTo>
                    <a:pt x="0" y="8"/>
                    <a:pt x="0" y="8"/>
                    <a:pt x="0" y="8"/>
                  </a:cubicBezTo>
                  <a:cubicBezTo>
                    <a:pt x="1" y="7"/>
                    <a:pt x="9" y="1"/>
                    <a:pt x="9" y="1"/>
                  </a:cubicBezTo>
                  <a:cubicBezTo>
                    <a:pt x="9" y="1"/>
                    <a:pt x="9" y="1"/>
                    <a:pt x="9" y="1"/>
                  </a:cubicBezTo>
                  <a:cubicBezTo>
                    <a:pt x="9" y="0"/>
                    <a:pt x="10" y="0"/>
                    <a:pt x="10" y="1"/>
                  </a:cubicBezTo>
                  <a:cubicBezTo>
                    <a:pt x="10" y="1"/>
                    <a:pt x="10" y="1"/>
                    <a:pt x="10" y="1"/>
                  </a:cubicBezTo>
                  <a:cubicBezTo>
                    <a:pt x="17" y="9"/>
                    <a:pt x="17" y="9"/>
                    <a:pt x="17" y="9"/>
                  </a:cubicBezTo>
                  <a:cubicBezTo>
                    <a:pt x="18" y="10"/>
                    <a:pt x="18" y="10"/>
                    <a:pt x="17" y="11"/>
                  </a:cubicBezTo>
                  <a:cubicBezTo>
                    <a:pt x="17" y="11"/>
                    <a:pt x="17" y="11"/>
                    <a:pt x="17" y="11"/>
                  </a:cubicBezTo>
                  <a:cubicBezTo>
                    <a:pt x="17" y="11"/>
                    <a:pt x="13" y="15"/>
                    <a:pt x="10" y="17"/>
                  </a:cubicBezTo>
                  <a:cubicBezTo>
                    <a:pt x="10" y="17"/>
                    <a:pt x="10" y="17"/>
                    <a:pt x="10" y="17"/>
                  </a:cubicBezTo>
                  <a:cubicBezTo>
                    <a:pt x="9" y="18"/>
                    <a:pt x="9" y="18"/>
                    <a:pt x="8" y="19"/>
                  </a:cubicBezTo>
                  <a:cubicBezTo>
                    <a:pt x="8" y="19"/>
                    <a:pt x="8" y="19"/>
                    <a:pt x="8" y="19"/>
                  </a:cubicBezTo>
                  <a:cubicBezTo>
                    <a:pt x="8" y="19"/>
                    <a:pt x="7" y="19"/>
                    <a:pt x="7" y="18"/>
                  </a:cubicBezTo>
                  <a:close/>
                  <a:moveTo>
                    <a:pt x="8" y="17"/>
                  </a:moveTo>
                  <a:cubicBezTo>
                    <a:pt x="8" y="17"/>
                    <a:pt x="8" y="17"/>
                    <a:pt x="8" y="17"/>
                  </a:cubicBezTo>
                  <a:close/>
                  <a:moveTo>
                    <a:pt x="2" y="9"/>
                  </a:moveTo>
                  <a:cubicBezTo>
                    <a:pt x="2" y="9"/>
                    <a:pt x="2" y="9"/>
                    <a:pt x="3" y="10"/>
                  </a:cubicBezTo>
                  <a:cubicBezTo>
                    <a:pt x="3" y="10"/>
                    <a:pt x="3" y="10"/>
                    <a:pt x="3" y="10"/>
                  </a:cubicBezTo>
                  <a:cubicBezTo>
                    <a:pt x="3" y="11"/>
                    <a:pt x="4" y="12"/>
                    <a:pt x="5" y="13"/>
                  </a:cubicBezTo>
                  <a:cubicBezTo>
                    <a:pt x="5" y="13"/>
                    <a:pt x="5" y="13"/>
                    <a:pt x="5" y="13"/>
                  </a:cubicBezTo>
                  <a:cubicBezTo>
                    <a:pt x="6" y="14"/>
                    <a:pt x="7" y="16"/>
                    <a:pt x="8" y="16"/>
                  </a:cubicBezTo>
                  <a:cubicBezTo>
                    <a:pt x="8" y="16"/>
                    <a:pt x="8" y="16"/>
                    <a:pt x="8" y="16"/>
                  </a:cubicBezTo>
                  <a:cubicBezTo>
                    <a:pt x="8" y="16"/>
                    <a:pt x="8" y="16"/>
                    <a:pt x="9" y="16"/>
                  </a:cubicBezTo>
                  <a:cubicBezTo>
                    <a:pt x="9" y="16"/>
                    <a:pt x="9" y="16"/>
                    <a:pt x="9" y="16"/>
                  </a:cubicBezTo>
                  <a:cubicBezTo>
                    <a:pt x="10" y="15"/>
                    <a:pt x="11" y="14"/>
                    <a:pt x="12" y="13"/>
                  </a:cubicBezTo>
                  <a:cubicBezTo>
                    <a:pt x="12" y="13"/>
                    <a:pt x="12" y="13"/>
                    <a:pt x="12" y="13"/>
                  </a:cubicBezTo>
                  <a:cubicBezTo>
                    <a:pt x="13" y="12"/>
                    <a:pt x="15" y="10"/>
                    <a:pt x="15" y="10"/>
                  </a:cubicBezTo>
                  <a:cubicBezTo>
                    <a:pt x="15" y="10"/>
                    <a:pt x="15" y="10"/>
                    <a:pt x="15" y="10"/>
                  </a:cubicBezTo>
                  <a:cubicBezTo>
                    <a:pt x="9" y="3"/>
                    <a:pt x="9" y="3"/>
                    <a:pt x="9" y="3"/>
                  </a:cubicBezTo>
                  <a:cubicBezTo>
                    <a:pt x="8" y="4"/>
                    <a:pt x="3" y="8"/>
                    <a:pt x="2" y="9"/>
                  </a:cubicBezTo>
                  <a:cubicBezTo>
                    <a:pt x="2" y="9"/>
                    <a:pt x="2" y="9"/>
                    <a:pt x="2" y="9"/>
                  </a:cubicBezTo>
                  <a:cubicBezTo>
                    <a:pt x="2" y="9"/>
                    <a:pt x="2" y="9"/>
                    <a:pt x="2" y="9"/>
                  </a:cubicBezTo>
                  <a:close/>
                  <a:moveTo>
                    <a:pt x="9" y="2"/>
                  </a:moveTo>
                  <a:cubicBezTo>
                    <a:pt x="10" y="1"/>
                    <a:pt x="10" y="1"/>
                    <a:pt x="10" y="1"/>
                  </a:cubicBezTo>
                  <a:cubicBezTo>
                    <a:pt x="9" y="2"/>
                    <a:pt x="9" y="2"/>
                    <a:pt x="9"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70">
              <a:extLst>
                <a:ext uri="{FF2B5EF4-FFF2-40B4-BE49-F238E27FC236}">
                  <a16:creationId xmlns:a16="http://schemas.microsoft.com/office/drawing/2014/main" id="{305457F4-B3A6-4EA6-ADC6-F1A6A3EDA163}"/>
                </a:ext>
              </a:extLst>
            </p:cNvPr>
            <p:cNvSpPr>
              <a:spLocks noEditPoints="1"/>
            </p:cNvSpPr>
            <p:nvPr/>
          </p:nvSpPr>
          <p:spPr bwMode="auto">
            <a:xfrm rot="964014">
              <a:off x="7020844" y="2001439"/>
              <a:ext cx="92073" cy="94161"/>
            </a:xfrm>
            <a:custGeom>
              <a:avLst/>
              <a:gdLst>
                <a:gd name="T0" fmla="*/ 7 w 18"/>
                <a:gd name="T1" fmla="*/ 18 h 18"/>
                <a:gd name="T2" fmla="*/ 0 w 18"/>
                <a:gd name="T3" fmla="*/ 8 h 18"/>
                <a:gd name="T4" fmla="*/ 0 w 18"/>
                <a:gd name="T5" fmla="*/ 8 h 18"/>
                <a:gd name="T6" fmla="*/ 0 w 18"/>
                <a:gd name="T7" fmla="*/ 7 h 18"/>
                <a:gd name="T8" fmla="*/ 0 w 18"/>
                <a:gd name="T9" fmla="*/ 7 h 18"/>
                <a:gd name="T10" fmla="*/ 9 w 18"/>
                <a:gd name="T11" fmla="*/ 0 h 18"/>
                <a:gd name="T12" fmla="*/ 9 w 18"/>
                <a:gd name="T13" fmla="*/ 0 h 18"/>
                <a:gd name="T14" fmla="*/ 10 w 18"/>
                <a:gd name="T15" fmla="*/ 0 h 18"/>
                <a:gd name="T16" fmla="*/ 10 w 18"/>
                <a:gd name="T17" fmla="*/ 0 h 18"/>
                <a:gd name="T18" fmla="*/ 18 w 18"/>
                <a:gd name="T19" fmla="*/ 8 h 18"/>
                <a:gd name="T20" fmla="*/ 17 w 18"/>
                <a:gd name="T21" fmla="*/ 10 h 18"/>
                <a:gd name="T22" fmla="*/ 17 w 18"/>
                <a:gd name="T23" fmla="*/ 10 h 18"/>
                <a:gd name="T24" fmla="*/ 10 w 18"/>
                <a:gd name="T25" fmla="*/ 16 h 18"/>
                <a:gd name="T26" fmla="*/ 10 w 18"/>
                <a:gd name="T27" fmla="*/ 16 h 18"/>
                <a:gd name="T28" fmla="*/ 8 w 18"/>
                <a:gd name="T29" fmla="*/ 18 h 18"/>
                <a:gd name="T30" fmla="*/ 8 w 18"/>
                <a:gd name="T31" fmla="*/ 18 h 18"/>
                <a:gd name="T32" fmla="*/ 7 w 18"/>
                <a:gd name="T33" fmla="*/ 18 h 18"/>
                <a:gd name="T34" fmla="*/ 8 w 18"/>
                <a:gd name="T35" fmla="*/ 16 h 18"/>
                <a:gd name="T36" fmla="*/ 8 w 18"/>
                <a:gd name="T37" fmla="*/ 16 h 18"/>
                <a:gd name="T38" fmla="*/ 2 w 18"/>
                <a:gd name="T39" fmla="*/ 8 h 18"/>
                <a:gd name="T40" fmla="*/ 3 w 18"/>
                <a:gd name="T41" fmla="*/ 9 h 18"/>
                <a:gd name="T42" fmla="*/ 3 w 18"/>
                <a:gd name="T43" fmla="*/ 9 h 18"/>
                <a:gd name="T44" fmla="*/ 5 w 18"/>
                <a:gd name="T45" fmla="*/ 12 h 18"/>
                <a:gd name="T46" fmla="*/ 5 w 18"/>
                <a:gd name="T47" fmla="*/ 12 h 18"/>
                <a:gd name="T48" fmla="*/ 8 w 18"/>
                <a:gd name="T49" fmla="*/ 15 h 18"/>
                <a:gd name="T50" fmla="*/ 8 w 18"/>
                <a:gd name="T51" fmla="*/ 15 h 18"/>
                <a:gd name="T52" fmla="*/ 9 w 18"/>
                <a:gd name="T53" fmla="*/ 15 h 18"/>
                <a:gd name="T54" fmla="*/ 9 w 18"/>
                <a:gd name="T55" fmla="*/ 15 h 18"/>
                <a:gd name="T56" fmla="*/ 12 w 18"/>
                <a:gd name="T57" fmla="*/ 12 h 18"/>
                <a:gd name="T58" fmla="*/ 12 w 18"/>
                <a:gd name="T59" fmla="*/ 12 h 18"/>
                <a:gd name="T60" fmla="*/ 15 w 18"/>
                <a:gd name="T61" fmla="*/ 9 h 18"/>
                <a:gd name="T62" fmla="*/ 15 w 18"/>
                <a:gd name="T63" fmla="*/ 9 h 18"/>
                <a:gd name="T64" fmla="*/ 9 w 18"/>
                <a:gd name="T65" fmla="*/ 2 h 18"/>
                <a:gd name="T66" fmla="*/ 2 w 18"/>
                <a:gd name="T67" fmla="*/ 8 h 18"/>
                <a:gd name="T68" fmla="*/ 2 w 18"/>
                <a:gd name="T69" fmla="*/ 8 h 18"/>
                <a:gd name="T70" fmla="*/ 2 w 18"/>
                <a:gd name="T71" fmla="*/ 8 h 18"/>
                <a:gd name="T72" fmla="*/ 9 w 18"/>
                <a:gd name="T73" fmla="*/ 1 h 18"/>
                <a:gd name="T74" fmla="*/ 10 w 18"/>
                <a:gd name="T75" fmla="*/ 1 h 18"/>
                <a:gd name="T76" fmla="*/ 9 w 18"/>
                <a:gd name="T7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8">
                  <a:moveTo>
                    <a:pt x="7" y="18"/>
                  </a:moveTo>
                  <a:cubicBezTo>
                    <a:pt x="6" y="17"/>
                    <a:pt x="0" y="10"/>
                    <a:pt x="0" y="8"/>
                  </a:cubicBezTo>
                  <a:cubicBezTo>
                    <a:pt x="0" y="8"/>
                    <a:pt x="0" y="8"/>
                    <a:pt x="0" y="8"/>
                  </a:cubicBezTo>
                  <a:cubicBezTo>
                    <a:pt x="0" y="7"/>
                    <a:pt x="0" y="7"/>
                    <a:pt x="0" y="7"/>
                  </a:cubicBezTo>
                  <a:cubicBezTo>
                    <a:pt x="0" y="7"/>
                    <a:pt x="0" y="7"/>
                    <a:pt x="0" y="7"/>
                  </a:cubicBezTo>
                  <a:cubicBezTo>
                    <a:pt x="1" y="6"/>
                    <a:pt x="9" y="0"/>
                    <a:pt x="9" y="0"/>
                  </a:cubicBezTo>
                  <a:cubicBezTo>
                    <a:pt x="9" y="0"/>
                    <a:pt x="9" y="0"/>
                    <a:pt x="9" y="0"/>
                  </a:cubicBezTo>
                  <a:cubicBezTo>
                    <a:pt x="9" y="0"/>
                    <a:pt x="10" y="0"/>
                    <a:pt x="10" y="0"/>
                  </a:cubicBezTo>
                  <a:cubicBezTo>
                    <a:pt x="10" y="0"/>
                    <a:pt x="10" y="0"/>
                    <a:pt x="10" y="0"/>
                  </a:cubicBezTo>
                  <a:cubicBezTo>
                    <a:pt x="18" y="8"/>
                    <a:pt x="18" y="8"/>
                    <a:pt x="18" y="8"/>
                  </a:cubicBezTo>
                  <a:cubicBezTo>
                    <a:pt x="18" y="9"/>
                    <a:pt x="18" y="9"/>
                    <a:pt x="17" y="10"/>
                  </a:cubicBezTo>
                  <a:cubicBezTo>
                    <a:pt x="17" y="10"/>
                    <a:pt x="17" y="10"/>
                    <a:pt x="17" y="10"/>
                  </a:cubicBezTo>
                  <a:cubicBezTo>
                    <a:pt x="17" y="10"/>
                    <a:pt x="13" y="14"/>
                    <a:pt x="10" y="16"/>
                  </a:cubicBezTo>
                  <a:cubicBezTo>
                    <a:pt x="10" y="16"/>
                    <a:pt x="10" y="16"/>
                    <a:pt x="10" y="16"/>
                  </a:cubicBezTo>
                  <a:cubicBezTo>
                    <a:pt x="9" y="17"/>
                    <a:pt x="9" y="17"/>
                    <a:pt x="8" y="18"/>
                  </a:cubicBezTo>
                  <a:cubicBezTo>
                    <a:pt x="8" y="18"/>
                    <a:pt x="8" y="18"/>
                    <a:pt x="8" y="18"/>
                  </a:cubicBezTo>
                  <a:cubicBezTo>
                    <a:pt x="8" y="18"/>
                    <a:pt x="8" y="18"/>
                    <a:pt x="7" y="18"/>
                  </a:cubicBezTo>
                  <a:close/>
                  <a:moveTo>
                    <a:pt x="8" y="16"/>
                  </a:moveTo>
                  <a:cubicBezTo>
                    <a:pt x="8" y="16"/>
                    <a:pt x="8" y="16"/>
                    <a:pt x="8" y="16"/>
                  </a:cubicBezTo>
                  <a:close/>
                  <a:moveTo>
                    <a:pt x="2" y="8"/>
                  </a:moveTo>
                  <a:cubicBezTo>
                    <a:pt x="2" y="8"/>
                    <a:pt x="2" y="9"/>
                    <a:pt x="3" y="9"/>
                  </a:cubicBezTo>
                  <a:cubicBezTo>
                    <a:pt x="3" y="9"/>
                    <a:pt x="3" y="9"/>
                    <a:pt x="3" y="9"/>
                  </a:cubicBezTo>
                  <a:cubicBezTo>
                    <a:pt x="3" y="10"/>
                    <a:pt x="4" y="11"/>
                    <a:pt x="5" y="12"/>
                  </a:cubicBezTo>
                  <a:cubicBezTo>
                    <a:pt x="5" y="12"/>
                    <a:pt x="5" y="12"/>
                    <a:pt x="5" y="12"/>
                  </a:cubicBezTo>
                  <a:cubicBezTo>
                    <a:pt x="6" y="13"/>
                    <a:pt x="7" y="15"/>
                    <a:pt x="8" y="15"/>
                  </a:cubicBezTo>
                  <a:cubicBezTo>
                    <a:pt x="8" y="15"/>
                    <a:pt x="8" y="15"/>
                    <a:pt x="8" y="15"/>
                  </a:cubicBezTo>
                  <a:cubicBezTo>
                    <a:pt x="8" y="15"/>
                    <a:pt x="9" y="15"/>
                    <a:pt x="9" y="15"/>
                  </a:cubicBezTo>
                  <a:cubicBezTo>
                    <a:pt x="9" y="15"/>
                    <a:pt x="9" y="15"/>
                    <a:pt x="9" y="15"/>
                  </a:cubicBezTo>
                  <a:cubicBezTo>
                    <a:pt x="10" y="14"/>
                    <a:pt x="11" y="13"/>
                    <a:pt x="12" y="12"/>
                  </a:cubicBezTo>
                  <a:cubicBezTo>
                    <a:pt x="12" y="12"/>
                    <a:pt x="12" y="12"/>
                    <a:pt x="12" y="12"/>
                  </a:cubicBezTo>
                  <a:cubicBezTo>
                    <a:pt x="13" y="11"/>
                    <a:pt x="15" y="10"/>
                    <a:pt x="15" y="9"/>
                  </a:cubicBezTo>
                  <a:cubicBezTo>
                    <a:pt x="15" y="9"/>
                    <a:pt x="15" y="9"/>
                    <a:pt x="15" y="9"/>
                  </a:cubicBezTo>
                  <a:cubicBezTo>
                    <a:pt x="9" y="2"/>
                    <a:pt x="9" y="2"/>
                    <a:pt x="9" y="2"/>
                  </a:cubicBezTo>
                  <a:cubicBezTo>
                    <a:pt x="8" y="3"/>
                    <a:pt x="3" y="7"/>
                    <a:pt x="2" y="8"/>
                  </a:cubicBezTo>
                  <a:cubicBezTo>
                    <a:pt x="2" y="8"/>
                    <a:pt x="2" y="8"/>
                    <a:pt x="2" y="8"/>
                  </a:cubicBezTo>
                  <a:cubicBezTo>
                    <a:pt x="2" y="8"/>
                    <a:pt x="2" y="8"/>
                    <a:pt x="2" y="8"/>
                  </a:cubicBezTo>
                  <a:close/>
                  <a:moveTo>
                    <a:pt x="9" y="1"/>
                  </a:moveTo>
                  <a:cubicBezTo>
                    <a:pt x="10" y="1"/>
                    <a:pt x="10" y="1"/>
                    <a:pt x="10" y="1"/>
                  </a:cubicBezTo>
                  <a:cubicBezTo>
                    <a:pt x="9" y="1"/>
                    <a:pt x="9" y="1"/>
                    <a:pt x="9"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71">
              <a:extLst>
                <a:ext uri="{FF2B5EF4-FFF2-40B4-BE49-F238E27FC236}">
                  <a16:creationId xmlns:a16="http://schemas.microsoft.com/office/drawing/2014/main" id="{1CF3C779-EBBD-4264-824C-86F39CC091EF}"/>
                </a:ext>
              </a:extLst>
            </p:cNvPr>
            <p:cNvSpPr>
              <a:spLocks noEditPoints="1"/>
            </p:cNvSpPr>
            <p:nvPr/>
          </p:nvSpPr>
          <p:spPr bwMode="auto">
            <a:xfrm rot="964014">
              <a:off x="7211986" y="2056262"/>
              <a:ext cx="92073" cy="82950"/>
            </a:xfrm>
            <a:custGeom>
              <a:avLst/>
              <a:gdLst>
                <a:gd name="T0" fmla="*/ 6 w 18"/>
                <a:gd name="T1" fmla="*/ 16 h 16"/>
                <a:gd name="T2" fmla="*/ 3 w 18"/>
                <a:gd name="T3" fmla="*/ 13 h 16"/>
                <a:gd name="T4" fmla="*/ 3 w 18"/>
                <a:gd name="T5" fmla="*/ 13 h 16"/>
                <a:gd name="T6" fmla="*/ 0 w 18"/>
                <a:gd name="T7" fmla="*/ 8 h 16"/>
                <a:gd name="T8" fmla="*/ 0 w 18"/>
                <a:gd name="T9" fmla="*/ 8 h 16"/>
                <a:gd name="T10" fmla="*/ 0 w 18"/>
                <a:gd name="T11" fmla="*/ 7 h 16"/>
                <a:gd name="T12" fmla="*/ 0 w 18"/>
                <a:gd name="T13" fmla="*/ 7 h 16"/>
                <a:gd name="T14" fmla="*/ 9 w 18"/>
                <a:gd name="T15" fmla="*/ 0 h 16"/>
                <a:gd name="T16" fmla="*/ 9 w 18"/>
                <a:gd name="T17" fmla="*/ 0 h 16"/>
                <a:gd name="T18" fmla="*/ 10 w 18"/>
                <a:gd name="T19" fmla="*/ 1 h 16"/>
                <a:gd name="T20" fmla="*/ 10 w 18"/>
                <a:gd name="T21" fmla="*/ 1 h 16"/>
                <a:gd name="T22" fmla="*/ 17 w 18"/>
                <a:gd name="T23" fmla="*/ 9 h 16"/>
                <a:gd name="T24" fmla="*/ 18 w 18"/>
                <a:gd name="T25" fmla="*/ 10 h 16"/>
                <a:gd name="T26" fmla="*/ 18 w 18"/>
                <a:gd name="T27" fmla="*/ 10 h 16"/>
                <a:gd name="T28" fmla="*/ 17 w 18"/>
                <a:gd name="T29" fmla="*/ 10 h 16"/>
                <a:gd name="T30" fmla="*/ 17 w 18"/>
                <a:gd name="T31" fmla="*/ 10 h 16"/>
                <a:gd name="T32" fmla="*/ 13 w 18"/>
                <a:gd name="T33" fmla="*/ 13 h 16"/>
                <a:gd name="T34" fmla="*/ 13 w 18"/>
                <a:gd name="T35" fmla="*/ 13 h 16"/>
                <a:gd name="T36" fmla="*/ 7 w 18"/>
                <a:gd name="T37" fmla="*/ 16 h 16"/>
                <a:gd name="T38" fmla="*/ 7 w 18"/>
                <a:gd name="T39" fmla="*/ 16 h 16"/>
                <a:gd name="T40" fmla="*/ 6 w 18"/>
                <a:gd name="T41" fmla="*/ 16 h 16"/>
                <a:gd name="T42" fmla="*/ 3 w 18"/>
                <a:gd name="T43" fmla="*/ 9 h 16"/>
                <a:gd name="T44" fmla="*/ 4 w 18"/>
                <a:gd name="T45" fmla="*/ 11 h 16"/>
                <a:gd name="T46" fmla="*/ 4 w 18"/>
                <a:gd name="T47" fmla="*/ 11 h 16"/>
                <a:gd name="T48" fmla="*/ 7 w 18"/>
                <a:gd name="T49" fmla="*/ 14 h 16"/>
                <a:gd name="T50" fmla="*/ 7 w 18"/>
                <a:gd name="T51" fmla="*/ 14 h 16"/>
                <a:gd name="T52" fmla="*/ 8 w 18"/>
                <a:gd name="T53" fmla="*/ 14 h 16"/>
                <a:gd name="T54" fmla="*/ 8 w 18"/>
                <a:gd name="T55" fmla="*/ 14 h 16"/>
                <a:gd name="T56" fmla="*/ 12 w 18"/>
                <a:gd name="T57" fmla="*/ 12 h 16"/>
                <a:gd name="T58" fmla="*/ 12 w 18"/>
                <a:gd name="T59" fmla="*/ 12 h 16"/>
                <a:gd name="T60" fmla="*/ 15 w 18"/>
                <a:gd name="T61" fmla="*/ 9 h 16"/>
                <a:gd name="T62" fmla="*/ 15 w 18"/>
                <a:gd name="T63" fmla="*/ 9 h 16"/>
                <a:gd name="T64" fmla="*/ 9 w 18"/>
                <a:gd name="T65" fmla="*/ 3 h 16"/>
                <a:gd name="T66" fmla="*/ 2 w 18"/>
                <a:gd name="T67" fmla="*/ 8 h 16"/>
                <a:gd name="T68" fmla="*/ 2 w 18"/>
                <a:gd name="T69" fmla="*/ 8 h 16"/>
                <a:gd name="T70" fmla="*/ 3 w 18"/>
                <a:gd name="T71" fmla="*/ 9 h 16"/>
                <a:gd name="T72" fmla="*/ 9 w 18"/>
                <a:gd name="T73" fmla="*/ 2 h 16"/>
                <a:gd name="T74" fmla="*/ 10 w 18"/>
                <a:gd name="T75" fmla="*/ 1 h 16"/>
                <a:gd name="T76" fmla="*/ 9 w 18"/>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6">
                  <a:moveTo>
                    <a:pt x="6" y="16"/>
                  </a:moveTo>
                  <a:cubicBezTo>
                    <a:pt x="6" y="16"/>
                    <a:pt x="5" y="15"/>
                    <a:pt x="3" y="13"/>
                  </a:cubicBezTo>
                  <a:cubicBezTo>
                    <a:pt x="3" y="13"/>
                    <a:pt x="3" y="13"/>
                    <a:pt x="3" y="13"/>
                  </a:cubicBezTo>
                  <a:cubicBezTo>
                    <a:pt x="2" y="11"/>
                    <a:pt x="0" y="10"/>
                    <a:pt x="0" y="8"/>
                  </a:cubicBezTo>
                  <a:cubicBezTo>
                    <a:pt x="0" y="8"/>
                    <a:pt x="0" y="8"/>
                    <a:pt x="0" y="8"/>
                  </a:cubicBezTo>
                  <a:cubicBezTo>
                    <a:pt x="0" y="8"/>
                    <a:pt x="0" y="8"/>
                    <a:pt x="0" y="7"/>
                  </a:cubicBezTo>
                  <a:cubicBezTo>
                    <a:pt x="0" y="7"/>
                    <a:pt x="0" y="7"/>
                    <a:pt x="0" y="7"/>
                  </a:cubicBezTo>
                  <a:cubicBezTo>
                    <a:pt x="1" y="6"/>
                    <a:pt x="9" y="0"/>
                    <a:pt x="9" y="0"/>
                  </a:cubicBezTo>
                  <a:cubicBezTo>
                    <a:pt x="9" y="0"/>
                    <a:pt x="9" y="0"/>
                    <a:pt x="9" y="0"/>
                  </a:cubicBezTo>
                  <a:cubicBezTo>
                    <a:pt x="9" y="0"/>
                    <a:pt x="10" y="0"/>
                    <a:pt x="10" y="1"/>
                  </a:cubicBezTo>
                  <a:cubicBezTo>
                    <a:pt x="10" y="1"/>
                    <a:pt x="10" y="1"/>
                    <a:pt x="10" y="1"/>
                  </a:cubicBezTo>
                  <a:cubicBezTo>
                    <a:pt x="17" y="9"/>
                    <a:pt x="17" y="9"/>
                    <a:pt x="17" y="9"/>
                  </a:cubicBezTo>
                  <a:cubicBezTo>
                    <a:pt x="18" y="9"/>
                    <a:pt x="18" y="9"/>
                    <a:pt x="18" y="10"/>
                  </a:cubicBezTo>
                  <a:cubicBezTo>
                    <a:pt x="18" y="10"/>
                    <a:pt x="18" y="10"/>
                    <a:pt x="18" y="10"/>
                  </a:cubicBezTo>
                  <a:cubicBezTo>
                    <a:pt x="18" y="10"/>
                    <a:pt x="17" y="10"/>
                    <a:pt x="17" y="10"/>
                  </a:cubicBezTo>
                  <a:cubicBezTo>
                    <a:pt x="17" y="10"/>
                    <a:pt x="17" y="10"/>
                    <a:pt x="17" y="10"/>
                  </a:cubicBezTo>
                  <a:cubicBezTo>
                    <a:pt x="17" y="10"/>
                    <a:pt x="15" y="12"/>
                    <a:pt x="13" y="13"/>
                  </a:cubicBezTo>
                  <a:cubicBezTo>
                    <a:pt x="13" y="13"/>
                    <a:pt x="13" y="13"/>
                    <a:pt x="13" y="13"/>
                  </a:cubicBezTo>
                  <a:cubicBezTo>
                    <a:pt x="10" y="15"/>
                    <a:pt x="8" y="16"/>
                    <a:pt x="7" y="16"/>
                  </a:cubicBezTo>
                  <a:cubicBezTo>
                    <a:pt x="7" y="16"/>
                    <a:pt x="7" y="16"/>
                    <a:pt x="7" y="16"/>
                  </a:cubicBezTo>
                  <a:cubicBezTo>
                    <a:pt x="7" y="16"/>
                    <a:pt x="7" y="16"/>
                    <a:pt x="6" y="16"/>
                  </a:cubicBezTo>
                  <a:close/>
                  <a:moveTo>
                    <a:pt x="3" y="9"/>
                  </a:moveTo>
                  <a:cubicBezTo>
                    <a:pt x="3" y="10"/>
                    <a:pt x="4" y="11"/>
                    <a:pt x="4" y="11"/>
                  </a:cubicBezTo>
                  <a:cubicBezTo>
                    <a:pt x="4" y="11"/>
                    <a:pt x="4" y="11"/>
                    <a:pt x="4" y="11"/>
                  </a:cubicBezTo>
                  <a:cubicBezTo>
                    <a:pt x="6" y="13"/>
                    <a:pt x="7" y="14"/>
                    <a:pt x="7" y="14"/>
                  </a:cubicBezTo>
                  <a:cubicBezTo>
                    <a:pt x="7" y="14"/>
                    <a:pt x="7" y="14"/>
                    <a:pt x="7" y="14"/>
                  </a:cubicBezTo>
                  <a:cubicBezTo>
                    <a:pt x="7" y="14"/>
                    <a:pt x="8" y="14"/>
                    <a:pt x="8" y="14"/>
                  </a:cubicBezTo>
                  <a:cubicBezTo>
                    <a:pt x="8" y="14"/>
                    <a:pt x="8" y="14"/>
                    <a:pt x="8" y="14"/>
                  </a:cubicBezTo>
                  <a:cubicBezTo>
                    <a:pt x="9" y="13"/>
                    <a:pt x="10" y="12"/>
                    <a:pt x="12" y="12"/>
                  </a:cubicBezTo>
                  <a:cubicBezTo>
                    <a:pt x="12" y="12"/>
                    <a:pt x="12" y="12"/>
                    <a:pt x="12" y="12"/>
                  </a:cubicBezTo>
                  <a:cubicBezTo>
                    <a:pt x="13" y="11"/>
                    <a:pt x="14" y="10"/>
                    <a:pt x="15" y="9"/>
                  </a:cubicBezTo>
                  <a:cubicBezTo>
                    <a:pt x="15" y="9"/>
                    <a:pt x="15" y="9"/>
                    <a:pt x="15" y="9"/>
                  </a:cubicBezTo>
                  <a:cubicBezTo>
                    <a:pt x="9" y="3"/>
                    <a:pt x="9" y="3"/>
                    <a:pt x="9" y="3"/>
                  </a:cubicBezTo>
                  <a:cubicBezTo>
                    <a:pt x="8" y="4"/>
                    <a:pt x="3" y="7"/>
                    <a:pt x="2" y="8"/>
                  </a:cubicBezTo>
                  <a:cubicBezTo>
                    <a:pt x="2" y="8"/>
                    <a:pt x="2" y="8"/>
                    <a:pt x="2" y="8"/>
                  </a:cubicBezTo>
                  <a:cubicBezTo>
                    <a:pt x="2" y="9"/>
                    <a:pt x="2" y="9"/>
                    <a:pt x="3" y="9"/>
                  </a:cubicBezTo>
                  <a:close/>
                  <a:moveTo>
                    <a:pt x="9" y="2"/>
                  </a:moveTo>
                  <a:cubicBezTo>
                    <a:pt x="10" y="1"/>
                    <a:pt x="10" y="1"/>
                    <a:pt x="10" y="1"/>
                  </a:cubicBezTo>
                  <a:cubicBezTo>
                    <a:pt x="9" y="2"/>
                    <a:pt x="9" y="2"/>
                    <a:pt x="9"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72">
              <a:extLst>
                <a:ext uri="{FF2B5EF4-FFF2-40B4-BE49-F238E27FC236}">
                  <a16:creationId xmlns:a16="http://schemas.microsoft.com/office/drawing/2014/main" id="{E74D1736-E974-42EB-99E1-D171BC0BB9FD}"/>
                </a:ext>
              </a:extLst>
            </p:cNvPr>
            <p:cNvSpPr>
              <a:spLocks noEditPoints="1"/>
            </p:cNvSpPr>
            <p:nvPr/>
          </p:nvSpPr>
          <p:spPr bwMode="auto">
            <a:xfrm rot="964014">
              <a:off x="6890395" y="1500889"/>
              <a:ext cx="637929" cy="652397"/>
            </a:xfrm>
            <a:custGeom>
              <a:avLst/>
              <a:gdLst>
                <a:gd name="T0" fmla="*/ 0 w 123"/>
                <a:gd name="T1" fmla="*/ 58 h 123"/>
                <a:gd name="T2" fmla="*/ 24 w 123"/>
                <a:gd name="T3" fmla="*/ 14 h 123"/>
                <a:gd name="T4" fmla="*/ 24 w 123"/>
                <a:gd name="T5" fmla="*/ 14 h 123"/>
                <a:gd name="T6" fmla="*/ 64 w 123"/>
                <a:gd name="T7" fmla="*/ 0 h 123"/>
                <a:gd name="T8" fmla="*/ 64 w 123"/>
                <a:gd name="T9" fmla="*/ 0 h 123"/>
                <a:gd name="T10" fmla="*/ 110 w 123"/>
                <a:gd name="T11" fmla="*/ 24 h 123"/>
                <a:gd name="T12" fmla="*/ 110 w 123"/>
                <a:gd name="T13" fmla="*/ 24 h 123"/>
                <a:gd name="T14" fmla="*/ 110 w 123"/>
                <a:gd name="T15" fmla="*/ 24 h 123"/>
                <a:gd name="T16" fmla="*/ 123 w 123"/>
                <a:gd name="T17" fmla="*/ 60 h 123"/>
                <a:gd name="T18" fmla="*/ 123 w 123"/>
                <a:gd name="T19" fmla="*/ 60 h 123"/>
                <a:gd name="T20" fmla="*/ 65 w 123"/>
                <a:gd name="T21" fmla="*/ 123 h 123"/>
                <a:gd name="T22" fmla="*/ 65 w 123"/>
                <a:gd name="T23" fmla="*/ 123 h 123"/>
                <a:gd name="T24" fmla="*/ 59 w 123"/>
                <a:gd name="T25" fmla="*/ 123 h 123"/>
                <a:gd name="T26" fmla="*/ 59 w 123"/>
                <a:gd name="T27" fmla="*/ 123 h 123"/>
                <a:gd name="T28" fmla="*/ 0 w 123"/>
                <a:gd name="T29" fmla="*/ 58 h 123"/>
                <a:gd name="T30" fmla="*/ 27 w 123"/>
                <a:gd name="T31" fmla="*/ 17 h 123"/>
                <a:gd name="T32" fmla="*/ 4 w 123"/>
                <a:gd name="T33" fmla="*/ 58 h 123"/>
                <a:gd name="T34" fmla="*/ 4 w 123"/>
                <a:gd name="T35" fmla="*/ 58 h 123"/>
                <a:gd name="T36" fmla="*/ 21 w 123"/>
                <a:gd name="T37" fmla="*/ 100 h 123"/>
                <a:gd name="T38" fmla="*/ 21 w 123"/>
                <a:gd name="T39" fmla="*/ 100 h 123"/>
                <a:gd name="T40" fmla="*/ 59 w 123"/>
                <a:gd name="T41" fmla="*/ 119 h 123"/>
                <a:gd name="T42" fmla="*/ 59 w 123"/>
                <a:gd name="T43" fmla="*/ 119 h 123"/>
                <a:gd name="T44" fmla="*/ 65 w 123"/>
                <a:gd name="T45" fmla="*/ 119 h 123"/>
                <a:gd name="T46" fmla="*/ 65 w 123"/>
                <a:gd name="T47" fmla="*/ 119 h 123"/>
                <a:gd name="T48" fmla="*/ 119 w 123"/>
                <a:gd name="T49" fmla="*/ 60 h 123"/>
                <a:gd name="T50" fmla="*/ 119 w 123"/>
                <a:gd name="T51" fmla="*/ 60 h 123"/>
                <a:gd name="T52" fmla="*/ 107 w 123"/>
                <a:gd name="T53" fmla="*/ 27 h 123"/>
                <a:gd name="T54" fmla="*/ 107 w 123"/>
                <a:gd name="T55" fmla="*/ 27 h 123"/>
                <a:gd name="T56" fmla="*/ 108 w 123"/>
                <a:gd name="T57" fmla="*/ 26 h 123"/>
                <a:gd name="T58" fmla="*/ 107 w 123"/>
                <a:gd name="T59" fmla="*/ 27 h 123"/>
                <a:gd name="T60" fmla="*/ 95 w 123"/>
                <a:gd name="T61" fmla="*/ 16 h 123"/>
                <a:gd name="T62" fmla="*/ 95 w 123"/>
                <a:gd name="T63" fmla="*/ 16 h 123"/>
                <a:gd name="T64" fmla="*/ 64 w 123"/>
                <a:gd name="T65" fmla="*/ 4 h 123"/>
                <a:gd name="T66" fmla="*/ 64 w 123"/>
                <a:gd name="T67" fmla="*/ 4 h 123"/>
                <a:gd name="T68" fmla="*/ 27 w 123"/>
                <a:gd name="T69"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 h="123">
                  <a:moveTo>
                    <a:pt x="0" y="58"/>
                  </a:moveTo>
                  <a:cubicBezTo>
                    <a:pt x="0" y="42"/>
                    <a:pt x="7" y="26"/>
                    <a:pt x="24" y="14"/>
                  </a:cubicBezTo>
                  <a:cubicBezTo>
                    <a:pt x="24" y="14"/>
                    <a:pt x="24" y="14"/>
                    <a:pt x="24" y="14"/>
                  </a:cubicBezTo>
                  <a:cubicBezTo>
                    <a:pt x="39" y="4"/>
                    <a:pt x="52" y="0"/>
                    <a:pt x="64" y="0"/>
                  </a:cubicBezTo>
                  <a:cubicBezTo>
                    <a:pt x="64" y="0"/>
                    <a:pt x="64" y="0"/>
                    <a:pt x="64" y="0"/>
                  </a:cubicBezTo>
                  <a:cubicBezTo>
                    <a:pt x="92" y="0"/>
                    <a:pt x="109" y="23"/>
                    <a:pt x="110" y="24"/>
                  </a:cubicBezTo>
                  <a:cubicBezTo>
                    <a:pt x="110" y="24"/>
                    <a:pt x="110" y="24"/>
                    <a:pt x="110" y="24"/>
                  </a:cubicBezTo>
                  <a:cubicBezTo>
                    <a:pt x="110" y="24"/>
                    <a:pt x="110" y="24"/>
                    <a:pt x="110" y="24"/>
                  </a:cubicBezTo>
                  <a:cubicBezTo>
                    <a:pt x="119" y="35"/>
                    <a:pt x="123" y="47"/>
                    <a:pt x="123" y="60"/>
                  </a:cubicBezTo>
                  <a:cubicBezTo>
                    <a:pt x="123" y="60"/>
                    <a:pt x="123" y="60"/>
                    <a:pt x="123" y="60"/>
                  </a:cubicBezTo>
                  <a:cubicBezTo>
                    <a:pt x="123" y="89"/>
                    <a:pt x="100" y="118"/>
                    <a:pt x="65" y="123"/>
                  </a:cubicBezTo>
                  <a:cubicBezTo>
                    <a:pt x="65" y="123"/>
                    <a:pt x="65" y="123"/>
                    <a:pt x="65" y="123"/>
                  </a:cubicBezTo>
                  <a:cubicBezTo>
                    <a:pt x="63" y="123"/>
                    <a:pt x="61" y="123"/>
                    <a:pt x="59" y="123"/>
                  </a:cubicBezTo>
                  <a:cubicBezTo>
                    <a:pt x="59" y="123"/>
                    <a:pt x="59" y="123"/>
                    <a:pt x="59" y="123"/>
                  </a:cubicBezTo>
                  <a:cubicBezTo>
                    <a:pt x="27" y="123"/>
                    <a:pt x="0" y="91"/>
                    <a:pt x="0" y="58"/>
                  </a:cubicBezTo>
                  <a:close/>
                  <a:moveTo>
                    <a:pt x="27" y="17"/>
                  </a:moveTo>
                  <a:cubicBezTo>
                    <a:pt x="11" y="28"/>
                    <a:pt x="4" y="43"/>
                    <a:pt x="4" y="58"/>
                  </a:cubicBezTo>
                  <a:cubicBezTo>
                    <a:pt x="4" y="58"/>
                    <a:pt x="4" y="58"/>
                    <a:pt x="4" y="58"/>
                  </a:cubicBezTo>
                  <a:cubicBezTo>
                    <a:pt x="4" y="73"/>
                    <a:pt x="11" y="89"/>
                    <a:pt x="21" y="100"/>
                  </a:cubicBezTo>
                  <a:cubicBezTo>
                    <a:pt x="21" y="100"/>
                    <a:pt x="21" y="100"/>
                    <a:pt x="21" y="100"/>
                  </a:cubicBezTo>
                  <a:cubicBezTo>
                    <a:pt x="31" y="112"/>
                    <a:pt x="44" y="119"/>
                    <a:pt x="59" y="119"/>
                  </a:cubicBezTo>
                  <a:cubicBezTo>
                    <a:pt x="59" y="119"/>
                    <a:pt x="59" y="119"/>
                    <a:pt x="59" y="119"/>
                  </a:cubicBezTo>
                  <a:cubicBezTo>
                    <a:pt x="61" y="119"/>
                    <a:pt x="63" y="119"/>
                    <a:pt x="65" y="119"/>
                  </a:cubicBezTo>
                  <a:cubicBezTo>
                    <a:pt x="65" y="119"/>
                    <a:pt x="65" y="119"/>
                    <a:pt x="65" y="119"/>
                  </a:cubicBezTo>
                  <a:cubicBezTo>
                    <a:pt x="98" y="114"/>
                    <a:pt x="119" y="87"/>
                    <a:pt x="119" y="60"/>
                  </a:cubicBezTo>
                  <a:cubicBezTo>
                    <a:pt x="119" y="60"/>
                    <a:pt x="119" y="60"/>
                    <a:pt x="119" y="60"/>
                  </a:cubicBezTo>
                  <a:cubicBezTo>
                    <a:pt x="119" y="48"/>
                    <a:pt x="115" y="37"/>
                    <a:pt x="107" y="27"/>
                  </a:cubicBezTo>
                  <a:cubicBezTo>
                    <a:pt x="107" y="27"/>
                    <a:pt x="107" y="27"/>
                    <a:pt x="107" y="27"/>
                  </a:cubicBezTo>
                  <a:cubicBezTo>
                    <a:pt x="108" y="26"/>
                    <a:pt x="108" y="26"/>
                    <a:pt x="108" y="26"/>
                  </a:cubicBezTo>
                  <a:cubicBezTo>
                    <a:pt x="107" y="27"/>
                    <a:pt x="107" y="27"/>
                    <a:pt x="107" y="27"/>
                  </a:cubicBezTo>
                  <a:cubicBezTo>
                    <a:pt x="107" y="27"/>
                    <a:pt x="103" y="21"/>
                    <a:pt x="95" y="16"/>
                  </a:cubicBezTo>
                  <a:cubicBezTo>
                    <a:pt x="95" y="16"/>
                    <a:pt x="95" y="16"/>
                    <a:pt x="95" y="16"/>
                  </a:cubicBezTo>
                  <a:cubicBezTo>
                    <a:pt x="88" y="10"/>
                    <a:pt x="77" y="4"/>
                    <a:pt x="64" y="4"/>
                  </a:cubicBezTo>
                  <a:cubicBezTo>
                    <a:pt x="64" y="4"/>
                    <a:pt x="64" y="4"/>
                    <a:pt x="64" y="4"/>
                  </a:cubicBezTo>
                  <a:cubicBezTo>
                    <a:pt x="53" y="4"/>
                    <a:pt x="41" y="8"/>
                    <a:pt x="27"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138">
              <a:extLst>
                <a:ext uri="{FF2B5EF4-FFF2-40B4-BE49-F238E27FC236}">
                  <a16:creationId xmlns:a16="http://schemas.microsoft.com/office/drawing/2014/main" id="{6105C350-7BA7-4AE3-AC64-0820D670DFE2}"/>
                </a:ext>
              </a:extLst>
            </p:cNvPr>
            <p:cNvSpPr/>
            <p:nvPr/>
          </p:nvSpPr>
          <p:spPr bwMode="auto">
            <a:xfrm rot="964014">
              <a:off x="6983858" y="2283335"/>
              <a:ext cx="26307" cy="31387"/>
            </a:xfrm>
            <a:custGeom>
              <a:avLst/>
              <a:gdLst>
                <a:gd name="T0" fmla="*/ 3 w 5"/>
                <a:gd name="T1" fmla="*/ 6 h 6"/>
                <a:gd name="T2" fmla="*/ 0 w 5"/>
                <a:gd name="T3" fmla="*/ 2 h 6"/>
                <a:gd name="T4" fmla="*/ 0 w 5"/>
                <a:gd name="T5" fmla="*/ 2 h 6"/>
                <a:gd name="T6" fmla="*/ 0 w 5"/>
                <a:gd name="T7" fmla="*/ 1 h 6"/>
                <a:gd name="T8" fmla="*/ 0 w 5"/>
                <a:gd name="T9" fmla="*/ 1 h 6"/>
                <a:gd name="T10" fmla="*/ 2 w 5"/>
                <a:gd name="T11" fmla="*/ 1 h 6"/>
                <a:gd name="T12" fmla="*/ 2 w 5"/>
                <a:gd name="T13" fmla="*/ 1 h 6"/>
                <a:gd name="T14" fmla="*/ 5 w 5"/>
                <a:gd name="T15" fmla="*/ 4 h 6"/>
                <a:gd name="T16" fmla="*/ 5 w 5"/>
                <a:gd name="T17" fmla="*/ 4 h 6"/>
                <a:gd name="T18" fmla="*/ 5 w 5"/>
                <a:gd name="T19" fmla="*/ 6 h 6"/>
                <a:gd name="T20" fmla="*/ 5 w 5"/>
                <a:gd name="T21" fmla="*/ 6 h 6"/>
                <a:gd name="T22" fmla="*/ 3 w 5"/>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3" y="6"/>
                  </a:moveTo>
                  <a:cubicBezTo>
                    <a:pt x="2" y="5"/>
                    <a:pt x="1" y="4"/>
                    <a:pt x="0" y="2"/>
                  </a:cubicBezTo>
                  <a:cubicBezTo>
                    <a:pt x="0" y="2"/>
                    <a:pt x="0" y="2"/>
                    <a:pt x="0" y="2"/>
                  </a:cubicBezTo>
                  <a:cubicBezTo>
                    <a:pt x="0" y="2"/>
                    <a:pt x="0" y="1"/>
                    <a:pt x="0" y="1"/>
                  </a:cubicBezTo>
                  <a:cubicBezTo>
                    <a:pt x="0" y="1"/>
                    <a:pt x="0" y="1"/>
                    <a:pt x="0" y="1"/>
                  </a:cubicBezTo>
                  <a:cubicBezTo>
                    <a:pt x="1" y="0"/>
                    <a:pt x="1" y="0"/>
                    <a:pt x="2" y="1"/>
                  </a:cubicBezTo>
                  <a:cubicBezTo>
                    <a:pt x="2" y="1"/>
                    <a:pt x="2" y="1"/>
                    <a:pt x="2" y="1"/>
                  </a:cubicBezTo>
                  <a:cubicBezTo>
                    <a:pt x="3" y="2"/>
                    <a:pt x="4" y="3"/>
                    <a:pt x="5" y="4"/>
                  </a:cubicBezTo>
                  <a:cubicBezTo>
                    <a:pt x="5" y="4"/>
                    <a:pt x="5" y="4"/>
                    <a:pt x="5" y="4"/>
                  </a:cubicBezTo>
                  <a:cubicBezTo>
                    <a:pt x="5" y="5"/>
                    <a:pt x="5" y="5"/>
                    <a:pt x="5" y="6"/>
                  </a:cubicBezTo>
                  <a:cubicBezTo>
                    <a:pt x="5" y="6"/>
                    <a:pt x="5" y="6"/>
                    <a:pt x="5" y="6"/>
                  </a:cubicBezTo>
                  <a:cubicBezTo>
                    <a:pt x="5" y="6"/>
                    <a:pt x="4" y="6"/>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139">
              <a:extLst>
                <a:ext uri="{FF2B5EF4-FFF2-40B4-BE49-F238E27FC236}">
                  <a16:creationId xmlns:a16="http://schemas.microsoft.com/office/drawing/2014/main" id="{F1FCBD64-25DD-4EEE-942D-C3E0724C4DBA}"/>
                </a:ext>
              </a:extLst>
            </p:cNvPr>
            <p:cNvSpPr/>
            <p:nvPr/>
          </p:nvSpPr>
          <p:spPr bwMode="auto">
            <a:xfrm rot="964014">
              <a:off x="7004460" y="2051072"/>
              <a:ext cx="26307" cy="20177"/>
            </a:xfrm>
            <a:custGeom>
              <a:avLst/>
              <a:gdLst>
                <a:gd name="T0" fmla="*/ 3 w 5"/>
                <a:gd name="T1" fmla="*/ 4 h 4"/>
                <a:gd name="T2" fmla="*/ 1 w 5"/>
                <a:gd name="T3" fmla="*/ 2 h 4"/>
                <a:gd name="T4" fmla="*/ 1 w 5"/>
                <a:gd name="T5" fmla="*/ 2 h 4"/>
                <a:gd name="T6" fmla="*/ 1 w 5"/>
                <a:gd name="T7" fmla="*/ 2 h 4"/>
                <a:gd name="T8" fmla="*/ 0 w 5"/>
                <a:gd name="T9" fmla="*/ 1 h 4"/>
                <a:gd name="T10" fmla="*/ 0 w 5"/>
                <a:gd name="T11" fmla="*/ 1 h 4"/>
                <a:gd name="T12" fmla="*/ 2 w 5"/>
                <a:gd name="T13" fmla="*/ 1 h 4"/>
                <a:gd name="T14" fmla="*/ 2 w 5"/>
                <a:gd name="T15" fmla="*/ 1 h 4"/>
                <a:gd name="T16" fmla="*/ 4 w 5"/>
                <a:gd name="T17" fmla="*/ 2 h 4"/>
                <a:gd name="T18" fmla="*/ 4 w 5"/>
                <a:gd name="T19" fmla="*/ 2 h 4"/>
                <a:gd name="T20" fmla="*/ 5 w 5"/>
                <a:gd name="T21" fmla="*/ 3 h 4"/>
                <a:gd name="T22" fmla="*/ 5 w 5"/>
                <a:gd name="T23" fmla="*/ 3 h 4"/>
                <a:gd name="T24" fmla="*/ 5 w 5"/>
                <a:gd name="T25" fmla="*/ 4 h 4"/>
                <a:gd name="T26" fmla="*/ 5 w 5"/>
                <a:gd name="T27" fmla="*/ 4 h 4"/>
                <a:gd name="T28" fmla="*/ 3 w 5"/>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4"/>
                  </a:moveTo>
                  <a:cubicBezTo>
                    <a:pt x="2" y="4"/>
                    <a:pt x="2" y="3"/>
                    <a:pt x="1" y="2"/>
                  </a:cubicBezTo>
                  <a:cubicBezTo>
                    <a:pt x="1" y="2"/>
                    <a:pt x="1" y="2"/>
                    <a:pt x="1" y="2"/>
                  </a:cubicBezTo>
                  <a:cubicBezTo>
                    <a:pt x="1" y="2"/>
                    <a:pt x="1" y="2"/>
                    <a:pt x="1" y="2"/>
                  </a:cubicBezTo>
                  <a:cubicBezTo>
                    <a:pt x="0" y="2"/>
                    <a:pt x="0" y="1"/>
                    <a:pt x="0" y="1"/>
                  </a:cubicBezTo>
                  <a:cubicBezTo>
                    <a:pt x="0" y="1"/>
                    <a:pt x="0" y="1"/>
                    <a:pt x="0" y="1"/>
                  </a:cubicBezTo>
                  <a:cubicBezTo>
                    <a:pt x="1" y="0"/>
                    <a:pt x="1" y="0"/>
                    <a:pt x="2" y="1"/>
                  </a:cubicBezTo>
                  <a:cubicBezTo>
                    <a:pt x="2" y="1"/>
                    <a:pt x="2" y="1"/>
                    <a:pt x="2" y="1"/>
                  </a:cubicBezTo>
                  <a:cubicBezTo>
                    <a:pt x="3" y="1"/>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140">
              <a:extLst>
                <a:ext uri="{FF2B5EF4-FFF2-40B4-BE49-F238E27FC236}">
                  <a16:creationId xmlns:a16="http://schemas.microsoft.com/office/drawing/2014/main" id="{260750CE-279A-49F8-9302-614F56706449}"/>
                </a:ext>
              </a:extLst>
            </p:cNvPr>
            <p:cNvSpPr/>
            <p:nvPr/>
          </p:nvSpPr>
          <p:spPr bwMode="auto">
            <a:xfrm rot="964014">
              <a:off x="7158378" y="2377791"/>
              <a:ext cx="26307" cy="24661"/>
            </a:xfrm>
            <a:custGeom>
              <a:avLst/>
              <a:gdLst>
                <a:gd name="T0" fmla="*/ 5 w 5"/>
                <a:gd name="T1" fmla="*/ 5 h 5"/>
                <a:gd name="T2" fmla="*/ 3 w 5"/>
                <a:gd name="T3" fmla="*/ 5 h 5"/>
                <a:gd name="T4" fmla="*/ 3 w 5"/>
                <a:gd name="T5" fmla="*/ 5 h 5"/>
                <a:gd name="T6" fmla="*/ 1 w 5"/>
                <a:gd name="T7" fmla="*/ 2 h 5"/>
                <a:gd name="T8" fmla="*/ 1 w 5"/>
                <a:gd name="T9" fmla="*/ 2 h 5"/>
                <a:gd name="T10" fmla="*/ 1 w 5"/>
                <a:gd name="T11" fmla="*/ 2 h 5"/>
                <a:gd name="T12" fmla="*/ 1 w 5"/>
                <a:gd name="T13" fmla="*/ 1 h 5"/>
                <a:gd name="T14" fmla="*/ 1 w 5"/>
                <a:gd name="T15" fmla="*/ 1 h 5"/>
                <a:gd name="T16" fmla="*/ 2 w 5"/>
                <a:gd name="T17" fmla="*/ 1 h 5"/>
                <a:gd name="T18" fmla="*/ 2 w 5"/>
                <a:gd name="T19" fmla="*/ 1 h 5"/>
                <a:gd name="T20" fmla="*/ 5 w 5"/>
                <a:gd name="T21" fmla="*/ 4 h 5"/>
                <a:gd name="T22" fmla="*/ 5 w 5"/>
                <a:gd name="T23" fmla="*/ 4 h 5"/>
                <a:gd name="T24" fmla="*/ 5 w 5"/>
                <a:gd name="T25" fmla="*/ 5 h 5"/>
                <a:gd name="T26" fmla="*/ 5 w 5"/>
                <a:gd name="T27" fmla="*/ 5 h 5"/>
                <a:gd name="T28" fmla="*/ 5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5" y="5"/>
                  </a:moveTo>
                  <a:cubicBezTo>
                    <a:pt x="4" y="5"/>
                    <a:pt x="4" y="5"/>
                    <a:pt x="3" y="5"/>
                  </a:cubicBezTo>
                  <a:cubicBezTo>
                    <a:pt x="3" y="5"/>
                    <a:pt x="3" y="5"/>
                    <a:pt x="3" y="5"/>
                  </a:cubicBezTo>
                  <a:cubicBezTo>
                    <a:pt x="2" y="4"/>
                    <a:pt x="1" y="3"/>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5" y="4"/>
                    <a:pt x="5" y="5"/>
                    <a:pt x="5" y="5"/>
                  </a:cubicBezTo>
                  <a:cubicBezTo>
                    <a:pt x="5" y="5"/>
                    <a:pt x="5" y="5"/>
                    <a:pt x="5" y="5"/>
                  </a:cubicBezTo>
                  <a:cubicBezTo>
                    <a:pt x="5" y="5"/>
                    <a:pt x="5"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142">
              <a:extLst>
                <a:ext uri="{FF2B5EF4-FFF2-40B4-BE49-F238E27FC236}">
                  <a16:creationId xmlns:a16="http://schemas.microsoft.com/office/drawing/2014/main" id="{9ECF5509-6C89-4102-8E27-3663C1891F9C}"/>
                </a:ext>
              </a:extLst>
            </p:cNvPr>
            <p:cNvSpPr/>
            <p:nvPr/>
          </p:nvSpPr>
          <p:spPr bwMode="auto">
            <a:xfrm rot="964014">
              <a:off x="7262284" y="2411481"/>
              <a:ext cx="19730" cy="26903"/>
            </a:xfrm>
            <a:custGeom>
              <a:avLst/>
              <a:gdLst>
                <a:gd name="T0" fmla="*/ 2 w 4"/>
                <a:gd name="T1" fmla="*/ 5 h 5"/>
                <a:gd name="T2" fmla="*/ 2 w 4"/>
                <a:gd name="T3" fmla="*/ 4 h 5"/>
                <a:gd name="T4" fmla="*/ 2 w 4"/>
                <a:gd name="T5" fmla="*/ 4 h 5"/>
                <a:gd name="T6" fmla="*/ 0 w 4"/>
                <a:gd name="T7" fmla="*/ 2 h 5"/>
                <a:gd name="T8" fmla="*/ 0 w 4"/>
                <a:gd name="T9" fmla="*/ 2 h 5"/>
                <a:gd name="T10" fmla="*/ 0 w 4"/>
                <a:gd name="T11" fmla="*/ 2 h 5"/>
                <a:gd name="T12" fmla="*/ 1 w 4"/>
                <a:gd name="T13" fmla="*/ 0 h 5"/>
                <a:gd name="T14" fmla="*/ 1 w 4"/>
                <a:gd name="T15" fmla="*/ 0 h 5"/>
                <a:gd name="T16" fmla="*/ 2 w 4"/>
                <a:gd name="T17" fmla="*/ 1 h 5"/>
                <a:gd name="T18" fmla="*/ 2 w 4"/>
                <a:gd name="T19" fmla="*/ 1 h 5"/>
                <a:gd name="T20" fmla="*/ 3 w 4"/>
                <a:gd name="T21" fmla="*/ 3 h 5"/>
                <a:gd name="T22" fmla="*/ 3 w 4"/>
                <a:gd name="T23" fmla="*/ 3 h 5"/>
                <a:gd name="T24" fmla="*/ 4 w 4"/>
                <a:gd name="T25" fmla="*/ 3 h 5"/>
                <a:gd name="T26" fmla="*/ 4 w 4"/>
                <a:gd name="T27" fmla="*/ 3 h 5"/>
                <a:gd name="T28" fmla="*/ 4 w 4"/>
                <a:gd name="T29" fmla="*/ 5 h 5"/>
                <a:gd name="T30" fmla="*/ 4 w 4"/>
                <a:gd name="T31" fmla="*/ 5 h 5"/>
                <a:gd name="T32" fmla="*/ 4 w 4"/>
                <a:gd name="T33" fmla="*/ 5 h 5"/>
                <a:gd name="T34" fmla="*/ 4 w 4"/>
                <a:gd name="T35" fmla="*/ 5 h 5"/>
                <a:gd name="T36" fmla="*/ 2 w 4"/>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2" y="5"/>
                  </a:moveTo>
                  <a:cubicBezTo>
                    <a:pt x="2" y="5"/>
                    <a:pt x="2" y="4"/>
                    <a:pt x="2" y="4"/>
                  </a:cubicBezTo>
                  <a:cubicBezTo>
                    <a:pt x="2" y="4"/>
                    <a:pt x="2" y="4"/>
                    <a:pt x="2" y="4"/>
                  </a:cubicBezTo>
                  <a:cubicBezTo>
                    <a:pt x="1" y="4"/>
                    <a:pt x="1" y="3"/>
                    <a:pt x="0" y="2"/>
                  </a:cubicBezTo>
                  <a:cubicBezTo>
                    <a:pt x="0" y="2"/>
                    <a:pt x="0" y="2"/>
                    <a:pt x="0"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2" y="2"/>
                    <a:pt x="3" y="2"/>
                    <a:pt x="3" y="3"/>
                  </a:cubicBezTo>
                  <a:cubicBezTo>
                    <a:pt x="3" y="3"/>
                    <a:pt x="3" y="3"/>
                    <a:pt x="3" y="3"/>
                  </a:cubicBezTo>
                  <a:cubicBezTo>
                    <a:pt x="4" y="3"/>
                    <a:pt x="4" y="3"/>
                    <a:pt x="4" y="3"/>
                  </a:cubicBezTo>
                  <a:cubicBezTo>
                    <a:pt x="4" y="3"/>
                    <a:pt x="4" y="3"/>
                    <a:pt x="4" y="3"/>
                  </a:cubicBezTo>
                  <a:cubicBezTo>
                    <a:pt x="4" y="4"/>
                    <a:pt x="4" y="4"/>
                    <a:pt x="4" y="5"/>
                  </a:cubicBezTo>
                  <a:cubicBezTo>
                    <a:pt x="4" y="5"/>
                    <a:pt x="4" y="5"/>
                    <a:pt x="4" y="5"/>
                  </a:cubicBezTo>
                  <a:cubicBezTo>
                    <a:pt x="4" y="5"/>
                    <a:pt x="4" y="5"/>
                    <a:pt x="4" y="5"/>
                  </a:cubicBezTo>
                  <a:cubicBezTo>
                    <a:pt x="4" y="5"/>
                    <a:pt x="4" y="5"/>
                    <a:pt x="4" y="5"/>
                  </a:cubicBezTo>
                  <a:cubicBezTo>
                    <a:pt x="3" y="5"/>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143">
              <a:extLst>
                <a:ext uri="{FF2B5EF4-FFF2-40B4-BE49-F238E27FC236}">
                  <a16:creationId xmlns:a16="http://schemas.microsoft.com/office/drawing/2014/main" id="{A64B66F0-41E6-4959-AEAD-C417DBA42414}"/>
                </a:ext>
              </a:extLst>
            </p:cNvPr>
            <p:cNvSpPr/>
            <p:nvPr/>
          </p:nvSpPr>
          <p:spPr bwMode="auto">
            <a:xfrm rot="964014">
              <a:off x="7276818" y="2296334"/>
              <a:ext cx="32883" cy="31387"/>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149">
              <a:extLst>
                <a:ext uri="{FF2B5EF4-FFF2-40B4-BE49-F238E27FC236}">
                  <a16:creationId xmlns:a16="http://schemas.microsoft.com/office/drawing/2014/main" id="{CB803216-B2DF-49B0-9BBF-7EC15E566B86}"/>
                </a:ext>
              </a:extLst>
            </p:cNvPr>
            <p:cNvSpPr/>
            <p:nvPr/>
          </p:nvSpPr>
          <p:spPr bwMode="auto">
            <a:xfrm rot="964014">
              <a:off x="7056686" y="2330652"/>
              <a:ext cx="30690" cy="33629"/>
            </a:xfrm>
            <a:custGeom>
              <a:avLst/>
              <a:gdLst>
                <a:gd name="T0" fmla="*/ 4 w 6"/>
                <a:gd name="T1" fmla="*/ 5 h 6"/>
                <a:gd name="T2" fmla="*/ 1 w 6"/>
                <a:gd name="T3" fmla="*/ 2 h 6"/>
                <a:gd name="T4" fmla="*/ 1 w 6"/>
                <a:gd name="T5" fmla="*/ 2 h 6"/>
                <a:gd name="T6" fmla="*/ 1 w 6"/>
                <a:gd name="T7" fmla="*/ 1 h 6"/>
                <a:gd name="T8" fmla="*/ 1 w 6"/>
                <a:gd name="T9" fmla="*/ 1 h 6"/>
                <a:gd name="T10" fmla="*/ 2 w 6"/>
                <a:gd name="T11" fmla="*/ 1 h 6"/>
                <a:gd name="T12" fmla="*/ 2 w 6"/>
                <a:gd name="T13" fmla="*/ 1 h 6"/>
                <a:gd name="T14" fmla="*/ 5 w 6"/>
                <a:gd name="T15" fmla="*/ 4 h 6"/>
                <a:gd name="T16" fmla="*/ 5 w 6"/>
                <a:gd name="T17" fmla="*/ 4 h 6"/>
                <a:gd name="T18" fmla="*/ 5 w 6"/>
                <a:gd name="T19" fmla="*/ 5 h 6"/>
                <a:gd name="T20" fmla="*/ 5 w 6"/>
                <a:gd name="T21" fmla="*/ 5 h 6"/>
                <a:gd name="T22" fmla="*/ 4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4" y="5"/>
                  </a:moveTo>
                  <a:cubicBezTo>
                    <a:pt x="3"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3"/>
                    <a:pt x="5" y="4"/>
                  </a:cubicBezTo>
                  <a:cubicBezTo>
                    <a:pt x="5" y="4"/>
                    <a:pt x="5" y="4"/>
                    <a:pt x="5" y="4"/>
                  </a:cubicBezTo>
                  <a:cubicBezTo>
                    <a:pt x="6" y="4"/>
                    <a:pt x="6" y="5"/>
                    <a:pt x="5" y="5"/>
                  </a:cubicBezTo>
                  <a:cubicBezTo>
                    <a:pt x="5" y="5"/>
                    <a:pt x="5" y="5"/>
                    <a:pt x="5"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50">
              <a:extLst>
                <a:ext uri="{FF2B5EF4-FFF2-40B4-BE49-F238E27FC236}">
                  <a16:creationId xmlns:a16="http://schemas.microsoft.com/office/drawing/2014/main" id="{6D5F51BC-2F6C-47DC-8258-7C708A2D971C}"/>
                </a:ext>
              </a:extLst>
            </p:cNvPr>
            <p:cNvSpPr/>
            <p:nvPr/>
          </p:nvSpPr>
          <p:spPr bwMode="auto">
            <a:xfrm rot="964014">
              <a:off x="7218269" y="2129118"/>
              <a:ext cx="26307" cy="26903"/>
            </a:xfrm>
            <a:custGeom>
              <a:avLst/>
              <a:gdLst>
                <a:gd name="T0" fmla="*/ 3 w 5"/>
                <a:gd name="T1" fmla="*/ 4 h 5"/>
                <a:gd name="T2" fmla="*/ 1 w 5"/>
                <a:gd name="T3" fmla="*/ 2 h 5"/>
                <a:gd name="T4" fmla="*/ 1 w 5"/>
                <a:gd name="T5" fmla="*/ 2 h 5"/>
                <a:gd name="T6" fmla="*/ 1 w 5"/>
                <a:gd name="T7" fmla="*/ 1 h 5"/>
                <a:gd name="T8" fmla="*/ 1 w 5"/>
                <a:gd name="T9" fmla="*/ 1 h 5"/>
                <a:gd name="T10" fmla="*/ 2 w 5"/>
                <a:gd name="T11" fmla="*/ 1 h 5"/>
                <a:gd name="T12" fmla="*/ 2 w 5"/>
                <a:gd name="T13" fmla="*/ 1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2" y="3"/>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2"/>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51">
              <a:extLst>
                <a:ext uri="{FF2B5EF4-FFF2-40B4-BE49-F238E27FC236}">
                  <a16:creationId xmlns:a16="http://schemas.microsoft.com/office/drawing/2014/main" id="{15748E72-406E-42DA-9B13-551F00C515ED}"/>
                </a:ext>
              </a:extLst>
            </p:cNvPr>
            <p:cNvSpPr/>
            <p:nvPr/>
          </p:nvSpPr>
          <p:spPr bwMode="auto">
            <a:xfrm rot="964014">
              <a:off x="7050214" y="1987258"/>
              <a:ext cx="26307" cy="20177"/>
            </a:xfrm>
            <a:custGeom>
              <a:avLst/>
              <a:gdLst>
                <a:gd name="T0" fmla="*/ 3 w 5"/>
                <a:gd name="T1" fmla="*/ 4 h 4"/>
                <a:gd name="T2" fmla="*/ 1 w 5"/>
                <a:gd name="T3" fmla="*/ 2 h 4"/>
                <a:gd name="T4" fmla="*/ 1 w 5"/>
                <a:gd name="T5" fmla="*/ 2 h 4"/>
                <a:gd name="T6" fmla="*/ 1 w 5"/>
                <a:gd name="T7" fmla="*/ 0 h 4"/>
                <a:gd name="T8" fmla="*/ 1 w 5"/>
                <a:gd name="T9" fmla="*/ 0 h 4"/>
                <a:gd name="T10" fmla="*/ 2 w 5"/>
                <a:gd name="T11" fmla="*/ 0 h 4"/>
                <a:gd name="T12" fmla="*/ 2 w 5"/>
                <a:gd name="T13" fmla="*/ 0 h 4"/>
                <a:gd name="T14" fmla="*/ 4 w 5"/>
                <a:gd name="T15" fmla="*/ 2 h 4"/>
                <a:gd name="T16" fmla="*/ 4 w 5"/>
                <a:gd name="T17" fmla="*/ 2 h 4"/>
                <a:gd name="T18" fmla="*/ 4 w 5"/>
                <a:gd name="T19" fmla="*/ 4 h 4"/>
                <a:gd name="T20" fmla="*/ 4 w 5"/>
                <a:gd name="T21" fmla="*/ 4 h 4"/>
                <a:gd name="T22" fmla="*/ 3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4"/>
                  </a:moveTo>
                  <a:cubicBezTo>
                    <a:pt x="2" y="3"/>
                    <a:pt x="2" y="2"/>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1"/>
                    <a:pt x="4" y="2"/>
                  </a:cubicBezTo>
                  <a:cubicBezTo>
                    <a:pt x="4" y="2"/>
                    <a:pt x="4" y="2"/>
                    <a:pt x="4" y="2"/>
                  </a:cubicBezTo>
                  <a:cubicBezTo>
                    <a:pt x="5" y="3"/>
                    <a:pt x="5" y="3"/>
                    <a:pt x="4" y="4"/>
                  </a:cubicBezTo>
                  <a:cubicBezTo>
                    <a:pt x="4" y="4"/>
                    <a:pt x="4" y="4"/>
                    <a:pt x="4" y="4"/>
                  </a:cubicBezTo>
                  <a:cubicBezTo>
                    <a:pt x="4" y="4"/>
                    <a:pt x="3"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52">
              <a:extLst>
                <a:ext uri="{FF2B5EF4-FFF2-40B4-BE49-F238E27FC236}">
                  <a16:creationId xmlns:a16="http://schemas.microsoft.com/office/drawing/2014/main" id="{7E2CAA1A-1FBD-4ABA-B308-C960FF7CD7A9}"/>
                </a:ext>
              </a:extLst>
            </p:cNvPr>
            <p:cNvSpPr/>
            <p:nvPr/>
          </p:nvSpPr>
          <p:spPr bwMode="auto">
            <a:xfrm rot="964014">
              <a:off x="6990354" y="2152132"/>
              <a:ext cx="26307" cy="26903"/>
            </a:xfrm>
            <a:custGeom>
              <a:avLst/>
              <a:gdLst>
                <a:gd name="T0" fmla="*/ 3 w 5"/>
                <a:gd name="T1" fmla="*/ 4 h 5"/>
                <a:gd name="T2" fmla="*/ 0 w 5"/>
                <a:gd name="T3" fmla="*/ 2 h 5"/>
                <a:gd name="T4" fmla="*/ 0 w 5"/>
                <a:gd name="T5" fmla="*/ 2 h 5"/>
                <a:gd name="T6" fmla="*/ 0 w 5"/>
                <a:gd name="T7" fmla="*/ 2 h 5"/>
                <a:gd name="T8" fmla="*/ 0 w 5"/>
                <a:gd name="T9" fmla="*/ 0 h 5"/>
                <a:gd name="T10" fmla="*/ 0 w 5"/>
                <a:gd name="T11" fmla="*/ 0 h 5"/>
                <a:gd name="T12" fmla="*/ 2 w 5"/>
                <a:gd name="T13" fmla="*/ 0 h 5"/>
                <a:gd name="T14" fmla="*/ 2 w 5"/>
                <a:gd name="T15" fmla="*/ 0 h 5"/>
                <a:gd name="T16" fmla="*/ 4 w 5"/>
                <a:gd name="T17" fmla="*/ 3 h 5"/>
                <a:gd name="T18" fmla="*/ 4 w 5"/>
                <a:gd name="T19" fmla="*/ 3 h 5"/>
                <a:gd name="T20" fmla="*/ 4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2" y="0"/>
                    <a:pt x="2" y="0"/>
                  </a:cubicBezTo>
                  <a:cubicBezTo>
                    <a:pt x="2" y="0"/>
                    <a:pt x="2" y="0"/>
                    <a:pt x="2" y="0"/>
                  </a:cubicBezTo>
                  <a:cubicBezTo>
                    <a:pt x="3" y="1"/>
                    <a:pt x="3"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53">
              <a:extLst>
                <a:ext uri="{FF2B5EF4-FFF2-40B4-BE49-F238E27FC236}">
                  <a16:creationId xmlns:a16="http://schemas.microsoft.com/office/drawing/2014/main" id="{145B52B0-9FFD-438B-9DEE-21381D826A4E}"/>
                </a:ext>
              </a:extLst>
            </p:cNvPr>
            <p:cNvSpPr/>
            <p:nvPr/>
          </p:nvSpPr>
          <p:spPr bwMode="auto">
            <a:xfrm rot="964014">
              <a:off x="6892366" y="1980121"/>
              <a:ext cx="30690" cy="38112"/>
            </a:xfrm>
            <a:custGeom>
              <a:avLst/>
              <a:gdLst>
                <a:gd name="T0" fmla="*/ 4 w 6"/>
                <a:gd name="T1" fmla="*/ 7 h 7"/>
                <a:gd name="T2" fmla="*/ 4 w 6"/>
                <a:gd name="T3" fmla="*/ 6 h 7"/>
                <a:gd name="T4" fmla="*/ 4 w 6"/>
                <a:gd name="T5" fmla="*/ 6 h 7"/>
                <a:gd name="T6" fmla="*/ 2 w 6"/>
                <a:gd name="T7" fmla="*/ 5 h 7"/>
                <a:gd name="T8" fmla="*/ 2 w 6"/>
                <a:gd name="T9" fmla="*/ 5 h 7"/>
                <a:gd name="T10" fmla="*/ 0 w 6"/>
                <a:gd name="T11" fmla="*/ 2 h 7"/>
                <a:gd name="T12" fmla="*/ 0 w 6"/>
                <a:gd name="T13" fmla="*/ 2 h 7"/>
                <a:gd name="T14" fmla="*/ 0 w 6"/>
                <a:gd name="T15" fmla="*/ 2 h 7"/>
                <a:gd name="T16" fmla="*/ 0 w 6"/>
                <a:gd name="T17" fmla="*/ 1 h 7"/>
                <a:gd name="T18" fmla="*/ 0 w 6"/>
                <a:gd name="T19" fmla="*/ 1 h 7"/>
                <a:gd name="T20" fmla="*/ 2 w 6"/>
                <a:gd name="T21" fmla="*/ 1 h 7"/>
                <a:gd name="T22" fmla="*/ 2 w 6"/>
                <a:gd name="T23" fmla="*/ 1 h 7"/>
                <a:gd name="T24" fmla="*/ 4 w 6"/>
                <a:gd name="T25" fmla="*/ 3 h 7"/>
                <a:gd name="T26" fmla="*/ 4 w 6"/>
                <a:gd name="T27" fmla="*/ 3 h 7"/>
                <a:gd name="T28" fmla="*/ 5 w 6"/>
                <a:gd name="T29" fmla="*/ 5 h 7"/>
                <a:gd name="T30" fmla="*/ 5 w 6"/>
                <a:gd name="T31" fmla="*/ 5 h 7"/>
                <a:gd name="T32" fmla="*/ 5 w 6"/>
                <a:gd name="T33" fmla="*/ 5 h 7"/>
                <a:gd name="T34" fmla="*/ 5 w 6"/>
                <a:gd name="T35" fmla="*/ 5 h 7"/>
                <a:gd name="T36" fmla="*/ 5 w 6"/>
                <a:gd name="T37" fmla="*/ 6 h 7"/>
                <a:gd name="T38" fmla="*/ 5 w 6"/>
                <a:gd name="T39" fmla="*/ 6 h 7"/>
                <a:gd name="T40" fmla="*/ 5 w 6"/>
                <a:gd name="T41" fmla="*/ 6 h 7"/>
                <a:gd name="T42" fmla="*/ 5 w 6"/>
                <a:gd name="T43" fmla="*/ 6 h 7"/>
                <a:gd name="T44" fmla="*/ 4 w 6"/>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7">
                  <a:moveTo>
                    <a:pt x="4" y="7"/>
                  </a:moveTo>
                  <a:cubicBezTo>
                    <a:pt x="4" y="6"/>
                    <a:pt x="4" y="6"/>
                    <a:pt x="4" y="6"/>
                  </a:cubicBezTo>
                  <a:cubicBezTo>
                    <a:pt x="4" y="6"/>
                    <a:pt x="4" y="6"/>
                    <a:pt x="4" y="6"/>
                  </a:cubicBezTo>
                  <a:cubicBezTo>
                    <a:pt x="3" y="6"/>
                    <a:pt x="3" y="5"/>
                    <a:pt x="2" y="5"/>
                  </a:cubicBezTo>
                  <a:cubicBezTo>
                    <a:pt x="2" y="5"/>
                    <a:pt x="2" y="5"/>
                    <a:pt x="2" y="5"/>
                  </a:cubicBezTo>
                  <a:cubicBezTo>
                    <a:pt x="1" y="4"/>
                    <a:pt x="1" y="3"/>
                    <a:pt x="0" y="2"/>
                  </a:cubicBezTo>
                  <a:cubicBezTo>
                    <a:pt x="0" y="2"/>
                    <a:pt x="0" y="2"/>
                    <a:pt x="0" y="2"/>
                  </a:cubicBezTo>
                  <a:cubicBezTo>
                    <a:pt x="0" y="2"/>
                    <a:pt x="0" y="2"/>
                    <a:pt x="0" y="2"/>
                  </a:cubicBezTo>
                  <a:cubicBezTo>
                    <a:pt x="0" y="2"/>
                    <a:pt x="0" y="1"/>
                    <a:pt x="0" y="1"/>
                  </a:cubicBezTo>
                  <a:cubicBezTo>
                    <a:pt x="0" y="1"/>
                    <a:pt x="0" y="1"/>
                    <a:pt x="0" y="1"/>
                  </a:cubicBezTo>
                  <a:cubicBezTo>
                    <a:pt x="1" y="0"/>
                    <a:pt x="2" y="1"/>
                    <a:pt x="2" y="1"/>
                  </a:cubicBezTo>
                  <a:cubicBezTo>
                    <a:pt x="2" y="1"/>
                    <a:pt x="2" y="1"/>
                    <a:pt x="2" y="1"/>
                  </a:cubicBezTo>
                  <a:cubicBezTo>
                    <a:pt x="2" y="2"/>
                    <a:pt x="3" y="3"/>
                    <a:pt x="4" y="3"/>
                  </a:cubicBezTo>
                  <a:cubicBezTo>
                    <a:pt x="4" y="3"/>
                    <a:pt x="4" y="3"/>
                    <a:pt x="4" y="3"/>
                  </a:cubicBezTo>
                  <a:cubicBezTo>
                    <a:pt x="4" y="4"/>
                    <a:pt x="5" y="4"/>
                    <a:pt x="5" y="5"/>
                  </a:cubicBezTo>
                  <a:cubicBezTo>
                    <a:pt x="5" y="5"/>
                    <a:pt x="5" y="5"/>
                    <a:pt x="5" y="5"/>
                  </a:cubicBezTo>
                  <a:cubicBezTo>
                    <a:pt x="5" y="5"/>
                    <a:pt x="5" y="5"/>
                    <a:pt x="5" y="5"/>
                  </a:cubicBezTo>
                  <a:cubicBezTo>
                    <a:pt x="5" y="5"/>
                    <a:pt x="5" y="5"/>
                    <a:pt x="5" y="5"/>
                  </a:cubicBezTo>
                  <a:cubicBezTo>
                    <a:pt x="6" y="5"/>
                    <a:pt x="6" y="6"/>
                    <a:pt x="5" y="6"/>
                  </a:cubicBezTo>
                  <a:cubicBezTo>
                    <a:pt x="5" y="6"/>
                    <a:pt x="5" y="6"/>
                    <a:pt x="5" y="6"/>
                  </a:cubicBezTo>
                  <a:cubicBezTo>
                    <a:pt x="5" y="6"/>
                    <a:pt x="5" y="6"/>
                    <a:pt x="5" y="6"/>
                  </a:cubicBezTo>
                  <a:cubicBezTo>
                    <a:pt x="5" y="6"/>
                    <a:pt x="5" y="6"/>
                    <a:pt x="5" y="6"/>
                  </a:cubicBezTo>
                  <a:cubicBezTo>
                    <a:pt x="5" y="7"/>
                    <a:pt x="4" y="7"/>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54">
              <a:extLst>
                <a:ext uri="{FF2B5EF4-FFF2-40B4-BE49-F238E27FC236}">
                  <a16:creationId xmlns:a16="http://schemas.microsoft.com/office/drawing/2014/main" id="{A7E15077-46C7-4456-BF87-63A0A65252AC}"/>
                </a:ext>
              </a:extLst>
            </p:cNvPr>
            <p:cNvSpPr/>
            <p:nvPr/>
          </p:nvSpPr>
          <p:spPr bwMode="auto">
            <a:xfrm rot="964014">
              <a:off x="6792222" y="2071739"/>
              <a:ext cx="26307" cy="26903"/>
            </a:xfrm>
            <a:custGeom>
              <a:avLst/>
              <a:gdLst>
                <a:gd name="T0" fmla="*/ 4 w 5"/>
                <a:gd name="T1" fmla="*/ 5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5"/>
                  </a:cubicBezTo>
                  <a:cubicBezTo>
                    <a:pt x="5" y="5"/>
                    <a:pt x="5" y="5"/>
                    <a:pt x="5" y="5"/>
                  </a:cubicBezTo>
                  <a:cubicBezTo>
                    <a:pt x="5" y="5"/>
                    <a:pt x="4"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55">
              <a:extLst>
                <a:ext uri="{FF2B5EF4-FFF2-40B4-BE49-F238E27FC236}">
                  <a16:creationId xmlns:a16="http://schemas.microsoft.com/office/drawing/2014/main" id="{BE6AB1A0-E133-4E7E-8A78-7FCF76834169}"/>
                </a:ext>
              </a:extLst>
            </p:cNvPr>
            <p:cNvSpPr/>
            <p:nvPr/>
          </p:nvSpPr>
          <p:spPr bwMode="auto">
            <a:xfrm rot="964014">
              <a:off x="6725341" y="2290354"/>
              <a:ext cx="26307" cy="22420"/>
            </a:xfrm>
            <a:custGeom>
              <a:avLst/>
              <a:gdLst>
                <a:gd name="T0" fmla="*/ 4 w 5"/>
                <a:gd name="T1" fmla="*/ 4 h 4"/>
                <a:gd name="T2" fmla="*/ 1 w 5"/>
                <a:gd name="T3" fmla="*/ 2 h 4"/>
                <a:gd name="T4" fmla="*/ 1 w 5"/>
                <a:gd name="T5" fmla="*/ 2 h 4"/>
                <a:gd name="T6" fmla="*/ 1 w 5"/>
                <a:gd name="T7" fmla="*/ 2 h 4"/>
                <a:gd name="T8" fmla="*/ 1 w 5"/>
                <a:gd name="T9" fmla="*/ 2 h 4"/>
                <a:gd name="T10" fmla="*/ 1 w 5"/>
                <a:gd name="T11" fmla="*/ 0 h 4"/>
                <a:gd name="T12" fmla="*/ 1 w 5"/>
                <a:gd name="T13" fmla="*/ 0 h 4"/>
                <a:gd name="T14" fmla="*/ 2 w 5"/>
                <a:gd name="T15" fmla="*/ 0 h 4"/>
                <a:gd name="T16" fmla="*/ 2 w 5"/>
                <a:gd name="T17" fmla="*/ 0 h 4"/>
                <a:gd name="T18" fmla="*/ 3 w 5"/>
                <a:gd name="T19" fmla="*/ 1 h 4"/>
                <a:gd name="T20" fmla="*/ 3 w 5"/>
                <a:gd name="T21" fmla="*/ 1 h 4"/>
                <a:gd name="T22" fmla="*/ 5 w 5"/>
                <a:gd name="T23" fmla="*/ 2 h 4"/>
                <a:gd name="T24" fmla="*/ 5 w 5"/>
                <a:gd name="T25" fmla="*/ 2 h 4"/>
                <a:gd name="T26" fmla="*/ 5 w 5"/>
                <a:gd name="T27" fmla="*/ 3 h 4"/>
                <a:gd name="T28" fmla="*/ 5 w 5"/>
                <a:gd name="T29" fmla="*/ 3 h 4"/>
                <a:gd name="T30" fmla="*/ 5 w 5"/>
                <a:gd name="T31" fmla="*/ 4 h 4"/>
                <a:gd name="T32" fmla="*/ 5 w 5"/>
                <a:gd name="T33" fmla="*/ 4 h 4"/>
                <a:gd name="T34" fmla="*/ 4 w 5"/>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4">
                  <a:moveTo>
                    <a:pt x="4" y="4"/>
                  </a:moveTo>
                  <a:cubicBezTo>
                    <a:pt x="3" y="4"/>
                    <a:pt x="2" y="3"/>
                    <a:pt x="1" y="2"/>
                  </a:cubicBezTo>
                  <a:cubicBezTo>
                    <a:pt x="1" y="2"/>
                    <a:pt x="1" y="2"/>
                    <a:pt x="1" y="2"/>
                  </a:cubicBezTo>
                  <a:cubicBezTo>
                    <a:pt x="1" y="2"/>
                    <a:pt x="1" y="2"/>
                    <a:pt x="1" y="2"/>
                  </a:cubicBezTo>
                  <a:cubicBezTo>
                    <a:pt x="1" y="2"/>
                    <a:pt x="1" y="2"/>
                    <a:pt x="1" y="2"/>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3" y="1"/>
                    <a:pt x="4" y="2"/>
                    <a:pt x="5" y="2"/>
                  </a:cubicBezTo>
                  <a:cubicBezTo>
                    <a:pt x="5" y="2"/>
                    <a:pt x="5" y="2"/>
                    <a:pt x="5" y="2"/>
                  </a:cubicBezTo>
                  <a:cubicBezTo>
                    <a:pt x="5" y="2"/>
                    <a:pt x="5" y="3"/>
                    <a:pt x="5" y="3"/>
                  </a:cubicBezTo>
                  <a:cubicBezTo>
                    <a:pt x="5" y="3"/>
                    <a:pt x="5" y="3"/>
                    <a:pt x="5" y="3"/>
                  </a:cubicBezTo>
                  <a:cubicBezTo>
                    <a:pt x="5" y="4"/>
                    <a:pt x="5" y="4"/>
                    <a:pt x="5" y="4"/>
                  </a:cubicBezTo>
                  <a:cubicBezTo>
                    <a:pt x="5" y="4"/>
                    <a:pt x="5" y="4"/>
                    <a:pt x="5" y="4"/>
                  </a:cubicBezTo>
                  <a:cubicBezTo>
                    <a:pt x="5"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57">
              <a:extLst>
                <a:ext uri="{FF2B5EF4-FFF2-40B4-BE49-F238E27FC236}">
                  <a16:creationId xmlns:a16="http://schemas.microsoft.com/office/drawing/2014/main" id="{77ECC726-6BA1-4E68-8F35-31CF41159A62}"/>
                </a:ext>
              </a:extLst>
            </p:cNvPr>
            <p:cNvSpPr/>
            <p:nvPr/>
          </p:nvSpPr>
          <p:spPr bwMode="auto">
            <a:xfrm rot="964014">
              <a:off x="6842904" y="2307343"/>
              <a:ext cx="21923" cy="26903"/>
            </a:xfrm>
            <a:custGeom>
              <a:avLst/>
              <a:gdLst>
                <a:gd name="T0" fmla="*/ 2 w 4"/>
                <a:gd name="T1" fmla="*/ 4 h 5"/>
                <a:gd name="T2" fmla="*/ 0 w 4"/>
                <a:gd name="T3" fmla="*/ 2 h 5"/>
                <a:gd name="T4" fmla="*/ 0 w 4"/>
                <a:gd name="T5" fmla="*/ 2 h 5"/>
                <a:gd name="T6" fmla="*/ 0 w 4"/>
                <a:gd name="T7" fmla="*/ 2 h 5"/>
                <a:gd name="T8" fmla="*/ 0 w 4"/>
                <a:gd name="T9" fmla="*/ 0 h 5"/>
                <a:gd name="T10" fmla="*/ 0 w 4"/>
                <a:gd name="T11" fmla="*/ 0 h 5"/>
                <a:gd name="T12" fmla="*/ 2 w 4"/>
                <a:gd name="T13" fmla="*/ 0 h 5"/>
                <a:gd name="T14" fmla="*/ 2 w 4"/>
                <a:gd name="T15" fmla="*/ 0 h 5"/>
                <a:gd name="T16" fmla="*/ 4 w 4"/>
                <a:gd name="T17" fmla="*/ 3 h 5"/>
                <a:gd name="T18" fmla="*/ 4 w 4"/>
                <a:gd name="T19" fmla="*/ 3 h 5"/>
                <a:gd name="T20" fmla="*/ 4 w 4"/>
                <a:gd name="T21" fmla="*/ 4 h 5"/>
                <a:gd name="T22" fmla="*/ 4 w 4"/>
                <a:gd name="T23" fmla="*/ 4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4"/>
                  </a:moveTo>
                  <a:cubicBezTo>
                    <a:pt x="2" y="3"/>
                    <a:pt x="1" y="3"/>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1"/>
                    <a:pt x="3" y="2"/>
                    <a:pt x="4" y="3"/>
                  </a:cubicBezTo>
                  <a:cubicBezTo>
                    <a:pt x="4" y="3"/>
                    <a:pt x="4" y="3"/>
                    <a:pt x="4" y="3"/>
                  </a:cubicBezTo>
                  <a:cubicBezTo>
                    <a:pt x="4" y="3"/>
                    <a:pt x="4" y="4"/>
                    <a:pt x="4" y="4"/>
                  </a:cubicBezTo>
                  <a:cubicBezTo>
                    <a:pt x="4" y="4"/>
                    <a:pt x="4" y="4"/>
                    <a:pt x="4" y="4"/>
                  </a:cubicBezTo>
                  <a:cubicBezTo>
                    <a:pt x="4" y="5"/>
                    <a:pt x="3"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58">
              <a:extLst>
                <a:ext uri="{FF2B5EF4-FFF2-40B4-BE49-F238E27FC236}">
                  <a16:creationId xmlns:a16="http://schemas.microsoft.com/office/drawing/2014/main" id="{B123DE57-F0D4-48CA-AFE7-FED04DCCD020}"/>
                </a:ext>
              </a:extLst>
            </p:cNvPr>
            <p:cNvSpPr/>
            <p:nvPr/>
          </p:nvSpPr>
          <p:spPr bwMode="auto">
            <a:xfrm rot="964014">
              <a:off x="6924890" y="2231175"/>
              <a:ext cx="26307" cy="22420"/>
            </a:xfrm>
            <a:custGeom>
              <a:avLst/>
              <a:gdLst>
                <a:gd name="T0" fmla="*/ 3 w 5"/>
                <a:gd name="T1" fmla="*/ 4 h 4"/>
                <a:gd name="T2" fmla="*/ 1 w 5"/>
                <a:gd name="T3" fmla="*/ 3 h 4"/>
                <a:gd name="T4" fmla="*/ 1 w 5"/>
                <a:gd name="T5" fmla="*/ 3 h 4"/>
                <a:gd name="T6" fmla="*/ 1 w 5"/>
                <a:gd name="T7" fmla="*/ 2 h 4"/>
                <a:gd name="T8" fmla="*/ 1 w 5"/>
                <a:gd name="T9" fmla="*/ 2 h 4"/>
                <a:gd name="T10" fmla="*/ 1 w 5"/>
                <a:gd name="T11" fmla="*/ 2 h 4"/>
                <a:gd name="T12" fmla="*/ 1 w 5"/>
                <a:gd name="T13" fmla="*/ 1 h 4"/>
                <a:gd name="T14" fmla="*/ 1 w 5"/>
                <a:gd name="T15" fmla="*/ 1 h 4"/>
                <a:gd name="T16" fmla="*/ 2 w 5"/>
                <a:gd name="T17" fmla="*/ 1 h 4"/>
                <a:gd name="T18" fmla="*/ 2 w 5"/>
                <a:gd name="T19" fmla="*/ 1 h 4"/>
                <a:gd name="T20" fmla="*/ 3 w 5"/>
                <a:gd name="T21" fmla="*/ 1 h 4"/>
                <a:gd name="T22" fmla="*/ 3 w 5"/>
                <a:gd name="T23" fmla="*/ 1 h 4"/>
                <a:gd name="T24" fmla="*/ 4 w 5"/>
                <a:gd name="T25" fmla="*/ 2 h 4"/>
                <a:gd name="T26" fmla="*/ 4 w 5"/>
                <a:gd name="T27" fmla="*/ 2 h 4"/>
                <a:gd name="T28" fmla="*/ 5 w 5"/>
                <a:gd name="T29" fmla="*/ 4 h 4"/>
                <a:gd name="T30" fmla="*/ 5 w 5"/>
                <a:gd name="T31" fmla="*/ 4 h 4"/>
                <a:gd name="T32" fmla="*/ 4 w 5"/>
                <a:gd name="T33" fmla="*/ 4 h 4"/>
                <a:gd name="T34" fmla="*/ 4 w 5"/>
                <a:gd name="T35" fmla="*/ 4 h 4"/>
                <a:gd name="T36" fmla="*/ 3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3" y="4"/>
                  </a:moveTo>
                  <a:cubicBezTo>
                    <a:pt x="2" y="4"/>
                    <a:pt x="2" y="3"/>
                    <a:pt x="1" y="3"/>
                  </a:cubicBezTo>
                  <a:cubicBezTo>
                    <a:pt x="1" y="3"/>
                    <a:pt x="1" y="3"/>
                    <a:pt x="1" y="3"/>
                  </a:cubicBezTo>
                  <a:cubicBezTo>
                    <a:pt x="1" y="3"/>
                    <a:pt x="1" y="2"/>
                    <a:pt x="1" y="2"/>
                  </a:cubicBezTo>
                  <a:cubicBezTo>
                    <a:pt x="1" y="2"/>
                    <a:pt x="1" y="2"/>
                    <a:pt x="1" y="2"/>
                  </a:cubicBezTo>
                  <a:cubicBezTo>
                    <a:pt x="1" y="2"/>
                    <a:pt x="1" y="2"/>
                    <a:pt x="1" y="2"/>
                  </a:cubicBezTo>
                  <a:cubicBezTo>
                    <a:pt x="0" y="2"/>
                    <a:pt x="0" y="1"/>
                    <a:pt x="1" y="1"/>
                  </a:cubicBezTo>
                  <a:cubicBezTo>
                    <a:pt x="1" y="1"/>
                    <a:pt x="1" y="1"/>
                    <a:pt x="1" y="1"/>
                  </a:cubicBezTo>
                  <a:cubicBezTo>
                    <a:pt x="1" y="0"/>
                    <a:pt x="2" y="0"/>
                    <a:pt x="2" y="1"/>
                  </a:cubicBezTo>
                  <a:cubicBezTo>
                    <a:pt x="2" y="1"/>
                    <a:pt x="2" y="1"/>
                    <a:pt x="2" y="1"/>
                  </a:cubicBezTo>
                  <a:cubicBezTo>
                    <a:pt x="3" y="1"/>
                    <a:pt x="3" y="1"/>
                    <a:pt x="3" y="1"/>
                  </a:cubicBezTo>
                  <a:cubicBezTo>
                    <a:pt x="3" y="1"/>
                    <a:pt x="3" y="1"/>
                    <a:pt x="3" y="1"/>
                  </a:cubicBezTo>
                  <a:cubicBezTo>
                    <a:pt x="3" y="2"/>
                    <a:pt x="4" y="2"/>
                    <a:pt x="4" y="2"/>
                  </a:cubicBezTo>
                  <a:cubicBezTo>
                    <a:pt x="4" y="2"/>
                    <a:pt x="4" y="2"/>
                    <a:pt x="4" y="2"/>
                  </a:cubicBezTo>
                  <a:cubicBezTo>
                    <a:pt x="5" y="2"/>
                    <a:pt x="5" y="3"/>
                    <a:pt x="5" y="4"/>
                  </a:cubicBezTo>
                  <a:cubicBezTo>
                    <a:pt x="5" y="4"/>
                    <a:pt x="5" y="4"/>
                    <a:pt x="5" y="4"/>
                  </a:cubicBezTo>
                  <a:cubicBezTo>
                    <a:pt x="5" y="4"/>
                    <a:pt x="5" y="4"/>
                    <a:pt x="4" y="4"/>
                  </a:cubicBezTo>
                  <a:cubicBezTo>
                    <a:pt x="4" y="4"/>
                    <a:pt x="4" y="4"/>
                    <a:pt x="4" y="4"/>
                  </a:cubicBezTo>
                  <a:cubicBezTo>
                    <a:pt x="4" y="4"/>
                    <a:pt x="4"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159">
              <a:extLst>
                <a:ext uri="{FF2B5EF4-FFF2-40B4-BE49-F238E27FC236}">
                  <a16:creationId xmlns:a16="http://schemas.microsoft.com/office/drawing/2014/main" id="{F00CEB82-CF42-49F7-B038-B2368C39FAE0}"/>
                </a:ext>
              </a:extLst>
            </p:cNvPr>
            <p:cNvSpPr/>
            <p:nvPr/>
          </p:nvSpPr>
          <p:spPr bwMode="auto">
            <a:xfrm rot="964014">
              <a:off x="6756476" y="2142299"/>
              <a:ext cx="37267" cy="24661"/>
            </a:xfrm>
            <a:custGeom>
              <a:avLst/>
              <a:gdLst>
                <a:gd name="T0" fmla="*/ 5 w 7"/>
                <a:gd name="T1" fmla="*/ 5 h 5"/>
                <a:gd name="T2" fmla="*/ 1 w 7"/>
                <a:gd name="T3" fmla="*/ 2 h 5"/>
                <a:gd name="T4" fmla="*/ 1 w 7"/>
                <a:gd name="T5" fmla="*/ 2 h 5"/>
                <a:gd name="T6" fmla="*/ 1 w 7"/>
                <a:gd name="T7" fmla="*/ 1 h 5"/>
                <a:gd name="T8" fmla="*/ 1 w 7"/>
                <a:gd name="T9" fmla="*/ 1 h 5"/>
                <a:gd name="T10" fmla="*/ 1 w 7"/>
                <a:gd name="T11" fmla="*/ 1 h 5"/>
                <a:gd name="T12" fmla="*/ 1 w 7"/>
                <a:gd name="T13" fmla="*/ 0 h 5"/>
                <a:gd name="T14" fmla="*/ 1 w 7"/>
                <a:gd name="T15" fmla="*/ 0 h 5"/>
                <a:gd name="T16" fmla="*/ 2 w 7"/>
                <a:gd name="T17" fmla="*/ 0 h 5"/>
                <a:gd name="T18" fmla="*/ 2 w 7"/>
                <a:gd name="T19" fmla="*/ 0 h 5"/>
                <a:gd name="T20" fmla="*/ 3 w 7"/>
                <a:gd name="T21" fmla="*/ 1 h 5"/>
                <a:gd name="T22" fmla="*/ 3 w 7"/>
                <a:gd name="T23" fmla="*/ 1 h 5"/>
                <a:gd name="T24" fmla="*/ 6 w 7"/>
                <a:gd name="T25" fmla="*/ 3 h 5"/>
                <a:gd name="T26" fmla="*/ 6 w 7"/>
                <a:gd name="T27" fmla="*/ 3 h 5"/>
                <a:gd name="T28" fmla="*/ 7 w 7"/>
                <a:gd name="T29" fmla="*/ 4 h 5"/>
                <a:gd name="T30" fmla="*/ 7 w 7"/>
                <a:gd name="T31" fmla="*/ 4 h 5"/>
                <a:gd name="T32" fmla="*/ 6 w 7"/>
                <a:gd name="T33" fmla="*/ 5 h 5"/>
                <a:gd name="T34" fmla="*/ 6 w 7"/>
                <a:gd name="T35" fmla="*/ 5 h 5"/>
                <a:gd name="T36" fmla="*/ 5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5" y="5"/>
                  </a:moveTo>
                  <a:cubicBezTo>
                    <a:pt x="4" y="4"/>
                    <a:pt x="3" y="3"/>
                    <a:pt x="1" y="2"/>
                  </a:cubicBezTo>
                  <a:cubicBezTo>
                    <a:pt x="1" y="2"/>
                    <a:pt x="1" y="2"/>
                    <a:pt x="1" y="2"/>
                  </a:cubicBezTo>
                  <a:cubicBezTo>
                    <a:pt x="1" y="2"/>
                    <a:pt x="1" y="2"/>
                    <a:pt x="1" y="1"/>
                  </a:cubicBezTo>
                  <a:cubicBezTo>
                    <a:pt x="1" y="1"/>
                    <a:pt x="1" y="1"/>
                    <a:pt x="1" y="1"/>
                  </a:cubicBezTo>
                  <a:cubicBezTo>
                    <a:pt x="1" y="1"/>
                    <a:pt x="1" y="1"/>
                    <a:pt x="1" y="1"/>
                  </a:cubicBezTo>
                  <a:cubicBezTo>
                    <a:pt x="0" y="1"/>
                    <a:pt x="0" y="0"/>
                    <a:pt x="1" y="0"/>
                  </a:cubicBezTo>
                  <a:cubicBezTo>
                    <a:pt x="1" y="0"/>
                    <a:pt x="1" y="0"/>
                    <a:pt x="1" y="0"/>
                  </a:cubicBezTo>
                  <a:cubicBezTo>
                    <a:pt x="1" y="0"/>
                    <a:pt x="2" y="0"/>
                    <a:pt x="2" y="0"/>
                  </a:cubicBezTo>
                  <a:cubicBezTo>
                    <a:pt x="2" y="0"/>
                    <a:pt x="2" y="0"/>
                    <a:pt x="2" y="0"/>
                  </a:cubicBezTo>
                  <a:cubicBezTo>
                    <a:pt x="3" y="0"/>
                    <a:pt x="3" y="1"/>
                    <a:pt x="3" y="1"/>
                  </a:cubicBezTo>
                  <a:cubicBezTo>
                    <a:pt x="3" y="1"/>
                    <a:pt x="3" y="1"/>
                    <a:pt x="3" y="1"/>
                  </a:cubicBezTo>
                  <a:cubicBezTo>
                    <a:pt x="4" y="2"/>
                    <a:pt x="5" y="2"/>
                    <a:pt x="6" y="3"/>
                  </a:cubicBezTo>
                  <a:cubicBezTo>
                    <a:pt x="6" y="3"/>
                    <a:pt x="6" y="3"/>
                    <a:pt x="6" y="3"/>
                  </a:cubicBezTo>
                  <a:cubicBezTo>
                    <a:pt x="6" y="3"/>
                    <a:pt x="7" y="4"/>
                    <a:pt x="7" y="4"/>
                  </a:cubicBezTo>
                  <a:cubicBezTo>
                    <a:pt x="7" y="4"/>
                    <a:pt x="7" y="4"/>
                    <a:pt x="7" y="4"/>
                  </a:cubicBezTo>
                  <a:cubicBezTo>
                    <a:pt x="7" y="4"/>
                    <a:pt x="6" y="4"/>
                    <a:pt x="6" y="5"/>
                  </a:cubicBezTo>
                  <a:cubicBezTo>
                    <a:pt x="6" y="5"/>
                    <a:pt x="6" y="5"/>
                    <a:pt x="6" y="5"/>
                  </a:cubicBezTo>
                  <a:cubicBezTo>
                    <a:pt x="6" y="5"/>
                    <a:pt x="6" y="5"/>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61">
              <a:extLst>
                <a:ext uri="{FF2B5EF4-FFF2-40B4-BE49-F238E27FC236}">
                  <a16:creationId xmlns:a16="http://schemas.microsoft.com/office/drawing/2014/main" id="{43A3FD97-2EF0-4598-8B9B-D69DB374537C}"/>
                </a:ext>
              </a:extLst>
            </p:cNvPr>
            <p:cNvSpPr/>
            <p:nvPr/>
          </p:nvSpPr>
          <p:spPr bwMode="auto">
            <a:xfrm rot="964014">
              <a:off x="7122676" y="2239237"/>
              <a:ext cx="26307" cy="26903"/>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5 h 5"/>
                <a:gd name="T20" fmla="*/ 4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4"/>
                    <a:pt x="5" y="4"/>
                    <a:pt x="4" y="5"/>
                  </a:cubicBezTo>
                  <a:cubicBezTo>
                    <a:pt x="4" y="5"/>
                    <a:pt x="4" y="5"/>
                    <a:pt x="4" y="5"/>
                  </a:cubicBezTo>
                  <a:cubicBezTo>
                    <a:pt x="4"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62">
              <a:extLst>
                <a:ext uri="{FF2B5EF4-FFF2-40B4-BE49-F238E27FC236}">
                  <a16:creationId xmlns:a16="http://schemas.microsoft.com/office/drawing/2014/main" id="{D2590C2B-0CBF-4C40-A699-2E72A7050A81}"/>
                </a:ext>
              </a:extLst>
            </p:cNvPr>
            <p:cNvSpPr/>
            <p:nvPr/>
          </p:nvSpPr>
          <p:spPr bwMode="auto">
            <a:xfrm rot="964014">
              <a:off x="7139900" y="2085504"/>
              <a:ext cx="26307" cy="24661"/>
            </a:xfrm>
            <a:custGeom>
              <a:avLst/>
              <a:gdLst>
                <a:gd name="T0" fmla="*/ 3 w 5"/>
                <a:gd name="T1" fmla="*/ 5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5 w 5"/>
                <a:gd name="T15" fmla="*/ 3 h 5"/>
                <a:gd name="T16" fmla="*/ 5 w 5"/>
                <a:gd name="T17" fmla="*/ 3 h 5"/>
                <a:gd name="T18" fmla="*/ 5 w 5"/>
                <a:gd name="T19" fmla="*/ 5 h 5"/>
                <a:gd name="T20" fmla="*/ 5 w 5"/>
                <a:gd name="T21" fmla="*/ 5 h 5"/>
                <a:gd name="T22" fmla="*/ 3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5"/>
                  </a:moveTo>
                  <a:cubicBezTo>
                    <a:pt x="2" y="4"/>
                    <a:pt x="1" y="3"/>
                    <a:pt x="0" y="2"/>
                  </a:cubicBezTo>
                  <a:cubicBezTo>
                    <a:pt x="0" y="2"/>
                    <a:pt x="0" y="2"/>
                    <a:pt x="0" y="2"/>
                  </a:cubicBezTo>
                  <a:cubicBezTo>
                    <a:pt x="0" y="1"/>
                    <a:pt x="0" y="0"/>
                    <a:pt x="0" y="0"/>
                  </a:cubicBezTo>
                  <a:cubicBezTo>
                    <a:pt x="0" y="0"/>
                    <a:pt x="0" y="0"/>
                    <a:pt x="0" y="0"/>
                  </a:cubicBezTo>
                  <a:cubicBezTo>
                    <a:pt x="1" y="0"/>
                    <a:pt x="1" y="0"/>
                    <a:pt x="2" y="0"/>
                  </a:cubicBezTo>
                  <a:cubicBezTo>
                    <a:pt x="2" y="0"/>
                    <a:pt x="2" y="0"/>
                    <a:pt x="2" y="0"/>
                  </a:cubicBezTo>
                  <a:cubicBezTo>
                    <a:pt x="3" y="1"/>
                    <a:pt x="4" y="2"/>
                    <a:pt x="5" y="3"/>
                  </a:cubicBezTo>
                  <a:cubicBezTo>
                    <a:pt x="5" y="3"/>
                    <a:pt x="5" y="3"/>
                    <a:pt x="5" y="3"/>
                  </a:cubicBezTo>
                  <a:cubicBezTo>
                    <a:pt x="5" y="4"/>
                    <a:pt x="5" y="4"/>
                    <a:pt x="5" y="5"/>
                  </a:cubicBezTo>
                  <a:cubicBezTo>
                    <a:pt x="5" y="5"/>
                    <a:pt x="5" y="5"/>
                    <a:pt x="5" y="5"/>
                  </a:cubicBezTo>
                  <a:cubicBezTo>
                    <a:pt x="4" y="5"/>
                    <a:pt x="4"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63">
              <a:extLst>
                <a:ext uri="{FF2B5EF4-FFF2-40B4-BE49-F238E27FC236}">
                  <a16:creationId xmlns:a16="http://schemas.microsoft.com/office/drawing/2014/main" id="{02861427-3F64-4F17-B1AA-62B17437F16F}"/>
                </a:ext>
              </a:extLst>
            </p:cNvPr>
            <p:cNvSpPr/>
            <p:nvPr/>
          </p:nvSpPr>
          <p:spPr bwMode="auto">
            <a:xfrm rot="964014">
              <a:off x="7072265" y="2168724"/>
              <a:ext cx="26307" cy="26903"/>
            </a:xfrm>
            <a:custGeom>
              <a:avLst/>
              <a:gdLst>
                <a:gd name="T0" fmla="*/ 3 w 5"/>
                <a:gd name="T1" fmla="*/ 4 h 5"/>
                <a:gd name="T2" fmla="*/ 1 w 5"/>
                <a:gd name="T3" fmla="*/ 2 h 5"/>
                <a:gd name="T4" fmla="*/ 1 w 5"/>
                <a:gd name="T5" fmla="*/ 2 h 5"/>
                <a:gd name="T6" fmla="*/ 1 w 5"/>
                <a:gd name="T7" fmla="*/ 0 h 5"/>
                <a:gd name="T8" fmla="*/ 1 w 5"/>
                <a:gd name="T9" fmla="*/ 0 h 5"/>
                <a:gd name="T10" fmla="*/ 2 w 5"/>
                <a:gd name="T11" fmla="*/ 0 h 5"/>
                <a:gd name="T12" fmla="*/ 2 w 5"/>
                <a:gd name="T13" fmla="*/ 0 h 5"/>
                <a:gd name="T14" fmla="*/ 5 w 5"/>
                <a:gd name="T15" fmla="*/ 3 h 5"/>
                <a:gd name="T16" fmla="*/ 5 w 5"/>
                <a:gd name="T17" fmla="*/ 3 h 5"/>
                <a:gd name="T18" fmla="*/ 5 w 5"/>
                <a:gd name="T19" fmla="*/ 4 h 5"/>
                <a:gd name="T20" fmla="*/ 5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3" y="4"/>
                    <a:pt x="2" y="3"/>
                    <a:pt x="1" y="2"/>
                  </a:cubicBezTo>
                  <a:cubicBezTo>
                    <a:pt x="1" y="2"/>
                    <a:pt x="1" y="2"/>
                    <a:pt x="1" y="2"/>
                  </a:cubicBezTo>
                  <a:cubicBezTo>
                    <a:pt x="0" y="1"/>
                    <a:pt x="0" y="1"/>
                    <a:pt x="1" y="0"/>
                  </a:cubicBezTo>
                  <a:cubicBezTo>
                    <a:pt x="1" y="0"/>
                    <a:pt x="1" y="0"/>
                    <a:pt x="1" y="0"/>
                  </a:cubicBezTo>
                  <a:cubicBezTo>
                    <a:pt x="1" y="0"/>
                    <a:pt x="2" y="0"/>
                    <a:pt x="2" y="0"/>
                  </a:cubicBezTo>
                  <a:cubicBezTo>
                    <a:pt x="2" y="0"/>
                    <a:pt x="2" y="0"/>
                    <a:pt x="2" y="0"/>
                  </a:cubicBezTo>
                  <a:cubicBezTo>
                    <a:pt x="3" y="1"/>
                    <a:pt x="4" y="2"/>
                    <a:pt x="5" y="3"/>
                  </a:cubicBezTo>
                  <a:cubicBezTo>
                    <a:pt x="5" y="3"/>
                    <a:pt x="5" y="3"/>
                    <a:pt x="5" y="3"/>
                  </a:cubicBezTo>
                  <a:cubicBezTo>
                    <a:pt x="5" y="3"/>
                    <a:pt x="5" y="4"/>
                    <a:pt x="5" y="4"/>
                  </a:cubicBezTo>
                  <a:cubicBezTo>
                    <a:pt x="5" y="4"/>
                    <a:pt x="5" y="4"/>
                    <a:pt x="5" y="4"/>
                  </a:cubicBezTo>
                  <a:cubicBezTo>
                    <a:pt x="4" y="5"/>
                    <a:pt x="4"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64">
              <a:extLst>
                <a:ext uri="{FF2B5EF4-FFF2-40B4-BE49-F238E27FC236}">
                  <a16:creationId xmlns:a16="http://schemas.microsoft.com/office/drawing/2014/main" id="{207D5020-6542-40CA-8EA0-B02B5F7AAB88}"/>
                </a:ext>
              </a:extLst>
            </p:cNvPr>
            <p:cNvSpPr/>
            <p:nvPr/>
          </p:nvSpPr>
          <p:spPr bwMode="auto">
            <a:xfrm rot="964014">
              <a:off x="6818941" y="2200752"/>
              <a:ext cx="26307" cy="26903"/>
            </a:xfrm>
            <a:custGeom>
              <a:avLst/>
              <a:gdLst>
                <a:gd name="T0" fmla="*/ 3 w 5"/>
                <a:gd name="T1" fmla="*/ 4 h 5"/>
                <a:gd name="T2" fmla="*/ 0 w 5"/>
                <a:gd name="T3" fmla="*/ 2 h 5"/>
                <a:gd name="T4" fmla="*/ 0 w 5"/>
                <a:gd name="T5" fmla="*/ 2 h 5"/>
                <a:gd name="T6" fmla="*/ 0 w 5"/>
                <a:gd name="T7" fmla="*/ 0 h 5"/>
                <a:gd name="T8" fmla="*/ 0 w 5"/>
                <a:gd name="T9" fmla="*/ 0 h 5"/>
                <a:gd name="T10" fmla="*/ 2 w 5"/>
                <a:gd name="T11" fmla="*/ 0 h 5"/>
                <a:gd name="T12" fmla="*/ 2 w 5"/>
                <a:gd name="T13" fmla="*/ 0 h 5"/>
                <a:gd name="T14" fmla="*/ 4 w 5"/>
                <a:gd name="T15" fmla="*/ 3 h 5"/>
                <a:gd name="T16" fmla="*/ 4 w 5"/>
                <a:gd name="T17" fmla="*/ 3 h 5"/>
                <a:gd name="T18" fmla="*/ 4 w 5"/>
                <a:gd name="T19" fmla="*/ 4 h 5"/>
                <a:gd name="T20" fmla="*/ 4 w 5"/>
                <a:gd name="T21" fmla="*/ 4 h 5"/>
                <a:gd name="T22" fmla="*/ 3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4"/>
                  </a:moveTo>
                  <a:cubicBezTo>
                    <a:pt x="2" y="4"/>
                    <a:pt x="1" y="3"/>
                    <a:pt x="0" y="2"/>
                  </a:cubicBezTo>
                  <a:cubicBezTo>
                    <a:pt x="0" y="2"/>
                    <a:pt x="0" y="2"/>
                    <a:pt x="0" y="2"/>
                  </a:cubicBezTo>
                  <a:cubicBezTo>
                    <a:pt x="0" y="2"/>
                    <a:pt x="0" y="1"/>
                    <a:pt x="0" y="0"/>
                  </a:cubicBezTo>
                  <a:cubicBezTo>
                    <a:pt x="0" y="0"/>
                    <a:pt x="0" y="0"/>
                    <a:pt x="0" y="0"/>
                  </a:cubicBezTo>
                  <a:cubicBezTo>
                    <a:pt x="1" y="0"/>
                    <a:pt x="1" y="0"/>
                    <a:pt x="2" y="0"/>
                  </a:cubicBezTo>
                  <a:cubicBezTo>
                    <a:pt x="2" y="0"/>
                    <a:pt x="2" y="0"/>
                    <a:pt x="2" y="0"/>
                  </a:cubicBezTo>
                  <a:cubicBezTo>
                    <a:pt x="3" y="1"/>
                    <a:pt x="4" y="2"/>
                    <a:pt x="4" y="3"/>
                  </a:cubicBezTo>
                  <a:cubicBezTo>
                    <a:pt x="4" y="3"/>
                    <a:pt x="4" y="3"/>
                    <a:pt x="4" y="3"/>
                  </a:cubicBezTo>
                  <a:cubicBezTo>
                    <a:pt x="5" y="3"/>
                    <a:pt x="5" y="4"/>
                    <a:pt x="4" y="4"/>
                  </a:cubicBezTo>
                  <a:cubicBezTo>
                    <a:pt x="4" y="4"/>
                    <a:pt x="4" y="4"/>
                    <a:pt x="4" y="4"/>
                  </a:cubicBezTo>
                  <a:cubicBezTo>
                    <a:pt x="4" y="5"/>
                    <a:pt x="3"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165">
              <a:extLst>
                <a:ext uri="{FF2B5EF4-FFF2-40B4-BE49-F238E27FC236}">
                  <a16:creationId xmlns:a16="http://schemas.microsoft.com/office/drawing/2014/main" id="{5C087140-F38B-4F3F-AAA3-9EF5FE636388}"/>
                </a:ext>
              </a:extLst>
            </p:cNvPr>
            <p:cNvSpPr/>
            <p:nvPr/>
          </p:nvSpPr>
          <p:spPr bwMode="auto">
            <a:xfrm rot="964014">
              <a:off x="6881174" y="2133390"/>
              <a:ext cx="32883" cy="31387"/>
            </a:xfrm>
            <a:custGeom>
              <a:avLst/>
              <a:gdLst>
                <a:gd name="T0" fmla="*/ 4 w 6"/>
                <a:gd name="T1" fmla="*/ 5 h 6"/>
                <a:gd name="T2" fmla="*/ 1 w 6"/>
                <a:gd name="T3" fmla="*/ 2 h 6"/>
                <a:gd name="T4" fmla="*/ 1 w 6"/>
                <a:gd name="T5" fmla="*/ 2 h 6"/>
                <a:gd name="T6" fmla="*/ 0 w 6"/>
                <a:gd name="T7" fmla="*/ 2 h 6"/>
                <a:gd name="T8" fmla="*/ 0 w 6"/>
                <a:gd name="T9" fmla="*/ 2 h 6"/>
                <a:gd name="T10" fmla="*/ 0 w 6"/>
                <a:gd name="T11" fmla="*/ 2 h 6"/>
                <a:gd name="T12" fmla="*/ 0 w 6"/>
                <a:gd name="T13" fmla="*/ 0 h 6"/>
                <a:gd name="T14" fmla="*/ 0 w 6"/>
                <a:gd name="T15" fmla="*/ 0 h 6"/>
                <a:gd name="T16" fmla="*/ 2 w 6"/>
                <a:gd name="T17" fmla="*/ 0 h 6"/>
                <a:gd name="T18" fmla="*/ 2 w 6"/>
                <a:gd name="T19" fmla="*/ 0 h 6"/>
                <a:gd name="T20" fmla="*/ 2 w 6"/>
                <a:gd name="T21" fmla="*/ 1 h 6"/>
                <a:gd name="T22" fmla="*/ 2 w 6"/>
                <a:gd name="T23" fmla="*/ 1 h 6"/>
                <a:gd name="T24" fmla="*/ 6 w 6"/>
                <a:gd name="T25" fmla="*/ 4 h 6"/>
                <a:gd name="T26" fmla="*/ 6 w 6"/>
                <a:gd name="T27" fmla="*/ 4 h 6"/>
                <a:gd name="T28" fmla="*/ 6 w 6"/>
                <a:gd name="T29" fmla="*/ 5 h 6"/>
                <a:gd name="T30" fmla="*/ 6 w 6"/>
                <a:gd name="T31" fmla="*/ 5 h 6"/>
                <a:gd name="T32" fmla="*/ 6 w 6"/>
                <a:gd name="T33" fmla="*/ 5 h 6"/>
                <a:gd name="T34" fmla="*/ 6 w 6"/>
                <a:gd name="T35" fmla="*/ 5 h 6"/>
                <a:gd name="T36" fmla="*/ 4 w 6"/>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6">
                  <a:moveTo>
                    <a:pt x="4" y="5"/>
                  </a:moveTo>
                  <a:cubicBezTo>
                    <a:pt x="3" y="4"/>
                    <a:pt x="2" y="3"/>
                    <a:pt x="1" y="2"/>
                  </a:cubicBezTo>
                  <a:cubicBezTo>
                    <a:pt x="1" y="2"/>
                    <a:pt x="1" y="2"/>
                    <a:pt x="1" y="2"/>
                  </a:cubicBezTo>
                  <a:cubicBezTo>
                    <a:pt x="0" y="2"/>
                    <a:pt x="0" y="2"/>
                    <a:pt x="0" y="2"/>
                  </a:cubicBezTo>
                  <a:cubicBezTo>
                    <a:pt x="0" y="2"/>
                    <a:pt x="0" y="2"/>
                    <a:pt x="0" y="2"/>
                  </a:cubicBezTo>
                  <a:cubicBezTo>
                    <a:pt x="0" y="2"/>
                    <a:pt x="0" y="2"/>
                    <a:pt x="0" y="2"/>
                  </a:cubicBezTo>
                  <a:cubicBezTo>
                    <a:pt x="0" y="1"/>
                    <a:pt x="0" y="1"/>
                    <a:pt x="0" y="0"/>
                  </a:cubicBezTo>
                  <a:cubicBezTo>
                    <a:pt x="0" y="0"/>
                    <a:pt x="0" y="0"/>
                    <a:pt x="0" y="0"/>
                  </a:cubicBezTo>
                  <a:cubicBezTo>
                    <a:pt x="1" y="0"/>
                    <a:pt x="1" y="0"/>
                    <a:pt x="2" y="0"/>
                  </a:cubicBezTo>
                  <a:cubicBezTo>
                    <a:pt x="2" y="0"/>
                    <a:pt x="2" y="0"/>
                    <a:pt x="2" y="0"/>
                  </a:cubicBezTo>
                  <a:cubicBezTo>
                    <a:pt x="2" y="0"/>
                    <a:pt x="2" y="1"/>
                    <a:pt x="2" y="1"/>
                  </a:cubicBezTo>
                  <a:cubicBezTo>
                    <a:pt x="2" y="1"/>
                    <a:pt x="2" y="1"/>
                    <a:pt x="2" y="1"/>
                  </a:cubicBezTo>
                  <a:cubicBezTo>
                    <a:pt x="3" y="2"/>
                    <a:pt x="4" y="2"/>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5" y="6"/>
                    <a:pt x="4" y="6"/>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66">
              <a:extLst>
                <a:ext uri="{FF2B5EF4-FFF2-40B4-BE49-F238E27FC236}">
                  <a16:creationId xmlns:a16="http://schemas.microsoft.com/office/drawing/2014/main" id="{9079A770-A8AF-4017-ADBE-93EECB51935D}"/>
                </a:ext>
              </a:extLst>
            </p:cNvPr>
            <p:cNvSpPr/>
            <p:nvPr/>
          </p:nvSpPr>
          <p:spPr bwMode="auto">
            <a:xfrm rot="964014">
              <a:off x="7210835" y="2236224"/>
              <a:ext cx="24114" cy="22420"/>
            </a:xfrm>
            <a:custGeom>
              <a:avLst/>
              <a:gdLst>
                <a:gd name="T0" fmla="*/ 4 w 5"/>
                <a:gd name="T1" fmla="*/ 4 h 4"/>
                <a:gd name="T2" fmla="*/ 1 w 5"/>
                <a:gd name="T3" fmla="*/ 3 h 4"/>
                <a:gd name="T4" fmla="*/ 1 w 5"/>
                <a:gd name="T5" fmla="*/ 3 h 4"/>
                <a:gd name="T6" fmla="*/ 0 w 5"/>
                <a:gd name="T7" fmla="*/ 2 h 4"/>
                <a:gd name="T8" fmla="*/ 0 w 5"/>
                <a:gd name="T9" fmla="*/ 2 h 4"/>
                <a:gd name="T10" fmla="*/ 0 w 5"/>
                <a:gd name="T11" fmla="*/ 2 h 4"/>
                <a:gd name="T12" fmla="*/ 0 w 5"/>
                <a:gd name="T13" fmla="*/ 0 h 4"/>
                <a:gd name="T14" fmla="*/ 0 w 5"/>
                <a:gd name="T15" fmla="*/ 0 h 4"/>
                <a:gd name="T16" fmla="*/ 2 w 5"/>
                <a:gd name="T17" fmla="*/ 1 h 4"/>
                <a:gd name="T18" fmla="*/ 2 w 5"/>
                <a:gd name="T19" fmla="*/ 1 h 4"/>
                <a:gd name="T20" fmla="*/ 2 w 5"/>
                <a:gd name="T21" fmla="*/ 1 h 4"/>
                <a:gd name="T22" fmla="*/ 2 w 5"/>
                <a:gd name="T23" fmla="*/ 1 h 4"/>
                <a:gd name="T24" fmla="*/ 4 w 5"/>
                <a:gd name="T25" fmla="*/ 2 h 4"/>
                <a:gd name="T26" fmla="*/ 4 w 5"/>
                <a:gd name="T27" fmla="*/ 2 h 4"/>
                <a:gd name="T28" fmla="*/ 5 w 5"/>
                <a:gd name="T29" fmla="*/ 3 h 4"/>
                <a:gd name="T30" fmla="*/ 5 w 5"/>
                <a:gd name="T31" fmla="*/ 3 h 4"/>
                <a:gd name="T32" fmla="*/ 5 w 5"/>
                <a:gd name="T33" fmla="*/ 4 h 4"/>
                <a:gd name="T34" fmla="*/ 5 w 5"/>
                <a:gd name="T35" fmla="*/ 4 h 4"/>
                <a:gd name="T36" fmla="*/ 4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4" y="4"/>
                  </a:moveTo>
                  <a:cubicBezTo>
                    <a:pt x="2" y="4"/>
                    <a:pt x="1" y="3"/>
                    <a:pt x="1" y="3"/>
                  </a:cubicBezTo>
                  <a:cubicBezTo>
                    <a:pt x="1" y="3"/>
                    <a:pt x="1" y="3"/>
                    <a:pt x="1" y="3"/>
                  </a:cubicBezTo>
                  <a:cubicBezTo>
                    <a:pt x="0" y="2"/>
                    <a:pt x="0" y="2"/>
                    <a:pt x="0" y="2"/>
                  </a:cubicBezTo>
                  <a:cubicBezTo>
                    <a:pt x="0" y="2"/>
                    <a:pt x="0" y="2"/>
                    <a:pt x="0" y="2"/>
                  </a:cubicBezTo>
                  <a:cubicBezTo>
                    <a:pt x="0" y="2"/>
                    <a:pt x="0" y="2"/>
                    <a:pt x="0" y="2"/>
                  </a:cubicBezTo>
                  <a:cubicBezTo>
                    <a:pt x="0" y="2"/>
                    <a:pt x="0" y="1"/>
                    <a:pt x="0" y="0"/>
                  </a:cubicBezTo>
                  <a:cubicBezTo>
                    <a:pt x="0" y="0"/>
                    <a:pt x="0" y="0"/>
                    <a:pt x="0" y="0"/>
                  </a:cubicBezTo>
                  <a:cubicBezTo>
                    <a:pt x="1" y="0"/>
                    <a:pt x="1" y="0"/>
                    <a:pt x="2" y="1"/>
                  </a:cubicBezTo>
                  <a:cubicBezTo>
                    <a:pt x="2" y="1"/>
                    <a:pt x="2" y="1"/>
                    <a:pt x="2" y="1"/>
                  </a:cubicBezTo>
                  <a:cubicBezTo>
                    <a:pt x="2" y="1"/>
                    <a:pt x="2" y="1"/>
                    <a:pt x="2" y="1"/>
                  </a:cubicBezTo>
                  <a:cubicBezTo>
                    <a:pt x="2" y="1"/>
                    <a:pt x="2" y="1"/>
                    <a:pt x="2" y="1"/>
                  </a:cubicBezTo>
                  <a:cubicBezTo>
                    <a:pt x="3" y="2"/>
                    <a:pt x="3" y="2"/>
                    <a:pt x="4" y="2"/>
                  </a:cubicBezTo>
                  <a:cubicBezTo>
                    <a:pt x="4" y="2"/>
                    <a:pt x="4" y="2"/>
                    <a:pt x="4" y="2"/>
                  </a:cubicBezTo>
                  <a:cubicBezTo>
                    <a:pt x="5" y="2"/>
                    <a:pt x="5" y="3"/>
                    <a:pt x="5" y="3"/>
                  </a:cubicBezTo>
                  <a:cubicBezTo>
                    <a:pt x="5" y="3"/>
                    <a:pt x="5" y="3"/>
                    <a:pt x="5" y="3"/>
                  </a:cubicBezTo>
                  <a:cubicBezTo>
                    <a:pt x="5" y="4"/>
                    <a:pt x="5" y="4"/>
                    <a:pt x="5" y="4"/>
                  </a:cubicBezTo>
                  <a:cubicBezTo>
                    <a:pt x="5" y="4"/>
                    <a:pt x="5" y="4"/>
                    <a:pt x="5"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604">
              <a:extLst>
                <a:ext uri="{FF2B5EF4-FFF2-40B4-BE49-F238E27FC236}">
                  <a16:creationId xmlns:a16="http://schemas.microsoft.com/office/drawing/2014/main" id="{7B81EC74-49C2-413D-8601-3E0077ED37C9}"/>
                </a:ext>
              </a:extLst>
            </p:cNvPr>
            <p:cNvSpPr/>
            <p:nvPr/>
          </p:nvSpPr>
          <p:spPr bwMode="auto">
            <a:xfrm rot="964014">
              <a:off x="10127860" y="1224745"/>
              <a:ext cx="170991" cy="170386"/>
            </a:xfrm>
            <a:custGeom>
              <a:avLst/>
              <a:gdLst>
                <a:gd name="T0" fmla="*/ 5 w 33"/>
                <a:gd name="T1" fmla="*/ 29 h 32"/>
                <a:gd name="T2" fmla="*/ 15 w 33"/>
                <a:gd name="T3" fmla="*/ 1 h 32"/>
                <a:gd name="T4" fmla="*/ 16 w 33"/>
                <a:gd name="T5" fmla="*/ 32 h 32"/>
                <a:gd name="T6" fmla="*/ 5 w 33"/>
                <a:gd name="T7" fmla="*/ 29 h 32"/>
              </a:gdLst>
              <a:ahLst/>
              <a:cxnLst>
                <a:cxn ang="0">
                  <a:pos x="T0" y="T1"/>
                </a:cxn>
                <a:cxn ang="0">
                  <a:pos x="T2" y="T3"/>
                </a:cxn>
                <a:cxn ang="0">
                  <a:pos x="T4" y="T5"/>
                </a:cxn>
                <a:cxn ang="0">
                  <a:pos x="T6" y="T7"/>
                </a:cxn>
              </a:cxnLst>
              <a:rect l="0" t="0" r="r" b="b"/>
              <a:pathLst>
                <a:path w="33" h="32">
                  <a:moveTo>
                    <a:pt x="5" y="29"/>
                  </a:moveTo>
                  <a:cubicBezTo>
                    <a:pt x="5" y="29"/>
                    <a:pt x="0" y="0"/>
                    <a:pt x="15" y="1"/>
                  </a:cubicBezTo>
                  <a:cubicBezTo>
                    <a:pt x="33" y="3"/>
                    <a:pt x="23" y="26"/>
                    <a:pt x="16" y="32"/>
                  </a:cubicBezTo>
                  <a:lnTo>
                    <a:pt x="5" y="29"/>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605">
              <a:extLst>
                <a:ext uri="{FF2B5EF4-FFF2-40B4-BE49-F238E27FC236}">
                  <a16:creationId xmlns:a16="http://schemas.microsoft.com/office/drawing/2014/main" id="{4365490F-2EB6-4F0A-AA2D-655A7F3E4A43}"/>
                </a:ext>
              </a:extLst>
            </p:cNvPr>
            <p:cNvSpPr>
              <a:spLocks noEditPoints="1"/>
            </p:cNvSpPr>
            <p:nvPr/>
          </p:nvSpPr>
          <p:spPr bwMode="auto">
            <a:xfrm rot="964014">
              <a:off x="10138586" y="1217444"/>
              <a:ext cx="129340" cy="183837"/>
            </a:xfrm>
            <a:custGeom>
              <a:avLst/>
              <a:gdLst>
                <a:gd name="T0" fmla="*/ 13 w 25"/>
                <a:gd name="T1" fmla="*/ 35 h 35"/>
                <a:gd name="T2" fmla="*/ 2 w 25"/>
                <a:gd name="T3" fmla="*/ 32 h 35"/>
                <a:gd name="T4" fmla="*/ 3 w 25"/>
                <a:gd name="T5" fmla="*/ 30 h 35"/>
                <a:gd name="T6" fmla="*/ 5 w 25"/>
                <a:gd name="T7" fmla="*/ 30 h 35"/>
                <a:gd name="T8" fmla="*/ 3 w 25"/>
                <a:gd name="T9" fmla="*/ 30 h 35"/>
                <a:gd name="T10" fmla="*/ 2 w 25"/>
                <a:gd name="T11" fmla="*/ 32 h 35"/>
                <a:gd name="T12" fmla="*/ 1 w 25"/>
                <a:gd name="T13" fmla="*/ 30 h 35"/>
                <a:gd name="T14" fmla="*/ 1 w 25"/>
                <a:gd name="T15" fmla="*/ 30 h 35"/>
                <a:gd name="T16" fmla="*/ 0 w 25"/>
                <a:gd name="T17" fmla="*/ 21 h 35"/>
                <a:gd name="T18" fmla="*/ 0 w 25"/>
                <a:gd name="T19" fmla="*/ 21 h 35"/>
                <a:gd name="T20" fmla="*/ 2 w 25"/>
                <a:gd name="T21" fmla="*/ 8 h 35"/>
                <a:gd name="T22" fmla="*/ 2 w 25"/>
                <a:gd name="T23" fmla="*/ 8 h 35"/>
                <a:gd name="T24" fmla="*/ 13 w 25"/>
                <a:gd name="T25" fmla="*/ 0 h 35"/>
                <a:gd name="T26" fmla="*/ 13 w 25"/>
                <a:gd name="T27" fmla="*/ 0 h 35"/>
                <a:gd name="T28" fmla="*/ 14 w 25"/>
                <a:gd name="T29" fmla="*/ 0 h 35"/>
                <a:gd name="T30" fmla="*/ 14 w 25"/>
                <a:gd name="T31" fmla="*/ 0 h 35"/>
                <a:gd name="T32" fmla="*/ 25 w 25"/>
                <a:gd name="T33" fmla="*/ 12 h 35"/>
                <a:gd name="T34" fmla="*/ 25 w 25"/>
                <a:gd name="T35" fmla="*/ 12 h 35"/>
                <a:gd name="T36" fmla="*/ 15 w 25"/>
                <a:gd name="T37" fmla="*/ 35 h 35"/>
                <a:gd name="T38" fmla="*/ 15 w 25"/>
                <a:gd name="T39" fmla="*/ 35 h 35"/>
                <a:gd name="T40" fmla="*/ 14 w 25"/>
                <a:gd name="T41" fmla="*/ 35 h 35"/>
                <a:gd name="T42" fmla="*/ 14 w 25"/>
                <a:gd name="T43" fmla="*/ 35 h 35"/>
                <a:gd name="T44" fmla="*/ 13 w 25"/>
                <a:gd name="T45" fmla="*/ 35 h 35"/>
                <a:gd name="T46" fmla="*/ 13 w 25"/>
                <a:gd name="T47" fmla="*/ 31 h 35"/>
                <a:gd name="T48" fmla="*/ 21 w 25"/>
                <a:gd name="T49" fmla="*/ 12 h 35"/>
                <a:gd name="T50" fmla="*/ 21 w 25"/>
                <a:gd name="T51" fmla="*/ 12 h 35"/>
                <a:gd name="T52" fmla="*/ 13 w 25"/>
                <a:gd name="T53" fmla="*/ 4 h 35"/>
                <a:gd name="T54" fmla="*/ 13 w 25"/>
                <a:gd name="T55" fmla="*/ 4 h 35"/>
                <a:gd name="T56" fmla="*/ 13 w 25"/>
                <a:gd name="T57" fmla="*/ 4 h 35"/>
                <a:gd name="T58" fmla="*/ 13 w 25"/>
                <a:gd name="T59" fmla="*/ 4 h 35"/>
                <a:gd name="T60" fmla="*/ 6 w 25"/>
                <a:gd name="T61" fmla="*/ 9 h 35"/>
                <a:gd name="T62" fmla="*/ 6 w 25"/>
                <a:gd name="T63" fmla="*/ 9 h 35"/>
                <a:gd name="T64" fmla="*/ 4 w 25"/>
                <a:gd name="T65" fmla="*/ 21 h 35"/>
                <a:gd name="T66" fmla="*/ 4 w 25"/>
                <a:gd name="T67" fmla="*/ 21 h 35"/>
                <a:gd name="T68" fmla="*/ 5 w 25"/>
                <a:gd name="T69" fmla="*/ 29 h 35"/>
                <a:gd name="T70" fmla="*/ 5 w 25"/>
                <a:gd name="T71" fmla="*/ 29 h 35"/>
                <a:gd name="T72" fmla="*/ 13 w 25"/>
                <a:gd name="T7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35">
                  <a:moveTo>
                    <a:pt x="13" y="35"/>
                  </a:moveTo>
                  <a:cubicBezTo>
                    <a:pt x="2" y="32"/>
                    <a:pt x="2" y="32"/>
                    <a:pt x="2" y="32"/>
                  </a:cubicBezTo>
                  <a:cubicBezTo>
                    <a:pt x="3" y="30"/>
                    <a:pt x="3" y="30"/>
                    <a:pt x="3" y="30"/>
                  </a:cubicBezTo>
                  <a:cubicBezTo>
                    <a:pt x="5" y="30"/>
                    <a:pt x="5" y="30"/>
                    <a:pt x="5" y="30"/>
                  </a:cubicBezTo>
                  <a:cubicBezTo>
                    <a:pt x="3" y="30"/>
                    <a:pt x="3" y="30"/>
                    <a:pt x="3" y="30"/>
                  </a:cubicBezTo>
                  <a:cubicBezTo>
                    <a:pt x="2" y="32"/>
                    <a:pt x="2" y="32"/>
                    <a:pt x="2" y="32"/>
                  </a:cubicBezTo>
                  <a:cubicBezTo>
                    <a:pt x="2" y="32"/>
                    <a:pt x="1" y="31"/>
                    <a:pt x="1" y="30"/>
                  </a:cubicBezTo>
                  <a:cubicBezTo>
                    <a:pt x="1" y="30"/>
                    <a:pt x="1" y="30"/>
                    <a:pt x="1" y="30"/>
                  </a:cubicBezTo>
                  <a:cubicBezTo>
                    <a:pt x="1" y="30"/>
                    <a:pt x="0" y="26"/>
                    <a:pt x="0" y="21"/>
                  </a:cubicBezTo>
                  <a:cubicBezTo>
                    <a:pt x="0" y="21"/>
                    <a:pt x="0" y="21"/>
                    <a:pt x="0" y="21"/>
                  </a:cubicBezTo>
                  <a:cubicBezTo>
                    <a:pt x="0" y="17"/>
                    <a:pt x="1" y="12"/>
                    <a:pt x="2" y="8"/>
                  </a:cubicBezTo>
                  <a:cubicBezTo>
                    <a:pt x="2" y="8"/>
                    <a:pt x="2" y="8"/>
                    <a:pt x="2" y="8"/>
                  </a:cubicBezTo>
                  <a:cubicBezTo>
                    <a:pt x="4" y="4"/>
                    <a:pt x="7" y="0"/>
                    <a:pt x="13" y="0"/>
                  </a:cubicBezTo>
                  <a:cubicBezTo>
                    <a:pt x="13" y="0"/>
                    <a:pt x="13" y="0"/>
                    <a:pt x="13" y="0"/>
                  </a:cubicBezTo>
                  <a:cubicBezTo>
                    <a:pt x="13" y="0"/>
                    <a:pt x="13" y="0"/>
                    <a:pt x="14" y="0"/>
                  </a:cubicBezTo>
                  <a:cubicBezTo>
                    <a:pt x="14" y="0"/>
                    <a:pt x="14" y="0"/>
                    <a:pt x="14" y="0"/>
                  </a:cubicBezTo>
                  <a:cubicBezTo>
                    <a:pt x="22" y="1"/>
                    <a:pt x="25" y="6"/>
                    <a:pt x="25" y="12"/>
                  </a:cubicBezTo>
                  <a:cubicBezTo>
                    <a:pt x="25" y="12"/>
                    <a:pt x="25" y="12"/>
                    <a:pt x="25" y="12"/>
                  </a:cubicBezTo>
                  <a:cubicBezTo>
                    <a:pt x="25" y="21"/>
                    <a:pt x="20" y="30"/>
                    <a:pt x="15" y="35"/>
                  </a:cubicBezTo>
                  <a:cubicBezTo>
                    <a:pt x="15" y="35"/>
                    <a:pt x="15" y="35"/>
                    <a:pt x="15" y="35"/>
                  </a:cubicBezTo>
                  <a:cubicBezTo>
                    <a:pt x="15" y="35"/>
                    <a:pt x="14" y="35"/>
                    <a:pt x="14" y="35"/>
                  </a:cubicBezTo>
                  <a:cubicBezTo>
                    <a:pt x="14" y="35"/>
                    <a:pt x="14" y="35"/>
                    <a:pt x="14" y="35"/>
                  </a:cubicBezTo>
                  <a:cubicBezTo>
                    <a:pt x="13" y="35"/>
                    <a:pt x="13" y="35"/>
                    <a:pt x="13" y="35"/>
                  </a:cubicBezTo>
                  <a:close/>
                  <a:moveTo>
                    <a:pt x="13" y="31"/>
                  </a:moveTo>
                  <a:cubicBezTo>
                    <a:pt x="17" y="27"/>
                    <a:pt x="21" y="18"/>
                    <a:pt x="21" y="12"/>
                  </a:cubicBezTo>
                  <a:cubicBezTo>
                    <a:pt x="21" y="12"/>
                    <a:pt x="21" y="12"/>
                    <a:pt x="21" y="12"/>
                  </a:cubicBezTo>
                  <a:cubicBezTo>
                    <a:pt x="21" y="8"/>
                    <a:pt x="20" y="5"/>
                    <a:pt x="13" y="4"/>
                  </a:cubicBezTo>
                  <a:cubicBezTo>
                    <a:pt x="13" y="4"/>
                    <a:pt x="13" y="4"/>
                    <a:pt x="13" y="4"/>
                  </a:cubicBezTo>
                  <a:cubicBezTo>
                    <a:pt x="13" y="4"/>
                    <a:pt x="13" y="4"/>
                    <a:pt x="13" y="4"/>
                  </a:cubicBezTo>
                  <a:cubicBezTo>
                    <a:pt x="13" y="4"/>
                    <a:pt x="13" y="4"/>
                    <a:pt x="13" y="4"/>
                  </a:cubicBezTo>
                  <a:cubicBezTo>
                    <a:pt x="9" y="4"/>
                    <a:pt x="7" y="6"/>
                    <a:pt x="6" y="9"/>
                  </a:cubicBezTo>
                  <a:cubicBezTo>
                    <a:pt x="6" y="9"/>
                    <a:pt x="6" y="9"/>
                    <a:pt x="6" y="9"/>
                  </a:cubicBezTo>
                  <a:cubicBezTo>
                    <a:pt x="5" y="13"/>
                    <a:pt x="4" y="17"/>
                    <a:pt x="4" y="21"/>
                  </a:cubicBezTo>
                  <a:cubicBezTo>
                    <a:pt x="4" y="21"/>
                    <a:pt x="4" y="21"/>
                    <a:pt x="4" y="21"/>
                  </a:cubicBezTo>
                  <a:cubicBezTo>
                    <a:pt x="4" y="24"/>
                    <a:pt x="5" y="27"/>
                    <a:pt x="5" y="29"/>
                  </a:cubicBezTo>
                  <a:cubicBezTo>
                    <a:pt x="5" y="29"/>
                    <a:pt x="5" y="29"/>
                    <a:pt x="5" y="29"/>
                  </a:cubicBezTo>
                  <a:cubicBezTo>
                    <a:pt x="13" y="31"/>
                    <a:pt x="13" y="31"/>
                    <a:pt x="13" y="3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606">
              <a:extLst>
                <a:ext uri="{FF2B5EF4-FFF2-40B4-BE49-F238E27FC236}">
                  <a16:creationId xmlns:a16="http://schemas.microsoft.com/office/drawing/2014/main" id="{81FC9759-DA8B-4105-A158-9CF683A62566}"/>
                </a:ext>
              </a:extLst>
            </p:cNvPr>
            <p:cNvSpPr/>
            <p:nvPr/>
          </p:nvSpPr>
          <p:spPr bwMode="auto">
            <a:xfrm rot="964014">
              <a:off x="9962307" y="1166037"/>
              <a:ext cx="170991" cy="201772"/>
            </a:xfrm>
            <a:custGeom>
              <a:avLst/>
              <a:gdLst>
                <a:gd name="T0" fmla="*/ 23 w 33"/>
                <a:gd name="T1" fmla="*/ 38 h 38"/>
                <a:gd name="T2" fmla="*/ 11 w 33"/>
                <a:gd name="T3" fmla="*/ 11 h 38"/>
                <a:gd name="T4" fmla="*/ 33 w 33"/>
                <a:gd name="T5" fmla="*/ 33 h 38"/>
                <a:gd name="T6" fmla="*/ 23 w 33"/>
                <a:gd name="T7" fmla="*/ 38 h 38"/>
              </a:gdLst>
              <a:ahLst/>
              <a:cxnLst>
                <a:cxn ang="0">
                  <a:pos x="T0" y="T1"/>
                </a:cxn>
                <a:cxn ang="0">
                  <a:pos x="T2" y="T3"/>
                </a:cxn>
                <a:cxn ang="0">
                  <a:pos x="T4" y="T5"/>
                </a:cxn>
                <a:cxn ang="0">
                  <a:pos x="T6" y="T7"/>
                </a:cxn>
              </a:cxnLst>
              <a:rect l="0" t="0" r="r" b="b"/>
              <a:pathLst>
                <a:path w="33" h="38">
                  <a:moveTo>
                    <a:pt x="23" y="38"/>
                  </a:moveTo>
                  <a:cubicBezTo>
                    <a:pt x="23" y="38"/>
                    <a:pt x="0" y="21"/>
                    <a:pt x="11" y="11"/>
                  </a:cubicBezTo>
                  <a:cubicBezTo>
                    <a:pt x="24" y="0"/>
                    <a:pt x="33" y="23"/>
                    <a:pt x="33" y="33"/>
                  </a:cubicBezTo>
                  <a:lnTo>
                    <a:pt x="23" y="38"/>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608">
              <a:extLst>
                <a:ext uri="{FF2B5EF4-FFF2-40B4-BE49-F238E27FC236}">
                  <a16:creationId xmlns:a16="http://schemas.microsoft.com/office/drawing/2014/main" id="{3875AAD8-04F3-4D43-9F06-5C08F922D1D3}"/>
                </a:ext>
              </a:extLst>
            </p:cNvPr>
            <p:cNvSpPr>
              <a:spLocks noEditPoints="1"/>
            </p:cNvSpPr>
            <p:nvPr/>
          </p:nvSpPr>
          <p:spPr bwMode="auto">
            <a:xfrm rot="964014">
              <a:off x="9985980" y="1204554"/>
              <a:ext cx="151261" cy="179352"/>
            </a:xfrm>
            <a:custGeom>
              <a:avLst/>
              <a:gdLst>
                <a:gd name="T0" fmla="*/ 16 w 29"/>
                <a:gd name="T1" fmla="*/ 34 h 34"/>
                <a:gd name="T2" fmla="*/ 0 w 29"/>
                <a:gd name="T3" fmla="*/ 12 h 34"/>
                <a:gd name="T4" fmla="*/ 0 w 29"/>
                <a:gd name="T5" fmla="*/ 12 h 34"/>
                <a:gd name="T6" fmla="*/ 4 w 29"/>
                <a:gd name="T7" fmla="*/ 4 h 34"/>
                <a:gd name="T8" fmla="*/ 4 w 29"/>
                <a:gd name="T9" fmla="*/ 4 h 34"/>
                <a:gd name="T10" fmla="*/ 12 w 29"/>
                <a:gd name="T11" fmla="*/ 0 h 34"/>
                <a:gd name="T12" fmla="*/ 12 w 29"/>
                <a:gd name="T13" fmla="*/ 0 h 34"/>
                <a:gd name="T14" fmla="*/ 25 w 29"/>
                <a:gd name="T15" fmla="*/ 11 h 34"/>
                <a:gd name="T16" fmla="*/ 25 w 29"/>
                <a:gd name="T17" fmla="*/ 11 h 34"/>
                <a:gd name="T18" fmla="*/ 29 w 29"/>
                <a:gd name="T19" fmla="*/ 27 h 34"/>
                <a:gd name="T20" fmla="*/ 29 w 29"/>
                <a:gd name="T21" fmla="*/ 27 h 34"/>
                <a:gd name="T22" fmla="*/ 29 w 29"/>
                <a:gd name="T23" fmla="*/ 27 h 34"/>
                <a:gd name="T24" fmla="*/ 29 w 29"/>
                <a:gd name="T25" fmla="*/ 27 h 34"/>
                <a:gd name="T26" fmla="*/ 28 w 29"/>
                <a:gd name="T27" fmla="*/ 29 h 34"/>
                <a:gd name="T28" fmla="*/ 28 w 29"/>
                <a:gd name="T29" fmla="*/ 29 h 34"/>
                <a:gd name="T30" fmla="*/ 18 w 29"/>
                <a:gd name="T31" fmla="*/ 34 h 34"/>
                <a:gd name="T32" fmla="*/ 17 w 29"/>
                <a:gd name="T33" fmla="*/ 34 h 34"/>
                <a:gd name="T34" fmla="*/ 17 w 29"/>
                <a:gd name="T35" fmla="*/ 34 h 34"/>
                <a:gd name="T36" fmla="*/ 16 w 29"/>
                <a:gd name="T37" fmla="*/ 34 h 34"/>
                <a:gd name="T38" fmla="*/ 17 w 29"/>
                <a:gd name="T39" fmla="*/ 32 h 34"/>
                <a:gd name="T40" fmla="*/ 19 w 29"/>
                <a:gd name="T41" fmla="*/ 31 h 34"/>
                <a:gd name="T42" fmla="*/ 17 w 29"/>
                <a:gd name="T43" fmla="*/ 32 h 34"/>
                <a:gd name="T44" fmla="*/ 12 w 29"/>
                <a:gd name="T45" fmla="*/ 4 h 34"/>
                <a:gd name="T46" fmla="*/ 7 w 29"/>
                <a:gd name="T47" fmla="*/ 7 h 34"/>
                <a:gd name="T48" fmla="*/ 7 w 29"/>
                <a:gd name="T49" fmla="*/ 7 h 34"/>
                <a:gd name="T50" fmla="*/ 4 w 29"/>
                <a:gd name="T51" fmla="*/ 12 h 34"/>
                <a:gd name="T52" fmla="*/ 4 w 29"/>
                <a:gd name="T53" fmla="*/ 12 h 34"/>
                <a:gd name="T54" fmla="*/ 11 w 29"/>
                <a:gd name="T55" fmla="*/ 24 h 34"/>
                <a:gd name="T56" fmla="*/ 11 w 29"/>
                <a:gd name="T57" fmla="*/ 24 h 34"/>
                <a:gd name="T58" fmla="*/ 18 w 29"/>
                <a:gd name="T59" fmla="*/ 30 h 34"/>
                <a:gd name="T60" fmla="*/ 18 w 29"/>
                <a:gd name="T61" fmla="*/ 30 h 34"/>
                <a:gd name="T62" fmla="*/ 25 w 29"/>
                <a:gd name="T63" fmla="*/ 26 h 34"/>
                <a:gd name="T64" fmla="*/ 21 w 29"/>
                <a:gd name="T65" fmla="*/ 12 h 34"/>
                <a:gd name="T66" fmla="*/ 21 w 29"/>
                <a:gd name="T67" fmla="*/ 12 h 34"/>
                <a:gd name="T68" fmla="*/ 12 w 29"/>
                <a:gd name="T69" fmla="*/ 4 h 34"/>
                <a:gd name="T70" fmla="*/ 12 w 29"/>
                <a:gd name="T71" fmla="*/ 4 h 34"/>
                <a:gd name="T72" fmla="*/ 12 w 29"/>
                <a:gd name="T7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4">
                  <a:moveTo>
                    <a:pt x="16" y="34"/>
                  </a:moveTo>
                  <a:cubicBezTo>
                    <a:pt x="16" y="34"/>
                    <a:pt x="0" y="23"/>
                    <a:pt x="0" y="12"/>
                  </a:cubicBezTo>
                  <a:cubicBezTo>
                    <a:pt x="0" y="12"/>
                    <a:pt x="0" y="12"/>
                    <a:pt x="0" y="12"/>
                  </a:cubicBezTo>
                  <a:cubicBezTo>
                    <a:pt x="0" y="9"/>
                    <a:pt x="1" y="6"/>
                    <a:pt x="4" y="4"/>
                  </a:cubicBezTo>
                  <a:cubicBezTo>
                    <a:pt x="4" y="4"/>
                    <a:pt x="4" y="4"/>
                    <a:pt x="4" y="4"/>
                  </a:cubicBezTo>
                  <a:cubicBezTo>
                    <a:pt x="7" y="1"/>
                    <a:pt x="9" y="0"/>
                    <a:pt x="12" y="0"/>
                  </a:cubicBezTo>
                  <a:cubicBezTo>
                    <a:pt x="12" y="0"/>
                    <a:pt x="12" y="0"/>
                    <a:pt x="12" y="0"/>
                  </a:cubicBezTo>
                  <a:cubicBezTo>
                    <a:pt x="18" y="0"/>
                    <a:pt x="22" y="5"/>
                    <a:pt x="25" y="11"/>
                  </a:cubicBezTo>
                  <a:cubicBezTo>
                    <a:pt x="25" y="11"/>
                    <a:pt x="25" y="11"/>
                    <a:pt x="25" y="11"/>
                  </a:cubicBezTo>
                  <a:cubicBezTo>
                    <a:pt x="28" y="16"/>
                    <a:pt x="29" y="22"/>
                    <a:pt x="29" y="27"/>
                  </a:cubicBezTo>
                  <a:cubicBezTo>
                    <a:pt x="29" y="27"/>
                    <a:pt x="29" y="27"/>
                    <a:pt x="29" y="27"/>
                  </a:cubicBezTo>
                  <a:cubicBezTo>
                    <a:pt x="29" y="27"/>
                    <a:pt x="29" y="27"/>
                    <a:pt x="29" y="27"/>
                  </a:cubicBezTo>
                  <a:cubicBezTo>
                    <a:pt x="29" y="27"/>
                    <a:pt x="29" y="27"/>
                    <a:pt x="29" y="27"/>
                  </a:cubicBezTo>
                  <a:cubicBezTo>
                    <a:pt x="29" y="28"/>
                    <a:pt x="29" y="29"/>
                    <a:pt x="28" y="29"/>
                  </a:cubicBezTo>
                  <a:cubicBezTo>
                    <a:pt x="28" y="29"/>
                    <a:pt x="28" y="29"/>
                    <a:pt x="28" y="29"/>
                  </a:cubicBezTo>
                  <a:cubicBezTo>
                    <a:pt x="18" y="34"/>
                    <a:pt x="18" y="34"/>
                    <a:pt x="18" y="34"/>
                  </a:cubicBezTo>
                  <a:cubicBezTo>
                    <a:pt x="18" y="34"/>
                    <a:pt x="18" y="34"/>
                    <a:pt x="17" y="34"/>
                  </a:cubicBezTo>
                  <a:cubicBezTo>
                    <a:pt x="17" y="34"/>
                    <a:pt x="17" y="34"/>
                    <a:pt x="17" y="34"/>
                  </a:cubicBezTo>
                  <a:cubicBezTo>
                    <a:pt x="17" y="34"/>
                    <a:pt x="17" y="34"/>
                    <a:pt x="16" y="34"/>
                  </a:cubicBezTo>
                  <a:close/>
                  <a:moveTo>
                    <a:pt x="17" y="32"/>
                  </a:moveTo>
                  <a:cubicBezTo>
                    <a:pt x="19" y="31"/>
                    <a:pt x="19" y="31"/>
                    <a:pt x="19" y="31"/>
                  </a:cubicBezTo>
                  <a:cubicBezTo>
                    <a:pt x="17" y="32"/>
                    <a:pt x="17" y="32"/>
                    <a:pt x="17" y="32"/>
                  </a:cubicBezTo>
                  <a:close/>
                  <a:moveTo>
                    <a:pt x="12" y="4"/>
                  </a:moveTo>
                  <a:cubicBezTo>
                    <a:pt x="11" y="4"/>
                    <a:pt x="9" y="5"/>
                    <a:pt x="7" y="7"/>
                  </a:cubicBezTo>
                  <a:cubicBezTo>
                    <a:pt x="7" y="7"/>
                    <a:pt x="7" y="7"/>
                    <a:pt x="7" y="7"/>
                  </a:cubicBezTo>
                  <a:cubicBezTo>
                    <a:pt x="5" y="8"/>
                    <a:pt x="4" y="10"/>
                    <a:pt x="4" y="12"/>
                  </a:cubicBezTo>
                  <a:cubicBezTo>
                    <a:pt x="4" y="12"/>
                    <a:pt x="4" y="12"/>
                    <a:pt x="4" y="12"/>
                  </a:cubicBezTo>
                  <a:cubicBezTo>
                    <a:pt x="4" y="15"/>
                    <a:pt x="7" y="20"/>
                    <a:pt x="11" y="24"/>
                  </a:cubicBezTo>
                  <a:cubicBezTo>
                    <a:pt x="11" y="24"/>
                    <a:pt x="11" y="24"/>
                    <a:pt x="11" y="24"/>
                  </a:cubicBezTo>
                  <a:cubicBezTo>
                    <a:pt x="14" y="27"/>
                    <a:pt x="16" y="29"/>
                    <a:pt x="18" y="30"/>
                  </a:cubicBezTo>
                  <a:cubicBezTo>
                    <a:pt x="18" y="30"/>
                    <a:pt x="18" y="30"/>
                    <a:pt x="18" y="30"/>
                  </a:cubicBezTo>
                  <a:cubicBezTo>
                    <a:pt x="25" y="26"/>
                    <a:pt x="25" y="26"/>
                    <a:pt x="25" y="26"/>
                  </a:cubicBezTo>
                  <a:cubicBezTo>
                    <a:pt x="25" y="22"/>
                    <a:pt x="24" y="17"/>
                    <a:pt x="21" y="12"/>
                  </a:cubicBezTo>
                  <a:cubicBezTo>
                    <a:pt x="21" y="12"/>
                    <a:pt x="21" y="12"/>
                    <a:pt x="21" y="12"/>
                  </a:cubicBezTo>
                  <a:cubicBezTo>
                    <a:pt x="19" y="8"/>
                    <a:pt x="16" y="4"/>
                    <a:pt x="12" y="4"/>
                  </a:cubicBezTo>
                  <a:cubicBezTo>
                    <a:pt x="12" y="4"/>
                    <a:pt x="12" y="4"/>
                    <a:pt x="12" y="4"/>
                  </a:cubicBezTo>
                  <a:cubicBezTo>
                    <a:pt x="12" y="4"/>
                    <a:pt x="12"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609">
              <a:extLst>
                <a:ext uri="{FF2B5EF4-FFF2-40B4-BE49-F238E27FC236}">
                  <a16:creationId xmlns:a16="http://schemas.microsoft.com/office/drawing/2014/main" id="{2F280C65-DC94-46D2-AEA2-95696B4B7E7D}"/>
                </a:ext>
              </a:extLst>
            </p:cNvPr>
            <p:cNvSpPr/>
            <p:nvPr/>
          </p:nvSpPr>
          <p:spPr bwMode="auto">
            <a:xfrm rot="964014">
              <a:off x="9873411" y="1284446"/>
              <a:ext cx="170991" cy="170386"/>
            </a:xfrm>
            <a:custGeom>
              <a:avLst/>
              <a:gdLst>
                <a:gd name="T0" fmla="*/ 29 w 33"/>
                <a:gd name="T1" fmla="*/ 28 h 32"/>
                <a:gd name="T2" fmla="*/ 2 w 33"/>
                <a:gd name="T3" fmla="*/ 17 h 32"/>
                <a:gd name="T4" fmla="*/ 33 w 33"/>
                <a:gd name="T5" fmla="*/ 17 h 32"/>
                <a:gd name="T6" fmla="*/ 29 w 33"/>
                <a:gd name="T7" fmla="*/ 28 h 32"/>
              </a:gdLst>
              <a:ahLst/>
              <a:cxnLst>
                <a:cxn ang="0">
                  <a:pos x="T0" y="T1"/>
                </a:cxn>
                <a:cxn ang="0">
                  <a:pos x="T2" y="T3"/>
                </a:cxn>
                <a:cxn ang="0">
                  <a:pos x="T4" y="T5"/>
                </a:cxn>
                <a:cxn ang="0">
                  <a:pos x="T6" y="T7"/>
                </a:cxn>
              </a:cxnLst>
              <a:rect l="0" t="0" r="r" b="b"/>
              <a:pathLst>
                <a:path w="33" h="32">
                  <a:moveTo>
                    <a:pt x="29" y="28"/>
                  </a:moveTo>
                  <a:cubicBezTo>
                    <a:pt x="29" y="28"/>
                    <a:pt x="0" y="32"/>
                    <a:pt x="2" y="17"/>
                  </a:cubicBezTo>
                  <a:cubicBezTo>
                    <a:pt x="3" y="0"/>
                    <a:pt x="26" y="10"/>
                    <a:pt x="33" y="17"/>
                  </a:cubicBezTo>
                  <a:lnTo>
                    <a:pt x="29"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610">
              <a:extLst>
                <a:ext uri="{FF2B5EF4-FFF2-40B4-BE49-F238E27FC236}">
                  <a16:creationId xmlns:a16="http://schemas.microsoft.com/office/drawing/2014/main" id="{6ECDE711-B9F1-41C0-BDB6-F7724B5DF50A}"/>
                </a:ext>
              </a:extLst>
            </p:cNvPr>
            <p:cNvSpPr>
              <a:spLocks noEditPoints="1"/>
            </p:cNvSpPr>
            <p:nvPr/>
          </p:nvSpPr>
          <p:spPr bwMode="auto">
            <a:xfrm rot="964014">
              <a:off x="9866727" y="1311951"/>
              <a:ext cx="186337" cy="132273"/>
            </a:xfrm>
            <a:custGeom>
              <a:avLst/>
              <a:gdLst>
                <a:gd name="T0" fmla="*/ 8 w 36"/>
                <a:gd name="T1" fmla="*/ 23 h 25"/>
                <a:gd name="T2" fmla="*/ 0 w 36"/>
                <a:gd name="T3" fmla="*/ 13 h 25"/>
                <a:gd name="T4" fmla="*/ 0 w 36"/>
                <a:gd name="T5" fmla="*/ 13 h 25"/>
                <a:gd name="T6" fmla="*/ 1 w 36"/>
                <a:gd name="T7" fmla="*/ 12 h 25"/>
                <a:gd name="T8" fmla="*/ 1 w 36"/>
                <a:gd name="T9" fmla="*/ 12 h 25"/>
                <a:gd name="T10" fmla="*/ 12 w 36"/>
                <a:gd name="T11" fmla="*/ 1 h 25"/>
                <a:gd name="T12" fmla="*/ 12 w 36"/>
                <a:gd name="T13" fmla="*/ 1 h 25"/>
                <a:gd name="T14" fmla="*/ 35 w 36"/>
                <a:gd name="T15" fmla="*/ 11 h 25"/>
                <a:gd name="T16" fmla="*/ 35 w 36"/>
                <a:gd name="T17" fmla="*/ 11 h 25"/>
                <a:gd name="T18" fmla="*/ 36 w 36"/>
                <a:gd name="T19" fmla="*/ 13 h 25"/>
                <a:gd name="T20" fmla="*/ 36 w 36"/>
                <a:gd name="T21" fmla="*/ 13 h 25"/>
                <a:gd name="T22" fmla="*/ 32 w 36"/>
                <a:gd name="T23" fmla="*/ 23 h 25"/>
                <a:gd name="T24" fmla="*/ 31 w 36"/>
                <a:gd name="T25" fmla="*/ 25 h 25"/>
                <a:gd name="T26" fmla="*/ 31 w 36"/>
                <a:gd name="T27" fmla="*/ 25 h 25"/>
                <a:gd name="T28" fmla="*/ 21 w 36"/>
                <a:gd name="T29" fmla="*/ 25 h 25"/>
                <a:gd name="T30" fmla="*/ 21 w 36"/>
                <a:gd name="T31" fmla="*/ 25 h 25"/>
                <a:gd name="T32" fmla="*/ 8 w 36"/>
                <a:gd name="T33" fmla="*/ 23 h 25"/>
                <a:gd name="T34" fmla="*/ 12 w 36"/>
                <a:gd name="T35" fmla="*/ 5 h 25"/>
                <a:gd name="T36" fmla="*/ 5 w 36"/>
                <a:gd name="T37" fmla="*/ 12 h 25"/>
                <a:gd name="T38" fmla="*/ 5 w 36"/>
                <a:gd name="T39" fmla="*/ 12 h 25"/>
                <a:gd name="T40" fmla="*/ 4 w 36"/>
                <a:gd name="T41" fmla="*/ 13 h 25"/>
                <a:gd name="T42" fmla="*/ 4 w 36"/>
                <a:gd name="T43" fmla="*/ 13 h 25"/>
                <a:gd name="T44" fmla="*/ 10 w 36"/>
                <a:gd name="T45" fmla="*/ 20 h 25"/>
                <a:gd name="T46" fmla="*/ 10 w 36"/>
                <a:gd name="T47" fmla="*/ 20 h 25"/>
                <a:gd name="T48" fmla="*/ 21 w 36"/>
                <a:gd name="T49" fmla="*/ 21 h 25"/>
                <a:gd name="T50" fmla="*/ 21 w 36"/>
                <a:gd name="T51" fmla="*/ 21 h 25"/>
                <a:gd name="T52" fmla="*/ 29 w 36"/>
                <a:gd name="T53" fmla="*/ 21 h 25"/>
                <a:gd name="T54" fmla="*/ 29 w 36"/>
                <a:gd name="T55" fmla="*/ 21 h 25"/>
                <a:gd name="T56" fmla="*/ 31 w 36"/>
                <a:gd name="T57" fmla="*/ 13 h 25"/>
                <a:gd name="T58" fmla="*/ 13 w 36"/>
                <a:gd name="T59" fmla="*/ 5 h 25"/>
                <a:gd name="T60" fmla="*/ 13 w 36"/>
                <a:gd name="T61" fmla="*/ 5 h 25"/>
                <a:gd name="T62" fmla="*/ 12 w 36"/>
                <a:gd name="T6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8" y="23"/>
                  </a:moveTo>
                  <a:cubicBezTo>
                    <a:pt x="4" y="22"/>
                    <a:pt x="0" y="18"/>
                    <a:pt x="0" y="13"/>
                  </a:cubicBezTo>
                  <a:cubicBezTo>
                    <a:pt x="0" y="13"/>
                    <a:pt x="0" y="13"/>
                    <a:pt x="0" y="13"/>
                  </a:cubicBezTo>
                  <a:cubicBezTo>
                    <a:pt x="0" y="13"/>
                    <a:pt x="1" y="12"/>
                    <a:pt x="1" y="12"/>
                  </a:cubicBezTo>
                  <a:cubicBezTo>
                    <a:pt x="1" y="12"/>
                    <a:pt x="1" y="12"/>
                    <a:pt x="1" y="12"/>
                  </a:cubicBezTo>
                  <a:cubicBezTo>
                    <a:pt x="1" y="4"/>
                    <a:pt x="7" y="0"/>
                    <a:pt x="12" y="1"/>
                  </a:cubicBezTo>
                  <a:cubicBezTo>
                    <a:pt x="12" y="1"/>
                    <a:pt x="12" y="1"/>
                    <a:pt x="12" y="1"/>
                  </a:cubicBezTo>
                  <a:cubicBezTo>
                    <a:pt x="21" y="1"/>
                    <a:pt x="31" y="6"/>
                    <a:pt x="35" y="11"/>
                  </a:cubicBezTo>
                  <a:cubicBezTo>
                    <a:pt x="35" y="11"/>
                    <a:pt x="35" y="11"/>
                    <a:pt x="35" y="11"/>
                  </a:cubicBezTo>
                  <a:cubicBezTo>
                    <a:pt x="36" y="11"/>
                    <a:pt x="36" y="12"/>
                    <a:pt x="36" y="13"/>
                  </a:cubicBezTo>
                  <a:cubicBezTo>
                    <a:pt x="36" y="13"/>
                    <a:pt x="36" y="13"/>
                    <a:pt x="36" y="13"/>
                  </a:cubicBezTo>
                  <a:cubicBezTo>
                    <a:pt x="32" y="23"/>
                    <a:pt x="32" y="23"/>
                    <a:pt x="32" y="23"/>
                  </a:cubicBezTo>
                  <a:cubicBezTo>
                    <a:pt x="32" y="24"/>
                    <a:pt x="32" y="25"/>
                    <a:pt x="31" y="25"/>
                  </a:cubicBezTo>
                  <a:cubicBezTo>
                    <a:pt x="31" y="25"/>
                    <a:pt x="31" y="25"/>
                    <a:pt x="31" y="25"/>
                  </a:cubicBezTo>
                  <a:cubicBezTo>
                    <a:pt x="31" y="25"/>
                    <a:pt x="27" y="25"/>
                    <a:pt x="21" y="25"/>
                  </a:cubicBezTo>
                  <a:cubicBezTo>
                    <a:pt x="21" y="25"/>
                    <a:pt x="21" y="25"/>
                    <a:pt x="21" y="25"/>
                  </a:cubicBezTo>
                  <a:cubicBezTo>
                    <a:pt x="17" y="25"/>
                    <a:pt x="12" y="25"/>
                    <a:pt x="8" y="23"/>
                  </a:cubicBezTo>
                  <a:close/>
                  <a:moveTo>
                    <a:pt x="12" y="5"/>
                  </a:moveTo>
                  <a:cubicBezTo>
                    <a:pt x="8" y="5"/>
                    <a:pt x="5" y="6"/>
                    <a:pt x="5" y="12"/>
                  </a:cubicBezTo>
                  <a:cubicBezTo>
                    <a:pt x="5" y="12"/>
                    <a:pt x="5" y="12"/>
                    <a:pt x="5" y="12"/>
                  </a:cubicBezTo>
                  <a:cubicBezTo>
                    <a:pt x="4" y="13"/>
                    <a:pt x="4" y="13"/>
                    <a:pt x="4" y="13"/>
                  </a:cubicBezTo>
                  <a:cubicBezTo>
                    <a:pt x="4" y="13"/>
                    <a:pt x="4" y="13"/>
                    <a:pt x="4" y="13"/>
                  </a:cubicBezTo>
                  <a:cubicBezTo>
                    <a:pt x="5" y="16"/>
                    <a:pt x="6" y="18"/>
                    <a:pt x="10" y="20"/>
                  </a:cubicBezTo>
                  <a:cubicBezTo>
                    <a:pt x="10" y="20"/>
                    <a:pt x="10" y="20"/>
                    <a:pt x="10" y="20"/>
                  </a:cubicBezTo>
                  <a:cubicBezTo>
                    <a:pt x="13" y="21"/>
                    <a:pt x="17" y="21"/>
                    <a:pt x="21" y="21"/>
                  </a:cubicBezTo>
                  <a:cubicBezTo>
                    <a:pt x="21" y="21"/>
                    <a:pt x="21" y="21"/>
                    <a:pt x="21" y="21"/>
                  </a:cubicBezTo>
                  <a:cubicBezTo>
                    <a:pt x="25" y="21"/>
                    <a:pt x="27" y="21"/>
                    <a:pt x="29" y="21"/>
                  </a:cubicBezTo>
                  <a:cubicBezTo>
                    <a:pt x="29" y="21"/>
                    <a:pt x="29" y="21"/>
                    <a:pt x="29" y="21"/>
                  </a:cubicBezTo>
                  <a:cubicBezTo>
                    <a:pt x="31" y="13"/>
                    <a:pt x="31" y="13"/>
                    <a:pt x="31" y="13"/>
                  </a:cubicBezTo>
                  <a:cubicBezTo>
                    <a:pt x="27" y="9"/>
                    <a:pt x="19" y="5"/>
                    <a:pt x="13" y="5"/>
                  </a:cubicBezTo>
                  <a:cubicBezTo>
                    <a:pt x="13" y="5"/>
                    <a:pt x="13" y="5"/>
                    <a:pt x="13" y="5"/>
                  </a:cubicBezTo>
                  <a:cubicBezTo>
                    <a:pt x="13" y="5"/>
                    <a:pt x="12" y="5"/>
                    <a:pt x="12" y="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611">
              <a:extLst>
                <a:ext uri="{FF2B5EF4-FFF2-40B4-BE49-F238E27FC236}">
                  <a16:creationId xmlns:a16="http://schemas.microsoft.com/office/drawing/2014/main" id="{CF28A6E6-55A7-4337-A34A-9E393440F98C}"/>
                </a:ext>
              </a:extLst>
            </p:cNvPr>
            <p:cNvSpPr/>
            <p:nvPr/>
          </p:nvSpPr>
          <p:spPr bwMode="auto">
            <a:xfrm rot="964014">
              <a:off x="9813840" y="1449516"/>
              <a:ext cx="203874" cy="179352"/>
            </a:xfrm>
            <a:custGeom>
              <a:avLst/>
              <a:gdLst>
                <a:gd name="T0" fmla="*/ 39 w 39"/>
                <a:gd name="T1" fmla="*/ 10 h 34"/>
                <a:gd name="T2" fmla="*/ 12 w 39"/>
                <a:gd name="T3" fmla="*/ 22 h 34"/>
                <a:gd name="T4" fmla="*/ 33 w 39"/>
                <a:gd name="T5" fmla="*/ 0 h 34"/>
                <a:gd name="T6" fmla="*/ 39 w 39"/>
                <a:gd name="T7" fmla="*/ 10 h 34"/>
              </a:gdLst>
              <a:ahLst/>
              <a:cxnLst>
                <a:cxn ang="0">
                  <a:pos x="T0" y="T1"/>
                </a:cxn>
                <a:cxn ang="0">
                  <a:pos x="T2" y="T3"/>
                </a:cxn>
                <a:cxn ang="0">
                  <a:pos x="T4" y="T5"/>
                </a:cxn>
                <a:cxn ang="0">
                  <a:pos x="T6" y="T7"/>
                </a:cxn>
              </a:cxnLst>
              <a:rect l="0" t="0" r="r" b="b"/>
              <a:pathLst>
                <a:path w="39" h="34">
                  <a:moveTo>
                    <a:pt x="39" y="10"/>
                  </a:moveTo>
                  <a:cubicBezTo>
                    <a:pt x="39" y="10"/>
                    <a:pt x="21" y="34"/>
                    <a:pt x="12" y="22"/>
                  </a:cubicBezTo>
                  <a:cubicBezTo>
                    <a:pt x="0" y="9"/>
                    <a:pt x="24" y="0"/>
                    <a:pt x="33" y="0"/>
                  </a:cubicBezTo>
                  <a:lnTo>
                    <a:pt x="39" y="1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612">
              <a:extLst>
                <a:ext uri="{FF2B5EF4-FFF2-40B4-BE49-F238E27FC236}">
                  <a16:creationId xmlns:a16="http://schemas.microsoft.com/office/drawing/2014/main" id="{97A00F3F-E991-4072-829F-59DCC3343A12}"/>
                </a:ext>
              </a:extLst>
            </p:cNvPr>
            <p:cNvSpPr>
              <a:spLocks noEditPoints="1"/>
            </p:cNvSpPr>
            <p:nvPr/>
          </p:nvSpPr>
          <p:spPr bwMode="auto">
            <a:xfrm rot="964014">
              <a:off x="9856102" y="1445509"/>
              <a:ext cx="175375" cy="159177"/>
            </a:xfrm>
            <a:custGeom>
              <a:avLst/>
              <a:gdLst>
                <a:gd name="T0" fmla="*/ 3 w 34"/>
                <a:gd name="T1" fmla="*/ 26 h 30"/>
                <a:gd name="T2" fmla="*/ 0 w 34"/>
                <a:gd name="T3" fmla="*/ 18 h 30"/>
                <a:gd name="T4" fmla="*/ 0 w 34"/>
                <a:gd name="T5" fmla="*/ 18 h 30"/>
                <a:gd name="T6" fmla="*/ 10 w 34"/>
                <a:gd name="T7" fmla="*/ 5 h 30"/>
                <a:gd name="T8" fmla="*/ 10 w 34"/>
                <a:gd name="T9" fmla="*/ 5 h 30"/>
                <a:gd name="T10" fmla="*/ 26 w 34"/>
                <a:gd name="T11" fmla="*/ 0 h 30"/>
                <a:gd name="T12" fmla="*/ 26 w 34"/>
                <a:gd name="T13" fmla="*/ 0 h 30"/>
                <a:gd name="T14" fmla="*/ 27 w 34"/>
                <a:gd name="T15" fmla="*/ 0 h 30"/>
                <a:gd name="T16" fmla="*/ 27 w 34"/>
                <a:gd name="T17" fmla="*/ 0 h 30"/>
                <a:gd name="T18" fmla="*/ 28 w 34"/>
                <a:gd name="T19" fmla="*/ 1 h 30"/>
                <a:gd name="T20" fmla="*/ 28 w 34"/>
                <a:gd name="T21" fmla="*/ 1 h 30"/>
                <a:gd name="T22" fmla="*/ 34 w 34"/>
                <a:gd name="T23" fmla="*/ 11 h 30"/>
                <a:gd name="T24" fmla="*/ 32 w 34"/>
                <a:gd name="T25" fmla="*/ 12 h 30"/>
                <a:gd name="T26" fmla="*/ 34 w 34"/>
                <a:gd name="T27" fmla="*/ 11 h 30"/>
                <a:gd name="T28" fmla="*/ 33 w 34"/>
                <a:gd name="T29" fmla="*/ 13 h 30"/>
                <a:gd name="T30" fmla="*/ 33 w 34"/>
                <a:gd name="T31" fmla="*/ 13 h 30"/>
                <a:gd name="T32" fmla="*/ 11 w 34"/>
                <a:gd name="T33" fmla="*/ 30 h 30"/>
                <a:gd name="T34" fmla="*/ 11 w 34"/>
                <a:gd name="T35" fmla="*/ 30 h 30"/>
                <a:gd name="T36" fmla="*/ 11 w 34"/>
                <a:gd name="T37" fmla="*/ 30 h 30"/>
                <a:gd name="T38" fmla="*/ 11 w 34"/>
                <a:gd name="T39" fmla="*/ 30 h 30"/>
                <a:gd name="T40" fmla="*/ 3 w 34"/>
                <a:gd name="T41" fmla="*/ 26 h 30"/>
                <a:gd name="T42" fmla="*/ 12 w 34"/>
                <a:gd name="T43" fmla="*/ 8 h 30"/>
                <a:gd name="T44" fmla="*/ 4 w 34"/>
                <a:gd name="T45" fmla="*/ 18 h 30"/>
                <a:gd name="T46" fmla="*/ 4 w 34"/>
                <a:gd name="T47" fmla="*/ 18 h 30"/>
                <a:gd name="T48" fmla="*/ 6 w 34"/>
                <a:gd name="T49" fmla="*/ 23 h 30"/>
                <a:gd name="T50" fmla="*/ 6 w 34"/>
                <a:gd name="T51" fmla="*/ 23 h 30"/>
                <a:gd name="T52" fmla="*/ 11 w 34"/>
                <a:gd name="T53" fmla="*/ 26 h 30"/>
                <a:gd name="T54" fmla="*/ 11 w 34"/>
                <a:gd name="T55" fmla="*/ 26 h 30"/>
                <a:gd name="T56" fmla="*/ 24 w 34"/>
                <a:gd name="T57" fmla="*/ 18 h 30"/>
                <a:gd name="T58" fmla="*/ 24 w 34"/>
                <a:gd name="T59" fmla="*/ 18 h 30"/>
                <a:gd name="T60" fmla="*/ 29 w 34"/>
                <a:gd name="T61" fmla="*/ 12 h 30"/>
                <a:gd name="T62" fmla="*/ 29 w 34"/>
                <a:gd name="T63" fmla="*/ 12 h 30"/>
                <a:gd name="T64" fmla="*/ 25 w 34"/>
                <a:gd name="T65" fmla="*/ 4 h 30"/>
                <a:gd name="T66" fmla="*/ 12 w 34"/>
                <a:gd name="T6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0">
                  <a:moveTo>
                    <a:pt x="3" y="26"/>
                  </a:moveTo>
                  <a:cubicBezTo>
                    <a:pt x="1" y="23"/>
                    <a:pt x="0" y="20"/>
                    <a:pt x="0" y="18"/>
                  </a:cubicBezTo>
                  <a:cubicBezTo>
                    <a:pt x="0" y="18"/>
                    <a:pt x="0" y="18"/>
                    <a:pt x="0" y="18"/>
                  </a:cubicBezTo>
                  <a:cubicBezTo>
                    <a:pt x="0" y="12"/>
                    <a:pt x="5" y="7"/>
                    <a:pt x="10" y="5"/>
                  </a:cubicBezTo>
                  <a:cubicBezTo>
                    <a:pt x="10" y="5"/>
                    <a:pt x="10" y="5"/>
                    <a:pt x="10" y="5"/>
                  </a:cubicBezTo>
                  <a:cubicBezTo>
                    <a:pt x="15" y="2"/>
                    <a:pt x="22" y="0"/>
                    <a:pt x="26" y="0"/>
                  </a:cubicBezTo>
                  <a:cubicBezTo>
                    <a:pt x="26" y="0"/>
                    <a:pt x="26" y="0"/>
                    <a:pt x="26" y="0"/>
                  </a:cubicBezTo>
                  <a:cubicBezTo>
                    <a:pt x="26" y="0"/>
                    <a:pt x="26" y="0"/>
                    <a:pt x="27" y="0"/>
                  </a:cubicBezTo>
                  <a:cubicBezTo>
                    <a:pt x="27" y="0"/>
                    <a:pt x="27" y="0"/>
                    <a:pt x="27" y="0"/>
                  </a:cubicBezTo>
                  <a:cubicBezTo>
                    <a:pt x="27" y="0"/>
                    <a:pt x="28" y="1"/>
                    <a:pt x="28" y="1"/>
                  </a:cubicBezTo>
                  <a:cubicBezTo>
                    <a:pt x="28" y="1"/>
                    <a:pt x="28" y="1"/>
                    <a:pt x="28" y="1"/>
                  </a:cubicBezTo>
                  <a:cubicBezTo>
                    <a:pt x="34" y="11"/>
                    <a:pt x="34" y="11"/>
                    <a:pt x="34" y="11"/>
                  </a:cubicBezTo>
                  <a:cubicBezTo>
                    <a:pt x="32" y="12"/>
                    <a:pt x="32" y="12"/>
                    <a:pt x="32" y="12"/>
                  </a:cubicBezTo>
                  <a:cubicBezTo>
                    <a:pt x="34" y="11"/>
                    <a:pt x="34" y="11"/>
                    <a:pt x="34" y="11"/>
                  </a:cubicBezTo>
                  <a:cubicBezTo>
                    <a:pt x="34" y="12"/>
                    <a:pt x="34" y="13"/>
                    <a:pt x="33" y="13"/>
                  </a:cubicBezTo>
                  <a:cubicBezTo>
                    <a:pt x="33" y="13"/>
                    <a:pt x="33" y="13"/>
                    <a:pt x="33" y="13"/>
                  </a:cubicBezTo>
                  <a:cubicBezTo>
                    <a:pt x="33" y="13"/>
                    <a:pt x="22" y="29"/>
                    <a:pt x="11" y="30"/>
                  </a:cubicBezTo>
                  <a:cubicBezTo>
                    <a:pt x="11" y="30"/>
                    <a:pt x="11" y="30"/>
                    <a:pt x="11" y="30"/>
                  </a:cubicBezTo>
                  <a:cubicBezTo>
                    <a:pt x="11" y="30"/>
                    <a:pt x="11" y="30"/>
                    <a:pt x="11" y="30"/>
                  </a:cubicBezTo>
                  <a:cubicBezTo>
                    <a:pt x="11" y="30"/>
                    <a:pt x="11" y="30"/>
                    <a:pt x="11" y="30"/>
                  </a:cubicBezTo>
                  <a:cubicBezTo>
                    <a:pt x="8" y="30"/>
                    <a:pt x="5" y="28"/>
                    <a:pt x="3" y="26"/>
                  </a:cubicBezTo>
                  <a:close/>
                  <a:moveTo>
                    <a:pt x="12" y="8"/>
                  </a:moveTo>
                  <a:cubicBezTo>
                    <a:pt x="7" y="11"/>
                    <a:pt x="3" y="14"/>
                    <a:pt x="4" y="18"/>
                  </a:cubicBezTo>
                  <a:cubicBezTo>
                    <a:pt x="4" y="18"/>
                    <a:pt x="4" y="18"/>
                    <a:pt x="4" y="18"/>
                  </a:cubicBezTo>
                  <a:cubicBezTo>
                    <a:pt x="4" y="19"/>
                    <a:pt x="4" y="21"/>
                    <a:pt x="6" y="23"/>
                  </a:cubicBezTo>
                  <a:cubicBezTo>
                    <a:pt x="6" y="23"/>
                    <a:pt x="6" y="23"/>
                    <a:pt x="6" y="23"/>
                  </a:cubicBezTo>
                  <a:cubicBezTo>
                    <a:pt x="8" y="25"/>
                    <a:pt x="9" y="26"/>
                    <a:pt x="11" y="26"/>
                  </a:cubicBezTo>
                  <a:cubicBezTo>
                    <a:pt x="11" y="26"/>
                    <a:pt x="11" y="26"/>
                    <a:pt x="11" y="26"/>
                  </a:cubicBezTo>
                  <a:cubicBezTo>
                    <a:pt x="15" y="26"/>
                    <a:pt x="20" y="22"/>
                    <a:pt x="24" y="18"/>
                  </a:cubicBezTo>
                  <a:cubicBezTo>
                    <a:pt x="24" y="18"/>
                    <a:pt x="24" y="18"/>
                    <a:pt x="24" y="18"/>
                  </a:cubicBezTo>
                  <a:cubicBezTo>
                    <a:pt x="26" y="16"/>
                    <a:pt x="28" y="13"/>
                    <a:pt x="29" y="12"/>
                  </a:cubicBezTo>
                  <a:cubicBezTo>
                    <a:pt x="29" y="12"/>
                    <a:pt x="29" y="12"/>
                    <a:pt x="29" y="12"/>
                  </a:cubicBezTo>
                  <a:cubicBezTo>
                    <a:pt x="25" y="4"/>
                    <a:pt x="25" y="4"/>
                    <a:pt x="25" y="4"/>
                  </a:cubicBezTo>
                  <a:cubicBezTo>
                    <a:pt x="22" y="5"/>
                    <a:pt x="16" y="6"/>
                    <a:pt x="12"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613">
              <a:extLst>
                <a:ext uri="{FF2B5EF4-FFF2-40B4-BE49-F238E27FC236}">
                  <a16:creationId xmlns:a16="http://schemas.microsoft.com/office/drawing/2014/main" id="{4ABEA5E0-8599-4907-8949-8AA06A0225AE}"/>
                </a:ext>
              </a:extLst>
            </p:cNvPr>
            <p:cNvSpPr/>
            <p:nvPr/>
          </p:nvSpPr>
          <p:spPr bwMode="auto">
            <a:xfrm rot="964014">
              <a:off x="9928957" y="1543080"/>
              <a:ext cx="170991" cy="170386"/>
            </a:xfrm>
            <a:custGeom>
              <a:avLst/>
              <a:gdLst>
                <a:gd name="T0" fmla="*/ 28 w 33"/>
                <a:gd name="T1" fmla="*/ 3 h 32"/>
                <a:gd name="T2" fmla="*/ 18 w 33"/>
                <a:gd name="T3" fmla="*/ 31 h 32"/>
                <a:gd name="T4" fmla="*/ 17 w 33"/>
                <a:gd name="T5" fmla="*/ 0 h 32"/>
                <a:gd name="T6" fmla="*/ 28 w 33"/>
                <a:gd name="T7" fmla="*/ 3 h 32"/>
              </a:gdLst>
              <a:ahLst/>
              <a:cxnLst>
                <a:cxn ang="0">
                  <a:pos x="T0" y="T1"/>
                </a:cxn>
                <a:cxn ang="0">
                  <a:pos x="T2" y="T3"/>
                </a:cxn>
                <a:cxn ang="0">
                  <a:pos x="T4" y="T5"/>
                </a:cxn>
                <a:cxn ang="0">
                  <a:pos x="T6" y="T7"/>
                </a:cxn>
              </a:cxnLst>
              <a:rect l="0" t="0" r="r" b="b"/>
              <a:pathLst>
                <a:path w="33" h="32">
                  <a:moveTo>
                    <a:pt x="28" y="3"/>
                  </a:moveTo>
                  <a:cubicBezTo>
                    <a:pt x="28" y="3"/>
                    <a:pt x="33" y="32"/>
                    <a:pt x="18" y="31"/>
                  </a:cubicBezTo>
                  <a:cubicBezTo>
                    <a:pt x="0" y="30"/>
                    <a:pt x="10" y="7"/>
                    <a:pt x="17" y="0"/>
                  </a:cubicBezTo>
                  <a:lnTo>
                    <a:pt x="28" y="3"/>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614">
              <a:extLst>
                <a:ext uri="{FF2B5EF4-FFF2-40B4-BE49-F238E27FC236}">
                  <a16:creationId xmlns:a16="http://schemas.microsoft.com/office/drawing/2014/main" id="{946E84EC-D484-43F3-9CC9-EEDF0FCFAFA6}"/>
                </a:ext>
              </a:extLst>
            </p:cNvPr>
            <p:cNvSpPr>
              <a:spLocks noEditPoints="1"/>
            </p:cNvSpPr>
            <p:nvPr/>
          </p:nvSpPr>
          <p:spPr bwMode="auto">
            <a:xfrm rot="964014">
              <a:off x="9960193" y="1534731"/>
              <a:ext cx="129340" cy="186078"/>
            </a:xfrm>
            <a:custGeom>
              <a:avLst/>
              <a:gdLst>
                <a:gd name="T0" fmla="*/ 12 w 25"/>
                <a:gd name="T1" fmla="*/ 35 h 35"/>
                <a:gd name="T2" fmla="*/ 11 w 25"/>
                <a:gd name="T3" fmla="*/ 35 h 35"/>
                <a:gd name="T4" fmla="*/ 11 w 25"/>
                <a:gd name="T5" fmla="*/ 35 h 35"/>
                <a:gd name="T6" fmla="*/ 0 w 25"/>
                <a:gd name="T7" fmla="*/ 23 h 35"/>
                <a:gd name="T8" fmla="*/ 0 w 25"/>
                <a:gd name="T9" fmla="*/ 23 h 35"/>
                <a:gd name="T10" fmla="*/ 10 w 25"/>
                <a:gd name="T11" fmla="*/ 1 h 35"/>
                <a:gd name="T12" fmla="*/ 10 w 25"/>
                <a:gd name="T13" fmla="*/ 1 h 35"/>
                <a:gd name="T14" fmla="*/ 12 w 25"/>
                <a:gd name="T15" fmla="*/ 0 h 35"/>
                <a:gd name="T16" fmla="*/ 12 w 25"/>
                <a:gd name="T17" fmla="*/ 0 h 35"/>
                <a:gd name="T18" fmla="*/ 23 w 25"/>
                <a:gd name="T19" fmla="*/ 3 h 35"/>
                <a:gd name="T20" fmla="*/ 22 w 25"/>
                <a:gd name="T21" fmla="*/ 5 h 35"/>
                <a:gd name="T22" fmla="*/ 23 w 25"/>
                <a:gd name="T23" fmla="*/ 3 h 35"/>
                <a:gd name="T24" fmla="*/ 24 w 25"/>
                <a:gd name="T25" fmla="*/ 5 h 35"/>
                <a:gd name="T26" fmla="*/ 24 w 25"/>
                <a:gd name="T27" fmla="*/ 5 h 35"/>
                <a:gd name="T28" fmla="*/ 25 w 25"/>
                <a:gd name="T29" fmla="*/ 14 h 35"/>
                <a:gd name="T30" fmla="*/ 25 w 25"/>
                <a:gd name="T31" fmla="*/ 14 h 35"/>
                <a:gd name="T32" fmla="*/ 23 w 25"/>
                <a:gd name="T33" fmla="*/ 28 h 35"/>
                <a:gd name="T34" fmla="*/ 23 w 25"/>
                <a:gd name="T35" fmla="*/ 28 h 35"/>
                <a:gd name="T36" fmla="*/ 13 w 25"/>
                <a:gd name="T37" fmla="*/ 35 h 35"/>
                <a:gd name="T38" fmla="*/ 13 w 25"/>
                <a:gd name="T39" fmla="*/ 35 h 35"/>
                <a:gd name="T40" fmla="*/ 12 w 25"/>
                <a:gd name="T41" fmla="*/ 35 h 35"/>
                <a:gd name="T42" fmla="*/ 4 w 25"/>
                <a:gd name="T43" fmla="*/ 23 h 35"/>
                <a:gd name="T44" fmla="*/ 12 w 25"/>
                <a:gd name="T45" fmla="*/ 31 h 35"/>
                <a:gd name="T46" fmla="*/ 12 w 25"/>
                <a:gd name="T47" fmla="*/ 31 h 35"/>
                <a:gd name="T48" fmla="*/ 12 w 25"/>
                <a:gd name="T49" fmla="*/ 31 h 35"/>
                <a:gd name="T50" fmla="*/ 12 w 25"/>
                <a:gd name="T51" fmla="*/ 31 h 35"/>
                <a:gd name="T52" fmla="*/ 19 w 25"/>
                <a:gd name="T53" fmla="*/ 26 h 35"/>
                <a:gd name="T54" fmla="*/ 19 w 25"/>
                <a:gd name="T55" fmla="*/ 26 h 35"/>
                <a:gd name="T56" fmla="*/ 21 w 25"/>
                <a:gd name="T57" fmla="*/ 14 h 35"/>
                <a:gd name="T58" fmla="*/ 21 w 25"/>
                <a:gd name="T59" fmla="*/ 14 h 35"/>
                <a:gd name="T60" fmla="*/ 20 w 25"/>
                <a:gd name="T61" fmla="*/ 7 h 35"/>
                <a:gd name="T62" fmla="*/ 20 w 25"/>
                <a:gd name="T63" fmla="*/ 7 h 35"/>
                <a:gd name="T64" fmla="*/ 12 w 25"/>
                <a:gd name="T65" fmla="*/ 4 h 35"/>
                <a:gd name="T66" fmla="*/ 4 w 25"/>
                <a:gd name="T67"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35">
                  <a:moveTo>
                    <a:pt x="12" y="35"/>
                  </a:moveTo>
                  <a:cubicBezTo>
                    <a:pt x="12" y="35"/>
                    <a:pt x="12" y="35"/>
                    <a:pt x="11" y="35"/>
                  </a:cubicBezTo>
                  <a:cubicBezTo>
                    <a:pt x="11" y="35"/>
                    <a:pt x="11" y="35"/>
                    <a:pt x="11" y="35"/>
                  </a:cubicBezTo>
                  <a:cubicBezTo>
                    <a:pt x="3" y="35"/>
                    <a:pt x="0" y="29"/>
                    <a:pt x="0" y="23"/>
                  </a:cubicBezTo>
                  <a:cubicBezTo>
                    <a:pt x="0" y="23"/>
                    <a:pt x="0" y="23"/>
                    <a:pt x="0" y="23"/>
                  </a:cubicBezTo>
                  <a:cubicBezTo>
                    <a:pt x="0" y="15"/>
                    <a:pt x="5" y="5"/>
                    <a:pt x="10" y="1"/>
                  </a:cubicBezTo>
                  <a:cubicBezTo>
                    <a:pt x="10" y="1"/>
                    <a:pt x="10" y="1"/>
                    <a:pt x="10" y="1"/>
                  </a:cubicBezTo>
                  <a:cubicBezTo>
                    <a:pt x="11" y="0"/>
                    <a:pt x="11" y="0"/>
                    <a:pt x="12" y="0"/>
                  </a:cubicBezTo>
                  <a:cubicBezTo>
                    <a:pt x="12" y="0"/>
                    <a:pt x="12" y="0"/>
                    <a:pt x="12" y="0"/>
                  </a:cubicBezTo>
                  <a:cubicBezTo>
                    <a:pt x="23" y="3"/>
                    <a:pt x="23" y="3"/>
                    <a:pt x="23" y="3"/>
                  </a:cubicBezTo>
                  <a:cubicBezTo>
                    <a:pt x="22" y="5"/>
                    <a:pt x="22" y="5"/>
                    <a:pt x="22" y="5"/>
                  </a:cubicBezTo>
                  <a:cubicBezTo>
                    <a:pt x="23" y="3"/>
                    <a:pt x="23" y="3"/>
                    <a:pt x="23" y="3"/>
                  </a:cubicBezTo>
                  <a:cubicBezTo>
                    <a:pt x="23" y="4"/>
                    <a:pt x="24" y="4"/>
                    <a:pt x="24" y="5"/>
                  </a:cubicBezTo>
                  <a:cubicBezTo>
                    <a:pt x="24" y="5"/>
                    <a:pt x="24" y="5"/>
                    <a:pt x="24" y="5"/>
                  </a:cubicBezTo>
                  <a:cubicBezTo>
                    <a:pt x="24" y="5"/>
                    <a:pt x="25" y="9"/>
                    <a:pt x="25" y="14"/>
                  </a:cubicBezTo>
                  <a:cubicBezTo>
                    <a:pt x="25" y="14"/>
                    <a:pt x="25" y="14"/>
                    <a:pt x="25" y="14"/>
                  </a:cubicBezTo>
                  <a:cubicBezTo>
                    <a:pt x="25" y="18"/>
                    <a:pt x="24" y="23"/>
                    <a:pt x="23" y="28"/>
                  </a:cubicBezTo>
                  <a:cubicBezTo>
                    <a:pt x="23" y="28"/>
                    <a:pt x="23" y="28"/>
                    <a:pt x="23" y="28"/>
                  </a:cubicBezTo>
                  <a:cubicBezTo>
                    <a:pt x="21" y="32"/>
                    <a:pt x="18" y="35"/>
                    <a:pt x="13" y="35"/>
                  </a:cubicBezTo>
                  <a:cubicBezTo>
                    <a:pt x="13" y="35"/>
                    <a:pt x="13" y="35"/>
                    <a:pt x="13" y="35"/>
                  </a:cubicBezTo>
                  <a:cubicBezTo>
                    <a:pt x="13" y="35"/>
                    <a:pt x="12" y="35"/>
                    <a:pt x="12" y="35"/>
                  </a:cubicBezTo>
                  <a:close/>
                  <a:moveTo>
                    <a:pt x="4" y="23"/>
                  </a:moveTo>
                  <a:cubicBezTo>
                    <a:pt x="4" y="28"/>
                    <a:pt x="5" y="30"/>
                    <a:pt x="12" y="31"/>
                  </a:cubicBezTo>
                  <a:cubicBezTo>
                    <a:pt x="12" y="31"/>
                    <a:pt x="12" y="31"/>
                    <a:pt x="12" y="31"/>
                  </a:cubicBezTo>
                  <a:cubicBezTo>
                    <a:pt x="12" y="31"/>
                    <a:pt x="12" y="31"/>
                    <a:pt x="12" y="31"/>
                  </a:cubicBezTo>
                  <a:cubicBezTo>
                    <a:pt x="12" y="31"/>
                    <a:pt x="12" y="31"/>
                    <a:pt x="12" y="31"/>
                  </a:cubicBezTo>
                  <a:cubicBezTo>
                    <a:pt x="16" y="31"/>
                    <a:pt x="18" y="29"/>
                    <a:pt x="19" y="26"/>
                  </a:cubicBezTo>
                  <a:cubicBezTo>
                    <a:pt x="19" y="26"/>
                    <a:pt x="19" y="26"/>
                    <a:pt x="19" y="26"/>
                  </a:cubicBezTo>
                  <a:cubicBezTo>
                    <a:pt x="20" y="23"/>
                    <a:pt x="21" y="18"/>
                    <a:pt x="21" y="14"/>
                  </a:cubicBezTo>
                  <a:cubicBezTo>
                    <a:pt x="21" y="14"/>
                    <a:pt x="21" y="14"/>
                    <a:pt x="21" y="14"/>
                  </a:cubicBezTo>
                  <a:cubicBezTo>
                    <a:pt x="21" y="11"/>
                    <a:pt x="20" y="8"/>
                    <a:pt x="20" y="7"/>
                  </a:cubicBezTo>
                  <a:cubicBezTo>
                    <a:pt x="20" y="7"/>
                    <a:pt x="20" y="7"/>
                    <a:pt x="20" y="7"/>
                  </a:cubicBezTo>
                  <a:cubicBezTo>
                    <a:pt x="12" y="4"/>
                    <a:pt x="12" y="4"/>
                    <a:pt x="12" y="4"/>
                  </a:cubicBezTo>
                  <a:cubicBezTo>
                    <a:pt x="8" y="8"/>
                    <a:pt x="4" y="17"/>
                    <a:pt x="4" y="2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615">
              <a:extLst>
                <a:ext uri="{FF2B5EF4-FFF2-40B4-BE49-F238E27FC236}">
                  <a16:creationId xmlns:a16="http://schemas.microsoft.com/office/drawing/2014/main" id="{589E506E-575F-4D24-808E-2D0A38E7DA41}"/>
                </a:ext>
              </a:extLst>
            </p:cNvPr>
            <p:cNvSpPr/>
            <p:nvPr/>
          </p:nvSpPr>
          <p:spPr bwMode="auto">
            <a:xfrm rot="964014">
              <a:off x="10095130" y="1568246"/>
              <a:ext cx="170991" cy="201772"/>
            </a:xfrm>
            <a:custGeom>
              <a:avLst/>
              <a:gdLst>
                <a:gd name="T0" fmla="*/ 10 w 33"/>
                <a:gd name="T1" fmla="*/ 0 h 38"/>
                <a:gd name="T2" fmla="*/ 22 w 33"/>
                <a:gd name="T3" fmla="*/ 27 h 38"/>
                <a:gd name="T4" fmla="*/ 0 w 33"/>
                <a:gd name="T5" fmla="*/ 5 h 38"/>
                <a:gd name="T6" fmla="*/ 10 w 33"/>
                <a:gd name="T7" fmla="*/ 0 h 38"/>
              </a:gdLst>
              <a:ahLst/>
              <a:cxnLst>
                <a:cxn ang="0">
                  <a:pos x="T0" y="T1"/>
                </a:cxn>
                <a:cxn ang="0">
                  <a:pos x="T2" y="T3"/>
                </a:cxn>
                <a:cxn ang="0">
                  <a:pos x="T4" y="T5"/>
                </a:cxn>
                <a:cxn ang="0">
                  <a:pos x="T6" y="T7"/>
                </a:cxn>
              </a:cxnLst>
              <a:rect l="0" t="0" r="r" b="b"/>
              <a:pathLst>
                <a:path w="33" h="38">
                  <a:moveTo>
                    <a:pt x="10" y="0"/>
                  </a:moveTo>
                  <a:cubicBezTo>
                    <a:pt x="10" y="0"/>
                    <a:pt x="33" y="17"/>
                    <a:pt x="22" y="27"/>
                  </a:cubicBezTo>
                  <a:cubicBezTo>
                    <a:pt x="9" y="38"/>
                    <a:pt x="0" y="15"/>
                    <a:pt x="0" y="5"/>
                  </a:cubicBezTo>
                  <a:lnTo>
                    <a:pt x="10"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616">
              <a:extLst>
                <a:ext uri="{FF2B5EF4-FFF2-40B4-BE49-F238E27FC236}">
                  <a16:creationId xmlns:a16="http://schemas.microsoft.com/office/drawing/2014/main" id="{0DE125CA-0FF9-4E6D-B856-E7E85CF1392F}"/>
                </a:ext>
              </a:extLst>
            </p:cNvPr>
            <p:cNvSpPr>
              <a:spLocks noEditPoints="1"/>
            </p:cNvSpPr>
            <p:nvPr/>
          </p:nvSpPr>
          <p:spPr bwMode="auto">
            <a:xfrm rot="964014">
              <a:off x="10090566" y="1554303"/>
              <a:ext cx="151261" cy="179352"/>
            </a:xfrm>
            <a:custGeom>
              <a:avLst/>
              <a:gdLst>
                <a:gd name="T0" fmla="*/ 17 w 29"/>
                <a:gd name="T1" fmla="*/ 34 h 34"/>
                <a:gd name="T2" fmla="*/ 4 w 29"/>
                <a:gd name="T3" fmla="*/ 24 h 34"/>
                <a:gd name="T4" fmla="*/ 4 w 29"/>
                <a:gd name="T5" fmla="*/ 24 h 34"/>
                <a:gd name="T6" fmla="*/ 0 w 29"/>
                <a:gd name="T7" fmla="*/ 8 h 34"/>
                <a:gd name="T8" fmla="*/ 0 w 29"/>
                <a:gd name="T9" fmla="*/ 8 h 34"/>
                <a:gd name="T10" fmla="*/ 0 w 29"/>
                <a:gd name="T11" fmla="*/ 7 h 34"/>
                <a:gd name="T12" fmla="*/ 0 w 29"/>
                <a:gd name="T13" fmla="*/ 7 h 34"/>
                <a:gd name="T14" fmla="*/ 1 w 29"/>
                <a:gd name="T15" fmla="*/ 5 h 34"/>
                <a:gd name="T16" fmla="*/ 1 w 29"/>
                <a:gd name="T17" fmla="*/ 5 h 34"/>
                <a:gd name="T18" fmla="*/ 11 w 29"/>
                <a:gd name="T19" fmla="*/ 0 h 34"/>
                <a:gd name="T20" fmla="*/ 13 w 29"/>
                <a:gd name="T21" fmla="*/ 0 h 34"/>
                <a:gd name="T22" fmla="*/ 13 w 29"/>
                <a:gd name="T23" fmla="*/ 0 h 34"/>
                <a:gd name="T24" fmla="*/ 29 w 29"/>
                <a:gd name="T25" fmla="*/ 23 h 34"/>
                <a:gd name="T26" fmla="*/ 29 w 29"/>
                <a:gd name="T27" fmla="*/ 23 h 34"/>
                <a:gd name="T28" fmla="*/ 25 w 29"/>
                <a:gd name="T29" fmla="*/ 31 h 34"/>
                <a:gd name="T30" fmla="*/ 25 w 29"/>
                <a:gd name="T31" fmla="*/ 31 h 34"/>
                <a:gd name="T32" fmla="*/ 17 w 29"/>
                <a:gd name="T33" fmla="*/ 34 h 34"/>
                <a:gd name="T34" fmla="*/ 17 w 29"/>
                <a:gd name="T35" fmla="*/ 34 h 34"/>
                <a:gd name="T36" fmla="*/ 17 w 29"/>
                <a:gd name="T37" fmla="*/ 34 h 34"/>
                <a:gd name="T38" fmla="*/ 8 w 29"/>
                <a:gd name="T39" fmla="*/ 22 h 34"/>
                <a:gd name="T40" fmla="*/ 17 w 29"/>
                <a:gd name="T41" fmla="*/ 30 h 34"/>
                <a:gd name="T42" fmla="*/ 17 w 29"/>
                <a:gd name="T43" fmla="*/ 30 h 34"/>
                <a:gd name="T44" fmla="*/ 22 w 29"/>
                <a:gd name="T45" fmla="*/ 28 h 34"/>
                <a:gd name="T46" fmla="*/ 22 w 29"/>
                <a:gd name="T47" fmla="*/ 28 h 34"/>
                <a:gd name="T48" fmla="*/ 25 w 29"/>
                <a:gd name="T49" fmla="*/ 23 h 34"/>
                <a:gd name="T50" fmla="*/ 25 w 29"/>
                <a:gd name="T51" fmla="*/ 23 h 34"/>
                <a:gd name="T52" fmla="*/ 18 w 29"/>
                <a:gd name="T53" fmla="*/ 10 h 34"/>
                <a:gd name="T54" fmla="*/ 18 w 29"/>
                <a:gd name="T55" fmla="*/ 10 h 34"/>
                <a:gd name="T56" fmla="*/ 11 w 29"/>
                <a:gd name="T57" fmla="*/ 4 h 34"/>
                <a:gd name="T58" fmla="*/ 11 w 29"/>
                <a:gd name="T59" fmla="*/ 4 h 34"/>
                <a:gd name="T60" fmla="*/ 4 w 29"/>
                <a:gd name="T61" fmla="*/ 8 h 34"/>
                <a:gd name="T62" fmla="*/ 8 w 29"/>
                <a:gd name="T6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4">
                  <a:moveTo>
                    <a:pt x="17" y="34"/>
                  </a:moveTo>
                  <a:cubicBezTo>
                    <a:pt x="11" y="34"/>
                    <a:pt x="7" y="29"/>
                    <a:pt x="4" y="24"/>
                  </a:cubicBezTo>
                  <a:cubicBezTo>
                    <a:pt x="4" y="24"/>
                    <a:pt x="4" y="24"/>
                    <a:pt x="4" y="24"/>
                  </a:cubicBezTo>
                  <a:cubicBezTo>
                    <a:pt x="1" y="18"/>
                    <a:pt x="0" y="12"/>
                    <a:pt x="0" y="8"/>
                  </a:cubicBezTo>
                  <a:cubicBezTo>
                    <a:pt x="0" y="8"/>
                    <a:pt x="0" y="8"/>
                    <a:pt x="0" y="8"/>
                  </a:cubicBezTo>
                  <a:cubicBezTo>
                    <a:pt x="0" y="7"/>
                    <a:pt x="0" y="7"/>
                    <a:pt x="0" y="7"/>
                  </a:cubicBezTo>
                  <a:cubicBezTo>
                    <a:pt x="0" y="7"/>
                    <a:pt x="0" y="7"/>
                    <a:pt x="0" y="7"/>
                  </a:cubicBezTo>
                  <a:cubicBezTo>
                    <a:pt x="0" y="6"/>
                    <a:pt x="0" y="6"/>
                    <a:pt x="1" y="5"/>
                  </a:cubicBezTo>
                  <a:cubicBezTo>
                    <a:pt x="1" y="5"/>
                    <a:pt x="1" y="5"/>
                    <a:pt x="1" y="5"/>
                  </a:cubicBezTo>
                  <a:cubicBezTo>
                    <a:pt x="11" y="0"/>
                    <a:pt x="11" y="0"/>
                    <a:pt x="11" y="0"/>
                  </a:cubicBezTo>
                  <a:cubicBezTo>
                    <a:pt x="11" y="0"/>
                    <a:pt x="12" y="0"/>
                    <a:pt x="13" y="0"/>
                  </a:cubicBezTo>
                  <a:cubicBezTo>
                    <a:pt x="13" y="0"/>
                    <a:pt x="13" y="0"/>
                    <a:pt x="13" y="0"/>
                  </a:cubicBezTo>
                  <a:cubicBezTo>
                    <a:pt x="13" y="1"/>
                    <a:pt x="29" y="11"/>
                    <a:pt x="29" y="23"/>
                  </a:cubicBezTo>
                  <a:cubicBezTo>
                    <a:pt x="29" y="23"/>
                    <a:pt x="29" y="23"/>
                    <a:pt x="29" y="23"/>
                  </a:cubicBezTo>
                  <a:cubicBezTo>
                    <a:pt x="29" y="26"/>
                    <a:pt x="28" y="28"/>
                    <a:pt x="25" y="31"/>
                  </a:cubicBezTo>
                  <a:cubicBezTo>
                    <a:pt x="25" y="31"/>
                    <a:pt x="25" y="31"/>
                    <a:pt x="25" y="31"/>
                  </a:cubicBezTo>
                  <a:cubicBezTo>
                    <a:pt x="22" y="33"/>
                    <a:pt x="20" y="34"/>
                    <a:pt x="17" y="34"/>
                  </a:cubicBezTo>
                  <a:cubicBezTo>
                    <a:pt x="17" y="34"/>
                    <a:pt x="17" y="34"/>
                    <a:pt x="17" y="34"/>
                  </a:cubicBezTo>
                  <a:cubicBezTo>
                    <a:pt x="17" y="34"/>
                    <a:pt x="17" y="34"/>
                    <a:pt x="17" y="34"/>
                  </a:cubicBezTo>
                  <a:close/>
                  <a:moveTo>
                    <a:pt x="8" y="22"/>
                  </a:moveTo>
                  <a:cubicBezTo>
                    <a:pt x="10" y="27"/>
                    <a:pt x="14" y="30"/>
                    <a:pt x="17" y="30"/>
                  </a:cubicBezTo>
                  <a:cubicBezTo>
                    <a:pt x="17" y="30"/>
                    <a:pt x="17" y="30"/>
                    <a:pt x="17" y="30"/>
                  </a:cubicBezTo>
                  <a:cubicBezTo>
                    <a:pt x="18" y="30"/>
                    <a:pt x="20" y="29"/>
                    <a:pt x="22" y="28"/>
                  </a:cubicBezTo>
                  <a:cubicBezTo>
                    <a:pt x="22" y="28"/>
                    <a:pt x="22" y="28"/>
                    <a:pt x="22" y="28"/>
                  </a:cubicBezTo>
                  <a:cubicBezTo>
                    <a:pt x="24" y="26"/>
                    <a:pt x="25" y="25"/>
                    <a:pt x="25" y="23"/>
                  </a:cubicBezTo>
                  <a:cubicBezTo>
                    <a:pt x="25" y="23"/>
                    <a:pt x="25" y="23"/>
                    <a:pt x="25" y="23"/>
                  </a:cubicBezTo>
                  <a:cubicBezTo>
                    <a:pt x="25" y="19"/>
                    <a:pt x="22" y="14"/>
                    <a:pt x="18" y="10"/>
                  </a:cubicBezTo>
                  <a:cubicBezTo>
                    <a:pt x="18" y="10"/>
                    <a:pt x="18" y="10"/>
                    <a:pt x="18" y="10"/>
                  </a:cubicBezTo>
                  <a:cubicBezTo>
                    <a:pt x="15" y="7"/>
                    <a:pt x="13" y="5"/>
                    <a:pt x="11" y="4"/>
                  </a:cubicBezTo>
                  <a:cubicBezTo>
                    <a:pt x="11" y="4"/>
                    <a:pt x="11" y="4"/>
                    <a:pt x="11" y="4"/>
                  </a:cubicBezTo>
                  <a:cubicBezTo>
                    <a:pt x="4" y="8"/>
                    <a:pt x="4" y="8"/>
                    <a:pt x="4" y="8"/>
                  </a:cubicBezTo>
                  <a:cubicBezTo>
                    <a:pt x="4" y="12"/>
                    <a:pt x="5" y="18"/>
                    <a:pt x="8" y="2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617">
              <a:extLst>
                <a:ext uri="{FF2B5EF4-FFF2-40B4-BE49-F238E27FC236}">
                  <a16:creationId xmlns:a16="http://schemas.microsoft.com/office/drawing/2014/main" id="{262E6760-FBBD-4723-993A-E4A6481FADAE}"/>
                </a:ext>
              </a:extLst>
            </p:cNvPr>
            <p:cNvSpPr/>
            <p:nvPr/>
          </p:nvSpPr>
          <p:spPr bwMode="auto">
            <a:xfrm rot="964014">
              <a:off x="10183407" y="1483379"/>
              <a:ext cx="170991" cy="170386"/>
            </a:xfrm>
            <a:custGeom>
              <a:avLst/>
              <a:gdLst>
                <a:gd name="T0" fmla="*/ 4 w 33"/>
                <a:gd name="T1" fmla="*/ 5 h 32"/>
                <a:gd name="T2" fmla="*/ 31 w 33"/>
                <a:gd name="T3" fmla="*/ 15 h 32"/>
                <a:gd name="T4" fmla="*/ 0 w 33"/>
                <a:gd name="T5" fmla="*/ 15 h 32"/>
                <a:gd name="T6" fmla="*/ 4 w 33"/>
                <a:gd name="T7" fmla="*/ 5 h 32"/>
              </a:gdLst>
              <a:ahLst/>
              <a:cxnLst>
                <a:cxn ang="0">
                  <a:pos x="T0" y="T1"/>
                </a:cxn>
                <a:cxn ang="0">
                  <a:pos x="T2" y="T3"/>
                </a:cxn>
                <a:cxn ang="0">
                  <a:pos x="T4" y="T5"/>
                </a:cxn>
                <a:cxn ang="0">
                  <a:pos x="T6" y="T7"/>
                </a:cxn>
              </a:cxnLst>
              <a:rect l="0" t="0" r="r" b="b"/>
              <a:pathLst>
                <a:path w="33" h="32">
                  <a:moveTo>
                    <a:pt x="4" y="5"/>
                  </a:moveTo>
                  <a:cubicBezTo>
                    <a:pt x="4" y="5"/>
                    <a:pt x="33" y="0"/>
                    <a:pt x="31" y="15"/>
                  </a:cubicBezTo>
                  <a:cubicBezTo>
                    <a:pt x="30" y="32"/>
                    <a:pt x="7" y="22"/>
                    <a:pt x="0" y="15"/>
                  </a:cubicBezTo>
                  <a:lnTo>
                    <a:pt x="4"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618">
              <a:extLst>
                <a:ext uri="{FF2B5EF4-FFF2-40B4-BE49-F238E27FC236}">
                  <a16:creationId xmlns:a16="http://schemas.microsoft.com/office/drawing/2014/main" id="{6E5D7BF0-6850-413D-9641-544B8B1450AD}"/>
                </a:ext>
              </a:extLst>
            </p:cNvPr>
            <p:cNvSpPr>
              <a:spLocks noEditPoints="1"/>
            </p:cNvSpPr>
            <p:nvPr/>
          </p:nvSpPr>
          <p:spPr bwMode="auto">
            <a:xfrm rot="964014">
              <a:off x="10174744" y="1493986"/>
              <a:ext cx="186337" cy="132273"/>
            </a:xfrm>
            <a:custGeom>
              <a:avLst/>
              <a:gdLst>
                <a:gd name="T0" fmla="*/ 24 w 36"/>
                <a:gd name="T1" fmla="*/ 25 h 25"/>
                <a:gd name="T2" fmla="*/ 1 w 36"/>
                <a:gd name="T3" fmla="*/ 15 h 25"/>
                <a:gd name="T4" fmla="*/ 1 w 36"/>
                <a:gd name="T5" fmla="*/ 15 h 25"/>
                <a:gd name="T6" fmla="*/ 0 w 36"/>
                <a:gd name="T7" fmla="*/ 13 h 25"/>
                <a:gd name="T8" fmla="*/ 0 w 36"/>
                <a:gd name="T9" fmla="*/ 13 h 25"/>
                <a:gd name="T10" fmla="*/ 4 w 36"/>
                <a:gd name="T11" fmla="*/ 2 h 25"/>
                <a:gd name="T12" fmla="*/ 5 w 36"/>
                <a:gd name="T13" fmla="*/ 1 h 25"/>
                <a:gd name="T14" fmla="*/ 5 w 36"/>
                <a:gd name="T15" fmla="*/ 1 h 25"/>
                <a:gd name="T16" fmla="*/ 15 w 36"/>
                <a:gd name="T17" fmla="*/ 0 h 25"/>
                <a:gd name="T18" fmla="*/ 15 w 36"/>
                <a:gd name="T19" fmla="*/ 0 h 25"/>
                <a:gd name="T20" fmla="*/ 28 w 36"/>
                <a:gd name="T21" fmla="*/ 2 h 25"/>
                <a:gd name="T22" fmla="*/ 28 w 36"/>
                <a:gd name="T23" fmla="*/ 2 h 25"/>
                <a:gd name="T24" fmla="*/ 35 w 36"/>
                <a:gd name="T25" fmla="*/ 12 h 25"/>
                <a:gd name="T26" fmla="*/ 35 w 36"/>
                <a:gd name="T27" fmla="*/ 12 h 25"/>
                <a:gd name="T28" fmla="*/ 35 w 36"/>
                <a:gd name="T29" fmla="*/ 13 h 25"/>
                <a:gd name="T30" fmla="*/ 35 w 36"/>
                <a:gd name="T31" fmla="*/ 13 h 25"/>
                <a:gd name="T32" fmla="*/ 24 w 36"/>
                <a:gd name="T33" fmla="*/ 25 h 25"/>
                <a:gd name="T34" fmla="*/ 24 w 36"/>
                <a:gd name="T35" fmla="*/ 25 h 25"/>
                <a:gd name="T36" fmla="*/ 24 w 36"/>
                <a:gd name="T37" fmla="*/ 25 h 25"/>
                <a:gd name="T38" fmla="*/ 24 w 36"/>
                <a:gd name="T39" fmla="*/ 21 h 25"/>
                <a:gd name="T40" fmla="*/ 31 w 36"/>
                <a:gd name="T41" fmla="*/ 13 h 25"/>
                <a:gd name="T42" fmla="*/ 31 w 36"/>
                <a:gd name="T43" fmla="*/ 13 h 25"/>
                <a:gd name="T44" fmla="*/ 31 w 36"/>
                <a:gd name="T45" fmla="*/ 12 h 25"/>
                <a:gd name="T46" fmla="*/ 31 w 36"/>
                <a:gd name="T47" fmla="*/ 12 h 25"/>
                <a:gd name="T48" fmla="*/ 26 w 36"/>
                <a:gd name="T49" fmla="*/ 6 h 25"/>
                <a:gd name="T50" fmla="*/ 26 w 36"/>
                <a:gd name="T51" fmla="*/ 6 h 25"/>
                <a:gd name="T52" fmla="*/ 15 w 36"/>
                <a:gd name="T53" fmla="*/ 4 h 25"/>
                <a:gd name="T54" fmla="*/ 15 w 36"/>
                <a:gd name="T55" fmla="*/ 4 h 25"/>
                <a:gd name="T56" fmla="*/ 7 w 36"/>
                <a:gd name="T57" fmla="*/ 4 h 25"/>
                <a:gd name="T58" fmla="*/ 7 w 36"/>
                <a:gd name="T59" fmla="*/ 4 h 25"/>
                <a:gd name="T60" fmla="*/ 5 w 36"/>
                <a:gd name="T61" fmla="*/ 13 h 25"/>
                <a:gd name="T62" fmla="*/ 24 w 36"/>
                <a:gd name="T6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24" y="25"/>
                  </a:moveTo>
                  <a:cubicBezTo>
                    <a:pt x="15" y="25"/>
                    <a:pt x="5" y="19"/>
                    <a:pt x="1" y="15"/>
                  </a:cubicBezTo>
                  <a:cubicBezTo>
                    <a:pt x="1" y="15"/>
                    <a:pt x="1" y="15"/>
                    <a:pt x="1" y="15"/>
                  </a:cubicBezTo>
                  <a:cubicBezTo>
                    <a:pt x="0" y="14"/>
                    <a:pt x="0" y="13"/>
                    <a:pt x="0" y="13"/>
                  </a:cubicBezTo>
                  <a:cubicBezTo>
                    <a:pt x="0" y="13"/>
                    <a:pt x="0" y="13"/>
                    <a:pt x="0" y="13"/>
                  </a:cubicBezTo>
                  <a:cubicBezTo>
                    <a:pt x="4" y="2"/>
                    <a:pt x="4" y="2"/>
                    <a:pt x="4" y="2"/>
                  </a:cubicBezTo>
                  <a:cubicBezTo>
                    <a:pt x="4" y="1"/>
                    <a:pt x="4" y="1"/>
                    <a:pt x="5" y="1"/>
                  </a:cubicBezTo>
                  <a:cubicBezTo>
                    <a:pt x="5" y="1"/>
                    <a:pt x="5" y="1"/>
                    <a:pt x="5" y="1"/>
                  </a:cubicBezTo>
                  <a:cubicBezTo>
                    <a:pt x="5" y="1"/>
                    <a:pt x="9" y="0"/>
                    <a:pt x="15" y="0"/>
                  </a:cubicBezTo>
                  <a:cubicBezTo>
                    <a:pt x="15" y="0"/>
                    <a:pt x="15" y="0"/>
                    <a:pt x="15" y="0"/>
                  </a:cubicBezTo>
                  <a:cubicBezTo>
                    <a:pt x="19" y="0"/>
                    <a:pt x="24" y="0"/>
                    <a:pt x="28" y="2"/>
                  </a:cubicBezTo>
                  <a:cubicBezTo>
                    <a:pt x="28" y="2"/>
                    <a:pt x="28" y="2"/>
                    <a:pt x="28" y="2"/>
                  </a:cubicBezTo>
                  <a:cubicBezTo>
                    <a:pt x="32" y="4"/>
                    <a:pt x="36" y="7"/>
                    <a:pt x="35" y="12"/>
                  </a:cubicBezTo>
                  <a:cubicBezTo>
                    <a:pt x="35" y="12"/>
                    <a:pt x="35" y="12"/>
                    <a:pt x="35" y="12"/>
                  </a:cubicBezTo>
                  <a:cubicBezTo>
                    <a:pt x="35" y="13"/>
                    <a:pt x="35" y="13"/>
                    <a:pt x="35" y="13"/>
                  </a:cubicBezTo>
                  <a:cubicBezTo>
                    <a:pt x="35" y="13"/>
                    <a:pt x="35" y="13"/>
                    <a:pt x="35" y="13"/>
                  </a:cubicBezTo>
                  <a:cubicBezTo>
                    <a:pt x="35" y="21"/>
                    <a:pt x="30" y="25"/>
                    <a:pt x="24" y="25"/>
                  </a:cubicBezTo>
                  <a:cubicBezTo>
                    <a:pt x="24" y="25"/>
                    <a:pt x="24" y="25"/>
                    <a:pt x="24" y="25"/>
                  </a:cubicBezTo>
                  <a:cubicBezTo>
                    <a:pt x="24" y="25"/>
                    <a:pt x="24" y="25"/>
                    <a:pt x="24" y="25"/>
                  </a:cubicBezTo>
                  <a:close/>
                  <a:moveTo>
                    <a:pt x="24" y="21"/>
                  </a:moveTo>
                  <a:cubicBezTo>
                    <a:pt x="28" y="20"/>
                    <a:pt x="31" y="19"/>
                    <a:pt x="31" y="13"/>
                  </a:cubicBezTo>
                  <a:cubicBezTo>
                    <a:pt x="31" y="13"/>
                    <a:pt x="31" y="13"/>
                    <a:pt x="31" y="13"/>
                  </a:cubicBezTo>
                  <a:cubicBezTo>
                    <a:pt x="31" y="13"/>
                    <a:pt x="31" y="12"/>
                    <a:pt x="31" y="12"/>
                  </a:cubicBezTo>
                  <a:cubicBezTo>
                    <a:pt x="31" y="12"/>
                    <a:pt x="31" y="12"/>
                    <a:pt x="31" y="12"/>
                  </a:cubicBezTo>
                  <a:cubicBezTo>
                    <a:pt x="31" y="9"/>
                    <a:pt x="30" y="7"/>
                    <a:pt x="26" y="6"/>
                  </a:cubicBezTo>
                  <a:cubicBezTo>
                    <a:pt x="26" y="6"/>
                    <a:pt x="26" y="6"/>
                    <a:pt x="26" y="6"/>
                  </a:cubicBezTo>
                  <a:cubicBezTo>
                    <a:pt x="23" y="4"/>
                    <a:pt x="18" y="4"/>
                    <a:pt x="15" y="4"/>
                  </a:cubicBezTo>
                  <a:cubicBezTo>
                    <a:pt x="15" y="4"/>
                    <a:pt x="15" y="4"/>
                    <a:pt x="15" y="4"/>
                  </a:cubicBezTo>
                  <a:cubicBezTo>
                    <a:pt x="11" y="4"/>
                    <a:pt x="9" y="4"/>
                    <a:pt x="7" y="4"/>
                  </a:cubicBezTo>
                  <a:cubicBezTo>
                    <a:pt x="7" y="4"/>
                    <a:pt x="7" y="4"/>
                    <a:pt x="7" y="4"/>
                  </a:cubicBezTo>
                  <a:cubicBezTo>
                    <a:pt x="5" y="13"/>
                    <a:pt x="5" y="13"/>
                    <a:pt x="5" y="13"/>
                  </a:cubicBezTo>
                  <a:cubicBezTo>
                    <a:pt x="9" y="16"/>
                    <a:pt x="17" y="21"/>
                    <a:pt x="2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619">
              <a:extLst>
                <a:ext uri="{FF2B5EF4-FFF2-40B4-BE49-F238E27FC236}">
                  <a16:creationId xmlns:a16="http://schemas.microsoft.com/office/drawing/2014/main" id="{B18D45B0-836A-400D-89DB-97C0537C86EF}"/>
                </a:ext>
              </a:extLst>
            </p:cNvPr>
            <p:cNvSpPr/>
            <p:nvPr/>
          </p:nvSpPr>
          <p:spPr bwMode="auto">
            <a:xfrm rot="964014">
              <a:off x="10210095" y="1309340"/>
              <a:ext cx="203874" cy="179352"/>
            </a:xfrm>
            <a:custGeom>
              <a:avLst/>
              <a:gdLst>
                <a:gd name="T0" fmla="*/ 0 w 39"/>
                <a:gd name="T1" fmla="*/ 24 h 34"/>
                <a:gd name="T2" fmla="*/ 27 w 39"/>
                <a:gd name="T3" fmla="*/ 12 h 34"/>
                <a:gd name="T4" fmla="*/ 6 w 39"/>
                <a:gd name="T5" fmla="*/ 34 h 34"/>
                <a:gd name="T6" fmla="*/ 0 w 39"/>
                <a:gd name="T7" fmla="*/ 24 h 34"/>
              </a:gdLst>
              <a:ahLst/>
              <a:cxnLst>
                <a:cxn ang="0">
                  <a:pos x="T0" y="T1"/>
                </a:cxn>
                <a:cxn ang="0">
                  <a:pos x="T2" y="T3"/>
                </a:cxn>
                <a:cxn ang="0">
                  <a:pos x="T4" y="T5"/>
                </a:cxn>
                <a:cxn ang="0">
                  <a:pos x="T6" y="T7"/>
                </a:cxn>
              </a:cxnLst>
              <a:rect l="0" t="0" r="r" b="b"/>
              <a:pathLst>
                <a:path w="39" h="34">
                  <a:moveTo>
                    <a:pt x="0" y="24"/>
                  </a:moveTo>
                  <a:cubicBezTo>
                    <a:pt x="0" y="24"/>
                    <a:pt x="18" y="0"/>
                    <a:pt x="27" y="12"/>
                  </a:cubicBezTo>
                  <a:cubicBezTo>
                    <a:pt x="39" y="25"/>
                    <a:pt x="15" y="34"/>
                    <a:pt x="6" y="34"/>
                  </a:cubicBezTo>
                  <a:lnTo>
                    <a:pt x="0" y="2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620">
              <a:extLst>
                <a:ext uri="{FF2B5EF4-FFF2-40B4-BE49-F238E27FC236}">
                  <a16:creationId xmlns:a16="http://schemas.microsoft.com/office/drawing/2014/main" id="{2FA8F108-5A8F-461D-875B-FA0EA76586E2}"/>
                </a:ext>
              </a:extLst>
            </p:cNvPr>
            <p:cNvSpPr>
              <a:spLocks noEditPoints="1"/>
            </p:cNvSpPr>
            <p:nvPr/>
          </p:nvSpPr>
          <p:spPr bwMode="auto">
            <a:xfrm rot="964014">
              <a:off x="10195711" y="1337921"/>
              <a:ext cx="175375" cy="154692"/>
            </a:xfrm>
            <a:custGeom>
              <a:avLst/>
              <a:gdLst>
                <a:gd name="T0" fmla="*/ 6 w 34"/>
                <a:gd name="T1" fmla="*/ 28 h 29"/>
                <a:gd name="T2" fmla="*/ 0 w 34"/>
                <a:gd name="T3" fmla="*/ 18 h 29"/>
                <a:gd name="T4" fmla="*/ 2 w 34"/>
                <a:gd name="T5" fmla="*/ 17 h 29"/>
                <a:gd name="T6" fmla="*/ 4 w 34"/>
                <a:gd name="T7" fmla="*/ 18 h 29"/>
                <a:gd name="T8" fmla="*/ 2 w 34"/>
                <a:gd name="T9" fmla="*/ 17 h 29"/>
                <a:gd name="T10" fmla="*/ 0 w 34"/>
                <a:gd name="T11" fmla="*/ 18 h 29"/>
                <a:gd name="T12" fmla="*/ 1 w 34"/>
                <a:gd name="T13" fmla="*/ 16 h 29"/>
                <a:gd name="T14" fmla="*/ 1 w 34"/>
                <a:gd name="T15" fmla="*/ 16 h 29"/>
                <a:gd name="T16" fmla="*/ 23 w 34"/>
                <a:gd name="T17" fmla="*/ 0 h 29"/>
                <a:gd name="T18" fmla="*/ 23 w 34"/>
                <a:gd name="T19" fmla="*/ 0 h 29"/>
                <a:gd name="T20" fmla="*/ 31 w 34"/>
                <a:gd name="T21" fmla="*/ 4 h 29"/>
                <a:gd name="T22" fmla="*/ 31 w 34"/>
                <a:gd name="T23" fmla="*/ 4 h 29"/>
                <a:gd name="T24" fmla="*/ 34 w 34"/>
                <a:gd name="T25" fmla="*/ 12 h 29"/>
                <a:gd name="T26" fmla="*/ 34 w 34"/>
                <a:gd name="T27" fmla="*/ 12 h 29"/>
                <a:gd name="T28" fmla="*/ 24 w 34"/>
                <a:gd name="T29" fmla="*/ 25 h 29"/>
                <a:gd name="T30" fmla="*/ 24 w 34"/>
                <a:gd name="T31" fmla="*/ 25 h 29"/>
                <a:gd name="T32" fmla="*/ 8 w 34"/>
                <a:gd name="T33" fmla="*/ 29 h 29"/>
                <a:gd name="T34" fmla="*/ 8 w 34"/>
                <a:gd name="T35" fmla="*/ 29 h 29"/>
                <a:gd name="T36" fmla="*/ 8 w 34"/>
                <a:gd name="T37" fmla="*/ 29 h 29"/>
                <a:gd name="T38" fmla="*/ 8 w 34"/>
                <a:gd name="T39" fmla="*/ 29 h 29"/>
                <a:gd name="T40" fmla="*/ 8 w 34"/>
                <a:gd name="T41" fmla="*/ 29 h 29"/>
                <a:gd name="T42" fmla="*/ 8 w 34"/>
                <a:gd name="T43" fmla="*/ 29 h 29"/>
                <a:gd name="T44" fmla="*/ 6 w 34"/>
                <a:gd name="T45" fmla="*/ 28 h 29"/>
                <a:gd name="T46" fmla="*/ 9 w 34"/>
                <a:gd name="T47" fmla="*/ 25 h 29"/>
                <a:gd name="T48" fmla="*/ 22 w 34"/>
                <a:gd name="T49" fmla="*/ 21 h 29"/>
                <a:gd name="T50" fmla="*/ 22 w 34"/>
                <a:gd name="T51" fmla="*/ 21 h 29"/>
                <a:gd name="T52" fmla="*/ 30 w 34"/>
                <a:gd name="T53" fmla="*/ 12 h 29"/>
                <a:gd name="T54" fmla="*/ 30 w 34"/>
                <a:gd name="T55" fmla="*/ 12 h 29"/>
                <a:gd name="T56" fmla="*/ 28 w 34"/>
                <a:gd name="T57" fmla="*/ 6 h 29"/>
                <a:gd name="T58" fmla="*/ 28 w 34"/>
                <a:gd name="T59" fmla="*/ 6 h 29"/>
                <a:gd name="T60" fmla="*/ 23 w 34"/>
                <a:gd name="T61" fmla="*/ 4 h 29"/>
                <a:gd name="T62" fmla="*/ 23 w 34"/>
                <a:gd name="T63" fmla="*/ 4 h 29"/>
                <a:gd name="T64" fmla="*/ 10 w 34"/>
                <a:gd name="T65" fmla="*/ 11 h 29"/>
                <a:gd name="T66" fmla="*/ 10 w 34"/>
                <a:gd name="T67" fmla="*/ 11 h 29"/>
                <a:gd name="T68" fmla="*/ 5 w 34"/>
                <a:gd name="T69" fmla="*/ 17 h 29"/>
                <a:gd name="T70" fmla="*/ 5 w 34"/>
                <a:gd name="T71" fmla="*/ 17 h 29"/>
                <a:gd name="T72" fmla="*/ 9 w 34"/>
                <a:gd name="T7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9">
                  <a:moveTo>
                    <a:pt x="6" y="28"/>
                  </a:moveTo>
                  <a:cubicBezTo>
                    <a:pt x="0" y="18"/>
                    <a:pt x="0" y="18"/>
                    <a:pt x="0" y="18"/>
                  </a:cubicBezTo>
                  <a:cubicBezTo>
                    <a:pt x="2" y="17"/>
                    <a:pt x="2" y="17"/>
                    <a:pt x="2" y="17"/>
                  </a:cubicBezTo>
                  <a:cubicBezTo>
                    <a:pt x="4" y="18"/>
                    <a:pt x="4" y="18"/>
                    <a:pt x="4" y="18"/>
                  </a:cubicBezTo>
                  <a:cubicBezTo>
                    <a:pt x="2" y="17"/>
                    <a:pt x="2" y="17"/>
                    <a:pt x="2" y="17"/>
                  </a:cubicBezTo>
                  <a:cubicBezTo>
                    <a:pt x="0" y="18"/>
                    <a:pt x="0" y="18"/>
                    <a:pt x="0" y="18"/>
                  </a:cubicBezTo>
                  <a:cubicBezTo>
                    <a:pt x="0" y="17"/>
                    <a:pt x="0" y="17"/>
                    <a:pt x="1" y="16"/>
                  </a:cubicBezTo>
                  <a:cubicBezTo>
                    <a:pt x="1" y="16"/>
                    <a:pt x="1" y="16"/>
                    <a:pt x="1" y="16"/>
                  </a:cubicBezTo>
                  <a:cubicBezTo>
                    <a:pt x="1" y="16"/>
                    <a:pt x="12" y="0"/>
                    <a:pt x="23" y="0"/>
                  </a:cubicBezTo>
                  <a:cubicBezTo>
                    <a:pt x="23" y="0"/>
                    <a:pt x="23" y="0"/>
                    <a:pt x="23" y="0"/>
                  </a:cubicBezTo>
                  <a:cubicBezTo>
                    <a:pt x="26" y="0"/>
                    <a:pt x="29" y="1"/>
                    <a:pt x="31" y="4"/>
                  </a:cubicBezTo>
                  <a:cubicBezTo>
                    <a:pt x="31" y="4"/>
                    <a:pt x="31" y="4"/>
                    <a:pt x="31" y="4"/>
                  </a:cubicBezTo>
                  <a:cubicBezTo>
                    <a:pt x="33" y="6"/>
                    <a:pt x="34" y="9"/>
                    <a:pt x="34" y="12"/>
                  </a:cubicBezTo>
                  <a:cubicBezTo>
                    <a:pt x="34" y="12"/>
                    <a:pt x="34" y="12"/>
                    <a:pt x="34" y="12"/>
                  </a:cubicBezTo>
                  <a:cubicBezTo>
                    <a:pt x="34" y="18"/>
                    <a:pt x="29" y="22"/>
                    <a:pt x="24" y="25"/>
                  </a:cubicBezTo>
                  <a:cubicBezTo>
                    <a:pt x="24" y="25"/>
                    <a:pt x="24" y="25"/>
                    <a:pt x="24" y="25"/>
                  </a:cubicBezTo>
                  <a:cubicBezTo>
                    <a:pt x="19" y="27"/>
                    <a:pt x="12"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7" y="29"/>
                    <a:pt x="6" y="29"/>
                    <a:pt x="6" y="28"/>
                  </a:cubicBezTo>
                  <a:close/>
                  <a:moveTo>
                    <a:pt x="9" y="25"/>
                  </a:moveTo>
                  <a:cubicBezTo>
                    <a:pt x="12" y="25"/>
                    <a:pt x="18" y="23"/>
                    <a:pt x="22" y="21"/>
                  </a:cubicBezTo>
                  <a:cubicBezTo>
                    <a:pt x="22" y="21"/>
                    <a:pt x="22" y="21"/>
                    <a:pt x="22" y="21"/>
                  </a:cubicBezTo>
                  <a:cubicBezTo>
                    <a:pt x="27" y="19"/>
                    <a:pt x="31" y="15"/>
                    <a:pt x="30" y="12"/>
                  </a:cubicBezTo>
                  <a:cubicBezTo>
                    <a:pt x="30" y="12"/>
                    <a:pt x="30" y="12"/>
                    <a:pt x="30" y="12"/>
                  </a:cubicBezTo>
                  <a:cubicBezTo>
                    <a:pt x="30" y="10"/>
                    <a:pt x="30" y="8"/>
                    <a:pt x="28" y="6"/>
                  </a:cubicBezTo>
                  <a:cubicBezTo>
                    <a:pt x="28" y="6"/>
                    <a:pt x="28" y="6"/>
                    <a:pt x="28" y="6"/>
                  </a:cubicBezTo>
                  <a:cubicBezTo>
                    <a:pt x="26" y="4"/>
                    <a:pt x="25" y="4"/>
                    <a:pt x="23" y="4"/>
                  </a:cubicBezTo>
                  <a:cubicBezTo>
                    <a:pt x="23" y="4"/>
                    <a:pt x="23" y="4"/>
                    <a:pt x="23" y="4"/>
                  </a:cubicBezTo>
                  <a:cubicBezTo>
                    <a:pt x="19" y="4"/>
                    <a:pt x="14" y="7"/>
                    <a:pt x="10" y="11"/>
                  </a:cubicBezTo>
                  <a:cubicBezTo>
                    <a:pt x="10" y="11"/>
                    <a:pt x="10" y="11"/>
                    <a:pt x="10" y="11"/>
                  </a:cubicBezTo>
                  <a:cubicBezTo>
                    <a:pt x="8" y="13"/>
                    <a:pt x="6" y="16"/>
                    <a:pt x="5" y="17"/>
                  </a:cubicBezTo>
                  <a:cubicBezTo>
                    <a:pt x="5" y="17"/>
                    <a:pt x="5" y="17"/>
                    <a:pt x="5" y="17"/>
                  </a:cubicBezTo>
                  <a:cubicBezTo>
                    <a:pt x="9" y="25"/>
                    <a:pt x="9" y="25"/>
                    <a:pt x="9" y="2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621">
              <a:extLst>
                <a:ext uri="{FF2B5EF4-FFF2-40B4-BE49-F238E27FC236}">
                  <a16:creationId xmlns:a16="http://schemas.microsoft.com/office/drawing/2014/main" id="{021884A8-9CDD-4162-9058-C1BC45A2A6E3}"/>
                </a:ext>
              </a:extLst>
            </p:cNvPr>
            <p:cNvSpPr/>
            <p:nvPr/>
          </p:nvSpPr>
          <p:spPr bwMode="auto">
            <a:xfrm rot="964014">
              <a:off x="9964775" y="1323720"/>
              <a:ext cx="291562" cy="298174"/>
            </a:xfrm>
            <a:custGeom>
              <a:avLst/>
              <a:gdLst>
                <a:gd name="T0" fmla="*/ 33 w 56"/>
                <a:gd name="T1" fmla="*/ 7 h 56"/>
                <a:gd name="T2" fmla="*/ 7 w 56"/>
                <a:gd name="T3" fmla="*/ 24 h 56"/>
                <a:gd name="T4" fmla="*/ 41 w 56"/>
                <a:gd name="T5" fmla="*/ 48 h 56"/>
                <a:gd name="T6" fmla="*/ 33 w 56"/>
                <a:gd name="T7" fmla="*/ 7 h 56"/>
              </a:gdLst>
              <a:ahLst/>
              <a:cxnLst>
                <a:cxn ang="0">
                  <a:pos x="T0" y="T1"/>
                </a:cxn>
                <a:cxn ang="0">
                  <a:pos x="T2" y="T3"/>
                </a:cxn>
                <a:cxn ang="0">
                  <a:pos x="T4" y="T5"/>
                </a:cxn>
                <a:cxn ang="0">
                  <a:pos x="T6" y="T7"/>
                </a:cxn>
              </a:cxnLst>
              <a:rect l="0" t="0" r="r" b="b"/>
              <a:pathLst>
                <a:path w="56" h="56">
                  <a:moveTo>
                    <a:pt x="33" y="7"/>
                  </a:moveTo>
                  <a:cubicBezTo>
                    <a:pt x="33" y="7"/>
                    <a:pt x="14" y="0"/>
                    <a:pt x="7" y="24"/>
                  </a:cubicBezTo>
                  <a:cubicBezTo>
                    <a:pt x="0" y="47"/>
                    <a:pt x="29" y="56"/>
                    <a:pt x="41" y="48"/>
                  </a:cubicBezTo>
                  <a:cubicBezTo>
                    <a:pt x="53" y="40"/>
                    <a:pt x="56" y="11"/>
                    <a:pt x="3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622">
              <a:extLst>
                <a:ext uri="{FF2B5EF4-FFF2-40B4-BE49-F238E27FC236}">
                  <a16:creationId xmlns:a16="http://schemas.microsoft.com/office/drawing/2014/main" id="{1F182355-DE68-46BF-B235-83B16354B85D}"/>
                </a:ext>
              </a:extLst>
            </p:cNvPr>
            <p:cNvSpPr>
              <a:spLocks noEditPoints="1"/>
            </p:cNvSpPr>
            <p:nvPr/>
          </p:nvSpPr>
          <p:spPr bwMode="auto">
            <a:xfrm rot="964014">
              <a:off x="9985767" y="1346007"/>
              <a:ext cx="247718" cy="260062"/>
            </a:xfrm>
            <a:custGeom>
              <a:avLst/>
              <a:gdLst>
                <a:gd name="T0" fmla="*/ 0 w 48"/>
                <a:gd name="T1" fmla="*/ 27 h 49"/>
                <a:gd name="T2" fmla="*/ 1 w 48"/>
                <a:gd name="T3" fmla="*/ 19 h 49"/>
                <a:gd name="T4" fmla="*/ 1 w 48"/>
                <a:gd name="T5" fmla="*/ 19 h 49"/>
                <a:gd name="T6" fmla="*/ 23 w 48"/>
                <a:gd name="T7" fmla="*/ 0 h 49"/>
                <a:gd name="T8" fmla="*/ 23 w 48"/>
                <a:gd name="T9" fmla="*/ 0 h 49"/>
                <a:gd name="T10" fmla="*/ 29 w 48"/>
                <a:gd name="T11" fmla="*/ 1 h 49"/>
                <a:gd name="T12" fmla="*/ 29 w 48"/>
                <a:gd name="T13" fmla="*/ 1 h 49"/>
                <a:gd name="T14" fmla="*/ 48 w 48"/>
                <a:gd name="T15" fmla="*/ 24 h 49"/>
                <a:gd name="T16" fmla="*/ 48 w 48"/>
                <a:gd name="T17" fmla="*/ 24 h 49"/>
                <a:gd name="T18" fmla="*/ 38 w 48"/>
                <a:gd name="T19" fmla="*/ 46 h 49"/>
                <a:gd name="T20" fmla="*/ 38 w 48"/>
                <a:gd name="T21" fmla="*/ 46 h 49"/>
                <a:gd name="T22" fmla="*/ 26 w 48"/>
                <a:gd name="T23" fmla="*/ 49 h 49"/>
                <a:gd name="T24" fmla="*/ 26 w 48"/>
                <a:gd name="T25" fmla="*/ 49 h 49"/>
                <a:gd name="T26" fmla="*/ 0 w 48"/>
                <a:gd name="T27" fmla="*/ 27 h 49"/>
                <a:gd name="T28" fmla="*/ 5 w 48"/>
                <a:gd name="T29" fmla="*/ 20 h 49"/>
                <a:gd name="T30" fmla="*/ 4 w 48"/>
                <a:gd name="T31" fmla="*/ 27 h 49"/>
                <a:gd name="T32" fmla="*/ 4 w 48"/>
                <a:gd name="T33" fmla="*/ 27 h 49"/>
                <a:gd name="T34" fmla="*/ 26 w 48"/>
                <a:gd name="T35" fmla="*/ 45 h 49"/>
                <a:gd name="T36" fmla="*/ 26 w 48"/>
                <a:gd name="T37" fmla="*/ 45 h 49"/>
                <a:gd name="T38" fmla="*/ 36 w 48"/>
                <a:gd name="T39" fmla="*/ 42 h 49"/>
                <a:gd name="T40" fmla="*/ 36 w 48"/>
                <a:gd name="T41" fmla="*/ 42 h 49"/>
                <a:gd name="T42" fmla="*/ 44 w 48"/>
                <a:gd name="T43" fmla="*/ 24 h 49"/>
                <a:gd name="T44" fmla="*/ 44 w 48"/>
                <a:gd name="T45" fmla="*/ 24 h 49"/>
                <a:gd name="T46" fmla="*/ 28 w 48"/>
                <a:gd name="T47" fmla="*/ 5 h 49"/>
                <a:gd name="T48" fmla="*/ 28 w 48"/>
                <a:gd name="T49" fmla="*/ 5 h 49"/>
                <a:gd name="T50" fmla="*/ 29 w 48"/>
                <a:gd name="T51" fmla="*/ 3 h 49"/>
                <a:gd name="T52" fmla="*/ 29 w 48"/>
                <a:gd name="T53" fmla="*/ 1 h 49"/>
                <a:gd name="T54" fmla="*/ 29 w 48"/>
                <a:gd name="T55" fmla="*/ 3 h 49"/>
                <a:gd name="T56" fmla="*/ 28 w 48"/>
                <a:gd name="T57" fmla="*/ 5 h 49"/>
                <a:gd name="T58" fmla="*/ 28 w 48"/>
                <a:gd name="T59" fmla="*/ 5 h 49"/>
                <a:gd name="T60" fmla="*/ 23 w 48"/>
                <a:gd name="T61" fmla="*/ 4 h 49"/>
                <a:gd name="T62" fmla="*/ 23 w 48"/>
                <a:gd name="T63" fmla="*/ 4 h 49"/>
                <a:gd name="T64" fmla="*/ 5 w 48"/>
                <a:gd name="T65"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9">
                  <a:moveTo>
                    <a:pt x="0" y="27"/>
                  </a:moveTo>
                  <a:cubicBezTo>
                    <a:pt x="0" y="24"/>
                    <a:pt x="0" y="22"/>
                    <a:pt x="1" y="19"/>
                  </a:cubicBezTo>
                  <a:cubicBezTo>
                    <a:pt x="1" y="19"/>
                    <a:pt x="1" y="19"/>
                    <a:pt x="1" y="19"/>
                  </a:cubicBezTo>
                  <a:cubicBezTo>
                    <a:pt x="5" y="3"/>
                    <a:pt x="16" y="0"/>
                    <a:pt x="23" y="0"/>
                  </a:cubicBezTo>
                  <a:cubicBezTo>
                    <a:pt x="23" y="0"/>
                    <a:pt x="23" y="0"/>
                    <a:pt x="23" y="0"/>
                  </a:cubicBezTo>
                  <a:cubicBezTo>
                    <a:pt x="26" y="0"/>
                    <a:pt x="29" y="1"/>
                    <a:pt x="29" y="1"/>
                  </a:cubicBezTo>
                  <a:cubicBezTo>
                    <a:pt x="29" y="1"/>
                    <a:pt x="29" y="1"/>
                    <a:pt x="29" y="1"/>
                  </a:cubicBezTo>
                  <a:cubicBezTo>
                    <a:pt x="43" y="3"/>
                    <a:pt x="48" y="14"/>
                    <a:pt x="48" y="24"/>
                  </a:cubicBezTo>
                  <a:cubicBezTo>
                    <a:pt x="48" y="24"/>
                    <a:pt x="48" y="24"/>
                    <a:pt x="48" y="24"/>
                  </a:cubicBezTo>
                  <a:cubicBezTo>
                    <a:pt x="48" y="33"/>
                    <a:pt x="44" y="41"/>
                    <a:pt x="38" y="46"/>
                  </a:cubicBezTo>
                  <a:cubicBezTo>
                    <a:pt x="38" y="46"/>
                    <a:pt x="38" y="46"/>
                    <a:pt x="38" y="46"/>
                  </a:cubicBezTo>
                  <a:cubicBezTo>
                    <a:pt x="35" y="48"/>
                    <a:pt x="31" y="49"/>
                    <a:pt x="26" y="49"/>
                  </a:cubicBezTo>
                  <a:cubicBezTo>
                    <a:pt x="26" y="49"/>
                    <a:pt x="26" y="49"/>
                    <a:pt x="26" y="49"/>
                  </a:cubicBezTo>
                  <a:cubicBezTo>
                    <a:pt x="14" y="49"/>
                    <a:pt x="0" y="42"/>
                    <a:pt x="0" y="27"/>
                  </a:cubicBezTo>
                  <a:close/>
                  <a:moveTo>
                    <a:pt x="5" y="20"/>
                  </a:moveTo>
                  <a:cubicBezTo>
                    <a:pt x="4" y="23"/>
                    <a:pt x="4" y="25"/>
                    <a:pt x="4" y="27"/>
                  </a:cubicBezTo>
                  <a:cubicBezTo>
                    <a:pt x="4" y="27"/>
                    <a:pt x="4" y="27"/>
                    <a:pt x="4" y="27"/>
                  </a:cubicBezTo>
                  <a:cubicBezTo>
                    <a:pt x="4" y="38"/>
                    <a:pt x="16" y="45"/>
                    <a:pt x="26" y="45"/>
                  </a:cubicBezTo>
                  <a:cubicBezTo>
                    <a:pt x="26" y="45"/>
                    <a:pt x="26" y="45"/>
                    <a:pt x="26" y="45"/>
                  </a:cubicBezTo>
                  <a:cubicBezTo>
                    <a:pt x="30" y="45"/>
                    <a:pt x="33" y="44"/>
                    <a:pt x="36" y="42"/>
                  </a:cubicBezTo>
                  <a:cubicBezTo>
                    <a:pt x="36" y="42"/>
                    <a:pt x="36" y="42"/>
                    <a:pt x="36" y="42"/>
                  </a:cubicBezTo>
                  <a:cubicBezTo>
                    <a:pt x="41" y="39"/>
                    <a:pt x="44" y="31"/>
                    <a:pt x="44" y="24"/>
                  </a:cubicBezTo>
                  <a:cubicBezTo>
                    <a:pt x="44" y="24"/>
                    <a:pt x="44" y="24"/>
                    <a:pt x="44" y="24"/>
                  </a:cubicBezTo>
                  <a:cubicBezTo>
                    <a:pt x="44" y="15"/>
                    <a:pt x="40" y="7"/>
                    <a:pt x="28" y="5"/>
                  </a:cubicBezTo>
                  <a:cubicBezTo>
                    <a:pt x="28" y="5"/>
                    <a:pt x="28" y="5"/>
                    <a:pt x="28" y="5"/>
                  </a:cubicBezTo>
                  <a:cubicBezTo>
                    <a:pt x="29" y="3"/>
                    <a:pt x="29" y="3"/>
                    <a:pt x="29" y="3"/>
                  </a:cubicBezTo>
                  <a:cubicBezTo>
                    <a:pt x="29" y="1"/>
                    <a:pt x="29" y="1"/>
                    <a:pt x="29" y="1"/>
                  </a:cubicBezTo>
                  <a:cubicBezTo>
                    <a:pt x="29" y="3"/>
                    <a:pt x="29" y="3"/>
                    <a:pt x="29" y="3"/>
                  </a:cubicBezTo>
                  <a:cubicBezTo>
                    <a:pt x="28" y="5"/>
                    <a:pt x="28" y="5"/>
                    <a:pt x="28" y="5"/>
                  </a:cubicBezTo>
                  <a:cubicBezTo>
                    <a:pt x="28" y="5"/>
                    <a:pt x="28" y="5"/>
                    <a:pt x="28" y="5"/>
                  </a:cubicBezTo>
                  <a:cubicBezTo>
                    <a:pt x="28" y="5"/>
                    <a:pt x="26" y="4"/>
                    <a:pt x="23" y="4"/>
                  </a:cubicBezTo>
                  <a:cubicBezTo>
                    <a:pt x="23" y="4"/>
                    <a:pt x="23" y="4"/>
                    <a:pt x="23" y="4"/>
                  </a:cubicBezTo>
                  <a:cubicBezTo>
                    <a:pt x="17" y="4"/>
                    <a:pt x="9" y="6"/>
                    <a:pt x="5" y="2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623">
              <a:extLst>
                <a:ext uri="{FF2B5EF4-FFF2-40B4-BE49-F238E27FC236}">
                  <a16:creationId xmlns:a16="http://schemas.microsoft.com/office/drawing/2014/main" id="{793C7F32-A2C9-4DE6-9CEE-5B163E7474ED}"/>
                </a:ext>
              </a:extLst>
            </p:cNvPr>
            <p:cNvSpPr/>
            <p:nvPr/>
          </p:nvSpPr>
          <p:spPr bwMode="auto">
            <a:xfrm rot="964014">
              <a:off x="7727087" y="2189461"/>
              <a:ext cx="140301" cy="143483"/>
            </a:xfrm>
            <a:custGeom>
              <a:avLst/>
              <a:gdLst>
                <a:gd name="T0" fmla="*/ 0 w 27"/>
                <a:gd name="T1" fmla="*/ 23 h 27"/>
                <a:gd name="T2" fmla="*/ 14 w 27"/>
                <a:gd name="T3" fmla="*/ 4 h 27"/>
                <a:gd name="T4" fmla="*/ 7 w 27"/>
                <a:gd name="T5" fmla="*/ 27 h 27"/>
                <a:gd name="T6" fmla="*/ 0 w 27"/>
                <a:gd name="T7" fmla="*/ 23 h 27"/>
              </a:gdLst>
              <a:ahLst/>
              <a:cxnLst>
                <a:cxn ang="0">
                  <a:pos x="T0" y="T1"/>
                </a:cxn>
                <a:cxn ang="0">
                  <a:pos x="T2" y="T3"/>
                </a:cxn>
                <a:cxn ang="0">
                  <a:pos x="T4" y="T5"/>
                </a:cxn>
                <a:cxn ang="0">
                  <a:pos x="T6" y="T7"/>
                </a:cxn>
              </a:cxnLst>
              <a:rect l="0" t="0" r="r" b="b"/>
              <a:pathLst>
                <a:path w="27" h="27">
                  <a:moveTo>
                    <a:pt x="0" y="23"/>
                  </a:moveTo>
                  <a:cubicBezTo>
                    <a:pt x="0" y="23"/>
                    <a:pt x="3" y="0"/>
                    <a:pt x="14" y="4"/>
                  </a:cubicBezTo>
                  <a:cubicBezTo>
                    <a:pt x="27" y="9"/>
                    <a:pt x="14" y="24"/>
                    <a:pt x="7" y="27"/>
                  </a:cubicBezTo>
                  <a:lnTo>
                    <a:pt x="0" y="23"/>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624">
              <a:extLst>
                <a:ext uri="{FF2B5EF4-FFF2-40B4-BE49-F238E27FC236}">
                  <a16:creationId xmlns:a16="http://schemas.microsoft.com/office/drawing/2014/main" id="{AFB74348-009F-4D47-BC5A-8152A20894CD}"/>
                </a:ext>
              </a:extLst>
            </p:cNvPr>
            <p:cNvSpPr>
              <a:spLocks noEditPoints="1"/>
            </p:cNvSpPr>
            <p:nvPr/>
          </p:nvSpPr>
          <p:spPr bwMode="auto">
            <a:xfrm rot="964014">
              <a:off x="7714811" y="2187571"/>
              <a:ext cx="118378" cy="150208"/>
            </a:xfrm>
            <a:custGeom>
              <a:avLst/>
              <a:gdLst>
                <a:gd name="T0" fmla="*/ 8 w 23"/>
                <a:gd name="T1" fmla="*/ 28 h 28"/>
                <a:gd name="T2" fmla="*/ 1 w 23"/>
                <a:gd name="T3" fmla="*/ 23 h 28"/>
                <a:gd name="T4" fmla="*/ 2 w 23"/>
                <a:gd name="T5" fmla="*/ 22 h 28"/>
                <a:gd name="T6" fmla="*/ 4 w 23"/>
                <a:gd name="T7" fmla="*/ 22 h 28"/>
                <a:gd name="T8" fmla="*/ 2 w 23"/>
                <a:gd name="T9" fmla="*/ 22 h 28"/>
                <a:gd name="T10" fmla="*/ 1 w 23"/>
                <a:gd name="T11" fmla="*/ 23 h 28"/>
                <a:gd name="T12" fmla="*/ 0 w 23"/>
                <a:gd name="T13" fmla="*/ 21 h 28"/>
                <a:gd name="T14" fmla="*/ 0 w 23"/>
                <a:gd name="T15" fmla="*/ 21 h 28"/>
                <a:gd name="T16" fmla="*/ 2 w 23"/>
                <a:gd name="T17" fmla="*/ 11 h 28"/>
                <a:gd name="T18" fmla="*/ 2 w 23"/>
                <a:gd name="T19" fmla="*/ 11 h 28"/>
                <a:gd name="T20" fmla="*/ 13 w 23"/>
                <a:gd name="T21" fmla="*/ 0 h 28"/>
                <a:gd name="T22" fmla="*/ 13 w 23"/>
                <a:gd name="T23" fmla="*/ 0 h 28"/>
                <a:gd name="T24" fmla="*/ 17 w 23"/>
                <a:gd name="T25" fmla="*/ 1 h 28"/>
                <a:gd name="T26" fmla="*/ 17 w 23"/>
                <a:gd name="T27" fmla="*/ 1 h 28"/>
                <a:gd name="T28" fmla="*/ 23 w 23"/>
                <a:gd name="T29" fmla="*/ 10 h 28"/>
                <a:gd name="T30" fmla="*/ 23 w 23"/>
                <a:gd name="T31" fmla="*/ 10 h 28"/>
                <a:gd name="T32" fmla="*/ 10 w 23"/>
                <a:gd name="T33" fmla="*/ 28 h 28"/>
                <a:gd name="T34" fmla="*/ 10 w 23"/>
                <a:gd name="T35" fmla="*/ 28 h 28"/>
                <a:gd name="T36" fmla="*/ 9 w 23"/>
                <a:gd name="T37" fmla="*/ 28 h 28"/>
                <a:gd name="T38" fmla="*/ 9 w 23"/>
                <a:gd name="T39" fmla="*/ 28 h 28"/>
                <a:gd name="T40" fmla="*/ 8 w 23"/>
                <a:gd name="T41" fmla="*/ 28 h 28"/>
                <a:gd name="T42" fmla="*/ 9 w 23"/>
                <a:gd name="T43" fmla="*/ 24 h 28"/>
                <a:gd name="T44" fmla="*/ 19 w 23"/>
                <a:gd name="T45" fmla="*/ 10 h 28"/>
                <a:gd name="T46" fmla="*/ 19 w 23"/>
                <a:gd name="T47" fmla="*/ 10 h 28"/>
                <a:gd name="T48" fmla="*/ 15 w 23"/>
                <a:gd name="T49" fmla="*/ 5 h 28"/>
                <a:gd name="T50" fmla="*/ 15 w 23"/>
                <a:gd name="T51" fmla="*/ 5 h 28"/>
                <a:gd name="T52" fmla="*/ 13 w 23"/>
                <a:gd name="T53" fmla="*/ 4 h 28"/>
                <a:gd name="T54" fmla="*/ 13 w 23"/>
                <a:gd name="T55" fmla="*/ 4 h 28"/>
                <a:gd name="T56" fmla="*/ 6 w 23"/>
                <a:gd name="T57" fmla="*/ 13 h 28"/>
                <a:gd name="T58" fmla="*/ 6 w 23"/>
                <a:gd name="T59" fmla="*/ 13 h 28"/>
                <a:gd name="T60" fmla="*/ 4 w 23"/>
                <a:gd name="T61" fmla="*/ 21 h 28"/>
                <a:gd name="T62" fmla="*/ 4 w 23"/>
                <a:gd name="T63" fmla="*/ 21 h 28"/>
                <a:gd name="T64" fmla="*/ 9 w 23"/>
                <a:gd name="T65"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8">
                  <a:moveTo>
                    <a:pt x="8" y="28"/>
                  </a:moveTo>
                  <a:cubicBezTo>
                    <a:pt x="1" y="23"/>
                    <a:pt x="1" y="23"/>
                    <a:pt x="1" y="23"/>
                  </a:cubicBezTo>
                  <a:cubicBezTo>
                    <a:pt x="2" y="22"/>
                    <a:pt x="2" y="22"/>
                    <a:pt x="2" y="22"/>
                  </a:cubicBezTo>
                  <a:cubicBezTo>
                    <a:pt x="4" y="22"/>
                    <a:pt x="4" y="22"/>
                    <a:pt x="4" y="22"/>
                  </a:cubicBezTo>
                  <a:cubicBezTo>
                    <a:pt x="2" y="22"/>
                    <a:pt x="2" y="22"/>
                    <a:pt x="2" y="22"/>
                  </a:cubicBezTo>
                  <a:cubicBezTo>
                    <a:pt x="1" y="23"/>
                    <a:pt x="1" y="23"/>
                    <a:pt x="1" y="23"/>
                  </a:cubicBezTo>
                  <a:cubicBezTo>
                    <a:pt x="0" y="23"/>
                    <a:pt x="0" y="22"/>
                    <a:pt x="0" y="21"/>
                  </a:cubicBezTo>
                  <a:cubicBezTo>
                    <a:pt x="0" y="21"/>
                    <a:pt x="0" y="21"/>
                    <a:pt x="0" y="21"/>
                  </a:cubicBezTo>
                  <a:cubicBezTo>
                    <a:pt x="0" y="21"/>
                    <a:pt x="0" y="16"/>
                    <a:pt x="2" y="11"/>
                  </a:cubicBezTo>
                  <a:cubicBezTo>
                    <a:pt x="2" y="11"/>
                    <a:pt x="2" y="11"/>
                    <a:pt x="2" y="11"/>
                  </a:cubicBezTo>
                  <a:cubicBezTo>
                    <a:pt x="4" y="6"/>
                    <a:pt x="7" y="1"/>
                    <a:pt x="13" y="0"/>
                  </a:cubicBezTo>
                  <a:cubicBezTo>
                    <a:pt x="13" y="0"/>
                    <a:pt x="13" y="0"/>
                    <a:pt x="13" y="0"/>
                  </a:cubicBezTo>
                  <a:cubicBezTo>
                    <a:pt x="14" y="0"/>
                    <a:pt x="15" y="1"/>
                    <a:pt x="17" y="1"/>
                  </a:cubicBezTo>
                  <a:cubicBezTo>
                    <a:pt x="17" y="1"/>
                    <a:pt x="17" y="1"/>
                    <a:pt x="17" y="1"/>
                  </a:cubicBezTo>
                  <a:cubicBezTo>
                    <a:pt x="21" y="3"/>
                    <a:pt x="23" y="6"/>
                    <a:pt x="23" y="10"/>
                  </a:cubicBezTo>
                  <a:cubicBezTo>
                    <a:pt x="23" y="10"/>
                    <a:pt x="23" y="10"/>
                    <a:pt x="23" y="10"/>
                  </a:cubicBezTo>
                  <a:cubicBezTo>
                    <a:pt x="23" y="17"/>
                    <a:pt x="15" y="25"/>
                    <a:pt x="10" y="28"/>
                  </a:cubicBezTo>
                  <a:cubicBezTo>
                    <a:pt x="10" y="28"/>
                    <a:pt x="10" y="28"/>
                    <a:pt x="10" y="28"/>
                  </a:cubicBezTo>
                  <a:cubicBezTo>
                    <a:pt x="10" y="28"/>
                    <a:pt x="10" y="28"/>
                    <a:pt x="9" y="28"/>
                  </a:cubicBezTo>
                  <a:cubicBezTo>
                    <a:pt x="9" y="28"/>
                    <a:pt x="9" y="28"/>
                    <a:pt x="9" y="28"/>
                  </a:cubicBezTo>
                  <a:cubicBezTo>
                    <a:pt x="9" y="28"/>
                    <a:pt x="8" y="28"/>
                    <a:pt x="8" y="28"/>
                  </a:cubicBezTo>
                  <a:close/>
                  <a:moveTo>
                    <a:pt x="9" y="24"/>
                  </a:moveTo>
                  <a:cubicBezTo>
                    <a:pt x="13" y="21"/>
                    <a:pt x="20" y="14"/>
                    <a:pt x="19" y="10"/>
                  </a:cubicBezTo>
                  <a:cubicBezTo>
                    <a:pt x="19" y="10"/>
                    <a:pt x="19" y="10"/>
                    <a:pt x="19" y="10"/>
                  </a:cubicBezTo>
                  <a:cubicBezTo>
                    <a:pt x="19" y="8"/>
                    <a:pt x="19" y="6"/>
                    <a:pt x="15" y="5"/>
                  </a:cubicBezTo>
                  <a:cubicBezTo>
                    <a:pt x="15" y="5"/>
                    <a:pt x="15" y="5"/>
                    <a:pt x="15" y="5"/>
                  </a:cubicBezTo>
                  <a:cubicBezTo>
                    <a:pt x="14" y="4"/>
                    <a:pt x="14" y="4"/>
                    <a:pt x="13" y="4"/>
                  </a:cubicBezTo>
                  <a:cubicBezTo>
                    <a:pt x="13" y="4"/>
                    <a:pt x="13" y="4"/>
                    <a:pt x="13" y="4"/>
                  </a:cubicBezTo>
                  <a:cubicBezTo>
                    <a:pt x="10" y="4"/>
                    <a:pt x="8" y="8"/>
                    <a:pt x="6" y="13"/>
                  </a:cubicBezTo>
                  <a:cubicBezTo>
                    <a:pt x="6" y="13"/>
                    <a:pt x="6" y="13"/>
                    <a:pt x="6" y="13"/>
                  </a:cubicBezTo>
                  <a:cubicBezTo>
                    <a:pt x="5" y="16"/>
                    <a:pt x="4" y="19"/>
                    <a:pt x="4" y="21"/>
                  </a:cubicBezTo>
                  <a:cubicBezTo>
                    <a:pt x="4" y="21"/>
                    <a:pt x="4" y="21"/>
                    <a:pt x="4" y="21"/>
                  </a:cubicBezTo>
                  <a:cubicBezTo>
                    <a:pt x="9" y="24"/>
                    <a:pt x="9" y="24"/>
                    <a:pt x="9" y="2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625">
              <a:extLst>
                <a:ext uri="{FF2B5EF4-FFF2-40B4-BE49-F238E27FC236}">
                  <a16:creationId xmlns:a16="http://schemas.microsoft.com/office/drawing/2014/main" id="{A7E9DA7B-3F70-48AC-BEE8-224B4BA7E9B2}"/>
                </a:ext>
              </a:extLst>
            </p:cNvPr>
            <p:cNvSpPr/>
            <p:nvPr/>
          </p:nvSpPr>
          <p:spPr bwMode="auto">
            <a:xfrm rot="964014">
              <a:off x="7596824" y="2129551"/>
              <a:ext cx="129340" cy="152451"/>
            </a:xfrm>
            <a:custGeom>
              <a:avLst/>
              <a:gdLst>
                <a:gd name="T0" fmla="*/ 14 w 25"/>
                <a:gd name="T1" fmla="*/ 29 h 29"/>
                <a:gd name="T2" fmla="*/ 11 w 25"/>
                <a:gd name="T3" fmla="*/ 6 h 29"/>
                <a:gd name="T4" fmla="*/ 23 w 25"/>
                <a:gd name="T5" fmla="*/ 27 h 29"/>
                <a:gd name="T6" fmla="*/ 14 w 25"/>
                <a:gd name="T7" fmla="*/ 29 h 29"/>
              </a:gdLst>
              <a:ahLst/>
              <a:cxnLst>
                <a:cxn ang="0">
                  <a:pos x="T0" y="T1"/>
                </a:cxn>
                <a:cxn ang="0">
                  <a:pos x="T2" y="T3"/>
                </a:cxn>
                <a:cxn ang="0">
                  <a:pos x="T4" y="T5"/>
                </a:cxn>
                <a:cxn ang="0">
                  <a:pos x="T6" y="T7"/>
                </a:cxn>
              </a:cxnLst>
              <a:rect l="0" t="0" r="r" b="b"/>
              <a:pathLst>
                <a:path w="25" h="29">
                  <a:moveTo>
                    <a:pt x="14" y="29"/>
                  </a:moveTo>
                  <a:cubicBezTo>
                    <a:pt x="14" y="29"/>
                    <a:pt x="0" y="11"/>
                    <a:pt x="11" y="6"/>
                  </a:cubicBezTo>
                  <a:cubicBezTo>
                    <a:pt x="24" y="0"/>
                    <a:pt x="25" y="20"/>
                    <a:pt x="23" y="27"/>
                  </a:cubicBezTo>
                  <a:lnTo>
                    <a:pt x="14" y="29"/>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626">
              <a:extLst>
                <a:ext uri="{FF2B5EF4-FFF2-40B4-BE49-F238E27FC236}">
                  <a16:creationId xmlns:a16="http://schemas.microsoft.com/office/drawing/2014/main" id="{46A8139C-4851-4CC3-8E8E-4E8E036038F3}"/>
                </a:ext>
              </a:extLst>
            </p:cNvPr>
            <p:cNvSpPr>
              <a:spLocks noEditPoints="1"/>
            </p:cNvSpPr>
            <p:nvPr/>
          </p:nvSpPr>
          <p:spPr bwMode="auto">
            <a:xfrm rot="964014">
              <a:off x="7618809" y="2148966"/>
              <a:ext cx="107417" cy="147966"/>
            </a:xfrm>
            <a:custGeom>
              <a:avLst/>
              <a:gdLst>
                <a:gd name="T0" fmla="*/ 8 w 21"/>
                <a:gd name="T1" fmla="*/ 27 h 28"/>
                <a:gd name="T2" fmla="*/ 0 w 21"/>
                <a:gd name="T3" fmla="*/ 9 h 28"/>
                <a:gd name="T4" fmla="*/ 0 w 21"/>
                <a:gd name="T5" fmla="*/ 9 h 28"/>
                <a:gd name="T6" fmla="*/ 5 w 21"/>
                <a:gd name="T7" fmla="*/ 1 h 28"/>
                <a:gd name="T8" fmla="*/ 5 w 21"/>
                <a:gd name="T9" fmla="*/ 1 h 28"/>
                <a:gd name="T10" fmla="*/ 10 w 21"/>
                <a:gd name="T11" fmla="*/ 0 h 28"/>
                <a:gd name="T12" fmla="*/ 10 w 21"/>
                <a:gd name="T13" fmla="*/ 0 h 28"/>
                <a:gd name="T14" fmla="*/ 19 w 21"/>
                <a:gd name="T15" fmla="*/ 6 h 28"/>
                <a:gd name="T16" fmla="*/ 19 w 21"/>
                <a:gd name="T17" fmla="*/ 6 h 28"/>
                <a:gd name="T18" fmla="*/ 21 w 21"/>
                <a:gd name="T19" fmla="*/ 17 h 28"/>
                <a:gd name="T20" fmla="*/ 21 w 21"/>
                <a:gd name="T21" fmla="*/ 17 h 28"/>
                <a:gd name="T22" fmla="*/ 20 w 21"/>
                <a:gd name="T23" fmla="*/ 25 h 28"/>
                <a:gd name="T24" fmla="*/ 20 w 21"/>
                <a:gd name="T25" fmla="*/ 25 h 28"/>
                <a:gd name="T26" fmla="*/ 18 w 21"/>
                <a:gd name="T27" fmla="*/ 26 h 28"/>
                <a:gd name="T28" fmla="*/ 18 w 21"/>
                <a:gd name="T29" fmla="*/ 26 h 28"/>
                <a:gd name="T30" fmla="*/ 10 w 21"/>
                <a:gd name="T31" fmla="*/ 28 h 28"/>
                <a:gd name="T32" fmla="*/ 9 w 21"/>
                <a:gd name="T33" fmla="*/ 28 h 28"/>
                <a:gd name="T34" fmla="*/ 9 w 21"/>
                <a:gd name="T35" fmla="*/ 28 h 28"/>
                <a:gd name="T36" fmla="*/ 8 w 21"/>
                <a:gd name="T37" fmla="*/ 27 h 28"/>
                <a:gd name="T38" fmla="*/ 9 w 21"/>
                <a:gd name="T39" fmla="*/ 26 h 28"/>
                <a:gd name="T40" fmla="*/ 11 w 21"/>
                <a:gd name="T41" fmla="*/ 25 h 28"/>
                <a:gd name="T42" fmla="*/ 9 w 21"/>
                <a:gd name="T43" fmla="*/ 26 h 28"/>
                <a:gd name="T44" fmla="*/ 7 w 21"/>
                <a:gd name="T45" fmla="*/ 5 h 28"/>
                <a:gd name="T46" fmla="*/ 4 w 21"/>
                <a:gd name="T47" fmla="*/ 9 h 28"/>
                <a:gd name="T48" fmla="*/ 4 w 21"/>
                <a:gd name="T49" fmla="*/ 9 h 28"/>
                <a:gd name="T50" fmla="*/ 7 w 21"/>
                <a:gd name="T51" fmla="*/ 19 h 28"/>
                <a:gd name="T52" fmla="*/ 7 w 21"/>
                <a:gd name="T53" fmla="*/ 19 h 28"/>
                <a:gd name="T54" fmla="*/ 10 w 21"/>
                <a:gd name="T55" fmla="*/ 24 h 28"/>
                <a:gd name="T56" fmla="*/ 10 w 21"/>
                <a:gd name="T57" fmla="*/ 24 h 28"/>
                <a:gd name="T58" fmla="*/ 16 w 21"/>
                <a:gd name="T59" fmla="*/ 22 h 28"/>
                <a:gd name="T60" fmla="*/ 17 w 21"/>
                <a:gd name="T61" fmla="*/ 17 h 28"/>
                <a:gd name="T62" fmla="*/ 17 w 21"/>
                <a:gd name="T63" fmla="*/ 17 h 28"/>
                <a:gd name="T64" fmla="*/ 15 w 21"/>
                <a:gd name="T65" fmla="*/ 8 h 28"/>
                <a:gd name="T66" fmla="*/ 15 w 21"/>
                <a:gd name="T67" fmla="*/ 8 h 28"/>
                <a:gd name="T68" fmla="*/ 10 w 21"/>
                <a:gd name="T69" fmla="*/ 4 h 28"/>
                <a:gd name="T70" fmla="*/ 10 w 21"/>
                <a:gd name="T71" fmla="*/ 4 h 28"/>
                <a:gd name="T72" fmla="*/ 7 w 21"/>
                <a:gd name="T73"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8">
                  <a:moveTo>
                    <a:pt x="8" y="27"/>
                  </a:moveTo>
                  <a:cubicBezTo>
                    <a:pt x="8" y="27"/>
                    <a:pt x="0" y="18"/>
                    <a:pt x="0" y="9"/>
                  </a:cubicBezTo>
                  <a:cubicBezTo>
                    <a:pt x="0" y="9"/>
                    <a:pt x="0" y="9"/>
                    <a:pt x="0" y="9"/>
                  </a:cubicBezTo>
                  <a:cubicBezTo>
                    <a:pt x="0" y="6"/>
                    <a:pt x="2" y="3"/>
                    <a:pt x="5" y="1"/>
                  </a:cubicBezTo>
                  <a:cubicBezTo>
                    <a:pt x="5" y="1"/>
                    <a:pt x="5" y="1"/>
                    <a:pt x="5" y="1"/>
                  </a:cubicBezTo>
                  <a:cubicBezTo>
                    <a:pt x="7" y="0"/>
                    <a:pt x="9" y="0"/>
                    <a:pt x="10" y="0"/>
                  </a:cubicBezTo>
                  <a:cubicBezTo>
                    <a:pt x="10" y="0"/>
                    <a:pt x="10" y="0"/>
                    <a:pt x="10" y="0"/>
                  </a:cubicBezTo>
                  <a:cubicBezTo>
                    <a:pt x="14" y="0"/>
                    <a:pt x="17" y="3"/>
                    <a:pt x="19" y="6"/>
                  </a:cubicBezTo>
                  <a:cubicBezTo>
                    <a:pt x="19" y="6"/>
                    <a:pt x="19" y="6"/>
                    <a:pt x="19" y="6"/>
                  </a:cubicBezTo>
                  <a:cubicBezTo>
                    <a:pt x="20" y="9"/>
                    <a:pt x="21" y="13"/>
                    <a:pt x="21" y="17"/>
                  </a:cubicBezTo>
                  <a:cubicBezTo>
                    <a:pt x="21" y="17"/>
                    <a:pt x="21" y="17"/>
                    <a:pt x="21" y="17"/>
                  </a:cubicBezTo>
                  <a:cubicBezTo>
                    <a:pt x="21" y="20"/>
                    <a:pt x="20" y="23"/>
                    <a:pt x="20" y="25"/>
                  </a:cubicBezTo>
                  <a:cubicBezTo>
                    <a:pt x="20" y="25"/>
                    <a:pt x="20" y="25"/>
                    <a:pt x="20" y="25"/>
                  </a:cubicBezTo>
                  <a:cubicBezTo>
                    <a:pt x="20" y="25"/>
                    <a:pt x="19" y="26"/>
                    <a:pt x="18" y="26"/>
                  </a:cubicBezTo>
                  <a:cubicBezTo>
                    <a:pt x="18" y="26"/>
                    <a:pt x="18" y="26"/>
                    <a:pt x="18" y="26"/>
                  </a:cubicBezTo>
                  <a:cubicBezTo>
                    <a:pt x="10" y="28"/>
                    <a:pt x="10" y="28"/>
                    <a:pt x="10" y="28"/>
                  </a:cubicBezTo>
                  <a:cubicBezTo>
                    <a:pt x="10" y="28"/>
                    <a:pt x="10" y="28"/>
                    <a:pt x="9" y="28"/>
                  </a:cubicBezTo>
                  <a:cubicBezTo>
                    <a:pt x="9" y="28"/>
                    <a:pt x="9" y="28"/>
                    <a:pt x="9" y="28"/>
                  </a:cubicBezTo>
                  <a:cubicBezTo>
                    <a:pt x="9" y="28"/>
                    <a:pt x="8" y="28"/>
                    <a:pt x="8" y="27"/>
                  </a:cubicBezTo>
                  <a:close/>
                  <a:moveTo>
                    <a:pt x="9" y="26"/>
                  </a:moveTo>
                  <a:cubicBezTo>
                    <a:pt x="11" y="25"/>
                    <a:pt x="11" y="25"/>
                    <a:pt x="11" y="25"/>
                  </a:cubicBezTo>
                  <a:cubicBezTo>
                    <a:pt x="9" y="26"/>
                    <a:pt x="9" y="26"/>
                    <a:pt x="9" y="26"/>
                  </a:cubicBezTo>
                  <a:close/>
                  <a:moveTo>
                    <a:pt x="7" y="5"/>
                  </a:moveTo>
                  <a:cubicBezTo>
                    <a:pt x="5" y="6"/>
                    <a:pt x="4" y="7"/>
                    <a:pt x="4" y="9"/>
                  </a:cubicBezTo>
                  <a:cubicBezTo>
                    <a:pt x="4" y="9"/>
                    <a:pt x="4" y="9"/>
                    <a:pt x="4" y="9"/>
                  </a:cubicBezTo>
                  <a:cubicBezTo>
                    <a:pt x="4" y="12"/>
                    <a:pt x="6" y="16"/>
                    <a:pt x="7" y="19"/>
                  </a:cubicBezTo>
                  <a:cubicBezTo>
                    <a:pt x="7" y="19"/>
                    <a:pt x="7" y="19"/>
                    <a:pt x="7" y="19"/>
                  </a:cubicBezTo>
                  <a:cubicBezTo>
                    <a:pt x="9" y="21"/>
                    <a:pt x="10" y="23"/>
                    <a:pt x="10" y="24"/>
                  </a:cubicBezTo>
                  <a:cubicBezTo>
                    <a:pt x="10" y="24"/>
                    <a:pt x="10" y="24"/>
                    <a:pt x="10" y="24"/>
                  </a:cubicBezTo>
                  <a:cubicBezTo>
                    <a:pt x="16" y="22"/>
                    <a:pt x="16" y="22"/>
                    <a:pt x="16" y="22"/>
                  </a:cubicBezTo>
                  <a:cubicBezTo>
                    <a:pt x="17" y="21"/>
                    <a:pt x="17" y="19"/>
                    <a:pt x="17" y="17"/>
                  </a:cubicBezTo>
                  <a:cubicBezTo>
                    <a:pt x="17" y="17"/>
                    <a:pt x="17" y="17"/>
                    <a:pt x="17" y="17"/>
                  </a:cubicBezTo>
                  <a:cubicBezTo>
                    <a:pt x="17" y="14"/>
                    <a:pt x="16" y="10"/>
                    <a:pt x="15" y="8"/>
                  </a:cubicBezTo>
                  <a:cubicBezTo>
                    <a:pt x="15" y="8"/>
                    <a:pt x="15" y="8"/>
                    <a:pt x="15" y="8"/>
                  </a:cubicBezTo>
                  <a:cubicBezTo>
                    <a:pt x="14" y="5"/>
                    <a:pt x="12" y="4"/>
                    <a:pt x="10" y="4"/>
                  </a:cubicBezTo>
                  <a:cubicBezTo>
                    <a:pt x="10" y="4"/>
                    <a:pt x="10" y="4"/>
                    <a:pt x="10" y="4"/>
                  </a:cubicBezTo>
                  <a:cubicBezTo>
                    <a:pt x="9" y="4"/>
                    <a:pt x="8" y="4"/>
                    <a:pt x="7" y="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627">
              <a:extLst>
                <a:ext uri="{FF2B5EF4-FFF2-40B4-BE49-F238E27FC236}">
                  <a16:creationId xmlns:a16="http://schemas.microsoft.com/office/drawing/2014/main" id="{5CFD597B-41A4-4682-AEF6-6AD2DFF2D39A}"/>
                </a:ext>
              </a:extLst>
            </p:cNvPr>
            <p:cNvSpPr/>
            <p:nvPr/>
          </p:nvSpPr>
          <p:spPr bwMode="auto">
            <a:xfrm rot="964014">
              <a:off x="7499723" y="2173513"/>
              <a:ext cx="144684" cy="138999"/>
            </a:xfrm>
            <a:custGeom>
              <a:avLst/>
              <a:gdLst>
                <a:gd name="T0" fmla="*/ 23 w 28"/>
                <a:gd name="T1" fmla="*/ 26 h 26"/>
                <a:gd name="T2" fmla="*/ 5 w 28"/>
                <a:gd name="T3" fmla="*/ 12 h 26"/>
                <a:gd name="T4" fmla="*/ 28 w 28"/>
                <a:gd name="T5" fmla="*/ 19 h 26"/>
                <a:gd name="T6" fmla="*/ 23 w 28"/>
                <a:gd name="T7" fmla="*/ 26 h 26"/>
              </a:gdLst>
              <a:ahLst/>
              <a:cxnLst>
                <a:cxn ang="0">
                  <a:pos x="T0" y="T1"/>
                </a:cxn>
                <a:cxn ang="0">
                  <a:pos x="T2" y="T3"/>
                </a:cxn>
                <a:cxn ang="0">
                  <a:pos x="T4" y="T5"/>
                </a:cxn>
                <a:cxn ang="0">
                  <a:pos x="T6" y="T7"/>
                </a:cxn>
              </a:cxnLst>
              <a:rect l="0" t="0" r="r" b="b"/>
              <a:pathLst>
                <a:path w="28" h="26">
                  <a:moveTo>
                    <a:pt x="23" y="26"/>
                  </a:moveTo>
                  <a:cubicBezTo>
                    <a:pt x="23" y="26"/>
                    <a:pt x="0" y="23"/>
                    <a:pt x="5" y="12"/>
                  </a:cubicBezTo>
                  <a:cubicBezTo>
                    <a:pt x="9" y="0"/>
                    <a:pt x="24" y="12"/>
                    <a:pt x="28" y="19"/>
                  </a:cubicBezTo>
                  <a:lnTo>
                    <a:pt x="23" y="2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628">
              <a:extLst>
                <a:ext uri="{FF2B5EF4-FFF2-40B4-BE49-F238E27FC236}">
                  <a16:creationId xmlns:a16="http://schemas.microsoft.com/office/drawing/2014/main" id="{191CA71A-3665-4BDA-88CF-183DAE4C13E9}"/>
                </a:ext>
              </a:extLst>
            </p:cNvPr>
            <p:cNvSpPr>
              <a:spLocks noEditPoints="1"/>
            </p:cNvSpPr>
            <p:nvPr/>
          </p:nvSpPr>
          <p:spPr bwMode="auto">
            <a:xfrm rot="964014">
              <a:off x="7504982" y="2202704"/>
              <a:ext cx="144684" cy="123305"/>
            </a:xfrm>
            <a:custGeom>
              <a:avLst/>
              <a:gdLst>
                <a:gd name="T0" fmla="*/ 21 w 28"/>
                <a:gd name="T1" fmla="*/ 23 h 23"/>
                <a:gd name="T2" fmla="*/ 11 w 28"/>
                <a:gd name="T3" fmla="*/ 21 h 23"/>
                <a:gd name="T4" fmla="*/ 11 w 28"/>
                <a:gd name="T5" fmla="*/ 21 h 23"/>
                <a:gd name="T6" fmla="*/ 0 w 28"/>
                <a:gd name="T7" fmla="*/ 10 h 23"/>
                <a:gd name="T8" fmla="*/ 0 w 28"/>
                <a:gd name="T9" fmla="*/ 10 h 23"/>
                <a:gd name="T10" fmla="*/ 1 w 28"/>
                <a:gd name="T11" fmla="*/ 7 h 23"/>
                <a:gd name="T12" fmla="*/ 1 w 28"/>
                <a:gd name="T13" fmla="*/ 7 h 23"/>
                <a:gd name="T14" fmla="*/ 9 w 28"/>
                <a:gd name="T15" fmla="*/ 0 h 23"/>
                <a:gd name="T16" fmla="*/ 9 w 28"/>
                <a:gd name="T17" fmla="*/ 0 h 23"/>
                <a:gd name="T18" fmla="*/ 28 w 28"/>
                <a:gd name="T19" fmla="*/ 13 h 23"/>
                <a:gd name="T20" fmla="*/ 28 w 28"/>
                <a:gd name="T21" fmla="*/ 13 h 23"/>
                <a:gd name="T22" fmla="*/ 28 w 28"/>
                <a:gd name="T23" fmla="*/ 15 h 23"/>
                <a:gd name="T24" fmla="*/ 28 w 28"/>
                <a:gd name="T25" fmla="*/ 15 h 23"/>
                <a:gd name="T26" fmla="*/ 23 w 28"/>
                <a:gd name="T27" fmla="*/ 22 h 23"/>
                <a:gd name="T28" fmla="*/ 21 w 28"/>
                <a:gd name="T29" fmla="*/ 23 h 23"/>
                <a:gd name="T30" fmla="*/ 21 w 28"/>
                <a:gd name="T31" fmla="*/ 23 h 23"/>
                <a:gd name="T32" fmla="*/ 21 w 28"/>
                <a:gd name="T33" fmla="*/ 23 h 23"/>
                <a:gd name="T34" fmla="*/ 21 w 28"/>
                <a:gd name="T35" fmla="*/ 21 h 23"/>
                <a:gd name="T36" fmla="*/ 22 w 28"/>
                <a:gd name="T37" fmla="*/ 19 h 23"/>
                <a:gd name="T38" fmla="*/ 21 w 28"/>
                <a:gd name="T39" fmla="*/ 21 h 23"/>
                <a:gd name="T40" fmla="*/ 9 w 28"/>
                <a:gd name="T41" fmla="*/ 4 h 23"/>
                <a:gd name="T42" fmla="*/ 4 w 28"/>
                <a:gd name="T43" fmla="*/ 8 h 23"/>
                <a:gd name="T44" fmla="*/ 4 w 28"/>
                <a:gd name="T45" fmla="*/ 8 h 23"/>
                <a:gd name="T46" fmla="*/ 4 w 28"/>
                <a:gd name="T47" fmla="*/ 10 h 23"/>
                <a:gd name="T48" fmla="*/ 4 w 28"/>
                <a:gd name="T49" fmla="*/ 10 h 23"/>
                <a:gd name="T50" fmla="*/ 12 w 28"/>
                <a:gd name="T51" fmla="*/ 17 h 23"/>
                <a:gd name="T52" fmla="*/ 12 w 28"/>
                <a:gd name="T53" fmla="*/ 17 h 23"/>
                <a:gd name="T54" fmla="*/ 20 w 28"/>
                <a:gd name="T55" fmla="*/ 19 h 23"/>
                <a:gd name="T56" fmla="*/ 20 w 28"/>
                <a:gd name="T57" fmla="*/ 19 h 23"/>
                <a:gd name="T58" fmla="*/ 24 w 28"/>
                <a:gd name="T59" fmla="*/ 14 h 23"/>
                <a:gd name="T60" fmla="*/ 10 w 28"/>
                <a:gd name="T61" fmla="*/ 4 h 23"/>
                <a:gd name="T62" fmla="*/ 10 w 28"/>
                <a:gd name="T63" fmla="*/ 4 h 23"/>
                <a:gd name="T64" fmla="*/ 9 w 28"/>
                <a:gd name="T6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23">
                  <a:moveTo>
                    <a:pt x="21" y="23"/>
                  </a:moveTo>
                  <a:cubicBezTo>
                    <a:pt x="21" y="23"/>
                    <a:pt x="16" y="23"/>
                    <a:pt x="11" y="21"/>
                  </a:cubicBezTo>
                  <a:cubicBezTo>
                    <a:pt x="11" y="21"/>
                    <a:pt x="11" y="21"/>
                    <a:pt x="11" y="21"/>
                  </a:cubicBezTo>
                  <a:cubicBezTo>
                    <a:pt x="6" y="19"/>
                    <a:pt x="0" y="16"/>
                    <a:pt x="0" y="10"/>
                  </a:cubicBezTo>
                  <a:cubicBezTo>
                    <a:pt x="0" y="10"/>
                    <a:pt x="0" y="10"/>
                    <a:pt x="0" y="10"/>
                  </a:cubicBezTo>
                  <a:cubicBezTo>
                    <a:pt x="0" y="9"/>
                    <a:pt x="0" y="8"/>
                    <a:pt x="1" y="7"/>
                  </a:cubicBezTo>
                  <a:cubicBezTo>
                    <a:pt x="1" y="7"/>
                    <a:pt x="1" y="7"/>
                    <a:pt x="1" y="7"/>
                  </a:cubicBezTo>
                  <a:cubicBezTo>
                    <a:pt x="2" y="2"/>
                    <a:pt x="6" y="0"/>
                    <a:pt x="9" y="0"/>
                  </a:cubicBezTo>
                  <a:cubicBezTo>
                    <a:pt x="9" y="0"/>
                    <a:pt x="9" y="0"/>
                    <a:pt x="9" y="0"/>
                  </a:cubicBezTo>
                  <a:cubicBezTo>
                    <a:pt x="17" y="0"/>
                    <a:pt x="25" y="8"/>
                    <a:pt x="28" y="13"/>
                  </a:cubicBezTo>
                  <a:cubicBezTo>
                    <a:pt x="28" y="13"/>
                    <a:pt x="28" y="13"/>
                    <a:pt x="28" y="13"/>
                  </a:cubicBezTo>
                  <a:cubicBezTo>
                    <a:pt x="28" y="14"/>
                    <a:pt x="28" y="14"/>
                    <a:pt x="28" y="15"/>
                  </a:cubicBezTo>
                  <a:cubicBezTo>
                    <a:pt x="28" y="15"/>
                    <a:pt x="28" y="15"/>
                    <a:pt x="28" y="15"/>
                  </a:cubicBezTo>
                  <a:cubicBezTo>
                    <a:pt x="23" y="22"/>
                    <a:pt x="23" y="22"/>
                    <a:pt x="23" y="22"/>
                  </a:cubicBezTo>
                  <a:cubicBezTo>
                    <a:pt x="23" y="23"/>
                    <a:pt x="22" y="23"/>
                    <a:pt x="21" y="23"/>
                  </a:cubicBezTo>
                  <a:cubicBezTo>
                    <a:pt x="21" y="23"/>
                    <a:pt x="21" y="23"/>
                    <a:pt x="21" y="23"/>
                  </a:cubicBezTo>
                  <a:cubicBezTo>
                    <a:pt x="21" y="23"/>
                    <a:pt x="21" y="23"/>
                    <a:pt x="21" y="23"/>
                  </a:cubicBezTo>
                  <a:close/>
                  <a:moveTo>
                    <a:pt x="21" y="21"/>
                  </a:moveTo>
                  <a:cubicBezTo>
                    <a:pt x="22" y="19"/>
                    <a:pt x="22" y="19"/>
                    <a:pt x="22" y="19"/>
                  </a:cubicBezTo>
                  <a:cubicBezTo>
                    <a:pt x="21" y="21"/>
                    <a:pt x="21" y="21"/>
                    <a:pt x="21" y="21"/>
                  </a:cubicBezTo>
                  <a:close/>
                  <a:moveTo>
                    <a:pt x="9" y="4"/>
                  </a:moveTo>
                  <a:cubicBezTo>
                    <a:pt x="7" y="4"/>
                    <a:pt x="6" y="5"/>
                    <a:pt x="4" y="8"/>
                  </a:cubicBezTo>
                  <a:cubicBezTo>
                    <a:pt x="4" y="8"/>
                    <a:pt x="4" y="8"/>
                    <a:pt x="4" y="8"/>
                  </a:cubicBezTo>
                  <a:cubicBezTo>
                    <a:pt x="4" y="9"/>
                    <a:pt x="4" y="9"/>
                    <a:pt x="4" y="10"/>
                  </a:cubicBezTo>
                  <a:cubicBezTo>
                    <a:pt x="4" y="10"/>
                    <a:pt x="4" y="10"/>
                    <a:pt x="4" y="10"/>
                  </a:cubicBezTo>
                  <a:cubicBezTo>
                    <a:pt x="4" y="13"/>
                    <a:pt x="8" y="15"/>
                    <a:pt x="12" y="17"/>
                  </a:cubicBezTo>
                  <a:cubicBezTo>
                    <a:pt x="12" y="17"/>
                    <a:pt x="12" y="17"/>
                    <a:pt x="12" y="17"/>
                  </a:cubicBezTo>
                  <a:cubicBezTo>
                    <a:pt x="15" y="18"/>
                    <a:pt x="19" y="19"/>
                    <a:pt x="20" y="19"/>
                  </a:cubicBezTo>
                  <a:cubicBezTo>
                    <a:pt x="20" y="19"/>
                    <a:pt x="20" y="19"/>
                    <a:pt x="20" y="19"/>
                  </a:cubicBezTo>
                  <a:cubicBezTo>
                    <a:pt x="24" y="14"/>
                    <a:pt x="24" y="14"/>
                    <a:pt x="24" y="14"/>
                  </a:cubicBezTo>
                  <a:cubicBezTo>
                    <a:pt x="21" y="10"/>
                    <a:pt x="14" y="4"/>
                    <a:pt x="10" y="4"/>
                  </a:cubicBezTo>
                  <a:cubicBezTo>
                    <a:pt x="10" y="4"/>
                    <a:pt x="10" y="4"/>
                    <a:pt x="10" y="4"/>
                  </a:cubicBezTo>
                  <a:cubicBezTo>
                    <a:pt x="10" y="4"/>
                    <a:pt x="9" y="4"/>
                    <a:pt x="9"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629">
              <a:extLst>
                <a:ext uri="{FF2B5EF4-FFF2-40B4-BE49-F238E27FC236}">
                  <a16:creationId xmlns:a16="http://schemas.microsoft.com/office/drawing/2014/main" id="{370448A9-3565-4A60-A9E9-C6B29A0E426B}"/>
                </a:ext>
              </a:extLst>
            </p:cNvPr>
            <p:cNvSpPr/>
            <p:nvPr/>
          </p:nvSpPr>
          <p:spPr bwMode="auto">
            <a:xfrm rot="964014">
              <a:off x="7444208" y="2314647"/>
              <a:ext cx="151261" cy="132273"/>
            </a:xfrm>
            <a:custGeom>
              <a:avLst/>
              <a:gdLst>
                <a:gd name="T0" fmla="*/ 29 w 29"/>
                <a:gd name="T1" fmla="*/ 11 h 25"/>
                <a:gd name="T2" fmla="*/ 6 w 29"/>
                <a:gd name="T3" fmla="*/ 14 h 25"/>
                <a:gd name="T4" fmla="*/ 27 w 29"/>
                <a:gd name="T5" fmla="*/ 2 h 25"/>
                <a:gd name="T6" fmla="*/ 29 w 29"/>
                <a:gd name="T7" fmla="*/ 11 h 25"/>
              </a:gdLst>
              <a:ahLst/>
              <a:cxnLst>
                <a:cxn ang="0">
                  <a:pos x="T0" y="T1"/>
                </a:cxn>
                <a:cxn ang="0">
                  <a:pos x="T2" y="T3"/>
                </a:cxn>
                <a:cxn ang="0">
                  <a:pos x="T4" y="T5"/>
                </a:cxn>
                <a:cxn ang="0">
                  <a:pos x="T6" y="T7"/>
                </a:cxn>
              </a:cxnLst>
              <a:rect l="0" t="0" r="r" b="b"/>
              <a:pathLst>
                <a:path w="29" h="25">
                  <a:moveTo>
                    <a:pt x="29" y="11"/>
                  </a:moveTo>
                  <a:cubicBezTo>
                    <a:pt x="29" y="11"/>
                    <a:pt x="10" y="25"/>
                    <a:pt x="6" y="14"/>
                  </a:cubicBezTo>
                  <a:cubicBezTo>
                    <a:pt x="0" y="2"/>
                    <a:pt x="19" y="0"/>
                    <a:pt x="27" y="2"/>
                  </a:cubicBezTo>
                  <a:lnTo>
                    <a:pt x="29" y="11"/>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630">
              <a:extLst>
                <a:ext uri="{FF2B5EF4-FFF2-40B4-BE49-F238E27FC236}">
                  <a16:creationId xmlns:a16="http://schemas.microsoft.com/office/drawing/2014/main" id="{9328AE1B-A3CA-4281-AD6C-7817479F198D}"/>
                </a:ext>
              </a:extLst>
            </p:cNvPr>
            <p:cNvSpPr>
              <a:spLocks noEditPoints="1"/>
            </p:cNvSpPr>
            <p:nvPr/>
          </p:nvSpPr>
          <p:spPr bwMode="auto">
            <a:xfrm rot="964014">
              <a:off x="7463736" y="2311916"/>
              <a:ext cx="144684" cy="112096"/>
            </a:xfrm>
            <a:custGeom>
              <a:avLst/>
              <a:gdLst>
                <a:gd name="T0" fmla="*/ 1 w 28"/>
                <a:gd name="T1" fmla="*/ 16 h 21"/>
                <a:gd name="T2" fmla="*/ 0 w 28"/>
                <a:gd name="T3" fmla="*/ 11 h 21"/>
                <a:gd name="T4" fmla="*/ 0 w 28"/>
                <a:gd name="T5" fmla="*/ 11 h 21"/>
                <a:gd name="T6" fmla="*/ 6 w 28"/>
                <a:gd name="T7" fmla="*/ 2 h 21"/>
                <a:gd name="T8" fmla="*/ 6 w 28"/>
                <a:gd name="T9" fmla="*/ 2 h 21"/>
                <a:gd name="T10" fmla="*/ 17 w 28"/>
                <a:gd name="T11" fmla="*/ 0 h 21"/>
                <a:gd name="T12" fmla="*/ 17 w 28"/>
                <a:gd name="T13" fmla="*/ 0 h 21"/>
                <a:gd name="T14" fmla="*/ 24 w 28"/>
                <a:gd name="T15" fmla="*/ 1 h 21"/>
                <a:gd name="T16" fmla="*/ 24 w 28"/>
                <a:gd name="T17" fmla="*/ 1 h 21"/>
                <a:gd name="T18" fmla="*/ 26 w 28"/>
                <a:gd name="T19" fmla="*/ 3 h 21"/>
                <a:gd name="T20" fmla="*/ 26 w 28"/>
                <a:gd name="T21" fmla="*/ 3 h 21"/>
                <a:gd name="T22" fmla="*/ 28 w 28"/>
                <a:gd name="T23" fmla="*/ 11 h 21"/>
                <a:gd name="T24" fmla="*/ 26 w 28"/>
                <a:gd name="T25" fmla="*/ 12 h 21"/>
                <a:gd name="T26" fmla="*/ 28 w 28"/>
                <a:gd name="T27" fmla="*/ 11 h 21"/>
                <a:gd name="T28" fmla="*/ 27 w 28"/>
                <a:gd name="T29" fmla="*/ 13 h 21"/>
                <a:gd name="T30" fmla="*/ 27 w 28"/>
                <a:gd name="T31" fmla="*/ 13 h 21"/>
                <a:gd name="T32" fmla="*/ 9 w 28"/>
                <a:gd name="T33" fmla="*/ 21 h 21"/>
                <a:gd name="T34" fmla="*/ 9 w 28"/>
                <a:gd name="T35" fmla="*/ 21 h 21"/>
                <a:gd name="T36" fmla="*/ 9 w 28"/>
                <a:gd name="T37" fmla="*/ 21 h 21"/>
                <a:gd name="T38" fmla="*/ 9 w 28"/>
                <a:gd name="T39" fmla="*/ 21 h 21"/>
                <a:gd name="T40" fmla="*/ 1 w 28"/>
                <a:gd name="T41" fmla="*/ 16 h 21"/>
                <a:gd name="T42" fmla="*/ 7 w 28"/>
                <a:gd name="T43" fmla="*/ 6 h 21"/>
                <a:gd name="T44" fmla="*/ 4 w 28"/>
                <a:gd name="T45" fmla="*/ 11 h 21"/>
                <a:gd name="T46" fmla="*/ 4 w 28"/>
                <a:gd name="T47" fmla="*/ 11 h 21"/>
                <a:gd name="T48" fmla="*/ 4 w 28"/>
                <a:gd name="T49" fmla="*/ 14 h 21"/>
                <a:gd name="T50" fmla="*/ 4 w 28"/>
                <a:gd name="T51" fmla="*/ 14 h 21"/>
                <a:gd name="T52" fmla="*/ 9 w 28"/>
                <a:gd name="T53" fmla="*/ 17 h 21"/>
                <a:gd name="T54" fmla="*/ 9 w 28"/>
                <a:gd name="T55" fmla="*/ 17 h 21"/>
                <a:gd name="T56" fmla="*/ 19 w 28"/>
                <a:gd name="T57" fmla="*/ 14 h 21"/>
                <a:gd name="T58" fmla="*/ 19 w 28"/>
                <a:gd name="T59" fmla="*/ 14 h 21"/>
                <a:gd name="T60" fmla="*/ 23 w 28"/>
                <a:gd name="T61" fmla="*/ 11 h 21"/>
                <a:gd name="T62" fmla="*/ 23 w 28"/>
                <a:gd name="T63" fmla="*/ 11 h 21"/>
                <a:gd name="T64" fmla="*/ 22 w 28"/>
                <a:gd name="T65" fmla="*/ 5 h 21"/>
                <a:gd name="T66" fmla="*/ 17 w 28"/>
                <a:gd name="T67" fmla="*/ 4 h 21"/>
                <a:gd name="T68" fmla="*/ 17 w 28"/>
                <a:gd name="T69" fmla="*/ 4 h 21"/>
                <a:gd name="T70" fmla="*/ 17 w 28"/>
                <a:gd name="T71" fmla="*/ 4 h 21"/>
                <a:gd name="T72" fmla="*/ 17 w 28"/>
                <a:gd name="T73" fmla="*/ 4 h 21"/>
                <a:gd name="T74" fmla="*/ 7 w 28"/>
                <a:gd name="T7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1">
                  <a:moveTo>
                    <a:pt x="1" y="16"/>
                  </a:moveTo>
                  <a:cubicBezTo>
                    <a:pt x="0" y="14"/>
                    <a:pt x="0" y="13"/>
                    <a:pt x="0" y="11"/>
                  </a:cubicBezTo>
                  <a:cubicBezTo>
                    <a:pt x="0" y="11"/>
                    <a:pt x="0" y="11"/>
                    <a:pt x="0" y="11"/>
                  </a:cubicBezTo>
                  <a:cubicBezTo>
                    <a:pt x="0" y="7"/>
                    <a:pt x="2" y="4"/>
                    <a:pt x="6" y="2"/>
                  </a:cubicBezTo>
                  <a:cubicBezTo>
                    <a:pt x="6" y="2"/>
                    <a:pt x="6" y="2"/>
                    <a:pt x="6" y="2"/>
                  </a:cubicBezTo>
                  <a:cubicBezTo>
                    <a:pt x="9" y="1"/>
                    <a:pt x="13" y="0"/>
                    <a:pt x="17" y="0"/>
                  </a:cubicBezTo>
                  <a:cubicBezTo>
                    <a:pt x="17" y="0"/>
                    <a:pt x="17" y="0"/>
                    <a:pt x="17" y="0"/>
                  </a:cubicBezTo>
                  <a:cubicBezTo>
                    <a:pt x="20" y="0"/>
                    <a:pt x="22" y="1"/>
                    <a:pt x="24" y="1"/>
                  </a:cubicBezTo>
                  <a:cubicBezTo>
                    <a:pt x="24" y="1"/>
                    <a:pt x="24" y="1"/>
                    <a:pt x="24" y="1"/>
                  </a:cubicBezTo>
                  <a:cubicBezTo>
                    <a:pt x="25" y="2"/>
                    <a:pt x="26" y="2"/>
                    <a:pt x="26" y="3"/>
                  </a:cubicBezTo>
                  <a:cubicBezTo>
                    <a:pt x="26" y="3"/>
                    <a:pt x="26" y="3"/>
                    <a:pt x="26" y="3"/>
                  </a:cubicBezTo>
                  <a:cubicBezTo>
                    <a:pt x="28" y="11"/>
                    <a:pt x="28" y="11"/>
                    <a:pt x="28" y="11"/>
                  </a:cubicBezTo>
                  <a:cubicBezTo>
                    <a:pt x="26" y="12"/>
                    <a:pt x="26" y="12"/>
                    <a:pt x="26" y="12"/>
                  </a:cubicBezTo>
                  <a:cubicBezTo>
                    <a:pt x="28" y="11"/>
                    <a:pt x="28" y="11"/>
                    <a:pt x="28" y="11"/>
                  </a:cubicBezTo>
                  <a:cubicBezTo>
                    <a:pt x="28" y="12"/>
                    <a:pt x="27" y="13"/>
                    <a:pt x="27" y="13"/>
                  </a:cubicBezTo>
                  <a:cubicBezTo>
                    <a:pt x="27" y="13"/>
                    <a:pt x="27" y="13"/>
                    <a:pt x="27" y="13"/>
                  </a:cubicBezTo>
                  <a:cubicBezTo>
                    <a:pt x="27" y="13"/>
                    <a:pt x="17" y="21"/>
                    <a:pt x="9" y="21"/>
                  </a:cubicBezTo>
                  <a:cubicBezTo>
                    <a:pt x="9" y="21"/>
                    <a:pt x="9" y="21"/>
                    <a:pt x="9" y="21"/>
                  </a:cubicBezTo>
                  <a:cubicBezTo>
                    <a:pt x="9" y="21"/>
                    <a:pt x="9" y="21"/>
                    <a:pt x="9" y="21"/>
                  </a:cubicBezTo>
                  <a:cubicBezTo>
                    <a:pt x="9" y="21"/>
                    <a:pt x="9" y="21"/>
                    <a:pt x="9" y="21"/>
                  </a:cubicBezTo>
                  <a:cubicBezTo>
                    <a:pt x="6" y="21"/>
                    <a:pt x="2" y="19"/>
                    <a:pt x="1" y="16"/>
                  </a:cubicBezTo>
                  <a:close/>
                  <a:moveTo>
                    <a:pt x="7" y="6"/>
                  </a:moveTo>
                  <a:cubicBezTo>
                    <a:pt x="5" y="7"/>
                    <a:pt x="4" y="9"/>
                    <a:pt x="4" y="11"/>
                  </a:cubicBezTo>
                  <a:cubicBezTo>
                    <a:pt x="4" y="11"/>
                    <a:pt x="4" y="11"/>
                    <a:pt x="4" y="11"/>
                  </a:cubicBezTo>
                  <a:cubicBezTo>
                    <a:pt x="4" y="12"/>
                    <a:pt x="4" y="13"/>
                    <a:pt x="4" y="14"/>
                  </a:cubicBezTo>
                  <a:cubicBezTo>
                    <a:pt x="4" y="14"/>
                    <a:pt x="4" y="14"/>
                    <a:pt x="4" y="14"/>
                  </a:cubicBezTo>
                  <a:cubicBezTo>
                    <a:pt x="5" y="16"/>
                    <a:pt x="7" y="17"/>
                    <a:pt x="9" y="17"/>
                  </a:cubicBezTo>
                  <a:cubicBezTo>
                    <a:pt x="9" y="17"/>
                    <a:pt x="9" y="17"/>
                    <a:pt x="9" y="17"/>
                  </a:cubicBezTo>
                  <a:cubicBezTo>
                    <a:pt x="12" y="17"/>
                    <a:pt x="16" y="15"/>
                    <a:pt x="19" y="14"/>
                  </a:cubicBezTo>
                  <a:cubicBezTo>
                    <a:pt x="19" y="14"/>
                    <a:pt x="19" y="14"/>
                    <a:pt x="19" y="14"/>
                  </a:cubicBezTo>
                  <a:cubicBezTo>
                    <a:pt x="21" y="13"/>
                    <a:pt x="22" y="12"/>
                    <a:pt x="23" y="11"/>
                  </a:cubicBezTo>
                  <a:cubicBezTo>
                    <a:pt x="23" y="11"/>
                    <a:pt x="23" y="11"/>
                    <a:pt x="23" y="11"/>
                  </a:cubicBezTo>
                  <a:cubicBezTo>
                    <a:pt x="22" y="5"/>
                    <a:pt x="22" y="5"/>
                    <a:pt x="22" y="5"/>
                  </a:cubicBezTo>
                  <a:cubicBezTo>
                    <a:pt x="21" y="5"/>
                    <a:pt x="19" y="4"/>
                    <a:pt x="17" y="4"/>
                  </a:cubicBezTo>
                  <a:cubicBezTo>
                    <a:pt x="17" y="4"/>
                    <a:pt x="17" y="4"/>
                    <a:pt x="17" y="4"/>
                  </a:cubicBezTo>
                  <a:cubicBezTo>
                    <a:pt x="17" y="4"/>
                    <a:pt x="17" y="4"/>
                    <a:pt x="17" y="4"/>
                  </a:cubicBezTo>
                  <a:cubicBezTo>
                    <a:pt x="17" y="4"/>
                    <a:pt x="17" y="4"/>
                    <a:pt x="17" y="4"/>
                  </a:cubicBezTo>
                  <a:cubicBezTo>
                    <a:pt x="14" y="4"/>
                    <a:pt x="10" y="5"/>
                    <a:pt x="7" y="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631">
              <a:extLst>
                <a:ext uri="{FF2B5EF4-FFF2-40B4-BE49-F238E27FC236}">
                  <a16:creationId xmlns:a16="http://schemas.microsoft.com/office/drawing/2014/main" id="{8ECAEE42-9536-4B3D-AEBD-E829BA67B29F}"/>
                </a:ext>
              </a:extLst>
            </p:cNvPr>
            <p:cNvSpPr/>
            <p:nvPr/>
          </p:nvSpPr>
          <p:spPr bwMode="auto">
            <a:xfrm rot="964014">
              <a:off x="7482309" y="2394398"/>
              <a:ext cx="140301" cy="150208"/>
            </a:xfrm>
            <a:custGeom>
              <a:avLst/>
              <a:gdLst>
                <a:gd name="T0" fmla="*/ 27 w 27"/>
                <a:gd name="T1" fmla="*/ 5 h 28"/>
                <a:gd name="T2" fmla="*/ 13 w 27"/>
                <a:gd name="T3" fmla="*/ 24 h 28"/>
                <a:gd name="T4" fmla="*/ 20 w 27"/>
                <a:gd name="T5" fmla="*/ 0 h 28"/>
                <a:gd name="T6" fmla="*/ 27 w 27"/>
                <a:gd name="T7" fmla="*/ 5 h 28"/>
              </a:gdLst>
              <a:ahLst/>
              <a:cxnLst>
                <a:cxn ang="0">
                  <a:pos x="T0" y="T1"/>
                </a:cxn>
                <a:cxn ang="0">
                  <a:pos x="T2" y="T3"/>
                </a:cxn>
                <a:cxn ang="0">
                  <a:pos x="T4" y="T5"/>
                </a:cxn>
                <a:cxn ang="0">
                  <a:pos x="T6" y="T7"/>
                </a:cxn>
              </a:cxnLst>
              <a:rect l="0" t="0" r="r" b="b"/>
              <a:pathLst>
                <a:path w="27" h="28">
                  <a:moveTo>
                    <a:pt x="27" y="5"/>
                  </a:moveTo>
                  <a:cubicBezTo>
                    <a:pt x="27" y="5"/>
                    <a:pt x="24" y="28"/>
                    <a:pt x="13" y="24"/>
                  </a:cubicBezTo>
                  <a:cubicBezTo>
                    <a:pt x="0" y="19"/>
                    <a:pt x="13" y="4"/>
                    <a:pt x="20" y="0"/>
                  </a:cubicBezTo>
                  <a:lnTo>
                    <a:pt x="27"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632">
              <a:extLst>
                <a:ext uri="{FF2B5EF4-FFF2-40B4-BE49-F238E27FC236}">
                  <a16:creationId xmlns:a16="http://schemas.microsoft.com/office/drawing/2014/main" id="{C4F64BF3-F760-41D8-A078-CB3FA9124000}"/>
                </a:ext>
              </a:extLst>
            </p:cNvPr>
            <p:cNvSpPr>
              <a:spLocks noEditPoints="1"/>
            </p:cNvSpPr>
            <p:nvPr/>
          </p:nvSpPr>
          <p:spPr bwMode="auto">
            <a:xfrm rot="964014">
              <a:off x="7514980" y="2391590"/>
              <a:ext cx="120571" cy="147966"/>
            </a:xfrm>
            <a:custGeom>
              <a:avLst/>
              <a:gdLst>
                <a:gd name="T0" fmla="*/ 6 w 23"/>
                <a:gd name="T1" fmla="*/ 27 h 28"/>
                <a:gd name="T2" fmla="*/ 0 w 23"/>
                <a:gd name="T3" fmla="*/ 19 h 28"/>
                <a:gd name="T4" fmla="*/ 0 w 23"/>
                <a:gd name="T5" fmla="*/ 19 h 28"/>
                <a:gd name="T6" fmla="*/ 13 w 23"/>
                <a:gd name="T7" fmla="*/ 0 h 28"/>
                <a:gd name="T8" fmla="*/ 13 w 23"/>
                <a:gd name="T9" fmla="*/ 0 h 28"/>
                <a:gd name="T10" fmla="*/ 15 w 23"/>
                <a:gd name="T11" fmla="*/ 0 h 28"/>
                <a:gd name="T12" fmla="*/ 15 w 23"/>
                <a:gd name="T13" fmla="*/ 0 h 28"/>
                <a:gd name="T14" fmla="*/ 22 w 23"/>
                <a:gd name="T15" fmla="*/ 5 h 28"/>
                <a:gd name="T16" fmla="*/ 21 w 23"/>
                <a:gd name="T17" fmla="*/ 7 h 28"/>
                <a:gd name="T18" fmla="*/ 22 w 23"/>
                <a:gd name="T19" fmla="*/ 5 h 28"/>
                <a:gd name="T20" fmla="*/ 23 w 23"/>
                <a:gd name="T21" fmla="*/ 7 h 28"/>
                <a:gd name="T22" fmla="*/ 23 w 23"/>
                <a:gd name="T23" fmla="*/ 7 h 28"/>
                <a:gd name="T24" fmla="*/ 21 w 23"/>
                <a:gd name="T25" fmla="*/ 17 h 28"/>
                <a:gd name="T26" fmla="*/ 21 w 23"/>
                <a:gd name="T27" fmla="*/ 17 h 28"/>
                <a:gd name="T28" fmla="*/ 10 w 23"/>
                <a:gd name="T29" fmla="*/ 28 h 28"/>
                <a:gd name="T30" fmla="*/ 10 w 23"/>
                <a:gd name="T31" fmla="*/ 28 h 28"/>
                <a:gd name="T32" fmla="*/ 10 w 23"/>
                <a:gd name="T33" fmla="*/ 28 h 28"/>
                <a:gd name="T34" fmla="*/ 10 w 23"/>
                <a:gd name="T35" fmla="*/ 28 h 28"/>
                <a:gd name="T36" fmla="*/ 6 w 23"/>
                <a:gd name="T37" fmla="*/ 27 h 28"/>
                <a:gd name="T38" fmla="*/ 4 w 23"/>
                <a:gd name="T39" fmla="*/ 19 h 28"/>
                <a:gd name="T40" fmla="*/ 8 w 23"/>
                <a:gd name="T41" fmla="*/ 24 h 28"/>
                <a:gd name="T42" fmla="*/ 8 w 23"/>
                <a:gd name="T43" fmla="*/ 24 h 28"/>
                <a:gd name="T44" fmla="*/ 10 w 23"/>
                <a:gd name="T45" fmla="*/ 24 h 28"/>
                <a:gd name="T46" fmla="*/ 10 w 23"/>
                <a:gd name="T47" fmla="*/ 24 h 28"/>
                <a:gd name="T48" fmla="*/ 17 w 23"/>
                <a:gd name="T49" fmla="*/ 16 h 28"/>
                <a:gd name="T50" fmla="*/ 17 w 23"/>
                <a:gd name="T51" fmla="*/ 16 h 28"/>
                <a:gd name="T52" fmla="*/ 19 w 23"/>
                <a:gd name="T53" fmla="*/ 8 h 28"/>
                <a:gd name="T54" fmla="*/ 19 w 23"/>
                <a:gd name="T55" fmla="*/ 8 h 28"/>
                <a:gd name="T56" fmla="*/ 14 w 23"/>
                <a:gd name="T57" fmla="*/ 4 h 28"/>
                <a:gd name="T58" fmla="*/ 4 w 23"/>
                <a:gd name="T59"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28">
                  <a:moveTo>
                    <a:pt x="6" y="27"/>
                  </a:moveTo>
                  <a:cubicBezTo>
                    <a:pt x="2" y="26"/>
                    <a:pt x="0" y="22"/>
                    <a:pt x="0" y="19"/>
                  </a:cubicBezTo>
                  <a:cubicBezTo>
                    <a:pt x="0" y="19"/>
                    <a:pt x="0" y="19"/>
                    <a:pt x="0" y="19"/>
                  </a:cubicBezTo>
                  <a:cubicBezTo>
                    <a:pt x="0" y="11"/>
                    <a:pt x="8" y="3"/>
                    <a:pt x="13" y="0"/>
                  </a:cubicBezTo>
                  <a:cubicBezTo>
                    <a:pt x="13" y="0"/>
                    <a:pt x="13" y="0"/>
                    <a:pt x="13" y="0"/>
                  </a:cubicBezTo>
                  <a:cubicBezTo>
                    <a:pt x="13" y="0"/>
                    <a:pt x="14" y="0"/>
                    <a:pt x="15" y="0"/>
                  </a:cubicBezTo>
                  <a:cubicBezTo>
                    <a:pt x="15" y="0"/>
                    <a:pt x="15" y="0"/>
                    <a:pt x="15" y="0"/>
                  </a:cubicBezTo>
                  <a:cubicBezTo>
                    <a:pt x="22" y="5"/>
                    <a:pt x="22" y="5"/>
                    <a:pt x="22" y="5"/>
                  </a:cubicBezTo>
                  <a:cubicBezTo>
                    <a:pt x="21" y="7"/>
                    <a:pt x="21" y="7"/>
                    <a:pt x="21" y="7"/>
                  </a:cubicBezTo>
                  <a:cubicBezTo>
                    <a:pt x="22" y="5"/>
                    <a:pt x="22" y="5"/>
                    <a:pt x="22" y="5"/>
                  </a:cubicBezTo>
                  <a:cubicBezTo>
                    <a:pt x="23" y="6"/>
                    <a:pt x="23" y="6"/>
                    <a:pt x="23" y="7"/>
                  </a:cubicBezTo>
                  <a:cubicBezTo>
                    <a:pt x="23" y="7"/>
                    <a:pt x="23" y="7"/>
                    <a:pt x="23" y="7"/>
                  </a:cubicBezTo>
                  <a:cubicBezTo>
                    <a:pt x="23" y="7"/>
                    <a:pt x="22" y="12"/>
                    <a:pt x="21" y="17"/>
                  </a:cubicBezTo>
                  <a:cubicBezTo>
                    <a:pt x="21" y="17"/>
                    <a:pt x="21" y="17"/>
                    <a:pt x="21" y="17"/>
                  </a:cubicBezTo>
                  <a:cubicBezTo>
                    <a:pt x="19" y="22"/>
                    <a:pt x="16" y="28"/>
                    <a:pt x="10" y="28"/>
                  </a:cubicBezTo>
                  <a:cubicBezTo>
                    <a:pt x="10" y="28"/>
                    <a:pt x="10" y="28"/>
                    <a:pt x="10" y="28"/>
                  </a:cubicBezTo>
                  <a:cubicBezTo>
                    <a:pt x="10" y="28"/>
                    <a:pt x="10" y="28"/>
                    <a:pt x="10" y="28"/>
                  </a:cubicBezTo>
                  <a:cubicBezTo>
                    <a:pt x="10" y="28"/>
                    <a:pt x="10" y="28"/>
                    <a:pt x="10" y="28"/>
                  </a:cubicBezTo>
                  <a:cubicBezTo>
                    <a:pt x="9" y="28"/>
                    <a:pt x="7" y="28"/>
                    <a:pt x="6" y="27"/>
                  </a:cubicBezTo>
                  <a:close/>
                  <a:moveTo>
                    <a:pt x="4" y="19"/>
                  </a:moveTo>
                  <a:cubicBezTo>
                    <a:pt x="4" y="21"/>
                    <a:pt x="4" y="22"/>
                    <a:pt x="8" y="24"/>
                  </a:cubicBezTo>
                  <a:cubicBezTo>
                    <a:pt x="8" y="24"/>
                    <a:pt x="8" y="24"/>
                    <a:pt x="8" y="24"/>
                  </a:cubicBezTo>
                  <a:cubicBezTo>
                    <a:pt x="8" y="24"/>
                    <a:pt x="9" y="24"/>
                    <a:pt x="10" y="24"/>
                  </a:cubicBezTo>
                  <a:cubicBezTo>
                    <a:pt x="10" y="24"/>
                    <a:pt x="10" y="24"/>
                    <a:pt x="10" y="24"/>
                  </a:cubicBezTo>
                  <a:cubicBezTo>
                    <a:pt x="12" y="24"/>
                    <a:pt x="15" y="20"/>
                    <a:pt x="17" y="16"/>
                  </a:cubicBezTo>
                  <a:cubicBezTo>
                    <a:pt x="17" y="16"/>
                    <a:pt x="17" y="16"/>
                    <a:pt x="17" y="16"/>
                  </a:cubicBezTo>
                  <a:cubicBezTo>
                    <a:pt x="18" y="13"/>
                    <a:pt x="19" y="10"/>
                    <a:pt x="19" y="8"/>
                  </a:cubicBezTo>
                  <a:cubicBezTo>
                    <a:pt x="19" y="8"/>
                    <a:pt x="19" y="8"/>
                    <a:pt x="19" y="8"/>
                  </a:cubicBezTo>
                  <a:cubicBezTo>
                    <a:pt x="14" y="4"/>
                    <a:pt x="14" y="4"/>
                    <a:pt x="14" y="4"/>
                  </a:cubicBezTo>
                  <a:cubicBezTo>
                    <a:pt x="10" y="7"/>
                    <a:pt x="3" y="14"/>
                    <a:pt x="4" y="1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634">
              <a:extLst>
                <a:ext uri="{FF2B5EF4-FFF2-40B4-BE49-F238E27FC236}">
                  <a16:creationId xmlns:a16="http://schemas.microsoft.com/office/drawing/2014/main" id="{C1947D2B-A465-49E4-9C80-5315543C5338}"/>
                </a:ext>
              </a:extLst>
            </p:cNvPr>
            <p:cNvSpPr>
              <a:spLocks noEditPoints="1"/>
            </p:cNvSpPr>
            <p:nvPr/>
          </p:nvSpPr>
          <p:spPr bwMode="auto">
            <a:xfrm rot="964014">
              <a:off x="7623471" y="2430410"/>
              <a:ext cx="107417" cy="154692"/>
            </a:xfrm>
            <a:custGeom>
              <a:avLst/>
              <a:gdLst>
                <a:gd name="T0" fmla="*/ 2 w 21"/>
                <a:gd name="T1" fmla="*/ 22 h 29"/>
                <a:gd name="T2" fmla="*/ 0 w 21"/>
                <a:gd name="T3" fmla="*/ 11 h 29"/>
                <a:gd name="T4" fmla="*/ 0 w 21"/>
                <a:gd name="T5" fmla="*/ 11 h 29"/>
                <a:gd name="T6" fmla="*/ 1 w 21"/>
                <a:gd name="T7" fmla="*/ 4 h 29"/>
                <a:gd name="T8" fmla="*/ 1 w 21"/>
                <a:gd name="T9" fmla="*/ 4 h 29"/>
                <a:gd name="T10" fmla="*/ 3 w 21"/>
                <a:gd name="T11" fmla="*/ 2 h 29"/>
                <a:gd name="T12" fmla="*/ 3 w 21"/>
                <a:gd name="T13" fmla="*/ 2 h 29"/>
                <a:gd name="T14" fmla="*/ 11 w 21"/>
                <a:gd name="T15" fmla="*/ 1 h 29"/>
                <a:gd name="T16" fmla="*/ 13 w 21"/>
                <a:gd name="T17" fmla="*/ 1 h 29"/>
                <a:gd name="T18" fmla="*/ 13 w 21"/>
                <a:gd name="T19" fmla="*/ 1 h 29"/>
                <a:gd name="T20" fmla="*/ 21 w 21"/>
                <a:gd name="T21" fmla="*/ 19 h 29"/>
                <a:gd name="T22" fmla="*/ 21 w 21"/>
                <a:gd name="T23" fmla="*/ 19 h 29"/>
                <a:gd name="T24" fmla="*/ 16 w 21"/>
                <a:gd name="T25" fmla="*/ 27 h 29"/>
                <a:gd name="T26" fmla="*/ 16 w 21"/>
                <a:gd name="T27" fmla="*/ 27 h 29"/>
                <a:gd name="T28" fmla="*/ 11 w 21"/>
                <a:gd name="T29" fmla="*/ 29 h 29"/>
                <a:gd name="T30" fmla="*/ 11 w 21"/>
                <a:gd name="T31" fmla="*/ 29 h 29"/>
                <a:gd name="T32" fmla="*/ 11 w 21"/>
                <a:gd name="T33" fmla="*/ 29 h 29"/>
                <a:gd name="T34" fmla="*/ 11 w 21"/>
                <a:gd name="T35" fmla="*/ 29 h 29"/>
                <a:gd name="T36" fmla="*/ 2 w 21"/>
                <a:gd name="T37" fmla="*/ 22 h 29"/>
                <a:gd name="T38" fmla="*/ 4 w 21"/>
                <a:gd name="T39" fmla="*/ 11 h 29"/>
                <a:gd name="T40" fmla="*/ 6 w 21"/>
                <a:gd name="T41" fmla="*/ 21 h 29"/>
                <a:gd name="T42" fmla="*/ 6 w 21"/>
                <a:gd name="T43" fmla="*/ 21 h 29"/>
                <a:gd name="T44" fmla="*/ 11 w 21"/>
                <a:gd name="T45" fmla="*/ 25 h 29"/>
                <a:gd name="T46" fmla="*/ 11 w 21"/>
                <a:gd name="T47" fmla="*/ 25 h 29"/>
                <a:gd name="T48" fmla="*/ 14 w 21"/>
                <a:gd name="T49" fmla="*/ 24 h 29"/>
                <a:gd name="T50" fmla="*/ 14 w 21"/>
                <a:gd name="T51" fmla="*/ 24 h 29"/>
                <a:gd name="T52" fmla="*/ 17 w 21"/>
                <a:gd name="T53" fmla="*/ 19 h 29"/>
                <a:gd name="T54" fmla="*/ 17 w 21"/>
                <a:gd name="T55" fmla="*/ 19 h 29"/>
                <a:gd name="T56" fmla="*/ 13 w 21"/>
                <a:gd name="T57" fmla="*/ 9 h 29"/>
                <a:gd name="T58" fmla="*/ 13 w 21"/>
                <a:gd name="T59" fmla="*/ 9 h 29"/>
                <a:gd name="T60" fmla="*/ 11 w 21"/>
                <a:gd name="T61" fmla="*/ 5 h 29"/>
                <a:gd name="T62" fmla="*/ 11 w 21"/>
                <a:gd name="T63" fmla="*/ 5 h 29"/>
                <a:gd name="T64" fmla="*/ 5 w 21"/>
                <a:gd name="T65" fmla="*/ 6 h 29"/>
                <a:gd name="T66" fmla="*/ 4 w 21"/>
                <a:gd name="T67"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29">
                  <a:moveTo>
                    <a:pt x="2" y="22"/>
                  </a:moveTo>
                  <a:cubicBezTo>
                    <a:pt x="1" y="19"/>
                    <a:pt x="0" y="15"/>
                    <a:pt x="0" y="11"/>
                  </a:cubicBezTo>
                  <a:cubicBezTo>
                    <a:pt x="0" y="11"/>
                    <a:pt x="0" y="11"/>
                    <a:pt x="0" y="11"/>
                  </a:cubicBezTo>
                  <a:cubicBezTo>
                    <a:pt x="0" y="8"/>
                    <a:pt x="0" y="6"/>
                    <a:pt x="1" y="4"/>
                  </a:cubicBezTo>
                  <a:cubicBezTo>
                    <a:pt x="1" y="4"/>
                    <a:pt x="1" y="4"/>
                    <a:pt x="1" y="4"/>
                  </a:cubicBezTo>
                  <a:cubicBezTo>
                    <a:pt x="1" y="3"/>
                    <a:pt x="2" y="3"/>
                    <a:pt x="3" y="2"/>
                  </a:cubicBezTo>
                  <a:cubicBezTo>
                    <a:pt x="3" y="2"/>
                    <a:pt x="3" y="2"/>
                    <a:pt x="3" y="2"/>
                  </a:cubicBezTo>
                  <a:cubicBezTo>
                    <a:pt x="11" y="1"/>
                    <a:pt x="11" y="1"/>
                    <a:pt x="11" y="1"/>
                  </a:cubicBezTo>
                  <a:cubicBezTo>
                    <a:pt x="12" y="0"/>
                    <a:pt x="13" y="1"/>
                    <a:pt x="13" y="1"/>
                  </a:cubicBezTo>
                  <a:cubicBezTo>
                    <a:pt x="13" y="1"/>
                    <a:pt x="13" y="1"/>
                    <a:pt x="13" y="1"/>
                  </a:cubicBezTo>
                  <a:cubicBezTo>
                    <a:pt x="13" y="1"/>
                    <a:pt x="21" y="11"/>
                    <a:pt x="21" y="19"/>
                  </a:cubicBezTo>
                  <a:cubicBezTo>
                    <a:pt x="21" y="19"/>
                    <a:pt x="21" y="19"/>
                    <a:pt x="21" y="19"/>
                  </a:cubicBezTo>
                  <a:cubicBezTo>
                    <a:pt x="21" y="22"/>
                    <a:pt x="19" y="26"/>
                    <a:pt x="16" y="27"/>
                  </a:cubicBezTo>
                  <a:cubicBezTo>
                    <a:pt x="16" y="27"/>
                    <a:pt x="16" y="27"/>
                    <a:pt x="16" y="27"/>
                  </a:cubicBezTo>
                  <a:cubicBezTo>
                    <a:pt x="14" y="28"/>
                    <a:pt x="12" y="29"/>
                    <a:pt x="11" y="29"/>
                  </a:cubicBezTo>
                  <a:cubicBezTo>
                    <a:pt x="11" y="29"/>
                    <a:pt x="11" y="29"/>
                    <a:pt x="11" y="29"/>
                  </a:cubicBezTo>
                  <a:cubicBezTo>
                    <a:pt x="11" y="29"/>
                    <a:pt x="11" y="29"/>
                    <a:pt x="11" y="29"/>
                  </a:cubicBezTo>
                  <a:cubicBezTo>
                    <a:pt x="11" y="29"/>
                    <a:pt x="11" y="29"/>
                    <a:pt x="11" y="29"/>
                  </a:cubicBezTo>
                  <a:cubicBezTo>
                    <a:pt x="7" y="29"/>
                    <a:pt x="4" y="26"/>
                    <a:pt x="2" y="22"/>
                  </a:cubicBezTo>
                  <a:close/>
                  <a:moveTo>
                    <a:pt x="4" y="11"/>
                  </a:moveTo>
                  <a:cubicBezTo>
                    <a:pt x="4" y="14"/>
                    <a:pt x="5" y="18"/>
                    <a:pt x="6" y="21"/>
                  </a:cubicBezTo>
                  <a:cubicBezTo>
                    <a:pt x="6" y="21"/>
                    <a:pt x="6" y="21"/>
                    <a:pt x="6" y="21"/>
                  </a:cubicBezTo>
                  <a:cubicBezTo>
                    <a:pt x="7" y="23"/>
                    <a:pt x="9" y="25"/>
                    <a:pt x="11" y="25"/>
                  </a:cubicBezTo>
                  <a:cubicBezTo>
                    <a:pt x="11" y="25"/>
                    <a:pt x="11" y="25"/>
                    <a:pt x="11" y="25"/>
                  </a:cubicBezTo>
                  <a:cubicBezTo>
                    <a:pt x="12" y="25"/>
                    <a:pt x="13" y="24"/>
                    <a:pt x="14" y="24"/>
                  </a:cubicBezTo>
                  <a:cubicBezTo>
                    <a:pt x="14" y="24"/>
                    <a:pt x="14" y="24"/>
                    <a:pt x="14" y="24"/>
                  </a:cubicBezTo>
                  <a:cubicBezTo>
                    <a:pt x="16" y="23"/>
                    <a:pt x="17" y="21"/>
                    <a:pt x="17" y="19"/>
                  </a:cubicBezTo>
                  <a:cubicBezTo>
                    <a:pt x="17" y="19"/>
                    <a:pt x="17" y="19"/>
                    <a:pt x="17" y="19"/>
                  </a:cubicBezTo>
                  <a:cubicBezTo>
                    <a:pt x="17" y="16"/>
                    <a:pt x="15" y="12"/>
                    <a:pt x="13" y="9"/>
                  </a:cubicBezTo>
                  <a:cubicBezTo>
                    <a:pt x="13" y="9"/>
                    <a:pt x="13" y="9"/>
                    <a:pt x="13" y="9"/>
                  </a:cubicBezTo>
                  <a:cubicBezTo>
                    <a:pt x="12" y="7"/>
                    <a:pt x="11" y="6"/>
                    <a:pt x="11" y="5"/>
                  </a:cubicBezTo>
                  <a:cubicBezTo>
                    <a:pt x="11" y="5"/>
                    <a:pt x="11" y="5"/>
                    <a:pt x="11" y="5"/>
                  </a:cubicBezTo>
                  <a:cubicBezTo>
                    <a:pt x="5" y="6"/>
                    <a:pt x="5" y="6"/>
                    <a:pt x="5" y="6"/>
                  </a:cubicBezTo>
                  <a:cubicBezTo>
                    <a:pt x="4" y="7"/>
                    <a:pt x="4" y="9"/>
                    <a:pt x="4" y="1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635">
              <a:extLst>
                <a:ext uri="{FF2B5EF4-FFF2-40B4-BE49-F238E27FC236}">
                  <a16:creationId xmlns:a16="http://schemas.microsoft.com/office/drawing/2014/main" id="{1A7CB8EB-499B-482E-BB8B-EBE2F2A9B763}"/>
                </a:ext>
              </a:extLst>
            </p:cNvPr>
            <p:cNvSpPr/>
            <p:nvPr/>
          </p:nvSpPr>
          <p:spPr bwMode="auto">
            <a:xfrm rot="964014">
              <a:off x="7705686" y="2414269"/>
              <a:ext cx="140301" cy="143483"/>
            </a:xfrm>
            <a:custGeom>
              <a:avLst/>
              <a:gdLst>
                <a:gd name="T0" fmla="*/ 5 w 27"/>
                <a:gd name="T1" fmla="*/ 0 h 27"/>
                <a:gd name="T2" fmla="*/ 23 w 27"/>
                <a:gd name="T3" fmla="*/ 14 h 27"/>
                <a:gd name="T4" fmla="*/ 0 w 27"/>
                <a:gd name="T5" fmla="*/ 7 h 27"/>
                <a:gd name="T6" fmla="*/ 5 w 27"/>
                <a:gd name="T7" fmla="*/ 0 h 27"/>
              </a:gdLst>
              <a:ahLst/>
              <a:cxnLst>
                <a:cxn ang="0">
                  <a:pos x="T0" y="T1"/>
                </a:cxn>
                <a:cxn ang="0">
                  <a:pos x="T2" y="T3"/>
                </a:cxn>
                <a:cxn ang="0">
                  <a:pos x="T4" y="T5"/>
                </a:cxn>
                <a:cxn ang="0">
                  <a:pos x="T6" y="T7"/>
                </a:cxn>
              </a:cxnLst>
              <a:rect l="0" t="0" r="r" b="b"/>
              <a:pathLst>
                <a:path w="27" h="27">
                  <a:moveTo>
                    <a:pt x="5" y="0"/>
                  </a:moveTo>
                  <a:cubicBezTo>
                    <a:pt x="5" y="0"/>
                    <a:pt x="27" y="3"/>
                    <a:pt x="23" y="14"/>
                  </a:cubicBezTo>
                  <a:cubicBezTo>
                    <a:pt x="18" y="27"/>
                    <a:pt x="3" y="14"/>
                    <a:pt x="0" y="7"/>
                  </a:cubicBezTo>
                  <a:lnTo>
                    <a:pt x="5"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636">
              <a:extLst>
                <a:ext uri="{FF2B5EF4-FFF2-40B4-BE49-F238E27FC236}">
                  <a16:creationId xmlns:a16="http://schemas.microsoft.com/office/drawing/2014/main" id="{753FB170-EBF3-4A4B-9C72-69391D0C9200}"/>
                </a:ext>
              </a:extLst>
            </p:cNvPr>
            <p:cNvSpPr>
              <a:spLocks noEditPoints="1"/>
            </p:cNvSpPr>
            <p:nvPr/>
          </p:nvSpPr>
          <p:spPr bwMode="auto">
            <a:xfrm rot="964014">
              <a:off x="7700032" y="2403575"/>
              <a:ext cx="144684" cy="125548"/>
            </a:xfrm>
            <a:custGeom>
              <a:avLst/>
              <a:gdLst>
                <a:gd name="T0" fmla="*/ 19 w 28"/>
                <a:gd name="T1" fmla="*/ 24 h 24"/>
                <a:gd name="T2" fmla="*/ 0 w 28"/>
                <a:gd name="T3" fmla="*/ 10 h 24"/>
                <a:gd name="T4" fmla="*/ 0 w 28"/>
                <a:gd name="T5" fmla="*/ 10 h 24"/>
                <a:gd name="T6" fmla="*/ 0 w 28"/>
                <a:gd name="T7" fmla="*/ 8 h 24"/>
                <a:gd name="T8" fmla="*/ 0 w 28"/>
                <a:gd name="T9" fmla="*/ 8 h 24"/>
                <a:gd name="T10" fmla="*/ 5 w 28"/>
                <a:gd name="T11" fmla="*/ 1 h 24"/>
                <a:gd name="T12" fmla="*/ 7 w 28"/>
                <a:gd name="T13" fmla="*/ 0 h 24"/>
                <a:gd name="T14" fmla="*/ 7 w 28"/>
                <a:gd name="T15" fmla="*/ 0 h 24"/>
                <a:gd name="T16" fmla="*/ 17 w 28"/>
                <a:gd name="T17" fmla="*/ 3 h 24"/>
                <a:gd name="T18" fmla="*/ 17 w 28"/>
                <a:gd name="T19" fmla="*/ 3 h 24"/>
                <a:gd name="T20" fmla="*/ 28 w 28"/>
                <a:gd name="T21" fmla="*/ 13 h 24"/>
                <a:gd name="T22" fmla="*/ 28 w 28"/>
                <a:gd name="T23" fmla="*/ 13 h 24"/>
                <a:gd name="T24" fmla="*/ 27 w 28"/>
                <a:gd name="T25" fmla="*/ 17 h 24"/>
                <a:gd name="T26" fmla="*/ 27 w 28"/>
                <a:gd name="T27" fmla="*/ 17 h 24"/>
                <a:gd name="T28" fmla="*/ 19 w 28"/>
                <a:gd name="T29" fmla="*/ 24 h 24"/>
                <a:gd name="T30" fmla="*/ 19 w 28"/>
                <a:gd name="T31" fmla="*/ 24 h 24"/>
                <a:gd name="T32" fmla="*/ 19 w 28"/>
                <a:gd name="T33" fmla="*/ 24 h 24"/>
                <a:gd name="T34" fmla="*/ 19 w 28"/>
                <a:gd name="T35" fmla="*/ 20 h 24"/>
                <a:gd name="T36" fmla="*/ 23 w 28"/>
                <a:gd name="T37" fmla="*/ 15 h 24"/>
                <a:gd name="T38" fmla="*/ 23 w 28"/>
                <a:gd name="T39" fmla="*/ 15 h 24"/>
                <a:gd name="T40" fmla="*/ 24 w 28"/>
                <a:gd name="T41" fmla="*/ 13 h 24"/>
                <a:gd name="T42" fmla="*/ 24 w 28"/>
                <a:gd name="T43" fmla="*/ 13 h 24"/>
                <a:gd name="T44" fmla="*/ 16 w 28"/>
                <a:gd name="T45" fmla="*/ 6 h 24"/>
                <a:gd name="T46" fmla="*/ 16 w 28"/>
                <a:gd name="T47" fmla="*/ 6 h 24"/>
                <a:gd name="T48" fmla="*/ 8 w 28"/>
                <a:gd name="T49" fmla="*/ 4 h 24"/>
                <a:gd name="T50" fmla="*/ 8 w 28"/>
                <a:gd name="T51" fmla="*/ 4 h 24"/>
                <a:gd name="T52" fmla="*/ 4 w 28"/>
                <a:gd name="T53" fmla="*/ 10 h 24"/>
                <a:gd name="T54" fmla="*/ 19 w 28"/>
                <a:gd name="T5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9" y="24"/>
                  </a:moveTo>
                  <a:cubicBezTo>
                    <a:pt x="11" y="23"/>
                    <a:pt x="3" y="16"/>
                    <a:pt x="0" y="10"/>
                  </a:cubicBezTo>
                  <a:cubicBezTo>
                    <a:pt x="0" y="10"/>
                    <a:pt x="0" y="10"/>
                    <a:pt x="0" y="10"/>
                  </a:cubicBezTo>
                  <a:cubicBezTo>
                    <a:pt x="0" y="10"/>
                    <a:pt x="0" y="9"/>
                    <a:pt x="0" y="8"/>
                  </a:cubicBezTo>
                  <a:cubicBezTo>
                    <a:pt x="0" y="8"/>
                    <a:pt x="0" y="8"/>
                    <a:pt x="0" y="8"/>
                  </a:cubicBezTo>
                  <a:cubicBezTo>
                    <a:pt x="5" y="1"/>
                    <a:pt x="5" y="1"/>
                    <a:pt x="5" y="1"/>
                  </a:cubicBezTo>
                  <a:cubicBezTo>
                    <a:pt x="5" y="0"/>
                    <a:pt x="6" y="0"/>
                    <a:pt x="7" y="0"/>
                  </a:cubicBezTo>
                  <a:cubicBezTo>
                    <a:pt x="7" y="0"/>
                    <a:pt x="7" y="0"/>
                    <a:pt x="7" y="0"/>
                  </a:cubicBezTo>
                  <a:cubicBezTo>
                    <a:pt x="7" y="0"/>
                    <a:pt x="12" y="1"/>
                    <a:pt x="17" y="3"/>
                  </a:cubicBezTo>
                  <a:cubicBezTo>
                    <a:pt x="17" y="3"/>
                    <a:pt x="17" y="3"/>
                    <a:pt x="17" y="3"/>
                  </a:cubicBezTo>
                  <a:cubicBezTo>
                    <a:pt x="22" y="4"/>
                    <a:pt x="28" y="7"/>
                    <a:pt x="28" y="13"/>
                  </a:cubicBezTo>
                  <a:cubicBezTo>
                    <a:pt x="28" y="13"/>
                    <a:pt x="28" y="13"/>
                    <a:pt x="28" y="13"/>
                  </a:cubicBezTo>
                  <a:cubicBezTo>
                    <a:pt x="28" y="15"/>
                    <a:pt x="28" y="16"/>
                    <a:pt x="27" y="17"/>
                  </a:cubicBezTo>
                  <a:cubicBezTo>
                    <a:pt x="27" y="17"/>
                    <a:pt x="27" y="17"/>
                    <a:pt x="27" y="17"/>
                  </a:cubicBezTo>
                  <a:cubicBezTo>
                    <a:pt x="26" y="21"/>
                    <a:pt x="22" y="24"/>
                    <a:pt x="19" y="24"/>
                  </a:cubicBezTo>
                  <a:cubicBezTo>
                    <a:pt x="19" y="24"/>
                    <a:pt x="19" y="24"/>
                    <a:pt x="19" y="24"/>
                  </a:cubicBezTo>
                  <a:cubicBezTo>
                    <a:pt x="19" y="24"/>
                    <a:pt x="19" y="24"/>
                    <a:pt x="19" y="24"/>
                  </a:cubicBezTo>
                  <a:close/>
                  <a:moveTo>
                    <a:pt x="19" y="20"/>
                  </a:moveTo>
                  <a:cubicBezTo>
                    <a:pt x="21" y="19"/>
                    <a:pt x="22" y="19"/>
                    <a:pt x="23" y="15"/>
                  </a:cubicBezTo>
                  <a:cubicBezTo>
                    <a:pt x="23" y="15"/>
                    <a:pt x="23" y="15"/>
                    <a:pt x="23" y="15"/>
                  </a:cubicBezTo>
                  <a:cubicBezTo>
                    <a:pt x="24" y="15"/>
                    <a:pt x="24" y="14"/>
                    <a:pt x="24" y="13"/>
                  </a:cubicBezTo>
                  <a:cubicBezTo>
                    <a:pt x="24" y="13"/>
                    <a:pt x="24" y="13"/>
                    <a:pt x="24" y="13"/>
                  </a:cubicBezTo>
                  <a:cubicBezTo>
                    <a:pt x="24" y="11"/>
                    <a:pt x="20" y="8"/>
                    <a:pt x="16" y="6"/>
                  </a:cubicBezTo>
                  <a:cubicBezTo>
                    <a:pt x="16" y="6"/>
                    <a:pt x="16" y="6"/>
                    <a:pt x="16" y="6"/>
                  </a:cubicBezTo>
                  <a:cubicBezTo>
                    <a:pt x="12" y="5"/>
                    <a:pt x="9" y="5"/>
                    <a:pt x="8" y="4"/>
                  </a:cubicBezTo>
                  <a:cubicBezTo>
                    <a:pt x="8" y="4"/>
                    <a:pt x="8" y="4"/>
                    <a:pt x="8" y="4"/>
                  </a:cubicBezTo>
                  <a:cubicBezTo>
                    <a:pt x="4" y="10"/>
                    <a:pt x="4" y="10"/>
                    <a:pt x="4" y="10"/>
                  </a:cubicBezTo>
                  <a:cubicBezTo>
                    <a:pt x="7" y="14"/>
                    <a:pt x="14" y="20"/>
                    <a:pt x="19" y="2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637">
              <a:extLst>
                <a:ext uri="{FF2B5EF4-FFF2-40B4-BE49-F238E27FC236}">
                  <a16:creationId xmlns:a16="http://schemas.microsoft.com/office/drawing/2014/main" id="{A06A0FCA-87EB-4E51-8D33-068ECE60C447}"/>
                </a:ext>
              </a:extLst>
            </p:cNvPr>
            <p:cNvSpPr/>
            <p:nvPr/>
          </p:nvSpPr>
          <p:spPr bwMode="auto">
            <a:xfrm rot="964014">
              <a:off x="7753919" y="2287104"/>
              <a:ext cx="151261" cy="127789"/>
            </a:xfrm>
            <a:custGeom>
              <a:avLst/>
              <a:gdLst>
                <a:gd name="T0" fmla="*/ 0 w 29"/>
                <a:gd name="T1" fmla="*/ 14 h 24"/>
                <a:gd name="T2" fmla="*/ 23 w 29"/>
                <a:gd name="T3" fmla="*/ 10 h 24"/>
                <a:gd name="T4" fmla="*/ 2 w 29"/>
                <a:gd name="T5" fmla="*/ 22 h 24"/>
                <a:gd name="T6" fmla="*/ 0 w 29"/>
                <a:gd name="T7" fmla="*/ 14 h 24"/>
              </a:gdLst>
              <a:ahLst/>
              <a:cxnLst>
                <a:cxn ang="0">
                  <a:pos x="T0" y="T1"/>
                </a:cxn>
                <a:cxn ang="0">
                  <a:pos x="T2" y="T3"/>
                </a:cxn>
                <a:cxn ang="0">
                  <a:pos x="T4" y="T5"/>
                </a:cxn>
                <a:cxn ang="0">
                  <a:pos x="T6" y="T7"/>
                </a:cxn>
              </a:cxnLst>
              <a:rect l="0" t="0" r="r" b="b"/>
              <a:pathLst>
                <a:path w="29" h="24">
                  <a:moveTo>
                    <a:pt x="0" y="14"/>
                  </a:moveTo>
                  <a:cubicBezTo>
                    <a:pt x="0" y="14"/>
                    <a:pt x="19" y="0"/>
                    <a:pt x="23" y="10"/>
                  </a:cubicBezTo>
                  <a:cubicBezTo>
                    <a:pt x="29" y="23"/>
                    <a:pt x="9" y="24"/>
                    <a:pt x="2" y="22"/>
                  </a:cubicBezTo>
                  <a:lnTo>
                    <a:pt x="0" y="14"/>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638">
              <a:extLst>
                <a:ext uri="{FF2B5EF4-FFF2-40B4-BE49-F238E27FC236}">
                  <a16:creationId xmlns:a16="http://schemas.microsoft.com/office/drawing/2014/main" id="{E43ED4E2-21B5-4F95-A671-5B0DB0783A03}"/>
                </a:ext>
              </a:extLst>
            </p:cNvPr>
            <p:cNvSpPr>
              <a:spLocks noEditPoints="1"/>
            </p:cNvSpPr>
            <p:nvPr/>
          </p:nvSpPr>
          <p:spPr bwMode="auto">
            <a:xfrm rot="964014">
              <a:off x="7742208" y="2303463"/>
              <a:ext cx="144684" cy="112096"/>
            </a:xfrm>
            <a:custGeom>
              <a:avLst/>
              <a:gdLst>
                <a:gd name="T0" fmla="*/ 4 w 28"/>
                <a:gd name="T1" fmla="*/ 20 h 21"/>
                <a:gd name="T2" fmla="*/ 2 w 28"/>
                <a:gd name="T3" fmla="*/ 19 h 21"/>
                <a:gd name="T4" fmla="*/ 2 w 28"/>
                <a:gd name="T5" fmla="*/ 19 h 21"/>
                <a:gd name="T6" fmla="*/ 0 w 28"/>
                <a:gd name="T7" fmla="*/ 10 h 21"/>
                <a:gd name="T8" fmla="*/ 2 w 28"/>
                <a:gd name="T9" fmla="*/ 10 h 21"/>
                <a:gd name="T10" fmla="*/ 3 w 28"/>
                <a:gd name="T11" fmla="*/ 11 h 21"/>
                <a:gd name="T12" fmla="*/ 2 w 28"/>
                <a:gd name="T13" fmla="*/ 10 h 21"/>
                <a:gd name="T14" fmla="*/ 0 w 28"/>
                <a:gd name="T15" fmla="*/ 10 h 21"/>
                <a:gd name="T16" fmla="*/ 1 w 28"/>
                <a:gd name="T17" fmla="*/ 8 h 21"/>
                <a:gd name="T18" fmla="*/ 1 w 28"/>
                <a:gd name="T19" fmla="*/ 8 h 21"/>
                <a:gd name="T20" fmla="*/ 19 w 28"/>
                <a:gd name="T21" fmla="*/ 0 h 21"/>
                <a:gd name="T22" fmla="*/ 19 w 28"/>
                <a:gd name="T23" fmla="*/ 0 h 21"/>
                <a:gd name="T24" fmla="*/ 27 w 28"/>
                <a:gd name="T25" fmla="*/ 6 h 21"/>
                <a:gd name="T26" fmla="*/ 27 w 28"/>
                <a:gd name="T27" fmla="*/ 6 h 21"/>
                <a:gd name="T28" fmla="*/ 28 w 28"/>
                <a:gd name="T29" fmla="*/ 10 h 21"/>
                <a:gd name="T30" fmla="*/ 28 w 28"/>
                <a:gd name="T31" fmla="*/ 10 h 21"/>
                <a:gd name="T32" fmla="*/ 22 w 28"/>
                <a:gd name="T33" fmla="*/ 19 h 21"/>
                <a:gd name="T34" fmla="*/ 22 w 28"/>
                <a:gd name="T35" fmla="*/ 19 h 21"/>
                <a:gd name="T36" fmla="*/ 11 w 28"/>
                <a:gd name="T37" fmla="*/ 21 h 21"/>
                <a:gd name="T38" fmla="*/ 11 w 28"/>
                <a:gd name="T39" fmla="*/ 21 h 21"/>
                <a:gd name="T40" fmla="*/ 4 w 28"/>
                <a:gd name="T41" fmla="*/ 20 h 21"/>
                <a:gd name="T42" fmla="*/ 11 w 28"/>
                <a:gd name="T43" fmla="*/ 17 h 21"/>
                <a:gd name="T44" fmla="*/ 20 w 28"/>
                <a:gd name="T45" fmla="*/ 15 h 21"/>
                <a:gd name="T46" fmla="*/ 20 w 28"/>
                <a:gd name="T47" fmla="*/ 15 h 21"/>
                <a:gd name="T48" fmla="*/ 24 w 28"/>
                <a:gd name="T49" fmla="*/ 10 h 21"/>
                <a:gd name="T50" fmla="*/ 24 w 28"/>
                <a:gd name="T51" fmla="*/ 10 h 21"/>
                <a:gd name="T52" fmla="*/ 24 w 28"/>
                <a:gd name="T53" fmla="*/ 7 h 21"/>
                <a:gd name="T54" fmla="*/ 24 w 28"/>
                <a:gd name="T55" fmla="*/ 7 h 21"/>
                <a:gd name="T56" fmla="*/ 19 w 28"/>
                <a:gd name="T57" fmla="*/ 4 h 21"/>
                <a:gd name="T58" fmla="*/ 19 w 28"/>
                <a:gd name="T59" fmla="*/ 4 h 21"/>
                <a:gd name="T60" fmla="*/ 9 w 28"/>
                <a:gd name="T61" fmla="*/ 8 h 21"/>
                <a:gd name="T62" fmla="*/ 9 w 28"/>
                <a:gd name="T63" fmla="*/ 8 h 21"/>
                <a:gd name="T64" fmla="*/ 5 w 28"/>
                <a:gd name="T65" fmla="*/ 11 h 21"/>
                <a:gd name="T66" fmla="*/ 5 w 28"/>
                <a:gd name="T67" fmla="*/ 11 h 21"/>
                <a:gd name="T68" fmla="*/ 6 w 28"/>
                <a:gd name="T69" fmla="*/ 17 h 21"/>
                <a:gd name="T70" fmla="*/ 11 w 28"/>
                <a:gd name="T7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1">
                  <a:moveTo>
                    <a:pt x="4" y="20"/>
                  </a:moveTo>
                  <a:cubicBezTo>
                    <a:pt x="3" y="20"/>
                    <a:pt x="2" y="19"/>
                    <a:pt x="2" y="19"/>
                  </a:cubicBezTo>
                  <a:cubicBezTo>
                    <a:pt x="2" y="19"/>
                    <a:pt x="2" y="19"/>
                    <a:pt x="2" y="19"/>
                  </a:cubicBezTo>
                  <a:cubicBezTo>
                    <a:pt x="0" y="10"/>
                    <a:pt x="0" y="10"/>
                    <a:pt x="0" y="10"/>
                  </a:cubicBezTo>
                  <a:cubicBezTo>
                    <a:pt x="2" y="10"/>
                    <a:pt x="2" y="10"/>
                    <a:pt x="2" y="10"/>
                  </a:cubicBezTo>
                  <a:cubicBezTo>
                    <a:pt x="3" y="11"/>
                    <a:pt x="3" y="11"/>
                    <a:pt x="3" y="11"/>
                  </a:cubicBezTo>
                  <a:cubicBezTo>
                    <a:pt x="2" y="10"/>
                    <a:pt x="2" y="10"/>
                    <a:pt x="2" y="10"/>
                  </a:cubicBezTo>
                  <a:cubicBezTo>
                    <a:pt x="0" y="10"/>
                    <a:pt x="0" y="10"/>
                    <a:pt x="0" y="10"/>
                  </a:cubicBezTo>
                  <a:cubicBezTo>
                    <a:pt x="0" y="9"/>
                    <a:pt x="0" y="9"/>
                    <a:pt x="1" y="8"/>
                  </a:cubicBezTo>
                  <a:cubicBezTo>
                    <a:pt x="1" y="8"/>
                    <a:pt x="1" y="8"/>
                    <a:pt x="1" y="8"/>
                  </a:cubicBezTo>
                  <a:cubicBezTo>
                    <a:pt x="1" y="8"/>
                    <a:pt x="11" y="0"/>
                    <a:pt x="19" y="0"/>
                  </a:cubicBezTo>
                  <a:cubicBezTo>
                    <a:pt x="19" y="0"/>
                    <a:pt x="19" y="0"/>
                    <a:pt x="19" y="0"/>
                  </a:cubicBezTo>
                  <a:cubicBezTo>
                    <a:pt x="22" y="0"/>
                    <a:pt x="26" y="2"/>
                    <a:pt x="27" y="6"/>
                  </a:cubicBezTo>
                  <a:cubicBezTo>
                    <a:pt x="27" y="6"/>
                    <a:pt x="27" y="6"/>
                    <a:pt x="27" y="6"/>
                  </a:cubicBezTo>
                  <a:cubicBezTo>
                    <a:pt x="28" y="7"/>
                    <a:pt x="28" y="9"/>
                    <a:pt x="28" y="10"/>
                  </a:cubicBezTo>
                  <a:cubicBezTo>
                    <a:pt x="28" y="10"/>
                    <a:pt x="28" y="10"/>
                    <a:pt x="28" y="10"/>
                  </a:cubicBezTo>
                  <a:cubicBezTo>
                    <a:pt x="28" y="15"/>
                    <a:pt x="25" y="17"/>
                    <a:pt x="22" y="19"/>
                  </a:cubicBezTo>
                  <a:cubicBezTo>
                    <a:pt x="22" y="19"/>
                    <a:pt x="22" y="19"/>
                    <a:pt x="22" y="19"/>
                  </a:cubicBezTo>
                  <a:cubicBezTo>
                    <a:pt x="19" y="20"/>
                    <a:pt x="15" y="21"/>
                    <a:pt x="11" y="21"/>
                  </a:cubicBezTo>
                  <a:cubicBezTo>
                    <a:pt x="11" y="21"/>
                    <a:pt x="11" y="21"/>
                    <a:pt x="11" y="21"/>
                  </a:cubicBezTo>
                  <a:cubicBezTo>
                    <a:pt x="8" y="21"/>
                    <a:pt x="6" y="21"/>
                    <a:pt x="4" y="20"/>
                  </a:cubicBezTo>
                  <a:close/>
                  <a:moveTo>
                    <a:pt x="11" y="17"/>
                  </a:moveTo>
                  <a:cubicBezTo>
                    <a:pt x="14" y="17"/>
                    <a:pt x="18" y="16"/>
                    <a:pt x="20" y="15"/>
                  </a:cubicBezTo>
                  <a:cubicBezTo>
                    <a:pt x="20" y="15"/>
                    <a:pt x="20" y="15"/>
                    <a:pt x="20" y="15"/>
                  </a:cubicBezTo>
                  <a:cubicBezTo>
                    <a:pt x="23" y="14"/>
                    <a:pt x="24" y="13"/>
                    <a:pt x="24" y="10"/>
                  </a:cubicBezTo>
                  <a:cubicBezTo>
                    <a:pt x="24" y="10"/>
                    <a:pt x="24" y="10"/>
                    <a:pt x="24" y="10"/>
                  </a:cubicBezTo>
                  <a:cubicBezTo>
                    <a:pt x="24" y="10"/>
                    <a:pt x="24" y="9"/>
                    <a:pt x="24" y="7"/>
                  </a:cubicBezTo>
                  <a:cubicBezTo>
                    <a:pt x="24" y="7"/>
                    <a:pt x="24" y="7"/>
                    <a:pt x="24" y="7"/>
                  </a:cubicBezTo>
                  <a:cubicBezTo>
                    <a:pt x="22" y="5"/>
                    <a:pt x="21" y="4"/>
                    <a:pt x="19" y="4"/>
                  </a:cubicBezTo>
                  <a:cubicBezTo>
                    <a:pt x="19" y="4"/>
                    <a:pt x="19" y="4"/>
                    <a:pt x="19" y="4"/>
                  </a:cubicBezTo>
                  <a:cubicBezTo>
                    <a:pt x="16" y="4"/>
                    <a:pt x="12" y="6"/>
                    <a:pt x="9" y="8"/>
                  </a:cubicBezTo>
                  <a:cubicBezTo>
                    <a:pt x="9" y="8"/>
                    <a:pt x="9" y="8"/>
                    <a:pt x="9" y="8"/>
                  </a:cubicBezTo>
                  <a:cubicBezTo>
                    <a:pt x="7" y="9"/>
                    <a:pt x="5" y="10"/>
                    <a:pt x="5" y="11"/>
                  </a:cubicBezTo>
                  <a:cubicBezTo>
                    <a:pt x="5" y="11"/>
                    <a:pt x="5" y="11"/>
                    <a:pt x="5" y="11"/>
                  </a:cubicBezTo>
                  <a:cubicBezTo>
                    <a:pt x="6" y="17"/>
                    <a:pt x="6" y="17"/>
                    <a:pt x="6" y="17"/>
                  </a:cubicBezTo>
                  <a:cubicBezTo>
                    <a:pt x="7" y="17"/>
                    <a:pt x="9" y="17"/>
                    <a:pt x="11"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639">
              <a:extLst>
                <a:ext uri="{FF2B5EF4-FFF2-40B4-BE49-F238E27FC236}">
                  <a16:creationId xmlns:a16="http://schemas.microsoft.com/office/drawing/2014/main" id="{246208A8-550A-40BE-8EDB-F1385E1107D8}"/>
                </a:ext>
              </a:extLst>
            </p:cNvPr>
            <p:cNvSpPr/>
            <p:nvPr/>
          </p:nvSpPr>
          <p:spPr bwMode="auto">
            <a:xfrm rot="964014">
              <a:off x="7543435" y="2239608"/>
              <a:ext cx="258679" cy="242127"/>
            </a:xfrm>
            <a:custGeom>
              <a:avLst/>
              <a:gdLst>
                <a:gd name="T0" fmla="*/ 33 w 50"/>
                <a:gd name="T1" fmla="*/ 9 h 46"/>
                <a:gd name="T2" fmla="*/ 10 w 50"/>
                <a:gd name="T3" fmla="*/ 16 h 46"/>
                <a:gd name="T4" fmla="*/ 30 w 50"/>
                <a:gd name="T5" fmla="*/ 42 h 46"/>
                <a:gd name="T6" fmla="*/ 33 w 50"/>
                <a:gd name="T7" fmla="*/ 9 h 46"/>
              </a:gdLst>
              <a:ahLst/>
              <a:cxnLst>
                <a:cxn ang="0">
                  <a:pos x="T0" y="T1"/>
                </a:cxn>
                <a:cxn ang="0">
                  <a:pos x="T2" y="T3"/>
                </a:cxn>
                <a:cxn ang="0">
                  <a:pos x="T4" y="T5"/>
                </a:cxn>
                <a:cxn ang="0">
                  <a:pos x="T6" y="T7"/>
                </a:cxn>
              </a:cxnLst>
              <a:rect l="0" t="0" r="r" b="b"/>
              <a:pathLst>
                <a:path w="50" h="46">
                  <a:moveTo>
                    <a:pt x="33" y="9"/>
                  </a:moveTo>
                  <a:cubicBezTo>
                    <a:pt x="33" y="9"/>
                    <a:pt x="20" y="0"/>
                    <a:pt x="10" y="16"/>
                  </a:cubicBezTo>
                  <a:cubicBezTo>
                    <a:pt x="0" y="33"/>
                    <a:pt x="20" y="46"/>
                    <a:pt x="30" y="42"/>
                  </a:cubicBezTo>
                  <a:cubicBezTo>
                    <a:pt x="41" y="39"/>
                    <a:pt x="50" y="18"/>
                    <a:pt x="33"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640">
              <a:extLst>
                <a:ext uri="{FF2B5EF4-FFF2-40B4-BE49-F238E27FC236}">
                  <a16:creationId xmlns:a16="http://schemas.microsoft.com/office/drawing/2014/main" id="{7595BA96-0901-456E-B570-400CCA9DD42E}"/>
                </a:ext>
              </a:extLst>
            </p:cNvPr>
            <p:cNvSpPr>
              <a:spLocks noEditPoints="1"/>
            </p:cNvSpPr>
            <p:nvPr/>
          </p:nvSpPr>
          <p:spPr bwMode="auto">
            <a:xfrm rot="964014">
              <a:off x="7567035" y="2263270"/>
              <a:ext cx="201682" cy="212981"/>
            </a:xfrm>
            <a:custGeom>
              <a:avLst/>
              <a:gdLst>
                <a:gd name="T0" fmla="*/ 0 w 39"/>
                <a:gd name="T1" fmla="*/ 20 h 40"/>
                <a:gd name="T2" fmla="*/ 3 w 39"/>
                <a:gd name="T3" fmla="*/ 10 h 40"/>
                <a:gd name="T4" fmla="*/ 3 w 39"/>
                <a:gd name="T5" fmla="*/ 10 h 40"/>
                <a:gd name="T6" fmla="*/ 20 w 39"/>
                <a:gd name="T7" fmla="*/ 0 h 40"/>
                <a:gd name="T8" fmla="*/ 20 w 39"/>
                <a:gd name="T9" fmla="*/ 0 h 40"/>
                <a:gd name="T10" fmla="*/ 29 w 39"/>
                <a:gd name="T11" fmla="*/ 3 h 40"/>
                <a:gd name="T12" fmla="*/ 29 w 39"/>
                <a:gd name="T13" fmla="*/ 3 h 40"/>
                <a:gd name="T14" fmla="*/ 39 w 39"/>
                <a:gd name="T15" fmla="*/ 19 h 40"/>
                <a:gd name="T16" fmla="*/ 39 w 39"/>
                <a:gd name="T17" fmla="*/ 19 h 40"/>
                <a:gd name="T18" fmla="*/ 26 w 39"/>
                <a:gd name="T19" fmla="*/ 39 h 40"/>
                <a:gd name="T20" fmla="*/ 26 w 39"/>
                <a:gd name="T21" fmla="*/ 39 h 40"/>
                <a:gd name="T22" fmla="*/ 21 w 39"/>
                <a:gd name="T23" fmla="*/ 40 h 40"/>
                <a:gd name="T24" fmla="*/ 21 w 39"/>
                <a:gd name="T25" fmla="*/ 40 h 40"/>
                <a:gd name="T26" fmla="*/ 0 w 39"/>
                <a:gd name="T27" fmla="*/ 20 h 40"/>
                <a:gd name="T28" fmla="*/ 7 w 39"/>
                <a:gd name="T29" fmla="*/ 12 h 40"/>
                <a:gd name="T30" fmla="*/ 4 w 39"/>
                <a:gd name="T31" fmla="*/ 20 h 40"/>
                <a:gd name="T32" fmla="*/ 4 w 39"/>
                <a:gd name="T33" fmla="*/ 20 h 40"/>
                <a:gd name="T34" fmla="*/ 10 w 39"/>
                <a:gd name="T35" fmla="*/ 31 h 40"/>
                <a:gd name="T36" fmla="*/ 10 w 39"/>
                <a:gd name="T37" fmla="*/ 31 h 40"/>
                <a:gd name="T38" fmla="*/ 21 w 39"/>
                <a:gd name="T39" fmla="*/ 36 h 40"/>
                <a:gd name="T40" fmla="*/ 21 w 39"/>
                <a:gd name="T41" fmla="*/ 36 h 40"/>
                <a:gd name="T42" fmla="*/ 25 w 39"/>
                <a:gd name="T43" fmla="*/ 35 h 40"/>
                <a:gd name="T44" fmla="*/ 25 w 39"/>
                <a:gd name="T45" fmla="*/ 35 h 40"/>
                <a:gd name="T46" fmla="*/ 35 w 39"/>
                <a:gd name="T47" fmla="*/ 19 h 40"/>
                <a:gd name="T48" fmla="*/ 35 w 39"/>
                <a:gd name="T49" fmla="*/ 19 h 40"/>
                <a:gd name="T50" fmla="*/ 27 w 39"/>
                <a:gd name="T51" fmla="*/ 6 h 40"/>
                <a:gd name="T52" fmla="*/ 27 w 39"/>
                <a:gd name="T53" fmla="*/ 6 h 40"/>
                <a:gd name="T54" fmla="*/ 28 w 39"/>
                <a:gd name="T55" fmla="*/ 4 h 40"/>
                <a:gd name="T56" fmla="*/ 29 w 39"/>
                <a:gd name="T57" fmla="*/ 3 h 40"/>
                <a:gd name="T58" fmla="*/ 28 w 39"/>
                <a:gd name="T59" fmla="*/ 4 h 40"/>
                <a:gd name="T60" fmla="*/ 27 w 39"/>
                <a:gd name="T61" fmla="*/ 6 h 40"/>
                <a:gd name="T62" fmla="*/ 27 w 39"/>
                <a:gd name="T63" fmla="*/ 6 h 40"/>
                <a:gd name="T64" fmla="*/ 25 w 39"/>
                <a:gd name="T65" fmla="*/ 5 h 40"/>
                <a:gd name="T66" fmla="*/ 25 w 39"/>
                <a:gd name="T67" fmla="*/ 5 h 40"/>
                <a:gd name="T68" fmla="*/ 20 w 39"/>
                <a:gd name="T69" fmla="*/ 4 h 40"/>
                <a:gd name="T70" fmla="*/ 20 w 39"/>
                <a:gd name="T71" fmla="*/ 4 h 40"/>
                <a:gd name="T72" fmla="*/ 7 w 39"/>
                <a:gd name="T7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40">
                  <a:moveTo>
                    <a:pt x="0" y="20"/>
                  </a:moveTo>
                  <a:cubicBezTo>
                    <a:pt x="0" y="17"/>
                    <a:pt x="1" y="14"/>
                    <a:pt x="3" y="10"/>
                  </a:cubicBezTo>
                  <a:cubicBezTo>
                    <a:pt x="3" y="10"/>
                    <a:pt x="3" y="10"/>
                    <a:pt x="3" y="10"/>
                  </a:cubicBezTo>
                  <a:cubicBezTo>
                    <a:pt x="8" y="2"/>
                    <a:pt x="15" y="0"/>
                    <a:pt x="20" y="0"/>
                  </a:cubicBezTo>
                  <a:cubicBezTo>
                    <a:pt x="20" y="0"/>
                    <a:pt x="20" y="0"/>
                    <a:pt x="20" y="0"/>
                  </a:cubicBezTo>
                  <a:cubicBezTo>
                    <a:pt x="25" y="0"/>
                    <a:pt x="28" y="2"/>
                    <a:pt x="29" y="3"/>
                  </a:cubicBezTo>
                  <a:cubicBezTo>
                    <a:pt x="29" y="3"/>
                    <a:pt x="29" y="3"/>
                    <a:pt x="29" y="3"/>
                  </a:cubicBezTo>
                  <a:cubicBezTo>
                    <a:pt x="36" y="6"/>
                    <a:pt x="39" y="13"/>
                    <a:pt x="39" y="19"/>
                  </a:cubicBezTo>
                  <a:cubicBezTo>
                    <a:pt x="39" y="19"/>
                    <a:pt x="39" y="19"/>
                    <a:pt x="39" y="19"/>
                  </a:cubicBezTo>
                  <a:cubicBezTo>
                    <a:pt x="39" y="28"/>
                    <a:pt x="33" y="36"/>
                    <a:pt x="26" y="39"/>
                  </a:cubicBezTo>
                  <a:cubicBezTo>
                    <a:pt x="26" y="39"/>
                    <a:pt x="26" y="39"/>
                    <a:pt x="26" y="39"/>
                  </a:cubicBezTo>
                  <a:cubicBezTo>
                    <a:pt x="25" y="40"/>
                    <a:pt x="23" y="40"/>
                    <a:pt x="21" y="40"/>
                  </a:cubicBezTo>
                  <a:cubicBezTo>
                    <a:pt x="21" y="40"/>
                    <a:pt x="21" y="40"/>
                    <a:pt x="21" y="40"/>
                  </a:cubicBezTo>
                  <a:cubicBezTo>
                    <a:pt x="12" y="40"/>
                    <a:pt x="0" y="32"/>
                    <a:pt x="0" y="20"/>
                  </a:cubicBezTo>
                  <a:close/>
                  <a:moveTo>
                    <a:pt x="7" y="12"/>
                  </a:moveTo>
                  <a:cubicBezTo>
                    <a:pt x="5" y="15"/>
                    <a:pt x="4" y="18"/>
                    <a:pt x="4" y="20"/>
                  </a:cubicBezTo>
                  <a:cubicBezTo>
                    <a:pt x="4" y="20"/>
                    <a:pt x="4" y="20"/>
                    <a:pt x="4" y="20"/>
                  </a:cubicBezTo>
                  <a:cubicBezTo>
                    <a:pt x="4" y="25"/>
                    <a:pt x="7" y="29"/>
                    <a:pt x="10" y="31"/>
                  </a:cubicBezTo>
                  <a:cubicBezTo>
                    <a:pt x="10" y="31"/>
                    <a:pt x="10" y="31"/>
                    <a:pt x="10" y="31"/>
                  </a:cubicBezTo>
                  <a:cubicBezTo>
                    <a:pt x="13" y="34"/>
                    <a:pt x="18" y="36"/>
                    <a:pt x="21" y="36"/>
                  </a:cubicBezTo>
                  <a:cubicBezTo>
                    <a:pt x="21" y="36"/>
                    <a:pt x="21" y="36"/>
                    <a:pt x="21" y="36"/>
                  </a:cubicBezTo>
                  <a:cubicBezTo>
                    <a:pt x="23" y="36"/>
                    <a:pt x="24" y="36"/>
                    <a:pt x="25" y="35"/>
                  </a:cubicBezTo>
                  <a:cubicBezTo>
                    <a:pt x="25" y="35"/>
                    <a:pt x="25" y="35"/>
                    <a:pt x="25" y="35"/>
                  </a:cubicBezTo>
                  <a:cubicBezTo>
                    <a:pt x="30" y="34"/>
                    <a:pt x="35" y="26"/>
                    <a:pt x="35" y="19"/>
                  </a:cubicBezTo>
                  <a:cubicBezTo>
                    <a:pt x="35" y="19"/>
                    <a:pt x="35" y="19"/>
                    <a:pt x="35" y="19"/>
                  </a:cubicBezTo>
                  <a:cubicBezTo>
                    <a:pt x="35" y="14"/>
                    <a:pt x="33" y="9"/>
                    <a:pt x="27" y="6"/>
                  </a:cubicBezTo>
                  <a:cubicBezTo>
                    <a:pt x="27" y="6"/>
                    <a:pt x="27" y="6"/>
                    <a:pt x="27" y="6"/>
                  </a:cubicBezTo>
                  <a:cubicBezTo>
                    <a:pt x="28" y="4"/>
                    <a:pt x="28" y="4"/>
                    <a:pt x="28" y="4"/>
                  </a:cubicBezTo>
                  <a:cubicBezTo>
                    <a:pt x="29" y="3"/>
                    <a:pt x="29" y="3"/>
                    <a:pt x="29" y="3"/>
                  </a:cubicBezTo>
                  <a:cubicBezTo>
                    <a:pt x="28" y="4"/>
                    <a:pt x="28" y="4"/>
                    <a:pt x="28" y="4"/>
                  </a:cubicBezTo>
                  <a:cubicBezTo>
                    <a:pt x="27" y="6"/>
                    <a:pt x="27" y="6"/>
                    <a:pt x="27" y="6"/>
                  </a:cubicBezTo>
                  <a:cubicBezTo>
                    <a:pt x="27" y="6"/>
                    <a:pt x="27" y="6"/>
                    <a:pt x="27" y="6"/>
                  </a:cubicBezTo>
                  <a:cubicBezTo>
                    <a:pt x="27" y="6"/>
                    <a:pt x="26" y="6"/>
                    <a:pt x="25" y="5"/>
                  </a:cubicBezTo>
                  <a:cubicBezTo>
                    <a:pt x="25" y="5"/>
                    <a:pt x="25" y="5"/>
                    <a:pt x="25" y="5"/>
                  </a:cubicBezTo>
                  <a:cubicBezTo>
                    <a:pt x="23" y="4"/>
                    <a:pt x="22" y="4"/>
                    <a:pt x="20" y="4"/>
                  </a:cubicBezTo>
                  <a:cubicBezTo>
                    <a:pt x="20" y="4"/>
                    <a:pt x="20" y="4"/>
                    <a:pt x="20" y="4"/>
                  </a:cubicBezTo>
                  <a:cubicBezTo>
                    <a:pt x="16" y="4"/>
                    <a:pt x="11" y="5"/>
                    <a:pt x="7"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659">
              <a:extLst>
                <a:ext uri="{FF2B5EF4-FFF2-40B4-BE49-F238E27FC236}">
                  <a16:creationId xmlns:a16="http://schemas.microsoft.com/office/drawing/2014/main" id="{870CED3B-84EA-4DA9-97A3-EECB857354A0}"/>
                </a:ext>
              </a:extLst>
            </p:cNvPr>
            <p:cNvSpPr/>
            <p:nvPr/>
          </p:nvSpPr>
          <p:spPr bwMode="auto">
            <a:xfrm rot="964014">
              <a:off x="9670369" y="874248"/>
              <a:ext cx="118378" cy="112096"/>
            </a:xfrm>
            <a:custGeom>
              <a:avLst/>
              <a:gdLst>
                <a:gd name="T0" fmla="*/ 0 w 23"/>
                <a:gd name="T1" fmla="*/ 16 h 21"/>
                <a:gd name="T2" fmla="*/ 15 w 23"/>
                <a:gd name="T3" fmla="*/ 6 h 21"/>
                <a:gd name="T4" fmla="*/ 5 w 23"/>
                <a:gd name="T5" fmla="*/ 21 h 21"/>
                <a:gd name="T6" fmla="*/ 0 w 23"/>
                <a:gd name="T7" fmla="*/ 16 h 21"/>
              </a:gdLst>
              <a:ahLst/>
              <a:cxnLst>
                <a:cxn ang="0">
                  <a:pos x="T0" y="T1"/>
                </a:cxn>
                <a:cxn ang="0">
                  <a:pos x="T2" y="T3"/>
                </a:cxn>
                <a:cxn ang="0">
                  <a:pos x="T4" y="T5"/>
                </a:cxn>
                <a:cxn ang="0">
                  <a:pos x="T6" y="T7"/>
                </a:cxn>
              </a:cxnLst>
              <a:rect l="0" t="0" r="r" b="b"/>
              <a:pathLst>
                <a:path w="23" h="21">
                  <a:moveTo>
                    <a:pt x="0" y="16"/>
                  </a:moveTo>
                  <a:cubicBezTo>
                    <a:pt x="0" y="16"/>
                    <a:pt x="7" y="0"/>
                    <a:pt x="15" y="6"/>
                  </a:cubicBezTo>
                  <a:cubicBezTo>
                    <a:pt x="23" y="12"/>
                    <a:pt x="10" y="20"/>
                    <a:pt x="5" y="21"/>
                  </a:cubicBezTo>
                  <a:lnTo>
                    <a:pt x="0" y="1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660">
              <a:extLst>
                <a:ext uri="{FF2B5EF4-FFF2-40B4-BE49-F238E27FC236}">
                  <a16:creationId xmlns:a16="http://schemas.microsoft.com/office/drawing/2014/main" id="{758B2B0E-21A2-4D93-9C51-AC805B7C0120}"/>
                </a:ext>
              </a:extLst>
            </p:cNvPr>
            <p:cNvSpPr>
              <a:spLocks noEditPoints="1"/>
            </p:cNvSpPr>
            <p:nvPr/>
          </p:nvSpPr>
          <p:spPr bwMode="auto">
            <a:xfrm rot="964014">
              <a:off x="9656285" y="885170"/>
              <a:ext cx="109610" cy="107611"/>
            </a:xfrm>
            <a:custGeom>
              <a:avLst/>
              <a:gdLst>
                <a:gd name="T0" fmla="*/ 5 w 21"/>
                <a:gd name="T1" fmla="*/ 20 h 20"/>
                <a:gd name="T2" fmla="*/ 1 w 21"/>
                <a:gd name="T3" fmla="*/ 15 h 20"/>
                <a:gd name="T4" fmla="*/ 2 w 21"/>
                <a:gd name="T5" fmla="*/ 13 h 20"/>
                <a:gd name="T6" fmla="*/ 4 w 21"/>
                <a:gd name="T7" fmla="*/ 14 h 20"/>
                <a:gd name="T8" fmla="*/ 2 w 21"/>
                <a:gd name="T9" fmla="*/ 13 h 20"/>
                <a:gd name="T10" fmla="*/ 1 w 21"/>
                <a:gd name="T11" fmla="*/ 15 h 20"/>
                <a:gd name="T12" fmla="*/ 1 w 21"/>
                <a:gd name="T13" fmla="*/ 12 h 20"/>
                <a:gd name="T14" fmla="*/ 1 w 21"/>
                <a:gd name="T15" fmla="*/ 12 h 20"/>
                <a:gd name="T16" fmla="*/ 4 w 21"/>
                <a:gd name="T17" fmla="*/ 6 h 20"/>
                <a:gd name="T18" fmla="*/ 4 w 21"/>
                <a:gd name="T19" fmla="*/ 6 h 20"/>
                <a:gd name="T20" fmla="*/ 13 w 21"/>
                <a:gd name="T21" fmla="*/ 0 h 20"/>
                <a:gd name="T22" fmla="*/ 13 w 21"/>
                <a:gd name="T23" fmla="*/ 0 h 20"/>
                <a:gd name="T24" fmla="*/ 18 w 21"/>
                <a:gd name="T25" fmla="*/ 1 h 20"/>
                <a:gd name="T26" fmla="*/ 18 w 21"/>
                <a:gd name="T27" fmla="*/ 1 h 20"/>
                <a:gd name="T28" fmla="*/ 21 w 21"/>
                <a:gd name="T29" fmla="*/ 7 h 20"/>
                <a:gd name="T30" fmla="*/ 21 w 21"/>
                <a:gd name="T31" fmla="*/ 7 h 20"/>
                <a:gd name="T32" fmla="*/ 7 w 21"/>
                <a:gd name="T33" fmla="*/ 20 h 20"/>
                <a:gd name="T34" fmla="*/ 7 w 21"/>
                <a:gd name="T35" fmla="*/ 20 h 20"/>
                <a:gd name="T36" fmla="*/ 7 w 21"/>
                <a:gd name="T37" fmla="*/ 20 h 20"/>
                <a:gd name="T38" fmla="*/ 7 w 21"/>
                <a:gd name="T39" fmla="*/ 20 h 20"/>
                <a:gd name="T40" fmla="*/ 5 w 21"/>
                <a:gd name="T41" fmla="*/ 20 h 20"/>
                <a:gd name="T42" fmla="*/ 7 w 21"/>
                <a:gd name="T43" fmla="*/ 16 h 20"/>
                <a:gd name="T44" fmla="*/ 17 w 21"/>
                <a:gd name="T45" fmla="*/ 7 h 20"/>
                <a:gd name="T46" fmla="*/ 17 w 21"/>
                <a:gd name="T47" fmla="*/ 7 h 20"/>
                <a:gd name="T48" fmla="*/ 15 w 21"/>
                <a:gd name="T49" fmla="*/ 4 h 20"/>
                <a:gd name="T50" fmla="*/ 15 w 21"/>
                <a:gd name="T51" fmla="*/ 4 h 20"/>
                <a:gd name="T52" fmla="*/ 13 w 21"/>
                <a:gd name="T53" fmla="*/ 4 h 20"/>
                <a:gd name="T54" fmla="*/ 13 w 21"/>
                <a:gd name="T55" fmla="*/ 4 h 20"/>
                <a:gd name="T56" fmla="*/ 7 w 21"/>
                <a:gd name="T57" fmla="*/ 9 h 20"/>
                <a:gd name="T58" fmla="*/ 7 w 21"/>
                <a:gd name="T59" fmla="*/ 9 h 20"/>
                <a:gd name="T60" fmla="*/ 5 w 21"/>
                <a:gd name="T61" fmla="*/ 13 h 20"/>
                <a:gd name="T62" fmla="*/ 5 w 21"/>
                <a:gd name="T63" fmla="*/ 13 h 20"/>
                <a:gd name="T64" fmla="*/ 7 w 21"/>
                <a:gd name="T6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5" y="20"/>
                  </a:moveTo>
                  <a:cubicBezTo>
                    <a:pt x="1" y="15"/>
                    <a:pt x="1" y="15"/>
                    <a:pt x="1" y="15"/>
                  </a:cubicBezTo>
                  <a:cubicBezTo>
                    <a:pt x="2" y="13"/>
                    <a:pt x="2" y="13"/>
                    <a:pt x="2" y="13"/>
                  </a:cubicBezTo>
                  <a:cubicBezTo>
                    <a:pt x="4" y="14"/>
                    <a:pt x="4" y="14"/>
                    <a:pt x="4" y="14"/>
                  </a:cubicBezTo>
                  <a:cubicBezTo>
                    <a:pt x="2" y="13"/>
                    <a:pt x="2" y="13"/>
                    <a:pt x="2" y="13"/>
                  </a:cubicBezTo>
                  <a:cubicBezTo>
                    <a:pt x="1" y="15"/>
                    <a:pt x="1" y="15"/>
                    <a:pt x="1" y="15"/>
                  </a:cubicBezTo>
                  <a:cubicBezTo>
                    <a:pt x="0" y="14"/>
                    <a:pt x="0" y="13"/>
                    <a:pt x="1" y="12"/>
                  </a:cubicBezTo>
                  <a:cubicBezTo>
                    <a:pt x="1" y="12"/>
                    <a:pt x="1" y="12"/>
                    <a:pt x="1" y="12"/>
                  </a:cubicBezTo>
                  <a:cubicBezTo>
                    <a:pt x="1" y="12"/>
                    <a:pt x="2" y="9"/>
                    <a:pt x="4" y="6"/>
                  </a:cubicBezTo>
                  <a:cubicBezTo>
                    <a:pt x="4" y="6"/>
                    <a:pt x="4" y="6"/>
                    <a:pt x="4" y="6"/>
                  </a:cubicBezTo>
                  <a:cubicBezTo>
                    <a:pt x="6" y="3"/>
                    <a:pt x="9" y="0"/>
                    <a:pt x="13" y="0"/>
                  </a:cubicBezTo>
                  <a:cubicBezTo>
                    <a:pt x="13" y="0"/>
                    <a:pt x="13" y="0"/>
                    <a:pt x="13" y="0"/>
                  </a:cubicBezTo>
                  <a:cubicBezTo>
                    <a:pt x="15" y="0"/>
                    <a:pt x="16" y="0"/>
                    <a:pt x="18" y="1"/>
                  </a:cubicBezTo>
                  <a:cubicBezTo>
                    <a:pt x="18" y="1"/>
                    <a:pt x="18" y="1"/>
                    <a:pt x="18" y="1"/>
                  </a:cubicBezTo>
                  <a:cubicBezTo>
                    <a:pt x="20" y="3"/>
                    <a:pt x="21" y="5"/>
                    <a:pt x="21" y="7"/>
                  </a:cubicBezTo>
                  <a:cubicBezTo>
                    <a:pt x="21" y="7"/>
                    <a:pt x="21" y="7"/>
                    <a:pt x="21" y="7"/>
                  </a:cubicBezTo>
                  <a:cubicBezTo>
                    <a:pt x="21" y="15"/>
                    <a:pt x="12" y="19"/>
                    <a:pt x="7" y="20"/>
                  </a:cubicBezTo>
                  <a:cubicBezTo>
                    <a:pt x="7" y="20"/>
                    <a:pt x="7" y="20"/>
                    <a:pt x="7" y="20"/>
                  </a:cubicBezTo>
                  <a:cubicBezTo>
                    <a:pt x="7" y="20"/>
                    <a:pt x="7" y="20"/>
                    <a:pt x="7" y="20"/>
                  </a:cubicBezTo>
                  <a:cubicBezTo>
                    <a:pt x="7" y="20"/>
                    <a:pt x="7" y="20"/>
                    <a:pt x="7" y="20"/>
                  </a:cubicBezTo>
                  <a:cubicBezTo>
                    <a:pt x="6" y="20"/>
                    <a:pt x="6" y="20"/>
                    <a:pt x="5" y="20"/>
                  </a:cubicBezTo>
                  <a:close/>
                  <a:moveTo>
                    <a:pt x="7" y="16"/>
                  </a:moveTo>
                  <a:cubicBezTo>
                    <a:pt x="11" y="15"/>
                    <a:pt x="18" y="10"/>
                    <a:pt x="17" y="7"/>
                  </a:cubicBezTo>
                  <a:cubicBezTo>
                    <a:pt x="17" y="7"/>
                    <a:pt x="17" y="7"/>
                    <a:pt x="17" y="7"/>
                  </a:cubicBezTo>
                  <a:cubicBezTo>
                    <a:pt x="17" y="7"/>
                    <a:pt x="17" y="6"/>
                    <a:pt x="15" y="4"/>
                  </a:cubicBezTo>
                  <a:cubicBezTo>
                    <a:pt x="15" y="4"/>
                    <a:pt x="15" y="4"/>
                    <a:pt x="15" y="4"/>
                  </a:cubicBezTo>
                  <a:cubicBezTo>
                    <a:pt x="15" y="4"/>
                    <a:pt x="14" y="4"/>
                    <a:pt x="13" y="4"/>
                  </a:cubicBezTo>
                  <a:cubicBezTo>
                    <a:pt x="13" y="4"/>
                    <a:pt x="13" y="4"/>
                    <a:pt x="13" y="4"/>
                  </a:cubicBezTo>
                  <a:cubicBezTo>
                    <a:pt x="12" y="4"/>
                    <a:pt x="9" y="6"/>
                    <a:pt x="7" y="9"/>
                  </a:cubicBezTo>
                  <a:cubicBezTo>
                    <a:pt x="7" y="9"/>
                    <a:pt x="7" y="9"/>
                    <a:pt x="7" y="9"/>
                  </a:cubicBezTo>
                  <a:cubicBezTo>
                    <a:pt x="6" y="10"/>
                    <a:pt x="5" y="12"/>
                    <a:pt x="5" y="13"/>
                  </a:cubicBezTo>
                  <a:cubicBezTo>
                    <a:pt x="5" y="13"/>
                    <a:pt x="5" y="13"/>
                    <a:pt x="5" y="13"/>
                  </a:cubicBezTo>
                  <a:cubicBezTo>
                    <a:pt x="7" y="16"/>
                    <a:pt x="7" y="16"/>
                    <a:pt x="7" y="1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661">
              <a:extLst>
                <a:ext uri="{FF2B5EF4-FFF2-40B4-BE49-F238E27FC236}">
                  <a16:creationId xmlns:a16="http://schemas.microsoft.com/office/drawing/2014/main" id="{755F3887-1778-447C-91E5-BD2B4E04D257}"/>
                </a:ext>
              </a:extLst>
            </p:cNvPr>
            <p:cNvSpPr/>
            <p:nvPr/>
          </p:nvSpPr>
          <p:spPr bwMode="auto">
            <a:xfrm rot="964014">
              <a:off x="9600812" y="834815"/>
              <a:ext cx="98648" cy="100885"/>
            </a:xfrm>
            <a:custGeom>
              <a:avLst/>
              <a:gdLst>
                <a:gd name="T0" fmla="*/ 6 w 19"/>
                <a:gd name="T1" fmla="*/ 18 h 19"/>
                <a:gd name="T2" fmla="*/ 8 w 19"/>
                <a:gd name="T3" fmla="*/ 1 h 19"/>
                <a:gd name="T4" fmla="*/ 12 w 19"/>
                <a:gd name="T5" fmla="*/ 19 h 19"/>
                <a:gd name="T6" fmla="*/ 6 w 19"/>
                <a:gd name="T7" fmla="*/ 18 h 19"/>
              </a:gdLst>
              <a:ahLst/>
              <a:cxnLst>
                <a:cxn ang="0">
                  <a:pos x="T0" y="T1"/>
                </a:cxn>
                <a:cxn ang="0">
                  <a:pos x="T2" y="T3"/>
                </a:cxn>
                <a:cxn ang="0">
                  <a:pos x="T4" y="T5"/>
                </a:cxn>
                <a:cxn ang="0">
                  <a:pos x="T6" y="T7"/>
                </a:cxn>
              </a:cxnLst>
              <a:rect l="0" t="0" r="r" b="b"/>
              <a:pathLst>
                <a:path w="19" h="19">
                  <a:moveTo>
                    <a:pt x="6" y="18"/>
                  </a:moveTo>
                  <a:cubicBezTo>
                    <a:pt x="6" y="18"/>
                    <a:pt x="0" y="2"/>
                    <a:pt x="8" y="1"/>
                  </a:cubicBezTo>
                  <a:cubicBezTo>
                    <a:pt x="19" y="0"/>
                    <a:pt x="16" y="14"/>
                    <a:pt x="12" y="19"/>
                  </a:cubicBezTo>
                  <a:lnTo>
                    <a:pt x="6" y="18"/>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662">
              <a:extLst>
                <a:ext uri="{FF2B5EF4-FFF2-40B4-BE49-F238E27FC236}">
                  <a16:creationId xmlns:a16="http://schemas.microsoft.com/office/drawing/2014/main" id="{DA68AAA3-82EB-41AC-87C2-39A6D12DE920}"/>
                </a:ext>
              </a:extLst>
            </p:cNvPr>
            <p:cNvSpPr>
              <a:spLocks noEditPoints="1"/>
            </p:cNvSpPr>
            <p:nvPr/>
          </p:nvSpPr>
          <p:spPr bwMode="auto">
            <a:xfrm rot="964014">
              <a:off x="9610842" y="830199"/>
              <a:ext cx="76727" cy="116579"/>
            </a:xfrm>
            <a:custGeom>
              <a:avLst/>
              <a:gdLst>
                <a:gd name="T0" fmla="*/ 10 w 15"/>
                <a:gd name="T1" fmla="*/ 22 h 22"/>
                <a:gd name="T2" fmla="*/ 4 w 15"/>
                <a:gd name="T3" fmla="*/ 21 h 22"/>
                <a:gd name="T4" fmla="*/ 4 w 15"/>
                <a:gd name="T5" fmla="*/ 19 h 22"/>
                <a:gd name="T6" fmla="*/ 6 w 15"/>
                <a:gd name="T7" fmla="*/ 19 h 22"/>
                <a:gd name="T8" fmla="*/ 4 w 15"/>
                <a:gd name="T9" fmla="*/ 19 h 22"/>
                <a:gd name="T10" fmla="*/ 4 w 15"/>
                <a:gd name="T11" fmla="*/ 21 h 22"/>
                <a:gd name="T12" fmla="*/ 2 w 15"/>
                <a:gd name="T13" fmla="*/ 20 h 22"/>
                <a:gd name="T14" fmla="*/ 2 w 15"/>
                <a:gd name="T15" fmla="*/ 20 h 22"/>
                <a:gd name="T16" fmla="*/ 0 w 15"/>
                <a:gd name="T17" fmla="*/ 9 h 22"/>
                <a:gd name="T18" fmla="*/ 0 w 15"/>
                <a:gd name="T19" fmla="*/ 9 h 22"/>
                <a:gd name="T20" fmla="*/ 6 w 15"/>
                <a:gd name="T21" fmla="*/ 0 h 22"/>
                <a:gd name="T22" fmla="*/ 6 w 15"/>
                <a:gd name="T23" fmla="*/ 0 h 22"/>
                <a:gd name="T24" fmla="*/ 8 w 15"/>
                <a:gd name="T25" fmla="*/ 0 h 22"/>
                <a:gd name="T26" fmla="*/ 8 w 15"/>
                <a:gd name="T27" fmla="*/ 0 h 22"/>
                <a:gd name="T28" fmla="*/ 14 w 15"/>
                <a:gd name="T29" fmla="*/ 3 h 22"/>
                <a:gd name="T30" fmla="*/ 14 w 15"/>
                <a:gd name="T31" fmla="*/ 3 h 22"/>
                <a:gd name="T32" fmla="*/ 15 w 15"/>
                <a:gd name="T33" fmla="*/ 9 h 22"/>
                <a:gd name="T34" fmla="*/ 15 w 15"/>
                <a:gd name="T35" fmla="*/ 9 h 22"/>
                <a:gd name="T36" fmla="*/ 12 w 15"/>
                <a:gd name="T37" fmla="*/ 21 h 22"/>
                <a:gd name="T38" fmla="*/ 12 w 15"/>
                <a:gd name="T39" fmla="*/ 21 h 22"/>
                <a:gd name="T40" fmla="*/ 10 w 15"/>
                <a:gd name="T41" fmla="*/ 22 h 22"/>
                <a:gd name="T42" fmla="*/ 10 w 15"/>
                <a:gd name="T43" fmla="*/ 22 h 22"/>
                <a:gd name="T44" fmla="*/ 10 w 15"/>
                <a:gd name="T45" fmla="*/ 22 h 22"/>
                <a:gd name="T46" fmla="*/ 9 w 15"/>
                <a:gd name="T47" fmla="*/ 18 h 22"/>
                <a:gd name="T48" fmla="*/ 11 w 15"/>
                <a:gd name="T49" fmla="*/ 9 h 22"/>
                <a:gd name="T50" fmla="*/ 11 w 15"/>
                <a:gd name="T51" fmla="*/ 9 h 22"/>
                <a:gd name="T52" fmla="*/ 8 w 15"/>
                <a:gd name="T53" fmla="*/ 4 h 22"/>
                <a:gd name="T54" fmla="*/ 8 w 15"/>
                <a:gd name="T55" fmla="*/ 4 h 22"/>
                <a:gd name="T56" fmla="*/ 7 w 15"/>
                <a:gd name="T57" fmla="*/ 4 h 22"/>
                <a:gd name="T58" fmla="*/ 7 w 15"/>
                <a:gd name="T59" fmla="*/ 4 h 22"/>
                <a:gd name="T60" fmla="*/ 4 w 15"/>
                <a:gd name="T61" fmla="*/ 9 h 22"/>
                <a:gd name="T62" fmla="*/ 4 w 15"/>
                <a:gd name="T63" fmla="*/ 9 h 22"/>
                <a:gd name="T64" fmla="*/ 5 w 15"/>
                <a:gd name="T65" fmla="*/ 17 h 22"/>
                <a:gd name="T66" fmla="*/ 5 w 15"/>
                <a:gd name="T67" fmla="*/ 17 h 22"/>
                <a:gd name="T68" fmla="*/ 9 w 15"/>
                <a:gd name="T6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10" y="22"/>
                  </a:moveTo>
                  <a:cubicBezTo>
                    <a:pt x="4" y="21"/>
                    <a:pt x="4" y="21"/>
                    <a:pt x="4" y="21"/>
                  </a:cubicBezTo>
                  <a:cubicBezTo>
                    <a:pt x="4" y="19"/>
                    <a:pt x="4" y="19"/>
                    <a:pt x="4" y="19"/>
                  </a:cubicBezTo>
                  <a:cubicBezTo>
                    <a:pt x="6" y="19"/>
                    <a:pt x="6" y="19"/>
                    <a:pt x="6" y="19"/>
                  </a:cubicBezTo>
                  <a:cubicBezTo>
                    <a:pt x="4" y="19"/>
                    <a:pt x="4" y="19"/>
                    <a:pt x="4" y="19"/>
                  </a:cubicBezTo>
                  <a:cubicBezTo>
                    <a:pt x="4" y="21"/>
                    <a:pt x="4" y="21"/>
                    <a:pt x="4" y="21"/>
                  </a:cubicBezTo>
                  <a:cubicBezTo>
                    <a:pt x="3" y="21"/>
                    <a:pt x="2" y="21"/>
                    <a:pt x="2" y="20"/>
                  </a:cubicBezTo>
                  <a:cubicBezTo>
                    <a:pt x="2" y="20"/>
                    <a:pt x="2" y="20"/>
                    <a:pt x="2" y="20"/>
                  </a:cubicBezTo>
                  <a:cubicBezTo>
                    <a:pt x="2" y="20"/>
                    <a:pt x="0" y="14"/>
                    <a:pt x="0" y="9"/>
                  </a:cubicBezTo>
                  <a:cubicBezTo>
                    <a:pt x="0" y="9"/>
                    <a:pt x="0" y="9"/>
                    <a:pt x="0" y="9"/>
                  </a:cubicBezTo>
                  <a:cubicBezTo>
                    <a:pt x="0" y="5"/>
                    <a:pt x="1" y="1"/>
                    <a:pt x="6" y="0"/>
                  </a:cubicBezTo>
                  <a:cubicBezTo>
                    <a:pt x="6" y="0"/>
                    <a:pt x="6" y="0"/>
                    <a:pt x="6" y="0"/>
                  </a:cubicBezTo>
                  <a:cubicBezTo>
                    <a:pt x="7" y="0"/>
                    <a:pt x="7" y="0"/>
                    <a:pt x="8" y="0"/>
                  </a:cubicBezTo>
                  <a:cubicBezTo>
                    <a:pt x="8" y="0"/>
                    <a:pt x="8" y="0"/>
                    <a:pt x="8" y="0"/>
                  </a:cubicBezTo>
                  <a:cubicBezTo>
                    <a:pt x="10" y="0"/>
                    <a:pt x="13" y="1"/>
                    <a:pt x="14" y="3"/>
                  </a:cubicBezTo>
                  <a:cubicBezTo>
                    <a:pt x="14" y="3"/>
                    <a:pt x="14" y="3"/>
                    <a:pt x="14" y="3"/>
                  </a:cubicBezTo>
                  <a:cubicBezTo>
                    <a:pt x="15" y="5"/>
                    <a:pt x="15" y="7"/>
                    <a:pt x="15" y="9"/>
                  </a:cubicBezTo>
                  <a:cubicBezTo>
                    <a:pt x="15" y="9"/>
                    <a:pt x="15" y="9"/>
                    <a:pt x="15" y="9"/>
                  </a:cubicBezTo>
                  <a:cubicBezTo>
                    <a:pt x="15" y="14"/>
                    <a:pt x="14" y="18"/>
                    <a:pt x="12" y="21"/>
                  </a:cubicBezTo>
                  <a:cubicBezTo>
                    <a:pt x="12" y="21"/>
                    <a:pt x="12" y="21"/>
                    <a:pt x="12" y="21"/>
                  </a:cubicBezTo>
                  <a:cubicBezTo>
                    <a:pt x="12" y="21"/>
                    <a:pt x="11" y="22"/>
                    <a:pt x="10" y="22"/>
                  </a:cubicBezTo>
                  <a:cubicBezTo>
                    <a:pt x="10" y="22"/>
                    <a:pt x="10" y="22"/>
                    <a:pt x="10" y="22"/>
                  </a:cubicBezTo>
                  <a:cubicBezTo>
                    <a:pt x="10" y="22"/>
                    <a:pt x="10" y="22"/>
                    <a:pt x="10" y="22"/>
                  </a:cubicBezTo>
                  <a:close/>
                  <a:moveTo>
                    <a:pt x="9" y="18"/>
                  </a:moveTo>
                  <a:cubicBezTo>
                    <a:pt x="10" y="16"/>
                    <a:pt x="11" y="12"/>
                    <a:pt x="11" y="9"/>
                  </a:cubicBezTo>
                  <a:cubicBezTo>
                    <a:pt x="11" y="9"/>
                    <a:pt x="11" y="9"/>
                    <a:pt x="11" y="9"/>
                  </a:cubicBezTo>
                  <a:cubicBezTo>
                    <a:pt x="11" y="5"/>
                    <a:pt x="11" y="4"/>
                    <a:pt x="8" y="4"/>
                  </a:cubicBezTo>
                  <a:cubicBezTo>
                    <a:pt x="8" y="4"/>
                    <a:pt x="8" y="4"/>
                    <a:pt x="8" y="4"/>
                  </a:cubicBezTo>
                  <a:cubicBezTo>
                    <a:pt x="7" y="4"/>
                    <a:pt x="7" y="4"/>
                    <a:pt x="7" y="4"/>
                  </a:cubicBezTo>
                  <a:cubicBezTo>
                    <a:pt x="7" y="4"/>
                    <a:pt x="7" y="4"/>
                    <a:pt x="7" y="4"/>
                  </a:cubicBezTo>
                  <a:cubicBezTo>
                    <a:pt x="4" y="4"/>
                    <a:pt x="4" y="6"/>
                    <a:pt x="4" y="9"/>
                  </a:cubicBezTo>
                  <a:cubicBezTo>
                    <a:pt x="4" y="9"/>
                    <a:pt x="4" y="9"/>
                    <a:pt x="4" y="9"/>
                  </a:cubicBezTo>
                  <a:cubicBezTo>
                    <a:pt x="4" y="12"/>
                    <a:pt x="5" y="16"/>
                    <a:pt x="5" y="17"/>
                  </a:cubicBezTo>
                  <a:cubicBezTo>
                    <a:pt x="5" y="17"/>
                    <a:pt x="5" y="17"/>
                    <a:pt x="5" y="17"/>
                  </a:cubicBezTo>
                  <a:cubicBezTo>
                    <a:pt x="9" y="18"/>
                    <a:pt x="9" y="18"/>
                    <a:pt x="9" y="1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663">
              <a:extLst>
                <a:ext uri="{FF2B5EF4-FFF2-40B4-BE49-F238E27FC236}">
                  <a16:creationId xmlns:a16="http://schemas.microsoft.com/office/drawing/2014/main" id="{67105180-32E6-4ED4-9BF1-6C10DD2ADE8F}"/>
                </a:ext>
              </a:extLst>
            </p:cNvPr>
            <p:cNvSpPr/>
            <p:nvPr/>
          </p:nvSpPr>
          <p:spPr bwMode="auto">
            <a:xfrm rot="964014">
              <a:off x="9511061" y="822529"/>
              <a:ext cx="109610" cy="116579"/>
            </a:xfrm>
            <a:custGeom>
              <a:avLst/>
              <a:gdLst>
                <a:gd name="T0" fmla="*/ 16 w 21"/>
                <a:gd name="T1" fmla="*/ 22 h 22"/>
                <a:gd name="T2" fmla="*/ 5 w 21"/>
                <a:gd name="T3" fmla="*/ 8 h 22"/>
                <a:gd name="T4" fmla="*/ 21 w 21"/>
                <a:gd name="T5" fmla="*/ 18 h 22"/>
                <a:gd name="T6" fmla="*/ 16 w 21"/>
                <a:gd name="T7" fmla="*/ 22 h 22"/>
              </a:gdLst>
              <a:ahLst/>
              <a:cxnLst>
                <a:cxn ang="0">
                  <a:pos x="T0" y="T1"/>
                </a:cxn>
                <a:cxn ang="0">
                  <a:pos x="T2" y="T3"/>
                </a:cxn>
                <a:cxn ang="0">
                  <a:pos x="T4" y="T5"/>
                </a:cxn>
                <a:cxn ang="0">
                  <a:pos x="T6" y="T7"/>
                </a:cxn>
              </a:cxnLst>
              <a:rect l="0" t="0" r="r" b="b"/>
              <a:pathLst>
                <a:path w="21" h="22">
                  <a:moveTo>
                    <a:pt x="16" y="22"/>
                  </a:moveTo>
                  <a:cubicBezTo>
                    <a:pt x="16" y="22"/>
                    <a:pt x="0" y="15"/>
                    <a:pt x="5" y="8"/>
                  </a:cubicBezTo>
                  <a:cubicBezTo>
                    <a:pt x="11" y="0"/>
                    <a:pt x="19" y="12"/>
                    <a:pt x="21" y="18"/>
                  </a:cubicBezTo>
                  <a:lnTo>
                    <a:pt x="16" y="22"/>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664">
              <a:extLst>
                <a:ext uri="{FF2B5EF4-FFF2-40B4-BE49-F238E27FC236}">
                  <a16:creationId xmlns:a16="http://schemas.microsoft.com/office/drawing/2014/main" id="{D0B8C032-6C35-436A-89B2-5A721EDA42ED}"/>
                </a:ext>
              </a:extLst>
            </p:cNvPr>
            <p:cNvSpPr>
              <a:spLocks noEditPoints="1"/>
            </p:cNvSpPr>
            <p:nvPr/>
          </p:nvSpPr>
          <p:spPr bwMode="auto">
            <a:xfrm rot="964014">
              <a:off x="9517293" y="844823"/>
              <a:ext cx="107417" cy="107611"/>
            </a:xfrm>
            <a:custGeom>
              <a:avLst/>
              <a:gdLst>
                <a:gd name="T0" fmla="*/ 13 w 21"/>
                <a:gd name="T1" fmla="*/ 20 h 20"/>
                <a:gd name="T2" fmla="*/ 7 w 21"/>
                <a:gd name="T3" fmla="*/ 17 h 20"/>
                <a:gd name="T4" fmla="*/ 7 w 21"/>
                <a:gd name="T5" fmla="*/ 17 h 20"/>
                <a:gd name="T6" fmla="*/ 0 w 21"/>
                <a:gd name="T7" fmla="*/ 7 h 20"/>
                <a:gd name="T8" fmla="*/ 0 w 21"/>
                <a:gd name="T9" fmla="*/ 7 h 20"/>
                <a:gd name="T10" fmla="*/ 1 w 21"/>
                <a:gd name="T11" fmla="*/ 3 h 20"/>
                <a:gd name="T12" fmla="*/ 1 w 21"/>
                <a:gd name="T13" fmla="*/ 3 h 20"/>
                <a:gd name="T14" fmla="*/ 8 w 21"/>
                <a:gd name="T15" fmla="*/ 0 h 20"/>
                <a:gd name="T16" fmla="*/ 8 w 21"/>
                <a:gd name="T17" fmla="*/ 0 h 20"/>
                <a:gd name="T18" fmla="*/ 20 w 21"/>
                <a:gd name="T19" fmla="*/ 14 h 20"/>
                <a:gd name="T20" fmla="*/ 20 w 21"/>
                <a:gd name="T21" fmla="*/ 14 h 20"/>
                <a:gd name="T22" fmla="*/ 20 w 21"/>
                <a:gd name="T23" fmla="*/ 16 h 20"/>
                <a:gd name="T24" fmla="*/ 20 w 21"/>
                <a:gd name="T25" fmla="*/ 16 h 20"/>
                <a:gd name="T26" fmla="*/ 15 w 21"/>
                <a:gd name="T27" fmla="*/ 20 h 20"/>
                <a:gd name="T28" fmla="*/ 14 w 21"/>
                <a:gd name="T29" fmla="*/ 20 h 20"/>
                <a:gd name="T30" fmla="*/ 14 w 21"/>
                <a:gd name="T31" fmla="*/ 20 h 20"/>
                <a:gd name="T32" fmla="*/ 13 w 21"/>
                <a:gd name="T33" fmla="*/ 20 h 20"/>
                <a:gd name="T34" fmla="*/ 14 w 21"/>
                <a:gd name="T35" fmla="*/ 18 h 20"/>
                <a:gd name="T36" fmla="*/ 14 w 21"/>
                <a:gd name="T37" fmla="*/ 17 h 20"/>
                <a:gd name="T38" fmla="*/ 14 w 21"/>
                <a:gd name="T39" fmla="*/ 18 h 20"/>
                <a:gd name="T40" fmla="*/ 8 w 21"/>
                <a:gd name="T41" fmla="*/ 4 h 20"/>
                <a:gd name="T42" fmla="*/ 5 w 21"/>
                <a:gd name="T43" fmla="*/ 6 h 20"/>
                <a:gd name="T44" fmla="*/ 5 w 21"/>
                <a:gd name="T45" fmla="*/ 6 h 20"/>
                <a:gd name="T46" fmla="*/ 4 w 21"/>
                <a:gd name="T47" fmla="*/ 7 h 20"/>
                <a:gd name="T48" fmla="*/ 4 w 21"/>
                <a:gd name="T49" fmla="*/ 7 h 20"/>
                <a:gd name="T50" fmla="*/ 9 w 21"/>
                <a:gd name="T51" fmla="*/ 13 h 20"/>
                <a:gd name="T52" fmla="*/ 9 w 21"/>
                <a:gd name="T53" fmla="*/ 13 h 20"/>
                <a:gd name="T54" fmla="*/ 13 w 21"/>
                <a:gd name="T55" fmla="*/ 16 h 20"/>
                <a:gd name="T56" fmla="*/ 13 w 21"/>
                <a:gd name="T57" fmla="*/ 16 h 20"/>
                <a:gd name="T58" fmla="*/ 16 w 21"/>
                <a:gd name="T59" fmla="*/ 13 h 20"/>
                <a:gd name="T60" fmla="*/ 8 w 21"/>
                <a:gd name="T61" fmla="*/ 4 h 20"/>
                <a:gd name="T62" fmla="*/ 8 w 21"/>
                <a:gd name="T63" fmla="*/ 4 h 20"/>
                <a:gd name="T64" fmla="*/ 8 w 21"/>
                <a:gd name="T6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3" y="20"/>
                  </a:moveTo>
                  <a:cubicBezTo>
                    <a:pt x="13" y="20"/>
                    <a:pt x="10" y="19"/>
                    <a:pt x="7" y="17"/>
                  </a:cubicBezTo>
                  <a:cubicBezTo>
                    <a:pt x="7" y="17"/>
                    <a:pt x="7" y="17"/>
                    <a:pt x="7" y="17"/>
                  </a:cubicBezTo>
                  <a:cubicBezTo>
                    <a:pt x="4" y="15"/>
                    <a:pt x="0" y="12"/>
                    <a:pt x="0" y="7"/>
                  </a:cubicBezTo>
                  <a:cubicBezTo>
                    <a:pt x="0" y="7"/>
                    <a:pt x="0" y="7"/>
                    <a:pt x="0" y="7"/>
                  </a:cubicBezTo>
                  <a:cubicBezTo>
                    <a:pt x="0" y="6"/>
                    <a:pt x="0" y="4"/>
                    <a:pt x="1" y="3"/>
                  </a:cubicBezTo>
                  <a:cubicBezTo>
                    <a:pt x="1" y="3"/>
                    <a:pt x="1" y="3"/>
                    <a:pt x="1" y="3"/>
                  </a:cubicBezTo>
                  <a:cubicBezTo>
                    <a:pt x="3" y="1"/>
                    <a:pt x="5" y="0"/>
                    <a:pt x="8" y="0"/>
                  </a:cubicBezTo>
                  <a:cubicBezTo>
                    <a:pt x="8" y="0"/>
                    <a:pt x="8" y="0"/>
                    <a:pt x="8" y="0"/>
                  </a:cubicBezTo>
                  <a:cubicBezTo>
                    <a:pt x="15" y="0"/>
                    <a:pt x="19" y="9"/>
                    <a:pt x="20" y="14"/>
                  </a:cubicBezTo>
                  <a:cubicBezTo>
                    <a:pt x="20" y="14"/>
                    <a:pt x="20" y="14"/>
                    <a:pt x="20" y="14"/>
                  </a:cubicBezTo>
                  <a:cubicBezTo>
                    <a:pt x="21" y="14"/>
                    <a:pt x="20" y="15"/>
                    <a:pt x="20" y="16"/>
                  </a:cubicBezTo>
                  <a:cubicBezTo>
                    <a:pt x="20" y="16"/>
                    <a:pt x="20" y="16"/>
                    <a:pt x="20" y="16"/>
                  </a:cubicBezTo>
                  <a:cubicBezTo>
                    <a:pt x="15" y="20"/>
                    <a:pt x="15" y="20"/>
                    <a:pt x="15" y="20"/>
                  </a:cubicBezTo>
                  <a:cubicBezTo>
                    <a:pt x="15" y="20"/>
                    <a:pt x="14" y="20"/>
                    <a:pt x="14" y="20"/>
                  </a:cubicBezTo>
                  <a:cubicBezTo>
                    <a:pt x="14" y="20"/>
                    <a:pt x="14" y="20"/>
                    <a:pt x="14" y="20"/>
                  </a:cubicBezTo>
                  <a:cubicBezTo>
                    <a:pt x="13" y="20"/>
                    <a:pt x="13" y="20"/>
                    <a:pt x="13" y="20"/>
                  </a:cubicBezTo>
                  <a:close/>
                  <a:moveTo>
                    <a:pt x="14" y="18"/>
                  </a:moveTo>
                  <a:cubicBezTo>
                    <a:pt x="14" y="17"/>
                    <a:pt x="14" y="17"/>
                    <a:pt x="14" y="17"/>
                  </a:cubicBezTo>
                  <a:cubicBezTo>
                    <a:pt x="14" y="18"/>
                    <a:pt x="14" y="18"/>
                    <a:pt x="14" y="18"/>
                  </a:cubicBezTo>
                  <a:close/>
                  <a:moveTo>
                    <a:pt x="8" y="4"/>
                  </a:moveTo>
                  <a:cubicBezTo>
                    <a:pt x="7" y="4"/>
                    <a:pt x="6" y="4"/>
                    <a:pt x="5" y="6"/>
                  </a:cubicBezTo>
                  <a:cubicBezTo>
                    <a:pt x="5" y="6"/>
                    <a:pt x="5" y="6"/>
                    <a:pt x="5" y="6"/>
                  </a:cubicBezTo>
                  <a:cubicBezTo>
                    <a:pt x="4" y="6"/>
                    <a:pt x="4" y="7"/>
                    <a:pt x="4" y="7"/>
                  </a:cubicBezTo>
                  <a:cubicBezTo>
                    <a:pt x="4" y="7"/>
                    <a:pt x="4" y="7"/>
                    <a:pt x="4" y="7"/>
                  </a:cubicBezTo>
                  <a:cubicBezTo>
                    <a:pt x="4" y="9"/>
                    <a:pt x="6" y="12"/>
                    <a:pt x="9" y="13"/>
                  </a:cubicBezTo>
                  <a:cubicBezTo>
                    <a:pt x="9" y="13"/>
                    <a:pt x="9" y="13"/>
                    <a:pt x="9" y="13"/>
                  </a:cubicBezTo>
                  <a:cubicBezTo>
                    <a:pt x="11" y="15"/>
                    <a:pt x="12" y="16"/>
                    <a:pt x="13" y="16"/>
                  </a:cubicBezTo>
                  <a:cubicBezTo>
                    <a:pt x="13" y="16"/>
                    <a:pt x="13" y="16"/>
                    <a:pt x="13" y="16"/>
                  </a:cubicBezTo>
                  <a:cubicBezTo>
                    <a:pt x="16" y="13"/>
                    <a:pt x="16" y="13"/>
                    <a:pt x="16" y="13"/>
                  </a:cubicBezTo>
                  <a:cubicBezTo>
                    <a:pt x="15" y="10"/>
                    <a:pt x="11" y="4"/>
                    <a:pt x="8" y="4"/>
                  </a:cubicBezTo>
                  <a:cubicBezTo>
                    <a:pt x="8" y="4"/>
                    <a:pt x="8" y="4"/>
                    <a:pt x="8" y="4"/>
                  </a:cubicBezTo>
                  <a:cubicBezTo>
                    <a:pt x="8" y="4"/>
                    <a:pt x="8" y="4"/>
                    <a:pt x="8"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665">
              <a:extLst>
                <a:ext uri="{FF2B5EF4-FFF2-40B4-BE49-F238E27FC236}">
                  <a16:creationId xmlns:a16="http://schemas.microsoft.com/office/drawing/2014/main" id="{42D0BA7A-299F-4AB2-ACB6-35E74D335BA2}"/>
                </a:ext>
              </a:extLst>
            </p:cNvPr>
            <p:cNvSpPr/>
            <p:nvPr/>
          </p:nvSpPr>
          <p:spPr bwMode="auto">
            <a:xfrm rot="964014">
              <a:off x="9464460" y="912196"/>
              <a:ext cx="98648" cy="100885"/>
            </a:xfrm>
            <a:custGeom>
              <a:avLst/>
              <a:gdLst>
                <a:gd name="T0" fmla="*/ 19 w 19"/>
                <a:gd name="T1" fmla="*/ 13 h 19"/>
                <a:gd name="T2" fmla="*/ 1 w 19"/>
                <a:gd name="T3" fmla="*/ 10 h 19"/>
                <a:gd name="T4" fmla="*/ 19 w 19"/>
                <a:gd name="T5" fmla="*/ 6 h 19"/>
                <a:gd name="T6" fmla="*/ 19 w 19"/>
                <a:gd name="T7" fmla="*/ 13 h 19"/>
              </a:gdLst>
              <a:ahLst/>
              <a:cxnLst>
                <a:cxn ang="0">
                  <a:pos x="T0" y="T1"/>
                </a:cxn>
                <a:cxn ang="0">
                  <a:pos x="T2" y="T3"/>
                </a:cxn>
                <a:cxn ang="0">
                  <a:pos x="T4" y="T5"/>
                </a:cxn>
                <a:cxn ang="0">
                  <a:pos x="T6" y="T7"/>
                </a:cxn>
              </a:cxnLst>
              <a:rect l="0" t="0" r="r" b="b"/>
              <a:pathLst>
                <a:path w="19" h="19">
                  <a:moveTo>
                    <a:pt x="19" y="13"/>
                  </a:moveTo>
                  <a:cubicBezTo>
                    <a:pt x="19" y="13"/>
                    <a:pt x="2" y="19"/>
                    <a:pt x="1" y="10"/>
                  </a:cubicBezTo>
                  <a:cubicBezTo>
                    <a:pt x="0" y="0"/>
                    <a:pt x="14" y="3"/>
                    <a:pt x="19" y="6"/>
                  </a:cubicBezTo>
                  <a:lnTo>
                    <a:pt x="19" y="1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666">
              <a:extLst>
                <a:ext uri="{FF2B5EF4-FFF2-40B4-BE49-F238E27FC236}">
                  <a16:creationId xmlns:a16="http://schemas.microsoft.com/office/drawing/2014/main" id="{6D35DF17-C8D7-430E-81CA-296A396ABCA3}"/>
                </a:ext>
              </a:extLst>
            </p:cNvPr>
            <p:cNvSpPr>
              <a:spLocks noEditPoints="1"/>
            </p:cNvSpPr>
            <p:nvPr/>
          </p:nvSpPr>
          <p:spPr bwMode="auto">
            <a:xfrm rot="964014">
              <a:off x="9460878" y="917722"/>
              <a:ext cx="113994" cy="85193"/>
            </a:xfrm>
            <a:custGeom>
              <a:avLst/>
              <a:gdLst>
                <a:gd name="T0" fmla="*/ 0 w 22"/>
                <a:gd name="T1" fmla="*/ 10 h 16"/>
                <a:gd name="T2" fmla="*/ 0 w 22"/>
                <a:gd name="T3" fmla="*/ 8 h 16"/>
                <a:gd name="T4" fmla="*/ 0 w 22"/>
                <a:gd name="T5" fmla="*/ 8 h 16"/>
                <a:gd name="T6" fmla="*/ 3 w 22"/>
                <a:gd name="T7" fmla="*/ 2 h 16"/>
                <a:gd name="T8" fmla="*/ 3 w 22"/>
                <a:gd name="T9" fmla="*/ 2 h 16"/>
                <a:gd name="T10" fmla="*/ 9 w 22"/>
                <a:gd name="T11" fmla="*/ 0 h 16"/>
                <a:gd name="T12" fmla="*/ 9 w 22"/>
                <a:gd name="T13" fmla="*/ 0 h 16"/>
                <a:gd name="T14" fmla="*/ 21 w 22"/>
                <a:gd name="T15" fmla="*/ 4 h 16"/>
                <a:gd name="T16" fmla="*/ 21 w 22"/>
                <a:gd name="T17" fmla="*/ 4 h 16"/>
                <a:gd name="T18" fmla="*/ 22 w 22"/>
                <a:gd name="T19" fmla="*/ 5 h 16"/>
                <a:gd name="T20" fmla="*/ 22 w 22"/>
                <a:gd name="T21" fmla="*/ 5 h 16"/>
                <a:gd name="T22" fmla="*/ 22 w 22"/>
                <a:gd name="T23" fmla="*/ 12 h 16"/>
                <a:gd name="T24" fmla="*/ 20 w 22"/>
                <a:gd name="T25" fmla="*/ 14 h 16"/>
                <a:gd name="T26" fmla="*/ 20 w 22"/>
                <a:gd name="T27" fmla="*/ 14 h 16"/>
                <a:gd name="T28" fmla="*/ 9 w 22"/>
                <a:gd name="T29" fmla="*/ 16 h 16"/>
                <a:gd name="T30" fmla="*/ 9 w 22"/>
                <a:gd name="T31" fmla="*/ 16 h 16"/>
                <a:gd name="T32" fmla="*/ 9 w 22"/>
                <a:gd name="T33" fmla="*/ 16 h 16"/>
                <a:gd name="T34" fmla="*/ 9 w 22"/>
                <a:gd name="T35" fmla="*/ 16 h 16"/>
                <a:gd name="T36" fmla="*/ 0 w 22"/>
                <a:gd name="T37" fmla="*/ 10 h 16"/>
                <a:gd name="T38" fmla="*/ 9 w 22"/>
                <a:gd name="T39" fmla="*/ 4 h 16"/>
                <a:gd name="T40" fmla="*/ 4 w 22"/>
                <a:gd name="T41" fmla="*/ 8 h 16"/>
                <a:gd name="T42" fmla="*/ 4 w 22"/>
                <a:gd name="T43" fmla="*/ 8 h 16"/>
                <a:gd name="T44" fmla="*/ 4 w 22"/>
                <a:gd name="T45" fmla="*/ 9 h 16"/>
                <a:gd name="T46" fmla="*/ 4 w 22"/>
                <a:gd name="T47" fmla="*/ 9 h 16"/>
                <a:gd name="T48" fmla="*/ 9 w 22"/>
                <a:gd name="T49" fmla="*/ 12 h 16"/>
                <a:gd name="T50" fmla="*/ 9 w 22"/>
                <a:gd name="T51" fmla="*/ 12 h 16"/>
                <a:gd name="T52" fmla="*/ 18 w 22"/>
                <a:gd name="T53" fmla="*/ 10 h 16"/>
                <a:gd name="T54" fmla="*/ 18 w 22"/>
                <a:gd name="T55" fmla="*/ 10 h 16"/>
                <a:gd name="T56" fmla="*/ 18 w 22"/>
                <a:gd name="T57" fmla="*/ 6 h 16"/>
                <a:gd name="T58" fmla="*/ 9 w 22"/>
                <a:gd name="T59" fmla="*/ 4 h 16"/>
                <a:gd name="T60" fmla="*/ 9 w 22"/>
                <a:gd name="T61" fmla="*/ 4 h 16"/>
                <a:gd name="T62" fmla="*/ 9 w 22"/>
                <a:gd name="T6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6">
                  <a:moveTo>
                    <a:pt x="0" y="10"/>
                  </a:moveTo>
                  <a:cubicBezTo>
                    <a:pt x="0" y="9"/>
                    <a:pt x="0" y="9"/>
                    <a:pt x="0" y="8"/>
                  </a:cubicBezTo>
                  <a:cubicBezTo>
                    <a:pt x="0" y="8"/>
                    <a:pt x="0" y="8"/>
                    <a:pt x="0" y="8"/>
                  </a:cubicBezTo>
                  <a:cubicBezTo>
                    <a:pt x="0" y="5"/>
                    <a:pt x="1" y="3"/>
                    <a:pt x="3" y="2"/>
                  </a:cubicBezTo>
                  <a:cubicBezTo>
                    <a:pt x="3" y="2"/>
                    <a:pt x="3" y="2"/>
                    <a:pt x="3" y="2"/>
                  </a:cubicBezTo>
                  <a:cubicBezTo>
                    <a:pt x="5" y="1"/>
                    <a:pt x="7" y="0"/>
                    <a:pt x="9" y="0"/>
                  </a:cubicBezTo>
                  <a:cubicBezTo>
                    <a:pt x="9" y="0"/>
                    <a:pt x="9" y="0"/>
                    <a:pt x="9" y="0"/>
                  </a:cubicBezTo>
                  <a:cubicBezTo>
                    <a:pt x="14" y="0"/>
                    <a:pt x="18" y="2"/>
                    <a:pt x="21" y="4"/>
                  </a:cubicBezTo>
                  <a:cubicBezTo>
                    <a:pt x="21" y="4"/>
                    <a:pt x="21" y="4"/>
                    <a:pt x="21" y="4"/>
                  </a:cubicBezTo>
                  <a:cubicBezTo>
                    <a:pt x="22" y="4"/>
                    <a:pt x="22" y="5"/>
                    <a:pt x="22" y="5"/>
                  </a:cubicBezTo>
                  <a:cubicBezTo>
                    <a:pt x="22" y="5"/>
                    <a:pt x="22" y="5"/>
                    <a:pt x="22" y="5"/>
                  </a:cubicBezTo>
                  <a:cubicBezTo>
                    <a:pt x="22" y="12"/>
                    <a:pt x="22" y="12"/>
                    <a:pt x="22" y="12"/>
                  </a:cubicBezTo>
                  <a:cubicBezTo>
                    <a:pt x="22" y="13"/>
                    <a:pt x="21" y="13"/>
                    <a:pt x="20" y="14"/>
                  </a:cubicBezTo>
                  <a:cubicBezTo>
                    <a:pt x="20" y="14"/>
                    <a:pt x="20" y="14"/>
                    <a:pt x="20" y="14"/>
                  </a:cubicBezTo>
                  <a:cubicBezTo>
                    <a:pt x="20" y="14"/>
                    <a:pt x="15" y="16"/>
                    <a:pt x="9" y="16"/>
                  </a:cubicBezTo>
                  <a:cubicBezTo>
                    <a:pt x="9" y="16"/>
                    <a:pt x="9" y="16"/>
                    <a:pt x="9" y="16"/>
                  </a:cubicBezTo>
                  <a:cubicBezTo>
                    <a:pt x="9" y="16"/>
                    <a:pt x="9" y="16"/>
                    <a:pt x="9" y="16"/>
                  </a:cubicBezTo>
                  <a:cubicBezTo>
                    <a:pt x="9" y="16"/>
                    <a:pt x="9" y="16"/>
                    <a:pt x="9" y="16"/>
                  </a:cubicBezTo>
                  <a:cubicBezTo>
                    <a:pt x="5" y="16"/>
                    <a:pt x="1" y="14"/>
                    <a:pt x="0" y="10"/>
                  </a:cubicBezTo>
                  <a:close/>
                  <a:moveTo>
                    <a:pt x="9" y="4"/>
                  </a:moveTo>
                  <a:cubicBezTo>
                    <a:pt x="6" y="5"/>
                    <a:pt x="4" y="5"/>
                    <a:pt x="4" y="8"/>
                  </a:cubicBezTo>
                  <a:cubicBezTo>
                    <a:pt x="4" y="8"/>
                    <a:pt x="4" y="8"/>
                    <a:pt x="4" y="8"/>
                  </a:cubicBezTo>
                  <a:cubicBezTo>
                    <a:pt x="4" y="8"/>
                    <a:pt x="4" y="9"/>
                    <a:pt x="4" y="9"/>
                  </a:cubicBezTo>
                  <a:cubicBezTo>
                    <a:pt x="4" y="9"/>
                    <a:pt x="4" y="9"/>
                    <a:pt x="4" y="9"/>
                  </a:cubicBezTo>
                  <a:cubicBezTo>
                    <a:pt x="5" y="11"/>
                    <a:pt x="6" y="12"/>
                    <a:pt x="9" y="12"/>
                  </a:cubicBezTo>
                  <a:cubicBezTo>
                    <a:pt x="9" y="12"/>
                    <a:pt x="9" y="12"/>
                    <a:pt x="9" y="12"/>
                  </a:cubicBezTo>
                  <a:cubicBezTo>
                    <a:pt x="12" y="12"/>
                    <a:pt x="16" y="11"/>
                    <a:pt x="18" y="10"/>
                  </a:cubicBezTo>
                  <a:cubicBezTo>
                    <a:pt x="18" y="10"/>
                    <a:pt x="18" y="10"/>
                    <a:pt x="18" y="10"/>
                  </a:cubicBezTo>
                  <a:cubicBezTo>
                    <a:pt x="18" y="6"/>
                    <a:pt x="18" y="6"/>
                    <a:pt x="18" y="6"/>
                  </a:cubicBezTo>
                  <a:cubicBezTo>
                    <a:pt x="16" y="5"/>
                    <a:pt x="12" y="4"/>
                    <a:pt x="9" y="4"/>
                  </a:cubicBezTo>
                  <a:cubicBezTo>
                    <a:pt x="9" y="4"/>
                    <a:pt x="9" y="4"/>
                    <a:pt x="9" y="4"/>
                  </a:cubicBezTo>
                  <a:cubicBezTo>
                    <a:pt x="9" y="4"/>
                    <a:pt x="9" y="4"/>
                    <a:pt x="9"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667">
              <a:extLst>
                <a:ext uri="{FF2B5EF4-FFF2-40B4-BE49-F238E27FC236}">
                  <a16:creationId xmlns:a16="http://schemas.microsoft.com/office/drawing/2014/main" id="{E5B9FAF5-711D-4D99-BBBC-D4C00F102AC4}"/>
                </a:ext>
              </a:extLst>
            </p:cNvPr>
            <p:cNvSpPr/>
            <p:nvPr/>
          </p:nvSpPr>
          <p:spPr bwMode="auto">
            <a:xfrm rot="964014">
              <a:off x="9451297" y="993446"/>
              <a:ext cx="120571" cy="112096"/>
            </a:xfrm>
            <a:custGeom>
              <a:avLst/>
              <a:gdLst>
                <a:gd name="T0" fmla="*/ 23 w 23"/>
                <a:gd name="T1" fmla="*/ 5 h 21"/>
                <a:gd name="T2" fmla="*/ 9 w 23"/>
                <a:gd name="T3" fmla="*/ 16 h 21"/>
                <a:gd name="T4" fmla="*/ 18 w 23"/>
                <a:gd name="T5" fmla="*/ 0 h 21"/>
                <a:gd name="T6" fmla="*/ 23 w 23"/>
                <a:gd name="T7" fmla="*/ 5 h 21"/>
              </a:gdLst>
              <a:ahLst/>
              <a:cxnLst>
                <a:cxn ang="0">
                  <a:pos x="T0" y="T1"/>
                </a:cxn>
                <a:cxn ang="0">
                  <a:pos x="T2" y="T3"/>
                </a:cxn>
                <a:cxn ang="0">
                  <a:pos x="T4" y="T5"/>
                </a:cxn>
                <a:cxn ang="0">
                  <a:pos x="T6" y="T7"/>
                </a:cxn>
              </a:cxnLst>
              <a:rect l="0" t="0" r="r" b="b"/>
              <a:pathLst>
                <a:path w="23" h="21">
                  <a:moveTo>
                    <a:pt x="23" y="5"/>
                  </a:moveTo>
                  <a:cubicBezTo>
                    <a:pt x="23" y="5"/>
                    <a:pt x="16" y="21"/>
                    <a:pt x="9" y="16"/>
                  </a:cubicBezTo>
                  <a:cubicBezTo>
                    <a:pt x="0" y="10"/>
                    <a:pt x="13" y="1"/>
                    <a:pt x="18" y="0"/>
                  </a:cubicBezTo>
                  <a:lnTo>
                    <a:pt x="23"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668">
              <a:extLst>
                <a:ext uri="{FF2B5EF4-FFF2-40B4-BE49-F238E27FC236}">
                  <a16:creationId xmlns:a16="http://schemas.microsoft.com/office/drawing/2014/main" id="{EEE9C1E6-6AB5-4F58-9E8B-CA19A301CAED}"/>
                </a:ext>
              </a:extLst>
            </p:cNvPr>
            <p:cNvSpPr>
              <a:spLocks noEditPoints="1"/>
            </p:cNvSpPr>
            <p:nvPr/>
          </p:nvSpPr>
          <p:spPr bwMode="auto">
            <a:xfrm rot="964014">
              <a:off x="9475411" y="989120"/>
              <a:ext cx="107417" cy="109854"/>
            </a:xfrm>
            <a:custGeom>
              <a:avLst/>
              <a:gdLst>
                <a:gd name="T0" fmla="*/ 3 w 21"/>
                <a:gd name="T1" fmla="*/ 19 h 21"/>
                <a:gd name="T2" fmla="*/ 0 w 21"/>
                <a:gd name="T3" fmla="*/ 13 h 21"/>
                <a:gd name="T4" fmla="*/ 0 w 21"/>
                <a:gd name="T5" fmla="*/ 13 h 21"/>
                <a:gd name="T6" fmla="*/ 14 w 21"/>
                <a:gd name="T7" fmla="*/ 0 h 21"/>
                <a:gd name="T8" fmla="*/ 14 w 21"/>
                <a:gd name="T9" fmla="*/ 0 h 21"/>
                <a:gd name="T10" fmla="*/ 16 w 21"/>
                <a:gd name="T11" fmla="*/ 1 h 21"/>
                <a:gd name="T12" fmla="*/ 16 w 21"/>
                <a:gd name="T13" fmla="*/ 1 h 21"/>
                <a:gd name="T14" fmla="*/ 20 w 21"/>
                <a:gd name="T15" fmla="*/ 6 h 21"/>
                <a:gd name="T16" fmla="*/ 19 w 21"/>
                <a:gd name="T17" fmla="*/ 7 h 21"/>
                <a:gd name="T18" fmla="*/ 20 w 21"/>
                <a:gd name="T19" fmla="*/ 6 h 21"/>
                <a:gd name="T20" fmla="*/ 21 w 21"/>
                <a:gd name="T21" fmla="*/ 8 h 21"/>
                <a:gd name="T22" fmla="*/ 21 w 21"/>
                <a:gd name="T23" fmla="*/ 8 h 21"/>
                <a:gd name="T24" fmla="*/ 17 w 21"/>
                <a:gd name="T25" fmla="*/ 14 h 21"/>
                <a:gd name="T26" fmla="*/ 17 w 21"/>
                <a:gd name="T27" fmla="*/ 14 h 21"/>
                <a:gd name="T28" fmla="*/ 8 w 21"/>
                <a:gd name="T29" fmla="*/ 21 h 21"/>
                <a:gd name="T30" fmla="*/ 8 w 21"/>
                <a:gd name="T31" fmla="*/ 21 h 21"/>
                <a:gd name="T32" fmla="*/ 8 w 21"/>
                <a:gd name="T33" fmla="*/ 21 h 21"/>
                <a:gd name="T34" fmla="*/ 8 w 21"/>
                <a:gd name="T35" fmla="*/ 21 h 21"/>
                <a:gd name="T36" fmla="*/ 3 w 21"/>
                <a:gd name="T37" fmla="*/ 19 h 21"/>
                <a:gd name="T38" fmla="*/ 4 w 21"/>
                <a:gd name="T39" fmla="*/ 13 h 21"/>
                <a:gd name="T40" fmla="*/ 6 w 21"/>
                <a:gd name="T41" fmla="*/ 16 h 21"/>
                <a:gd name="T42" fmla="*/ 6 w 21"/>
                <a:gd name="T43" fmla="*/ 16 h 21"/>
                <a:gd name="T44" fmla="*/ 8 w 21"/>
                <a:gd name="T45" fmla="*/ 17 h 21"/>
                <a:gd name="T46" fmla="*/ 8 w 21"/>
                <a:gd name="T47" fmla="*/ 17 h 21"/>
                <a:gd name="T48" fmla="*/ 14 w 21"/>
                <a:gd name="T49" fmla="*/ 12 h 21"/>
                <a:gd name="T50" fmla="*/ 14 w 21"/>
                <a:gd name="T51" fmla="*/ 12 h 21"/>
                <a:gd name="T52" fmla="*/ 16 w 21"/>
                <a:gd name="T53" fmla="*/ 8 h 21"/>
                <a:gd name="T54" fmla="*/ 16 w 21"/>
                <a:gd name="T55" fmla="*/ 8 h 21"/>
                <a:gd name="T56" fmla="*/ 14 w 21"/>
                <a:gd name="T57" fmla="*/ 5 h 21"/>
                <a:gd name="T58" fmla="*/ 4 w 21"/>
                <a:gd name="T5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3" y="19"/>
                  </a:moveTo>
                  <a:cubicBezTo>
                    <a:pt x="1" y="18"/>
                    <a:pt x="0" y="15"/>
                    <a:pt x="0" y="13"/>
                  </a:cubicBezTo>
                  <a:cubicBezTo>
                    <a:pt x="0" y="13"/>
                    <a:pt x="0" y="13"/>
                    <a:pt x="0" y="13"/>
                  </a:cubicBezTo>
                  <a:cubicBezTo>
                    <a:pt x="0" y="6"/>
                    <a:pt x="9" y="2"/>
                    <a:pt x="14" y="0"/>
                  </a:cubicBezTo>
                  <a:cubicBezTo>
                    <a:pt x="14" y="0"/>
                    <a:pt x="14" y="0"/>
                    <a:pt x="14" y="0"/>
                  </a:cubicBezTo>
                  <a:cubicBezTo>
                    <a:pt x="15" y="0"/>
                    <a:pt x="15" y="0"/>
                    <a:pt x="16" y="1"/>
                  </a:cubicBezTo>
                  <a:cubicBezTo>
                    <a:pt x="16" y="1"/>
                    <a:pt x="16" y="1"/>
                    <a:pt x="16" y="1"/>
                  </a:cubicBezTo>
                  <a:cubicBezTo>
                    <a:pt x="20" y="6"/>
                    <a:pt x="20" y="6"/>
                    <a:pt x="20" y="6"/>
                  </a:cubicBezTo>
                  <a:cubicBezTo>
                    <a:pt x="19" y="7"/>
                    <a:pt x="19" y="7"/>
                    <a:pt x="19" y="7"/>
                  </a:cubicBezTo>
                  <a:cubicBezTo>
                    <a:pt x="20" y="6"/>
                    <a:pt x="20" y="6"/>
                    <a:pt x="20" y="6"/>
                  </a:cubicBezTo>
                  <a:cubicBezTo>
                    <a:pt x="21" y="7"/>
                    <a:pt x="21" y="7"/>
                    <a:pt x="21" y="8"/>
                  </a:cubicBezTo>
                  <a:cubicBezTo>
                    <a:pt x="21" y="8"/>
                    <a:pt x="21" y="8"/>
                    <a:pt x="21" y="8"/>
                  </a:cubicBezTo>
                  <a:cubicBezTo>
                    <a:pt x="20" y="8"/>
                    <a:pt x="19" y="11"/>
                    <a:pt x="17" y="14"/>
                  </a:cubicBezTo>
                  <a:cubicBezTo>
                    <a:pt x="17" y="14"/>
                    <a:pt x="17" y="14"/>
                    <a:pt x="17" y="14"/>
                  </a:cubicBezTo>
                  <a:cubicBezTo>
                    <a:pt x="15" y="17"/>
                    <a:pt x="12" y="21"/>
                    <a:pt x="8" y="21"/>
                  </a:cubicBezTo>
                  <a:cubicBezTo>
                    <a:pt x="8" y="21"/>
                    <a:pt x="8" y="21"/>
                    <a:pt x="8" y="21"/>
                  </a:cubicBezTo>
                  <a:cubicBezTo>
                    <a:pt x="8" y="21"/>
                    <a:pt x="8" y="21"/>
                    <a:pt x="8" y="21"/>
                  </a:cubicBezTo>
                  <a:cubicBezTo>
                    <a:pt x="8" y="21"/>
                    <a:pt x="8" y="21"/>
                    <a:pt x="8" y="21"/>
                  </a:cubicBezTo>
                  <a:cubicBezTo>
                    <a:pt x="6" y="21"/>
                    <a:pt x="5" y="20"/>
                    <a:pt x="3" y="19"/>
                  </a:cubicBezTo>
                  <a:close/>
                  <a:moveTo>
                    <a:pt x="4" y="13"/>
                  </a:moveTo>
                  <a:cubicBezTo>
                    <a:pt x="4" y="14"/>
                    <a:pt x="4" y="15"/>
                    <a:pt x="6" y="16"/>
                  </a:cubicBezTo>
                  <a:cubicBezTo>
                    <a:pt x="6" y="16"/>
                    <a:pt x="6" y="16"/>
                    <a:pt x="6" y="16"/>
                  </a:cubicBezTo>
                  <a:cubicBezTo>
                    <a:pt x="7" y="17"/>
                    <a:pt x="7" y="17"/>
                    <a:pt x="8" y="17"/>
                  </a:cubicBezTo>
                  <a:cubicBezTo>
                    <a:pt x="8" y="17"/>
                    <a:pt x="8" y="17"/>
                    <a:pt x="8" y="17"/>
                  </a:cubicBezTo>
                  <a:cubicBezTo>
                    <a:pt x="9" y="17"/>
                    <a:pt x="12" y="15"/>
                    <a:pt x="14" y="12"/>
                  </a:cubicBezTo>
                  <a:cubicBezTo>
                    <a:pt x="14" y="12"/>
                    <a:pt x="14" y="12"/>
                    <a:pt x="14" y="12"/>
                  </a:cubicBezTo>
                  <a:cubicBezTo>
                    <a:pt x="15" y="10"/>
                    <a:pt x="16" y="9"/>
                    <a:pt x="16" y="8"/>
                  </a:cubicBezTo>
                  <a:cubicBezTo>
                    <a:pt x="16" y="8"/>
                    <a:pt x="16" y="8"/>
                    <a:pt x="16" y="8"/>
                  </a:cubicBezTo>
                  <a:cubicBezTo>
                    <a:pt x="14" y="5"/>
                    <a:pt x="14" y="5"/>
                    <a:pt x="14" y="5"/>
                  </a:cubicBezTo>
                  <a:cubicBezTo>
                    <a:pt x="10" y="6"/>
                    <a:pt x="3" y="10"/>
                    <a:pt x="4" y="1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669">
              <a:extLst>
                <a:ext uri="{FF2B5EF4-FFF2-40B4-BE49-F238E27FC236}">
                  <a16:creationId xmlns:a16="http://schemas.microsoft.com/office/drawing/2014/main" id="{666070CB-7832-4C14-A85F-5DEB8C3A7BB2}"/>
                </a:ext>
              </a:extLst>
            </p:cNvPr>
            <p:cNvSpPr/>
            <p:nvPr/>
          </p:nvSpPr>
          <p:spPr bwMode="auto">
            <a:xfrm rot="964014">
              <a:off x="9539385" y="1048095"/>
              <a:ext cx="98648" cy="100885"/>
            </a:xfrm>
            <a:custGeom>
              <a:avLst/>
              <a:gdLst>
                <a:gd name="T0" fmla="*/ 13 w 19"/>
                <a:gd name="T1" fmla="*/ 0 h 19"/>
                <a:gd name="T2" fmla="*/ 11 w 19"/>
                <a:gd name="T3" fmla="*/ 18 h 19"/>
                <a:gd name="T4" fmla="*/ 7 w 19"/>
                <a:gd name="T5" fmla="*/ 0 h 19"/>
                <a:gd name="T6" fmla="*/ 13 w 19"/>
                <a:gd name="T7" fmla="*/ 0 h 19"/>
              </a:gdLst>
              <a:ahLst/>
              <a:cxnLst>
                <a:cxn ang="0">
                  <a:pos x="T0" y="T1"/>
                </a:cxn>
                <a:cxn ang="0">
                  <a:pos x="T2" y="T3"/>
                </a:cxn>
                <a:cxn ang="0">
                  <a:pos x="T4" y="T5"/>
                </a:cxn>
                <a:cxn ang="0">
                  <a:pos x="T6" y="T7"/>
                </a:cxn>
              </a:cxnLst>
              <a:rect l="0" t="0" r="r" b="b"/>
              <a:pathLst>
                <a:path w="19" h="19">
                  <a:moveTo>
                    <a:pt x="13" y="0"/>
                  </a:moveTo>
                  <a:cubicBezTo>
                    <a:pt x="13" y="0"/>
                    <a:pt x="19" y="16"/>
                    <a:pt x="11" y="18"/>
                  </a:cubicBezTo>
                  <a:cubicBezTo>
                    <a:pt x="0" y="19"/>
                    <a:pt x="3" y="5"/>
                    <a:pt x="7" y="0"/>
                  </a:cubicBezTo>
                  <a:lnTo>
                    <a:pt x="13"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670">
              <a:extLst>
                <a:ext uri="{FF2B5EF4-FFF2-40B4-BE49-F238E27FC236}">
                  <a16:creationId xmlns:a16="http://schemas.microsoft.com/office/drawing/2014/main" id="{0FE14586-2616-4C8C-8106-B36CD93B2A5C}"/>
                </a:ext>
              </a:extLst>
            </p:cNvPr>
            <p:cNvSpPr>
              <a:spLocks noEditPoints="1"/>
            </p:cNvSpPr>
            <p:nvPr/>
          </p:nvSpPr>
          <p:spPr bwMode="auto">
            <a:xfrm rot="964014">
              <a:off x="9550656" y="1039171"/>
              <a:ext cx="76727" cy="116579"/>
            </a:xfrm>
            <a:custGeom>
              <a:avLst/>
              <a:gdLst>
                <a:gd name="T0" fmla="*/ 1 w 15"/>
                <a:gd name="T1" fmla="*/ 19 h 22"/>
                <a:gd name="T2" fmla="*/ 0 w 15"/>
                <a:gd name="T3" fmla="*/ 12 h 22"/>
                <a:gd name="T4" fmla="*/ 0 w 15"/>
                <a:gd name="T5" fmla="*/ 12 h 22"/>
                <a:gd name="T6" fmla="*/ 3 w 15"/>
                <a:gd name="T7" fmla="*/ 1 h 22"/>
                <a:gd name="T8" fmla="*/ 3 w 15"/>
                <a:gd name="T9" fmla="*/ 1 h 22"/>
                <a:gd name="T10" fmla="*/ 5 w 15"/>
                <a:gd name="T11" fmla="*/ 0 h 22"/>
                <a:gd name="T12" fmla="*/ 5 w 15"/>
                <a:gd name="T13" fmla="*/ 0 h 22"/>
                <a:gd name="T14" fmla="*/ 11 w 15"/>
                <a:gd name="T15" fmla="*/ 0 h 22"/>
                <a:gd name="T16" fmla="*/ 11 w 15"/>
                <a:gd name="T17" fmla="*/ 2 h 22"/>
                <a:gd name="T18" fmla="*/ 11 w 15"/>
                <a:gd name="T19" fmla="*/ 0 h 22"/>
                <a:gd name="T20" fmla="*/ 13 w 15"/>
                <a:gd name="T21" fmla="*/ 1 h 22"/>
                <a:gd name="T22" fmla="*/ 13 w 15"/>
                <a:gd name="T23" fmla="*/ 1 h 22"/>
                <a:gd name="T24" fmla="*/ 15 w 15"/>
                <a:gd name="T25" fmla="*/ 13 h 22"/>
                <a:gd name="T26" fmla="*/ 15 w 15"/>
                <a:gd name="T27" fmla="*/ 13 h 22"/>
                <a:gd name="T28" fmla="*/ 9 w 15"/>
                <a:gd name="T29" fmla="*/ 22 h 22"/>
                <a:gd name="T30" fmla="*/ 9 w 15"/>
                <a:gd name="T31" fmla="*/ 22 h 22"/>
                <a:gd name="T32" fmla="*/ 7 w 15"/>
                <a:gd name="T33" fmla="*/ 22 h 22"/>
                <a:gd name="T34" fmla="*/ 7 w 15"/>
                <a:gd name="T35" fmla="*/ 22 h 22"/>
                <a:gd name="T36" fmla="*/ 7 w 15"/>
                <a:gd name="T37" fmla="*/ 22 h 22"/>
                <a:gd name="T38" fmla="*/ 7 w 15"/>
                <a:gd name="T39" fmla="*/ 22 h 22"/>
                <a:gd name="T40" fmla="*/ 1 w 15"/>
                <a:gd name="T41" fmla="*/ 19 h 22"/>
                <a:gd name="T42" fmla="*/ 4 w 15"/>
                <a:gd name="T43" fmla="*/ 12 h 22"/>
                <a:gd name="T44" fmla="*/ 7 w 15"/>
                <a:gd name="T45" fmla="*/ 18 h 22"/>
                <a:gd name="T46" fmla="*/ 7 w 15"/>
                <a:gd name="T47" fmla="*/ 18 h 22"/>
                <a:gd name="T48" fmla="*/ 8 w 15"/>
                <a:gd name="T49" fmla="*/ 18 h 22"/>
                <a:gd name="T50" fmla="*/ 8 w 15"/>
                <a:gd name="T51" fmla="*/ 18 h 22"/>
                <a:gd name="T52" fmla="*/ 11 w 15"/>
                <a:gd name="T53" fmla="*/ 13 h 22"/>
                <a:gd name="T54" fmla="*/ 11 w 15"/>
                <a:gd name="T55" fmla="*/ 13 h 22"/>
                <a:gd name="T56" fmla="*/ 10 w 15"/>
                <a:gd name="T57" fmla="*/ 4 h 22"/>
                <a:gd name="T58" fmla="*/ 10 w 15"/>
                <a:gd name="T59" fmla="*/ 4 h 22"/>
                <a:gd name="T60" fmla="*/ 6 w 15"/>
                <a:gd name="T61" fmla="*/ 4 h 22"/>
                <a:gd name="T62" fmla="*/ 4 w 15"/>
                <a:gd name="T6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2">
                  <a:moveTo>
                    <a:pt x="1" y="19"/>
                  </a:moveTo>
                  <a:cubicBezTo>
                    <a:pt x="0" y="17"/>
                    <a:pt x="0" y="15"/>
                    <a:pt x="0" y="12"/>
                  </a:cubicBezTo>
                  <a:cubicBezTo>
                    <a:pt x="0" y="12"/>
                    <a:pt x="0" y="12"/>
                    <a:pt x="0" y="12"/>
                  </a:cubicBezTo>
                  <a:cubicBezTo>
                    <a:pt x="0" y="8"/>
                    <a:pt x="1" y="3"/>
                    <a:pt x="3" y="1"/>
                  </a:cubicBezTo>
                  <a:cubicBezTo>
                    <a:pt x="3" y="1"/>
                    <a:pt x="3" y="1"/>
                    <a:pt x="3" y="1"/>
                  </a:cubicBezTo>
                  <a:cubicBezTo>
                    <a:pt x="3" y="0"/>
                    <a:pt x="4" y="0"/>
                    <a:pt x="5" y="0"/>
                  </a:cubicBezTo>
                  <a:cubicBezTo>
                    <a:pt x="5" y="0"/>
                    <a:pt x="5" y="0"/>
                    <a:pt x="5" y="0"/>
                  </a:cubicBezTo>
                  <a:cubicBezTo>
                    <a:pt x="11" y="0"/>
                    <a:pt x="11" y="0"/>
                    <a:pt x="11" y="0"/>
                  </a:cubicBezTo>
                  <a:cubicBezTo>
                    <a:pt x="11" y="2"/>
                    <a:pt x="11" y="2"/>
                    <a:pt x="11" y="2"/>
                  </a:cubicBezTo>
                  <a:cubicBezTo>
                    <a:pt x="11" y="0"/>
                    <a:pt x="11" y="0"/>
                    <a:pt x="11" y="0"/>
                  </a:cubicBezTo>
                  <a:cubicBezTo>
                    <a:pt x="12" y="0"/>
                    <a:pt x="13" y="1"/>
                    <a:pt x="13" y="1"/>
                  </a:cubicBezTo>
                  <a:cubicBezTo>
                    <a:pt x="13" y="1"/>
                    <a:pt x="13" y="1"/>
                    <a:pt x="13" y="1"/>
                  </a:cubicBezTo>
                  <a:cubicBezTo>
                    <a:pt x="13" y="2"/>
                    <a:pt x="15" y="7"/>
                    <a:pt x="15" y="13"/>
                  </a:cubicBezTo>
                  <a:cubicBezTo>
                    <a:pt x="15" y="13"/>
                    <a:pt x="15" y="13"/>
                    <a:pt x="15" y="13"/>
                  </a:cubicBezTo>
                  <a:cubicBezTo>
                    <a:pt x="15" y="16"/>
                    <a:pt x="14" y="21"/>
                    <a:pt x="9" y="22"/>
                  </a:cubicBezTo>
                  <a:cubicBezTo>
                    <a:pt x="9" y="22"/>
                    <a:pt x="9" y="22"/>
                    <a:pt x="9" y="22"/>
                  </a:cubicBezTo>
                  <a:cubicBezTo>
                    <a:pt x="8" y="22"/>
                    <a:pt x="8" y="22"/>
                    <a:pt x="7" y="22"/>
                  </a:cubicBezTo>
                  <a:cubicBezTo>
                    <a:pt x="7" y="22"/>
                    <a:pt x="7" y="22"/>
                    <a:pt x="7" y="22"/>
                  </a:cubicBezTo>
                  <a:cubicBezTo>
                    <a:pt x="7" y="22"/>
                    <a:pt x="7" y="22"/>
                    <a:pt x="7" y="22"/>
                  </a:cubicBezTo>
                  <a:cubicBezTo>
                    <a:pt x="7" y="22"/>
                    <a:pt x="7" y="22"/>
                    <a:pt x="7" y="22"/>
                  </a:cubicBezTo>
                  <a:cubicBezTo>
                    <a:pt x="5" y="22"/>
                    <a:pt x="2" y="20"/>
                    <a:pt x="1" y="19"/>
                  </a:cubicBezTo>
                  <a:close/>
                  <a:moveTo>
                    <a:pt x="4" y="12"/>
                  </a:moveTo>
                  <a:cubicBezTo>
                    <a:pt x="4" y="16"/>
                    <a:pt x="4" y="18"/>
                    <a:pt x="7" y="18"/>
                  </a:cubicBezTo>
                  <a:cubicBezTo>
                    <a:pt x="7" y="18"/>
                    <a:pt x="7" y="18"/>
                    <a:pt x="7" y="18"/>
                  </a:cubicBezTo>
                  <a:cubicBezTo>
                    <a:pt x="8" y="18"/>
                    <a:pt x="8" y="18"/>
                    <a:pt x="8" y="18"/>
                  </a:cubicBezTo>
                  <a:cubicBezTo>
                    <a:pt x="8" y="18"/>
                    <a:pt x="8" y="18"/>
                    <a:pt x="8" y="18"/>
                  </a:cubicBezTo>
                  <a:cubicBezTo>
                    <a:pt x="11" y="17"/>
                    <a:pt x="11" y="16"/>
                    <a:pt x="11" y="13"/>
                  </a:cubicBezTo>
                  <a:cubicBezTo>
                    <a:pt x="11" y="13"/>
                    <a:pt x="11" y="13"/>
                    <a:pt x="11" y="13"/>
                  </a:cubicBezTo>
                  <a:cubicBezTo>
                    <a:pt x="11" y="10"/>
                    <a:pt x="10" y="6"/>
                    <a:pt x="10" y="4"/>
                  </a:cubicBezTo>
                  <a:cubicBezTo>
                    <a:pt x="10" y="4"/>
                    <a:pt x="10" y="4"/>
                    <a:pt x="10" y="4"/>
                  </a:cubicBezTo>
                  <a:cubicBezTo>
                    <a:pt x="6" y="4"/>
                    <a:pt x="6" y="4"/>
                    <a:pt x="6" y="4"/>
                  </a:cubicBezTo>
                  <a:cubicBezTo>
                    <a:pt x="5" y="6"/>
                    <a:pt x="4" y="10"/>
                    <a:pt x="4"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671">
              <a:extLst>
                <a:ext uri="{FF2B5EF4-FFF2-40B4-BE49-F238E27FC236}">
                  <a16:creationId xmlns:a16="http://schemas.microsoft.com/office/drawing/2014/main" id="{EB5B1DFE-AD9A-49A6-BF30-FF5A86CC2909}"/>
                </a:ext>
              </a:extLst>
            </p:cNvPr>
            <p:cNvSpPr/>
            <p:nvPr/>
          </p:nvSpPr>
          <p:spPr bwMode="auto">
            <a:xfrm rot="964014">
              <a:off x="9625864" y="1041289"/>
              <a:ext cx="103033" cy="116579"/>
            </a:xfrm>
            <a:custGeom>
              <a:avLst/>
              <a:gdLst>
                <a:gd name="T0" fmla="*/ 5 w 20"/>
                <a:gd name="T1" fmla="*/ 0 h 22"/>
                <a:gd name="T2" fmla="*/ 15 w 20"/>
                <a:gd name="T3" fmla="*/ 14 h 22"/>
                <a:gd name="T4" fmla="*/ 0 w 20"/>
                <a:gd name="T5" fmla="*/ 4 h 22"/>
                <a:gd name="T6" fmla="*/ 5 w 20"/>
                <a:gd name="T7" fmla="*/ 0 h 22"/>
              </a:gdLst>
              <a:ahLst/>
              <a:cxnLst>
                <a:cxn ang="0">
                  <a:pos x="T0" y="T1"/>
                </a:cxn>
                <a:cxn ang="0">
                  <a:pos x="T2" y="T3"/>
                </a:cxn>
                <a:cxn ang="0">
                  <a:pos x="T4" y="T5"/>
                </a:cxn>
                <a:cxn ang="0">
                  <a:pos x="T6" y="T7"/>
                </a:cxn>
              </a:cxnLst>
              <a:rect l="0" t="0" r="r" b="b"/>
              <a:pathLst>
                <a:path w="20" h="22">
                  <a:moveTo>
                    <a:pt x="5" y="0"/>
                  </a:moveTo>
                  <a:cubicBezTo>
                    <a:pt x="5" y="0"/>
                    <a:pt x="20" y="7"/>
                    <a:pt x="15" y="14"/>
                  </a:cubicBezTo>
                  <a:cubicBezTo>
                    <a:pt x="9" y="22"/>
                    <a:pt x="1" y="10"/>
                    <a:pt x="0" y="4"/>
                  </a:cubicBezTo>
                  <a:lnTo>
                    <a:pt x="5"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672">
              <a:extLst>
                <a:ext uri="{FF2B5EF4-FFF2-40B4-BE49-F238E27FC236}">
                  <a16:creationId xmlns:a16="http://schemas.microsoft.com/office/drawing/2014/main" id="{178D7E56-A8B3-465A-95AD-E4E85DE93BE0}"/>
                </a:ext>
              </a:extLst>
            </p:cNvPr>
            <p:cNvSpPr>
              <a:spLocks noEditPoints="1"/>
            </p:cNvSpPr>
            <p:nvPr/>
          </p:nvSpPr>
          <p:spPr bwMode="auto">
            <a:xfrm rot="964014">
              <a:off x="9614403" y="1029467"/>
              <a:ext cx="109610" cy="109854"/>
            </a:xfrm>
            <a:custGeom>
              <a:avLst/>
              <a:gdLst>
                <a:gd name="T0" fmla="*/ 13 w 21"/>
                <a:gd name="T1" fmla="*/ 21 h 21"/>
                <a:gd name="T2" fmla="*/ 1 w 21"/>
                <a:gd name="T3" fmla="*/ 7 h 21"/>
                <a:gd name="T4" fmla="*/ 1 w 21"/>
                <a:gd name="T5" fmla="*/ 7 h 21"/>
                <a:gd name="T6" fmla="*/ 1 w 21"/>
                <a:gd name="T7" fmla="*/ 5 h 21"/>
                <a:gd name="T8" fmla="*/ 1 w 21"/>
                <a:gd name="T9" fmla="*/ 5 h 21"/>
                <a:gd name="T10" fmla="*/ 6 w 21"/>
                <a:gd name="T11" fmla="*/ 1 h 21"/>
                <a:gd name="T12" fmla="*/ 8 w 21"/>
                <a:gd name="T13" fmla="*/ 0 h 21"/>
                <a:gd name="T14" fmla="*/ 8 w 21"/>
                <a:gd name="T15" fmla="*/ 0 h 21"/>
                <a:gd name="T16" fmla="*/ 14 w 21"/>
                <a:gd name="T17" fmla="*/ 4 h 21"/>
                <a:gd name="T18" fmla="*/ 14 w 21"/>
                <a:gd name="T19" fmla="*/ 4 h 21"/>
                <a:gd name="T20" fmla="*/ 21 w 21"/>
                <a:gd name="T21" fmla="*/ 13 h 21"/>
                <a:gd name="T22" fmla="*/ 21 w 21"/>
                <a:gd name="T23" fmla="*/ 13 h 21"/>
                <a:gd name="T24" fmla="*/ 20 w 21"/>
                <a:gd name="T25" fmla="*/ 17 h 21"/>
                <a:gd name="T26" fmla="*/ 20 w 21"/>
                <a:gd name="T27" fmla="*/ 17 h 21"/>
                <a:gd name="T28" fmla="*/ 14 w 21"/>
                <a:gd name="T29" fmla="*/ 21 h 21"/>
                <a:gd name="T30" fmla="*/ 14 w 21"/>
                <a:gd name="T31" fmla="*/ 21 h 21"/>
                <a:gd name="T32" fmla="*/ 13 w 21"/>
                <a:gd name="T33" fmla="*/ 21 h 21"/>
                <a:gd name="T34" fmla="*/ 13 w 21"/>
                <a:gd name="T35" fmla="*/ 17 h 21"/>
                <a:gd name="T36" fmla="*/ 16 w 21"/>
                <a:gd name="T37" fmla="*/ 15 h 21"/>
                <a:gd name="T38" fmla="*/ 16 w 21"/>
                <a:gd name="T39" fmla="*/ 15 h 21"/>
                <a:gd name="T40" fmla="*/ 17 w 21"/>
                <a:gd name="T41" fmla="*/ 13 h 21"/>
                <a:gd name="T42" fmla="*/ 17 w 21"/>
                <a:gd name="T43" fmla="*/ 13 h 21"/>
                <a:gd name="T44" fmla="*/ 12 w 21"/>
                <a:gd name="T45" fmla="*/ 7 h 21"/>
                <a:gd name="T46" fmla="*/ 12 w 21"/>
                <a:gd name="T47" fmla="*/ 7 h 21"/>
                <a:gd name="T48" fmla="*/ 8 w 21"/>
                <a:gd name="T49" fmla="*/ 5 h 21"/>
                <a:gd name="T50" fmla="*/ 8 w 21"/>
                <a:gd name="T51" fmla="*/ 5 h 21"/>
                <a:gd name="T52" fmla="*/ 5 w 21"/>
                <a:gd name="T53" fmla="*/ 7 h 21"/>
                <a:gd name="T54" fmla="*/ 13 w 21"/>
                <a:gd name="T5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21"/>
                  </a:moveTo>
                  <a:cubicBezTo>
                    <a:pt x="6" y="20"/>
                    <a:pt x="2" y="12"/>
                    <a:pt x="1" y="7"/>
                  </a:cubicBezTo>
                  <a:cubicBezTo>
                    <a:pt x="1" y="7"/>
                    <a:pt x="1" y="7"/>
                    <a:pt x="1" y="7"/>
                  </a:cubicBezTo>
                  <a:cubicBezTo>
                    <a:pt x="0" y="6"/>
                    <a:pt x="1" y="5"/>
                    <a:pt x="1" y="5"/>
                  </a:cubicBezTo>
                  <a:cubicBezTo>
                    <a:pt x="1" y="5"/>
                    <a:pt x="1" y="5"/>
                    <a:pt x="1" y="5"/>
                  </a:cubicBezTo>
                  <a:cubicBezTo>
                    <a:pt x="6" y="1"/>
                    <a:pt x="6" y="1"/>
                    <a:pt x="6" y="1"/>
                  </a:cubicBezTo>
                  <a:cubicBezTo>
                    <a:pt x="7" y="0"/>
                    <a:pt x="8" y="0"/>
                    <a:pt x="8" y="0"/>
                  </a:cubicBezTo>
                  <a:cubicBezTo>
                    <a:pt x="8" y="0"/>
                    <a:pt x="8" y="0"/>
                    <a:pt x="8" y="0"/>
                  </a:cubicBezTo>
                  <a:cubicBezTo>
                    <a:pt x="8" y="0"/>
                    <a:pt x="11" y="2"/>
                    <a:pt x="14" y="4"/>
                  </a:cubicBezTo>
                  <a:cubicBezTo>
                    <a:pt x="14" y="4"/>
                    <a:pt x="14" y="4"/>
                    <a:pt x="14" y="4"/>
                  </a:cubicBezTo>
                  <a:cubicBezTo>
                    <a:pt x="17" y="6"/>
                    <a:pt x="21" y="9"/>
                    <a:pt x="21" y="13"/>
                  </a:cubicBezTo>
                  <a:cubicBezTo>
                    <a:pt x="21" y="13"/>
                    <a:pt x="21" y="13"/>
                    <a:pt x="21" y="13"/>
                  </a:cubicBezTo>
                  <a:cubicBezTo>
                    <a:pt x="21" y="15"/>
                    <a:pt x="21" y="16"/>
                    <a:pt x="20" y="17"/>
                  </a:cubicBezTo>
                  <a:cubicBezTo>
                    <a:pt x="20" y="17"/>
                    <a:pt x="20" y="17"/>
                    <a:pt x="20" y="17"/>
                  </a:cubicBezTo>
                  <a:cubicBezTo>
                    <a:pt x="18" y="20"/>
                    <a:pt x="16" y="21"/>
                    <a:pt x="14" y="21"/>
                  </a:cubicBezTo>
                  <a:cubicBezTo>
                    <a:pt x="14" y="21"/>
                    <a:pt x="14" y="21"/>
                    <a:pt x="14" y="21"/>
                  </a:cubicBezTo>
                  <a:cubicBezTo>
                    <a:pt x="13" y="21"/>
                    <a:pt x="13" y="21"/>
                    <a:pt x="13" y="21"/>
                  </a:cubicBezTo>
                  <a:close/>
                  <a:moveTo>
                    <a:pt x="13" y="17"/>
                  </a:moveTo>
                  <a:cubicBezTo>
                    <a:pt x="14" y="17"/>
                    <a:pt x="15" y="17"/>
                    <a:pt x="16" y="15"/>
                  </a:cubicBezTo>
                  <a:cubicBezTo>
                    <a:pt x="16" y="15"/>
                    <a:pt x="16" y="15"/>
                    <a:pt x="16" y="15"/>
                  </a:cubicBezTo>
                  <a:cubicBezTo>
                    <a:pt x="17" y="14"/>
                    <a:pt x="17" y="14"/>
                    <a:pt x="17" y="13"/>
                  </a:cubicBezTo>
                  <a:cubicBezTo>
                    <a:pt x="17" y="13"/>
                    <a:pt x="17" y="13"/>
                    <a:pt x="17" y="13"/>
                  </a:cubicBezTo>
                  <a:cubicBezTo>
                    <a:pt x="17" y="12"/>
                    <a:pt x="15" y="9"/>
                    <a:pt x="12" y="7"/>
                  </a:cubicBezTo>
                  <a:cubicBezTo>
                    <a:pt x="12" y="7"/>
                    <a:pt x="12" y="7"/>
                    <a:pt x="12" y="7"/>
                  </a:cubicBezTo>
                  <a:cubicBezTo>
                    <a:pt x="11" y="6"/>
                    <a:pt x="9" y="5"/>
                    <a:pt x="8" y="5"/>
                  </a:cubicBezTo>
                  <a:cubicBezTo>
                    <a:pt x="8" y="5"/>
                    <a:pt x="8" y="5"/>
                    <a:pt x="8" y="5"/>
                  </a:cubicBezTo>
                  <a:cubicBezTo>
                    <a:pt x="5" y="7"/>
                    <a:pt x="5" y="7"/>
                    <a:pt x="5" y="7"/>
                  </a:cubicBezTo>
                  <a:cubicBezTo>
                    <a:pt x="6" y="11"/>
                    <a:pt x="11" y="17"/>
                    <a:pt x="13" y="1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673">
              <a:extLst>
                <a:ext uri="{FF2B5EF4-FFF2-40B4-BE49-F238E27FC236}">
                  <a16:creationId xmlns:a16="http://schemas.microsoft.com/office/drawing/2014/main" id="{D149B324-7CFA-4471-AAAC-B7E07CE43A27}"/>
                </a:ext>
              </a:extLst>
            </p:cNvPr>
            <p:cNvSpPr/>
            <p:nvPr/>
          </p:nvSpPr>
          <p:spPr bwMode="auto">
            <a:xfrm rot="964014">
              <a:off x="9676978" y="966404"/>
              <a:ext cx="98648" cy="100885"/>
            </a:xfrm>
            <a:custGeom>
              <a:avLst/>
              <a:gdLst>
                <a:gd name="T0" fmla="*/ 0 w 19"/>
                <a:gd name="T1" fmla="*/ 7 h 19"/>
                <a:gd name="T2" fmla="*/ 18 w 19"/>
                <a:gd name="T3" fmla="*/ 9 h 19"/>
                <a:gd name="T4" fmla="*/ 0 w 19"/>
                <a:gd name="T5" fmla="*/ 13 h 19"/>
                <a:gd name="T6" fmla="*/ 0 w 19"/>
                <a:gd name="T7" fmla="*/ 7 h 19"/>
              </a:gdLst>
              <a:ahLst/>
              <a:cxnLst>
                <a:cxn ang="0">
                  <a:pos x="T0" y="T1"/>
                </a:cxn>
                <a:cxn ang="0">
                  <a:pos x="T2" y="T3"/>
                </a:cxn>
                <a:cxn ang="0">
                  <a:pos x="T4" y="T5"/>
                </a:cxn>
                <a:cxn ang="0">
                  <a:pos x="T6" y="T7"/>
                </a:cxn>
              </a:cxnLst>
              <a:rect l="0" t="0" r="r" b="b"/>
              <a:pathLst>
                <a:path w="19" h="19">
                  <a:moveTo>
                    <a:pt x="0" y="7"/>
                  </a:moveTo>
                  <a:cubicBezTo>
                    <a:pt x="0" y="7"/>
                    <a:pt x="17" y="0"/>
                    <a:pt x="18" y="9"/>
                  </a:cubicBezTo>
                  <a:cubicBezTo>
                    <a:pt x="19" y="19"/>
                    <a:pt x="5" y="16"/>
                    <a:pt x="0" y="13"/>
                  </a:cubicBezTo>
                  <a:lnTo>
                    <a:pt x="0" y="7"/>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674">
              <a:extLst>
                <a:ext uri="{FF2B5EF4-FFF2-40B4-BE49-F238E27FC236}">
                  <a16:creationId xmlns:a16="http://schemas.microsoft.com/office/drawing/2014/main" id="{8B9B5FBD-B081-4EBF-A369-B5108A6B7AFB}"/>
                </a:ext>
              </a:extLst>
            </p:cNvPr>
            <p:cNvSpPr>
              <a:spLocks noEditPoints="1"/>
            </p:cNvSpPr>
            <p:nvPr/>
          </p:nvSpPr>
          <p:spPr bwMode="auto">
            <a:xfrm rot="964014">
              <a:off x="9665215" y="976573"/>
              <a:ext cx="113994" cy="85193"/>
            </a:xfrm>
            <a:custGeom>
              <a:avLst/>
              <a:gdLst>
                <a:gd name="T0" fmla="*/ 1 w 22"/>
                <a:gd name="T1" fmla="*/ 13 h 16"/>
                <a:gd name="T2" fmla="*/ 0 w 22"/>
                <a:gd name="T3" fmla="*/ 11 h 16"/>
                <a:gd name="T4" fmla="*/ 0 w 22"/>
                <a:gd name="T5" fmla="*/ 11 h 16"/>
                <a:gd name="T6" fmla="*/ 0 w 22"/>
                <a:gd name="T7" fmla="*/ 5 h 16"/>
                <a:gd name="T8" fmla="*/ 2 w 22"/>
                <a:gd name="T9" fmla="*/ 3 h 16"/>
                <a:gd name="T10" fmla="*/ 2 w 22"/>
                <a:gd name="T11" fmla="*/ 3 h 16"/>
                <a:gd name="T12" fmla="*/ 13 w 22"/>
                <a:gd name="T13" fmla="*/ 0 h 16"/>
                <a:gd name="T14" fmla="*/ 13 w 22"/>
                <a:gd name="T15" fmla="*/ 0 h 16"/>
                <a:gd name="T16" fmla="*/ 22 w 22"/>
                <a:gd name="T17" fmla="*/ 7 h 16"/>
                <a:gd name="T18" fmla="*/ 22 w 22"/>
                <a:gd name="T19" fmla="*/ 7 h 16"/>
                <a:gd name="T20" fmla="*/ 22 w 22"/>
                <a:gd name="T21" fmla="*/ 8 h 16"/>
                <a:gd name="T22" fmla="*/ 22 w 22"/>
                <a:gd name="T23" fmla="*/ 8 h 16"/>
                <a:gd name="T24" fmla="*/ 19 w 22"/>
                <a:gd name="T25" fmla="*/ 15 h 16"/>
                <a:gd name="T26" fmla="*/ 19 w 22"/>
                <a:gd name="T27" fmla="*/ 15 h 16"/>
                <a:gd name="T28" fmla="*/ 13 w 22"/>
                <a:gd name="T29" fmla="*/ 16 h 16"/>
                <a:gd name="T30" fmla="*/ 13 w 22"/>
                <a:gd name="T31" fmla="*/ 16 h 16"/>
                <a:gd name="T32" fmla="*/ 1 w 22"/>
                <a:gd name="T33" fmla="*/ 13 h 16"/>
                <a:gd name="T34" fmla="*/ 13 w 22"/>
                <a:gd name="T35" fmla="*/ 12 h 16"/>
                <a:gd name="T36" fmla="*/ 18 w 22"/>
                <a:gd name="T37" fmla="*/ 8 h 16"/>
                <a:gd name="T38" fmla="*/ 18 w 22"/>
                <a:gd name="T39" fmla="*/ 8 h 16"/>
                <a:gd name="T40" fmla="*/ 18 w 22"/>
                <a:gd name="T41" fmla="*/ 7 h 16"/>
                <a:gd name="T42" fmla="*/ 18 w 22"/>
                <a:gd name="T43" fmla="*/ 7 h 16"/>
                <a:gd name="T44" fmla="*/ 13 w 22"/>
                <a:gd name="T45" fmla="*/ 4 h 16"/>
                <a:gd name="T46" fmla="*/ 13 w 22"/>
                <a:gd name="T47" fmla="*/ 4 h 16"/>
                <a:gd name="T48" fmla="*/ 4 w 22"/>
                <a:gd name="T49" fmla="*/ 6 h 16"/>
                <a:gd name="T50" fmla="*/ 4 w 22"/>
                <a:gd name="T51" fmla="*/ 6 h 16"/>
                <a:gd name="T52" fmla="*/ 4 w 22"/>
                <a:gd name="T53" fmla="*/ 10 h 16"/>
                <a:gd name="T54" fmla="*/ 13 w 22"/>
                <a:gd name="T5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6">
                  <a:moveTo>
                    <a:pt x="1" y="13"/>
                  </a:moveTo>
                  <a:cubicBezTo>
                    <a:pt x="0" y="12"/>
                    <a:pt x="0" y="12"/>
                    <a:pt x="0" y="11"/>
                  </a:cubicBezTo>
                  <a:cubicBezTo>
                    <a:pt x="0" y="11"/>
                    <a:pt x="0" y="11"/>
                    <a:pt x="0" y="11"/>
                  </a:cubicBezTo>
                  <a:cubicBezTo>
                    <a:pt x="0" y="5"/>
                    <a:pt x="0" y="5"/>
                    <a:pt x="0" y="5"/>
                  </a:cubicBezTo>
                  <a:cubicBezTo>
                    <a:pt x="0" y="4"/>
                    <a:pt x="1" y="3"/>
                    <a:pt x="2" y="3"/>
                  </a:cubicBezTo>
                  <a:cubicBezTo>
                    <a:pt x="2" y="3"/>
                    <a:pt x="2" y="3"/>
                    <a:pt x="2" y="3"/>
                  </a:cubicBezTo>
                  <a:cubicBezTo>
                    <a:pt x="2" y="3"/>
                    <a:pt x="7" y="1"/>
                    <a:pt x="13" y="0"/>
                  </a:cubicBezTo>
                  <a:cubicBezTo>
                    <a:pt x="13" y="0"/>
                    <a:pt x="13" y="0"/>
                    <a:pt x="13" y="0"/>
                  </a:cubicBezTo>
                  <a:cubicBezTo>
                    <a:pt x="17" y="0"/>
                    <a:pt x="21" y="2"/>
                    <a:pt x="22" y="7"/>
                  </a:cubicBezTo>
                  <a:cubicBezTo>
                    <a:pt x="22" y="7"/>
                    <a:pt x="22" y="7"/>
                    <a:pt x="22" y="7"/>
                  </a:cubicBezTo>
                  <a:cubicBezTo>
                    <a:pt x="22" y="7"/>
                    <a:pt x="22" y="8"/>
                    <a:pt x="22" y="8"/>
                  </a:cubicBezTo>
                  <a:cubicBezTo>
                    <a:pt x="22" y="8"/>
                    <a:pt x="22" y="8"/>
                    <a:pt x="22" y="8"/>
                  </a:cubicBezTo>
                  <a:cubicBezTo>
                    <a:pt x="22" y="11"/>
                    <a:pt x="21" y="13"/>
                    <a:pt x="19" y="15"/>
                  </a:cubicBezTo>
                  <a:cubicBezTo>
                    <a:pt x="19" y="15"/>
                    <a:pt x="19" y="15"/>
                    <a:pt x="19" y="15"/>
                  </a:cubicBezTo>
                  <a:cubicBezTo>
                    <a:pt x="17" y="16"/>
                    <a:pt x="15" y="16"/>
                    <a:pt x="13" y="16"/>
                  </a:cubicBezTo>
                  <a:cubicBezTo>
                    <a:pt x="13" y="16"/>
                    <a:pt x="13" y="16"/>
                    <a:pt x="13" y="16"/>
                  </a:cubicBezTo>
                  <a:cubicBezTo>
                    <a:pt x="8" y="16"/>
                    <a:pt x="4" y="15"/>
                    <a:pt x="1" y="13"/>
                  </a:cubicBezTo>
                  <a:close/>
                  <a:moveTo>
                    <a:pt x="13" y="12"/>
                  </a:moveTo>
                  <a:cubicBezTo>
                    <a:pt x="16" y="12"/>
                    <a:pt x="18" y="11"/>
                    <a:pt x="18" y="8"/>
                  </a:cubicBezTo>
                  <a:cubicBezTo>
                    <a:pt x="18" y="8"/>
                    <a:pt x="18" y="8"/>
                    <a:pt x="18" y="8"/>
                  </a:cubicBezTo>
                  <a:cubicBezTo>
                    <a:pt x="18" y="8"/>
                    <a:pt x="18" y="8"/>
                    <a:pt x="18" y="7"/>
                  </a:cubicBezTo>
                  <a:cubicBezTo>
                    <a:pt x="18" y="7"/>
                    <a:pt x="18" y="7"/>
                    <a:pt x="18" y="7"/>
                  </a:cubicBezTo>
                  <a:cubicBezTo>
                    <a:pt x="18" y="5"/>
                    <a:pt x="16" y="5"/>
                    <a:pt x="13" y="4"/>
                  </a:cubicBezTo>
                  <a:cubicBezTo>
                    <a:pt x="13" y="4"/>
                    <a:pt x="13" y="4"/>
                    <a:pt x="13" y="4"/>
                  </a:cubicBezTo>
                  <a:cubicBezTo>
                    <a:pt x="10" y="4"/>
                    <a:pt x="6" y="6"/>
                    <a:pt x="4" y="6"/>
                  </a:cubicBezTo>
                  <a:cubicBezTo>
                    <a:pt x="4" y="6"/>
                    <a:pt x="4" y="6"/>
                    <a:pt x="4" y="6"/>
                  </a:cubicBezTo>
                  <a:cubicBezTo>
                    <a:pt x="4" y="10"/>
                    <a:pt x="4" y="10"/>
                    <a:pt x="4" y="10"/>
                  </a:cubicBezTo>
                  <a:cubicBezTo>
                    <a:pt x="6" y="11"/>
                    <a:pt x="10" y="12"/>
                    <a:pt x="13" y="1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675">
              <a:extLst>
                <a:ext uri="{FF2B5EF4-FFF2-40B4-BE49-F238E27FC236}">
                  <a16:creationId xmlns:a16="http://schemas.microsoft.com/office/drawing/2014/main" id="{0B84544F-F421-4692-9BF4-6A940035EB55}"/>
                </a:ext>
              </a:extLst>
            </p:cNvPr>
            <p:cNvSpPr/>
            <p:nvPr/>
          </p:nvSpPr>
          <p:spPr bwMode="auto">
            <a:xfrm rot="964014">
              <a:off x="9516107" y="892131"/>
              <a:ext cx="201682" cy="177111"/>
            </a:xfrm>
            <a:custGeom>
              <a:avLst/>
              <a:gdLst>
                <a:gd name="T0" fmla="*/ 29 w 39"/>
                <a:gd name="T1" fmla="*/ 10 h 33"/>
                <a:gd name="T2" fmla="*/ 11 w 39"/>
                <a:gd name="T3" fmla="*/ 10 h 33"/>
                <a:gd name="T4" fmla="*/ 20 w 39"/>
                <a:gd name="T5" fmla="*/ 33 h 33"/>
                <a:gd name="T6" fmla="*/ 29 w 39"/>
                <a:gd name="T7" fmla="*/ 10 h 33"/>
              </a:gdLst>
              <a:ahLst/>
              <a:cxnLst>
                <a:cxn ang="0">
                  <a:pos x="T0" y="T1"/>
                </a:cxn>
                <a:cxn ang="0">
                  <a:pos x="T2" y="T3"/>
                </a:cxn>
                <a:cxn ang="0">
                  <a:pos x="T4" y="T5"/>
                </a:cxn>
                <a:cxn ang="0">
                  <a:pos x="T6" y="T7"/>
                </a:cxn>
              </a:cxnLst>
              <a:rect l="0" t="0" r="r" b="b"/>
              <a:pathLst>
                <a:path w="39" h="33">
                  <a:moveTo>
                    <a:pt x="29" y="10"/>
                  </a:moveTo>
                  <a:cubicBezTo>
                    <a:pt x="29" y="10"/>
                    <a:pt x="22" y="0"/>
                    <a:pt x="11" y="10"/>
                  </a:cubicBezTo>
                  <a:cubicBezTo>
                    <a:pt x="0" y="19"/>
                    <a:pt x="12" y="33"/>
                    <a:pt x="20" y="33"/>
                  </a:cubicBezTo>
                  <a:cubicBezTo>
                    <a:pt x="28" y="32"/>
                    <a:pt x="39" y="19"/>
                    <a:pt x="29"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676">
              <a:extLst>
                <a:ext uri="{FF2B5EF4-FFF2-40B4-BE49-F238E27FC236}">
                  <a16:creationId xmlns:a16="http://schemas.microsoft.com/office/drawing/2014/main" id="{5C2C8A70-E47D-4788-A51B-9C16BEDEEB8C}"/>
                </a:ext>
              </a:extLst>
            </p:cNvPr>
            <p:cNvSpPr>
              <a:spLocks noEditPoints="1"/>
            </p:cNvSpPr>
            <p:nvPr/>
          </p:nvSpPr>
          <p:spPr bwMode="auto">
            <a:xfrm rot="964014">
              <a:off x="9538563" y="910451"/>
              <a:ext cx="155647" cy="168143"/>
            </a:xfrm>
            <a:custGeom>
              <a:avLst/>
              <a:gdLst>
                <a:gd name="T0" fmla="*/ 0 w 30"/>
                <a:gd name="T1" fmla="*/ 16 h 32"/>
                <a:gd name="T2" fmla="*/ 5 w 30"/>
                <a:gd name="T3" fmla="*/ 5 h 32"/>
                <a:gd name="T4" fmla="*/ 5 w 30"/>
                <a:gd name="T5" fmla="*/ 5 h 32"/>
                <a:gd name="T6" fmla="*/ 16 w 30"/>
                <a:gd name="T7" fmla="*/ 0 h 32"/>
                <a:gd name="T8" fmla="*/ 16 w 30"/>
                <a:gd name="T9" fmla="*/ 0 h 32"/>
                <a:gd name="T10" fmla="*/ 25 w 30"/>
                <a:gd name="T11" fmla="*/ 5 h 32"/>
                <a:gd name="T12" fmla="*/ 25 w 30"/>
                <a:gd name="T13" fmla="*/ 5 h 32"/>
                <a:gd name="T14" fmla="*/ 30 w 30"/>
                <a:gd name="T15" fmla="*/ 15 h 32"/>
                <a:gd name="T16" fmla="*/ 30 w 30"/>
                <a:gd name="T17" fmla="*/ 15 h 32"/>
                <a:gd name="T18" fmla="*/ 15 w 30"/>
                <a:gd name="T19" fmla="*/ 32 h 32"/>
                <a:gd name="T20" fmla="*/ 15 w 30"/>
                <a:gd name="T21" fmla="*/ 32 h 32"/>
                <a:gd name="T22" fmla="*/ 15 w 30"/>
                <a:gd name="T23" fmla="*/ 32 h 32"/>
                <a:gd name="T24" fmla="*/ 15 w 30"/>
                <a:gd name="T25" fmla="*/ 32 h 32"/>
                <a:gd name="T26" fmla="*/ 0 w 30"/>
                <a:gd name="T27" fmla="*/ 16 h 32"/>
                <a:gd name="T28" fmla="*/ 7 w 30"/>
                <a:gd name="T29" fmla="*/ 8 h 32"/>
                <a:gd name="T30" fmla="*/ 4 w 30"/>
                <a:gd name="T31" fmla="*/ 16 h 32"/>
                <a:gd name="T32" fmla="*/ 4 w 30"/>
                <a:gd name="T33" fmla="*/ 16 h 32"/>
                <a:gd name="T34" fmla="*/ 7 w 30"/>
                <a:gd name="T35" fmla="*/ 24 h 32"/>
                <a:gd name="T36" fmla="*/ 7 w 30"/>
                <a:gd name="T37" fmla="*/ 24 h 32"/>
                <a:gd name="T38" fmla="*/ 15 w 30"/>
                <a:gd name="T39" fmla="*/ 28 h 32"/>
                <a:gd name="T40" fmla="*/ 15 w 30"/>
                <a:gd name="T41" fmla="*/ 28 h 32"/>
                <a:gd name="T42" fmla="*/ 15 w 30"/>
                <a:gd name="T43" fmla="*/ 28 h 32"/>
                <a:gd name="T44" fmla="*/ 15 w 30"/>
                <a:gd name="T45" fmla="*/ 28 h 32"/>
                <a:gd name="T46" fmla="*/ 26 w 30"/>
                <a:gd name="T47" fmla="*/ 15 h 32"/>
                <a:gd name="T48" fmla="*/ 26 w 30"/>
                <a:gd name="T49" fmla="*/ 15 h 32"/>
                <a:gd name="T50" fmla="*/ 23 w 30"/>
                <a:gd name="T51" fmla="*/ 8 h 32"/>
                <a:gd name="T52" fmla="*/ 23 w 30"/>
                <a:gd name="T53" fmla="*/ 8 h 32"/>
                <a:gd name="T54" fmla="*/ 24 w 30"/>
                <a:gd name="T55" fmla="*/ 7 h 32"/>
                <a:gd name="T56" fmla="*/ 26 w 30"/>
                <a:gd name="T57" fmla="*/ 5 h 32"/>
                <a:gd name="T58" fmla="*/ 24 w 30"/>
                <a:gd name="T59" fmla="*/ 7 h 32"/>
                <a:gd name="T60" fmla="*/ 23 w 30"/>
                <a:gd name="T61" fmla="*/ 8 h 32"/>
                <a:gd name="T62" fmla="*/ 22 w 30"/>
                <a:gd name="T63" fmla="*/ 8 h 32"/>
                <a:gd name="T64" fmla="*/ 21 w 30"/>
                <a:gd name="T65" fmla="*/ 6 h 32"/>
                <a:gd name="T66" fmla="*/ 21 w 30"/>
                <a:gd name="T67" fmla="*/ 6 h 32"/>
                <a:gd name="T68" fmla="*/ 16 w 30"/>
                <a:gd name="T69" fmla="*/ 4 h 32"/>
                <a:gd name="T70" fmla="*/ 16 w 30"/>
                <a:gd name="T71" fmla="*/ 4 h 32"/>
                <a:gd name="T72" fmla="*/ 7 w 30"/>
                <a:gd name="T7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2">
                  <a:moveTo>
                    <a:pt x="0" y="16"/>
                  </a:moveTo>
                  <a:cubicBezTo>
                    <a:pt x="0" y="12"/>
                    <a:pt x="1" y="8"/>
                    <a:pt x="5" y="5"/>
                  </a:cubicBezTo>
                  <a:cubicBezTo>
                    <a:pt x="5" y="5"/>
                    <a:pt x="5" y="5"/>
                    <a:pt x="5" y="5"/>
                  </a:cubicBezTo>
                  <a:cubicBezTo>
                    <a:pt x="9" y="2"/>
                    <a:pt x="12" y="0"/>
                    <a:pt x="16" y="0"/>
                  </a:cubicBezTo>
                  <a:cubicBezTo>
                    <a:pt x="16" y="0"/>
                    <a:pt x="16" y="0"/>
                    <a:pt x="16" y="0"/>
                  </a:cubicBezTo>
                  <a:cubicBezTo>
                    <a:pt x="21" y="0"/>
                    <a:pt x="25" y="4"/>
                    <a:pt x="25" y="5"/>
                  </a:cubicBezTo>
                  <a:cubicBezTo>
                    <a:pt x="25" y="5"/>
                    <a:pt x="25" y="5"/>
                    <a:pt x="25" y="5"/>
                  </a:cubicBezTo>
                  <a:cubicBezTo>
                    <a:pt x="29" y="8"/>
                    <a:pt x="30" y="12"/>
                    <a:pt x="30" y="15"/>
                  </a:cubicBezTo>
                  <a:cubicBezTo>
                    <a:pt x="30" y="15"/>
                    <a:pt x="30" y="15"/>
                    <a:pt x="30" y="15"/>
                  </a:cubicBezTo>
                  <a:cubicBezTo>
                    <a:pt x="30" y="24"/>
                    <a:pt x="22" y="31"/>
                    <a:pt x="15" y="32"/>
                  </a:cubicBezTo>
                  <a:cubicBezTo>
                    <a:pt x="15" y="32"/>
                    <a:pt x="15" y="32"/>
                    <a:pt x="15" y="32"/>
                  </a:cubicBezTo>
                  <a:cubicBezTo>
                    <a:pt x="15" y="32"/>
                    <a:pt x="15" y="32"/>
                    <a:pt x="15" y="32"/>
                  </a:cubicBezTo>
                  <a:cubicBezTo>
                    <a:pt x="15" y="32"/>
                    <a:pt x="15" y="32"/>
                    <a:pt x="15" y="32"/>
                  </a:cubicBezTo>
                  <a:cubicBezTo>
                    <a:pt x="8" y="31"/>
                    <a:pt x="0" y="24"/>
                    <a:pt x="0" y="16"/>
                  </a:cubicBezTo>
                  <a:close/>
                  <a:moveTo>
                    <a:pt x="7" y="8"/>
                  </a:moveTo>
                  <a:cubicBezTo>
                    <a:pt x="4" y="11"/>
                    <a:pt x="4" y="13"/>
                    <a:pt x="4" y="16"/>
                  </a:cubicBezTo>
                  <a:cubicBezTo>
                    <a:pt x="4" y="16"/>
                    <a:pt x="4" y="16"/>
                    <a:pt x="4" y="16"/>
                  </a:cubicBezTo>
                  <a:cubicBezTo>
                    <a:pt x="4" y="19"/>
                    <a:pt x="5" y="22"/>
                    <a:pt x="7" y="24"/>
                  </a:cubicBezTo>
                  <a:cubicBezTo>
                    <a:pt x="7" y="24"/>
                    <a:pt x="7" y="24"/>
                    <a:pt x="7" y="24"/>
                  </a:cubicBezTo>
                  <a:cubicBezTo>
                    <a:pt x="10" y="26"/>
                    <a:pt x="13" y="28"/>
                    <a:pt x="15" y="28"/>
                  </a:cubicBezTo>
                  <a:cubicBezTo>
                    <a:pt x="15" y="28"/>
                    <a:pt x="15" y="28"/>
                    <a:pt x="15" y="28"/>
                  </a:cubicBezTo>
                  <a:cubicBezTo>
                    <a:pt x="15" y="28"/>
                    <a:pt x="15" y="28"/>
                    <a:pt x="15" y="28"/>
                  </a:cubicBezTo>
                  <a:cubicBezTo>
                    <a:pt x="15" y="28"/>
                    <a:pt x="15" y="28"/>
                    <a:pt x="15" y="28"/>
                  </a:cubicBezTo>
                  <a:cubicBezTo>
                    <a:pt x="20" y="28"/>
                    <a:pt x="26" y="21"/>
                    <a:pt x="26" y="15"/>
                  </a:cubicBezTo>
                  <a:cubicBezTo>
                    <a:pt x="26" y="15"/>
                    <a:pt x="26" y="15"/>
                    <a:pt x="26" y="15"/>
                  </a:cubicBezTo>
                  <a:cubicBezTo>
                    <a:pt x="26" y="13"/>
                    <a:pt x="25" y="11"/>
                    <a:pt x="23" y="8"/>
                  </a:cubicBezTo>
                  <a:cubicBezTo>
                    <a:pt x="23" y="8"/>
                    <a:pt x="23" y="8"/>
                    <a:pt x="23" y="8"/>
                  </a:cubicBezTo>
                  <a:cubicBezTo>
                    <a:pt x="24" y="7"/>
                    <a:pt x="24" y="7"/>
                    <a:pt x="24" y="7"/>
                  </a:cubicBezTo>
                  <a:cubicBezTo>
                    <a:pt x="26" y="5"/>
                    <a:pt x="26" y="5"/>
                    <a:pt x="26" y="5"/>
                  </a:cubicBezTo>
                  <a:cubicBezTo>
                    <a:pt x="24" y="7"/>
                    <a:pt x="24" y="7"/>
                    <a:pt x="24" y="7"/>
                  </a:cubicBezTo>
                  <a:cubicBezTo>
                    <a:pt x="23" y="8"/>
                    <a:pt x="23" y="8"/>
                    <a:pt x="23" y="8"/>
                  </a:cubicBezTo>
                  <a:cubicBezTo>
                    <a:pt x="22" y="8"/>
                    <a:pt x="22" y="8"/>
                    <a:pt x="22" y="8"/>
                  </a:cubicBezTo>
                  <a:cubicBezTo>
                    <a:pt x="22" y="8"/>
                    <a:pt x="22" y="7"/>
                    <a:pt x="21" y="6"/>
                  </a:cubicBezTo>
                  <a:cubicBezTo>
                    <a:pt x="21" y="6"/>
                    <a:pt x="21" y="6"/>
                    <a:pt x="21" y="6"/>
                  </a:cubicBezTo>
                  <a:cubicBezTo>
                    <a:pt x="19" y="5"/>
                    <a:pt x="18" y="4"/>
                    <a:pt x="16" y="4"/>
                  </a:cubicBezTo>
                  <a:cubicBezTo>
                    <a:pt x="16" y="4"/>
                    <a:pt x="16" y="4"/>
                    <a:pt x="16" y="4"/>
                  </a:cubicBezTo>
                  <a:cubicBezTo>
                    <a:pt x="13" y="4"/>
                    <a:pt x="11" y="5"/>
                    <a:pt x="7"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682">
              <a:extLst>
                <a:ext uri="{FF2B5EF4-FFF2-40B4-BE49-F238E27FC236}">
                  <a16:creationId xmlns:a16="http://schemas.microsoft.com/office/drawing/2014/main" id="{4966A6CC-9C82-4153-93D8-3F2B1A442E56}"/>
                </a:ext>
              </a:extLst>
            </p:cNvPr>
            <p:cNvSpPr/>
            <p:nvPr/>
          </p:nvSpPr>
          <p:spPr bwMode="auto">
            <a:xfrm rot="964014">
              <a:off x="9488471" y="1936881"/>
              <a:ext cx="580932" cy="614285"/>
            </a:xfrm>
            <a:custGeom>
              <a:avLst/>
              <a:gdLst>
                <a:gd name="T0" fmla="*/ 112 w 112"/>
                <a:gd name="T1" fmla="*/ 49 h 116"/>
                <a:gd name="T2" fmla="*/ 0 w 112"/>
                <a:gd name="T3" fmla="*/ 61 h 116"/>
                <a:gd name="T4" fmla="*/ 112 w 112"/>
                <a:gd name="T5" fmla="*/ 49 h 116"/>
              </a:gdLst>
              <a:ahLst/>
              <a:cxnLst>
                <a:cxn ang="0">
                  <a:pos x="T0" y="T1"/>
                </a:cxn>
                <a:cxn ang="0">
                  <a:pos x="T2" y="T3"/>
                </a:cxn>
                <a:cxn ang="0">
                  <a:pos x="T4" y="T5"/>
                </a:cxn>
              </a:cxnLst>
              <a:rect l="0" t="0" r="r" b="b"/>
              <a:pathLst>
                <a:path w="112" h="116">
                  <a:moveTo>
                    <a:pt x="112" y="49"/>
                  </a:moveTo>
                  <a:cubicBezTo>
                    <a:pt x="112" y="49"/>
                    <a:pt x="84" y="0"/>
                    <a:pt x="0" y="61"/>
                  </a:cubicBezTo>
                  <a:cubicBezTo>
                    <a:pt x="0" y="61"/>
                    <a:pt x="91" y="116"/>
                    <a:pt x="112" y="49"/>
                  </a:cubicBezTo>
                  <a:close/>
                </a:path>
              </a:pathLst>
            </a:custGeom>
            <a:solidFill>
              <a:srgbClr val="B3E4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683">
              <a:extLst>
                <a:ext uri="{FF2B5EF4-FFF2-40B4-BE49-F238E27FC236}">
                  <a16:creationId xmlns:a16="http://schemas.microsoft.com/office/drawing/2014/main" id="{156C0A44-44DE-40E7-9DD4-1E52DB13CDE4}"/>
                </a:ext>
              </a:extLst>
            </p:cNvPr>
            <p:cNvSpPr>
              <a:spLocks noEditPoints="1"/>
            </p:cNvSpPr>
            <p:nvPr/>
          </p:nvSpPr>
          <p:spPr bwMode="auto">
            <a:xfrm rot="964014">
              <a:off x="9482451" y="2085545"/>
              <a:ext cx="600662" cy="298174"/>
            </a:xfrm>
            <a:custGeom>
              <a:avLst/>
              <a:gdLst>
                <a:gd name="T0" fmla="*/ 69 w 116"/>
                <a:gd name="T1" fmla="*/ 56 h 56"/>
                <a:gd name="T2" fmla="*/ 1 w 116"/>
                <a:gd name="T3" fmla="*/ 34 h 56"/>
                <a:gd name="T4" fmla="*/ 1 w 116"/>
                <a:gd name="T5" fmla="*/ 34 h 56"/>
                <a:gd name="T6" fmla="*/ 0 w 116"/>
                <a:gd name="T7" fmla="*/ 33 h 56"/>
                <a:gd name="T8" fmla="*/ 0 w 116"/>
                <a:gd name="T9" fmla="*/ 33 h 56"/>
                <a:gd name="T10" fmla="*/ 1 w 116"/>
                <a:gd name="T11" fmla="*/ 31 h 56"/>
                <a:gd name="T12" fmla="*/ 1 w 116"/>
                <a:gd name="T13" fmla="*/ 31 h 56"/>
                <a:gd name="T14" fmla="*/ 75 w 116"/>
                <a:gd name="T15" fmla="*/ 0 h 56"/>
                <a:gd name="T16" fmla="*/ 75 w 116"/>
                <a:gd name="T17" fmla="*/ 0 h 56"/>
                <a:gd name="T18" fmla="*/ 116 w 116"/>
                <a:gd name="T19" fmla="*/ 20 h 56"/>
                <a:gd name="T20" fmla="*/ 116 w 116"/>
                <a:gd name="T21" fmla="*/ 20 h 56"/>
                <a:gd name="T22" fmla="*/ 114 w 116"/>
                <a:gd name="T23" fmla="*/ 21 h 56"/>
                <a:gd name="T24" fmla="*/ 116 w 116"/>
                <a:gd name="T25" fmla="*/ 20 h 56"/>
                <a:gd name="T26" fmla="*/ 116 w 116"/>
                <a:gd name="T27" fmla="*/ 22 h 56"/>
                <a:gd name="T28" fmla="*/ 116 w 116"/>
                <a:gd name="T29" fmla="*/ 22 h 56"/>
                <a:gd name="T30" fmla="*/ 70 w 116"/>
                <a:gd name="T31" fmla="*/ 56 h 56"/>
                <a:gd name="T32" fmla="*/ 70 w 116"/>
                <a:gd name="T33" fmla="*/ 56 h 56"/>
                <a:gd name="T34" fmla="*/ 69 w 116"/>
                <a:gd name="T35" fmla="*/ 56 h 56"/>
                <a:gd name="T36" fmla="*/ 24 w 116"/>
                <a:gd name="T37" fmla="*/ 42 h 56"/>
                <a:gd name="T38" fmla="*/ 69 w 116"/>
                <a:gd name="T39" fmla="*/ 52 h 56"/>
                <a:gd name="T40" fmla="*/ 69 w 116"/>
                <a:gd name="T41" fmla="*/ 52 h 56"/>
                <a:gd name="T42" fmla="*/ 112 w 116"/>
                <a:gd name="T43" fmla="*/ 22 h 56"/>
                <a:gd name="T44" fmla="*/ 112 w 116"/>
                <a:gd name="T45" fmla="*/ 22 h 56"/>
                <a:gd name="T46" fmla="*/ 110 w 116"/>
                <a:gd name="T47" fmla="*/ 20 h 56"/>
                <a:gd name="T48" fmla="*/ 110 w 116"/>
                <a:gd name="T49" fmla="*/ 20 h 56"/>
                <a:gd name="T50" fmla="*/ 104 w 116"/>
                <a:gd name="T51" fmla="*/ 13 h 56"/>
                <a:gd name="T52" fmla="*/ 104 w 116"/>
                <a:gd name="T53" fmla="*/ 13 h 56"/>
                <a:gd name="T54" fmla="*/ 75 w 116"/>
                <a:gd name="T55" fmla="*/ 4 h 56"/>
                <a:gd name="T56" fmla="*/ 75 w 116"/>
                <a:gd name="T57" fmla="*/ 4 h 56"/>
                <a:gd name="T58" fmla="*/ 6 w 116"/>
                <a:gd name="T59" fmla="*/ 33 h 56"/>
                <a:gd name="T60" fmla="*/ 6 w 116"/>
                <a:gd name="T61" fmla="*/ 33 h 56"/>
                <a:gd name="T62" fmla="*/ 24 w 116"/>
                <a:gd name="T6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 h="56">
                  <a:moveTo>
                    <a:pt x="69" y="56"/>
                  </a:moveTo>
                  <a:cubicBezTo>
                    <a:pt x="36" y="56"/>
                    <a:pt x="1" y="35"/>
                    <a:pt x="1" y="34"/>
                  </a:cubicBezTo>
                  <a:cubicBezTo>
                    <a:pt x="1" y="34"/>
                    <a:pt x="1" y="34"/>
                    <a:pt x="1" y="34"/>
                  </a:cubicBezTo>
                  <a:cubicBezTo>
                    <a:pt x="0" y="34"/>
                    <a:pt x="0" y="34"/>
                    <a:pt x="0" y="33"/>
                  </a:cubicBezTo>
                  <a:cubicBezTo>
                    <a:pt x="0" y="33"/>
                    <a:pt x="0" y="33"/>
                    <a:pt x="0" y="33"/>
                  </a:cubicBezTo>
                  <a:cubicBezTo>
                    <a:pt x="0" y="32"/>
                    <a:pt x="0" y="32"/>
                    <a:pt x="1" y="31"/>
                  </a:cubicBezTo>
                  <a:cubicBezTo>
                    <a:pt x="1" y="31"/>
                    <a:pt x="1" y="31"/>
                    <a:pt x="1" y="31"/>
                  </a:cubicBezTo>
                  <a:cubicBezTo>
                    <a:pt x="33" y="8"/>
                    <a:pt x="57" y="0"/>
                    <a:pt x="75" y="0"/>
                  </a:cubicBezTo>
                  <a:cubicBezTo>
                    <a:pt x="75" y="0"/>
                    <a:pt x="75" y="0"/>
                    <a:pt x="75" y="0"/>
                  </a:cubicBezTo>
                  <a:cubicBezTo>
                    <a:pt x="104" y="0"/>
                    <a:pt x="115" y="20"/>
                    <a:pt x="116" y="20"/>
                  </a:cubicBezTo>
                  <a:cubicBezTo>
                    <a:pt x="116" y="20"/>
                    <a:pt x="116" y="20"/>
                    <a:pt x="116" y="20"/>
                  </a:cubicBezTo>
                  <a:cubicBezTo>
                    <a:pt x="114" y="21"/>
                    <a:pt x="114" y="21"/>
                    <a:pt x="114" y="21"/>
                  </a:cubicBezTo>
                  <a:cubicBezTo>
                    <a:pt x="116" y="20"/>
                    <a:pt x="116" y="20"/>
                    <a:pt x="116" y="20"/>
                  </a:cubicBezTo>
                  <a:cubicBezTo>
                    <a:pt x="116" y="21"/>
                    <a:pt x="116" y="21"/>
                    <a:pt x="116" y="22"/>
                  </a:cubicBezTo>
                  <a:cubicBezTo>
                    <a:pt x="116" y="22"/>
                    <a:pt x="116" y="22"/>
                    <a:pt x="116" y="22"/>
                  </a:cubicBezTo>
                  <a:cubicBezTo>
                    <a:pt x="108" y="48"/>
                    <a:pt x="89" y="56"/>
                    <a:pt x="70" y="56"/>
                  </a:cubicBezTo>
                  <a:cubicBezTo>
                    <a:pt x="70" y="56"/>
                    <a:pt x="70" y="56"/>
                    <a:pt x="70" y="56"/>
                  </a:cubicBezTo>
                  <a:cubicBezTo>
                    <a:pt x="69" y="56"/>
                    <a:pt x="69" y="56"/>
                    <a:pt x="69" y="56"/>
                  </a:cubicBezTo>
                  <a:close/>
                  <a:moveTo>
                    <a:pt x="24" y="42"/>
                  </a:moveTo>
                  <a:cubicBezTo>
                    <a:pt x="37" y="47"/>
                    <a:pt x="54" y="52"/>
                    <a:pt x="69" y="52"/>
                  </a:cubicBezTo>
                  <a:cubicBezTo>
                    <a:pt x="69" y="52"/>
                    <a:pt x="69" y="52"/>
                    <a:pt x="69" y="52"/>
                  </a:cubicBezTo>
                  <a:cubicBezTo>
                    <a:pt x="88" y="52"/>
                    <a:pt x="104" y="45"/>
                    <a:pt x="112" y="22"/>
                  </a:cubicBezTo>
                  <a:cubicBezTo>
                    <a:pt x="112" y="22"/>
                    <a:pt x="112" y="22"/>
                    <a:pt x="112" y="22"/>
                  </a:cubicBezTo>
                  <a:cubicBezTo>
                    <a:pt x="111" y="21"/>
                    <a:pt x="111" y="20"/>
                    <a:pt x="110" y="20"/>
                  </a:cubicBezTo>
                  <a:cubicBezTo>
                    <a:pt x="110" y="20"/>
                    <a:pt x="110" y="20"/>
                    <a:pt x="110" y="20"/>
                  </a:cubicBezTo>
                  <a:cubicBezTo>
                    <a:pt x="109" y="18"/>
                    <a:pt x="107" y="16"/>
                    <a:pt x="104" y="13"/>
                  </a:cubicBezTo>
                  <a:cubicBezTo>
                    <a:pt x="104" y="13"/>
                    <a:pt x="104" y="13"/>
                    <a:pt x="104" y="13"/>
                  </a:cubicBezTo>
                  <a:cubicBezTo>
                    <a:pt x="98" y="9"/>
                    <a:pt x="89" y="5"/>
                    <a:pt x="75" y="4"/>
                  </a:cubicBezTo>
                  <a:cubicBezTo>
                    <a:pt x="75" y="4"/>
                    <a:pt x="75" y="4"/>
                    <a:pt x="75" y="4"/>
                  </a:cubicBezTo>
                  <a:cubicBezTo>
                    <a:pt x="59" y="4"/>
                    <a:pt x="36" y="11"/>
                    <a:pt x="6" y="33"/>
                  </a:cubicBezTo>
                  <a:cubicBezTo>
                    <a:pt x="6" y="33"/>
                    <a:pt x="6" y="33"/>
                    <a:pt x="6" y="33"/>
                  </a:cubicBezTo>
                  <a:cubicBezTo>
                    <a:pt x="9" y="34"/>
                    <a:pt x="16" y="38"/>
                    <a:pt x="24" y="4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684">
              <a:extLst>
                <a:ext uri="{FF2B5EF4-FFF2-40B4-BE49-F238E27FC236}">
                  <a16:creationId xmlns:a16="http://schemas.microsoft.com/office/drawing/2014/main" id="{035D2987-847C-4147-B0CB-072187BF00B7}"/>
                </a:ext>
              </a:extLst>
            </p:cNvPr>
            <p:cNvSpPr/>
            <p:nvPr/>
          </p:nvSpPr>
          <p:spPr bwMode="auto">
            <a:xfrm rot="964014">
              <a:off x="9484002" y="2186650"/>
              <a:ext cx="600662" cy="85193"/>
            </a:xfrm>
            <a:custGeom>
              <a:avLst/>
              <a:gdLst>
                <a:gd name="T0" fmla="*/ 0 w 116"/>
                <a:gd name="T1" fmla="*/ 14 h 16"/>
                <a:gd name="T2" fmla="*/ 1 w 116"/>
                <a:gd name="T3" fmla="*/ 12 h 16"/>
                <a:gd name="T4" fmla="*/ 1 w 116"/>
                <a:gd name="T5" fmla="*/ 12 h 16"/>
                <a:gd name="T6" fmla="*/ 104 w 116"/>
                <a:gd name="T7" fmla="*/ 0 h 16"/>
                <a:gd name="T8" fmla="*/ 104 w 116"/>
                <a:gd name="T9" fmla="*/ 0 h 16"/>
                <a:gd name="T10" fmla="*/ 114 w 116"/>
                <a:gd name="T11" fmla="*/ 0 h 16"/>
                <a:gd name="T12" fmla="*/ 114 w 116"/>
                <a:gd name="T13" fmla="*/ 0 h 16"/>
                <a:gd name="T14" fmla="*/ 116 w 116"/>
                <a:gd name="T15" fmla="*/ 3 h 16"/>
                <a:gd name="T16" fmla="*/ 116 w 116"/>
                <a:gd name="T17" fmla="*/ 3 h 16"/>
                <a:gd name="T18" fmla="*/ 113 w 116"/>
                <a:gd name="T19" fmla="*/ 4 h 16"/>
                <a:gd name="T20" fmla="*/ 113 w 116"/>
                <a:gd name="T21" fmla="*/ 4 h 16"/>
                <a:gd name="T22" fmla="*/ 104 w 116"/>
                <a:gd name="T23" fmla="*/ 4 h 16"/>
                <a:gd name="T24" fmla="*/ 104 w 116"/>
                <a:gd name="T25" fmla="*/ 4 h 16"/>
                <a:gd name="T26" fmla="*/ 2 w 116"/>
                <a:gd name="T27" fmla="*/ 16 h 16"/>
                <a:gd name="T28" fmla="*/ 2 w 116"/>
                <a:gd name="T29" fmla="*/ 16 h 16"/>
                <a:gd name="T30" fmla="*/ 2 w 116"/>
                <a:gd name="T31" fmla="*/ 16 h 16"/>
                <a:gd name="T32" fmla="*/ 2 w 116"/>
                <a:gd name="T33" fmla="*/ 16 h 16"/>
                <a:gd name="T34" fmla="*/ 0 w 116"/>
                <a:gd name="T3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6">
                  <a:moveTo>
                    <a:pt x="0" y="14"/>
                  </a:moveTo>
                  <a:cubicBezTo>
                    <a:pt x="0" y="13"/>
                    <a:pt x="0" y="12"/>
                    <a:pt x="1" y="12"/>
                  </a:cubicBezTo>
                  <a:cubicBezTo>
                    <a:pt x="1" y="12"/>
                    <a:pt x="1" y="12"/>
                    <a:pt x="1" y="12"/>
                  </a:cubicBezTo>
                  <a:cubicBezTo>
                    <a:pt x="2" y="12"/>
                    <a:pt x="72" y="0"/>
                    <a:pt x="104" y="0"/>
                  </a:cubicBezTo>
                  <a:cubicBezTo>
                    <a:pt x="104" y="0"/>
                    <a:pt x="104" y="0"/>
                    <a:pt x="104" y="0"/>
                  </a:cubicBezTo>
                  <a:cubicBezTo>
                    <a:pt x="108" y="0"/>
                    <a:pt x="112" y="0"/>
                    <a:pt x="114" y="0"/>
                  </a:cubicBezTo>
                  <a:cubicBezTo>
                    <a:pt x="114" y="0"/>
                    <a:pt x="114" y="0"/>
                    <a:pt x="114" y="0"/>
                  </a:cubicBezTo>
                  <a:cubicBezTo>
                    <a:pt x="115" y="1"/>
                    <a:pt x="116" y="2"/>
                    <a:pt x="116" y="3"/>
                  </a:cubicBezTo>
                  <a:cubicBezTo>
                    <a:pt x="116" y="3"/>
                    <a:pt x="116" y="3"/>
                    <a:pt x="116" y="3"/>
                  </a:cubicBezTo>
                  <a:cubicBezTo>
                    <a:pt x="116" y="4"/>
                    <a:pt x="115" y="4"/>
                    <a:pt x="113" y="4"/>
                  </a:cubicBezTo>
                  <a:cubicBezTo>
                    <a:pt x="113" y="4"/>
                    <a:pt x="113" y="4"/>
                    <a:pt x="113" y="4"/>
                  </a:cubicBezTo>
                  <a:cubicBezTo>
                    <a:pt x="111" y="4"/>
                    <a:pt x="108" y="4"/>
                    <a:pt x="104" y="4"/>
                  </a:cubicBezTo>
                  <a:cubicBezTo>
                    <a:pt x="104" y="4"/>
                    <a:pt x="104" y="4"/>
                    <a:pt x="104" y="4"/>
                  </a:cubicBezTo>
                  <a:cubicBezTo>
                    <a:pt x="73" y="4"/>
                    <a:pt x="2" y="16"/>
                    <a:pt x="2" y="16"/>
                  </a:cubicBezTo>
                  <a:cubicBezTo>
                    <a:pt x="2" y="16"/>
                    <a:pt x="2" y="16"/>
                    <a:pt x="2" y="16"/>
                  </a:cubicBezTo>
                  <a:cubicBezTo>
                    <a:pt x="2" y="16"/>
                    <a:pt x="2" y="16"/>
                    <a:pt x="2" y="16"/>
                  </a:cubicBezTo>
                  <a:cubicBezTo>
                    <a:pt x="2" y="16"/>
                    <a:pt x="2" y="16"/>
                    <a:pt x="2" y="16"/>
                  </a:cubicBezTo>
                  <a:cubicBezTo>
                    <a:pt x="1" y="16"/>
                    <a:pt x="0" y="15"/>
                    <a:pt x="0" y="1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685">
              <a:extLst>
                <a:ext uri="{FF2B5EF4-FFF2-40B4-BE49-F238E27FC236}">
                  <a16:creationId xmlns:a16="http://schemas.microsoft.com/office/drawing/2014/main" id="{34CCEA2D-F235-4EB3-B88B-B2CB5D296C6A}"/>
                </a:ext>
              </a:extLst>
            </p:cNvPr>
            <p:cNvSpPr/>
            <p:nvPr/>
          </p:nvSpPr>
          <p:spPr bwMode="auto">
            <a:xfrm rot="964014">
              <a:off x="9664650" y="2110693"/>
              <a:ext cx="81111" cy="224192"/>
            </a:xfrm>
            <a:custGeom>
              <a:avLst/>
              <a:gdLst>
                <a:gd name="T0" fmla="*/ 1 w 16"/>
                <a:gd name="T1" fmla="*/ 42 h 42"/>
                <a:gd name="T2" fmla="*/ 0 w 16"/>
                <a:gd name="T3" fmla="*/ 39 h 42"/>
                <a:gd name="T4" fmla="*/ 0 w 16"/>
                <a:gd name="T5" fmla="*/ 39 h 42"/>
                <a:gd name="T6" fmla="*/ 11 w 16"/>
                <a:gd name="T7" fmla="*/ 17 h 42"/>
                <a:gd name="T8" fmla="*/ 0 w 16"/>
                <a:gd name="T9" fmla="*/ 4 h 42"/>
                <a:gd name="T10" fmla="*/ 0 w 16"/>
                <a:gd name="T11" fmla="*/ 4 h 42"/>
                <a:gd name="T12" fmla="*/ 1 w 16"/>
                <a:gd name="T13" fmla="*/ 1 h 42"/>
                <a:gd name="T14" fmla="*/ 1 w 16"/>
                <a:gd name="T15" fmla="*/ 1 h 42"/>
                <a:gd name="T16" fmla="*/ 3 w 16"/>
                <a:gd name="T17" fmla="*/ 1 h 42"/>
                <a:gd name="T18" fmla="*/ 3 w 16"/>
                <a:gd name="T19" fmla="*/ 1 h 42"/>
                <a:gd name="T20" fmla="*/ 15 w 16"/>
                <a:gd name="T21" fmla="*/ 15 h 42"/>
                <a:gd name="T22" fmla="*/ 15 w 16"/>
                <a:gd name="T23" fmla="*/ 17 h 42"/>
                <a:gd name="T24" fmla="*/ 15 w 16"/>
                <a:gd name="T25" fmla="*/ 17 h 42"/>
                <a:gd name="T26" fmla="*/ 4 w 16"/>
                <a:gd name="T27" fmla="*/ 41 h 42"/>
                <a:gd name="T28" fmla="*/ 2 w 16"/>
                <a:gd name="T29" fmla="*/ 42 h 42"/>
                <a:gd name="T30" fmla="*/ 2 w 16"/>
                <a:gd name="T31" fmla="*/ 42 h 42"/>
                <a:gd name="T32" fmla="*/ 1 w 16"/>
                <a:gd name="T3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42">
                  <a:moveTo>
                    <a:pt x="1" y="42"/>
                  </a:moveTo>
                  <a:cubicBezTo>
                    <a:pt x="0" y="41"/>
                    <a:pt x="0" y="40"/>
                    <a:pt x="0" y="39"/>
                  </a:cubicBezTo>
                  <a:cubicBezTo>
                    <a:pt x="0" y="39"/>
                    <a:pt x="0" y="39"/>
                    <a:pt x="0" y="39"/>
                  </a:cubicBezTo>
                  <a:cubicBezTo>
                    <a:pt x="11" y="17"/>
                    <a:pt x="11" y="17"/>
                    <a:pt x="11" y="17"/>
                  </a:cubicBezTo>
                  <a:cubicBezTo>
                    <a:pt x="0" y="4"/>
                    <a:pt x="0" y="4"/>
                    <a:pt x="0" y="4"/>
                  </a:cubicBezTo>
                  <a:cubicBezTo>
                    <a:pt x="0" y="4"/>
                    <a:pt x="0" y="4"/>
                    <a:pt x="0" y="4"/>
                  </a:cubicBezTo>
                  <a:cubicBezTo>
                    <a:pt x="0" y="3"/>
                    <a:pt x="0" y="2"/>
                    <a:pt x="1" y="1"/>
                  </a:cubicBezTo>
                  <a:cubicBezTo>
                    <a:pt x="1" y="1"/>
                    <a:pt x="1" y="1"/>
                    <a:pt x="1" y="1"/>
                  </a:cubicBezTo>
                  <a:cubicBezTo>
                    <a:pt x="1" y="0"/>
                    <a:pt x="3" y="1"/>
                    <a:pt x="3" y="1"/>
                  </a:cubicBezTo>
                  <a:cubicBezTo>
                    <a:pt x="3" y="1"/>
                    <a:pt x="3" y="1"/>
                    <a:pt x="3" y="1"/>
                  </a:cubicBezTo>
                  <a:cubicBezTo>
                    <a:pt x="15" y="15"/>
                    <a:pt x="15" y="15"/>
                    <a:pt x="15" y="15"/>
                  </a:cubicBezTo>
                  <a:cubicBezTo>
                    <a:pt x="16" y="16"/>
                    <a:pt x="16" y="17"/>
                    <a:pt x="15" y="17"/>
                  </a:cubicBezTo>
                  <a:cubicBezTo>
                    <a:pt x="15" y="17"/>
                    <a:pt x="15" y="17"/>
                    <a:pt x="15" y="17"/>
                  </a:cubicBezTo>
                  <a:cubicBezTo>
                    <a:pt x="4" y="41"/>
                    <a:pt x="4" y="41"/>
                    <a:pt x="4" y="41"/>
                  </a:cubicBezTo>
                  <a:cubicBezTo>
                    <a:pt x="4" y="41"/>
                    <a:pt x="3" y="42"/>
                    <a:pt x="2" y="42"/>
                  </a:cubicBezTo>
                  <a:cubicBezTo>
                    <a:pt x="2" y="42"/>
                    <a:pt x="2" y="42"/>
                    <a:pt x="2" y="42"/>
                  </a:cubicBezTo>
                  <a:cubicBezTo>
                    <a:pt x="2" y="42"/>
                    <a:pt x="2" y="42"/>
                    <a:pt x="1" y="4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686">
              <a:extLst>
                <a:ext uri="{FF2B5EF4-FFF2-40B4-BE49-F238E27FC236}">
                  <a16:creationId xmlns:a16="http://schemas.microsoft.com/office/drawing/2014/main" id="{055E01A9-308F-4DDF-839D-BA5E7070855E}"/>
                </a:ext>
              </a:extLst>
            </p:cNvPr>
            <p:cNvSpPr/>
            <p:nvPr/>
          </p:nvSpPr>
          <p:spPr bwMode="auto">
            <a:xfrm rot="964014">
              <a:off x="9833979" y="2117674"/>
              <a:ext cx="87687" cy="302658"/>
            </a:xfrm>
            <a:custGeom>
              <a:avLst/>
              <a:gdLst>
                <a:gd name="T0" fmla="*/ 6 w 17"/>
                <a:gd name="T1" fmla="*/ 57 h 57"/>
                <a:gd name="T2" fmla="*/ 5 w 17"/>
                <a:gd name="T3" fmla="*/ 54 h 57"/>
                <a:gd name="T4" fmla="*/ 5 w 17"/>
                <a:gd name="T5" fmla="*/ 54 h 57"/>
                <a:gd name="T6" fmla="*/ 12 w 17"/>
                <a:gd name="T7" fmla="*/ 20 h 57"/>
                <a:gd name="T8" fmla="*/ 1 w 17"/>
                <a:gd name="T9" fmla="*/ 3 h 57"/>
                <a:gd name="T10" fmla="*/ 1 w 17"/>
                <a:gd name="T11" fmla="*/ 3 h 57"/>
                <a:gd name="T12" fmla="*/ 2 w 17"/>
                <a:gd name="T13" fmla="*/ 0 h 57"/>
                <a:gd name="T14" fmla="*/ 2 w 17"/>
                <a:gd name="T15" fmla="*/ 0 h 57"/>
                <a:gd name="T16" fmla="*/ 4 w 17"/>
                <a:gd name="T17" fmla="*/ 1 h 57"/>
                <a:gd name="T18" fmla="*/ 4 w 17"/>
                <a:gd name="T19" fmla="*/ 1 h 57"/>
                <a:gd name="T20" fmla="*/ 16 w 17"/>
                <a:gd name="T21" fmla="*/ 19 h 57"/>
                <a:gd name="T22" fmla="*/ 17 w 17"/>
                <a:gd name="T23" fmla="*/ 20 h 57"/>
                <a:gd name="T24" fmla="*/ 17 w 17"/>
                <a:gd name="T25" fmla="*/ 20 h 57"/>
                <a:gd name="T26" fmla="*/ 9 w 17"/>
                <a:gd name="T27" fmla="*/ 55 h 57"/>
                <a:gd name="T28" fmla="*/ 7 w 17"/>
                <a:gd name="T29" fmla="*/ 57 h 57"/>
                <a:gd name="T30" fmla="*/ 7 w 17"/>
                <a:gd name="T31" fmla="*/ 57 h 57"/>
                <a:gd name="T32" fmla="*/ 6 w 17"/>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57">
                  <a:moveTo>
                    <a:pt x="6" y="57"/>
                  </a:moveTo>
                  <a:cubicBezTo>
                    <a:pt x="5" y="57"/>
                    <a:pt x="4" y="55"/>
                    <a:pt x="5" y="54"/>
                  </a:cubicBezTo>
                  <a:cubicBezTo>
                    <a:pt x="5" y="54"/>
                    <a:pt x="5" y="54"/>
                    <a:pt x="5" y="54"/>
                  </a:cubicBezTo>
                  <a:cubicBezTo>
                    <a:pt x="12" y="20"/>
                    <a:pt x="12" y="20"/>
                    <a:pt x="12" y="20"/>
                  </a:cubicBezTo>
                  <a:cubicBezTo>
                    <a:pt x="1" y="3"/>
                    <a:pt x="1" y="3"/>
                    <a:pt x="1" y="3"/>
                  </a:cubicBezTo>
                  <a:cubicBezTo>
                    <a:pt x="1" y="3"/>
                    <a:pt x="1" y="3"/>
                    <a:pt x="1" y="3"/>
                  </a:cubicBezTo>
                  <a:cubicBezTo>
                    <a:pt x="0" y="2"/>
                    <a:pt x="1" y="1"/>
                    <a:pt x="2" y="0"/>
                  </a:cubicBezTo>
                  <a:cubicBezTo>
                    <a:pt x="2" y="0"/>
                    <a:pt x="2" y="0"/>
                    <a:pt x="2" y="0"/>
                  </a:cubicBezTo>
                  <a:cubicBezTo>
                    <a:pt x="3" y="0"/>
                    <a:pt x="4" y="0"/>
                    <a:pt x="4" y="1"/>
                  </a:cubicBezTo>
                  <a:cubicBezTo>
                    <a:pt x="4" y="1"/>
                    <a:pt x="4" y="1"/>
                    <a:pt x="4" y="1"/>
                  </a:cubicBezTo>
                  <a:cubicBezTo>
                    <a:pt x="16" y="19"/>
                    <a:pt x="16" y="19"/>
                    <a:pt x="16" y="19"/>
                  </a:cubicBezTo>
                  <a:cubicBezTo>
                    <a:pt x="17" y="19"/>
                    <a:pt x="17" y="20"/>
                    <a:pt x="17" y="20"/>
                  </a:cubicBezTo>
                  <a:cubicBezTo>
                    <a:pt x="17" y="20"/>
                    <a:pt x="17" y="20"/>
                    <a:pt x="17" y="20"/>
                  </a:cubicBezTo>
                  <a:cubicBezTo>
                    <a:pt x="9" y="55"/>
                    <a:pt x="9" y="55"/>
                    <a:pt x="9" y="55"/>
                  </a:cubicBezTo>
                  <a:cubicBezTo>
                    <a:pt x="8" y="56"/>
                    <a:pt x="8" y="57"/>
                    <a:pt x="7" y="57"/>
                  </a:cubicBezTo>
                  <a:cubicBezTo>
                    <a:pt x="7" y="57"/>
                    <a:pt x="7" y="57"/>
                    <a:pt x="7" y="57"/>
                  </a:cubicBezTo>
                  <a:cubicBezTo>
                    <a:pt x="7" y="57"/>
                    <a:pt x="6" y="57"/>
                    <a:pt x="6" y="5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692">
              <a:extLst>
                <a:ext uri="{FF2B5EF4-FFF2-40B4-BE49-F238E27FC236}">
                  <a16:creationId xmlns:a16="http://schemas.microsoft.com/office/drawing/2014/main" id="{BC42CC17-E4A4-4B76-971D-5BA5C6290101}"/>
                </a:ext>
              </a:extLst>
            </p:cNvPr>
            <p:cNvSpPr/>
            <p:nvPr/>
          </p:nvSpPr>
          <p:spPr bwMode="auto">
            <a:xfrm rot="964014">
              <a:off x="7556650" y="1485954"/>
              <a:ext cx="493243" cy="455108"/>
            </a:xfrm>
            <a:custGeom>
              <a:avLst/>
              <a:gdLst>
                <a:gd name="T0" fmla="*/ 66 w 95"/>
                <a:gd name="T1" fmla="*/ 0 h 86"/>
                <a:gd name="T2" fmla="*/ 11 w 95"/>
                <a:gd name="T3" fmla="*/ 55 h 86"/>
                <a:gd name="T4" fmla="*/ 3 w 95"/>
                <a:gd name="T5" fmla="*/ 86 h 86"/>
                <a:gd name="T6" fmla="*/ 34 w 95"/>
                <a:gd name="T7" fmla="*/ 75 h 86"/>
                <a:gd name="T8" fmla="*/ 46 w 95"/>
                <a:gd name="T9" fmla="*/ 53 h 86"/>
                <a:gd name="T10" fmla="*/ 95 w 95"/>
                <a:gd name="T11" fmla="*/ 8 h 86"/>
                <a:gd name="T12" fmla="*/ 66 w 95"/>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95" h="86">
                  <a:moveTo>
                    <a:pt x="66" y="0"/>
                  </a:moveTo>
                  <a:cubicBezTo>
                    <a:pt x="66" y="0"/>
                    <a:pt x="21" y="42"/>
                    <a:pt x="11" y="55"/>
                  </a:cubicBezTo>
                  <a:cubicBezTo>
                    <a:pt x="1" y="68"/>
                    <a:pt x="0" y="81"/>
                    <a:pt x="3" y="86"/>
                  </a:cubicBezTo>
                  <a:cubicBezTo>
                    <a:pt x="34" y="75"/>
                    <a:pt x="34" y="75"/>
                    <a:pt x="34" y="75"/>
                  </a:cubicBezTo>
                  <a:cubicBezTo>
                    <a:pt x="46" y="53"/>
                    <a:pt x="46" y="53"/>
                    <a:pt x="46" y="53"/>
                  </a:cubicBezTo>
                  <a:cubicBezTo>
                    <a:pt x="95" y="8"/>
                    <a:pt x="95" y="8"/>
                    <a:pt x="95" y="8"/>
                  </a:cubicBezTo>
                  <a:cubicBezTo>
                    <a:pt x="95" y="8"/>
                    <a:pt x="67" y="0"/>
                    <a:pt x="6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694">
              <a:extLst>
                <a:ext uri="{FF2B5EF4-FFF2-40B4-BE49-F238E27FC236}">
                  <a16:creationId xmlns:a16="http://schemas.microsoft.com/office/drawing/2014/main" id="{B04632DB-A435-4CAA-AE77-CCE74770DC65}"/>
                </a:ext>
              </a:extLst>
            </p:cNvPr>
            <p:cNvSpPr/>
            <p:nvPr/>
          </p:nvSpPr>
          <p:spPr bwMode="auto">
            <a:xfrm rot="964014">
              <a:off x="8180992" y="2076675"/>
              <a:ext cx="87687" cy="473043"/>
            </a:xfrm>
            <a:custGeom>
              <a:avLst/>
              <a:gdLst>
                <a:gd name="T0" fmla="*/ 13 w 17"/>
                <a:gd name="T1" fmla="*/ 87 h 89"/>
                <a:gd name="T2" fmla="*/ 0 w 17"/>
                <a:gd name="T3" fmla="*/ 2 h 89"/>
                <a:gd name="T4" fmla="*/ 0 w 17"/>
                <a:gd name="T5" fmla="*/ 2 h 89"/>
                <a:gd name="T6" fmla="*/ 0 w 17"/>
                <a:gd name="T7" fmla="*/ 2 h 89"/>
                <a:gd name="T8" fmla="*/ 1 w 17"/>
                <a:gd name="T9" fmla="*/ 0 h 89"/>
                <a:gd name="T10" fmla="*/ 1 w 17"/>
                <a:gd name="T11" fmla="*/ 0 h 89"/>
                <a:gd name="T12" fmla="*/ 4 w 17"/>
                <a:gd name="T13" fmla="*/ 2 h 89"/>
                <a:gd name="T14" fmla="*/ 4 w 17"/>
                <a:gd name="T15" fmla="*/ 2 h 89"/>
                <a:gd name="T16" fmla="*/ 10 w 17"/>
                <a:gd name="T17" fmla="*/ 43 h 89"/>
                <a:gd name="T18" fmla="*/ 10 w 17"/>
                <a:gd name="T19" fmla="*/ 43 h 89"/>
                <a:gd name="T20" fmla="*/ 16 w 17"/>
                <a:gd name="T21" fmla="*/ 86 h 89"/>
                <a:gd name="T22" fmla="*/ 16 w 17"/>
                <a:gd name="T23" fmla="*/ 86 h 89"/>
                <a:gd name="T24" fmla="*/ 15 w 17"/>
                <a:gd name="T25" fmla="*/ 89 h 89"/>
                <a:gd name="T26" fmla="*/ 15 w 17"/>
                <a:gd name="T27" fmla="*/ 89 h 89"/>
                <a:gd name="T28" fmla="*/ 15 w 17"/>
                <a:gd name="T29" fmla="*/ 89 h 89"/>
                <a:gd name="T30" fmla="*/ 15 w 17"/>
                <a:gd name="T31" fmla="*/ 89 h 89"/>
                <a:gd name="T32" fmla="*/ 13 w 17"/>
                <a:gd name="T33" fmla="*/ 8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89">
                  <a:moveTo>
                    <a:pt x="13" y="87"/>
                  </a:moveTo>
                  <a:cubicBezTo>
                    <a:pt x="11" y="83"/>
                    <a:pt x="0" y="3"/>
                    <a:pt x="0" y="2"/>
                  </a:cubicBezTo>
                  <a:cubicBezTo>
                    <a:pt x="0" y="2"/>
                    <a:pt x="0" y="2"/>
                    <a:pt x="0" y="2"/>
                  </a:cubicBezTo>
                  <a:cubicBezTo>
                    <a:pt x="0" y="2"/>
                    <a:pt x="0" y="2"/>
                    <a:pt x="0" y="2"/>
                  </a:cubicBezTo>
                  <a:cubicBezTo>
                    <a:pt x="0" y="1"/>
                    <a:pt x="0" y="0"/>
                    <a:pt x="1" y="0"/>
                  </a:cubicBezTo>
                  <a:cubicBezTo>
                    <a:pt x="1" y="0"/>
                    <a:pt x="1" y="0"/>
                    <a:pt x="1" y="0"/>
                  </a:cubicBezTo>
                  <a:cubicBezTo>
                    <a:pt x="3" y="0"/>
                    <a:pt x="4" y="1"/>
                    <a:pt x="4" y="2"/>
                  </a:cubicBezTo>
                  <a:cubicBezTo>
                    <a:pt x="4" y="2"/>
                    <a:pt x="4" y="2"/>
                    <a:pt x="4" y="2"/>
                  </a:cubicBezTo>
                  <a:cubicBezTo>
                    <a:pt x="4" y="2"/>
                    <a:pt x="7" y="22"/>
                    <a:pt x="10" y="43"/>
                  </a:cubicBezTo>
                  <a:cubicBezTo>
                    <a:pt x="10" y="43"/>
                    <a:pt x="10" y="43"/>
                    <a:pt x="10" y="43"/>
                  </a:cubicBezTo>
                  <a:cubicBezTo>
                    <a:pt x="13" y="64"/>
                    <a:pt x="16" y="85"/>
                    <a:pt x="16" y="86"/>
                  </a:cubicBezTo>
                  <a:cubicBezTo>
                    <a:pt x="16" y="86"/>
                    <a:pt x="16" y="86"/>
                    <a:pt x="16" y="86"/>
                  </a:cubicBezTo>
                  <a:cubicBezTo>
                    <a:pt x="17" y="87"/>
                    <a:pt x="16" y="88"/>
                    <a:pt x="15" y="89"/>
                  </a:cubicBezTo>
                  <a:cubicBezTo>
                    <a:pt x="15" y="89"/>
                    <a:pt x="15" y="89"/>
                    <a:pt x="15" y="89"/>
                  </a:cubicBezTo>
                  <a:cubicBezTo>
                    <a:pt x="15" y="89"/>
                    <a:pt x="15" y="89"/>
                    <a:pt x="15" y="89"/>
                  </a:cubicBezTo>
                  <a:cubicBezTo>
                    <a:pt x="15" y="89"/>
                    <a:pt x="15" y="89"/>
                    <a:pt x="15" y="89"/>
                  </a:cubicBezTo>
                  <a:cubicBezTo>
                    <a:pt x="14" y="89"/>
                    <a:pt x="13" y="88"/>
                    <a:pt x="13" y="8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695">
              <a:extLst>
                <a:ext uri="{FF2B5EF4-FFF2-40B4-BE49-F238E27FC236}">
                  <a16:creationId xmlns:a16="http://schemas.microsoft.com/office/drawing/2014/main" id="{AAC542D7-ED21-43DA-A229-75CA7B16967D}"/>
                </a:ext>
              </a:extLst>
            </p:cNvPr>
            <p:cNvSpPr/>
            <p:nvPr/>
          </p:nvSpPr>
          <p:spPr bwMode="auto">
            <a:xfrm rot="964014">
              <a:off x="8997834" y="1479525"/>
              <a:ext cx="898800" cy="260062"/>
            </a:xfrm>
            <a:custGeom>
              <a:avLst/>
              <a:gdLst>
                <a:gd name="T0" fmla="*/ 24 w 173"/>
                <a:gd name="T1" fmla="*/ 34 h 49"/>
                <a:gd name="T2" fmla="*/ 125 w 173"/>
                <a:gd name="T3" fmla="*/ 49 h 49"/>
                <a:gd name="T4" fmla="*/ 173 w 173"/>
                <a:gd name="T5" fmla="*/ 30 h 49"/>
                <a:gd name="T6" fmla="*/ 126 w 173"/>
                <a:gd name="T7" fmla="*/ 14 h 49"/>
                <a:gd name="T8" fmla="*/ 0 w 173"/>
                <a:gd name="T9" fmla="*/ 3 h 49"/>
                <a:gd name="T10" fmla="*/ 24 w 173"/>
                <a:gd name="T11" fmla="*/ 34 h 49"/>
              </a:gdLst>
              <a:ahLst/>
              <a:cxnLst>
                <a:cxn ang="0">
                  <a:pos x="T0" y="T1"/>
                </a:cxn>
                <a:cxn ang="0">
                  <a:pos x="T2" y="T3"/>
                </a:cxn>
                <a:cxn ang="0">
                  <a:pos x="T4" y="T5"/>
                </a:cxn>
                <a:cxn ang="0">
                  <a:pos x="T6" y="T7"/>
                </a:cxn>
                <a:cxn ang="0">
                  <a:pos x="T8" y="T9"/>
                </a:cxn>
                <a:cxn ang="0">
                  <a:pos x="T10" y="T11"/>
                </a:cxn>
              </a:cxnLst>
              <a:rect l="0" t="0" r="r" b="b"/>
              <a:pathLst>
                <a:path w="173" h="49">
                  <a:moveTo>
                    <a:pt x="24" y="34"/>
                  </a:moveTo>
                  <a:cubicBezTo>
                    <a:pt x="24" y="34"/>
                    <a:pt x="109" y="35"/>
                    <a:pt x="125" y="49"/>
                  </a:cubicBezTo>
                  <a:cubicBezTo>
                    <a:pt x="173" y="30"/>
                    <a:pt x="173" y="30"/>
                    <a:pt x="173" y="30"/>
                  </a:cubicBezTo>
                  <a:cubicBezTo>
                    <a:pt x="173" y="30"/>
                    <a:pt x="159" y="21"/>
                    <a:pt x="126" y="14"/>
                  </a:cubicBezTo>
                  <a:cubicBezTo>
                    <a:pt x="93" y="7"/>
                    <a:pt x="32" y="0"/>
                    <a:pt x="0" y="3"/>
                  </a:cubicBezTo>
                  <a:lnTo>
                    <a:pt x="24"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696">
              <a:extLst>
                <a:ext uri="{FF2B5EF4-FFF2-40B4-BE49-F238E27FC236}">
                  <a16:creationId xmlns:a16="http://schemas.microsoft.com/office/drawing/2014/main" id="{A984D923-DB6E-49EE-9947-036ABB659320}"/>
                </a:ext>
              </a:extLst>
            </p:cNvPr>
            <p:cNvSpPr/>
            <p:nvPr/>
          </p:nvSpPr>
          <p:spPr bwMode="auto">
            <a:xfrm rot="964014">
              <a:off x="8752629" y="1838965"/>
              <a:ext cx="170991" cy="174869"/>
            </a:xfrm>
            <a:custGeom>
              <a:avLst/>
              <a:gdLst>
                <a:gd name="T0" fmla="*/ 5 w 33"/>
                <a:gd name="T1" fmla="*/ 29 h 33"/>
                <a:gd name="T2" fmla="*/ 16 w 33"/>
                <a:gd name="T3" fmla="*/ 2 h 33"/>
                <a:gd name="T4" fmla="*/ 16 w 33"/>
                <a:gd name="T5" fmla="*/ 33 h 33"/>
                <a:gd name="T6" fmla="*/ 5 w 33"/>
                <a:gd name="T7" fmla="*/ 29 h 33"/>
              </a:gdLst>
              <a:ahLst/>
              <a:cxnLst>
                <a:cxn ang="0">
                  <a:pos x="T0" y="T1"/>
                </a:cxn>
                <a:cxn ang="0">
                  <a:pos x="T2" y="T3"/>
                </a:cxn>
                <a:cxn ang="0">
                  <a:pos x="T4" y="T5"/>
                </a:cxn>
                <a:cxn ang="0">
                  <a:pos x="T6" y="T7"/>
                </a:cxn>
              </a:cxnLst>
              <a:rect l="0" t="0" r="r" b="b"/>
              <a:pathLst>
                <a:path w="33" h="33">
                  <a:moveTo>
                    <a:pt x="5" y="29"/>
                  </a:moveTo>
                  <a:cubicBezTo>
                    <a:pt x="5" y="29"/>
                    <a:pt x="0" y="0"/>
                    <a:pt x="16" y="2"/>
                  </a:cubicBezTo>
                  <a:cubicBezTo>
                    <a:pt x="33" y="3"/>
                    <a:pt x="23" y="26"/>
                    <a:pt x="16" y="33"/>
                  </a:cubicBezTo>
                  <a:lnTo>
                    <a:pt x="5" y="29"/>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697">
              <a:extLst>
                <a:ext uri="{FF2B5EF4-FFF2-40B4-BE49-F238E27FC236}">
                  <a16:creationId xmlns:a16="http://schemas.microsoft.com/office/drawing/2014/main" id="{76AEE5CF-2363-4CDB-A584-344B968E9BE9}"/>
                </a:ext>
              </a:extLst>
            </p:cNvPr>
            <p:cNvSpPr>
              <a:spLocks noEditPoints="1"/>
            </p:cNvSpPr>
            <p:nvPr/>
          </p:nvSpPr>
          <p:spPr bwMode="auto">
            <a:xfrm rot="964014">
              <a:off x="8760895" y="1831317"/>
              <a:ext cx="131531" cy="190563"/>
            </a:xfrm>
            <a:custGeom>
              <a:avLst/>
              <a:gdLst>
                <a:gd name="T0" fmla="*/ 13 w 25"/>
                <a:gd name="T1" fmla="*/ 36 h 36"/>
                <a:gd name="T2" fmla="*/ 2 w 25"/>
                <a:gd name="T3" fmla="*/ 32 h 36"/>
                <a:gd name="T4" fmla="*/ 3 w 25"/>
                <a:gd name="T5" fmla="*/ 30 h 36"/>
                <a:gd name="T6" fmla="*/ 5 w 25"/>
                <a:gd name="T7" fmla="*/ 30 h 36"/>
                <a:gd name="T8" fmla="*/ 3 w 25"/>
                <a:gd name="T9" fmla="*/ 30 h 36"/>
                <a:gd name="T10" fmla="*/ 2 w 25"/>
                <a:gd name="T11" fmla="*/ 32 h 36"/>
                <a:gd name="T12" fmla="*/ 1 w 25"/>
                <a:gd name="T13" fmla="*/ 31 h 36"/>
                <a:gd name="T14" fmla="*/ 1 w 25"/>
                <a:gd name="T15" fmla="*/ 31 h 36"/>
                <a:gd name="T16" fmla="*/ 0 w 25"/>
                <a:gd name="T17" fmla="*/ 21 h 36"/>
                <a:gd name="T18" fmla="*/ 0 w 25"/>
                <a:gd name="T19" fmla="*/ 21 h 36"/>
                <a:gd name="T20" fmla="*/ 2 w 25"/>
                <a:gd name="T21" fmla="*/ 8 h 36"/>
                <a:gd name="T22" fmla="*/ 2 w 25"/>
                <a:gd name="T23" fmla="*/ 8 h 36"/>
                <a:gd name="T24" fmla="*/ 13 w 25"/>
                <a:gd name="T25" fmla="*/ 0 h 36"/>
                <a:gd name="T26" fmla="*/ 13 w 25"/>
                <a:gd name="T27" fmla="*/ 0 h 36"/>
                <a:gd name="T28" fmla="*/ 14 w 25"/>
                <a:gd name="T29" fmla="*/ 1 h 36"/>
                <a:gd name="T30" fmla="*/ 14 w 25"/>
                <a:gd name="T31" fmla="*/ 1 h 36"/>
                <a:gd name="T32" fmla="*/ 25 w 25"/>
                <a:gd name="T33" fmla="*/ 12 h 36"/>
                <a:gd name="T34" fmla="*/ 25 w 25"/>
                <a:gd name="T35" fmla="*/ 12 h 36"/>
                <a:gd name="T36" fmla="*/ 15 w 25"/>
                <a:gd name="T37" fmla="*/ 35 h 36"/>
                <a:gd name="T38" fmla="*/ 15 w 25"/>
                <a:gd name="T39" fmla="*/ 35 h 36"/>
                <a:gd name="T40" fmla="*/ 14 w 25"/>
                <a:gd name="T41" fmla="*/ 36 h 36"/>
                <a:gd name="T42" fmla="*/ 14 w 25"/>
                <a:gd name="T43" fmla="*/ 36 h 36"/>
                <a:gd name="T44" fmla="*/ 13 w 25"/>
                <a:gd name="T45" fmla="*/ 36 h 36"/>
                <a:gd name="T46" fmla="*/ 13 w 25"/>
                <a:gd name="T47" fmla="*/ 31 h 36"/>
                <a:gd name="T48" fmla="*/ 21 w 25"/>
                <a:gd name="T49" fmla="*/ 12 h 36"/>
                <a:gd name="T50" fmla="*/ 21 w 25"/>
                <a:gd name="T51" fmla="*/ 12 h 36"/>
                <a:gd name="T52" fmla="*/ 13 w 25"/>
                <a:gd name="T53" fmla="*/ 5 h 36"/>
                <a:gd name="T54" fmla="*/ 13 w 25"/>
                <a:gd name="T55" fmla="*/ 5 h 36"/>
                <a:gd name="T56" fmla="*/ 13 w 25"/>
                <a:gd name="T57" fmla="*/ 4 h 36"/>
                <a:gd name="T58" fmla="*/ 13 w 25"/>
                <a:gd name="T59" fmla="*/ 4 h 36"/>
                <a:gd name="T60" fmla="*/ 6 w 25"/>
                <a:gd name="T61" fmla="*/ 10 h 36"/>
                <a:gd name="T62" fmla="*/ 6 w 25"/>
                <a:gd name="T63" fmla="*/ 10 h 36"/>
                <a:gd name="T64" fmla="*/ 4 w 25"/>
                <a:gd name="T65" fmla="*/ 21 h 36"/>
                <a:gd name="T66" fmla="*/ 4 w 25"/>
                <a:gd name="T67" fmla="*/ 21 h 36"/>
                <a:gd name="T68" fmla="*/ 5 w 25"/>
                <a:gd name="T69" fmla="*/ 29 h 36"/>
                <a:gd name="T70" fmla="*/ 5 w 25"/>
                <a:gd name="T71" fmla="*/ 29 h 36"/>
                <a:gd name="T72" fmla="*/ 13 w 25"/>
                <a:gd name="T7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36">
                  <a:moveTo>
                    <a:pt x="13" y="36"/>
                  </a:moveTo>
                  <a:cubicBezTo>
                    <a:pt x="2" y="32"/>
                    <a:pt x="2" y="32"/>
                    <a:pt x="2" y="32"/>
                  </a:cubicBezTo>
                  <a:cubicBezTo>
                    <a:pt x="3" y="30"/>
                    <a:pt x="3" y="30"/>
                    <a:pt x="3" y="30"/>
                  </a:cubicBezTo>
                  <a:cubicBezTo>
                    <a:pt x="5" y="30"/>
                    <a:pt x="5" y="30"/>
                    <a:pt x="5" y="30"/>
                  </a:cubicBezTo>
                  <a:cubicBezTo>
                    <a:pt x="3" y="30"/>
                    <a:pt x="3" y="30"/>
                    <a:pt x="3" y="30"/>
                  </a:cubicBezTo>
                  <a:cubicBezTo>
                    <a:pt x="2" y="32"/>
                    <a:pt x="2" y="32"/>
                    <a:pt x="2" y="32"/>
                  </a:cubicBezTo>
                  <a:cubicBezTo>
                    <a:pt x="2" y="32"/>
                    <a:pt x="1" y="32"/>
                    <a:pt x="1" y="31"/>
                  </a:cubicBezTo>
                  <a:cubicBezTo>
                    <a:pt x="1" y="31"/>
                    <a:pt x="1" y="31"/>
                    <a:pt x="1" y="31"/>
                  </a:cubicBezTo>
                  <a:cubicBezTo>
                    <a:pt x="1" y="31"/>
                    <a:pt x="0" y="27"/>
                    <a:pt x="0" y="21"/>
                  </a:cubicBezTo>
                  <a:cubicBezTo>
                    <a:pt x="0" y="21"/>
                    <a:pt x="0" y="21"/>
                    <a:pt x="0" y="21"/>
                  </a:cubicBezTo>
                  <a:cubicBezTo>
                    <a:pt x="0" y="17"/>
                    <a:pt x="1" y="12"/>
                    <a:pt x="2" y="8"/>
                  </a:cubicBezTo>
                  <a:cubicBezTo>
                    <a:pt x="2" y="8"/>
                    <a:pt x="2" y="8"/>
                    <a:pt x="2" y="8"/>
                  </a:cubicBezTo>
                  <a:cubicBezTo>
                    <a:pt x="4" y="4"/>
                    <a:pt x="7" y="0"/>
                    <a:pt x="13" y="0"/>
                  </a:cubicBezTo>
                  <a:cubicBezTo>
                    <a:pt x="13" y="0"/>
                    <a:pt x="13" y="0"/>
                    <a:pt x="13" y="0"/>
                  </a:cubicBezTo>
                  <a:cubicBezTo>
                    <a:pt x="13" y="0"/>
                    <a:pt x="13" y="1"/>
                    <a:pt x="14" y="1"/>
                  </a:cubicBezTo>
                  <a:cubicBezTo>
                    <a:pt x="14" y="1"/>
                    <a:pt x="14" y="1"/>
                    <a:pt x="14" y="1"/>
                  </a:cubicBezTo>
                  <a:cubicBezTo>
                    <a:pt x="22" y="1"/>
                    <a:pt x="25" y="7"/>
                    <a:pt x="25" y="12"/>
                  </a:cubicBezTo>
                  <a:cubicBezTo>
                    <a:pt x="25" y="12"/>
                    <a:pt x="25" y="12"/>
                    <a:pt x="25" y="12"/>
                  </a:cubicBezTo>
                  <a:cubicBezTo>
                    <a:pt x="25" y="21"/>
                    <a:pt x="20" y="31"/>
                    <a:pt x="15" y="35"/>
                  </a:cubicBezTo>
                  <a:cubicBezTo>
                    <a:pt x="15" y="35"/>
                    <a:pt x="15" y="35"/>
                    <a:pt x="15" y="35"/>
                  </a:cubicBezTo>
                  <a:cubicBezTo>
                    <a:pt x="15" y="35"/>
                    <a:pt x="14" y="36"/>
                    <a:pt x="14" y="36"/>
                  </a:cubicBezTo>
                  <a:cubicBezTo>
                    <a:pt x="14" y="36"/>
                    <a:pt x="14" y="36"/>
                    <a:pt x="14" y="36"/>
                  </a:cubicBezTo>
                  <a:cubicBezTo>
                    <a:pt x="13" y="36"/>
                    <a:pt x="13" y="36"/>
                    <a:pt x="13" y="36"/>
                  </a:cubicBezTo>
                  <a:close/>
                  <a:moveTo>
                    <a:pt x="13" y="31"/>
                  </a:moveTo>
                  <a:cubicBezTo>
                    <a:pt x="17" y="27"/>
                    <a:pt x="21" y="19"/>
                    <a:pt x="21" y="12"/>
                  </a:cubicBezTo>
                  <a:cubicBezTo>
                    <a:pt x="21" y="12"/>
                    <a:pt x="21" y="12"/>
                    <a:pt x="21" y="12"/>
                  </a:cubicBezTo>
                  <a:cubicBezTo>
                    <a:pt x="21" y="8"/>
                    <a:pt x="20" y="5"/>
                    <a:pt x="13" y="5"/>
                  </a:cubicBezTo>
                  <a:cubicBezTo>
                    <a:pt x="13" y="5"/>
                    <a:pt x="13" y="5"/>
                    <a:pt x="13" y="5"/>
                  </a:cubicBezTo>
                  <a:cubicBezTo>
                    <a:pt x="13" y="5"/>
                    <a:pt x="13" y="4"/>
                    <a:pt x="13" y="4"/>
                  </a:cubicBezTo>
                  <a:cubicBezTo>
                    <a:pt x="13" y="4"/>
                    <a:pt x="13" y="4"/>
                    <a:pt x="13" y="4"/>
                  </a:cubicBezTo>
                  <a:cubicBezTo>
                    <a:pt x="9" y="5"/>
                    <a:pt x="8" y="6"/>
                    <a:pt x="6" y="10"/>
                  </a:cubicBezTo>
                  <a:cubicBezTo>
                    <a:pt x="6" y="10"/>
                    <a:pt x="6" y="10"/>
                    <a:pt x="6" y="10"/>
                  </a:cubicBezTo>
                  <a:cubicBezTo>
                    <a:pt x="5" y="13"/>
                    <a:pt x="4" y="17"/>
                    <a:pt x="4" y="21"/>
                  </a:cubicBezTo>
                  <a:cubicBezTo>
                    <a:pt x="4" y="21"/>
                    <a:pt x="4" y="21"/>
                    <a:pt x="4" y="21"/>
                  </a:cubicBezTo>
                  <a:cubicBezTo>
                    <a:pt x="4" y="25"/>
                    <a:pt x="5" y="27"/>
                    <a:pt x="5" y="29"/>
                  </a:cubicBezTo>
                  <a:cubicBezTo>
                    <a:pt x="5" y="29"/>
                    <a:pt x="5" y="29"/>
                    <a:pt x="5" y="29"/>
                  </a:cubicBezTo>
                  <a:cubicBezTo>
                    <a:pt x="13" y="31"/>
                    <a:pt x="13" y="31"/>
                    <a:pt x="13" y="3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698">
              <a:extLst>
                <a:ext uri="{FF2B5EF4-FFF2-40B4-BE49-F238E27FC236}">
                  <a16:creationId xmlns:a16="http://schemas.microsoft.com/office/drawing/2014/main" id="{0FF8738F-1471-449E-8D53-B80BEC6F3EA2}"/>
                </a:ext>
              </a:extLst>
            </p:cNvPr>
            <p:cNvSpPr/>
            <p:nvPr/>
          </p:nvSpPr>
          <p:spPr bwMode="auto">
            <a:xfrm rot="964014">
              <a:off x="8586990" y="1780864"/>
              <a:ext cx="175375" cy="206256"/>
            </a:xfrm>
            <a:custGeom>
              <a:avLst/>
              <a:gdLst>
                <a:gd name="T0" fmla="*/ 24 w 34"/>
                <a:gd name="T1" fmla="*/ 39 h 39"/>
                <a:gd name="T2" fmla="*/ 11 w 34"/>
                <a:gd name="T3" fmla="*/ 12 h 39"/>
                <a:gd name="T4" fmla="*/ 33 w 34"/>
                <a:gd name="T5" fmla="*/ 33 h 39"/>
                <a:gd name="T6" fmla="*/ 24 w 34"/>
                <a:gd name="T7" fmla="*/ 39 h 39"/>
              </a:gdLst>
              <a:ahLst/>
              <a:cxnLst>
                <a:cxn ang="0">
                  <a:pos x="T0" y="T1"/>
                </a:cxn>
                <a:cxn ang="0">
                  <a:pos x="T2" y="T3"/>
                </a:cxn>
                <a:cxn ang="0">
                  <a:pos x="T4" y="T5"/>
                </a:cxn>
                <a:cxn ang="0">
                  <a:pos x="T6" y="T7"/>
                </a:cxn>
              </a:cxnLst>
              <a:rect l="0" t="0" r="r" b="b"/>
              <a:pathLst>
                <a:path w="34" h="39">
                  <a:moveTo>
                    <a:pt x="24" y="39"/>
                  </a:moveTo>
                  <a:cubicBezTo>
                    <a:pt x="24" y="39"/>
                    <a:pt x="0" y="21"/>
                    <a:pt x="11" y="12"/>
                  </a:cubicBezTo>
                  <a:cubicBezTo>
                    <a:pt x="25" y="0"/>
                    <a:pt x="34" y="24"/>
                    <a:pt x="33" y="33"/>
                  </a:cubicBezTo>
                  <a:lnTo>
                    <a:pt x="24" y="39"/>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699">
              <a:extLst>
                <a:ext uri="{FF2B5EF4-FFF2-40B4-BE49-F238E27FC236}">
                  <a16:creationId xmlns:a16="http://schemas.microsoft.com/office/drawing/2014/main" id="{ED1DD4FB-8FA8-4934-AD30-F01FCF396588}"/>
                </a:ext>
              </a:extLst>
            </p:cNvPr>
            <p:cNvSpPr>
              <a:spLocks noEditPoints="1"/>
            </p:cNvSpPr>
            <p:nvPr/>
          </p:nvSpPr>
          <p:spPr bwMode="auto">
            <a:xfrm rot="964014">
              <a:off x="8610171" y="1822867"/>
              <a:ext cx="149070" cy="179352"/>
            </a:xfrm>
            <a:custGeom>
              <a:avLst/>
              <a:gdLst>
                <a:gd name="T0" fmla="*/ 16 w 29"/>
                <a:gd name="T1" fmla="*/ 33 h 34"/>
                <a:gd name="T2" fmla="*/ 0 w 29"/>
                <a:gd name="T3" fmla="*/ 11 h 34"/>
                <a:gd name="T4" fmla="*/ 0 w 29"/>
                <a:gd name="T5" fmla="*/ 11 h 34"/>
                <a:gd name="T6" fmla="*/ 4 w 29"/>
                <a:gd name="T7" fmla="*/ 3 h 34"/>
                <a:gd name="T8" fmla="*/ 4 w 29"/>
                <a:gd name="T9" fmla="*/ 3 h 34"/>
                <a:gd name="T10" fmla="*/ 12 w 29"/>
                <a:gd name="T11" fmla="*/ 0 h 34"/>
                <a:gd name="T12" fmla="*/ 12 w 29"/>
                <a:gd name="T13" fmla="*/ 0 h 34"/>
                <a:gd name="T14" fmla="*/ 25 w 29"/>
                <a:gd name="T15" fmla="*/ 10 h 34"/>
                <a:gd name="T16" fmla="*/ 25 w 29"/>
                <a:gd name="T17" fmla="*/ 10 h 34"/>
                <a:gd name="T18" fmla="*/ 29 w 29"/>
                <a:gd name="T19" fmla="*/ 26 h 34"/>
                <a:gd name="T20" fmla="*/ 29 w 29"/>
                <a:gd name="T21" fmla="*/ 26 h 34"/>
                <a:gd name="T22" fmla="*/ 29 w 29"/>
                <a:gd name="T23" fmla="*/ 26 h 34"/>
                <a:gd name="T24" fmla="*/ 29 w 29"/>
                <a:gd name="T25" fmla="*/ 26 h 34"/>
                <a:gd name="T26" fmla="*/ 28 w 29"/>
                <a:gd name="T27" fmla="*/ 28 h 34"/>
                <a:gd name="T28" fmla="*/ 28 w 29"/>
                <a:gd name="T29" fmla="*/ 28 h 34"/>
                <a:gd name="T30" fmla="*/ 18 w 29"/>
                <a:gd name="T31" fmla="*/ 34 h 34"/>
                <a:gd name="T32" fmla="*/ 18 w 29"/>
                <a:gd name="T33" fmla="*/ 34 h 34"/>
                <a:gd name="T34" fmla="*/ 18 w 29"/>
                <a:gd name="T35" fmla="*/ 34 h 34"/>
                <a:gd name="T36" fmla="*/ 16 w 29"/>
                <a:gd name="T37" fmla="*/ 33 h 34"/>
                <a:gd name="T38" fmla="*/ 18 w 29"/>
                <a:gd name="T39" fmla="*/ 32 h 34"/>
                <a:gd name="T40" fmla="*/ 19 w 29"/>
                <a:gd name="T41" fmla="*/ 30 h 34"/>
                <a:gd name="T42" fmla="*/ 18 w 29"/>
                <a:gd name="T43" fmla="*/ 32 h 34"/>
                <a:gd name="T44" fmla="*/ 12 w 29"/>
                <a:gd name="T45" fmla="*/ 4 h 34"/>
                <a:gd name="T46" fmla="*/ 7 w 29"/>
                <a:gd name="T47" fmla="*/ 6 h 34"/>
                <a:gd name="T48" fmla="*/ 7 w 29"/>
                <a:gd name="T49" fmla="*/ 6 h 34"/>
                <a:gd name="T50" fmla="*/ 4 w 29"/>
                <a:gd name="T51" fmla="*/ 11 h 34"/>
                <a:gd name="T52" fmla="*/ 4 w 29"/>
                <a:gd name="T53" fmla="*/ 11 h 34"/>
                <a:gd name="T54" fmla="*/ 11 w 29"/>
                <a:gd name="T55" fmla="*/ 24 h 34"/>
                <a:gd name="T56" fmla="*/ 11 w 29"/>
                <a:gd name="T57" fmla="*/ 24 h 34"/>
                <a:gd name="T58" fmla="*/ 18 w 29"/>
                <a:gd name="T59" fmla="*/ 29 h 34"/>
                <a:gd name="T60" fmla="*/ 18 w 29"/>
                <a:gd name="T61" fmla="*/ 29 h 34"/>
                <a:gd name="T62" fmla="*/ 25 w 29"/>
                <a:gd name="T63" fmla="*/ 25 h 34"/>
                <a:gd name="T64" fmla="*/ 21 w 29"/>
                <a:gd name="T65" fmla="*/ 12 h 34"/>
                <a:gd name="T66" fmla="*/ 21 w 29"/>
                <a:gd name="T67" fmla="*/ 12 h 34"/>
                <a:gd name="T68" fmla="*/ 12 w 29"/>
                <a:gd name="T69" fmla="*/ 4 h 34"/>
                <a:gd name="T70" fmla="*/ 12 w 29"/>
                <a:gd name="T71" fmla="*/ 4 h 34"/>
                <a:gd name="T72" fmla="*/ 12 w 29"/>
                <a:gd name="T7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4">
                  <a:moveTo>
                    <a:pt x="16" y="33"/>
                  </a:moveTo>
                  <a:cubicBezTo>
                    <a:pt x="16" y="33"/>
                    <a:pt x="1" y="22"/>
                    <a:pt x="0" y="11"/>
                  </a:cubicBezTo>
                  <a:cubicBezTo>
                    <a:pt x="0" y="11"/>
                    <a:pt x="0" y="11"/>
                    <a:pt x="0" y="11"/>
                  </a:cubicBezTo>
                  <a:cubicBezTo>
                    <a:pt x="0" y="8"/>
                    <a:pt x="1" y="5"/>
                    <a:pt x="4" y="3"/>
                  </a:cubicBezTo>
                  <a:cubicBezTo>
                    <a:pt x="4" y="3"/>
                    <a:pt x="4" y="3"/>
                    <a:pt x="4" y="3"/>
                  </a:cubicBezTo>
                  <a:cubicBezTo>
                    <a:pt x="7" y="1"/>
                    <a:pt x="9" y="0"/>
                    <a:pt x="12" y="0"/>
                  </a:cubicBezTo>
                  <a:cubicBezTo>
                    <a:pt x="12" y="0"/>
                    <a:pt x="12" y="0"/>
                    <a:pt x="12" y="0"/>
                  </a:cubicBezTo>
                  <a:cubicBezTo>
                    <a:pt x="18" y="0"/>
                    <a:pt x="22" y="5"/>
                    <a:pt x="25" y="10"/>
                  </a:cubicBezTo>
                  <a:cubicBezTo>
                    <a:pt x="25" y="10"/>
                    <a:pt x="25" y="10"/>
                    <a:pt x="25" y="10"/>
                  </a:cubicBezTo>
                  <a:cubicBezTo>
                    <a:pt x="28" y="15"/>
                    <a:pt x="29" y="22"/>
                    <a:pt x="29" y="26"/>
                  </a:cubicBezTo>
                  <a:cubicBezTo>
                    <a:pt x="29" y="26"/>
                    <a:pt x="29" y="26"/>
                    <a:pt x="29" y="26"/>
                  </a:cubicBezTo>
                  <a:cubicBezTo>
                    <a:pt x="29" y="26"/>
                    <a:pt x="29" y="26"/>
                    <a:pt x="29" y="26"/>
                  </a:cubicBezTo>
                  <a:cubicBezTo>
                    <a:pt x="29" y="26"/>
                    <a:pt x="29" y="26"/>
                    <a:pt x="29" y="26"/>
                  </a:cubicBezTo>
                  <a:cubicBezTo>
                    <a:pt x="29" y="27"/>
                    <a:pt x="29" y="28"/>
                    <a:pt x="28" y="28"/>
                  </a:cubicBezTo>
                  <a:cubicBezTo>
                    <a:pt x="28" y="28"/>
                    <a:pt x="28" y="28"/>
                    <a:pt x="28" y="28"/>
                  </a:cubicBezTo>
                  <a:cubicBezTo>
                    <a:pt x="18" y="34"/>
                    <a:pt x="18" y="34"/>
                    <a:pt x="18" y="34"/>
                  </a:cubicBezTo>
                  <a:cubicBezTo>
                    <a:pt x="18" y="34"/>
                    <a:pt x="18" y="34"/>
                    <a:pt x="18" y="34"/>
                  </a:cubicBezTo>
                  <a:cubicBezTo>
                    <a:pt x="18" y="34"/>
                    <a:pt x="18" y="34"/>
                    <a:pt x="18" y="34"/>
                  </a:cubicBezTo>
                  <a:cubicBezTo>
                    <a:pt x="17" y="34"/>
                    <a:pt x="17" y="34"/>
                    <a:pt x="16" y="33"/>
                  </a:cubicBezTo>
                  <a:close/>
                  <a:moveTo>
                    <a:pt x="18" y="32"/>
                  </a:moveTo>
                  <a:cubicBezTo>
                    <a:pt x="19" y="30"/>
                    <a:pt x="19" y="30"/>
                    <a:pt x="19" y="30"/>
                  </a:cubicBezTo>
                  <a:cubicBezTo>
                    <a:pt x="18" y="32"/>
                    <a:pt x="18" y="32"/>
                    <a:pt x="18" y="32"/>
                  </a:cubicBezTo>
                  <a:close/>
                  <a:moveTo>
                    <a:pt x="12" y="4"/>
                  </a:moveTo>
                  <a:cubicBezTo>
                    <a:pt x="11" y="4"/>
                    <a:pt x="9" y="4"/>
                    <a:pt x="7" y="6"/>
                  </a:cubicBezTo>
                  <a:cubicBezTo>
                    <a:pt x="7" y="6"/>
                    <a:pt x="7" y="6"/>
                    <a:pt x="7" y="6"/>
                  </a:cubicBezTo>
                  <a:cubicBezTo>
                    <a:pt x="5" y="8"/>
                    <a:pt x="4" y="9"/>
                    <a:pt x="4" y="11"/>
                  </a:cubicBezTo>
                  <a:cubicBezTo>
                    <a:pt x="4" y="11"/>
                    <a:pt x="4" y="11"/>
                    <a:pt x="4" y="11"/>
                  </a:cubicBezTo>
                  <a:cubicBezTo>
                    <a:pt x="4" y="15"/>
                    <a:pt x="8" y="20"/>
                    <a:pt x="11" y="24"/>
                  </a:cubicBezTo>
                  <a:cubicBezTo>
                    <a:pt x="11" y="24"/>
                    <a:pt x="11" y="24"/>
                    <a:pt x="11" y="24"/>
                  </a:cubicBezTo>
                  <a:cubicBezTo>
                    <a:pt x="14" y="26"/>
                    <a:pt x="16" y="28"/>
                    <a:pt x="18" y="29"/>
                  </a:cubicBezTo>
                  <a:cubicBezTo>
                    <a:pt x="18" y="29"/>
                    <a:pt x="18" y="29"/>
                    <a:pt x="18" y="29"/>
                  </a:cubicBezTo>
                  <a:cubicBezTo>
                    <a:pt x="25" y="25"/>
                    <a:pt x="25" y="25"/>
                    <a:pt x="25" y="25"/>
                  </a:cubicBezTo>
                  <a:cubicBezTo>
                    <a:pt x="25" y="22"/>
                    <a:pt x="24" y="16"/>
                    <a:pt x="21" y="12"/>
                  </a:cubicBezTo>
                  <a:cubicBezTo>
                    <a:pt x="21" y="12"/>
                    <a:pt x="21" y="12"/>
                    <a:pt x="21" y="12"/>
                  </a:cubicBezTo>
                  <a:cubicBezTo>
                    <a:pt x="19" y="7"/>
                    <a:pt x="16" y="4"/>
                    <a:pt x="12" y="4"/>
                  </a:cubicBezTo>
                  <a:cubicBezTo>
                    <a:pt x="12" y="4"/>
                    <a:pt x="12" y="4"/>
                    <a:pt x="12" y="4"/>
                  </a:cubicBezTo>
                  <a:cubicBezTo>
                    <a:pt x="12" y="4"/>
                    <a:pt x="12"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700">
              <a:extLst>
                <a:ext uri="{FF2B5EF4-FFF2-40B4-BE49-F238E27FC236}">
                  <a16:creationId xmlns:a16="http://schemas.microsoft.com/office/drawing/2014/main" id="{5A488099-C71E-4703-A1B4-6171A513D26C}"/>
                </a:ext>
              </a:extLst>
            </p:cNvPr>
            <p:cNvSpPr/>
            <p:nvPr/>
          </p:nvSpPr>
          <p:spPr bwMode="auto">
            <a:xfrm rot="964014">
              <a:off x="8498179" y="1898664"/>
              <a:ext cx="170991" cy="174869"/>
            </a:xfrm>
            <a:custGeom>
              <a:avLst/>
              <a:gdLst>
                <a:gd name="T0" fmla="*/ 30 w 33"/>
                <a:gd name="T1" fmla="*/ 28 h 33"/>
                <a:gd name="T2" fmla="*/ 2 w 33"/>
                <a:gd name="T3" fmla="*/ 18 h 33"/>
                <a:gd name="T4" fmla="*/ 33 w 33"/>
                <a:gd name="T5" fmla="*/ 17 h 33"/>
                <a:gd name="T6" fmla="*/ 30 w 33"/>
                <a:gd name="T7" fmla="*/ 28 h 33"/>
              </a:gdLst>
              <a:ahLst/>
              <a:cxnLst>
                <a:cxn ang="0">
                  <a:pos x="T0" y="T1"/>
                </a:cxn>
                <a:cxn ang="0">
                  <a:pos x="T2" y="T3"/>
                </a:cxn>
                <a:cxn ang="0">
                  <a:pos x="T4" y="T5"/>
                </a:cxn>
                <a:cxn ang="0">
                  <a:pos x="T6" y="T7"/>
                </a:cxn>
              </a:cxnLst>
              <a:rect l="0" t="0" r="r" b="b"/>
              <a:pathLst>
                <a:path w="33" h="33">
                  <a:moveTo>
                    <a:pt x="30" y="28"/>
                  </a:moveTo>
                  <a:cubicBezTo>
                    <a:pt x="30" y="28"/>
                    <a:pt x="0" y="33"/>
                    <a:pt x="2" y="18"/>
                  </a:cubicBezTo>
                  <a:cubicBezTo>
                    <a:pt x="3" y="0"/>
                    <a:pt x="26" y="10"/>
                    <a:pt x="33" y="17"/>
                  </a:cubicBezTo>
                  <a:lnTo>
                    <a:pt x="30"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701">
              <a:extLst>
                <a:ext uri="{FF2B5EF4-FFF2-40B4-BE49-F238E27FC236}">
                  <a16:creationId xmlns:a16="http://schemas.microsoft.com/office/drawing/2014/main" id="{F70D2B11-63CE-408F-AC2D-7FA12D126D19}"/>
                </a:ext>
              </a:extLst>
            </p:cNvPr>
            <p:cNvSpPr>
              <a:spLocks noEditPoints="1"/>
            </p:cNvSpPr>
            <p:nvPr/>
          </p:nvSpPr>
          <p:spPr bwMode="auto">
            <a:xfrm rot="964014">
              <a:off x="8488767" y="1929961"/>
              <a:ext cx="186337" cy="132273"/>
            </a:xfrm>
            <a:custGeom>
              <a:avLst/>
              <a:gdLst>
                <a:gd name="T0" fmla="*/ 8 w 36"/>
                <a:gd name="T1" fmla="*/ 23 h 25"/>
                <a:gd name="T2" fmla="*/ 1 w 36"/>
                <a:gd name="T3" fmla="*/ 12 h 25"/>
                <a:gd name="T4" fmla="*/ 1 w 36"/>
                <a:gd name="T5" fmla="*/ 12 h 25"/>
                <a:gd name="T6" fmla="*/ 1 w 36"/>
                <a:gd name="T7" fmla="*/ 11 h 25"/>
                <a:gd name="T8" fmla="*/ 1 w 36"/>
                <a:gd name="T9" fmla="*/ 11 h 25"/>
                <a:gd name="T10" fmla="*/ 12 w 36"/>
                <a:gd name="T11" fmla="*/ 0 h 25"/>
                <a:gd name="T12" fmla="*/ 12 w 36"/>
                <a:gd name="T13" fmla="*/ 0 h 25"/>
                <a:gd name="T14" fmla="*/ 35 w 36"/>
                <a:gd name="T15" fmla="*/ 10 h 25"/>
                <a:gd name="T16" fmla="*/ 35 w 36"/>
                <a:gd name="T17" fmla="*/ 10 h 25"/>
                <a:gd name="T18" fmla="*/ 36 w 36"/>
                <a:gd name="T19" fmla="*/ 12 h 25"/>
                <a:gd name="T20" fmla="*/ 36 w 36"/>
                <a:gd name="T21" fmla="*/ 12 h 25"/>
                <a:gd name="T22" fmla="*/ 32 w 36"/>
                <a:gd name="T23" fmla="*/ 23 h 25"/>
                <a:gd name="T24" fmla="*/ 31 w 36"/>
                <a:gd name="T25" fmla="*/ 24 h 25"/>
                <a:gd name="T26" fmla="*/ 31 w 36"/>
                <a:gd name="T27" fmla="*/ 24 h 25"/>
                <a:gd name="T28" fmla="*/ 21 w 36"/>
                <a:gd name="T29" fmla="*/ 25 h 25"/>
                <a:gd name="T30" fmla="*/ 21 w 36"/>
                <a:gd name="T31" fmla="*/ 25 h 25"/>
                <a:gd name="T32" fmla="*/ 8 w 36"/>
                <a:gd name="T33" fmla="*/ 23 h 25"/>
                <a:gd name="T34" fmla="*/ 12 w 36"/>
                <a:gd name="T35" fmla="*/ 4 h 25"/>
                <a:gd name="T36" fmla="*/ 5 w 36"/>
                <a:gd name="T37" fmla="*/ 12 h 25"/>
                <a:gd name="T38" fmla="*/ 5 w 36"/>
                <a:gd name="T39" fmla="*/ 12 h 25"/>
                <a:gd name="T40" fmla="*/ 5 w 36"/>
                <a:gd name="T41" fmla="*/ 12 h 25"/>
                <a:gd name="T42" fmla="*/ 5 w 36"/>
                <a:gd name="T43" fmla="*/ 12 h 25"/>
                <a:gd name="T44" fmla="*/ 10 w 36"/>
                <a:gd name="T45" fmla="*/ 19 h 25"/>
                <a:gd name="T46" fmla="*/ 10 w 36"/>
                <a:gd name="T47" fmla="*/ 19 h 25"/>
                <a:gd name="T48" fmla="*/ 21 w 36"/>
                <a:gd name="T49" fmla="*/ 21 h 25"/>
                <a:gd name="T50" fmla="*/ 21 w 36"/>
                <a:gd name="T51" fmla="*/ 21 h 25"/>
                <a:gd name="T52" fmla="*/ 29 w 36"/>
                <a:gd name="T53" fmla="*/ 20 h 25"/>
                <a:gd name="T54" fmla="*/ 29 w 36"/>
                <a:gd name="T55" fmla="*/ 20 h 25"/>
                <a:gd name="T56" fmla="*/ 31 w 36"/>
                <a:gd name="T57" fmla="*/ 12 h 25"/>
                <a:gd name="T58" fmla="*/ 13 w 36"/>
                <a:gd name="T59" fmla="*/ 4 h 25"/>
                <a:gd name="T60" fmla="*/ 13 w 36"/>
                <a:gd name="T61" fmla="*/ 4 h 25"/>
                <a:gd name="T62" fmla="*/ 12 w 36"/>
                <a:gd name="T63"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8" y="23"/>
                  </a:moveTo>
                  <a:cubicBezTo>
                    <a:pt x="4" y="21"/>
                    <a:pt x="0" y="18"/>
                    <a:pt x="1" y="12"/>
                  </a:cubicBezTo>
                  <a:cubicBezTo>
                    <a:pt x="1" y="12"/>
                    <a:pt x="1" y="12"/>
                    <a:pt x="1" y="12"/>
                  </a:cubicBezTo>
                  <a:cubicBezTo>
                    <a:pt x="1" y="12"/>
                    <a:pt x="1" y="12"/>
                    <a:pt x="1" y="11"/>
                  </a:cubicBezTo>
                  <a:cubicBezTo>
                    <a:pt x="1" y="11"/>
                    <a:pt x="1" y="11"/>
                    <a:pt x="1" y="11"/>
                  </a:cubicBezTo>
                  <a:cubicBezTo>
                    <a:pt x="1" y="3"/>
                    <a:pt x="7" y="0"/>
                    <a:pt x="12" y="0"/>
                  </a:cubicBezTo>
                  <a:cubicBezTo>
                    <a:pt x="12" y="0"/>
                    <a:pt x="12" y="0"/>
                    <a:pt x="12" y="0"/>
                  </a:cubicBezTo>
                  <a:cubicBezTo>
                    <a:pt x="21" y="0"/>
                    <a:pt x="31" y="5"/>
                    <a:pt x="35" y="10"/>
                  </a:cubicBezTo>
                  <a:cubicBezTo>
                    <a:pt x="35" y="10"/>
                    <a:pt x="35" y="10"/>
                    <a:pt x="35" y="10"/>
                  </a:cubicBezTo>
                  <a:cubicBezTo>
                    <a:pt x="36" y="11"/>
                    <a:pt x="36" y="11"/>
                    <a:pt x="36" y="12"/>
                  </a:cubicBezTo>
                  <a:cubicBezTo>
                    <a:pt x="36" y="12"/>
                    <a:pt x="36" y="12"/>
                    <a:pt x="36" y="12"/>
                  </a:cubicBezTo>
                  <a:cubicBezTo>
                    <a:pt x="32" y="23"/>
                    <a:pt x="32" y="23"/>
                    <a:pt x="32" y="23"/>
                  </a:cubicBezTo>
                  <a:cubicBezTo>
                    <a:pt x="32" y="23"/>
                    <a:pt x="32" y="24"/>
                    <a:pt x="31" y="24"/>
                  </a:cubicBezTo>
                  <a:cubicBezTo>
                    <a:pt x="31" y="24"/>
                    <a:pt x="31" y="24"/>
                    <a:pt x="31" y="24"/>
                  </a:cubicBezTo>
                  <a:cubicBezTo>
                    <a:pt x="31" y="24"/>
                    <a:pt x="27" y="25"/>
                    <a:pt x="21" y="25"/>
                  </a:cubicBezTo>
                  <a:cubicBezTo>
                    <a:pt x="21" y="25"/>
                    <a:pt x="21" y="25"/>
                    <a:pt x="21" y="25"/>
                  </a:cubicBezTo>
                  <a:cubicBezTo>
                    <a:pt x="17" y="25"/>
                    <a:pt x="12" y="24"/>
                    <a:pt x="8" y="23"/>
                  </a:cubicBezTo>
                  <a:close/>
                  <a:moveTo>
                    <a:pt x="12" y="4"/>
                  </a:moveTo>
                  <a:cubicBezTo>
                    <a:pt x="8" y="4"/>
                    <a:pt x="5" y="5"/>
                    <a:pt x="5" y="12"/>
                  </a:cubicBezTo>
                  <a:cubicBezTo>
                    <a:pt x="5" y="12"/>
                    <a:pt x="5" y="12"/>
                    <a:pt x="5" y="12"/>
                  </a:cubicBezTo>
                  <a:cubicBezTo>
                    <a:pt x="5" y="12"/>
                    <a:pt x="5" y="12"/>
                    <a:pt x="5" y="12"/>
                  </a:cubicBezTo>
                  <a:cubicBezTo>
                    <a:pt x="5" y="12"/>
                    <a:pt x="5" y="12"/>
                    <a:pt x="5" y="12"/>
                  </a:cubicBezTo>
                  <a:cubicBezTo>
                    <a:pt x="5" y="16"/>
                    <a:pt x="6" y="18"/>
                    <a:pt x="10" y="19"/>
                  </a:cubicBezTo>
                  <a:cubicBezTo>
                    <a:pt x="10" y="19"/>
                    <a:pt x="10" y="19"/>
                    <a:pt x="10" y="19"/>
                  </a:cubicBezTo>
                  <a:cubicBezTo>
                    <a:pt x="13" y="20"/>
                    <a:pt x="18" y="21"/>
                    <a:pt x="21" y="21"/>
                  </a:cubicBezTo>
                  <a:cubicBezTo>
                    <a:pt x="21" y="21"/>
                    <a:pt x="21" y="21"/>
                    <a:pt x="21" y="21"/>
                  </a:cubicBezTo>
                  <a:cubicBezTo>
                    <a:pt x="25" y="21"/>
                    <a:pt x="27" y="20"/>
                    <a:pt x="29" y="20"/>
                  </a:cubicBezTo>
                  <a:cubicBezTo>
                    <a:pt x="29" y="20"/>
                    <a:pt x="29" y="20"/>
                    <a:pt x="29" y="20"/>
                  </a:cubicBezTo>
                  <a:cubicBezTo>
                    <a:pt x="31" y="12"/>
                    <a:pt x="31" y="12"/>
                    <a:pt x="31" y="12"/>
                  </a:cubicBezTo>
                  <a:cubicBezTo>
                    <a:pt x="27" y="8"/>
                    <a:pt x="19" y="4"/>
                    <a:pt x="13" y="4"/>
                  </a:cubicBezTo>
                  <a:cubicBezTo>
                    <a:pt x="13" y="4"/>
                    <a:pt x="13" y="4"/>
                    <a:pt x="13" y="4"/>
                  </a:cubicBezTo>
                  <a:cubicBezTo>
                    <a:pt x="13" y="4"/>
                    <a:pt x="13" y="4"/>
                    <a:pt x="12"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702">
              <a:extLst>
                <a:ext uri="{FF2B5EF4-FFF2-40B4-BE49-F238E27FC236}">
                  <a16:creationId xmlns:a16="http://schemas.microsoft.com/office/drawing/2014/main" id="{9B948775-B4B2-4D41-B1C8-647DCD97ABFB}"/>
                </a:ext>
              </a:extLst>
            </p:cNvPr>
            <p:cNvSpPr/>
            <p:nvPr/>
          </p:nvSpPr>
          <p:spPr bwMode="auto">
            <a:xfrm rot="964014">
              <a:off x="8438651" y="2067916"/>
              <a:ext cx="201682" cy="174869"/>
            </a:xfrm>
            <a:custGeom>
              <a:avLst/>
              <a:gdLst>
                <a:gd name="T0" fmla="*/ 39 w 39"/>
                <a:gd name="T1" fmla="*/ 10 h 33"/>
                <a:gd name="T2" fmla="*/ 12 w 39"/>
                <a:gd name="T3" fmla="*/ 22 h 33"/>
                <a:gd name="T4" fmla="*/ 33 w 39"/>
                <a:gd name="T5" fmla="*/ 0 h 33"/>
                <a:gd name="T6" fmla="*/ 39 w 39"/>
                <a:gd name="T7" fmla="*/ 10 h 33"/>
              </a:gdLst>
              <a:ahLst/>
              <a:cxnLst>
                <a:cxn ang="0">
                  <a:pos x="T0" y="T1"/>
                </a:cxn>
                <a:cxn ang="0">
                  <a:pos x="T2" y="T3"/>
                </a:cxn>
                <a:cxn ang="0">
                  <a:pos x="T4" y="T5"/>
                </a:cxn>
                <a:cxn ang="0">
                  <a:pos x="T6" y="T7"/>
                </a:cxn>
              </a:cxnLst>
              <a:rect l="0" t="0" r="r" b="b"/>
              <a:pathLst>
                <a:path w="39" h="33">
                  <a:moveTo>
                    <a:pt x="39" y="10"/>
                  </a:moveTo>
                  <a:cubicBezTo>
                    <a:pt x="39" y="10"/>
                    <a:pt x="21" y="33"/>
                    <a:pt x="12" y="22"/>
                  </a:cubicBezTo>
                  <a:cubicBezTo>
                    <a:pt x="0" y="9"/>
                    <a:pt x="24" y="0"/>
                    <a:pt x="33" y="0"/>
                  </a:cubicBezTo>
                  <a:lnTo>
                    <a:pt x="39" y="1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703">
              <a:extLst>
                <a:ext uri="{FF2B5EF4-FFF2-40B4-BE49-F238E27FC236}">
                  <a16:creationId xmlns:a16="http://schemas.microsoft.com/office/drawing/2014/main" id="{51282678-FBEC-46E2-9C6B-6E24219863A0}"/>
                </a:ext>
              </a:extLst>
            </p:cNvPr>
            <p:cNvSpPr>
              <a:spLocks noEditPoints="1"/>
            </p:cNvSpPr>
            <p:nvPr/>
          </p:nvSpPr>
          <p:spPr bwMode="auto">
            <a:xfrm rot="964014">
              <a:off x="8478721" y="2063909"/>
              <a:ext cx="177568" cy="154692"/>
            </a:xfrm>
            <a:custGeom>
              <a:avLst/>
              <a:gdLst>
                <a:gd name="T0" fmla="*/ 3 w 34"/>
                <a:gd name="T1" fmla="*/ 25 h 29"/>
                <a:gd name="T2" fmla="*/ 0 w 34"/>
                <a:gd name="T3" fmla="*/ 17 h 29"/>
                <a:gd name="T4" fmla="*/ 0 w 34"/>
                <a:gd name="T5" fmla="*/ 17 h 29"/>
                <a:gd name="T6" fmla="*/ 10 w 34"/>
                <a:gd name="T7" fmla="*/ 4 h 29"/>
                <a:gd name="T8" fmla="*/ 10 w 34"/>
                <a:gd name="T9" fmla="*/ 4 h 29"/>
                <a:gd name="T10" fmla="*/ 26 w 34"/>
                <a:gd name="T11" fmla="*/ 0 h 29"/>
                <a:gd name="T12" fmla="*/ 26 w 34"/>
                <a:gd name="T13" fmla="*/ 0 h 29"/>
                <a:gd name="T14" fmla="*/ 27 w 34"/>
                <a:gd name="T15" fmla="*/ 0 h 29"/>
                <a:gd name="T16" fmla="*/ 27 w 34"/>
                <a:gd name="T17" fmla="*/ 0 h 29"/>
                <a:gd name="T18" fmla="*/ 28 w 34"/>
                <a:gd name="T19" fmla="*/ 1 h 29"/>
                <a:gd name="T20" fmla="*/ 28 w 34"/>
                <a:gd name="T21" fmla="*/ 1 h 29"/>
                <a:gd name="T22" fmla="*/ 34 w 34"/>
                <a:gd name="T23" fmla="*/ 11 h 29"/>
                <a:gd name="T24" fmla="*/ 32 w 34"/>
                <a:gd name="T25" fmla="*/ 12 h 29"/>
                <a:gd name="T26" fmla="*/ 34 w 34"/>
                <a:gd name="T27" fmla="*/ 11 h 29"/>
                <a:gd name="T28" fmla="*/ 33 w 34"/>
                <a:gd name="T29" fmla="*/ 13 h 29"/>
                <a:gd name="T30" fmla="*/ 33 w 34"/>
                <a:gd name="T31" fmla="*/ 13 h 29"/>
                <a:gd name="T32" fmla="*/ 11 w 34"/>
                <a:gd name="T33" fmla="*/ 29 h 29"/>
                <a:gd name="T34" fmla="*/ 11 w 34"/>
                <a:gd name="T35" fmla="*/ 29 h 29"/>
                <a:gd name="T36" fmla="*/ 11 w 34"/>
                <a:gd name="T37" fmla="*/ 29 h 29"/>
                <a:gd name="T38" fmla="*/ 11 w 34"/>
                <a:gd name="T39" fmla="*/ 29 h 29"/>
                <a:gd name="T40" fmla="*/ 3 w 34"/>
                <a:gd name="T41" fmla="*/ 25 h 29"/>
                <a:gd name="T42" fmla="*/ 12 w 34"/>
                <a:gd name="T43" fmla="*/ 8 h 29"/>
                <a:gd name="T44" fmla="*/ 4 w 34"/>
                <a:gd name="T45" fmla="*/ 17 h 29"/>
                <a:gd name="T46" fmla="*/ 4 w 34"/>
                <a:gd name="T47" fmla="*/ 17 h 29"/>
                <a:gd name="T48" fmla="*/ 6 w 34"/>
                <a:gd name="T49" fmla="*/ 22 h 29"/>
                <a:gd name="T50" fmla="*/ 6 w 34"/>
                <a:gd name="T51" fmla="*/ 22 h 29"/>
                <a:gd name="T52" fmla="*/ 11 w 34"/>
                <a:gd name="T53" fmla="*/ 25 h 29"/>
                <a:gd name="T54" fmla="*/ 11 w 34"/>
                <a:gd name="T55" fmla="*/ 25 h 29"/>
                <a:gd name="T56" fmla="*/ 24 w 34"/>
                <a:gd name="T57" fmla="*/ 18 h 29"/>
                <a:gd name="T58" fmla="*/ 24 w 34"/>
                <a:gd name="T59" fmla="*/ 18 h 29"/>
                <a:gd name="T60" fmla="*/ 29 w 34"/>
                <a:gd name="T61" fmla="*/ 11 h 29"/>
                <a:gd name="T62" fmla="*/ 29 w 34"/>
                <a:gd name="T63" fmla="*/ 11 h 29"/>
                <a:gd name="T64" fmla="*/ 25 w 34"/>
                <a:gd name="T65" fmla="*/ 4 h 29"/>
                <a:gd name="T66" fmla="*/ 12 w 34"/>
                <a:gd name="T67"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29">
                  <a:moveTo>
                    <a:pt x="3" y="25"/>
                  </a:moveTo>
                  <a:cubicBezTo>
                    <a:pt x="1" y="22"/>
                    <a:pt x="0" y="20"/>
                    <a:pt x="0" y="17"/>
                  </a:cubicBezTo>
                  <a:cubicBezTo>
                    <a:pt x="0" y="17"/>
                    <a:pt x="0" y="17"/>
                    <a:pt x="0" y="17"/>
                  </a:cubicBezTo>
                  <a:cubicBezTo>
                    <a:pt x="0" y="11"/>
                    <a:pt x="5" y="7"/>
                    <a:pt x="10" y="4"/>
                  </a:cubicBezTo>
                  <a:cubicBezTo>
                    <a:pt x="10" y="4"/>
                    <a:pt x="10" y="4"/>
                    <a:pt x="10" y="4"/>
                  </a:cubicBezTo>
                  <a:cubicBezTo>
                    <a:pt x="15" y="1"/>
                    <a:pt x="22" y="0"/>
                    <a:pt x="26" y="0"/>
                  </a:cubicBezTo>
                  <a:cubicBezTo>
                    <a:pt x="26" y="0"/>
                    <a:pt x="26" y="0"/>
                    <a:pt x="26" y="0"/>
                  </a:cubicBezTo>
                  <a:cubicBezTo>
                    <a:pt x="26" y="0"/>
                    <a:pt x="26" y="0"/>
                    <a:pt x="27" y="0"/>
                  </a:cubicBezTo>
                  <a:cubicBezTo>
                    <a:pt x="27" y="0"/>
                    <a:pt x="27" y="0"/>
                    <a:pt x="27" y="0"/>
                  </a:cubicBezTo>
                  <a:cubicBezTo>
                    <a:pt x="27" y="0"/>
                    <a:pt x="28" y="0"/>
                    <a:pt x="28" y="1"/>
                  </a:cubicBezTo>
                  <a:cubicBezTo>
                    <a:pt x="28" y="1"/>
                    <a:pt x="28" y="1"/>
                    <a:pt x="28" y="1"/>
                  </a:cubicBezTo>
                  <a:cubicBezTo>
                    <a:pt x="34" y="11"/>
                    <a:pt x="34" y="11"/>
                    <a:pt x="34" y="11"/>
                  </a:cubicBezTo>
                  <a:cubicBezTo>
                    <a:pt x="32" y="12"/>
                    <a:pt x="32" y="12"/>
                    <a:pt x="32" y="12"/>
                  </a:cubicBezTo>
                  <a:cubicBezTo>
                    <a:pt x="34" y="11"/>
                    <a:pt x="34" y="11"/>
                    <a:pt x="34" y="11"/>
                  </a:cubicBezTo>
                  <a:cubicBezTo>
                    <a:pt x="34" y="11"/>
                    <a:pt x="34" y="12"/>
                    <a:pt x="33" y="13"/>
                  </a:cubicBezTo>
                  <a:cubicBezTo>
                    <a:pt x="33" y="13"/>
                    <a:pt x="33" y="13"/>
                    <a:pt x="33" y="13"/>
                  </a:cubicBezTo>
                  <a:cubicBezTo>
                    <a:pt x="33" y="13"/>
                    <a:pt x="22" y="29"/>
                    <a:pt x="11" y="29"/>
                  </a:cubicBezTo>
                  <a:cubicBezTo>
                    <a:pt x="11" y="29"/>
                    <a:pt x="11" y="29"/>
                    <a:pt x="11" y="29"/>
                  </a:cubicBezTo>
                  <a:cubicBezTo>
                    <a:pt x="11" y="29"/>
                    <a:pt x="11" y="29"/>
                    <a:pt x="11" y="29"/>
                  </a:cubicBezTo>
                  <a:cubicBezTo>
                    <a:pt x="11" y="29"/>
                    <a:pt x="11" y="29"/>
                    <a:pt x="11" y="29"/>
                  </a:cubicBezTo>
                  <a:cubicBezTo>
                    <a:pt x="8" y="29"/>
                    <a:pt x="5" y="28"/>
                    <a:pt x="3" y="25"/>
                  </a:cubicBezTo>
                  <a:close/>
                  <a:moveTo>
                    <a:pt x="12" y="8"/>
                  </a:moveTo>
                  <a:cubicBezTo>
                    <a:pt x="7" y="10"/>
                    <a:pt x="3" y="14"/>
                    <a:pt x="4" y="17"/>
                  </a:cubicBezTo>
                  <a:cubicBezTo>
                    <a:pt x="4" y="17"/>
                    <a:pt x="4" y="17"/>
                    <a:pt x="4" y="17"/>
                  </a:cubicBezTo>
                  <a:cubicBezTo>
                    <a:pt x="4" y="18"/>
                    <a:pt x="4" y="20"/>
                    <a:pt x="6" y="22"/>
                  </a:cubicBezTo>
                  <a:cubicBezTo>
                    <a:pt x="6" y="22"/>
                    <a:pt x="6" y="22"/>
                    <a:pt x="6" y="22"/>
                  </a:cubicBezTo>
                  <a:cubicBezTo>
                    <a:pt x="8" y="24"/>
                    <a:pt x="9" y="25"/>
                    <a:pt x="11" y="25"/>
                  </a:cubicBezTo>
                  <a:cubicBezTo>
                    <a:pt x="11" y="25"/>
                    <a:pt x="11" y="25"/>
                    <a:pt x="11" y="25"/>
                  </a:cubicBezTo>
                  <a:cubicBezTo>
                    <a:pt x="15" y="25"/>
                    <a:pt x="20" y="22"/>
                    <a:pt x="24" y="18"/>
                  </a:cubicBezTo>
                  <a:cubicBezTo>
                    <a:pt x="24" y="18"/>
                    <a:pt x="24" y="18"/>
                    <a:pt x="24" y="18"/>
                  </a:cubicBezTo>
                  <a:cubicBezTo>
                    <a:pt x="26" y="15"/>
                    <a:pt x="28" y="13"/>
                    <a:pt x="29" y="11"/>
                  </a:cubicBezTo>
                  <a:cubicBezTo>
                    <a:pt x="29" y="11"/>
                    <a:pt x="29" y="11"/>
                    <a:pt x="29" y="11"/>
                  </a:cubicBezTo>
                  <a:cubicBezTo>
                    <a:pt x="25" y="4"/>
                    <a:pt x="25" y="4"/>
                    <a:pt x="25" y="4"/>
                  </a:cubicBezTo>
                  <a:cubicBezTo>
                    <a:pt x="22" y="4"/>
                    <a:pt x="16" y="5"/>
                    <a:pt x="12" y="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704">
              <a:extLst>
                <a:ext uri="{FF2B5EF4-FFF2-40B4-BE49-F238E27FC236}">
                  <a16:creationId xmlns:a16="http://schemas.microsoft.com/office/drawing/2014/main" id="{D50830A4-4D17-4721-95DD-D19CF60D1EE2}"/>
                </a:ext>
              </a:extLst>
            </p:cNvPr>
            <p:cNvSpPr/>
            <p:nvPr/>
          </p:nvSpPr>
          <p:spPr bwMode="auto">
            <a:xfrm rot="964014">
              <a:off x="8551576" y="2156995"/>
              <a:ext cx="173184" cy="174869"/>
            </a:xfrm>
            <a:custGeom>
              <a:avLst/>
              <a:gdLst>
                <a:gd name="T0" fmla="*/ 28 w 33"/>
                <a:gd name="T1" fmla="*/ 4 h 33"/>
                <a:gd name="T2" fmla="*/ 18 w 33"/>
                <a:gd name="T3" fmla="*/ 31 h 33"/>
                <a:gd name="T4" fmla="*/ 17 w 33"/>
                <a:gd name="T5" fmla="*/ 0 h 33"/>
                <a:gd name="T6" fmla="*/ 28 w 33"/>
                <a:gd name="T7" fmla="*/ 4 h 33"/>
              </a:gdLst>
              <a:ahLst/>
              <a:cxnLst>
                <a:cxn ang="0">
                  <a:pos x="T0" y="T1"/>
                </a:cxn>
                <a:cxn ang="0">
                  <a:pos x="T2" y="T3"/>
                </a:cxn>
                <a:cxn ang="0">
                  <a:pos x="T4" y="T5"/>
                </a:cxn>
                <a:cxn ang="0">
                  <a:pos x="T6" y="T7"/>
                </a:cxn>
              </a:cxnLst>
              <a:rect l="0" t="0" r="r" b="b"/>
              <a:pathLst>
                <a:path w="33" h="33">
                  <a:moveTo>
                    <a:pt x="28" y="4"/>
                  </a:moveTo>
                  <a:cubicBezTo>
                    <a:pt x="28" y="4"/>
                    <a:pt x="33" y="33"/>
                    <a:pt x="18" y="31"/>
                  </a:cubicBezTo>
                  <a:cubicBezTo>
                    <a:pt x="0" y="30"/>
                    <a:pt x="10" y="7"/>
                    <a:pt x="17" y="0"/>
                  </a:cubicBezTo>
                  <a:lnTo>
                    <a:pt x="28" y="4"/>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705">
              <a:extLst>
                <a:ext uri="{FF2B5EF4-FFF2-40B4-BE49-F238E27FC236}">
                  <a16:creationId xmlns:a16="http://schemas.microsoft.com/office/drawing/2014/main" id="{61894EE3-1291-4C60-BE52-79EB508FB0B3}"/>
                </a:ext>
              </a:extLst>
            </p:cNvPr>
            <p:cNvSpPr>
              <a:spLocks noEditPoints="1"/>
            </p:cNvSpPr>
            <p:nvPr/>
          </p:nvSpPr>
          <p:spPr bwMode="auto">
            <a:xfrm rot="964014">
              <a:off x="8585582" y="2149038"/>
              <a:ext cx="129340" cy="186078"/>
            </a:xfrm>
            <a:custGeom>
              <a:avLst/>
              <a:gdLst>
                <a:gd name="T0" fmla="*/ 12 w 25"/>
                <a:gd name="T1" fmla="*/ 35 h 35"/>
                <a:gd name="T2" fmla="*/ 11 w 25"/>
                <a:gd name="T3" fmla="*/ 35 h 35"/>
                <a:gd name="T4" fmla="*/ 11 w 25"/>
                <a:gd name="T5" fmla="*/ 35 h 35"/>
                <a:gd name="T6" fmla="*/ 0 w 25"/>
                <a:gd name="T7" fmla="*/ 24 h 35"/>
                <a:gd name="T8" fmla="*/ 0 w 25"/>
                <a:gd name="T9" fmla="*/ 24 h 35"/>
                <a:gd name="T10" fmla="*/ 10 w 25"/>
                <a:gd name="T11" fmla="*/ 1 h 35"/>
                <a:gd name="T12" fmla="*/ 10 w 25"/>
                <a:gd name="T13" fmla="*/ 1 h 35"/>
                <a:gd name="T14" fmla="*/ 12 w 25"/>
                <a:gd name="T15" fmla="*/ 0 h 35"/>
                <a:gd name="T16" fmla="*/ 12 w 25"/>
                <a:gd name="T17" fmla="*/ 0 h 35"/>
                <a:gd name="T18" fmla="*/ 23 w 25"/>
                <a:gd name="T19" fmla="*/ 4 h 35"/>
                <a:gd name="T20" fmla="*/ 22 w 25"/>
                <a:gd name="T21" fmla="*/ 6 h 35"/>
                <a:gd name="T22" fmla="*/ 23 w 25"/>
                <a:gd name="T23" fmla="*/ 4 h 35"/>
                <a:gd name="T24" fmla="*/ 24 w 25"/>
                <a:gd name="T25" fmla="*/ 5 h 35"/>
                <a:gd name="T26" fmla="*/ 24 w 25"/>
                <a:gd name="T27" fmla="*/ 5 h 35"/>
                <a:gd name="T28" fmla="*/ 25 w 25"/>
                <a:gd name="T29" fmla="*/ 15 h 35"/>
                <a:gd name="T30" fmla="*/ 25 w 25"/>
                <a:gd name="T31" fmla="*/ 15 h 35"/>
                <a:gd name="T32" fmla="*/ 23 w 25"/>
                <a:gd name="T33" fmla="*/ 28 h 35"/>
                <a:gd name="T34" fmla="*/ 23 w 25"/>
                <a:gd name="T35" fmla="*/ 28 h 35"/>
                <a:gd name="T36" fmla="*/ 13 w 25"/>
                <a:gd name="T37" fmla="*/ 35 h 35"/>
                <a:gd name="T38" fmla="*/ 13 w 25"/>
                <a:gd name="T39" fmla="*/ 35 h 35"/>
                <a:gd name="T40" fmla="*/ 12 w 25"/>
                <a:gd name="T41" fmla="*/ 35 h 35"/>
                <a:gd name="T42" fmla="*/ 4 w 25"/>
                <a:gd name="T43" fmla="*/ 24 h 35"/>
                <a:gd name="T44" fmla="*/ 12 w 25"/>
                <a:gd name="T45" fmla="*/ 31 h 35"/>
                <a:gd name="T46" fmla="*/ 12 w 25"/>
                <a:gd name="T47" fmla="*/ 31 h 35"/>
                <a:gd name="T48" fmla="*/ 12 w 25"/>
                <a:gd name="T49" fmla="*/ 31 h 35"/>
                <a:gd name="T50" fmla="*/ 12 w 25"/>
                <a:gd name="T51" fmla="*/ 31 h 35"/>
                <a:gd name="T52" fmla="*/ 19 w 25"/>
                <a:gd name="T53" fmla="*/ 26 h 35"/>
                <a:gd name="T54" fmla="*/ 19 w 25"/>
                <a:gd name="T55" fmla="*/ 26 h 35"/>
                <a:gd name="T56" fmla="*/ 21 w 25"/>
                <a:gd name="T57" fmla="*/ 15 h 35"/>
                <a:gd name="T58" fmla="*/ 21 w 25"/>
                <a:gd name="T59" fmla="*/ 15 h 35"/>
                <a:gd name="T60" fmla="*/ 20 w 25"/>
                <a:gd name="T61" fmla="*/ 7 h 35"/>
                <a:gd name="T62" fmla="*/ 20 w 25"/>
                <a:gd name="T63" fmla="*/ 7 h 35"/>
                <a:gd name="T64" fmla="*/ 12 w 25"/>
                <a:gd name="T65" fmla="*/ 5 h 35"/>
                <a:gd name="T66" fmla="*/ 4 w 25"/>
                <a:gd name="T6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35">
                  <a:moveTo>
                    <a:pt x="12" y="35"/>
                  </a:moveTo>
                  <a:cubicBezTo>
                    <a:pt x="12" y="35"/>
                    <a:pt x="12" y="35"/>
                    <a:pt x="11" y="35"/>
                  </a:cubicBezTo>
                  <a:cubicBezTo>
                    <a:pt x="11" y="35"/>
                    <a:pt x="11" y="35"/>
                    <a:pt x="11" y="35"/>
                  </a:cubicBezTo>
                  <a:cubicBezTo>
                    <a:pt x="4" y="35"/>
                    <a:pt x="0" y="29"/>
                    <a:pt x="0" y="24"/>
                  </a:cubicBezTo>
                  <a:cubicBezTo>
                    <a:pt x="0" y="24"/>
                    <a:pt x="0" y="24"/>
                    <a:pt x="0" y="24"/>
                  </a:cubicBezTo>
                  <a:cubicBezTo>
                    <a:pt x="0" y="15"/>
                    <a:pt x="5" y="5"/>
                    <a:pt x="10" y="1"/>
                  </a:cubicBezTo>
                  <a:cubicBezTo>
                    <a:pt x="10" y="1"/>
                    <a:pt x="10" y="1"/>
                    <a:pt x="10" y="1"/>
                  </a:cubicBezTo>
                  <a:cubicBezTo>
                    <a:pt x="11" y="0"/>
                    <a:pt x="11" y="0"/>
                    <a:pt x="12" y="0"/>
                  </a:cubicBezTo>
                  <a:cubicBezTo>
                    <a:pt x="12" y="0"/>
                    <a:pt x="12" y="0"/>
                    <a:pt x="12" y="0"/>
                  </a:cubicBezTo>
                  <a:cubicBezTo>
                    <a:pt x="23" y="4"/>
                    <a:pt x="23" y="4"/>
                    <a:pt x="23" y="4"/>
                  </a:cubicBezTo>
                  <a:cubicBezTo>
                    <a:pt x="22" y="6"/>
                    <a:pt x="22" y="6"/>
                    <a:pt x="22" y="6"/>
                  </a:cubicBezTo>
                  <a:cubicBezTo>
                    <a:pt x="23" y="4"/>
                    <a:pt x="23" y="4"/>
                    <a:pt x="23" y="4"/>
                  </a:cubicBezTo>
                  <a:cubicBezTo>
                    <a:pt x="23" y="4"/>
                    <a:pt x="24" y="4"/>
                    <a:pt x="24" y="5"/>
                  </a:cubicBezTo>
                  <a:cubicBezTo>
                    <a:pt x="24" y="5"/>
                    <a:pt x="24" y="5"/>
                    <a:pt x="24" y="5"/>
                  </a:cubicBezTo>
                  <a:cubicBezTo>
                    <a:pt x="24" y="5"/>
                    <a:pt x="25" y="9"/>
                    <a:pt x="25" y="15"/>
                  </a:cubicBezTo>
                  <a:cubicBezTo>
                    <a:pt x="25" y="15"/>
                    <a:pt x="25" y="15"/>
                    <a:pt x="25" y="15"/>
                  </a:cubicBezTo>
                  <a:cubicBezTo>
                    <a:pt x="25" y="19"/>
                    <a:pt x="24" y="24"/>
                    <a:pt x="23" y="28"/>
                  </a:cubicBezTo>
                  <a:cubicBezTo>
                    <a:pt x="23" y="28"/>
                    <a:pt x="23" y="28"/>
                    <a:pt x="23" y="28"/>
                  </a:cubicBezTo>
                  <a:cubicBezTo>
                    <a:pt x="21" y="32"/>
                    <a:pt x="18" y="35"/>
                    <a:pt x="13" y="35"/>
                  </a:cubicBezTo>
                  <a:cubicBezTo>
                    <a:pt x="13" y="35"/>
                    <a:pt x="13" y="35"/>
                    <a:pt x="13" y="35"/>
                  </a:cubicBezTo>
                  <a:cubicBezTo>
                    <a:pt x="13" y="35"/>
                    <a:pt x="13" y="35"/>
                    <a:pt x="12" y="35"/>
                  </a:cubicBezTo>
                  <a:close/>
                  <a:moveTo>
                    <a:pt x="4" y="24"/>
                  </a:moveTo>
                  <a:cubicBezTo>
                    <a:pt x="4" y="28"/>
                    <a:pt x="6" y="31"/>
                    <a:pt x="12" y="31"/>
                  </a:cubicBezTo>
                  <a:cubicBezTo>
                    <a:pt x="12" y="31"/>
                    <a:pt x="12" y="31"/>
                    <a:pt x="12" y="31"/>
                  </a:cubicBezTo>
                  <a:cubicBezTo>
                    <a:pt x="12" y="31"/>
                    <a:pt x="12" y="31"/>
                    <a:pt x="12" y="31"/>
                  </a:cubicBezTo>
                  <a:cubicBezTo>
                    <a:pt x="12" y="31"/>
                    <a:pt x="12" y="31"/>
                    <a:pt x="12" y="31"/>
                  </a:cubicBezTo>
                  <a:cubicBezTo>
                    <a:pt x="16" y="31"/>
                    <a:pt x="18" y="30"/>
                    <a:pt x="19" y="26"/>
                  </a:cubicBezTo>
                  <a:cubicBezTo>
                    <a:pt x="19" y="26"/>
                    <a:pt x="19" y="26"/>
                    <a:pt x="19" y="26"/>
                  </a:cubicBezTo>
                  <a:cubicBezTo>
                    <a:pt x="20" y="23"/>
                    <a:pt x="21" y="19"/>
                    <a:pt x="21" y="15"/>
                  </a:cubicBezTo>
                  <a:cubicBezTo>
                    <a:pt x="21" y="15"/>
                    <a:pt x="21" y="15"/>
                    <a:pt x="21" y="15"/>
                  </a:cubicBezTo>
                  <a:cubicBezTo>
                    <a:pt x="21" y="11"/>
                    <a:pt x="21" y="9"/>
                    <a:pt x="20" y="7"/>
                  </a:cubicBezTo>
                  <a:cubicBezTo>
                    <a:pt x="20" y="7"/>
                    <a:pt x="20" y="7"/>
                    <a:pt x="20" y="7"/>
                  </a:cubicBezTo>
                  <a:cubicBezTo>
                    <a:pt x="12" y="5"/>
                    <a:pt x="12" y="5"/>
                    <a:pt x="12" y="5"/>
                  </a:cubicBezTo>
                  <a:cubicBezTo>
                    <a:pt x="8" y="9"/>
                    <a:pt x="4" y="17"/>
                    <a:pt x="4" y="2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706">
              <a:extLst>
                <a:ext uri="{FF2B5EF4-FFF2-40B4-BE49-F238E27FC236}">
                  <a16:creationId xmlns:a16="http://schemas.microsoft.com/office/drawing/2014/main" id="{5F1876A0-05D5-43F8-B6A6-8F6D7C14C7DF}"/>
                </a:ext>
              </a:extLst>
            </p:cNvPr>
            <p:cNvSpPr/>
            <p:nvPr/>
          </p:nvSpPr>
          <p:spPr bwMode="auto">
            <a:xfrm rot="964014">
              <a:off x="8719589" y="2182422"/>
              <a:ext cx="170991" cy="208498"/>
            </a:xfrm>
            <a:custGeom>
              <a:avLst/>
              <a:gdLst>
                <a:gd name="T0" fmla="*/ 10 w 33"/>
                <a:gd name="T1" fmla="*/ 0 h 39"/>
                <a:gd name="T2" fmla="*/ 22 w 33"/>
                <a:gd name="T3" fmla="*/ 27 h 39"/>
                <a:gd name="T4" fmla="*/ 0 w 33"/>
                <a:gd name="T5" fmla="*/ 6 h 39"/>
                <a:gd name="T6" fmla="*/ 10 w 33"/>
                <a:gd name="T7" fmla="*/ 0 h 39"/>
              </a:gdLst>
              <a:ahLst/>
              <a:cxnLst>
                <a:cxn ang="0">
                  <a:pos x="T0" y="T1"/>
                </a:cxn>
                <a:cxn ang="0">
                  <a:pos x="T2" y="T3"/>
                </a:cxn>
                <a:cxn ang="0">
                  <a:pos x="T4" y="T5"/>
                </a:cxn>
                <a:cxn ang="0">
                  <a:pos x="T6" y="T7"/>
                </a:cxn>
              </a:cxnLst>
              <a:rect l="0" t="0" r="r" b="b"/>
              <a:pathLst>
                <a:path w="33" h="39">
                  <a:moveTo>
                    <a:pt x="10" y="0"/>
                  </a:moveTo>
                  <a:cubicBezTo>
                    <a:pt x="10" y="0"/>
                    <a:pt x="33" y="18"/>
                    <a:pt x="22" y="27"/>
                  </a:cubicBezTo>
                  <a:cubicBezTo>
                    <a:pt x="9" y="39"/>
                    <a:pt x="0" y="15"/>
                    <a:pt x="0" y="6"/>
                  </a:cubicBezTo>
                  <a:lnTo>
                    <a:pt x="10"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707">
              <a:extLst>
                <a:ext uri="{FF2B5EF4-FFF2-40B4-BE49-F238E27FC236}">
                  <a16:creationId xmlns:a16="http://schemas.microsoft.com/office/drawing/2014/main" id="{62FBF937-D86C-4245-893A-1EA672C335C2}"/>
                </a:ext>
              </a:extLst>
            </p:cNvPr>
            <p:cNvSpPr>
              <a:spLocks noEditPoints="1"/>
            </p:cNvSpPr>
            <p:nvPr/>
          </p:nvSpPr>
          <p:spPr bwMode="auto">
            <a:xfrm rot="964014">
              <a:off x="8715998" y="2168306"/>
              <a:ext cx="149070" cy="179352"/>
            </a:xfrm>
            <a:custGeom>
              <a:avLst/>
              <a:gdLst>
                <a:gd name="T0" fmla="*/ 17 w 29"/>
                <a:gd name="T1" fmla="*/ 34 h 34"/>
                <a:gd name="T2" fmla="*/ 4 w 29"/>
                <a:gd name="T3" fmla="*/ 24 h 34"/>
                <a:gd name="T4" fmla="*/ 4 w 29"/>
                <a:gd name="T5" fmla="*/ 24 h 34"/>
                <a:gd name="T6" fmla="*/ 0 w 29"/>
                <a:gd name="T7" fmla="*/ 8 h 34"/>
                <a:gd name="T8" fmla="*/ 0 w 29"/>
                <a:gd name="T9" fmla="*/ 8 h 34"/>
                <a:gd name="T10" fmla="*/ 0 w 29"/>
                <a:gd name="T11" fmla="*/ 7 h 34"/>
                <a:gd name="T12" fmla="*/ 0 w 29"/>
                <a:gd name="T13" fmla="*/ 7 h 34"/>
                <a:gd name="T14" fmla="*/ 1 w 29"/>
                <a:gd name="T15" fmla="*/ 6 h 34"/>
                <a:gd name="T16" fmla="*/ 1 w 29"/>
                <a:gd name="T17" fmla="*/ 6 h 34"/>
                <a:gd name="T18" fmla="*/ 11 w 29"/>
                <a:gd name="T19" fmla="*/ 0 h 34"/>
                <a:gd name="T20" fmla="*/ 13 w 29"/>
                <a:gd name="T21" fmla="*/ 1 h 34"/>
                <a:gd name="T22" fmla="*/ 13 w 29"/>
                <a:gd name="T23" fmla="*/ 1 h 34"/>
                <a:gd name="T24" fmla="*/ 29 w 29"/>
                <a:gd name="T25" fmla="*/ 23 h 34"/>
                <a:gd name="T26" fmla="*/ 29 w 29"/>
                <a:gd name="T27" fmla="*/ 23 h 34"/>
                <a:gd name="T28" fmla="*/ 25 w 29"/>
                <a:gd name="T29" fmla="*/ 31 h 34"/>
                <a:gd name="T30" fmla="*/ 25 w 29"/>
                <a:gd name="T31" fmla="*/ 31 h 34"/>
                <a:gd name="T32" fmla="*/ 17 w 29"/>
                <a:gd name="T33" fmla="*/ 34 h 34"/>
                <a:gd name="T34" fmla="*/ 17 w 29"/>
                <a:gd name="T35" fmla="*/ 34 h 34"/>
                <a:gd name="T36" fmla="*/ 17 w 29"/>
                <a:gd name="T37" fmla="*/ 34 h 34"/>
                <a:gd name="T38" fmla="*/ 8 w 29"/>
                <a:gd name="T39" fmla="*/ 22 h 34"/>
                <a:gd name="T40" fmla="*/ 17 w 29"/>
                <a:gd name="T41" fmla="*/ 30 h 34"/>
                <a:gd name="T42" fmla="*/ 17 w 29"/>
                <a:gd name="T43" fmla="*/ 30 h 34"/>
                <a:gd name="T44" fmla="*/ 23 w 29"/>
                <a:gd name="T45" fmla="*/ 28 h 34"/>
                <a:gd name="T46" fmla="*/ 23 w 29"/>
                <a:gd name="T47" fmla="*/ 28 h 34"/>
                <a:gd name="T48" fmla="*/ 25 w 29"/>
                <a:gd name="T49" fmla="*/ 23 h 34"/>
                <a:gd name="T50" fmla="*/ 25 w 29"/>
                <a:gd name="T51" fmla="*/ 23 h 34"/>
                <a:gd name="T52" fmla="*/ 18 w 29"/>
                <a:gd name="T53" fmla="*/ 10 h 34"/>
                <a:gd name="T54" fmla="*/ 18 w 29"/>
                <a:gd name="T55" fmla="*/ 10 h 34"/>
                <a:gd name="T56" fmla="*/ 11 w 29"/>
                <a:gd name="T57" fmla="*/ 5 h 34"/>
                <a:gd name="T58" fmla="*/ 11 w 29"/>
                <a:gd name="T59" fmla="*/ 5 h 34"/>
                <a:gd name="T60" fmla="*/ 4 w 29"/>
                <a:gd name="T61" fmla="*/ 9 h 34"/>
                <a:gd name="T62" fmla="*/ 8 w 29"/>
                <a:gd name="T6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34">
                  <a:moveTo>
                    <a:pt x="17" y="34"/>
                  </a:moveTo>
                  <a:cubicBezTo>
                    <a:pt x="11" y="34"/>
                    <a:pt x="7" y="29"/>
                    <a:pt x="4" y="24"/>
                  </a:cubicBezTo>
                  <a:cubicBezTo>
                    <a:pt x="4" y="24"/>
                    <a:pt x="4" y="24"/>
                    <a:pt x="4" y="24"/>
                  </a:cubicBezTo>
                  <a:cubicBezTo>
                    <a:pt x="1" y="19"/>
                    <a:pt x="0" y="12"/>
                    <a:pt x="0" y="8"/>
                  </a:cubicBezTo>
                  <a:cubicBezTo>
                    <a:pt x="0" y="8"/>
                    <a:pt x="0" y="8"/>
                    <a:pt x="0" y="8"/>
                  </a:cubicBezTo>
                  <a:cubicBezTo>
                    <a:pt x="0" y="8"/>
                    <a:pt x="0" y="8"/>
                    <a:pt x="0" y="7"/>
                  </a:cubicBezTo>
                  <a:cubicBezTo>
                    <a:pt x="0" y="7"/>
                    <a:pt x="0" y="7"/>
                    <a:pt x="0" y="7"/>
                  </a:cubicBezTo>
                  <a:cubicBezTo>
                    <a:pt x="0" y="7"/>
                    <a:pt x="0" y="6"/>
                    <a:pt x="1" y="6"/>
                  </a:cubicBezTo>
                  <a:cubicBezTo>
                    <a:pt x="1" y="6"/>
                    <a:pt x="1" y="6"/>
                    <a:pt x="1" y="6"/>
                  </a:cubicBezTo>
                  <a:cubicBezTo>
                    <a:pt x="11" y="0"/>
                    <a:pt x="11" y="0"/>
                    <a:pt x="11" y="0"/>
                  </a:cubicBezTo>
                  <a:cubicBezTo>
                    <a:pt x="11" y="0"/>
                    <a:pt x="12" y="0"/>
                    <a:pt x="13" y="1"/>
                  </a:cubicBezTo>
                  <a:cubicBezTo>
                    <a:pt x="13" y="1"/>
                    <a:pt x="13" y="1"/>
                    <a:pt x="13" y="1"/>
                  </a:cubicBezTo>
                  <a:cubicBezTo>
                    <a:pt x="13" y="1"/>
                    <a:pt x="29" y="12"/>
                    <a:pt x="29" y="23"/>
                  </a:cubicBezTo>
                  <a:cubicBezTo>
                    <a:pt x="29" y="23"/>
                    <a:pt x="29" y="23"/>
                    <a:pt x="29" y="23"/>
                  </a:cubicBezTo>
                  <a:cubicBezTo>
                    <a:pt x="29" y="26"/>
                    <a:pt x="28" y="29"/>
                    <a:pt x="25" y="31"/>
                  </a:cubicBezTo>
                  <a:cubicBezTo>
                    <a:pt x="25" y="31"/>
                    <a:pt x="25" y="31"/>
                    <a:pt x="25" y="31"/>
                  </a:cubicBezTo>
                  <a:cubicBezTo>
                    <a:pt x="22" y="33"/>
                    <a:pt x="20" y="34"/>
                    <a:pt x="17" y="34"/>
                  </a:cubicBezTo>
                  <a:cubicBezTo>
                    <a:pt x="17" y="34"/>
                    <a:pt x="17" y="34"/>
                    <a:pt x="17" y="34"/>
                  </a:cubicBezTo>
                  <a:cubicBezTo>
                    <a:pt x="17" y="34"/>
                    <a:pt x="17" y="34"/>
                    <a:pt x="17" y="34"/>
                  </a:cubicBezTo>
                  <a:close/>
                  <a:moveTo>
                    <a:pt x="8" y="22"/>
                  </a:moveTo>
                  <a:cubicBezTo>
                    <a:pt x="10" y="27"/>
                    <a:pt x="14" y="31"/>
                    <a:pt x="17" y="30"/>
                  </a:cubicBezTo>
                  <a:cubicBezTo>
                    <a:pt x="17" y="30"/>
                    <a:pt x="17" y="30"/>
                    <a:pt x="17" y="30"/>
                  </a:cubicBezTo>
                  <a:cubicBezTo>
                    <a:pt x="18" y="30"/>
                    <a:pt x="20" y="30"/>
                    <a:pt x="23" y="28"/>
                  </a:cubicBezTo>
                  <a:cubicBezTo>
                    <a:pt x="23" y="28"/>
                    <a:pt x="23" y="28"/>
                    <a:pt x="23" y="28"/>
                  </a:cubicBezTo>
                  <a:cubicBezTo>
                    <a:pt x="24" y="26"/>
                    <a:pt x="25" y="25"/>
                    <a:pt x="25" y="23"/>
                  </a:cubicBezTo>
                  <a:cubicBezTo>
                    <a:pt x="25" y="23"/>
                    <a:pt x="25" y="23"/>
                    <a:pt x="25" y="23"/>
                  </a:cubicBezTo>
                  <a:cubicBezTo>
                    <a:pt x="25" y="19"/>
                    <a:pt x="22" y="14"/>
                    <a:pt x="18" y="10"/>
                  </a:cubicBezTo>
                  <a:cubicBezTo>
                    <a:pt x="18" y="10"/>
                    <a:pt x="18" y="10"/>
                    <a:pt x="18" y="10"/>
                  </a:cubicBezTo>
                  <a:cubicBezTo>
                    <a:pt x="15" y="8"/>
                    <a:pt x="13" y="6"/>
                    <a:pt x="11" y="5"/>
                  </a:cubicBezTo>
                  <a:cubicBezTo>
                    <a:pt x="11" y="5"/>
                    <a:pt x="11" y="5"/>
                    <a:pt x="11" y="5"/>
                  </a:cubicBezTo>
                  <a:cubicBezTo>
                    <a:pt x="4" y="9"/>
                    <a:pt x="4" y="9"/>
                    <a:pt x="4" y="9"/>
                  </a:cubicBezTo>
                  <a:cubicBezTo>
                    <a:pt x="4" y="12"/>
                    <a:pt x="5" y="18"/>
                    <a:pt x="8" y="2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708">
              <a:extLst>
                <a:ext uri="{FF2B5EF4-FFF2-40B4-BE49-F238E27FC236}">
                  <a16:creationId xmlns:a16="http://schemas.microsoft.com/office/drawing/2014/main" id="{A02C7DDE-36D2-4E94-9558-105975FE7E26}"/>
                </a:ext>
              </a:extLst>
            </p:cNvPr>
            <p:cNvSpPr/>
            <p:nvPr/>
          </p:nvSpPr>
          <p:spPr bwMode="auto">
            <a:xfrm rot="964014">
              <a:off x="8808175" y="2097599"/>
              <a:ext cx="170991" cy="174869"/>
            </a:xfrm>
            <a:custGeom>
              <a:avLst/>
              <a:gdLst>
                <a:gd name="T0" fmla="*/ 4 w 33"/>
                <a:gd name="T1" fmla="*/ 5 h 33"/>
                <a:gd name="T2" fmla="*/ 32 w 33"/>
                <a:gd name="T3" fmla="*/ 15 h 33"/>
                <a:gd name="T4" fmla="*/ 0 w 33"/>
                <a:gd name="T5" fmla="*/ 16 h 33"/>
                <a:gd name="T6" fmla="*/ 4 w 33"/>
                <a:gd name="T7" fmla="*/ 5 h 33"/>
              </a:gdLst>
              <a:ahLst/>
              <a:cxnLst>
                <a:cxn ang="0">
                  <a:pos x="T0" y="T1"/>
                </a:cxn>
                <a:cxn ang="0">
                  <a:pos x="T2" y="T3"/>
                </a:cxn>
                <a:cxn ang="0">
                  <a:pos x="T4" y="T5"/>
                </a:cxn>
                <a:cxn ang="0">
                  <a:pos x="T6" y="T7"/>
                </a:cxn>
              </a:cxnLst>
              <a:rect l="0" t="0" r="r" b="b"/>
              <a:pathLst>
                <a:path w="33" h="33">
                  <a:moveTo>
                    <a:pt x="4" y="5"/>
                  </a:moveTo>
                  <a:cubicBezTo>
                    <a:pt x="4" y="5"/>
                    <a:pt x="33" y="0"/>
                    <a:pt x="32" y="15"/>
                  </a:cubicBezTo>
                  <a:cubicBezTo>
                    <a:pt x="30" y="33"/>
                    <a:pt x="7" y="23"/>
                    <a:pt x="0" y="16"/>
                  </a:cubicBezTo>
                  <a:lnTo>
                    <a:pt x="4" y="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709">
              <a:extLst>
                <a:ext uri="{FF2B5EF4-FFF2-40B4-BE49-F238E27FC236}">
                  <a16:creationId xmlns:a16="http://schemas.microsoft.com/office/drawing/2014/main" id="{CF03498C-1824-484C-B25A-8208D4628FC5}"/>
                </a:ext>
              </a:extLst>
            </p:cNvPr>
            <p:cNvSpPr>
              <a:spLocks noEditPoints="1"/>
            </p:cNvSpPr>
            <p:nvPr/>
          </p:nvSpPr>
          <p:spPr bwMode="auto">
            <a:xfrm rot="964014">
              <a:off x="8800134" y="2108292"/>
              <a:ext cx="186337" cy="132273"/>
            </a:xfrm>
            <a:custGeom>
              <a:avLst/>
              <a:gdLst>
                <a:gd name="T0" fmla="*/ 24 w 36"/>
                <a:gd name="T1" fmla="*/ 25 h 25"/>
                <a:gd name="T2" fmla="*/ 1 w 36"/>
                <a:gd name="T3" fmla="*/ 15 h 25"/>
                <a:gd name="T4" fmla="*/ 1 w 36"/>
                <a:gd name="T5" fmla="*/ 15 h 25"/>
                <a:gd name="T6" fmla="*/ 1 w 36"/>
                <a:gd name="T7" fmla="*/ 13 h 25"/>
                <a:gd name="T8" fmla="*/ 1 w 36"/>
                <a:gd name="T9" fmla="*/ 13 h 25"/>
                <a:gd name="T10" fmla="*/ 4 w 36"/>
                <a:gd name="T11" fmla="*/ 2 h 25"/>
                <a:gd name="T12" fmla="*/ 5 w 36"/>
                <a:gd name="T13" fmla="*/ 1 h 25"/>
                <a:gd name="T14" fmla="*/ 5 w 36"/>
                <a:gd name="T15" fmla="*/ 1 h 25"/>
                <a:gd name="T16" fmla="*/ 15 w 36"/>
                <a:gd name="T17" fmla="*/ 0 h 25"/>
                <a:gd name="T18" fmla="*/ 15 w 36"/>
                <a:gd name="T19" fmla="*/ 0 h 25"/>
                <a:gd name="T20" fmla="*/ 28 w 36"/>
                <a:gd name="T21" fmla="*/ 2 h 25"/>
                <a:gd name="T22" fmla="*/ 28 w 36"/>
                <a:gd name="T23" fmla="*/ 2 h 25"/>
                <a:gd name="T24" fmla="*/ 36 w 36"/>
                <a:gd name="T25" fmla="*/ 13 h 25"/>
                <a:gd name="T26" fmla="*/ 36 w 36"/>
                <a:gd name="T27" fmla="*/ 13 h 25"/>
                <a:gd name="T28" fmla="*/ 36 w 36"/>
                <a:gd name="T29" fmla="*/ 14 h 25"/>
                <a:gd name="T30" fmla="*/ 36 w 36"/>
                <a:gd name="T31" fmla="*/ 14 h 25"/>
                <a:gd name="T32" fmla="*/ 24 w 36"/>
                <a:gd name="T33" fmla="*/ 25 h 25"/>
                <a:gd name="T34" fmla="*/ 24 w 36"/>
                <a:gd name="T35" fmla="*/ 25 h 25"/>
                <a:gd name="T36" fmla="*/ 24 w 36"/>
                <a:gd name="T37" fmla="*/ 25 h 25"/>
                <a:gd name="T38" fmla="*/ 24 w 36"/>
                <a:gd name="T39" fmla="*/ 21 h 25"/>
                <a:gd name="T40" fmla="*/ 32 w 36"/>
                <a:gd name="T41" fmla="*/ 13 h 25"/>
                <a:gd name="T42" fmla="*/ 32 w 36"/>
                <a:gd name="T43" fmla="*/ 13 h 25"/>
                <a:gd name="T44" fmla="*/ 32 w 36"/>
                <a:gd name="T45" fmla="*/ 13 h 25"/>
                <a:gd name="T46" fmla="*/ 32 w 36"/>
                <a:gd name="T47" fmla="*/ 13 h 25"/>
                <a:gd name="T48" fmla="*/ 26 w 36"/>
                <a:gd name="T49" fmla="*/ 6 h 25"/>
                <a:gd name="T50" fmla="*/ 26 w 36"/>
                <a:gd name="T51" fmla="*/ 6 h 25"/>
                <a:gd name="T52" fmla="*/ 15 w 36"/>
                <a:gd name="T53" fmla="*/ 4 h 25"/>
                <a:gd name="T54" fmla="*/ 15 w 36"/>
                <a:gd name="T55" fmla="*/ 4 h 25"/>
                <a:gd name="T56" fmla="*/ 7 w 36"/>
                <a:gd name="T57" fmla="*/ 5 h 25"/>
                <a:gd name="T58" fmla="*/ 7 w 36"/>
                <a:gd name="T59" fmla="*/ 5 h 25"/>
                <a:gd name="T60" fmla="*/ 5 w 36"/>
                <a:gd name="T61" fmla="*/ 13 h 25"/>
                <a:gd name="T62" fmla="*/ 24 w 36"/>
                <a:gd name="T6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5">
                  <a:moveTo>
                    <a:pt x="24" y="25"/>
                  </a:moveTo>
                  <a:cubicBezTo>
                    <a:pt x="15" y="25"/>
                    <a:pt x="5" y="20"/>
                    <a:pt x="1" y="15"/>
                  </a:cubicBezTo>
                  <a:cubicBezTo>
                    <a:pt x="1" y="15"/>
                    <a:pt x="1" y="15"/>
                    <a:pt x="1" y="15"/>
                  </a:cubicBezTo>
                  <a:cubicBezTo>
                    <a:pt x="0" y="14"/>
                    <a:pt x="0" y="14"/>
                    <a:pt x="1" y="13"/>
                  </a:cubicBezTo>
                  <a:cubicBezTo>
                    <a:pt x="1" y="13"/>
                    <a:pt x="1" y="13"/>
                    <a:pt x="1" y="13"/>
                  </a:cubicBezTo>
                  <a:cubicBezTo>
                    <a:pt x="4" y="2"/>
                    <a:pt x="4" y="2"/>
                    <a:pt x="4" y="2"/>
                  </a:cubicBezTo>
                  <a:cubicBezTo>
                    <a:pt x="4" y="2"/>
                    <a:pt x="5" y="1"/>
                    <a:pt x="5" y="1"/>
                  </a:cubicBezTo>
                  <a:cubicBezTo>
                    <a:pt x="5" y="1"/>
                    <a:pt x="5" y="1"/>
                    <a:pt x="5" y="1"/>
                  </a:cubicBezTo>
                  <a:cubicBezTo>
                    <a:pt x="5" y="1"/>
                    <a:pt x="9" y="0"/>
                    <a:pt x="15" y="0"/>
                  </a:cubicBezTo>
                  <a:cubicBezTo>
                    <a:pt x="15" y="0"/>
                    <a:pt x="15" y="0"/>
                    <a:pt x="15" y="0"/>
                  </a:cubicBezTo>
                  <a:cubicBezTo>
                    <a:pt x="19" y="0"/>
                    <a:pt x="24" y="1"/>
                    <a:pt x="28" y="2"/>
                  </a:cubicBezTo>
                  <a:cubicBezTo>
                    <a:pt x="28" y="2"/>
                    <a:pt x="28" y="2"/>
                    <a:pt x="28" y="2"/>
                  </a:cubicBezTo>
                  <a:cubicBezTo>
                    <a:pt x="32" y="4"/>
                    <a:pt x="36" y="7"/>
                    <a:pt x="36" y="13"/>
                  </a:cubicBezTo>
                  <a:cubicBezTo>
                    <a:pt x="36" y="13"/>
                    <a:pt x="36" y="13"/>
                    <a:pt x="36" y="13"/>
                  </a:cubicBezTo>
                  <a:cubicBezTo>
                    <a:pt x="36" y="13"/>
                    <a:pt x="36" y="13"/>
                    <a:pt x="36" y="14"/>
                  </a:cubicBezTo>
                  <a:cubicBezTo>
                    <a:pt x="36" y="14"/>
                    <a:pt x="36" y="14"/>
                    <a:pt x="36" y="14"/>
                  </a:cubicBezTo>
                  <a:cubicBezTo>
                    <a:pt x="35" y="21"/>
                    <a:pt x="30" y="25"/>
                    <a:pt x="24" y="25"/>
                  </a:cubicBezTo>
                  <a:cubicBezTo>
                    <a:pt x="24" y="25"/>
                    <a:pt x="24" y="25"/>
                    <a:pt x="24" y="25"/>
                  </a:cubicBezTo>
                  <a:cubicBezTo>
                    <a:pt x="24" y="25"/>
                    <a:pt x="24" y="25"/>
                    <a:pt x="24" y="25"/>
                  </a:cubicBezTo>
                  <a:close/>
                  <a:moveTo>
                    <a:pt x="24" y="21"/>
                  </a:moveTo>
                  <a:cubicBezTo>
                    <a:pt x="28" y="21"/>
                    <a:pt x="31" y="20"/>
                    <a:pt x="32" y="13"/>
                  </a:cubicBezTo>
                  <a:cubicBezTo>
                    <a:pt x="32" y="13"/>
                    <a:pt x="32" y="13"/>
                    <a:pt x="32" y="13"/>
                  </a:cubicBezTo>
                  <a:cubicBezTo>
                    <a:pt x="32" y="13"/>
                    <a:pt x="32" y="13"/>
                    <a:pt x="32" y="13"/>
                  </a:cubicBezTo>
                  <a:cubicBezTo>
                    <a:pt x="32" y="13"/>
                    <a:pt x="32" y="13"/>
                    <a:pt x="32" y="13"/>
                  </a:cubicBezTo>
                  <a:cubicBezTo>
                    <a:pt x="31" y="9"/>
                    <a:pt x="30" y="7"/>
                    <a:pt x="26" y="6"/>
                  </a:cubicBezTo>
                  <a:cubicBezTo>
                    <a:pt x="26" y="6"/>
                    <a:pt x="26" y="6"/>
                    <a:pt x="26" y="6"/>
                  </a:cubicBezTo>
                  <a:cubicBezTo>
                    <a:pt x="23" y="5"/>
                    <a:pt x="19" y="4"/>
                    <a:pt x="15" y="4"/>
                  </a:cubicBezTo>
                  <a:cubicBezTo>
                    <a:pt x="15" y="4"/>
                    <a:pt x="15" y="4"/>
                    <a:pt x="15" y="4"/>
                  </a:cubicBezTo>
                  <a:cubicBezTo>
                    <a:pt x="11" y="4"/>
                    <a:pt x="9" y="5"/>
                    <a:pt x="7" y="5"/>
                  </a:cubicBezTo>
                  <a:cubicBezTo>
                    <a:pt x="7" y="5"/>
                    <a:pt x="7" y="5"/>
                    <a:pt x="7" y="5"/>
                  </a:cubicBezTo>
                  <a:cubicBezTo>
                    <a:pt x="5" y="13"/>
                    <a:pt x="5" y="13"/>
                    <a:pt x="5" y="13"/>
                  </a:cubicBezTo>
                  <a:cubicBezTo>
                    <a:pt x="9" y="17"/>
                    <a:pt x="17" y="21"/>
                    <a:pt x="2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710">
              <a:extLst>
                <a:ext uri="{FF2B5EF4-FFF2-40B4-BE49-F238E27FC236}">
                  <a16:creationId xmlns:a16="http://schemas.microsoft.com/office/drawing/2014/main" id="{27CF7777-98E0-4FD3-A649-A34538F3DE91}"/>
                </a:ext>
              </a:extLst>
            </p:cNvPr>
            <p:cNvSpPr/>
            <p:nvPr/>
          </p:nvSpPr>
          <p:spPr bwMode="auto">
            <a:xfrm rot="964014">
              <a:off x="8834906" y="1927740"/>
              <a:ext cx="201682" cy="174869"/>
            </a:xfrm>
            <a:custGeom>
              <a:avLst/>
              <a:gdLst>
                <a:gd name="T0" fmla="*/ 0 w 39"/>
                <a:gd name="T1" fmla="*/ 23 h 33"/>
                <a:gd name="T2" fmla="*/ 28 w 39"/>
                <a:gd name="T3" fmla="*/ 11 h 33"/>
                <a:gd name="T4" fmla="*/ 6 w 39"/>
                <a:gd name="T5" fmla="*/ 33 h 33"/>
                <a:gd name="T6" fmla="*/ 0 w 39"/>
                <a:gd name="T7" fmla="*/ 23 h 33"/>
              </a:gdLst>
              <a:ahLst/>
              <a:cxnLst>
                <a:cxn ang="0">
                  <a:pos x="T0" y="T1"/>
                </a:cxn>
                <a:cxn ang="0">
                  <a:pos x="T2" y="T3"/>
                </a:cxn>
                <a:cxn ang="0">
                  <a:pos x="T4" y="T5"/>
                </a:cxn>
                <a:cxn ang="0">
                  <a:pos x="T6" y="T7"/>
                </a:cxn>
              </a:cxnLst>
              <a:rect l="0" t="0" r="r" b="b"/>
              <a:pathLst>
                <a:path w="39" h="33">
                  <a:moveTo>
                    <a:pt x="0" y="23"/>
                  </a:moveTo>
                  <a:cubicBezTo>
                    <a:pt x="0" y="23"/>
                    <a:pt x="18" y="0"/>
                    <a:pt x="28" y="11"/>
                  </a:cubicBezTo>
                  <a:cubicBezTo>
                    <a:pt x="39" y="24"/>
                    <a:pt x="15" y="33"/>
                    <a:pt x="6" y="33"/>
                  </a:cubicBezTo>
                  <a:lnTo>
                    <a:pt x="0" y="2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711">
              <a:extLst>
                <a:ext uri="{FF2B5EF4-FFF2-40B4-BE49-F238E27FC236}">
                  <a16:creationId xmlns:a16="http://schemas.microsoft.com/office/drawing/2014/main" id="{28BE9EB7-8987-4A6C-9C99-6720E6D66368}"/>
                </a:ext>
              </a:extLst>
            </p:cNvPr>
            <p:cNvSpPr>
              <a:spLocks noEditPoints="1"/>
            </p:cNvSpPr>
            <p:nvPr/>
          </p:nvSpPr>
          <p:spPr bwMode="auto">
            <a:xfrm rot="964014">
              <a:off x="8818950" y="1951925"/>
              <a:ext cx="177568" cy="154692"/>
            </a:xfrm>
            <a:custGeom>
              <a:avLst/>
              <a:gdLst>
                <a:gd name="T0" fmla="*/ 6 w 34"/>
                <a:gd name="T1" fmla="*/ 28 h 29"/>
                <a:gd name="T2" fmla="*/ 1 w 34"/>
                <a:gd name="T3" fmla="*/ 18 h 29"/>
                <a:gd name="T4" fmla="*/ 2 w 34"/>
                <a:gd name="T5" fmla="*/ 17 h 29"/>
                <a:gd name="T6" fmla="*/ 4 w 34"/>
                <a:gd name="T7" fmla="*/ 19 h 29"/>
                <a:gd name="T8" fmla="*/ 2 w 34"/>
                <a:gd name="T9" fmla="*/ 17 h 29"/>
                <a:gd name="T10" fmla="*/ 1 w 34"/>
                <a:gd name="T11" fmla="*/ 18 h 29"/>
                <a:gd name="T12" fmla="*/ 1 w 34"/>
                <a:gd name="T13" fmla="*/ 16 h 29"/>
                <a:gd name="T14" fmla="*/ 1 w 34"/>
                <a:gd name="T15" fmla="*/ 16 h 29"/>
                <a:gd name="T16" fmla="*/ 23 w 34"/>
                <a:gd name="T17" fmla="*/ 0 h 29"/>
                <a:gd name="T18" fmla="*/ 23 w 34"/>
                <a:gd name="T19" fmla="*/ 0 h 29"/>
                <a:gd name="T20" fmla="*/ 31 w 34"/>
                <a:gd name="T21" fmla="*/ 4 h 29"/>
                <a:gd name="T22" fmla="*/ 31 w 34"/>
                <a:gd name="T23" fmla="*/ 4 h 29"/>
                <a:gd name="T24" fmla="*/ 34 w 34"/>
                <a:gd name="T25" fmla="*/ 12 h 29"/>
                <a:gd name="T26" fmla="*/ 34 w 34"/>
                <a:gd name="T27" fmla="*/ 12 h 29"/>
                <a:gd name="T28" fmla="*/ 24 w 34"/>
                <a:gd name="T29" fmla="*/ 25 h 29"/>
                <a:gd name="T30" fmla="*/ 24 w 34"/>
                <a:gd name="T31" fmla="*/ 25 h 29"/>
                <a:gd name="T32" fmla="*/ 8 w 34"/>
                <a:gd name="T33" fmla="*/ 29 h 29"/>
                <a:gd name="T34" fmla="*/ 8 w 34"/>
                <a:gd name="T35" fmla="*/ 29 h 29"/>
                <a:gd name="T36" fmla="*/ 8 w 34"/>
                <a:gd name="T37" fmla="*/ 29 h 29"/>
                <a:gd name="T38" fmla="*/ 8 w 34"/>
                <a:gd name="T39" fmla="*/ 29 h 29"/>
                <a:gd name="T40" fmla="*/ 8 w 34"/>
                <a:gd name="T41" fmla="*/ 29 h 29"/>
                <a:gd name="T42" fmla="*/ 8 w 34"/>
                <a:gd name="T43" fmla="*/ 29 h 29"/>
                <a:gd name="T44" fmla="*/ 6 w 34"/>
                <a:gd name="T45" fmla="*/ 28 h 29"/>
                <a:gd name="T46" fmla="*/ 9 w 34"/>
                <a:gd name="T47" fmla="*/ 25 h 29"/>
                <a:gd name="T48" fmla="*/ 22 w 34"/>
                <a:gd name="T49" fmla="*/ 21 h 29"/>
                <a:gd name="T50" fmla="*/ 22 w 34"/>
                <a:gd name="T51" fmla="*/ 21 h 29"/>
                <a:gd name="T52" fmla="*/ 30 w 34"/>
                <a:gd name="T53" fmla="*/ 12 h 29"/>
                <a:gd name="T54" fmla="*/ 30 w 34"/>
                <a:gd name="T55" fmla="*/ 12 h 29"/>
                <a:gd name="T56" fmla="*/ 28 w 34"/>
                <a:gd name="T57" fmla="*/ 7 h 29"/>
                <a:gd name="T58" fmla="*/ 28 w 34"/>
                <a:gd name="T59" fmla="*/ 7 h 29"/>
                <a:gd name="T60" fmla="*/ 23 w 34"/>
                <a:gd name="T61" fmla="*/ 4 h 29"/>
                <a:gd name="T62" fmla="*/ 23 w 34"/>
                <a:gd name="T63" fmla="*/ 4 h 29"/>
                <a:gd name="T64" fmla="*/ 11 w 34"/>
                <a:gd name="T65" fmla="*/ 11 h 29"/>
                <a:gd name="T66" fmla="*/ 11 w 34"/>
                <a:gd name="T67" fmla="*/ 11 h 29"/>
                <a:gd name="T68" fmla="*/ 5 w 34"/>
                <a:gd name="T69" fmla="*/ 18 h 29"/>
                <a:gd name="T70" fmla="*/ 5 w 34"/>
                <a:gd name="T71" fmla="*/ 18 h 29"/>
                <a:gd name="T72" fmla="*/ 9 w 34"/>
                <a:gd name="T7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9">
                  <a:moveTo>
                    <a:pt x="6" y="28"/>
                  </a:moveTo>
                  <a:cubicBezTo>
                    <a:pt x="1" y="18"/>
                    <a:pt x="1" y="18"/>
                    <a:pt x="1" y="18"/>
                  </a:cubicBezTo>
                  <a:cubicBezTo>
                    <a:pt x="2" y="17"/>
                    <a:pt x="2" y="17"/>
                    <a:pt x="2" y="17"/>
                  </a:cubicBezTo>
                  <a:cubicBezTo>
                    <a:pt x="4" y="19"/>
                    <a:pt x="4" y="19"/>
                    <a:pt x="4" y="19"/>
                  </a:cubicBezTo>
                  <a:cubicBezTo>
                    <a:pt x="2" y="17"/>
                    <a:pt x="2" y="17"/>
                    <a:pt x="2" y="17"/>
                  </a:cubicBezTo>
                  <a:cubicBezTo>
                    <a:pt x="1" y="18"/>
                    <a:pt x="1" y="18"/>
                    <a:pt x="1" y="18"/>
                  </a:cubicBezTo>
                  <a:cubicBezTo>
                    <a:pt x="0" y="18"/>
                    <a:pt x="0" y="17"/>
                    <a:pt x="1" y="16"/>
                  </a:cubicBezTo>
                  <a:cubicBezTo>
                    <a:pt x="1" y="16"/>
                    <a:pt x="1" y="16"/>
                    <a:pt x="1" y="16"/>
                  </a:cubicBezTo>
                  <a:cubicBezTo>
                    <a:pt x="1" y="16"/>
                    <a:pt x="12" y="0"/>
                    <a:pt x="23" y="0"/>
                  </a:cubicBezTo>
                  <a:cubicBezTo>
                    <a:pt x="23" y="0"/>
                    <a:pt x="23" y="0"/>
                    <a:pt x="23" y="0"/>
                  </a:cubicBezTo>
                  <a:cubicBezTo>
                    <a:pt x="26" y="0"/>
                    <a:pt x="29" y="1"/>
                    <a:pt x="31" y="4"/>
                  </a:cubicBezTo>
                  <a:cubicBezTo>
                    <a:pt x="31" y="4"/>
                    <a:pt x="31" y="4"/>
                    <a:pt x="31" y="4"/>
                  </a:cubicBezTo>
                  <a:cubicBezTo>
                    <a:pt x="33" y="7"/>
                    <a:pt x="34" y="9"/>
                    <a:pt x="34" y="12"/>
                  </a:cubicBezTo>
                  <a:cubicBezTo>
                    <a:pt x="34" y="12"/>
                    <a:pt x="34" y="12"/>
                    <a:pt x="34" y="12"/>
                  </a:cubicBezTo>
                  <a:cubicBezTo>
                    <a:pt x="34" y="18"/>
                    <a:pt x="30" y="22"/>
                    <a:pt x="24" y="25"/>
                  </a:cubicBezTo>
                  <a:cubicBezTo>
                    <a:pt x="24" y="25"/>
                    <a:pt x="24" y="25"/>
                    <a:pt x="24" y="25"/>
                  </a:cubicBezTo>
                  <a:cubicBezTo>
                    <a:pt x="19" y="28"/>
                    <a:pt x="12"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7" y="29"/>
                    <a:pt x="6" y="29"/>
                    <a:pt x="6" y="28"/>
                  </a:cubicBezTo>
                  <a:close/>
                  <a:moveTo>
                    <a:pt x="9" y="25"/>
                  </a:moveTo>
                  <a:cubicBezTo>
                    <a:pt x="12" y="25"/>
                    <a:pt x="18" y="24"/>
                    <a:pt x="22" y="21"/>
                  </a:cubicBezTo>
                  <a:cubicBezTo>
                    <a:pt x="22" y="21"/>
                    <a:pt x="22" y="21"/>
                    <a:pt x="22" y="21"/>
                  </a:cubicBezTo>
                  <a:cubicBezTo>
                    <a:pt x="27" y="19"/>
                    <a:pt x="31" y="15"/>
                    <a:pt x="30" y="12"/>
                  </a:cubicBezTo>
                  <a:cubicBezTo>
                    <a:pt x="30" y="12"/>
                    <a:pt x="30" y="12"/>
                    <a:pt x="30" y="12"/>
                  </a:cubicBezTo>
                  <a:cubicBezTo>
                    <a:pt x="30" y="11"/>
                    <a:pt x="30" y="9"/>
                    <a:pt x="28" y="7"/>
                  </a:cubicBezTo>
                  <a:cubicBezTo>
                    <a:pt x="28" y="7"/>
                    <a:pt x="28" y="7"/>
                    <a:pt x="28" y="7"/>
                  </a:cubicBezTo>
                  <a:cubicBezTo>
                    <a:pt x="26" y="5"/>
                    <a:pt x="25" y="4"/>
                    <a:pt x="23" y="4"/>
                  </a:cubicBezTo>
                  <a:cubicBezTo>
                    <a:pt x="23" y="4"/>
                    <a:pt x="23" y="4"/>
                    <a:pt x="23" y="4"/>
                  </a:cubicBezTo>
                  <a:cubicBezTo>
                    <a:pt x="19" y="4"/>
                    <a:pt x="14" y="7"/>
                    <a:pt x="11" y="11"/>
                  </a:cubicBezTo>
                  <a:cubicBezTo>
                    <a:pt x="11" y="11"/>
                    <a:pt x="11" y="11"/>
                    <a:pt x="11" y="11"/>
                  </a:cubicBezTo>
                  <a:cubicBezTo>
                    <a:pt x="8" y="14"/>
                    <a:pt x="6" y="16"/>
                    <a:pt x="5" y="18"/>
                  </a:cubicBezTo>
                  <a:cubicBezTo>
                    <a:pt x="5" y="18"/>
                    <a:pt x="5" y="18"/>
                    <a:pt x="5" y="18"/>
                  </a:cubicBezTo>
                  <a:cubicBezTo>
                    <a:pt x="9" y="25"/>
                    <a:pt x="9" y="25"/>
                    <a:pt x="9" y="25"/>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712">
              <a:extLst>
                <a:ext uri="{FF2B5EF4-FFF2-40B4-BE49-F238E27FC236}">
                  <a16:creationId xmlns:a16="http://schemas.microsoft.com/office/drawing/2014/main" id="{A4E200CE-E233-48FD-853E-F9385B0419EB}"/>
                </a:ext>
              </a:extLst>
            </p:cNvPr>
            <p:cNvSpPr/>
            <p:nvPr/>
          </p:nvSpPr>
          <p:spPr bwMode="auto">
            <a:xfrm rot="964014">
              <a:off x="8589587" y="1937636"/>
              <a:ext cx="289370" cy="302658"/>
            </a:xfrm>
            <a:custGeom>
              <a:avLst/>
              <a:gdLst>
                <a:gd name="T0" fmla="*/ 33 w 56"/>
                <a:gd name="T1" fmla="*/ 7 h 57"/>
                <a:gd name="T2" fmla="*/ 7 w 56"/>
                <a:gd name="T3" fmla="*/ 24 h 57"/>
                <a:gd name="T4" fmla="*/ 41 w 56"/>
                <a:gd name="T5" fmla="*/ 48 h 57"/>
                <a:gd name="T6" fmla="*/ 33 w 56"/>
                <a:gd name="T7" fmla="*/ 7 h 57"/>
              </a:gdLst>
              <a:ahLst/>
              <a:cxnLst>
                <a:cxn ang="0">
                  <a:pos x="T0" y="T1"/>
                </a:cxn>
                <a:cxn ang="0">
                  <a:pos x="T2" y="T3"/>
                </a:cxn>
                <a:cxn ang="0">
                  <a:pos x="T4" y="T5"/>
                </a:cxn>
                <a:cxn ang="0">
                  <a:pos x="T6" y="T7"/>
                </a:cxn>
              </a:cxnLst>
              <a:rect l="0" t="0" r="r" b="b"/>
              <a:pathLst>
                <a:path w="56" h="57">
                  <a:moveTo>
                    <a:pt x="33" y="7"/>
                  </a:moveTo>
                  <a:cubicBezTo>
                    <a:pt x="33" y="7"/>
                    <a:pt x="14" y="0"/>
                    <a:pt x="7" y="24"/>
                  </a:cubicBezTo>
                  <a:cubicBezTo>
                    <a:pt x="0" y="48"/>
                    <a:pt x="29" y="57"/>
                    <a:pt x="41" y="48"/>
                  </a:cubicBezTo>
                  <a:cubicBezTo>
                    <a:pt x="53" y="40"/>
                    <a:pt x="56" y="12"/>
                    <a:pt x="3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713">
              <a:extLst>
                <a:ext uri="{FF2B5EF4-FFF2-40B4-BE49-F238E27FC236}">
                  <a16:creationId xmlns:a16="http://schemas.microsoft.com/office/drawing/2014/main" id="{F20543AD-B991-4EE9-98B2-E59F333722E6}"/>
                </a:ext>
              </a:extLst>
            </p:cNvPr>
            <p:cNvSpPr>
              <a:spLocks noEditPoints="1"/>
            </p:cNvSpPr>
            <p:nvPr/>
          </p:nvSpPr>
          <p:spPr bwMode="auto">
            <a:xfrm rot="964014">
              <a:off x="8609006" y="1960011"/>
              <a:ext cx="249911" cy="260062"/>
            </a:xfrm>
            <a:custGeom>
              <a:avLst/>
              <a:gdLst>
                <a:gd name="T0" fmla="*/ 0 w 48"/>
                <a:gd name="T1" fmla="*/ 27 h 49"/>
                <a:gd name="T2" fmla="*/ 1 w 48"/>
                <a:gd name="T3" fmla="*/ 19 h 49"/>
                <a:gd name="T4" fmla="*/ 1 w 48"/>
                <a:gd name="T5" fmla="*/ 19 h 49"/>
                <a:gd name="T6" fmla="*/ 23 w 48"/>
                <a:gd name="T7" fmla="*/ 0 h 49"/>
                <a:gd name="T8" fmla="*/ 23 w 48"/>
                <a:gd name="T9" fmla="*/ 0 h 49"/>
                <a:gd name="T10" fmla="*/ 29 w 48"/>
                <a:gd name="T11" fmla="*/ 1 h 49"/>
                <a:gd name="T12" fmla="*/ 29 w 48"/>
                <a:gd name="T13" fmla="*/ 1 h 49"/>
                <a:gd name="T14" fmla="*/ 48 w 48"/>
                <a:gd name="T15" fmla="*/ 24 h 49"/>
                <a:gd name="T16" fmla="*/ 48 w 48"/>
                <a:gd name="T17" fmla="*/ 24 h 49"/>
                <a:gd name="T18" fmla="*/ 38 w 48"/>
                <a:gd name="T19" fmla="*/ 46 h 49"/>
                <a:gd name="T20" fmla="*/ 38 w 48"/>
                <a:gd name="T21" fmla="*/ 46 h 49"/>
                <a:gd name="T22" fmla="*/ 26 w 48"/>
                <a:gd name="T23" fmla="*/ 49 h 49"/>
                <a:gd name="T24" fmla="*/ 26 w 48"/>
                <a:gd name="T25" fmla="*/ 49 h 49"/>
                <a:gd name="T26" fmla="*/ 0 w 48"/>
                <a:gd name="T27" fmla="*/ 27 h 49"/>
                <a:gd name="T28" fmla="*/ 23 w 48"/>
                <a:gd name="T29" fmla="*/ 4 h 49"/>
                <a:gd name="T30" fmla="*/ 5 w 48"/>
                <a:gd name="T31" fmla="*/ 21 h 49"/>
                <a:gd name="T32" fmla="*/ 5 w 48"/>
                <a:gd name="T33" fmla="*/ 21 h 49"/>
                <a:gd name="T34" fmla="*/ 4 w 48"/>
                <a:gd name="T35" fmla="*/ 27 h 49"/>
                <a:gd name="T36" fmla="*/ 4 w 48"/>
                <a:gd name="T37" fmla="*/ 27 h 49"/>
                <a:gd name="T38" fmla="*/ 26 w 48"/>
                <a:gd name="T39" fmla="*/ 45 h 49"/>
                <a:gd name="T40" fmla="*/ 26 w 48"/>
                <a:gd name="T41" fmla="*/ 45 h 49"/>
                <a:gd name="T42" fmla="*/ 36 w 48"/>
                <a:gd name="T43" fmla="*/ 43 h 49"/>
                <a:gd name="T44" fmla="*/ 36 w 48"/>
                <a:gd name="T45" fmla="*/ 43 h 49"/>
                <a:gd name="T46" fmla="*/ 44 w 48"/>
                <a:gd name="T47" fmla="*/ 24 h 49"/>
                <a:gd name="T48" fmla="*/ 44 w 48"/>
                <a:gd name="T49" fmla="*/ 24 h 49"/>
                <a:gd name="T50" fmla="*/ 28 w 48"/>
                <a:gd name="T51" fmla="*/ 5 h 49"/>
                <a:gd name="T52" fmla="*/ 28 w 48"/>
                <a:gd name="T53" fmla="*/ 5 h 49"/>
                <a:gd name="T54" fmla="*/ 29 w 48"/>
                <a:gd name="T55" fmla="*/ 3 h 49"/>
                <a:gd name="T56" fmla="*/ 29 w 48"/>
                <a:gd name="T57" fmla="*/ 1 h 49"/>
                <a:gd name="T58" fmla="*/ 29 w 48"/>
                <a:gd name="T59" fmla="*/ 3 h 49"/>
                <a:gd name="T60" fmla="*/ 28 w 48"/>
                <a:gd name="T61" fmla="*/ 5 h 49"/>
                <a:gd name="T62" fmla="*/ 28 w 48"/>
                <a:gd name="T63" fmla="*/ 5 h 49"/>
                <a:gd name="T64" fmla="*/ 27 w 48"/>
                <a:gd name="T65" fmla="*/ 5 h 49"/>
                <a:gd name="T66" fmla="*/ 27 w 48"/>
                <a:gd name="T67" fmla="*/ 5 h 49"/>
                <a:gd name="T68" fmla="*/ 23 w 48"/>
                <a:gd name="T69" fmla="*/ 4 h 49"/>
                <a:gd name="T70" fmla="*/ 23 w 48"/>
                <a:gd name="T71" fmla="*/ 4 h 49"/>
                <a:gd name="T72" fmla="*/ 23 w 48"/>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49">
                  <a:moveTo>
                    <a:pt x="0" y="27"/>
                  </a:moveTo>
                  <a:cubicBezTo>
                    <a:pt x="0" y="25"/>
                    <a:pt x="0" y="22"/>
                    <a:pt x="1" y="19"/>
                  </a:cubicBezTo>
                  <a:cubicBezTo>
                    <a:pt x="1" y="19"/>
                    <a:pt x="1" y="19"/>
                    <a:pt x="1" y="19"/>
                  </a:cubicBezTo>
                  <a:cubicBezTo>
                    <a:pt x="6" y="4"/>
                    <a:pt x="16" y="0"/>
                    <a:pt x="23" y="0"/>
                  </a:cubicBezTo>
                  <a:cubicBezTo>
                    <a:pt x="23" y="0"/>
                    <a:pt x="23" y="0"/>
                    <a:pt x="23" y="0"/>
                  </a:cubicBezTo>
                  <a:cubicBezTo>
                    <a:pt x="26" y="0"/>
                    <a:pt x="29" y="1"/>
                    <a:pt x="29" y="1"/>
                  </a:cubicBezTo>
                  <a:cubicBezTo>
                    <a:pt x="29" y="1"/>
                    <a:pt x="29" y="1"/>
                    <a:pt x="29" y="1"/>
                  </a:cubicBezTo>
                  <a:cubicBezTo>
                    <a:pt x="43" y="4"/>
                    <a:pt x="48" y="14"/>
                    <a:pt x="48" y="24"/>
                  </a:cubicBezTo>
                  <a:cubicBezTo>
                    <a:pt x="48" y="24"/>
                    <a:pt x="48" y="24"/>
                    <a:pt x="48" y="24"/>
                  </a:cubicBezTo>
                  <a:cubicBezTo>
                    <a:pt x="48" y="33"/>
                    <a:pt x="44" y="42"/>
                    <a:pt x="38" y="46"/>
                  </a:cubicBezTo>
                  <a:cubicBezTo>
                    <a:pt x="38" y="46"/>
                    <a:pt x="38" y="46"/>
                    <a:pt x="38" y="46"/>
                  </a:cubicBezTo>
                  <a:cubicBezTo>
                    <a:pt x="35" y="48"/>
                    <a:pt x="31" y="49"/>
                    <a:pt x="26" y="49"/>
                  </a:cubicBezTo>
                  <a:cubicBezTo>
                    <a:pt x="26" y="49"/>
                    <a:pt x="26" y="49"/>
                    <a:pt x="26" y="49"/>
                  </a:cubicBezTo>
                  <a:cubicBezTo>
                    <a:pt x="14" y="49"/>
                    <a:pt x="0" y="42"/>
                    <a:pt x="0" y="27"/>
                  </a:cubicBezTo>
                  <a:close/>
                  <a:moveTo>
                    <a:pt x="23" y="4"/>
                  </a:moveTo>
                  <a:cubicBezTo>
                    <a:pt x="17" y="4"/>
                    <a:pt x="9" y="6"/>
                    <a:pt x="5" y="21"/>
                  </a:cubicBezTo>
                  <a:cubicBezTo>
                    <a:pt x="5" y="21"/>
                    <a:pt x="5" y="21"/>
                    <a:pt x="5" y="21"/>
                  </a:cubicBezTo>
                  <a:cubicBezTo>
                    <a:pt x="4" y="23"/>
                    <a:pt x="4" y="25"/>
                    <a:pt x="4" y="27"/>
                  </a:cubicBezTo>
                  <a:cubicBezTo>
                    <a:pt x="4" y="27"/>
                    <a:pt x="4" y="27"/>
                    <a:pt x="4" y="27"/>
                  </a:cubicBezTo>
                  <a:cubicBezTo>
                    <a:pt x="4" y="39"/>
                    <a:pt x="16" y="45"/>
                    <a:pt x="26" y="45"/>
                  </a:cubicBezTo>
                  <a:cubicBezTo>
                    <a:pt x="26" y="45"/>
                    <a:pt x="26" y="45"/>
                    <a:pt x="26" y="45"/>
                  </a:cubicBezTo>
                  <a:cubicBezTo>
                    <a:pt x="30" y="45"/>
                    <a:pt x="34" y="44"/>
                    <a:pt x="36" y="43"/>
                  </a:cubicBezTo>
                  <a:cubicBezTo>
                    <a:pt x="36" y="43"/>
                    <a:pt x="36" y="43"/>
                    <a:pt x="36" y="43"/>
                  </a:cubicBezTo>
                  <a:cubicBezTo>
                    <a:pt x="41" y="40"/>
                    <a:pt x="44" y="32"/>
                    <a:pt x="44" y="24"/>
                  </a:cubicBezTo>
                  <a:cubicBezTo>
                    <a:pt x="44" y="24"/>
                    <a:pt x="44" y="24"/>
                    <a:pt x="44" y="24"/>
                  </a:cubicBezTo>
                  <a:cubicBezTo>
                    <a:pt x="44" y="15"/>
                    <a:pt x="40" y="7"/>
                    <a:pt x="28" y="5"/>
                  </a:cubicBezTo>
                  <a:cubicBezTo>
                    <a:pt x="28" y="5"/>
                    <a:pt x="28" y="5"/>
                    <a:pt x="28" y="5"/>
                  </a:cubicBezTo>
                  <a:cubicBezTo>
                    <a:pt x="29" y="3"/>
                    <a:pt x="29" y="3"/>
                    <a:pt x="29" y="3"/>
                  </a:cubicBezTo>
                  <a:cubicBezTo>
                    <a:pt x="29" y="1"/>
                    <a:pt x="29" y="1"/>
                    <a:pt x="29" y="1"/>
                  </a:cubicBezTo>
                  <a:cubicBezTo>
                    <a:pt x="29" y="3"/>
                    <a:pt x="29" y="3"/>
                    <a:pt x="29" y="3"/>
                  </a:cubicBezTo>
                  <a:cubicBezTo>
                    <a:pt x="28" y="5"/>
                    <a:pt x="28" y="5"/>
                    <a:pt x="28" y="5"/>
                  </a:cubicBezTo>
                  <a:cubicBezTo>
                    <a:pt x="28" y="5"/>
                    <a:pt x="28" y="5"/>
                    <a:pt x="28" y="5"/>
                  </a:cubicBezTo>
                  <a:cubicBezTo>
                    <a:pt x="28" y="5"/>
                    <a:pt x="27" y="5"/>
                    <a:pt x="27" y="5"/>
                  </a:cubicBezTo>
                  <a:cubicBezTo>
                    <a:pt x="27" y="5"/>
                    <a:pt x="27" y="5"/>
                    <a:pt x="27" y="5"/>
                  </a:cubicBezTo>
                  <a:cubicBezTo>
                    <a:pt x="26" y="5"/>
                    <a:pt x="24" y="4"/>
                    <a:pt x="23" y="4"/>
                  </a:cubicBezTo>
                  <a:cubicBezTo>
                    <a:pt x="23" y="4"/>
                    <a:pt x="23" y="4"/>
                    <a:pt x="23" y="4"/>
                  </a:cubicBezTo>
                  <a:cubicBezTo>
                    <a:pt x="23" y="4"/>
                    <a:pt x="23" y="4"/>
                    <a:pt x="23"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715">
              <a:extLst>
                <a:ext uri="{FF2B5EF4-FFF2-40B4-BE49-F238E27FC236}">
                  <a16:creationId xmlns:a16="http://schemas.microsoft.com/office/drawing/2014/main" id="{E6419BC0-6D6C-48A2-914A-7B137E3E52D5}"/>
                </a:ext>
              </a:extLst>
            </p:cNvPr>
            <p:cNvSpPr/>
            <p:nvPr/>
          </p:nvSpPr>
          <p:spPr bwMode="auto">
            <a:xfrm rot="964014">
              <a:off x="8112069" y="342503"/>
              <a:ext cx="1229822" cy="1127683"/>
            </a:xfrm>
            <a:custGeom>
              <a:avLst/>
              <a:gdLst>
                <a:gd name="T0" fmla="*/ 32 w 237"/>
                <a:gd name="T1" fmla="*/ 150 h 213"/>
                <a:gd name="T2" fmla="*/ 15 w 237"/>
                <a:gd name="T3" fmla="*/ 150 h 213"/>
                <a:gd name="T4" fmla="*/ 21 w 237"/>
                <a:gd name="T5" fmla="*/ 117 h 213"/>
                <a:gd name="T6" fmla="*/ 18 w 237"/>
                <a:gd name="T7" fmla="*/ 91 h 213"/>
                <a:gd name="T8" fmla="*/ 78 w 237"/>
                <a:gd name="T9" fmla="*/ 66 h 213"/>
                <a:gd name="T10" fmla="*/ 118 w 237"/>
                <a:gd name="T11" fmla="*/ 18 h 213"/>
                <a:gd name="T12" fmla="*/ 124 w 237"/>
                <a:gd name="T13" fmla="*/ 0 h 213"/>
                <a:gd name="T14" fmla="*/ 145 w 237"/>
                <a:gd name="T15" fmla="*/ 18 h 213"/>
                <a:gd name="T16" fmla="*/ 208 w 237"/>
                <a:gd name="T17" fmla="*/ 39 h 213"/>
                <a:gd name="T18" fmla="*/ 214 w 237"/>
                <a:gd name="T19" fmla="*/ 72 h 213"/>
                <a:gd name="T20" fmla="*/ 232 w 237"/>
                <a:gd name="T21" fmla="*/ 79 h 213"/>
                <a:gd name="T22" fmla="*/ 215 w 237"/>
                <a:gd name="T23" fmla="*/ 109 h 213"/>
                <a:gd name="T24" fmla="*/ 192 w 237"/>
                <a:gd name="T25" fmla="*/ 174 h 213"/>
                <a:gd name="T26" fmla="*/ 128 w 237"/>
                <a:gd name="T27" fmla="*/ 208 h 213"/>
                <a:gd name="T28" fmla="*/ 59 w 237"/>
                <a:gd name="T29" fmla="*/ 191 h 213"/>
                <a:gd name="T30" fmla="*/ 32 w 237"/>
                <a:gd name="T31" fmla="*/ 15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 h="213">
                  <a:moveTo>
                    <a:pt x="32" y="150"/>
                  </a:moveTo>
                  <a:cubicBezTo>
                    <a:pt x="32" y="150"/>
                    <a:pt x="27" y="159"/>
                    <a:pt x="15" y="150"/>
                  </a:cubicBezTo>
                  <a:cubicBezTo>
                    <a:pt x="3" y="141"/>
                    <a:pt x="0" y="115"/>
                    <a:pt x="21" y="117"/>
                  </a:cubicBezTo>
                  <a:cubicBezTo>
                    <a:pt x="21" y="117"/>
                    <a:pt x="18" y="90"/>
                    <a:pt x="18" y="91"/>
                  </a:cubicBezTo>
                  <a:cubicBezTo>
                    <a:pt x="18" y="91"/>
                    <a:pt x="51" y="89"/>
                    <a:pt x="78" y="66"/>
                  </a:cubicBezTo>
                  <a:cubicBezTo>
                    <a:pt x="106" y="44"/>
                    <a:pt x="116" y="28"/>
                    <a:pt x="118" y="18"/>
                  </a:cubicBezTo>
                  <a:cubicBezTo>
                    <a:pt x="121" y="8"/>
                    <a:pt x="124" y="0"/>
                    <a:pt x="124" y="0"/>
                  </a:cubicBezTo>
                  <a:cubicBezTo>
                    <a:pt x="124" y="0"/>
                    <a:pt x="129" y="6"/>
                    <a:pt x="145" y="18"/>
                  </a:cubicBezTo>
                  <a:cubicBezTo>
                    <a:pt x="160" y="30"/>
                    <a:pt x="194" y="44"/>
                    <a:pt x="208" y="39"/>
                  </a:cubicBezTo>
                  <a:cubicBezTo>
                    <a:pt x="208" y="39"/>
                    <a:pt x="214" y="66"/>
                    <a:pt x="214" y="72"/>
                  </a:cubicBezTo>
                  <a:cubicBezTo>
                    <a:pt x="214" y="72"/>
                    <a:pt x="226" y="69"/>
                    <a:pt x="232" y="79"/>
                  </a:cubicBezTo>
                  <a:cubicBezTo>
                    <a:pt x="237" y="89"/>
                    <a:pt x="232" y="106"/>
                    <a:pt x="215" y="109"/>
                  </a:cubicBezTo>
                  <a:cubicBezTo>
                    <a:pt x="215" y="109"/>
                    <a:pt x="213" y="150"/>
                    <a:pt x="192" y="174"/>
                  </a:cubicBezTo>
                  <a:cubicBezTo>
                    <a:pt x="171" y="198"/>
                    <a:pt x="144" y="206"/>
                    <a:pt x="128" y="208"/>
                  </a:cubicBezTo>
                  <a:cubicBezTo>
                    <a:pt x="113" y="209"/>
                    <a:pt x="87" y="213"/>
                    <a:pt x="59" y="191"/>
                  </a:cubicBezTo>
                  <a:cubicBezTo>
                    <a:pt x="59" y="191"/>
                    <a:pt x="42" y="172"/>
                    <a:pt x="32" y="150"/>
                  </a:cubicBez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716">
              <a:extLst>
                <a:ext uri="{FF2B5EF4-FFF2-40B4-BE49-F238E27FC236}">
                  <a16:creationId xmlns:a16="http://schemas.microsoft.com/office/drawing/2014/main" id="{E4CBC95F-F9E7-4DC0-BCB5-75D405951E1F}"/>
                </a:ext>
              </a:extLst>
            </p:cNvPr>
            <p:cNvSpPr/>
            <p:nvPr/>
          </p:nvSpPr>
          <p:spPr bwMode="auto">
            <a:xfrm rot="964014">
              <a:off x="8325039" y="1342104"/>
              <a:ext cx="265255" cy="174869"/>
            </a:xfrm>
            <a:custGeom>
              <a:avLst/>
              <a:gdLst>
                <a:gd name="T0" fmla="*/ 0 w 51"/>
                <a:gd name="T1" fmla="*/ 0 h 33"/>
                <a:gd name="T2" fmla="*/ 32 w 51"/>
                <a:gd name="T3" fmla="*/ 33 h 33"/>
                <a:gd name="T4" fmla="*/ 51 w 51"/>
                <a:gd name="T5" fmla="*/ 10 h 33"/>
                <a:gd name="T6" fmla="*/ 0 w 51"/>
                <a:gd name="T7" fmla="*/ 0 h 33"/>
              </a:gdLst>
              <a:ahLst/>
              <a:cxnLst>
                <a:cxn ang="0">
                  <a:pos x="T0" y="T1"/>
                </a:cxn>
                <a:cxn ang="0">
                  <a:pos x="T2" y="T3"/>
                </a:cxn>
                <a:cxn ang="0">
                  <a:pos x="T4" y="T5"/>
                </a:cxn>
                <a:cxn ang="0">
                  <a:pos x="T6" y="T7"/>
                </a:cxn>
              </a:cxnLst>
              <a:rect l="0" t="0" r="r" b="b"/>
              <a:pathLst>
                <a:path w="51" h="33">
                  <a:moveTo>
                    <a:pt x="0" y="0"/>
                  </a:moveTo>
                  <a:cubicBezTo>
                    <a:pt x="0" y="0"/>
                    <a:pt x="24" y="33"/>
                    <a:pt x="32" y="33"/>
                  </a:cubicBezTo>
                  <a:cubicBezTo>
                    <a:pt x="40" y="32"/>
                    <a:pt x="49" y="14"/>
                    <a:pt x="51" y="10"/>
                  </a:cubicBezTo>
                  <a:cubicBezTo>
                    <a:pt x="51" y="10"/>
                    <a:pt x="19" y="1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717">
              <a:extLst>
                <a:ext uri="{FF2B5EF4-FFF2-40B4-BE49-F238E27FC236}">
                  <a16:creationId xmlns:a16="http://schemas.microsoft.com/office/drawing/2014/main" id="{C6EDDA5A-6912-4E7A-B0F6-D009FCFDCA35}"/>
                </a:ext>
              </a:extLst>
            </p:cNvPr>
            <p:cNvSpPr/>
            <p:nvPr/>
          </p:nvSpPr>
          <p:spPr bwMode="auto">
            <a:xfrm rot="964014">
              <a:off x="8664218" y="1269250"/>
              <a:ext cx="326638" cy="302658"/>
            </a:xfrm>
            <a:custGeom>
              <a:avLst/>
              <a:gdLst>
                <a:gd name="T0" fmla="*/ 0 w 63"/>
                <a:gd name="T1" fmla="*/ 41 h 57"/>
                <a:gd name="T2" fmla="*/ 34 w 63"/>
                <a:gd name="T3" fmla="*/ 54 h 57"/>
                <a:gd name="T4" fmla="*/ 57 w 63"/>
                <a:gd name="T5" fmla="*/ 29 h 57"/>
                <a:gd name="T6" fmla="*/ 63 w 63"/>
                <a:gd name="T7" fmla="*/ 2 h 57"/>
                <a:gd name="T8" fmla="*/ 30 w 63"/>
                <a:gd name="T9" fmla="*/ 31 h 57"/>
                <a:gd name="T10" fmla="*/ 0 w 63"/>
                <a:gd name="T11" fmla="*/ 41 h 57"/>
              </a:gdLst>
              <a:ahLst/>
              <a:cxnLst>
                <a:cxn ang="0">
                  <a:pos x="T0" y="T1"/>
                </a:cxn>
                <a:cxn ang="0">
                  <a:pos x="T2" y="T3"/>
                </a:cxn>
                <a:cxn ang="0">
                  <a:pos x="T4" y="T5"/>
                </a:cxn>
                <a:cxn ang="0">
                  <a:pos x="T6" y="T7"/>
                </a:cxn>
                <a:cxn ang="0">
                  <a:pos x="T8" y="T9"/>
                </a:cxn>
                <a:cxn ang="0">
                  <a:pos x="T10" y="T11"/>
                </a:cxn>
              </a:cxnLst>
              <a:rect l="0" t="0" r="r" b="b"/>
              <a:pathLst>
                <a:path w="63" h="57">
                  <a:moveTo>
                    <a:pt x="0" y="41"/>
                  </a:moveTo>
                  <a:cubicBezTo>
                    <a:pt x="0" y="41"/>
                    <a:pt x="29" y="57"/>
                    <a:pt x="34" y="54"/>
                  </a:cubicBezTo>
                  <a:cubicBezTo>
                    <a:pt x="40" y="51"/>
                    <a:pt x="52" y="38"/>
                    <a:pt x="57" y="29"/>
                  </a:cubicBezTo>
                  <a:cubicBezTo>
                    <a:pt x="61" y="20"/>
                    <a:pt x="63" y="3"/>
                    <a:pt x="63" y="2"/>
                  </a:cubicBezTo>
                  <a:cubicBezTo>
                    <a:pt x="63" y="0"/>
                    <a:pt x="55" y="19"/>
                    <a:pt x="30" y="31"/>
                  </a:cubicBezTo>
                  <a:cubicBezTo>
                    <a:pt x="4" y="44"/>
                    <a:pt x="0" y="41"/>
                    <a:pt x="0"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718">
              <a:extLst>
                <a:ext uri="{FF2B5EF4-FFF2-40B4-BE49-F238E27FC236}">
                  <a16:creationId xmlns:a16="http://schemas.microsoft.com/office/drawing/2014/main" id="{EE68818B-463A-4A30-8E24-D13E4DB13F4B}"/>
                </a:ext>
              </a:extLst>
            </p:cNvPr>
            <p:cNvSpPr/>
            <p:nvPr/>
          </p:nvSpPr>
          <p:spPr bwMode="auto">
            <a:xfrm rot="964014">
              <a:off x="8167877" y="541785"/>
              <a:ext cx="1041292" cy="916943"/>
            </a:xfrm>
            <a:custGeom>
              <a:avLst/>
              <a:gdLst>
                <a:gd name="T0" fmla="*/ 15 w 201"/>
                <a:gd name="T1" fmla="*/ 113 h 173"/>
                <a:gd name="T2" fmla="*/ 0 w 201"/>
                <a:gd name="T3" fmla="*/ 54 h 173"/>
                <a:gd name="T4" fmla="*/ 0 w 201"/>
                <a:gd name="T5" fmla="*/ 54 h 173"/>
                <a:gd name="T6" fmla="*/ 0 w 201"/>
                <a:gd name="T7" fmla="*/ 54 h 173"/>
                <a:gd name="T8" fmla="*/ 2 w 201"/>
                <a:gd name="T9" fmla="*/ 52 h 173"/>
                <a:gd name="T10" fmla="*/ 2 w 201"/>
                <a:gd name="T11" fmla="*/ 52 h 173"/>
                <a:gd name="T12" fmla="*/ 4 w 201"/>
                <a:gd name="T13" fmla="*/ 54 h 173"/>
                <a:gd name="T14" fmla="*/ 4 w 201"/>
                <a:gd name="T15" fmla="*/ 54 h 173"/>
                <a:gd name="T16" fmla="*/ 6 w 201"/>
                <a:gd name="T17" fmla="*/ 72 h 173"/>
                <a:gd name="T18" fmla="*/ 6 w 201"/>
                <a:gd name="T19" fmla="*/ 72 h 173"/>
                <a:gd name="T20" fmla="*/ 19 w 201"/>
                <a:gd name="T21" fmla="*/ 111 h 173"/>
                <a:gd name="T22" fmla="*/ 19 w 201"/>
                <a:gd name="T23" fmla="*/ 111 h 173"/>
                <a:gd name="T24" fmla="*/ 96 w 201"/>
                <a:gd name="T25" fmla="*/ 169 h 173"/>
                <a:gd name="T26" fmla="*/ 96 w 201"/>
                <a:gd name="T27" fmla="*/ 169 h 173"/>
                <a:gd name="T28" fmla="*/ 123 w 201"/>
                <a:gd name="T29" fmla="*/ 165 h 173"/>
                <a:gd name="T30" fmla="*/ 123 w 201"/>
                <a:gd name="T31" fmla="*/ 165 h 173"/>
                <a:gd name="T32" fmla="*/ 197 w 201"/>
                <a:gd name="T33" fmla="*/ 56 h 173"/>
                <a:gd name="T34" fmla="*/ 197 w 201"/>
                <a:gd name="T35" fmla="*/ 56 h 173"/>
                <a:gd name="T36" fmla="*/ 190 w 201"/>
                <a:gd name="T37" fmla="*/ 3 h 173"/>
                <a:gd name="T38" fmla="*/ 190 w 201"/>
                <a:gd name="T39" fmla="*/ 3 h 173"/>
                <a:gd name="T40" fmla="*/ 192 w 201"/>
                <a:gd name="T41" fmla="*/ 0 h 173"/>
                <a:gd name="T42" fmla="*/ 192 w 201"/>
                <a:gd name="T43" fmla="*/ 0 h 173"/>
                <a:gd name="T44" fmla="*/ 194 w 201"/>
                <a:gd name="T45" fmla="*/ 2 h 173"/>
                <a:gd name="T46" fmla="*/ 194 w 201"/>
                <a:gd name="T47" fmla="*/ 2 h 173"/>
                <a:gd name="T48" fmla="*/ 201 w 201"/>
                <a:gd name="T49" fmla="*/ 56 h 173"/>
                <a:gd name="T50" fmla="*/ 201 w 201"/>
                <a:gd name="T51" fmla="*/ 56 h 173"/>
                <a:gd name="T52" fmla="*/ 124 w 201"/>
                <a:gd name="T53" fmla="*/ 169 h 173"/>
                <a:gd name="T54" fmla="*/ 124 w 201"/>
                <a:gd name="T55" fmla="*/ 169 h 173"/>
                <a:gd name="T56" fmla="*/ 96 w 201"/>
                <a:gd name="T57" fmla="*/ 173 h 173"/>
                <a:gd name="T58" fmla="*/ 96 w 201"/>
                <a:gd name="T59" fmla="*/ 173 h 173"/>
                <a:gd name="T60" fmla="*/ 15 w 201"/>
                <a:gd name="T61" fmla="*/ 11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1" h="173">
                  <a:moveTo>
                    <a:pt x="15" y="113"/>
                  </a:moveTo>
                  <a:cubicBezTo>
                    <a:pt x="2" y="83"/>
                    <a:pt x="0" y="54"/>
                    <a:pt x="0" y="54"/>
                  </a:cubicBezTo>
                  <a:cubicBezTo>
                    <a:pt x="0" y="54"/>
                    <a:pt x="0" y="54"/>
                    <a:pt x="0" y="54"/>
                  </a:cubicBezTo>
                  <a:cubicBezTo>
                    <a:pt x="0" y="54"/>
                    <a:pt x="0" y="54"/>
                    <a:pt x="0" y="54"/>
                  </a:cubicBezTo>
                  <a:cubicBezTo>
                    <a:pt x="0" y="53"/>
                    <a:pt x="0" y="52"/>
                    <a:pt x="2" y="52"/>
                  </a:cubicBezTo>
                  <a:cubicBezTo>
                    <a:pt x="2" y="52"/>
                    <a:pt x="2" y="52"/>
                    <a:pt x="2" y="52"/>
                  </a:cubicBezTo>
                  <a:cubicBezTo>
                    <a:pt x="3" y="52"/>
                    <a:pt x="4" y="52"/>
                    <a:pt x="4" y="54"/>
                  </a:cubicBezTo>
                  <a:cubicBezTo>
                    <a:pt x="4" y="54"/>
                    <a:pt x="4" y="54"/>
                    <a:pt x="4" y="54"/>
                  </a:cubicBezTo>
                  <a:cubicBezTo>
                    <a:pt x="4" y="54"/>
                    <a:pt x="4" y="61"/>
                    <a:pt x="6" y="72"/>
                  </a:cubicBezTo>
                  <a:cubicBezTo>
                    <a:pt x="6" y="72"/>
                    <a:pt x="6" y="72"/>
                    <a:pt x="6" y="72"/>
                  </a:cubicBezTo>
                  <a:cubicBezTo>
                    <a:pt x="9" y="82"/>
                    <a:pt x="12" y="97"/>
                    <a:pt x="19" y="111"/>
                  </a:cubicBezTo>
                  <a:cubicBezTo>
                    <a:pt x="19" y="111"/>
                    <a:pt x="19" y="111"/>
                    <a:pt x="19" y="111"/>
                  </a:cubicBezTo>
                  <a:cubicBezTo>
                    <a:pt x="32" y="140"/>
                    <a:pt x="55" y="169"/>
                    <a:pt x="96" y="169"/>
                  </a:cubicBezTo>
                  <a:cubicBezTo>
                    <a:pt x="96" y="169"/>
                    <a:pt x="96" y="169"/>
                    <a:pt x="96" y="169"/>
                  </a:cubicBezTo>
                  <a:cubicBezTo>
                    <a:pt x="104" y="169"/>
                    <a:pt x="113" y="168"/>
                    <a:pt x="123" y="165"/>
                  </a:cubicBezTo>
                  <a:cubicBezTo>
                    <a:pt x="123" y="165"/>
                    <a:pt x="123" y="165"/>
                    <a:pt x="123" y="165"/>
                  </a:cubicBezTo>
                  <a:cubicBezTo>
                    <a:pt x="184" y="150"/>
                    <a:pt x="197" y="98"/>
                    <a:pt x="197" y="56"/>
                  </a:cubicBezTo>
                  <a:cubicBezTo>
                    <a:pt x="197" y="56"/>
                    <a:pt x="197" y="56"/>
                    <a:pt x="197" y="56"/>
                  </a:cubicBezTo>
                  <a:cubicBezTo>
                    <a:pt x="197" y="31"/>
                    <a:pt x="192" y="9"/>
                    <a:pt x="190" y="3"/>
                  </a:cubicBezTo>
                  <a:cubicBezTo>
                    <a:pt x="190" y="3"/>
                    <a:pt x="190" y="3"/>
                    <a:pt x="190" y="3"/>
                  </a:cubicBezTo>
                  <a:cubicBezTo>
                    <a:pt x="190" y="2"/>
                    <a:pt x="191" y="1"/>
                    <a:pt x="192" y="0"/>
                  </a:cubicBezTo>
                  <a:cubicBezTo>
                    <a:pt x="192" y="0"/>
                    <a:pt x="192" y="0"/>
                    <a:pt x="192" y="0"/>
                  </a:cubicBezTo>
                  <a:cubicBezTo>
                    <a:pt x="193" y="0"/>
                    <a:pt x="194" y="1"/>
                    <a:pt x="194" y="2"/>
                  </a:cubicBezTo>
                  <a:cubicBezTo>
                    <a:pt x="194" y="2"/>
                    <a:pt x="194" y="2"/>
                    <a:pt x="194" y="2"/>
                  </a:cubicBezTo>
                  <a:cubicBezTo>
                    <a:pt x="196" y="9"/>
                    <a:pt x="201" y="30"/>
                    <a:pt x="201" y="56"/>
                  </a:cubicBezTo>
                  <a:cubicBezTo>
                    <a:pt x="201" y="56"/>
                    <a:pt x="201" y="56"/>
                    <a:pt x="201" y="56"/>
                  </a:cubicBezTo>
                  <a:cubicBezTo>
                    <a:pt x="201" y="99"/>
                    <a:pt x="187" y="153"/>
                    <a:pt x="124" y="169"/>
                  </a:cubicBezTo>
                  <a:cubicBezTo>
                    <a:pt x="124" y="169"/>
                    <a:pt x="124" y="169"/>
                    <a:pt x="124" y="169"/>
                  </a:cubicBezTo>
                  <a:cubicBezTo>
                    <a:pt x="114" y="172"/>
                    <a:pt x="105" y="173"/>
                    <a:pt x="96" y="173"/>
                  </a:cubicBezTo>
                  <a:cubicBezTo>
                    <a:pt x="96" y="173"/>
                    <a:pt x="96" y="173"/>
                    <a:pt x="96" y="173"/>
                  </a:cubicBezTo>
                  <a:cubicBezTo>
                    <a:pt x="52" y="173"/>
                    <a:pt x="28" y="143"/>
                    <a:pt x="15" y="11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719">
              <a:extLst>
                <a:ext uri="{FF2B5EF4-FFF2-40B4-BE49-F238E27FC236}">
                  <a16:creationId xmlns:a16="http://schemas.microsoft.com/office/drawing/2014/main" id="{2263BA5E-CFCB-40F6-A93F-69E91A916959}"/>
                </a:ext>
              </a:extLst>
            </p:cNvPr>
            <p:cNvSpPr/>
            <p:nvPr/>
          </p:nvSpPr>
          <p:spPr bwMode="auto">
            <a:xfrm rot="964014">
              <a:off x="8105911" y="801995"/>
              <a:ext cx="155647" cy="210740"/>
            </a:xfrm>
            <a:custGeom>
              <a:avLst/>
              <a:gdLst>
                <a:gd name="T0" fmla="*/ 21 w 30"/>
                <a:gd name="T1" fmla="*/ 40 h 40"/>
                <a:gd name="T2" fmla="*/ 0 w 30"/>
                <a:gd name="T3" fmla="*/ 14 h 40"/>
                <a:gd name="T4" fmla="*/ 0 w 30"/>
                <a:gd name="T5" fmla="*/ 14 h 40"/>
                <a:gd name="T6" fmla="*/ 4 w 30"/>
                <a:gd name="T7" fmla="*/ 4 h 40"/>
                <a:gd name="T8" fmla="*/ 4 w 30"/>
                <a:gd name="T9" fmla="*/ 4 h 40"/>
                <a:gd name="T10" fmla="*/ 14 w 30"/>
                <a:gd name="T11" fmla="*/ 0 h 40"/>
                <a:gd name="T12" fmla="*/ 14 w 30"/>
                <a:gd name="T13" fmla="*/ 0 h 40"/>
                <a:gd name="T14" fmla="*/ 16 w 30"/>
                <a:gd name="T15" fmla="*/ 0 h 40"/>
                <a:gd name="T16" fmla="*/ 16 w 30"/>
                <a:gd name="T17" fmla="*/ 0 h 40"/>
                <a:gd name="T18" fmla="*/ 16 w 30"/>
                <a:gd name="T19" fmla="*/ 0 h 40"/>
                <a:gd name="T20" fmla="*/ 18 w 30"/>
                <a:gd name="T21" fmla="*/ 2 h 40"/>
                <a:gd name="T22" fmla="*/ 18 w 30"/>
                <a:gd name="T23" fmla="*/ 2 h 40"/>
                <a:gd name="T24" fmla="*/ 16 w 30"/>
                <a:gd name="T25" fmla="*/ 4 h 40"/>
                <a:gd name="T26" fmla="*/ 16 w 30"/>
                <a:gd name="T27" fmla="*/ 4 h 40"/>
                <a:gd name="T28" fmla="*/ 14 w 30"/>
                <a:gd name="T29" fmla="*/ 4 h 40"/>
                <a:gd name="T30" fmla="*/ 14 w 30"/>
                <a:gd name="T31" fmla="*/ 4 h 40"/>
                <a:gd name="T32" fmla="*/ 4 w 30"/>
                <a:gd name="T33" fmla="*/ 14 h 40"/>
                <a:gd name="T34" fmla="*/ 4 w 30"/>
                <a:gd name="T35" fmla="*/ 14 h 40"/>
                <a:gd name="T36" fmla="*/ 10 w 30"/>
                <a:gd name="T37" fmla="*/ 29 h 40"/>
                <a:gd name="T38" fmla="*/ 10 w 30"/>
                <a:gd name="T39" fmla="*/ 29 h 40"/>
                <a:gd name="T40" fmla="*/ 21 w 30"/>
                <a:gd name="T41" fmla="*/ 36 h 40"/>
                <a:gd name="T42" fmla="*/ 21 w 30"/>
                <a:gd name="T43" fmla="*/ 36 h 40"/>
                <a:gd name="T44" fmla="*/ 27 w 30"/>
                <a:gd name="T45" fmla="*/ 34 h 40"/>
                <a:gd name="T46" fmla="*/ 27 w 30"/>
                <a:gd name="T47" fmla="*/ 34 h 40"/>
                <a:gd name="T48" fmla="*/ 30 w 30"/>
                <a:gd name="T49" fmla="*/ 34 h 40"/>
                <a:gd name="T50" fmla="*/ 30 w 30"/>
                <a:gd name="T51" fmla="*/ 34 h 40"/>
                <a:gd name="T52" fmla="*/ 29 w 30"/>
                <a:gd name="T53" fmla="*/ 37 h 40"/>
                <a:gd name="T54" fmla="*/ 29 w 30"/>
                <a:gd name="T55" fmla="*/ 37 h 40"/>
                <a:gd name="T56" fmla="*/ 21 w 30"/>
                <a:gd name="T57" fmla="*/ 40 h 40"/>
                <a:gd name="T58" fmla="*/ 21 w 30"/>
                <a:gd name="T59" fmla="*/ 40 h 40"/>
                <a:gd name="T60" fmla="*/ 21 w 30"/>
                <a:gd name="T6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40">
                  <a:moveTo>
                    <a:pt x="21" y="40"/>
                  </a:moveTo>
                  <a:cubicBezTo>
                    <a:pt x="9" y="40"/>
                    <a:pt x="0" y="25"/>
                    <a:pt x="0" y="14"/>
                  </a:cubicBezTo>
                  <a:cubicBezTo>
                    <a:pt x="0" y="14"/>
                    <a:pt x="0" y="14"/>
                    <a:pt x="0" y="14"/>
                  </a:cubicBezTo>
                  <a:cubicBezTo>
                    <a:pt x="0" y="10"/>
                    <a:pt x="1" y="7"/>
                    <a:pt x="4" y="4"/>
                  </a:cubicBezTo>
                  <a:cubicBezTo>
                    <a:pt x="4" y="4"/>
                    <a:pt x="4" y="4"/>
                    <a:pt x="4" y="4"/>
                  </a:cubicBezTo>
                  <a:cubicBezTo>
                    <a:pt x="6" y="2"/>
                    <a:pt x="10" y="0"/>
                    <a:pt x="14" y="0"/>
                  </a:cubicBezTo>
                  <a:cubicBezTo>
                    <a:pt x="14" y="0"/>
                    <a:pt x="14" y="0"/>
                    <a:pt x="14" y="0"/>
                  </a:cubicBezTo>
                  <a:cubicBezTo>
                    <a:pt x="15" y="0"/>
                    <a:pt x="15" y="0"/>
                    <a:pt x="16" y="0"/>
                  </a:cubicBezTo>
                  <a:cubicBezTo>
                    <a:pt x="16" y="0"/>
                    <a:pt x="16" y="0"/>
                    <a:pt x="16" y="0"/>
                  </a:cubicBezTo>
                  <a:cubicBezTo>
                    <a:pt x="16" y="0"/>
                    <a:pt x="16" y="0"/>
                    <a:pt x="16" y="0"/>
                  </a:cubicBezTo>
                  <a:cubicBezTo>
                    <a:pt x="17" y="0"/>
                    <a:pt x="18" y="1"/>
                    <a:pt x="18" y="2"/>
                  </a:cubicBezTo>
                  <a:cubicBezTo>
                    <a:pt x="18" y="2"/>
                    <a:pt x="18" y="2"/>
                    <a:pt x="18" y="2"/>
                  </a:cubicBezTo>
                  <a:cubicBezTo>
                    <a:pt x="18" y="3"/>
                    <a:pt x="17" y="4"/>
                    <a:pt x="16" y="4"/>
                  </a:cubicBezTo>
                  <a:cubicBezTo>
                    <a:pt x="16" y="4"/>
                    <a:pt x="16" y="4"/>
                    <a:pt x="16" y="4"/>
                  </a:cubicBezTo>
                  <a:cubicBezTo>
                    <a:pt x="15" y="4"/>
                    <a:pt x="15" y="4"/>
                    <a:pt x="14" y="4"/>
                  </a:cubicBezTo>
                  <a:cubicBezTo>
                    <a:pt x="14" y="4"/>
                    <a:pt x="14" y="4"/>
                    <a:pt x="14" y="4"/>
                  </a:cubicBezTo>
                  <a:cubicBezTo>
                    <a:pt x="7" y="4"/>
                    <a:pt x="4" y="8"/>
                    <a:pt x="4" y="14"/>
                  </a:cubicBezTo>
                  <a:cubicBezTo>
                    <a:pt x="4" y="14"/>
                    <a:pt x="4" y="14"/>
                    <a:pt x="4" y="14"/>
                  </a:cubicBezTo>
                  <a:cubicBezTo>
                    <a:pt x="4" y="19"/>
                    <a:pt x="6" y="24"/>
                    <a:pt x="10" y="29"/>
                  </a:cubicBezTo>
                  <a:cubicBezTo>
                    <a:pt x="10" y="29"/>
                    <a:pt x="10" y="29"/>
                    <a:pt x="10" y="29"/>
                  </a:cubicBezTo>
                  <a:cubicBezTo>
                    <a:pt x="13" y="33"/>
                    <a:pt x="17" y="36"/>
                    <a:pt x="21" y="36"/>
                  </a:cubicBezTo>
                  <a:cubicBezTo>
                    <a:pt x="21" y="36"/>
                    <a:pt x="21" y="36"/>
                    <a:pt x="21" y="36"/>
                  </a:cubicBezTo>
                  <a:cubicBezTo>
                    <a:pt x="23" y="36"/>
                    <a:pt x="25" y="36"/>
                    <a:pt x="27" y="34"/>
                  </a:cubicBezTo>
                  <a:cubicBezTo>
                    <a:pt x="27" y="34"/>
                    <a:pt x="27" y="34"/>
                    <a:pt x="27" y="34"/>
                  </a:cubicBezTo>
                  <a:cubicBezTo>
                    <a:pt x="28" y="33"/>
                    <a:pt x="29" y="33"/>
                    <a:pt x="30" y="34"/>
                  </a:cubicBezTo>
                  <a:cubicBezTo>
                    <a:pt x="30" y="34"/>
                    <a:pt x="30" y="34"/>
                    <a:pt x="30" y="34"/>
                  </a:cubicBezTo>
                  <a:cubicBezTo>
                    <a:pt x="30" y="35"/>
                    <a:pt x="30" y="36"/>
                    <a:pt x="29" y="37"/>
                  </a:cubicBezTo>
                  <a:cubicBezTo>
                    <a:pt x="29" y="37"/>
                    <a:pt x="29" y="37"/>
                    <a:pt x="29" y="37"/>
                  </a:cubicBezTo>
                  <a:cubicBezTo>
                    <a:pt x="27" y="39"/>
                    <a:pt x="24" y="40"/>
                    <a:pt x="21" y="40"/>
                  </a:cubicBezTo>
                  <a:cubicBezTo>
                    <a:pt x="21" y="40"/>
                    <a:pt x="21" y="40"/>
                    <a:pt x="21" y="40"/>
                  </a:cubicBezTo>
                  <a:cubicBezTo>
                    <a:pt x="21" y="40"/>
                    <a:pt x="21" y="40"/>
                    <a:pt x="21" y="40"/>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721">
              <a:extLst>
                <a:ext uri="{FF2B5EF4-FFF2-40B4-BE49-F238E27FC236}">
                  <a16:creationId xmlns:a16="http://schemas.microsoft.com/office/drawing/2014/main" id="{713C4CD8-6C63-4FF7-B8A7-81C7987FDF31}"/>
                </a:ext>
              </a:extLst>
            </p:cNvPr>
            <p:cNvSpPr/>
            <p:nvPr/>
          </p:nvSpPr>
          <p:spPr bwMode="auto">
            <a:xfrm rot="964014">
              <a:off x="8866553" y="72342"/>
              <a:ext cx="554626" cy="753283"/>
            </a:xfrm>
            <a:custGeom>
              <a:avLst/>
              <a:gdLst>
                <a:gd name="T0" fmla="*/ 100 w 107"/>
                <a:gd name="T1" fmla="*/ 142 h 142"/>
                <a:gd name="T2" fmla="*/ 99 w 107"/>
                <a:gd name="T3" fmla="*/ 140 h 142"/>
                <a:gd name="T4" fmla="*/ 99 w 107"/>
                <a:gd name="T5" fmla="*/ 140 h 142"/>
                <a:gd name="T6" fmla="*/ 103 w 107"/>
                <a:gd name="T7" fmla="*/ 101 h 142"/>
                <a:gd name="T8" fmla="*/ 103 w 107"/>
                <a:gd name="T9" fmla="*/ 101 h 142"/>
                <a:gd name="T10" fmla="*/ 43 w 107"/>
                <a:gd name="T11" fmla="*/ 4 h 142"/>
                <a:gd name="T12" fmla="*/ 43 w 107"/>
                <a:gd name="T13" fmla="*/ 4 h 142"/>
                <a:gd name="T14" fmla="*/ 35 w 107"/>
                <a:gd name="T15" fmla="*/ 4 h 142"/>
                <a:gd name="T16" fmla="*/ 35 w 107"/>
                <a:gd name="T17" fmla="*/ 4 h 142"/>
                <a:gd name="T18" fmla="*/ 12 w 107"/>
                <a:gd name="T19" fmla="*/ 11 h 142"/>
                <a:gd name="T20" fmla="*/ 12 w 107"/>
                <a:gd name="T21" fmla="*/ 11 h 142"/>
                <a:gd name="T22" fmla="*/ 4 w 107"/>
                <a:gd name="T23" fmla="*/ 18 h 142"/>
                <a:gd name="T24" fmla="*/ 4 w 107"/>
                <a:gd name="T25" fmla="*/ 18 h 142"/>
                <a:gd name="T26" fmla="*/ 4 w 107"/>
                <a:gd name="T27" fmla="*/ 18 h 142"/>
                <a:gd name="T28" fmla="*/ 1 w 107"/>
                <a:gd name="T29" fmla="*/ 19 h 142"/>
                <a:gd name="T30" fmla="*/ 1 w 107"/>
                <a:gd name="T31" fmla="*/ 19 h 142"/>
                <a:gd name="T32" fmla="*/ 1 w 107"/>
                <a:gd name="T33" fmla="*/ 16 h 142"/>
                <a:gd name="T34" fmla="*/ 1 w 107"/>
                <a:gd name="T35" fmla="*/ 16 h 142"/>
                <a:gd name="T36" fmla="*/ 35 w 107"/>
                <a:gd name="T37" fmla="*/ 0 h 142"/>
                <a:gd name="T38" fmla="*/ 35 w 107"/>
                <a:gd name="T39" fmla="*/ 0 h 142"/>
                <a:gd name="T40" fmla="*/ 44 w 107"/>
                <a:gd name="T41" fmla="*/ 0 h 142"/>
                <a:gd name="T42" fmla="*/ 44 w 107"/>
                <a:gd name="T43" fmla="*/ 0 h 142"/>
                <a:gd name="T44" fmla="*/ 107 w 107"/>
                <a:gd name="T45" fmla="*/ 101 h 142"/>
                <a:gd name="T46" fmla="*/ 107 w 107"/>
                <a:gd name="T47" fmla="*/ 101 h 142"/>
                <a:gd name="T48" fmla="*/ 103 w 107"/>
                <a:gd name="T49" fmla="*/ 140 h 142"/>
                <a:gd name="T50" fmla="*/ 103 w 107"/>
                <a:gd name="T51" fmla="*/ 140 h 142"/>
                <a:gd name="T52" fmla="*/ 101 w 107"/>
                <a:gd name="T53" fmla="*/ 142 h 142"/>
                <a:gd name="T54" fmla="*/ 101 w 107"/>
                <a:gd name="T55" fmla="*/ 142 h 142"/>
                <a:gd name="T56" fmla="*/ 100 w 107"/>
                <a:gd name="T5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42">
                  <a:moveTo>
                    <a:pt x="100" y="142"/>
                  </a:moveTo>
                  <a:cubicBezTo>
                    <a:pt x="99" y="142"/>
                    <a:pt x="99" y="141"/>
                    <a:pt x="99" y="140"/>
                  </a:cubicBezTo>
                  <a:cubicBezTo>
                    <a:pt x="99" y="140"/>
                    <a:pt x="99" y="140"/>
                    <a:pt x="99" y="140"/>
                  </a:cubicBezTo>
                  <a:cubicBezTo>
                    <a:pt x="102" y="126"/>
                    <a:pt x="103" y="113"/>
                    <a:pt x="103" y="101"/>
                  </a:cubicBezTo>
                  <a:cubicBezTo>
                    <a:pt x="103" y="101"/>
                    <a:pt x="103" y="101"/>
                    <a:pt x="103" y="101"/>
                  </a:cubicBezTo>
                  <a:cubicBezTo>
                    <a:pt x="103" y="46"/>
                    <a:pt x="76" y="10"/>
                    <a:pt x="43" y="4"/>
                  </a:cubicBezTo>
                  <a:cubicBezTo>
                    <a:pt x="43" y="4"/>
                    <a:pt x="43" y="4"/>
                    <a:pt x="43" y="4"/>
                  </a:cubicBezTo>
                  <a:cubicBezTo>
                    <a:pt x="40" y="4"/>
                    <a:pt x="38" y="4"/>
                    <a:pt x="35" y="4"/>
                  </a:cubicBezTo>
                  <a:cubicBezTo>
                    <a:pt x="35" y="4"/>
                    <a:pt x="35" y="4"/>
                    <a:pt x="35" y="4"/>
                  </a:cubicBezTo>
                  <a:cubicBezTo>
                    <a:pt x="25" y="4"/>
                    <a:pt x="17" y="7"/>
                    <a:pt x="12" y="11"/>
                  </a:cubicBezTo>
                  <a:cubicBezTo>
                    <a:pt x="12" y="11"/>
                    <a:pt x="12" y="11"/>
                    <a:pt x="12" y="11"/>
                  </a:cubicBezTo>
                  <a:cubicBezTo>
                    <a:pt x="7" y="15"/>
                    <a:pt x="4" y="18"/>
                    <a:pt x="4" y="18"/>
                  </a:cubicBezTo>
                  <a:cubicBezTo>
                    <a:pt x="4" y="18"/>
                    <a:pt x="4" y="18"/>
                    <a:pt x="4" y="18"/>
                  </a:cubicBezTo>
                  <a:cubicBezTo>
                    <a:pt x="4" y="18"/>
                    <a:pt x="4" y="18"/>
                    <a:pt x="4" y="18"/>
                  </a:cubicBezTo>
                  <a:cubicBezTo>
                    <a:pt x="4" y="19"/>
                    <a:pt x="2" y="20"/>
                    <a:pt x="1" y="19"/>
                  </a:cubicBezTo>
                  <a:cubicBezTo>
                    <a:pt x="1" y="19"/>
                    <a:pt x="1" y="19"/>
                    <a:pt x="1" y="19"/>
                  </a:cubicBezTo>
                  <a:cubicBezTo>
                    <a:pt x="0" y="18"/>
                    <a:pt x="0" y="17"/>
                    <a:pt x="1" y="16"/>
                  </a:cubicBezTo>
                  <a:cubicBezTo>
                    <a:pt x="1" y="16"/>
                    <a:pt x="1" y="16"/>
                    <a:pt x="1" y="16"/>
                  </a:cubicBezTo>
                  <a:cubicBezTo>
                    <a:pt x="1" y="16"/>
                    <a:pt x="13" y="0"/>
                    <a:pt x="35" y="0"/>
                  </a:cubicBezTo>
                  <a:cubicBezTo>
                    <a:pt x="35" y="0"/>
                    <a:pt x="35" y="0"/>
                    <a:pt x="35" y="0"/>
                  </a:cubicBezTo>
                  <a:cubicBezTo>
                    <a:pt x="38" y="0"/>
                    <a:pt x="41" y="0"/>
                    <a:pt x="44" y="0"/>
                  </a:cubicBezTo>
                  <a:cubicBezTo>
                    <a:pt x="44" y="0"/>
                    <a:pt x="44" y="0"/>
                    <a:pt x="44" y="0"/>
                  </a:cubicBezTo>
                  <a:cubicBezTo>
                    <a:pt x="79" y="7"/>
                    <a:pt x="107" y="45"/>
                    <a:pt x="107" y="101"/>
                  </a:cubicBezTo>
                  <a:cubicBezTo>
                    <a:pt x="107" y="101"/>
                    <a:pt x="107" y="101"/>
                    <a:pt x="107" y="101"/>
                  </a:cubicBezTo>
                  <a:cubicBezTo>
                    <a:pt x="107" y="113"/>
                    <a:pt x="106" y="126"/>
                    <a:pt x="103" y="140"/>
                  </a:cubicBezTo>
                  <a:cubicBezTo>
                    <a:pt x="103" y="140"/>
                    <a:pt x="103" y="140"/>
                    <a:pt x="103" y="140"/>
                  </a:cubicBezTo>
                  <a:cubicBezTo>
                    <a:pt x="103" y="141"/>
                    <a:pt x="102" y="142"/>
                    <a:pt x="101" y="142"/>
                  </a:cubicBezTo>
                  <a:cubicBezTo>
                    <a:pt x="101" y="142"/>
                    <a:pt x="101" y="142"/>
                    <a:pt x="101" y="142"/>
                  </a:cubicBezTo>
                  <a:cubicBezTo>
                    <a:pt x="101" y="142"/>
                    <a:pt x="100" y="142"/>
                    <a:pt x="100" y="14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722">
              <a:extLst>
                <a:ext uri="{FF2B5EF4-FFF2-40B4-BE49-F238E27FC236}">
                  <a16:creationId xmlns:a16="http://schemas.microsoft.com/office/drawing/2014/main" id="{6CB6EF65-69CD-41FE-8855-AA94586BD5FD}"/>
                </a:ext>
              </a:extLst>
            </p:cNvPr>
            <p:cNvSpPr/>
            <p:nvPr/>
          </p:nvSpPr>
          <p:spPr bwMode="auto">
            <a:xfrm rot="964014">
              <a:off x="9215470" y="866601"/>
              <a:ext cx="118378" cy="212981"/>
            </a:xfrm>
            <a:custGeom>
              <a:avLst/>
              <a:gdLst>
                <a:gd name="T0" fmla="*/ 1 w 23"/>
                <a:gd name="T1" fmla="*/ 38 h 40"/>
                <a:gd name="T2" fmla="*/ 3 w 23"/>
                <a:gd name="T3" fmla="*/ 36 h 40"/>
                <a:gd name="T4" fmla="*/ 3 w 23"/>
                <a:gd name="T5" fmla="*/ 36 h 40"/>
                <a:gd name="T6" fmla="*/ 19 w 23"/>
                <a:gd name="T7" fmla="*/ 17 h 40"/>
                <a:gd name="T8" fmla="*/ 19 w 23"/>
                <a:gd name="T9" fmla="*/ 17 h 40"/>
                <a:gd name="T10" fmla="*/ 19 w 23"/>
                <a:gd name="T11" fmla="*/ 15 h 40"/>
                <a:gd name="T12" fmla="*/ 19 w 23"/>
                <a:gd name="T13" fmla="*/ 15 h 40"/>
                <a:gd name="T14" fmla="*/ 6 w 23"/>
                <a:gd name="T15" fmla="*/ 4 h 40"/>
                <a:gd name="T16" fmla="*/ 6 w 23"/>
                <a:gd name="T17" fmla="*/ 4 h 40"/>
                <a:gd name="T18" fmla="*/ 3 w 23"/>
                <a:gd name="T19" fmla="*/ 4 h 40"/>
                <a:gd name="T20" fmla="*/ 3 w 23"/>
                <a:gd name="T21" fmla="*/ 4 h 40"/>
                <a:gd name="T22" fmla="*/ 3 w 23"/>
                <a:gd name="T23" fmla="*/ 4 h 40"/>
                <a:gd name="T24" fmla="*/ 1 w 23"/>
                <a:gd name="T25" fmla="*/ 2 h 40"/>
                <a:gd name="T26" fmla="*/ 1 w 23"/>
                <a:gd name="T27" fmla="*/ 2 h 40"/>
                <a:gd name="T28" fmla="*/ 2 w 23"/>
                <a:gd name="T29" fmla="*/ 0 h 40"/>
                <a:gd name="T30" fmla="*/ 2 w 23"/>
                <a:gd name="T31" fmla="*/ 0 h 40"/>
                <a:gd name="T32" fmla="*/ 6 w 23"/>
                <a:gd name="T33" fmla="*/ 0 h 40"/>
                <a:gd name="T34" fmla="*/ 6 w 23"/>
                <a:gd name="T35" fmla="*/ 0 h 40"/>
                <a:gd name="T36" fmla="*/ 23 w 23"/>
                <a:gd name="T37" fmla="*/ 15 h 40"/>
                <a:gd name="T38" fmla="*/ 23 w 23"/>
                <a:gd name="T39" fmla="*/ 15 h 40"/>
                <a:gd name="T40" fmla="*/ 23 w 23"/>
                <a:gd name="T41" fmla="*/ 17 h 40"/>
                <a:gd name="T42" fmla="*/ 23 w 23"/>
                <a:gd name="T43" fmla="*/ 17 h 40"/>
                <a:gd name="T44" fmla="*/ 3 w 23"/>
                <a:gd name="T45" fmla="*/ 40 h 40"/>
                <a:gd name="T46" fmla="*/ 3 w 23"/>
                <a:gd name="T47" fmla="*/ 40 h 40"/>
                <a:gd name="T48" fmla="*/ 3 w 23"/>
                <a:gd name="T49" fmla="*/ 40 h 40"/>
                <a:gd name="T50" fmla="*/ 3 w 23"/>
                <a:gd name="T51" fmla="*/ 40 h 40"/>
                <a:gd name="T52" fmla="*/ 1 w 23"/>
                <a:gd name="T5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40">
                  <a:moveTo>
                    <a:pt x="1" y="38"/>
                  </a:moveTo>
                  <a:cubicBezTo>
                    <a:pt x="1" y="37"/>
                    <a:pt x="2" y="36"/>
                    <a:pt x="3" y="36"/>
                  </a:cubicBezTo>
                  <a:cubicBezTo>
                    <a:pt x="3" y="36"/>
                    <a:pt x="3" y="36"/>
                    <a:pt x="3" y="36"/>
                  </a:cubicBezTo>
                  <a:cubicBezTo>
                    <a:pt x="8" y="36"/>
                    <a:pt x="19" y="31"/>
                    <a:pt x="19" y="17"/>
                  </a:cubicBezTo>
                  <a:cubicBezTo>
                    <a:pt x="19" y="17"/>
                    <a:pt x="19" y="17"/>
                    <a:pt x="19" y="17"/>
                  </a:cubicBezTo>
                  <a:cubicBezTo>
                    <a:pt x="19" y="17"/>
                    <a:pt x="19" y="16"/>
                    <a:pt x="19" y="15"/>
                  </a:cubicBezTo>
                  <a:cubicBezTo>
                    <a:pt x="19" y="15"/>
                    <a:pt x="19" y="15"/>
                    <a:pt x="19" y="15"/>
                  </a:cubicBezTo>
                  <a:cubicBezTo>
                    <a:pt x="18" y="5"/>
                    <a:pt x="11" y="4"/>
                    <a:pt x="6" y="4"/>
                  </a:cubicBezTo>
                  <a:cubicBezTo>
                    <a:pt x="6" y="4"/>
                    <a:pt x="6" y="4"/>
                    <a:pt x="6" y="4"/>
                  </a:cubicBezTo>
                  <a:cubicBezTo>
                    <a:pt x="4" y="4"/>
                    <a:pt x="3" y="4"/>
                    <a:pt x="3" y="4"/>
                  </a:cubicBezTo>
                  <a:cubicBezTo>
                    <a:pt x="3" y="4"/>
                    <a:pt x="3" y="4"/>
                    <a:pt x="3" y="4"/>
                  </a:cubicBezTo>
                  <a:cubicBezTo>
                    <a:pt x="3" y="4"/>
                    <a:pt x="3" y="4"/>
                    <a:pt x="3" y="4"/>
                  </a:cubicBezTo>
                  <a:cubicBezTo>
                    <a:pt x="2" y="4"/>
                    <a:pt x="1" y="4"/>
                    <a:pt x="1" y="2"/>
                  </a:cubicBezTo>
                  <a:cubicBezTo>
                    <a:pt x="1" y="2"/>
                    <a:pt x="1" y="2"/>
                    <a:pt x="1" y="2"/>
                  </a:cubicBezTo>
                  <a:cubicBezTo>
                    <a:pt x="0" y="1"/>
                    <a:pt x="1" y="0"/>
                    <a:pt x="2" y="0"/>
                  </a:cubicBezTo>
                  <a:cubicBezTo>
                    <a:pt x="2" y="0"/>
                    <a:pt x="2" y="0"/>
                    <a:pt x="2" y="0"/>
                  </a:cubicBezTo>
                  <a:cubicBezTo>
                    <a:pt x="2" y="0"/>
                    <a:pt x="4" y="0"/>
                    <a:pt x="6" y="0"/>
                  </a:cubicBezTo>
                  <a:cubicBezTo>
                    <a:pt x="6" y="0"/>
                    <a:pt x="6" y="0"/>
                    <a:pt x="6" y="0"/>
                  </a:cubicBezTo>
                  <a:cubicBezTo>
                    <a:pt x="12" y="0"/>
                    <a:pt x="22" y="2"/>
                    <a:pt x="23" y="15"/>
                  </a:cubicBezTo>
                  <a:cubicBezTo>
                    <a:pt x="23" y="15"/>
                    <a:pt x="23" y="15"/>
                    <a:pt x="23" y="15"/>
                  </a:cubicBezTo>
                  <a:cubicBezTo>
                    <a:pt x="23" y="16"/>
                    <a:pt x="23" y="17"/>
                    <a:pt x="23" y="17"/>
                  </a:cubicBezTo>
                  <a:cubicBezTo>
                    <a:pt x="23" y="17"/>
                    <a:pt x="23" y="17"/>
                    <a:pt x="23" y="17"/>
                  </a:cubicBezTo>
                  <a:cubicBezTo>
                    <a:pt x="23" y="34"/>
                    <a:pt x="10" y="40"/>
                    <a:pt x="3" y="40"/>
                  </a:cubicBezTo>
                  <a:cubicBezTo>
                    <a:pt x="3" y="40"/>
                    <a:pt x="3" y="40"/>
                    <a:pt x="3" y="40"/>
                  </a:cubicBezTo>
                  <a:cubicBezTo>
                    <a:pt x="3" y="40"/>
                    <a:pt x="3" y="40"/>
                    <a:pt x="3" y="40"/>
                  </a:cubicBezTo>
                  <a:cubicBezTo>
                    <a:pt x="3" y="40"/>
                    <a:pt x="3" y="40"/>
                    <a:pt x="3" y="40"/>
                  </a:cubicBezTo>
                  <a:cubicBezTo>
                    <a:pt x="2" y="40"/>
                    <a:pt x="1" y="39"/>
                    <a:pt x="1" y="3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723">
              <a:extLst>
                <a:ext uri="{FF2B5EF4-FFF2-40B4-BE49-F238E27FC236}">
                  <a16:creationId xmlns:a16="http://schemas.microsoft.com/office/drawing/2014/main" id="{3CCF86BD-30F4-415C-B93D-AB3A6077415F}"/>
                </a:ext>
              </a:extLst>
            </p:cNvPr>
            <p:cNvSpPr/>
            <p:nvPr/>
          </p:nvSpPr>
          <p:spPr bwMode="auto">
            <a:xfrm rot="964014">
              <a:off x="8870458" y="425797"/>
              <a:ext cx="466938" cy="228675"/>
            </a:xfrm>
            <a:custGeom>
              <a:avLst/>
              <a:gdLst>
                <a:gd name="T0" fmla="*/ 0 w 90"/>
                <a:gd name="T1" fmla="*/ 4 h 43"/>
                <a:gd name="T2" fmla="*/ 0 w 90"/>
                <a:gd name="T3" fmla="*/ 1 h 43"/>
                <a:gd name="T4" fmla="*/ 0 w 90"/>
                <a:gd name="T5" fmla="*/ 1 h 43"/>
                <a:gd name="T6" fmla="*/ 3 w 90"/>
                <a:gd name="T7" fmla="*/ 1 h 43"/>
                <a:gd name="T8" fmla="*/ 3 w 90"/>
                <a:gd name="T9" fmla="*/ 1 h 43"/>
                <a:gd name="T10" fmla="*/ 27 w 90"/>
                <a:gd name="T11" fmla="*/ 20 h 43"/>
                <a:gd name="T12" fmla="*/ 27 w 90"/>
                <a:gd name="T13" fmla="*/ 20 h 43"/>
                <a:gd name="T14" fmla="*/ 74 w 90"/>
                <a:gd name="T15" fmla="*/ 39 h 43"/>
                <a:gd name="T16" fmla="*/ 74 w 90"/>
                <a:gd name="T17" fmla="*/ 39 h 43"/>
                <a:gd name="T18" fmla="*/ 87 w 90"/>
                <a:gd name="T19" fmla="*/ 37 h 43"/>
                <a:gd name="T20" fmla="*/ 87 w 90"/>
                <a:gd name="T21" fmla="*/ 37 h 43"/>
                <a:gd name="T22" fmla="*/ 90 w 90"/>
                <a:gd name="T23" fmla="*/ 38 h 43"/>
                <a:gd name="T24" fmla="*/ 90 w 90"/>
                <a:gd name="T25" fmla="*/ 38 h 43"/>
                <a:gd name="T26" fmla="*/ 88 w 90"/>
                <a:gd name="T27" fmla="*/ 40 h 43"/>
                <a:gd name="T28" fmla="*/ 88 w 90"/>
                <a:gd name="T29" fmla="*/ 40 h 43"/>
                <a:gd name="T30" fmla="*/ 74 w 90"/>
                <a:gd name="T31" fmla="*/ 43 h 43"/>
                <a:gd name="T32" fmla="*/ 74 w 90"/>
                <a:gd name="T33" fmla="*/ 43 h 43"/>
                <a:gd name="T34" fmla="*/ 0 w 90"/>
                <a:gd name="T35"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43">
                  <a:moveTo>
                    <a:pt x="0" y="4"/>
                  </a:moveTo>
                  <a:cubicBezTo>
                    <a:pt x="0" y="3"/>
                    <a:pt x="0" y="2"/>
                    <a:pt x="0" y="1"/>
                  </a:cubicBezTo>
                  <a:cubicBezTo>
                    <a:pt x="0" y="1"/>
                    <a:pt x="0" y="1"/>
                    <a:pt x="0" y="1"/>
                  </a:cubicBezTo>
                  <a:cubicBezTo>
                    <a:pt x="1" y="0"/>
                    <a:pt x="2" y="0"/>
                    <a:pt x="3" y="1"/>
                  </a:cubicBezTo>
                  <a:cubicBezTo>
                    <a:pt x="3" y="1"/>
                    <a:pt x="3" y="1"/>
                    <a:pt x="3" y="1"/>
                  </a:cubicBezTo>
                  <a:cubicBezTo>
                    <a:pt x="3" y="1"/>
                    <a:pt x="13" y="11"/>
                    <a:pt x="27" y="20"/>
                  </a:cubicBezTo>
                  <a:cubicBezTo>
                    <a:pt x="27" y="20"/>
                    <a:pt x="27" y="20"/>
                    <a:pt x="27" y="20"/>
                  </a:cubicBezTo>
                  <a:cubicBezTo>
                    <a:pt x="40" y="30"/>
                    <a:pt x="58" y="39"/>
                    <a:pt x="74" y="39"/>
                  </a:cubicBezTo>
                  <a:cubicBezTo>
                    <a:pt x="74" y="39"/>
                    <a:pt x="74" y="39"/>
                    <a:pt x="74" y="39"/>
                  </a:cubicBezTo>
                  <a:cubicBezTo>
                    <a:pt x="78" y="39"/>
                    <a:pt x="83" y="38"/>
                    <a:pt x="87" y="37"/>
                  </a:cubicBezTo>
                  <a:cubicBezTo>
                    <a:pt x="87" y="37"/>
                    <a:pt x="87" y="37"/>
                    <a:pt x="87" y="37"/>
                  </a:cubicBezTo>
                  <a:cubicBezTo>
                    <a:pt x="88" y="36"/>
                    <a:pt x="89" y="37"/>
                    <a:pt x="90" y="38"/>
                  </a:cubicBezTo>
                  <a:cubicBezTo>
                    <a:pt x="90" y="38"/>
                    <a:pt x="90" y="38"/>
                    <a:pt x="90" y="38"/>
                  </a:cubicBezTo>
                  <a:cubicBezTo>
                    <a:pt x="90" y="39"/>
                    <a:pt x="89" y="40"/>
                    <a:pt x="88" y="40"/>
                  </a:cubicBezTo>
                  <a:cubicBezTo>
                    <a:pt x="88" y="40"/>
                    <a:pt x="88" y="40"/>
                    <a:pt x="88" y="40"/>
                  </a:cubicBezTo>
                  <a:cubicBezTo>
                    <a:pt x="84" y="42"/>
                    <a:pt x="79" y="43"/>
                    <a:pt x="74" y="43"/>
                  </a:cubicBezTo>
                  <a:cubicBezTo>
                    <a:pt x="74" y="43"/>
                    <a:pt x="74" y="43"/>
                    <a:pt x="74" y="43"/>
                  </a:cubicBezTo>
                  <a:cubicBezTo>
                    <a:pt x="39" y="43"/>
                    <a:pt x="1" y="4"/>
                    <a:pt x="0" y="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725">
              <a:extLst>
                <a:ext uri="{FF2B5EF4-FFF2-40B4-BE49-F238E27FC236}">
                  <a16:creationId xmlns:a16="http://schemas.microsoft.com/office/drawing/2014/main" id="{1A437215-998F-494A-BD49-A559BF8ADAC6}"/>
                </a:ext>
              </a:extLst>
            </p:cNvPr>
            <p:cNvSpPr/>
            <p:nvPr/>
          </p:nvSpPr>
          <p:spPr bwMode="auto">
            <a:xfrm rot="964014">
              <a:off x="8304554" y="-91751"/>
              <a:ext cx="523935" cy="860895"/>
            </a:xfrm>
            <a:custGeom>
              <a:avLst/>
              <a:gdLst>
                <a:gd name="T0" fmla="*/ 6 w 101"/>
                <a:gd name="T1" fmla="*/ 162 h 162"/>
                <a:gd name="T2" fmla="*/ 4 w 101"/>
                <a:gd name="T3" fmla="*/ 159 h 162"/>
                <a:gd name="T4" fmla="*/ 4 w 101"/>
                <a:gd name="T5" fmla="*/ 159 h 162"/>
                <a:gd name="T6" fmla="*/ 5 w 101"/>
                <a:gd name="T7" fmla="*/ 158 h 162"/>
                <a:gd name="T8" fmla="*/ 5 w 101"/>
                <a:gd name="T9" fmla="*/ 158 h 162"/>
                <a:gd name="T10" fmla="*/ 5 w 101"/>
                <a:gd name="T11" fmla="*/ 158 h 162"/>
                <a:gd name="T12" fmla="*/ 5 w 101"/>
                <a:gd name="T13" fmla="*/ 158 h 162"/>
                <a:gd name="T14" fmla="*/ 5 w 101"/>
                <a:gd name="T15" fmla="*/ 158 h 162"/>
                <a:gd name="T16" fmla="*/ 0 w 101"/>
                <a:gd name="T17" fmla="*/ 125 h 162"/>
                <a:gd name="T18" fmla="*/ 0 w 101"/>
                <a:gd name="T19" fmla="*/ 125 h 162"/>
                <a:gd name="T20" fmla="*/ 0 w 101"/>
                <a:gd name="T21" fmla="*/ 121 h 162"/>
                <a:gd name="T22" fmla="*/ 0 w 101"/>
                <a:gd name="T23" fmla="*/ 121 h 162"/>
                <a:gd name="T24" fmla="*/ 16 w 101"/>
                <a:gd name="T25" fmla="*/ 71 h 162"/>
                <a:gd name="T26" fmla="*/ 16 w 101"/>
                <a:gd name="T27" fmla="*/ 71 h 162"/>
                <a:gd name="T28" fmla="*/ 98 w 101"/>
                <a:gd name="T29" fmla="*/ 1 h 162"/>
                <a:gd name="T30" fmla="*/ 98 w 101"/>
                <a:gd name="T31" fmla="*/ 1 h 162"/>
                <a:gd name="T32" fmla="*/ 99 w 101"/>
                <a:gd name="T33" fmla="*/ 1 h 162"/>
                <a:gd name="T34" fmla="*/ 101 w 101"/>
                <a:gd name="T35" fmla="*/ 2 h 162"/>
                <a:gd name="T36" fmla="*/ 101 w 101"/>
                <a:gd name="T37" fmla="*/ 2 h 162"/>
                <a:gd name="T38" fmla="*/ 99 w 101"/>
                <a:gd name="T39" fmla="*/ 4 h 162"/>
                <a:gd name="T40" fmla="*/ 99 w 101"/>
                <a:gd name="T41" fmla="*/ 4 h 162"/>
                <a:gd name="T42" fmla="*/ 20 w 101"/>
                <a:gd name="T43" fmla="*/ 73 h 162"/>
                <a:gd name="T44" fmla="*/ 20 w 101"/>
                <a:gd name="T45" fmla="*/ 73 h 162"/>
                <a:gd name="T46" fmla="*/ 4 w 101"/>
                <a:gd name="T47" fmla="*/ 121 h 162"/>
                <a:gd name="T48" fmla="*/ 4 w 101"/>
                <a:gd name="T49" fmla="*/ 121 h 162"/>
                <a:gd name="T50" fmla="*/ 4 w 101"/>
                <a:gd name="T51" fmla="*/ 125 h 162"/>
                <a:gd name="T52" fmla="*/ 4 w 101"/>
                <a:gd name="T53" fmla="*/ 125 h 162"/>
                <a:gd name="T54" fmla="*/ 9 w 101"/>
                <a:gd name="T55" fmla="*/ 158 h 162"/>
                <a:gd name="T56" fmla="*/ 9 w 101"/>
                <a:gd name="T57" fmla="*/ 158 h 162"/>
                <a:gd name="T58" fmla="*/ 9 w 101"/>
                <a:gd name="T59" fmla="*/ 158 h 162"/>
                <a:gd name="T60" fmla="*/ 9 w 101"/>
                <a:gd name="T61" fmla="*/ 158 h 162"/>
                <a:gd name="T62" fmla="*/ 8 w 101"/>
                <a:gd name="T63" fmla="*/ 160 h 162"/>
                <a:gd name="T64" fmla="*/ 8 w 101"/>
                <a:gd name="T65" fmla="*/ 160 h 162"/>
                <a:gd name="T66" fmla="*/ 8 w 101"/>
                <a:gd name="T67" fmla="*/ 160 h 162"/>
                <a:gd name="T68" fmla="*/ 6 w 101"/>
                <a:gd name="T69" fmla="*/ 162 h 162"/>
                <a:gd name="T70" fmla="*/ 6 w 101"/>
                <a:gd name="T71" fmla="*/ 162 h 162"/>
                <a:gd name="T72" fmla="*/ 6 w 101"/>
                <a:gd name="T7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62">
                  <a:moveTo>
                    <a:pt x="6" y="162"/>
                  </a:moveTo>
                  <a:cubicBezTo>
                    <a:pt x="5" y="161"/>
                    <a:pt x="4" y="160"/>
                    <a:pt x="4" y="159"/>
                  </a:cubicBezTo>
                  <a:cubicBezTo>
                    <a:pt x="4" y="159"/>
                    <a:pt x="4" y="159"/>
                    <a:pt x="4" y="159"/>
                  </a:cubicBezTo>
                  <a:cubicBezTo>
                    <a:pt x="4" y="159"/>
                    <a:pt x="4" y="158"/>
                    <a:pt x="5" y="158"/>
                  </a:cubicBezTo>
                  <a:cubicBezTo>
                    <a:pt x="5" y="158"/>
                    <a:pt x="5" y="158"/>
                    <a:pt x="5" y="158"/>
                  </a:cubicBezTo>
                  <a:cubicBezTo>
                    <a:pt x="5" y="158"/>
                    <a:pt x="5" y="158"/>
                    <a:pt x="5" y="158"/>
                  </a:cubicBezTo>
                  <a:cubicBezTo>
                    <a:pt x="5" y="158"/>
                    <a:pt x="5" y="158"/>
                    <a:pt x="5" y="158"/>
                  </a:cubicBezTo>
                  <a:cubicBezTo>
                    <a:pt x="5" y="158"/>
                    <a:pt x="5" y="158"/>
                    <a:pt x="5" y="158"/>
                  </a:cubicBezTo>
                  <a:cubicBezTo>
                    <a:pt x="4" y="147"/>
                    <a:pt x="0" y="137"/>
                    <a:pt x="0" y="125"/>
                  </a:cubicBezTo>
                  <a:cubicBezTo>
                    <a:pt x="0" y="125"/>
                    <a:pt x="0" y="125"/>
                    <a:pt x="0" y="125"/>
                  </a:cubicBezTo>
                  <a:cubicBezTo>
                    <a:pt x="0" y="123"/>
                    <a:pt x="0" y="122"/>
                    <a:pt x="0" y="121"/>
                  </a:cubicBezTo>
                  <a:cubicBezTo>
                    <a:pt x="0" y="121"/>
                    <a:pt x="0" y="121"/>
                    <a:pt x="0" y="121"/>
                  </a:cubicBezTo>
                  <a:cubicBezTo>
                    <a:pt x="2" y="103"/>
                    <a:pt x="8" y="86"/>
                    <a:pt x="16" y="71"/>
                  </a:cubicBezTo>
                  <a:cubicBezTo>
                    <a:pt x="16" y="71"/>
                    <a:pt x="16" y="71"/>
                    <a:pt x="16" y="71"/>
                  </a:cubicBezTo>
                  <a:cubicBezTo>
                    <a:pt x="34" y="36"/>
                    <a:pt x="59" y="10"/>
                    <a:pt x="98" y="1"/>
                  </a:cubicBezTo>
                  <a:cubicBezTo>
                    <a:pt x="98" y="1"/>
                    <a:pt x="98" y="1"/>
                    <a:pt x="98" y="1"/>
                  </a:cubicBezTo>
                  <a:cubicBezTo>
                    <a:pt x="99" y="1"/>
                    <a:pt x="99" y="1"/>
                    <a:pt x="99" y="1"/>
                  </a:cubicBezTo>
                  <a:cubicBezTo>
                    <a:pt x="100" y="0"/>
                    <a:pt x="101" y="1"/>
                    <a:pt x="101" y="2"/>
                  </a:cubicBezTo>
                  <a:cubicBezTo>
                    <a:pt x="101" y="2"/>
                    <a:pt x="101" y="2"/>
                    <a:pt x="101" y="2"/>
                  </a:cubicBezTo>
                  <a:cubicBezTo>
                    <a:pt x="101" y="3"/>
                    <a:pt x="101" y="4"/>
                    <a:pt x="99" y="4"/>
                  </a:cubicBezTo>
                  <a:cubicBezTo>
                    <a:pt x="99" y="4"/>
                    <a:pt x="99" y="4"/>
                    <a:pt x="99" y="4"/>
                  </a:cubicBezTo>
                  <a:cubicBezTo>
                    <a:pt x="62" y="14"/>
                    <a:pt x="37" y="38"/>
                    <a:pt x="20" y="73"/>
                  </a:cubicBezTo>
                  <a:cubicBezTo>
                    <a:pt x="20" y="73"/>
                    <a:pt x="20" y="73"/>
                    <a:pt x="20" y="73"/>
                  </a:cubicBezTo>
                  <a:cubicBezTo>
                    <a:pt x="12" y="88"/>
                    <a:pt x="6" y="105"/>
                    <a:pt x="4" y="121"/>
                  </a:cubicBezTo>
                  <a:cubicBezTo>
                    <a:pt x="4" y="121"/>
                    <a:pt x="4" y="121"/>
                    <a:pt x="4" y="121"/>
                  </a:cubicBezTo>
                  <a:cubicBezTo>
                    <a:pt x="4" y="122"/>
                    <a:pt x="4" y="124"/>
                    <a:pt x="4" y="125"/>
                  </a:cubicBezTo>
                  <a:cubicBezTo>
                    <a:pt x="4" y="125"/>
                    <a:pt x="4" y="125"/>
                    <a:pt x="4" y="125"/>
                  </a:cubicBezTo>
                  <a:cubicBezTo>
                    <a:pt x="4" y="136"/>
                    <a:pt x="8" y="146"/>
                    <a:pt x="9" y="158"/>
                  </a:cubicBezTo>
                  <a:cubicBezTo>
                    <a:pt x="9" y="158"/>
                    <a:pt x="9" y="158"/>
                    <a:pt x="9" y="158"/>
                  </a:cubicBezTo>
                  <a:cubicBezTo>
                    <a:pt x="9" y="158"/>
                    <a:pt x="9" y="158"/>
                    <a:pt x="9" y="158"/>
                  </a:cubicBezTo>
                  <a:cubicBezTo>
                    <a:pt x="9" y="158"/>
                    <a:pt x="9" y="158"/>
                    <a:pt x="9" y="158"/>
                  </a:cubicBezTo>
                  <a:cubicBezTo>
                    <a:pt x="9" y="159"/>
                    <a:pt x="8" y="160"/>
                    <a:pt x="8" y="160"/>
                  </a:cubicBezTo>
                  <a:cubicBezTo>
                    <a:pt x="8" y="160"/>
                    <a:pt x="8" y="160"/>
                    <a:pt x="8" y="160"/>
                  </a:cubicBezTo>
                  <a:cubicBezTo>
                    <a:pt x="8" y="160"/>
                    <a:pt x="8" y="160"/>
                    <a:pt x="8" y="160"/>
                  </a:cubicBezTo>
                  <a:cubicBezTo>
                    <a:pt x="8" y="161"/>
                    <a:pt x="7" y="162"/>
                    <a:pt x="6" y="162"/>
                  </a:cubicBezTo>
                  <a:cubicBezTo>
                    <a:pt x="6" y="162"/>
                    <a:pt x="6" y="162"/>
                    <a:pt x="6" y="162"/>
                  </a:cubicBezTo>
                  <a:cubicBezTo>
                    <a:pt x="6" y="162"/>
                    <a:pt x="6" y="162"/>
                    <a:pt x="6" y="16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726">
              <a:extLst>
                <a:ext uri="{FF2B5EF4-FFF2-40B4-BE49-F238E27FC236}">
                  <a16:creationId xmlns:a16="http://schemas.microsoft.com/office/drawing/2014/main" id="{B638642A-B463-41EB-B902-9C04724FC54B}"/>
                </a:ext>
              </a:extLst>
            </p:cNvPr>
            <p:cNvSpPr>
              <a:spLocks noEditPoints="1"/>
            </p:cNvSpPr>
            <p:nvPr/>
          </p:nvSpPr>
          <p:spPr bwMode="auto">
            <a:xfrm rot="964014">
              <a:off x="8387415" y="-19754"/>
              <a:ext cx="477899" cy="800363"/>
            </a:xfrm>
            <a:custGeom>
              <a:avLst/>
              <a:gdLst>
                <a:gd name="T0" fmla="*/ 0 w 92"/>
                <a:gd name="T1" fmla="*/ 149 h 151"/>
                <a:gd name="T2" fmla="*/ 0 w 92"/>
                <a:gd name="T3" fmla="*/ 147 h 151"/>
                <a:gd name="T4" fmla="*/ 1 w 92"/>
                <a:gd name="T5" fmla="*/ 147 h 151"/>
                <a:gd name="T6" fmla="*/ 1 w 92"/>
                <a:gd name="T7" fmla="*/ 146 h 151"/>
                <a:gd name="T8" fmla="*/ 2 w 92"/>
                <a:gd name="T9" fmla="*/ 144 h 151"/>
                <a:gd name="T10" fmla="*/ 2 w 92"/>
                <a:gd name="T11" fmla="*/ 144 h 151"/>
                <a:gd name="T12" fmla="*/ 2 w 92"/>
                <a:gd name="T13" fmla="*/ 144 h 151"/>
                <a:gd name="T14" fmla="*/ 2 w 92"/>
                <a:gd name="T15" fmla="*/ 144 h 151"/>
                <a:gd name="T16" fmla="*/ 2 w 92"/>
                <a:gd name="T17" fmla="*/ 144 h 151"/>
                <a:gd name="T18" fmla="*/ 2 w 92"/>
                <a:gd name="T19" fmla="*/ 137 h 151"/>
                <a:gd name="T20" fmla="*/ 5 w 92"/>
                <a:gd name="T21" fmla="*/ 120 h 151"/>
                <a:gd name="T22" fmla="*/ 17 w 92"/>
                <a:gd name="T23" fmla="*/ 77 h 151"/>
                <a:gd name="T24" fmla="*/ 44 w 92"/>
                <a:gd name="T25" fmla="*/ 32 h 151"/>
                <a:gd name="T26" fmla="*/ 90 w 92"/>
                <a:gd name="T27" fmla="*/ 1 h 151"/>
                <a:gd name="T28" fmla="*/ 92 w 92"/>
                <a:gd name="T29" fmla="*/ 2 h 151"/>
                <a:gd name="T30" fmla="*/ 91 w 92"/>
                <a:gd name="T31" fmla="*/ 5 h 151"/>
                <a:gd name="T32" fmla="*/ 47 w 92"/>
                <a:gd name="T33" fmla="*/ 35 h 151"/>
                <a:gd name="T34" fmla="*/ 20 w 92"/>
                <a:gd name="T35" fmla="*/ 78 h 151"/>
                <a:gd name="T36" fmla="*/ 9 w 92"/>
                <a:gd name="T37" fmla="*/ 121 h 151"/>
                <a:gd name="T38" fmla="*/ 6 w 92"/>
                <a:gd name="T39" fmla="*/ 138 h 151"/>
                <a:gd name="T40" fmla="*/ 6 w 92"/>
                <a:gd name="T41" fmla="*/ 144 h 151"/>
                <a:gd name="T42" fmla="*/ 6 w 92"/>
                <a:gd name="T43" fmla="*/ 144 h 151"/>
                <a:gd name="T44" fmla="*/ 6 w 92"/>
                <a:gd name="T45" fmla="*/ 144 h 151"/>
                <a:gd name="T46" fmla="*/ 3 w 92"/>
                <a:gd name="T47" fmla="*/ 150 h 151"/>
                <a:gd name="T48" fmla="*/ 3 w 92"/>
                <a:gd name="T49" fmla="*/ 150 h 151"/>
                <a:gd name="T50" fmla="*/ 3 w 92"/>
                <a:gd name="T51" fmla="*/ 150 h 151"/>
                <a:gd name="T52" fmla="*/ 2 w 92"/>
                <a:gd name="T53" fmla="*/ 151 h 151"/>
                <a:gd name="T54" fmla="*/ 2 w 92"/>
                <a:gd name="T55" fmla="*/ 151 h 151"/>
                <a:gd name="T56" fmla="*/ 2 w 92"/>
                <a:gd name="T57" fmla="*/ 151 h 151"/>
                <a:gd name="T58" fmla="*/ 2 w 92"/>
                <a:gd name="T59" fmla="*/ 144 h 151"/>
                <a:gd name="T60" fmla="*/ 2 w 92"/>
                <a:gd name="T61" fmla="*/ 144 h 151"/>
                <a:gd name="T62" fmla="*/ 2 w 92"/>
                <a:gd name="T63" fmla="*/ 144 h 151"/>
                <a:gd name="T64" fmla="*/ 2 w 92"/>
                <a:gd name="T65" fmla="*/ 144 h 151"/>
                <a:gd name="T66" fmla="*/ 2 w 92"/>
                <a:gd name="T67"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151">
                  <a:moveTo>
                    <a:pt x="0" y="149"/>
                  </a:moveTo>
                  <a:cubicBezTo>
                    <a:pt x="0" y="149"/>
                    <a:pt x="0" y="149"/>
                    <a:pt x="0" y="149"/>
                  </a:cubicBezTo>
                  <a:cubicBezTo>
                    <a:pt x="0" y="149"/>
                    <a:pt x="0" y="149"/>
                    <a:pt x="0" y="149"/>
                  </a:cubicBezTo>
                  <a:cubicBezTo>
                    <a:pt x="0" y="147"/>
                    <a:pt x="0" y="148"/>
                    <a:pt x="0" y="147"/>
                  </a:cubicBezTo>
                  <a:cubicBezTo>
                    <a:pt x="0" y="147"/>
                    <a:pt x="0" y="147"/>
                    <a:pt x="0" y="147"/>
                  </a:cubicBezTo>
                  <a:cubicBezTo>
                    <a:pt x="0" y="147"/>
                    <a:pt x="0" y="147"/>
                    <a:pt x="1" y="147"/>
                  </a:cubicBezTo>
                  <a:cubicBezTo>
                    <a:pt x="1" y="147"/>
                    <a:pt x="1" y="147"/>
                    <a:pt x="1" y="147"/>
                  </a:cubicBezTo>
                  <a:cubicBezTo>
                    <a:pt x="1" y="147"/>
                    <a:pt x="1" y="146"/>
                    <a:pt x="1" y="146"/>
                  </a:cubicBezTo>
                  <a:cubicBezTo>
                    <a:pt x="1" y="146"/>
                    <a:pt x="1" y="146"/>
                    <a:pt x="1" y="146"/>
                  </a:cubicBezTo>
                  <a:cubicBezTo>
                    <a:pt x="1" y="145"/>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ubicBezTo>
                    <a:pt x="2" y="141"/>
                    <a:pt x="2" y="139"/>
                    <a:pt x="2" y="137"/>
                  </a:cubicBezTo>
                  <a:cubicBezTo>
                    <a:pt x="2" y="137"/>
                    <a:pt x="2" y="137"/>
                    <a:pt x="2" y="137"/>
                  </a:cubicBezTo>
                  <a:cubicBezTo>
                    <a:pt x="3" y="131"/>
                    <a:pt x="4" y="126"/>
                    <a:pt x="5" y="120"/>
                  </a:cubicBezTo>
                  <a:cubicBezTo>
                    <a:pt x="5" y="120"/>
                    <a:pt x="5" y="120"/>
                    <a:pt x="5" y="120"/>
                  </a:cubicBezTo>
                  <a:cubicBezTo>
                    <a:pt x="7" y="105"/>
                    <a:pt x="11" y="91"/>
                    <a:pt x="17" y="77"/>
                  </a:cubicBezTo>
                  <a:cubicBezTo>
                    <a:pt x="17" y="77"/>
                    <a:pt x="17" y="77"/>
                    <a:pt x="17" y="77"/>
                  </a:cubicBezTo>
                  <a:cubicBezTo>
                    <a:pt x="24" y="59"/>
                    <a:pt x="29" y="45"/>
                    <a:pt x="44" y="32"/>
                  </a:cubicBezTo>
                  <a:cubicBezTo>
                    <a:pt x="44" y="32"/>
                    <a:pt x="44" y="32"/>
                    <a:pt x="44" y="32"/>
                  </a:cubicBezTo>
                  <a:cubicBezTo>
                    <a:pt x="57" y="20"/>
                    <a:pt x="72" y="6"/>
                    <a:pt x="90" y="1"/>
                  </a:cubicBezTo>
                  <a:cubicBezTo>
                    <a:pt x="90" y="1"/>
                    <a:pt x="90" y="1"/>
                    <a:pt x="90" y="1"/>
                  </a:cubicBezTo>
                  <a:cubicBezTo>
                    <a:pt x="91" y="0"/>
                    <a:pt x="92" y="1"/>
                    <a:pt x="92" y="2"/>
                  </a:cubicBezTo>
                  <a:cubicBezTo>
                    <a:pt x="92" y="2"/>
                    <a:pt x="92" y="2"/>
                    <a:pt x="92" y="2"/>
                  </a:cubicBezTo>
                  <a:cubicBezTo>
                    <a:pt x="92" y="3"/>
                    <a:pt x="92" y="4"/>
                    <a:pt x="91" y="5"/>
                  </a:cubicBezTo>
                  <a:cubicBezTo>
                    <a:pt x="91" y="5"/>
                    <a:pt x="91" y="5"/>
                    <a:pt x="91" y="5"/>
                  </a:cubicBezTo>
                  <a:cubicBezTo>
                    <a:pt x="75" y="9"/>
                    <a:pt x="60" y="23"/>
                    <a:pt x="47" y="35"/>
                  </a:cubicBezTo>
                  <a:cubicBezTo>
                    <a:pt x="47" y="35"/>
                    <a:pt x="47" y="35"/>
                    <a:pt x="47" y="35"/>
                  </a:cubicBezTo>
                  <a:cubicBezTo>
                    <a:pt x="33" y="47"/>
                    <a:pt x="28" y="61"/>
                    <a:pt x="20" y="78"/>
                  </a:cubicBezTo>
                  <a:cubicBezTo>
                    <a:pt x="20" y="78"/>
                    <a:pt x="20" y="78"/>
                    <a:pt x="20" y="78"/>
                  </a:cubicBezTo>
                  <a:cubicBezTo>
                    <a:pt x="15" y="92"/>
                    <a:pt x="11" y="106"/>
                    <a:pt x="9" y="121"/>
                  </a:cubicBezTo>
                  <a:cubicBezTo>
                    <a:pt x="9" y="121"/>
                    <a:pt x="9" y="121"/>
                    <a:pt x="9" y="121"/>
                  </a:cubicBezTo>
                  <a:cubicBezTo>
                    <a:pt x="8" y="127"/>
                    <a:pt x="7" y="132"/>
                    <a:pt x="6" y="138"/>
                  </a:cubicBezTo>
                  <a:cubicBezTo>
                    <a:pt x="6" y="138"/>
                    <a:pt x="6" y="138"/>
                    <a:pt x="6" y="138"/>
                  </a:cubicBezTo>
                  <a:cubicBezTo>
                    <a:pt x="6" y="140"/>
                    <a:pt x="6" y="142"/>
                    <a:pt x="6" y="144"/>
                  </a:cubicBezTo>
                  <a:cubicBezTo>
                    <a:pt x="6" y="144"/>
                    <a:pt x="6" y="144"/>
                    <a:pt x="6" y="144"/>
                  </a:cubicBezTo>
                  <a:cubicBezTo>
                    <a:pt x="6" y="144"/>
                    <a:pt x="6" y="144"/>
                    <a:pt x="6" y="144"/>
                  </a:cubicBezTo>
                  <a:cubicBezTo>
                    <a:pt x="6" y="144"/>
                    <a:pt x="6" y="144"/>
                    <a:pt x="6" y="144"/>
                  </a:cubicBezTo>
                  <a:cubicBezTo>
                    <a:pt x="6" y="144"/>
                    <a:pt x="6" y="144"/>
                    <a:pt x="6" y="144"/>
                  </a:cubicBezTo>
                  <a:cubicBezTo>
                    <a:pt x="6" y="147"/>
                    <a:pt x="4" y="149"/>
                    <a:pt x="3" y="150"/>
                  </a:cubicBezTo>
                  <a:cubicBezTo>
                    <a:pt x="3" y="150"/>
                    <a:pt x="3" y="150"/>
                    <a:pt x="3" y="150"/>
                  </a:cubicBezTo>
                  <a:cubicBezTo>
                    <a:pt x="3" y="150"/>
                    <a:pt x="3" y="150"/>
                    <a:pt x="3" y="150"/>
                  </a:cubicBezTo>
                  <a:cubicBezTo>
                    <a:pt x="3" y="150"/>
                    <a:pt x="3" y="150"/>
                    <a:pt x="3" y="150"/>
                  </a:cubicBezTo>
                  <a:cubicBezTo>
                    <a:pt x="3" y="150"/>
                    <a:pt x="3" y="150"/>
                    <a:pt x="3" y="150"/>
                  </a:cubicBezTo>
                  <a:cubicBezTo>
                    <a:pt x="3" y="150"/>
                    <a:pt x="3" y="150"/>
                    <a:pt x="3" y="150"/>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1" y="151"/>
                    <a:pt x="0" y="150"/>
                    <a:pt x="0" y="149"/>
                  </a:cubicBezTo>
                  <a:close/>
                  <a:moveTo>
                    <a:pt x="2" y="144"/>
                  </a:moveTo>
                  <a:cubicBezTo>
                    <a:pt x="2" y="144"/>
                    <a:pt x="2" y="144"/>
                    <a:pt x="2" y="144"/>
                  </a:cubicBezTo>
                  <a:cubicBezTo>
                    <a:pt x="2" y="144"/>
                    <a:pt x="2" y="144"/>
                    <a:pt x="2" y="144"/>
                  </a:cubicBezTo>
                  <a:cubicBezTo>
                    <a:pt x="2" y="144"/>
                    <a:pt x="2" y="144"/>
                    <a:pt x="2" y="144"/>
                  </a:cubicBezTo>
                  <a:cubicBezTo>
                    <a:pt x="2" y="144"/>
                    <a:pt x="2" y="144"/>
                    <a:pt x="2" y="144"/>
                  </a:cubicBezTo>
                  <a:cubicBezTo>
                    <a:pt x="2" y="144"/>
                    <a:pt x="2" y="144"/>
                    <a:pt x="2" y="144"/>
                  </a:cubicBezTo>
                  <a:close/>
                  <a:moveTo>
                    <a:pt x="2" y="144"/>
                  </a:moveTo>
                  <a:cubicBezTo>
                    <a:pt x="2" y="144"/>
                    <a:pt x="2" y="144"/>
                    <a:pt x="2" y="144"/>
                  </a:cubicBezTo>
                  <a:cubicBezTo>
                    <a:pt x="2" y="144"/>
                    <a:pt x="2" y="144"/>
                    <a:pt x="2" y="144"/>
                  </a:cubicBezTo>
                  <a:cubicBezTo>
                    <a:pt x="2" y="144"/>
                    <a:pt x="2" y="144"/>
                    <a:pt x="2" y="14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727">
              <a:extLst>
                <a:ext uri="{FF2B5EF4-FFF2-40B4-BE49-F238E27FC236}">
                  <a16:creationId xmlns:a16="http://schemas.microsoft.com/office/drawing/2014/main" id="{24E259F9-1C41-4FED-A7F7-154718AAB7C4}"/>
                </a:ext>
              </a:extLst>
            </p:cNvPr>
            <p:cNvSpPr/>
            <p:nvPr/>
          </p:nvSpPr>
          <p:spPr bwMode="auto">
            <a:xfrm rot="964014">
              <a:off x="8475877" y="83802"/>
              <a:ext cx="420902" cy="683784"/>
            </a:xfrm>
            <a:custGeom>
              <a:avLst/>
              <a:gdLst>
                <a:gd name="T0" fmla="*/ 1 w 81"/>
                <a:gd name="T1" fmla="*/ 129 h 129"/>
                <a:gd name="T2" fmla="*/ 1 w 81"/>
                <a:gd name="T3" fmla="*/ 126 h 129"/>
                <a:gd name="T4" fmla="*/ 1 w 81"/>
                <a:gd name="T5" fmla="*/ 126 h 129"/>
                <a:gd name="T6" fmla="*/ 24 w 81"/>
                <a:gd name="T7" fmla="*/ 74 h 129"/>
                <a:gd name="T8" fmla="*/ 24 w 81"/>
                <a:gd name="T9" fmla="*/ 74 h 129"/>
                <a:gd name="T10" fmla="*/ 46 w 81"/>
                <a:gd name="T11" fmla="*/ 31 h 129"/>
                <a:gd name="T12" fmla="*/ 46 w 81"/>
                <a:gd name="T13" fmla="*/ 31 h 129"/>
                <a:gd name="T14" fmla="*/ 78 w 81"/>
                <a:gd name="T15" fmla="*/ 0 h 129"/>
                <a:gd name="T16" fmla="*/ 78 w 81"/>
                <a:gd name="T17" fmla="*/ 0 h 129"/>
                <a:gd name="T18" fmla="*/ 78 w 81"/>
                <a:gd name="T19" fmla="*/ 0 h 129"/>
                <a:gd name="T20" fmla="*/ 81 w 81"/>
                <a:gd name="T21" fmla="*/ 1 h 129"/>
                <a:gd name="T22" fmla="*/ 81 w 81"/>
                <a:gd name="T23" fmla="*/ 1 h 129"/>
                <a:gd name="T24" fmla="*/ 79 w 81"/>
                <a:gd name="T25" fmla="*/ 4 h 129"/>
                <a:gd name="T26" fmla="*/ 79 w 81"/>
                <a:gd name="T27" fmla="*/ 4 h 129"/>
                <a:gd name="T28" fmla="*/ 50 w 81"/>
                <a:gd name="T29" fmla="*/ 33 h 129"/>
                <a:gd name="T30" fmla="*/ 50 w 81"/>
                <a:gd name="T31" fmla="*/ 33 h 129"/>
                <a:gd name="T32" fmla="*/ 28 w 81"/>
                <a:gd name="T33" fmla="*/ 76 h 129"/>
                <a:gd name="T34" fmla="*/ 28 w 81"/>
                <a:gd name="T35" fmla="*/ 76 h 129"/>
                <a:gd name="T36" fmla="*/ 4 w 81"/>
                <a:gd name="T37" fmla="*/ 129 h 129"/>
                <a:gd name="T38" fmla="*/ 4 w 81"/>
                <a:gd name="T39" fmla="*/ 129 h 129"/>
                <a:gd name="T40" fmla="*/ 2 w 81"/>
                <a:gd name="T41" fmla="*/ 129 h 129"/>
                <a:gd name="T42" fmla="*/ 2 w 81"/>
                <a:gd name="T43" fmla="*/ 129 h 129"/>
                <a:gd name="T44" fmla="*/ 1 w 81"/>
                <a:gd name="T4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129">
                  <a:moveTo>
                    <a:pt x="1" y="129"/>
                  </a:moveTo>
                  <a:cubicBezTo>
                    <a:pt x="0" y="128"/>
                    <a:pt x="0" y="127"/>
                    <a:pt x="1" y="126"/>
                  </a:cubicBezTo>
                  <a:cubicBezTo>
                    <a:pt x="1" y="126"/>
                    <a:pt x="1" y="126"/>
                    <a:pt x="1" y="126"/>
                  </a:cubicBezTo>
                  <a:cubicBezTo>
                    <a:pt x="11" y="115"/>
                    <a:pt x="18" y="90"/>
                    <a:pt x="24" y="74"/>
                  </a:cubicBezTo>
                  <a:cubicBezTo>
                    <a:pt x="24" y="74"/>
                    <a:pt x="24" y="74"/>
                    <a:pt x="24" y="74"/>
                  </a:cubicBezTo>
                  <a:cubicBezTo>
                    <a:pt x="30" y="59"/>
                    <a:pt x="37" y="45"/>
                    <a:pt x="46" y="31"/>
                  </a:cubicBezTo>
                  <a:cubicBezTo>
                    <a:pt x="46" y="31"/>
                    <a:pt x="46" y="31"/>
                    <a:pt x="46" y="31"/>
                  </a:cubicBezTo>
                  <a:cubicBezTo>
                    <a:pt x="53" y="22"/>
                    <a:pt x="65" y="2"/>
                    <a:pt x="78" y="0"/>
                  </a:cubicBezTo>
                  <a:cubicBezTo>
                    <a:pt x="78" y="0"/>
                    <a:pt x="78" y="0"/>
                    <a:pt x="78" y="0"/>
                  </a:cubicBezTo>
                  <a:cubicBezTo>
                    <a:pt x="78" y="0"/>
                    <a:pt x="78" y="0"/>
                    <a:pt x="78" y="0"/>
                  </a:cubicBezTo>
                  <a:cubicBezTo>
                    <a:pt x="80" y="0"/>
                    <a:pt x="81" y="0"/>
                    <a:pt x="81" y="1"/>
                  </a:cubicBezTo>
                  <a:cubicBezTo>
                    <a:pt x="81" y="1"/>
                    <a:pt x="81" y="1"/>
                    <a:pt x="81" y="1"/>
                  </a:cubicBezTo>
                  <a:cubicBezTo>
                    <a:pt x="81" y="2"/>
                    <a:pt x="80" y="4"/>
                    <a:pt x="79" y="4"/>
                  </a:cubicBezTo>
                  <a:cubicBezTo>
                    <a:pt x="79" y="4"/>
                    <a:pt x="79" y="4"/>
                    <a:pt x="79" y="4"/>
                  </a:cubicBezTo>
                  <a:cubicBezTo>
                    <a:pt x="68" y="5"/>
                    <a:pt x="56" y="24"/>
                    <a:pt x="50" y="33"/>
                  </a:cubicBezTo>
                  <a:cubicBezTo>
                    <a:pt x="50" y="33"/>
                    <a:pt x="50" y="33"/>
                    <a:pt x="50" y="33"/>
                  </a:cubicBezTo>
                  <a:cubicBezTo>
                    <a:pt x="40" y="47"/>
                    <a:pt x="33" y="61"/>
                    <a:pt x="28" y="76"/>
                  </a:cubicBezTo>
                  <a:cubicBezTo>
                    <a:pt x="28" y="76"/>
                    <a:pt x="28" y="76"/>
                    <a:pt x="28" y="76"/>
                  </a:cubicBezTo>
                  <a:cubicBezTo>
                    <a:pt x="21" y="91"/>
                    <a:pt x="15" y="116"/>
                    <a:pt x="4" y="129"/>
                  </a:cubicBezTo>
                  <a:cubicBezTo>
                    <a:pt x="4" y="129"/>
                    <a:pt x="4" y="129"/>
                    <a:pt x="4" y="129"/>
                  </a:cubicBezTo>
                  <a:cubicBezTo>
                    <a:pt x="3" y="129"/>
                    <a:pt x="3" y="129"/>
                    <a:pt x="2" y="129"/>
                  </a:cubicBezTo>
                  <a:cubicBezTo>
                    <a:pt x="2" y="129"/>
                    <a:pt x="2" y="129"/>
                    <a:pt x="2" y="129"/>
                  </a:cubicBezTo>
                  <a:cubicBezTo>
                    <a:pt x="2" y="129"/>
                    <a:pt x="1" y="129"/>
                    <a:pt x="1" y="12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728">
              <a:extLst>
                <a:ext uri="{FF2B5EF4-FFF2-40B4-BE49-F238E27FC236}">
                  <a16:creationId xmlns:a16="http://schemas.microsoft.com/office/drawing/2014/main" id="{6B4647BF-46B8-4F2A-94E1-A6B4B2B22143}"/>
                </a:ext>
              </a:extLst>
            </p:cNvPr>
            <p:cNvSpPr/>
            <p:nvPr/>
          </p:nvSpPr>
          <p:spPr bwMode="auto">
            <a:xfrm rot="964014">
              <a:off x="8603566" y="220569"/>
              <a:ext cx="300331" cy="488737"/>
            </a:xfrm>
            <a:custGeom>
              <a:avLst/>
              <a:gdLst>
                <a:gd name="T0" fmla="*/ 1 w 58"/>
                <a:gd name="T1" fmla="*/ 92 h 92"/>
                <a:gd name="T2" fmla="*/ 0 w 58"/>
                <a:gd name="T3" fmla="*/ 89 h 92"/>
                <a:gd name="T4" fmla="*/ 0 w 58"/>
                <a:gd name="T5" fmla="*/ 89 h 92"/>
                <a:gd name="T6" fmla="*/ 16 w 58"/>
                <a:gd name="T7" fmla="*/ 64 h 92"/>
                <a:gd name="T8" fmla="*/ 16 w 58"/>
                <a:gd name="T9" fmla="*/ 64 h 92"/>
                <a:gd name="T10" fmla="*/ 30 w 58"/>
                <a:gd name="T11" fmla="*/ 38 h 92"/>
                <a:gd name="T12" fmla="*/ 30 w 58"/>
                <a:gd name="T13" fmla="*/ 38 h 92"/>
                <a:gd name="T14" fmla="*/ 54 w 58"/>
                <a:gd name="T15" fmla="*/ 0 h 92"/>
                <a:gd name="T16" fmla="*/ 54 w 58"/>
                <a:gd name="T17" fmla="*/ 0 h 92"/>
                <a:gd name="T18" fmla="*/ 57 w 58"/>
                <a:gd name="T19" fmla="*/ 1 h 92"/>
                <a:gd name="T20" fmla="*/ 57 w 58"/>
                <a:gd name="T21" fmla="*/ 1 h 92"/>
                <a:gd name="T22" fmla="*/ 57 w 58"/>
                <a:gd name="T23" fmla="*/ 4 h 92"/>
                <a:gd name="T24" fmla="*/ 57 w 58"/>
                <a:gd name="T25" fmla="*/ 4 h 92"/>
                <a:gd name="T26" fmla="*/ 33 w 58"/>
                <a:gd name="T27" fmla="*/ 40 h 92"/>
                <a:gd name="T28" fmla="*/ 33 w 58"/>
                <a:gd name="T29" fmla="*/ 40 h 92"/>
                <a:gd name="T30" fmla="*/ 20 w 58"/>
                <a:gd name="T31" fmla="*/ 66 h 92"/>
                <a:gd name="T32" fmla="*/ 20 w 58"/>
                <a:gd name="T33" fmla="*/ 66 h 92"/>
                <a:gd name="T34" fmla="*/ 4 w 58"/>
                <a:gd name="T35" fmla="*/ 91 h 92"/>
                <a:gd name="T36" fmla="*/ 4 w 58"/>
                <a:gd name="T37" fmla="*/ 91 h 92"/>
                <a:gd name="T38" fmla="*/ 2 w 58"/>
                <a:gd name="T39" fmla="*/ 92 h 92"/>
                <a:gd name="T40" fmla="*/ 2 w 58"/>
                <a:gd name="T41" fmla="*/ 92 h 92"/>
                <a:gd name="T42" fmla="*/ 1 w 58"/>
                <a:gd name="T4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92">
                  <a:moveTo>
                    <a:pt x="1" y="92"/>
                  </a:moveTo>
                  <a:cubicBezTo>
                    <a:pt x="0" y="91"/>
                    <a:pt x="0" y="90"/>
                    <a:pt x="0" y="89"/>
                  </a:cubicBezTo>
                  <a:cubicBezTo>
                    <a:pt x="0" y="89"/>
                    <a:pt x="0" y="89"/>
                    <a:pt x="0" y="89"/>
                  </a:cubicBezTo>
                  <a:cubicBezTo>
                    <a:pt x="4" y="80"/>
                    <a:pt x="11" y="73"/>
                    <a:pt x="16" y="64"/>
                  </a:cubicBezTo>
                  <a:cubicBezTo>
                    <a:pt x="16" y="64"/>
                    <a:pt x="16" y="64"/>
                    <a:pt x="16" y="64"/>
                  </a:cubicBezTo>
                  <a:cubicBezTo>
                    <a:pt x="21" y="56"/>
                    <a:pt x="25" y="47"/>
                    <a:pt x="30" y="38"/>
                  </a:cubicBezTo>
                  <a:cubicBezTo>
                    <a:pt x="30" y="38"/>
                    <a:pt x="30" y="38"/>
                    <a:pt x="30" y="38"/>
                  </a:cubicBezTo>
                  <a:cubicBezTo>
                    <a:pt x="36" y="26"/>
                    <a:pt x="42" y="9"/>
                    <a:pt x="54" y="0"/>
                  </a:cubicBezTo>
                  <a:cubicBezTo>
                    <a:pt x="54" y="0"/>
                    <a:pt x="54" y="0"/>
                    <a:pt x="54" y="0"/>
                  </a:cubicBezTo>
                  <a:cubicBezTo>
                    <a:pt x="55" y="0"/>
                    <a:pt x="56" y="0"/>
                    <a:pt x="57" y="1"/>
                  </a:cubicBezTo>
                  <a:cubicBezTo>
                    <a:pt x="57" y="1"/>
                    <a:pt x="57" y="1"/>
                    <a:pt x="57" y="1"/>
                  </a:cubicBezTo>
                  <a:cubicBezTo>
                    <a:pt x="58" y="2"/>
                    <a:pt x="58" y="3"/>
                    <a:pt x="57" y="4"/>
                  </a:cubicBezTo>
                  <a:cubicBezTo>
                    <a:pt x="57" y="4"/>
                    <a:pt x="57" y="4"/>
                    <a:pt x="57" y="4"/>
                  </a:cubicBezTo>
                  <a:cubicBezTo>
                    <a:pt x="46" y="11"/>
                    <a:pt x="40" y="27"/>
                    <a:pt x="33" y="40"/>
                  </a:cubicBezTo>
                  <a:cubicBezTo>
                    <a:pt x="33" y="40"/>
                    <a:pt x="33" y="40"/>
                    <a:pt x="33" y="40"/>
                  </a:cubicBezTo>
                  <a:cubicBezTo>
                    <a:pt x="29" y="48"/>
                    <a:pt x="25" y="58"/>
                    <a:pt x="20" y="66"/>
                  </a:cubicBezTo>
                  <a:cubicBezTo>
                    <a:pt x="20" y="66"/>
                    <a:pt x="20" y="66"/>
                    <a:pt x="20" y="66"/>
                  </a:cubicBezTo>
                  <a:cubicBezTo>
                    <a:pt x="14" y="75"/>
                    <a:pt x="8" y="82"/>
                    <a:pt x="4" y="91"/>
                  </a:cubicBezTo>
                  <a:cubicBezTo>
                    <a:pt x="4" y="91"/>
                    <a:pt x="4" y="91"/>
                    <a:pt x="4" y="91"/>
                  </a:cubicBezTo>
                  <a:cubicBezTo>
                    <a:pt x="3" y="92"/>
                    <a:pt x="3" y="92"/>
                    <a:pt x="2" y="92"/>
                  </a:cubicBezTo>
                  <a:cubicBezTo>
                    <a:pt x="2" y="92"/>
                    <a:pt x="2" y="92"/>
                    <a:pt x="2" y="92"/>
                  </a:cubicBezTo>
                  <a:cubicBezTo>
                    <a:pt x="2" y="92"/>
                    <a:pt x="1" y="92"/>
                    <a:pt x="1" y="9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729">
              <a:extLst>
                <a:ext uri="{FF2B5EF4-FFF2-40B4-BE49-F238E27FC236}">
                  <a16:creationId xmlns:a16="http://schemas.microsoft.com/office/drawing/2014/main" id="{B9E001DD-AF2D-4794-A9E8-9BA242C6DF8C}"/>
                </a:ext>
              </a:extLst>
            </p:cNvPr>
            <p:cNvSpPr/>
            <p:nvPr/>
          </p:nvSpPr>
          <p:spPr bwMode="auto">
            <a:xfrm rot="964014">
              <a:off x="8889398" y="358047"/>
              <a:ext cx="512973" cy="318352"/>
            </a:xfrm>
            <a:custGeom>
              <a:avLst/>
              <a:gdLst>
                <a:gd name="T0" fmla="*/ 95 w 99"/>
                <a:gd name="T1" fmla="*/ 59 h 60"/>
                <a:gd name="T2" fmla="*/ 68 w 99"/>
                <a:gd name="T3" fmla="*/ 33 h 60"/>
                <a:gd name="T4" fmla="*/ 68 w 99"/>
                <a:gd name="T5" fmla="*/ 33 h 60"/>
                <a:gd name="T6" fmla="*/ 0 w 99"/>
                <a:gd name="T7" fmla="*/ 4 h 60"/>
                <a:gd name="T8" fmla="*/ 0 w 99"/>
                <a:gd name="T9" fmla="*/ 4 h 60"/>
                <a:gd name="T10" fmla="*/ 0 w 99"/>
                <a:gd name="T11" fmla="*/ 1 h 60"/>
                <a:gd name="T12" fmla="*/ 0 w 99"/>
                <a:gd name="T13" fmla="*/ 1 h 60"/>
                <a:gd name="T14" fmla="*/ 3 w 99"/>
                <a:gd name="T15" fmla="*/ 1 h 60"/>
                <a:gd name="T16" fmla="*/ 3 w 99"/>
                <a:gd name="T17" fmla="*/ 1 h 60"/>
                <a:gd name="T18" fmla="*/ 69 w 99"/>
                <a:gd name="T19" fmla="*/ 29 h 60"/>
                <a:gd name="T20" fmla="*/ 69 w 99"/>
                <a:gd name="T21" fmla="*/ 29 h 60"/>
                <a:gd name="T22" fmla="*/ 98 w 99"/>
                <a:gd name="T23" fmla="*/ 57 h 60"/>
                <a:gd name="T24" fmla="*/ 98 w 99"/>
                <a:gd name="T25" fmla="*/ 57 h 60"/>
                <a:gd name="T26" fmla="*/ 98 w 99"/>
                <a:gd name="T27" fmla="*/ 60 h 60"/>
                <a:gd name="T28" fmla="*/ 98 w 99"/>
                <a:gd name="T29" fmla="*/ 60 h 60"/>
                <a:gd name="T30" fmla="*/ 96 w 99"/>
                <a:gd name="T31" fmla="*/ 60 h 60"/>
                <a:gd name="T32" fmla="*/ 96 w 99"/>
                <a:gd name="T33" fmla="*/ 60 h 60"/>
                <a:gd name="T34" fmla="*/ 95 w 99"/>
                <a:gd name="T3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60">
                  <a:moveTo>
                    <a:pt x="95" y="59"/>
                  </a:moveTo>
                  <a:cubicBezTo>
                    <a:pt x="87" y="49"/>
                    <a:pt x="80" y="36"/>
                    <a:pt x="68" y="33"/>
                  </a:cubicBezTo>
                  <a:cubicBezTo>
                    <a:pt x="68" y="33"/>
                    <a:pt x="68" y="33"/>
                    <a:pt x="68" y="33"/>
                  </a:cubicBezTo>
                  <a:cubicBezTo>
                    <a:pt x="44" y="25"/>
                    <a:pt x="20" y="23"/>
                    <a:pt x="0" y="4"/>
                  </a:cubicBezTo>
                  <a:cubicBezTo>
                    <a:pt x="0" y="4"/>
                    <a:pt x="0" y="4"/>
                    <a:pt x="0" y="4"/>
                  </a:cubicBezTo>
                  <a:cubicBezTo>
                    <a:pt x="0" y="3"/>
                    <a:pt x="0" y="2"/>
                    <a:pt x="0" y="1"/>
                  </a:cubicBezTo>
                  <a:cubicBezTo>
                    <a:pt x="0" y="1"/>
                    <a:pt x="0" y="1"/>
                    <a:pt x="0" y="1"/>
                  </a:cubicBezTo>
                  <a:cubicBezTo>
                    <a:pt x="1" y="0"/>
                    <a:pt x="2" y="0"/>
                    <a:pt x="3" y="1"/>
                  </a:cubicBezTo>
                  <a:cubicBezTo>
                    <a:pt x="3" y="1"/>
                    <a:pt x="3" y="1"/>
                    <a:pt x="3" y="1"/>
                  </a:cubicBezTo>
                  <a:cubicBezTo>
                    <a:pt x="22" y="19"/>
                    <a:pt x="44" y="21"/>
                    <a:pt x="69" y="29"/>
                  </a:cubicBezTo>
                  <a:cubicBezTo>
                    <a:pt x="69" y="29"/>
                    <a:pt x="69" y="29"/>
                    <a:pt x="69" y="29"/>
                  </a:cubicBezTo>
                  <a:cubicBezTo>
                    <a:pt x="83" y="33"/>
                    <a:pt x="91" y="46"/>
                    <a:pt x="98" y="57"/>
                  </a:cubicBezTo>
                  <a:cubicBezTo>
                    <a:pt x="98" y="57"/>
                    <a:pt x="98" y="57"/>
                    <a:pt x="98" y="57"/>
                  </a:cubicBezTo>
                  <a:cubicBezTo>
                    <a:pt x="99" y="58"/>
                    <a:pt x="99" y="59"/>
                    <a:pt x="98" y="60"/>
                  </a:cubicBezTo>
                  <a:cubicBezTo>
                    <a:pt x="98" y="60"/>
                    <a:pt x="98" y="60"/>
                    <a:pt x="98" y="60"/>
                  </a:cubicBezTo>
                  <a:cubicBezTo>
                    <a:pt x="97" y="60"/>
                    <a:pt x="97" y="60"/>
                    <a:pt x="96" y="60"/>
                  </a:cubicBezTo>
                  <a:cubicBezTo>
                    <a:pt x="96" y="60"/>
                    <a:pt x="96" y="60"/>
                    <a:pt x="96" y="60"/>
                  </a:cubicBezTo>
                  <a:cubicBezTo>
                    <a:pt x="96" y="60"/>
                    <a:pt x="95" y="60"/>
                    <a:pt x="95" y="5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730">
              <a:extLst>
                <a:ext uri="{FF2B5EF4-FFF2-40B4-BE49-F238E27FC236}">
                  <a16:creationId xmlns:a16="http://schemas.microsoft.com/office/drawing/2014/main" id="{4175CC0F-51E1-4B72-BE84-20F823D8D3AE}"/>
                </a:ext>
              </a:extLst>
            </p:cNvPr>
            <p:cNvSpPr/>
            <p:nvPr/>
          </p:nvSpPr>
          <p:spPr bwMode="auto">
            <a:xfrm rot="964014">
              <a:off x="8915064" y="261712"/>
              <a:ext cx="523935" cy="302658"/>
            </a:xfrm>
            <a:custGeom>
              <a:avLst/>
              <a:gdLst>
                <a:gd name="T0" fmla="*/ 97 w 101"/>
                <a:gd name="T1" fmla="*/ 55 h 57"/>
                <a:gd name="T2" fmla="*/ 72 w 101"/>
                <a:gd name="T3" fmla="*/ 27 h 57"/>
                <a:gd name="T4" fmla="*/ 72 w 101"/>
                <a:gd name="T5" fmla="*/ 27 h 57"/>
                <a:gd name="T6" fmla="*/ 45 w 101"/>
                <a:gd name="T7" fmla="*/ 16 h 57"/>
                <a:gd name="T8" fmla="*/ 45 w 101"/>
                <a:gd name="T9" fmla="*/ 16 h 57"/>
                <a:gd name="T10" fmla="*/ 23 w 101"/>
                <a:gd name="T11" fmla="*/ 10 h 57"/>
                <a:gd name="T12" fmla="*/ 23 w 101"/>
                <a:gd name="T13" fmla="*/ 10 h 57"/>
                <a:gd name="T14" fmla="*/ 2 w 101"/>
                <a:gd name="T15" fmla="*/ 4 h 57"/>
                <a:gd name="T16" fmla="*/ 2 w 101"/>
                <a:gd name="T17" fmla="*/ 4 h 57"/>
                <a:gd name="T18" fmla="*/ 0 w 101"/>
                <a:gd name="T19" fmla="*/ 2 h 57"/>
                <a:gd name="T20" fmla="*/ 0 w 101"/>
                <a:gd name="T21" fmla="*/ 2 h 57"/>
                <a:gd name="T22" fmla="*/ 2 w 101"/>
                <a:gd name="T23" fmla="*/ 0 h 57"/>
                <a:gd name="T24" fmla="*/ 2 w 101"/>
                <a:gd name="T25" fmla="*/ 0 h 57"/>
                <a:gd name="T26" fmla="*/ 24 w 101"/>
                <a:gd name="T27" fmla="*/ 6 h 57"/>
                <a:gd name="T28" fmla="*/ 24 w 101"/>
                <a:gd name="T29" fmla="*/ 6 h 57"/>
                <a:gd name="T30" fmla="*/ 46 w 101"/>
                <a:gd name="T31" fmla="*/ 12 h 57"/>
                <a:gd name="T32" fmla="*/ 46 w 101"/>
                <a:gd name="T33" fmla="*/ 12 h 57"/>
                <a:gd name="T34" fmla="*/ 75 w 101"/>
                <a:gd name="T35" fmla="*/ 24 h 57"/>
                <a:gd name="T36" fmla="*/ 75 w 101"/>
                <a:gd name="T37" fmla="*/ 24 h 57"/>
                <a:gd name="T38" fmla="*/ 100 w 101"/>
                <a:gd name="T39" fmla="*/ 54 h 57"/>
                <a:gd name="T40" fmla="*/ 100 w 101"/>
                <a:gd name="T41" fmla="*/ 54 h 57"/>
                <a:gd name="T42" fmla="*/ 99 w 101"/>
                <a:gd name="T43" fmla="*/ 56 h 57"/>
                <a:gd name="T44" fmla="*/ 99 w 101"/>
                <a:gd name="T45" fmla="*/ 56 h 57"/>
                <a:gd name="T46" fmla="*/ 98 w 101"/>
                <a:gd name="T47" fmla="*/ 57 h 57"/>
                <a:gd name="T48" fmla="*/ 98 w 101"/>
                <a:gd name="T49" fmla="*/ 57 h 57"/>
                <a:gd name="T50" fmla="*/ 97 w 101"/>
                <a:gd name="T5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57">
                  <a:moveTo>
                    <a:pt x="97" y="55"/>
                  </a:moveTo>
                  <a:cubicBezTo>
                    <a:pt x="92" y="45"/>
                    <a:pt x="82" y="33"/>
                    <a:pt x="72" y="27"/>
                  </a:cubicBezTo>
                  <a:cubicBezTo>
                    <a:pt x="72" y="27"/>
                    <a:pt x="72" y="27"/>
                    <a:pt x="72" y="27"/>
                  </a:cubicBezTo>
                  <a:cubicBezTo>
                    <a:pt x="64" y="22"/>
                    <a:pt x="55" y="19"/>
                    <a:pt x="45" y="16"/>
                  </a:cubicBezTo>
                  <a:cubicBezTo>
                    <a:pt x="45" y="16"/>
                    <a:pt x="45" y="16"/>
                    <a:pt x="45" y="16"/>
                  </a:cubicBezTo>
                  <a:cubicBezTo>
                    <a:pt x="38" y="14"/>
                    <a:pt x="30" y="12"/>
                    <a:pt x="23" y="10"/>
                  </a:cubicBezTo>
                  <a:cubicBezTo>
                    <a:pt x="23" y="10"/>
                    <a:pt x="23" y="10"/>
                    <a:pt x="23" y="10"/>
                  </a:cubicBezTo>
                  <a:cubicBezTo>
                    <a:pt x="16" y="8"/>
                    <a:pt x="8" y="4"/>
                    <a:pt x="2" y="4"/>
                  </a:cubicBezTo>
                  <a:cubicBezTo>
                    <a:pt x="2" y="4"/>
                    <a:pt x="2" y="4"/>
                    <a:pt x="2" y="4"/>
                  </a:cubicBezTo>
                  <a:cubicBezTo>
                    <a:pt x="1" y="4"/>
                    <a:pt x="0" y="3"/>
                    <a:pt x="0" y="2"/>
                  </a:cubicBezTo>
                  <a:cubicBezTo>
                    <a:pt x="0" y="2"/>
                    <a:pt x="0" y="2"/>
                    <a:pt x="0" y="2"/>
                  </a:cubicBezTo>
                  <a:cubicBezTo>
                    <a:pt x="0" y="0"/>
                    <a:pt x="1" y="0"/>
                    <a:pt x="2" y="0"/>
                  </a:cubicBezTo>
                  <a:cubicBezTo>
                    <a:pt x="2" y="0"/>
                    <a:pt x="2" y="0"/>
                    <a:pt x="2" y="0"/>
                  </a:cubicBezTo>
                  <a:cubicBezTo>
                    <a:pt x="10" y="0"/>
                    <a:pt x="17" y="5"/>
                    <a:pt x="24" y="6"/>
                  </a:cubicBezTo>
                  <a:cubicBezTo>
                    <a:pt x="24" y="6"/>
                    <a:pt x="24" y="6"/>
                    <a:pt x="24" y="6"/>
                  </a:cubicBezTo>
                  <a:cubicBezTo>
                    <a:pt x="31" y="8"/>
                    <a:pt x="39" y="10"/>
                    <a:pt x="46" y="12"/>
                  </a:cubicBezTo>
                  <a:cubicBezTo>
                    <a:pt x="46" y="12"/>
                    <a:pt x="46" y="12"/>
                    <a:pt x="46" y="12"/>
                  </a:cubicBezTo>
                  <a:cubicBezTo>
                    <a:pt x="56" y="15"/>
                    <a:pt x="66" y="18"/>
                    <a:pt x="75" y="24"/>
                  </a:cubicBezTo>
                  <a:cubicBezTo>
                    <a:pt x="75" y="24"/>
                    <a:pt x="75" y="24"/>
                    <a:pt x="75" y="24"/>
                  </a:cubicBezTo>
                  <a:cubicBezTo>
                    <a:pt x="85" y="31"/>
                    <a:pt x="95" y="43"/>
                    <a:pt x="100" y="54"/>
                  </a:cubicBezTo>
                  <a:cubicBezTo>
                    <a:pt x="100" y="54"/>
                    <a:pt x="100" y="54"/>
                    <a:pt x="100" y="54"/>
                  </a:cubicBezTo>
                  <a:cubicBezTo>
                    <a:pt x="101" y="55"/>
                    <a:pt x="100" y="56"/>
                    <a:pt x="99" y="56"/>
                  </a:cubicBezTo>
                  <a:cubicBezTo>
                    <a:pt x="99" y="56"/>
                    <a:pt x="99" y="56"/>
                    <a:pt x="99" y="56"/>
                  </a:cubicBezTo>
                  <a:cubicBezTo>
                    <a:pt x="99" y="57"/>
                    <a:pt x="99" y="57"/>
                    <a:pt x="98" y="57"/>
                  </a:cubicBezTo>
                  <a:cubicBezTo>
                    <a:pt x="98" y="57"/>
                    <a:pt x="98" y="57"/>
                    <a:pt x="98" y="57"/>
                  </a:cubicBezTo>
                  <a:cubicBezTo>
                    <a:pt x="98" y="57"/>
                    <a:pt x="97" y="56"/>
                    <a:pt x="97" y="5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731">
              <a:extLst>
                <a:ext uri="{FF2B5EF4-FFF2-40B4-BE49-F238E27FC236}">
                  <a16:creationId xmlns:a16="http://schemas.microsoft.com/office/drawing/2014/main" id="{69BE1BD4-659E-4AA8-A6C3-FE7BB6069CCA}"/>
                </a:ext>
              </a:extLst>
            </p:cNvPr>
            <p:cNvSpPr/>
            <p:nvPr/>
          </p:nvSpPr>
          <p:spPr bwMode="auto">
            <a:xfrm rot="964014">
              <a:off x="8938244" y="150641"/>
              <a:ext cx="482283" cy="199530"/>
            </a:xfrm>
            <a:custGeom>
              <a:avLst/>
              <a:gdLst>
                <a:gd name="T0" fmla="*/ 89 w 93"/>
                <a:gd name="T1" fmla="*/ 37 h 38"/>
                <a:gd name="T2" fmla="*/ 64 w 93"/>
                <a:gd name="T3" fmla="*/ 12 h 38"/>
                <a:gd name="T4" fmla="*/ 64 w 93"/>
                <a:gd name="T5" fmla="*/ 12 h 38"/>
                <a:gd name="T6" fmla="*/ 35 w 93"/>
                <a:gd name="T7" fmla="*/ 4 h 38"/>
                <a:gd name="T8" fmla="*/ 35 w 93"/>
                <a:gd name="T9" fmla="*/ 4 h 38"/>
                <a:gd name="T10" fmla="*/ 35 w 93"/>
                <a:gd name="T11" fmla="*/ 4 h 38"/>
                <a:gd name="T12" fmla="*/ 35 w 93"/>
                <a:gd name="T13" fmla="*/ 4 h 38"/>
                <a:gd name="T14" fmla="*/ 5 w 93"/>
                <a:gd name="T15" fmla="*/ 8 h 38"/>
                <a:gd name="T16" fmla="*/ 5 w 93"/>
                <a:gd name="T17" fmla="*/ 8 h 38"/>
                <a:gd name="T18" fmla="*/ 2 w 93"/>
                <a:gd name="T19" fmla="*/ 8 h 38"/>
                <a:gd name="T20" fmla="*/ 2 w 93"/>
                <a:gd name="T21" fmla="*/ 8 h 38"/>
                <a:gd name="T22" fmla="*/ 0 w 93"/>
                <a:gd name="T23" fmla="*/ 6 h 38"/>
                <a:gd name="T24" fmla="*/ 0 w 93"/>
                <a:gd name="T25" fmla="*/ 6 h 38"/>
                <a:gd name="T26" fmla="*/ 2 w 93"/>
                <a:gd name="T27" fmla="*/ 4 h 38"/>
                <a:gd name="T28" fmla="*/ 2 w 93"/>
                <a:gd name="T29" fmla="*/ 4 h 38"/>
                <a:gd name="T30" fmla="*/ 5 w 93"/>
                <a:gd name="T31" fmla="*/ 4 h 38"/>
                <a:gd name="T32" fmla="*/ 5 w 93"/>
                <a:gd name="T33" fmla="*/ 4 h 38"/>
                <a:gd name="T34" fmla="*/ 35 w 93"/>
                <a:gd name="T35" fmla="*/ 0 h 38"/>
                <a:gd name="T36" fmla="*/ 35 w 93"/>
                <a:gd name="T37" fmla="*/ 0 h 38"/>
                <a:gd name="T38" fmla="*/ 35 w 93"/>
                <a:gd name="T39" fmla="*/ 0 h 38"/>
                <a:gd name="T40" fmla="*/ 35 w 93"/>
                <a:gd name="T41" fmla="*/ 0 h 38"/>
                <a:gd name="T42" fmla="*/ 66 w 93"/>
                <a:gd name="T43" fmla="*/ 8 h 38"/>
                <a:gd name="T44" fmla="*/ 66 w 93"/>
                <a:gd name="T45" fmla="*/ 8 h 38"/>
                <a:gd name="T46" fmla="*/ 92 w 93"/>
                <a:gd name="T47" fmla="*/ 35 h 38"/>
                <a:gd name="T48" fmla="*/ 92 w 93"/>
                <a:gd name="T49" fmla="*/ 35 h 38"/>
                <a:gd name="T50" fmla="*/ 92 w 93"/>
                <a:gd name="T51" fmla="*/ 37 h 38"/>
                <a:gd name="T52" fmla="*/ 92 w 93"/>
                <a:gd name="T53" fmla="*/ 37 h 38"/>
                <a:gd name="T54" fmla="*/ 91 w 93"/>
                <a:gd name="T55" fmla="*/ 38 h 38"/>
                <a:gd name="T56" fmla="*/ 91 w 93"/>
                <a:gd name="T57" fmla="*/ 38 h 38"/>
                <a:gd name="T58" fmla="*/ 89 w 93"/>
                <a:gd name="T59"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 h="38">
                  <a:moveTo>
                    <a:pt x="89" y="37"/>
                  </a:moveTo>
                  <a:cubicBezTo>
                    <a:pt x="83" y="26"/>
                    <a:pt x="74" y="18"/>
                    <a:pt x="64" y="12"/>
                  </a:cubicBezTo>
                  <a:cubicBezTo>
                    <a:pt x="64" y="12"/>
                    <a:pt x="64" y="12"/>
                    <a:pt x="64" y="12"/>
                  </a:cubicBezTo>
                  <a:cubicBezTo>
                    <a:pt x="55" y="7"/>
                    <a:pt x="46" y="4"/>
                    <a:pt x="35" y="4"/>
                  </a:cubicBezTo>
                  <a:cubicBezTo>
                    <a:pt x="35" y="4"/>
                    <a:pt x="35" y="4"/>
                    <a:pt x="35" y="4"/>
                  </a:cubicBezTo>
                  <a:cubicBezTo>
                    <a:pt x="35" y="4"/>
                    <a:pt x="35" y="4"/>
                    <a:pt x="35" y="4"/>
                  </a:cubicBezTo>
                  <a:cubicBezTo>
                    <a:pt x="35" y="4"/>
                    <a:pt x="35" y="4"/>
                    <a:pt x="35" y="4"/>
                  </a:cubicBezTo>
                  <a:cubicBezTo>
                    <a:pt x="26" y="4"/>
                    <a:pt x="15" y="8"/>
                    <a:pt x="5" y="8"/>
                  </a:cubicBezTo>
                  <a:cubicBezTo>
                    <a:pt x="5" y="8"/>
                    <a:pt x="5" y="8"/>
                    <a:pt x="5" y="8"/>
                  </a:cubicBezTo>
                  <a:cubicBezTo>
                    <a:pt x="4" y="8"/>
                    <a:pt x="3" y="8"/>
                    <a:pt x="2" y="8"/>
                  </a:cubicBezTo>
                  <a:cubicBezTo>
                    <a:pt x="2" y="8"/>
                    <a:pt x="2" y="8"/>
                    <a:pt x="2" y="8"/>
                  </a:cubicBezTo>
                  <a:cubicBezTo>
                    <a:pt x="1" y="8"/>
                    <a:pt x="0" y="7"/>
                    <a:pt x="0" y="6"/>
                  </a:cubicBezTo>
                  <a:cubicBezTo>
                    <a:pt x="0" y="6"/>
                    <a:pt x="0" y="6"/>
                    <a:pt x="0" y="6"/>
                  </a:cubicBezTo>
                  <a:cubicBezTo>
                    <a:pt x="0" y="5"/>
                    <a:pt x="1" y="4"/>
                    <a:pt x="2" y="4"/>
                  </a:cubicBezTo>
                  <a:cubicBezTo>
                    <a:pt x="2" y="4"/>
                    <a:pt x="2" y="4"/>
                    <a:pt x="2" y="4"/>
                  </a:cubicBezTo>
                  <a:cubicBezTo>
                    <a:pt x="3" y="4"/>
                    <a:pt x="4" y="4"/>
                    <a:pt x="5" y="4"/>
                  </a:cubicBezTo>
                  <a:cubicBezTo>
                    <a:pt x="5" y="4"/>
                    <a:pt x="5" y="4"/>
                    <a:pt x="5" y="4"/>
                  </a:cubicBezTo>
                  <a:cubicBezTo>
                    <a:pt x="14" y="4"/>
                    <a:pt x="25" y="0"/>
                    <a:pt x="35" y="0"/>
                  </a:cubicBezTo>
                  <a:cubicBezTo>
                    <a:pt x="35" y="0"/>
                    <a:pt x="35" y="0"/>
                    <a:pt x="35" y="0"/>
                  </a:cubicBezTo>
                  <a:cubicBezTo>
                    <a:pt x="35" y="0"/>
                    <a:pt x="35" y="0"/>
                    <a:pt x="35" y="0"/>
                  </a:cubicBezTo>
                  <a:cubicBezTo>
                    <a:pt x="35" y="0"/>
                    <a:pt x="35" y="0"/>
                    <a:pt x="35" y="0"/>
                  </a:cubicBezTo>
                  <a:cubicBezTo>
                    <a:pt x="46" y="0"/>
                    <a:pt x="56" y="3"/>
                    <a:pt x="66" y="8"/>
                  </a:cubicBezTo>
                  <a:cubicBezTo>
                    <a:pt x="66" y="8"/>
                    <a:pt x="66" y="8"/>
                    <a:pt x="66" y="8"/>
                  </a:cubicBezTo>
                  <a:cubicBezTo>
                    <a:pt x="77" y="14"/>
                    <a:pt x="86" y="23"/>
                    <a:pt x="92" y="35"/>
                  </a:cubicBezTo>
                  <a:cubicBezTo>
                    <a:pt x="92" y="35"/>
                    <a:pt x="92" y="35"/>
                    <a:pt x="92" y="35"/>
                  </a:cubicBezTo>
                  <a:cubicBezTo>
                    <a:pt x="93" y="36"/>
                    <a:pt x="93" y="37"/>
                    <a:pt x="92" y="37"/>
                  </a:cubicBezTo>
                  <a:cubicBezTo>
                    <a:pt x="92" y="37"/>
                    <a:pt x="92" y="37"/>
                    <a:pt x="92" y="37"/>
                  </a:cubicBezTo>
                  <a:cubicBezTo>
                    <a:pt x="91" y="38"/>
                    <a:pt x="91" y="38"/>
                    <a:pt x="91" y="38"/>
                  </a:cubicBezTo>
                  <a:cubicBezTo>
                    <a:pt x="91" y="38"/>
                    <a:pt x="91" y="38"/>
                    <a:pt x="91" y="38"/>
                  </a:cubicBezTo>
                  <a:cubicBezTo>
                    <a:pt x="90" y="38"/>
                    <a:pt x="89" y="37"/>
                    <a:pt x="89" y="3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732">
              <a:extLst>
                <a:ext uri="{FF2B5EF4-FFF2-40B4-BE49-F238E27FC236}">
                  <a16:creationId xmlns:a16="http://schemas.microsoft.com/office/drawing/2014/main" id="{9B6FDD53-616F-484F-8704-3F32566005B5}"/>
                </a:ext>
              </a:extLst>
            </p:cNvPr>
            <p:cNvSpPr/>
            <p:nvPr/>
          </p:nvSpPr>
          <p:spPr bwMode="auto">
            <a:xfrm rot="964014">
              <a:off x="8979857" y="675000"/>
              <a:ext cx="124955" cy="47081"/>
            </a:xfrm>
            <a:custGeom>
              <a:avLst/>
              <a:gdLst>
                <a:gd name="T0" fmla="*/ 1 w 24"/>
                <a:gd name="T1" fmla="*/ 9 h 9"/>
                <a:gd name="T2" fmla="*/ 0 w 24"/>
                <a:gd name="T3" fmla="*/ 7 h 9"/>
                <a:gd name="T4" fmla="*/ 0 w 24"/>
                <a:gd name="T5" fmla="*/ 7 h 9"/>
                <a:gd name="T6" fmla="*/ 13 w 24"/>
                <a:gd name="T7" fmla="*/ 0 h 9"/>
                <a:gd name="T8" fmla="*/ 13 w 24"/>
                <a:gd name="T9" fmla="*/ 0 h 9"/>
                <a:gd name="T10" fmla="*/ 23 w 24"/>
                <a:gd name="T11" fmla="*/ 4 h 9"/>
                <a:gd name="T12" fmla="*/ 23 w 24"/>
                <a:gd name="T13" fmla="*/ 4 h 9"/>
                <a:gd name="T14" fmla="*/ 23 w 24"/>
                <a:gd name="T15" fmla="*/ 6 h 9"/>
                <a:gd name="T16" fmla="*/ 23 w 24"/>
                <a:gd name="T17" fmla="*/ 6 h 9"/>
                <a:gd name="T18" fmla="*/ 20 w 24"/>
                <a:gd name="T19" fmla="*/ 6 h 9"/>
                <a:gd name="T20" fmla="*/ 20 w 24"/>
                <a:gd name="T21" fmla="*/ 6 h 9"/>
                <a:gd name="T22" fmla="*/ 13 w 24"/>
                <a:gd name="T23" fmla="*/ 4 h 9"/>
                <a:gd name="T24" fmla="*/ 13 w 24"/>
                <a:gd name="T25" fmla="*/ 4 h 9"/>
                <a:gd name="T26" fmla="*/ 4 w 24"/>
                <a:gd name="T27" fmla="*/ 8 h 9"/>
                <a:gd name="T28" fmla="*/ 4 w 24"/>
                <a:gd name="T29" fmla="*/ 8 h 9"/>
                <a:gd name="T30" fmla="*/ 4 w 24"/>
                <a:gd name="T31" fmla="*/ 8 h 9"/>
                <a:gd name="T32" fmla="*/ 2 w 24"/>
                <a:gd name="T33" fmla="*/ 9 h 9"/>
                <a:gd name="T34" fmla="*/ 2 w 24"/>
                <a:gd name="T35" fmla="*/ 9 h 9"/>
                <a:gd name="T36" fmla="*/ 1 w 24"/>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1" y="9"/>
                  </a:moveTo>
                  <a:cubicBezTo>
                    <a:pt x="0" y="9"/>
                    <a:pt x="0" y="8"/>
                    <a:pt x="0" y="7"/>
                  </a:cubicBezTo>
                  <a:cubicBezTo>
                    <a:pt x="0" y="7"/>
                    <a:pt x="0" y="7"/>
                    <a:pt x="0" y="7"/>
                  </a:cubicBezTo>
                  <a:cubicBezTo>
                    <a:pt x="2" y="2"/>
                    <a:pt x="8" y="0"/>
                    <a:pt x="13" y="0"/>
                  </a:cubicBezTo>
                  <a:cubicBezTo>
                    <a:pt x="13" y="0"/>
                    <a:pt x="13" y="0"/>
                    <a:pt x="13" y="0"/>
                  </a:cubicBezTo>
                  <a:cubicBezTo>
                    <a:pt x="17" y="0"/>
                    <a:pt x="21" y="1"/>
                    <a:pt x="23" y="4"/>
                  </a:cubicBezTo>
                  <a:cubicBezTo>
                    <a:pt x="23" y="4"/>
                    <a:pt x="23" y="4"/>
                    <a:pt x="23" y="4"/>
                  </a:cubicBezTo>
                  <a:cubicBezTo>
                    <a:pt x="24" y="5"/>
                    <a:pt x="24" y="6"/>
                    <a:pt x="23" y="6"/>
                  </a:cubicBezTo>
                  <a:cubicBezTo>
                    <a:pt x="23" y="6"/>
                    <a:pt x="23" y="6"/>
                    <a:pt x="23" y="6"/>
                  </a:cubicBezTo>
                  <a:cubicBezTo>
                    <a:pt x="22" y="7"/>
                    <a:pt x="21" y="7"/>
                    <a:pt x="20" y="6"/>
                  </a:cubicBezTo>
                  <a:cubicBezTo>
                    <a:pt x="20" y="6"/>
                    <a:pt x="20" y="6"/>
                    <a:pt x="20" y="6"/>
                  </a:cubicBezTo>
                  <a:cubicBezTo>
                    <a:pt x="19" y="5"/>
                    <a:pt x="16" y="4"/>
                    <a:pt x="13" y="4"/>
                  </a:cubicBezTo>
                  <a:cubicBezTo>
                    <a:pt x="13" y="4"/>
                    <a:pt x="13" y="4"/>
                    <a:pt x="13" y="4"/>
                  </a:cubicBezTo>
                  <a:cubicBezTo>
                    <a:pt x="9" y="4"/>
                    <a:pt x="5" y="6"/>
                    <a:pt x="4" y="8"/>
                  </a:cubicBezTo>
                  <a:cubicBezTo>
                    <a:pt x="4" y="8"/>
                    <a:pt x="4" y="8"/>
                    <a:pt x="4" y="8"/>
                  </a:cubicBezTo>
                  <a:cubicBezTo>
                    <a:pt x="4" y="8"/>
                    <a:pt x="4" y="8"/>
                    <a:pt x="4" y="8"/>
                  </a:cubicBezTo>
                  <a:cubicBezTo>
                    <a:pt x="4" y="9"/>
                    <a:pt x="3" y="9"/>
                    <a:pt x="2" y="9"/>
                  </a:cubicBezTo>
                  <a:cubicBezTo>
                    <a:pt x="2" y="9"/>
                    <a:pt x="2" y="9"/>
                    <a:pt x="2" y="9"/>
                  </a:cubicBezTo>
                  <a:cubicBezTo>
                    <a:pt x="2" y="9"/>
                    <a:pt x="2" y="9"/>
                    <a:pt x="1" y="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733">
              <a:extLst>
                <a:ext uri="{FF2B5EF4-FFF2-40B4-BE49-F238E27FC236}">
                  <a16:creationId xmlns:a16="http://schemas.microsoft.com/office/drawing/2014/main" id="{6C9B7658-FAB0-4AEE-A65A-4D1F726A66BF}"/>
                </a:ext>
              </a:extLst>
            </p:cNvPr>
            <p:cNvSpPr/>
            <p:nvPr/>
          </p:nvSpPr>
          <p:spPr bwMode="auto">
            <a:xfrm rot="964014">
              <a:off x="8972095" y="816616"/>
              <a:ext cx="109610" cy="116579"/>
            </a:xfrm>
            <a:custGeom>
              <a:avLst/>
              <a:gdLst>
                <a:gd name="T0" fmla="*/ 8 w 21"/>
                <a:gd name="T1" fmla="*/ 1 h 22"/>
                <a:gd name="T2" fmla="*/ 1 w 21"/>
                <a:gd name="T3" fmla="*/ 10 h 22"/>
                <a:gd name="T4" fmla="*/ 15 w 21"/>
                <a:gd name="T5" fmla="*/ 17 h 22"/>
                <a:gd name="T6" fmla="*/ 8 w 21"/>
                <a:gd name="T7" fmla="*/ 1 h 22"/>
              </a:gdLst>
              <a:ahLst/>
              <a:cxnLst>
                <a:cxn ang="0">
                  <a:pos x="T0" y="T1"/>
                </a:cxn>
                <a:cxn ang="0">
                  <a:pos x="T2" y="T3"/>
                </a:cxn>
                <a:cxn ang="0">
                  <a:pos x="T4" y="T5"/>
                </a:cxn>
                <a:cxn ang="0">
                  <a:pos x="T6" y="T7"/>
                </a:cxn>
              </a:cxnLst>
              <a:rect l="0" t="0" r="r" b="b"/>
              <a:pathLst>
                <a:path w="21" h="22">
                  <a:moveTo>
                    <a:pt x="8" y="1"/>
                  </a:moveTo>
                  <a:cubicBezTo>
                    <a:pt x="8" y="1"/>
                    <a:pt x="0" y="2"/>
                    <a:pt x="1" y="10"/>
                  </a:cubicBezTo>
                  <a:cubicBezTo>
                    <a:pt x="2" y="18"/>
                    <a:pt x="10" y="22"/>
                    <a:pt x="15" y="17"/>
                  </a:cubicBezTo>
                  <a:cubicBezTo>
                    <a:pt x="21" y="13"/>
                    <a:pt x="18" y="0"/>
                    <a:pt x="8" y="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734">
              <a:extLst>
                <a:ext uri="{FF2B5EF4-FFF2-40B4-BE49-F238E27FC236}">
                  <a16:creationId xmlns:a16="http://schemas.microsoft.com/office/drawing/2014/main" id="{101674AA-7A03-4FAE-966F-0AB978CB09A9}"/>
                </a:ext>
              </a:extLst>
            </p:cNvPr>
            <p:cNvSpPr/>
            <p:nvPr/>
          </p:nvSpPr>
          <p:spPr bwMode="auto">
            <a:xfrm rot="964014">
              <a:off x="8304388" y="956969"/>
              <a:ext cx="219220" cy="210740"/>
            </a:xfrm>
            <a:custGeom>
              <a:avLst/>
              <a:gdLst>
                <a:gd name="T0" fmla="*/ 14 w 42"/>
                <a:gd name="T1" fmla="*/ 5 h 40"/>
                <a:gd name="T2" fmla="*/ 5 w 42"/>
                <a:gd name="T3" fmla="*/ 23 h 40"/>
                <a:gd name="T4" fmla="*/ 36 w 42"/>
                <a:gd name="T5" fmla="*/ 21 h 40"/>
                <a:gd name="T6" fmla="*/ 14 w 42"/>
                <a:gd name="T7" fmla="*/ 5 h 40"/>
              </a:gdLst>
              <a:ahLst/>
              <a:cxnLst>
                <a:cxn ang="0">
                  <a:pos x="T0" y="T1"/>
                </a:cxn>
                <a:cxn ang="0">
                  <a:pos x="T2" y="T3"/>
                </a:cxn>
                <a:cxn ang="0">
                  <a:pos x="T4" y="T5"/>
                </a:cxn>
                <a:cxn ang="0">
                  <a:pos x="T6" y="T7"/>
                </a:cxn>
              </a:cxnLst>
              <a:rect l="0" t="0" r="r" b="b"/>
              <a:pathLst>
                <a:path w="42" h="40">
                  <a:moveTo>
                    <a:pt x="14" y="5"/>
                  </a:moveTo>
                  <a:cubicBezTo>
                    <a:pt x="14" y="5"/>
                    <a:pt x="0" y="11"/>
                    <a:pt x="5" y="23"/>
                  </a:cubicBezTo>
                  <a:cubicBezTo>
                    <a:pt x="11" y="35"/>
                    <a:pt x="31" y="40"/>
                    <a:pt x="36" y="21"/>
                  </a:cubicBezTo>
                  <a:cubicBezTo>
                    <a:pt x="42" y="4"/>
                    <a:pt x="23" y="0"/>
                    <a:pt x="14" y="5"/>
                  </a:cubicBezTo>
                  <a:close/>
                </a:path>
              </a:pathLst>
            </a:custGeom>
            <a:solidFill>
              <a:srgbClr val="FAAF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735">
              <a:extLst>
                <a:ext uri="{FF2B5EF4-FFF2-40B4-BE49-F238E27FC236}">
                  <a16:creationId xmlns:a16="http://schemas.microsoft.com/office/drawing/2014/main" id="{08AE4361-08F1-4E74-AB35-FDC60C4F449D}"/>
                </a:ext>
              </a:extLst>
            </p:cNvPr>
            <p:cNvSpPr/>
            <p:nvPr/>
          </p:nvSpPr>
          <p:spPr bwMode="auto">
            <a:xfrm rot="964014">
              <a:off x="8866459" y="994208"/>
              <a:ext cx="212644" cy="208498"/>
            </a:xfrm>
            <a:custGeom>
              <a:avLst/>
              <a:gdLst>
                <a:gd name="T0" fmla="*/ 13 w 41"/>
                <a:gd name="T1" fmla="*/ 5 h 39"/>
                <a:gd name="T2" fmla="*/ 5 w 41"/>
                <a:gd name="T3" fmla="*/ 23 h 39"/>
                <a:gd name="T4" fmla="*/ 36 w 41"/>
                <a:gd name="T5" fmla="*/ 21 h 39"/>
                <a:gd name="T6" fmla="*/ 13 w 41"/>
                <a:gd name="T7" fmla="*/ 5 h 39"/>
              </a:gdLst>
              <a:ahLst/>
              <a:cxnLst>
                <a:cxn ang="0">
                  <a:pos x="T0" y="T1"/>
                </a:cxn>
                <a:cxn ang="0">
                  <a:pos x="T2" y="T3"/>
                </a:cxn>
                <a:cxn ang="0">
                  <a:pos x="T4" y="T5"/>
                </a:cxn>
                <a:cxn ang="0">
                  <a:pos x="T6" y="T7"/>
                </a:cxn>
              </a:cxnLst>
              <a:rect l="0" t="0" r="r" b="b"/>
              <a:pathLst>
                <a:path w="41" h="39">
                  <a:moveTo>
                    <a:pt x="13" y="5"/>
                  </a:moveTo>
                  <a:cubicBezTo>
                    <a:pt x="13" y="5"/>
                    <a:pt x="0" y="11"/>
                    <a:pt x="5" y="23"/>
                  </a:cubicBezTo>
                  <a:cubicBezTo>
                    <a:pt x="10" y="35"/>
                    <a:pt x="30" y="39"/>
                    <a:pt x="36" y="21"/>
                  </a:cubicBezTo>
                  <a:cubicBezTo>
                    <a:pt x="41" y="4"/>
                    <a:pt x="22" y="0"/>
                    <a:pt x="13" y="5"/>
                  </a:cubicBezTo>
                  <a:close/>
                </a:path>
              </a:pathLst>
            </a:custGeom>
            <a:solidFill>
              <a:srgbClr val="FAAF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736">
              <a:extLst>
                <a:ext uri="{FF2B5EF4-FFF2-40B4-BE49-F238E27FC236}">
                  <a16:creationId xmlns:a16="http://schemas.microsoft.com/office/drawing/2014/main" id="{21C87B6D-C571-47BB-AE68-98EDC03A3DAC}"/>
                </a:ext>
              </a:extLst>
            </p:cNvPr>
            <p:cNvSpPr/>
            <p:nvPr/>
          </p:nvSpPr>
          <p:spPr bwMode="auto">
            <a:xfrm rot="964014">
              <a:off x="8358605" y="661720"/>
              <a:ext cx="124955" cy="47081"/>
            </a:xfrm>
            <a:custGeom>
              <a:avLst/>
              <a:gdLst>
                <a:gd name="T0" fmla="*/ 2 w 24"/>
                <a:gd name="T1" fmla="*/ 9 h 9"/>
                <a:gd name="T2" fmla="*/ 0 w 24"/>
                <a:gd name="T3" fmla="*/ 7 h 9"/>
                <a:gd name="T4" fmla="*/ 0 w 24"/>
                <a:gd name="T5" fmla="*/ 7 h 9"/>
                <a:gd name="T6" fmla="*/ 13 w 24"/>
                <a:gd name="T7" fmla="*/ 0 h 9"/>
                <a:gd name="T8" fmla="*/ 13 w 24"/>
                <a:gd name="T9" fmla="*/ 0 h 9"/>
                <a:gd name="T10" fmla="*/ 23 w 24"/>
                <a:gd name="T11" fmla="*/ 4 h 9"/>
                <a:gd name="T12" fmla="*/ 23 w 24"/>
                <a:gd name="T13" fmla="*/ 4 h 9"/>
                <a:gd name="T14" fmla="*/ 23 w 24"/>
                <a:gd name="T15" fmla="*/ 7 h 9"/>
                <a:gd name="T16" fmla="*/ 23 w 24"/>
                <a:gd name="T17" fmla="*/ 7 h 9"/>
                <a:gd name="T18" fmla="*/ 20 w 24"/>
                <a:gd name="T19" fmla="*/ 6 h 9"/>
                <a:gd name="T20" fmla="*/ 20 w 24"/>
                <a:gd name="T21" fmla="*/ 6 h 9"/>
                <a:gd name="T22" fmla="*/ 13 w 24"/>
                <a:gd name="T23" fmla="*/ 4 h 9"/>
                <a:gd name="T24" fmla="*/ 13 w 24"/>
                <a:gd name="T25" fmla="*/ 4 h 9"/>
                <a:gd name="T26" fmla="*/ 4 w 24"/>
                <a:gd name="T27" fmla="*/ 8 h 9"/>
                <a:gd name="T28" fmla="*/ 4 w 24"/>
                <a:gd name="T29" fmla="*/ 8 h 9"/>
                <a:gd name="T30" fmla="*/ 2 w 24"/>
                <a:gd name="T31" fmla="*/ 9 h 9"/>
                <a:gd name="T32" fmla="*/ 2 w 24"/>
                <a:gd name="T33" fmla="*/ 9 h 9"/>
                <a:gd name="T34" fmla="*/ 2 w 2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9">
                  <a:moveTo>
                    <a:pt x="2" y="9"/>
                  </a:moveTo>
                  <a:cubicBezTo>
                    <a:pt x="0" y="9"/>
                    <a:pt x="0" y="8"/>
                    <a:pt x="0" y="7"/>
                  </a:cubicBezTo>
                  <a:cubicBezTo>
                    <a:pt x="0" y="7"/>
                    <a:pt x="0" y="7"/>
                    <a:pt x="0" y="7"/>
                  </a:cubicBezTo>
                  <a:cubicBezTo>
                    <a:pt x="2" y="2"/>
                    <a:pt x="8" y="0"/>
                    <a:pt x="13" y="0"/>
                  </a:cubicBezTo>
                  <a:cubicBezTo>
                    <a:pt x="13" y="0"/>
                    <a:pt x="13" y="0"/>
                    <a:pt x="13" y="0"/>
                  </a:cubicBezTo>
                  <a:cubicBezTo>
                    <a:pt x="17" y="0"/>
                    <a:pt x="21" y="1"/>
                    <a:pt x="23" y="4"/>
                  </a:cubicBezTo>
                  <a:cubicBezTo>
                    <a:pt x="23" y="4"/>
                    <a:pt x="23" y="4"/>
                    <a:pt x="23" y="4"/>
                  </a:cubicBezTo>
                  <a:cubicBezTo>
                    <a:pt x="24" y="5"/>
                    <a:pt x="24" y="6"/>
                    <a:pt x="23" y="7"/>
                  </a:cubicBezTo>
                  <a:cubicBezTo>
                    <a:pt x="23" y="7"/>
                    <a:pt x="23" y="7"/>
                    <a:pt x="23" y="7"/>
                  </a:cubicBezTo>
                  <a:cubicBezTo>
                    <a:pt x="22" y="7"/>
                    <a:pt x="21" y="7"/>
                    <a:pt x="20" y="6"/>
                  </a:cubicBezTo>
                  <a:cubicBezTo>
                    <a:pt x="20" y="6"/>
                    <a:pt x="20" y="6"/>
                    <a:pt x="20" y="6"/>
                  </a:cubicBezTo>
                  <a:cubicBezTo>
                    <a:pt x="19" y="5"/>
                    <a:pt x="16" y="4"/>
                    <a:pt x="13" y="4"/>
                  </a:cubicBezTo>
                  <a:cubicBezTo>
                    <a:pt x="13" y="4"/>
                    <a:pt x="13" y="4"/>
                    <a:pt x="13" y="4"/>
                  </a:cubicBezTo>
                  <a:cubicBezTo>
                    <a:pt x="9" y="4"/>
                    <a:pt x="5" y="6"/>
                    <a:pt x="4" y="8"/>
                  </a:cubicBezTo>
                  <a:cubicBezTo>
                    <a:pt x="4" y="8"/>
                    <a:pt x="4" y="8"/>
                    <a:pt x="4" y="8"/>
                  </a:cubicBezTo>
                  <a:cubicBezTo>
                    <a:pt x="4" y="9"/>
                    <a:pt x="3" y="9"/>
                    <a:pt x="2" y="9"/>
                  </a:cubicBezTo>
                  <a:cubicBezTo>
                    <a:pt x="2" y="9"/>
                    <a:pt x="2" y="9"/>
                    <a:pt x="2" y="9"/>
                  </a:cubicBezTo>
                  <a:cubicBezTo>
                    <a:pt x="2" y="9"/>
                    <a:pt x="2" y="9"/>
                    <a:pt x="2" y="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737">
              <a:extLst>
                <a:ext uri="{FF2B5EF4-FFF2-40B4-BE49-F238E27FC236}">
                  <a16:creationId xmlns:a16="http://schemas.microsoft.com/office/drawing/2014/main" id="{BB01B289-BE6C-4CD6-87B1-74DFCD39B22A}"/>
                </a:ext>
              </a:extLst>
            </p:cNvPr>
            <p:cNvSpPr/>
            <p:nvPr/>
          </p:nvSpPr>
          <p:spPr bwMode="auto">
            <a:xfrm rot="964014">
              <a:off x="8350885" y="803032"/>
              <a:ext cx="107417" cy="116579"/>
            </a:xfrm>
            <a:custGeom>
              <a:avLst/>
              <a:gdLst>
                <a:gd name="T0" fmla="*/ 9 w 21"/>
                <a:gd name="T1" fmla="*/ 1 h 22"/>
                <a:gd name="T2" fmla="*/ 1 w 21"/>
                <a:gd name="T3" fmla="*/ 10 h 22"/>
                <a:gd name="T4" fmla="*/ 15 w 21"/>
                <a:gd name="T5" fmla="*/ 18 h 22"/>
                <a:gd name="T6" fmla="*/ 9 w 21"/>
                <a:gd name="T7" fmla="*/ 1 h 22"/>
              </a:gdLst>
              <a:ahLst/>
              <a:cxnLst>
                <a:cxn ang="0">
                  <a:pos x="T0" y="T1"/>
                </a:cxn>
                <a:cxn ang="0">
                  <a:pos x="T2" y="T3"/>
                </a:cxn>
                <a:cxn ang="0">
                  <a:pos x="T4" y="T5"/>
                </a:cxn>
                <a:cxn ang="0">
                  <a:pos x="T6" y="T7"/>
                </a:cxn>
              </a:cxnLst>
              <a:rect l="0" t="0" r="r" b="b"/>
              <a:pathLst>
                <a:path w="21" h="22">
                  <a:moveTo>
                    <a:pt x="9" y="1"/>
                  </a:moveTo>
                  <a:cubicBezTo>
                    <a:pt x="9" y="1"/>
                    <a:pt x="0" y="2"/>
                    <a:pt x="1" y="10"/>
                  </a:cubicBezTo>
                  <a:cubicBezTo>
                    <a:pt x="2" y="18"/>
                    <a:pt x="10" y="22"/>
                    <a:pt x="15" y="18"/>
                  </a:cubicBezTo>
                  <a:cubicBezTo>
                    <a:pt x="21" y="13"/>
                    <a:pt x="18" y="0"/>
                    <a:pt x="9" y="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738">
              <a:extLst>
                <a:ext uri="{FF2B5EF4-FFF2-40B4-BE49-F238E27FC236}">
                  <a16:creationId xmlns:a16="http://schemas.microsoft.com/office/drawing/2014/main" id="{14D20C0E-2146-43AD-A584-F92727C6D1BE}"/>
                </a:ext>
              </a:extLst>
            </p:cNvPr>
            <p:cNvSpPr/>
            <p:nvPr/>
          </p:nvSpPr>
          <p:spPr bwMode="auto">
            <a:xfrm rot="964014">
              <a:off x="8635041" y="766313"/>
              <a:ext cx="72343" cy="271271"/>
            </a:xfrm>
            <a:custGeom>
              <a:avLst/>
              <a:gdLst>
                <a:gd name="T0" fmla="*/ 7 w 14"/>
                <a:gd name="T1" fmla="*/ 51 h 51"/>
                <a:gd name="T2" fmla="*/ 1 w 14"/>
                <a:gd name="T3" fmla="*/ 42 h 51"/>
                <a:gd name="T4" fmla="*/ 1 w 14"/>
                <a:gd name="T5" fmla="*/ 42 h 51"/>
                <a:gd name="T6" fmla="*/ 9 w 14"/>
                <a:gd name="T7" fmla="*/ 33 h 51"/>
                <a:gd name="T8" fmla="*/ 9 w 14"/>
                <a:gd name="T9" fmla="*/ 33 h 51"/>
                <a:gd name="T10" fmla="*/ 9 w 14"/>
                <a:gd name="T11" fmla="*/ 33 h 51"/>
                <a:gd name="T12" fmla="*/ 9 w 14"/>
                <a:gd name="T13" fmla="*/ 33 h 51"/>
                <a:gd name="T14" fmla="*/ 0 w 14"/>
                <a:gd name="T15" fmla="*/ 3 h 51"/>
                <a:gd name="T16" fmla="*/ 0 w 14"/>
                <a:gd name="T17" fmla="*/ 3 h 51"/>
                <a:gd name="T18" fmla="*/ 2 w 14"/>
                <a:gd name="T19" fmla="*/ 0 h 51"/>
                <a:gd name="T20" fmla="*/ 2 w 14"/>
                <a:gd name="T21" fmla="*/ 0 h 51"/>
                <a:gd name="T22" fmla="*/ 4 w 14"/>
                <a:gd name="T23" fmla="*/ 2 h 51"/>
                <a:gd name="T24" fmla="*/ 4 w 14"/>
                <a:gd name="T25" fmla="*/ 2 h 51"/>
                <a:gd name="T26" fmla="*/ 14 w 14"/>
                <a:gd name="T27" fmla="*/ 35 h 51"/>
                <a:gd name="T28" fmla="*/ 14 w 14"/>
                <a:gd name="T29" fmla="*/ 35 h 51"/>
                <a:gd name="T30" fmla="*/ 13 w 14"/>
                <a:gd name="T31" fmla="*/ 37 h 51"/>
                <a:gd name="T32" fmla="*/ 13 w 14"/>
                <a:gd name="T33" fmla="*/ 37 h 51"/>
                <a:gd name="T34" fmla="*/ 11 w 14"/>
                <a:gd name="T35" fmla="*/ 37 h 51"/>
                <a:gd name="T36" fmla="*/ 11 w 14"/>
                <a:gd name="T37" fmla="*/ 37 h 51"/>
                <a:gd name="T38" fmla="*/ 9 w 14"/>
                <a:gd name="T39" fmla="*/ 37 h 51"/>
                <a:gd name="T40" fmla="*/ 9 w 14"/>
                <a:gd name="T41" fmla="*/ 37 h 51"/>
                <a:gd name="T42" fmla="*/ 5 w 14"/>
                <a:gd name="T43" fmla="*/ 42 h 51"/>
                <a:gd name="T44" fmla="*/ 5 w 14"/>
                <a:gd name="T45" fmla="*/ 42 h 51"/>
                <a:gd name="T46" fmla="*/ 8 w 14"/>
                <a:gd name="T47" fmla="*/ 47 h 51"/>
                <a:gd name="T48" fmla="*/ 8 w 14"/>
                <a:gd name="T49" fmla="*/ 47 h 51"/>
                <a:gd name="T50" fmla="*/ 9 w 14"/>
                <a:gd name="T51" fmla="*/ 50 h 51"/>
                <a:gd name="T52" fmla="*/ 9 w 14"/>
                <a:gd name="T53" fmla="*/ 50 h 51"/>
                <a:gd name="T54" fmla="*/ 7 w 14"/>
                <a:gd name="T55" fmla="*/ 51 h 51"/>
                <a:gd name="T56" fmla="*/ 7 w 14"/>
                <a:gd name="T57" fmla="*/ 51 h 51"/>
                <a:gd name="T58" fmla="*/ 7 w 14"/>
                <a:gd name="T5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51">
                  <a:moveTo>
                    <a:pt x="7" y="51"/>
                  </a:moveTo>
                  <a:cubicBezTo>
                    <a:pt x="2" y="49"/>
                    <a:pt x="1" y="45"/>
                    <a:pt x="1" y="42"/>
                  </a:cubicBezTo>
                  <a:cubicBezTo>
                    <a:pt x="1" y="42"/>
                    <a:pt x="1" y="42"/>
                    <a:pt x="1" y="42"/>
                  </a:cubicBezTo>
                  <a:cubicBezTo>
                    <a:pt x="1" y="38"/>
                    <a:pt x="3" y="33"/>
                    <a:pt x="9" y="33"/>
                  </a:cubicBezTo>
                  <a:cubicBezTo>
                    <a:pt x="9" y="33"/>
                    <a:pt x="9" y="33"/>
                    <a:pt x="9" y="33"/>
                  </a:cubicBezTo>
                  <a:cubicBezTo>
                    <a:pt x="9" y="33"/>
                    <a:pt x="9" y="33"/>
                    <a:pt x="9" y="33"/>
                  </a:cubicBezTo>
                  <a:cubicBezTo>
                    <a:pt x="9" y="33"/>
                    <a:pt x="9" y="33"/>
                    <a:pt x="9" y="33"/>
                  </a:cubicBezTo>
                  <a:cubicBezTo>
                    <a:pt x="6" y="23"/>
                    <a:pt x="3" y="13"/>
                    <a:pt x="0" y="3"/>
                  </a:cubicBezTo>
                  <a:cubicBezTo>
                    <a:pt x="0" y="3"/>
                    <a:pt x="0" y="3"/>
                    <a:pt x="0" y="3"/>
                  </a:cubicBezTo>
                  <a:cubicBezTo>
                    <a:pt x="0" y="1"/>
                    <a:pt x="1" y="0"/>
                    <a:pt x="2" y="0"/>
                  </a:cubicBezTo>
                  <a:cubicBezTo>
                    <a:pt x="2" y="0"/>
                    <a:pt x="2" y="0"/>
                    <a:pt x="2" y="0"/>
                  </a:cubicBezTo>
                  <a:cubicBezTo>
                    <a:pt x="3" y="0"/>
                    <a:pt x="4" y="0"/>
                    <a:pt x="4" y="2"/>
                  </a:cubicBezTo>
                  <a:cubicBezTo>
                    <a:pt x="4" y="2"/>
                    <a:pt x="4" y="2"/>
                    <a:pt x="4" y="2"/>
                  </a:cubicBezTo>
                  <a:cubicBezTo>
                    <a:pt x="7" y="13"/>
                    <a:pt x="11" y="24"/>
                    <a:pt x="14" y="35"/>
                  </a:cubicBezTo>
                  <a:cubicBezTo>
                    <a:pt x="14" y="35"/>
                    <a:pt x="14" y="35"/>
                    <a:pt x="14" y="35"/>
                  </a:cubicBezTo>
                  <a:cubicBezTo>
                    <a:pt x="14" y="36"/>
                    <a:pt x="14" y="37"/>
                    <a:pt x="13" y="37"/>
                  </a:cubicBezTo>
                  <a:cubicBezTo>
                    <a:pt x="13" y="37"/>
                    <a:pt x="13" y="37"/>
                    <a:pt x="13" y="37"/>
                  </a:cubicBezTo>
                  <a:cubicBezTo>
                    <a:pt x="13" y="38"/>
                    <a:pt x="12" y="38"/>
                    <a:pt x="11" y="37"/>
                  </a:cubicBezTo>
                  <a:cubicBezTo>
                    <a:pt x="11" y="37"/>
                    <a:pt x="11" y="37"/>
                    <a:pt x="11" y="37"/>
                  </a:cubicBezTo>
                  <a:cubicBezTo>
                    <a:pt x="10" y="37"/>
                    <a:pt x="9" y="37"/>
                    <a:pt x="9" y="37"/>
                  </a:cubicBezTo>
                  <a:cubicBezTo>
                    <a:pt x="9" y="37"/>
                    <a:pt x="9" y="37"/>
                    <a:pt x="9" y="37"/>
                  </a:cubicBezTo>
                  <a:cubicBezTo>
                    <a:pt x="6" y="37"/>
                    <a:pt x="5" y="39"/>
                    <a:pt x="5" y="42"/>
                  </a:cubicBezTo>
                  <a:cubicBezTo>
                    <a:pt x="5" y="42"/>
                    <a:pt x="5" y="42"/>
                    <a:pt x="5" y="42"/>
                  </a:cubicBezTo>
                  <a:cubicBezTo>
                    <a:pt x="5" y="44"/>
                    <a:pt x="6" y="46"/>
                    <a:pt x="8" y="47"/>
                  </a:cubicBezTo>
                  <a:cubicBezTo>
                    <a:pt x="8" y="47"/>
                    <a:pt x="8" y="47"/>
                    <a:pt x="8" y="47"/>
                  </a:cubicBezTo>
                  <a:cubicBezTo>
                    <a:pt x="9" y="48"/>
                    <a:pt x="10" y="49"/>
                    <a:pt x="9" y="50"/>
                  </a:cubicBezTo>
                  <a:cubicBezTo>
                    <a:pt x="9" y="50"/>
                    <a:pt x="9" y="50"/>
                    <a:pt x="9" y="50"/>
                  </a:cubicBezTo>
                  <a:cubicBezTo>
                    <a:pt x="9" y="50"/>
                    <a:pt x="8" y="51"/>
                    <a:pt x="7" y="51"/>
                  </a:cubicBezTo>
                  <a:cubicBezTo>
                    <a:pt x="7" y="51"/>
                    <a:pt x="7" y="51"/>
                    <a:pt x="7" y="51"/>
                  </a:cubicBezTo>
                  <a:cubicBezTo>
                    <a:pt x="7" y="51"/>
                    <a:pt x="7" y="51"/>
                    <a:pt x="7" y="5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739">
              <a:extLst>
                <a:ext uri="{FF2B5EF4-FFF2-40B4-BE49-F238E27FC236}">
                  <a16:creationId xmlns:a16="http://schemas.microsoft.com/office/drawing/2014/main" id="{A92CD670-F602-453E-B349-06E6334B5414}"/>
                </a:ext>
              </a:extLst>
            </p:cNvPr>
            <p:cNvSpPr/>
            <p:nvPr/>
          </p:nvSpPr>
          <p:spPr bwMode="auto">
            <a:xfrm rot="964014">
              <a:off x="8457377" y="976116"/>
              <a:ext cx="431862" cy="233159"/>
            </a:xfrm>
            <a:custGeom>
              <a:avLst/>
              <a:gdLst>
                <a:gd name="T0" fmla="*/ 1 w 83"/>
                <a:gd name="T1" fmla="*/ 25 h 44"/>
                <a:gd name="T2" fmla="*/ 1 w 83"/>
                <a:gd name="T3" fmla="*/ 25 h 44"/>
                <a:gd name="T4" fmla="*/ 2 w 83"/>
                <a:gd name="T5" fmla="*/ 22 h 44"/>
                <a:gd name="T6" fmla="*/ 2 w 83"/>
                <a:gd name="T7" fmla="*/ 22 h 44"/>
                <a:gd name="T8" fmla="*/ 5 w 83"/>
                <a:gd name="T9" fmla="*/ 24 h 44"/>
                <a:gd name="T10" fmla="*/ 5 w 83"/>
                <a:gd name="T11" fmla="*/ 24 h 44"/>
                <a:gd name="T12" fmla="*/ 5 w 83"/>
                <a:gd name="T13" fmla="*/ 26 h 44"/>
                <a:gd name="T14" fmla="*/ 5 w 83"/>
                <a:gd name="T15" fmla="*/ 26 h 44"/>
                <a:gd name="T16" fmla="*/ 9 w 83"/>
                <a:gd name="T17" fmla="*/ 32 h 44"/>
                <a:gd name="T18" fmla="*/ 9 w 83"/>
                <a:gd name="T19" fmla="*/ 32 h 44"/>
                <a:gd name="T20" fmla="*/ 30 w 83"/>
                <a:gd name="T21" fmla="*/ 40 h 44"/>
                <a:gd name="T22" fmla="*/ 30 w 83"/>
                <a:gd name="T23" fmla="*/ 40 h 44"/>
                <a:gd name="T24" fmla="*/ 47 w 83"/>
                <a:gd name="T25" fmla="*/ 38 h 44"/>
                <a:gd name="T26" fmla="*/ 47 w 83"/>
                <a:gd name="T27" fmla="*/ 38 h 44"/>
                <a:gd name="T28" fmla="*/ 79 w 83"/>
                <a:gd name="T29" fmla="*/ 5 h 44"/>
                <a:gd name="T30" fmla="*/ 79 w 83"/>
                <a:gd name="T31" fmla="*/ 5 h 44"/>
                <a:gd name="T32" fmla="*/ 79 w 83"/>
                <a:gd name="T33" fmla="*/ 3 h 44"/>
                <a:gd name="T34" fmla="*/ 79 w 83"/>
                <a:gd name="T35" fmla="*/ 3 h 44"/>
                <a:gd name="T36" fmla="*/ 81 w 83"/>
                <a:gd name="T37" fmla="*/ 0 h 44"/>
                <a:gd name="T38" fmla="*/ 81 w 83"/>
                <a:gd name="T39" fmla="*/ 0 h 44"/>
                <a:gd name="T40" fmla="*/ 83 w 83"/>
                <a:gd name="T41" fmla="*/ 2 h 44"/>
                <a:gd name="T42" fmla="*/ 83 w 83"/>
                <a:gd name="T43" fmla="*/ 2 h 44"/>
                <a:gd name="T44" fmla="*/ 83 w 83"/>
                <a:gd name="T45" fmla="*/ 5 h 44"/>
                <a:gd name="T46" fmla="*/ 83 w 83"/>
                <a:gd name="T47" fmla="*/ 5 h 44"/>
                <a:gd name="T48" fmla="*/ 48 w 83"/>
                <a:gd name="T49" fmla="*/ 42 h 44"/>
                <a:gd name="T50" fmla="*/ 48 w 83"/>
                <a:gd name="T51" fmla="*/ 42 h 44"/>
                <a:gd name="T52" fmla="*/ 30 w 83"/>
                <a:gd name="T53" fmla="*/ 44 h 44"/>
                <a:gd name="T54" fmla="*/ 30 w 83"/>
                <a:gd name="T55" fmla="*/ 44 h 44"/>
                <a:gd name="T56" fmla="*/ 30 w 83"/>
                <a:gd name="T57" fmla="*/ 44 h 44"/>
                <a:gd name="T58" fmla="*/ 30 w 83"/>
                <a:gd name="T59" fmla="*/ 44 h 44"/>
                <a:gd name="T60" fmla="*/ 1 w 83"/>
                <a:gd name="T61"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44">
                  <a:moveTo>
                    <a:pt x="1" y="25"/>
                  </a:moveTo>
                  <a:cubicBezTo>
                    <a:pt x="1" y="25"/>
                    <a:pt x="1" y="25"/>
                    <a:pt x="1" y="25"/>
                  </a:cubicBezTo>
                  <a:cubicBezTo>
                    <a:pt x="0" y="24"/>
                    <a:pt x="1" y="23"/>
                    <a:pt x="2" y="22"/>
                  </a:cubicBezTo>
                  <a:cubicBezTo>
                    <a:pt x="2" y="22"/>
                    <a:pt x="2" y="22"/>
                    <a:pt x="2" y="22"/>
                  </a:cubicBezTo>
                  <a:cubicBezTo>
                    <a:pt x="3" y="22"/>
                    <a:pt x="4" y="23"/>
                    <a:pt x="5" y="24"/>
                  </a:cubicBezTo>
                  <a:cubicBezTo>
                    <a:pt x="5" y="24"/>
                    <a:pt x="5" y="24"/>
                    <a:pt x="5" y="24"/>
                  </a:cubicBezTo>
                  <a:cubicBezTo>
                    <a:pt x="5" y="24"/>
                    <a:pt x="5" y="25"/>
                    <a:pt x="5" y="26"/>
                  </a:cubicBezTo>
                  <a:cubicBezTo>
                    <a:pt x="5" y="26"/>
                    <a:pt x="5" y="26"/>
                    <a:pt x="5" y="26"/>
                  </a:cubicBezTo>
                  <a:cubicBezTo>
                    <a:pt x="6" y="28"/>
                    <a:pt x="7" y="30"/>
                    <a:pt x="9" y="32"/>
                  </a:cubicBezTo>
                  <a:cubicBezTo>
                    <a:pt x="9" y="32"/>
                    <a:pt x="9" y="32"/>
                    <a:pt x="9" y="32"/>
                  </a:cubicBezTo>
                  <a:cubicBezTo>
                    <a:pt x="13" y="36"/>
                    <a:pt x="19" y="40"/>
                    <a:pt x="30" y="40"/>
                  </a:cubicBezTo>
                  <a:cubicBezTo>
                    <a:pt x="30" y="40"/>
                    <a:pt x="30" y="40"/>
                    <a:pt x="30" y="40"/>
                  </a:cubicBezTo>
                  <a:cubicBezTo>
                    <a:pt x="35" y="40"/>
                    <a:pt x="40" y="39"/>
                    <a:pt x="47" y="38"/>
                  </a:cubicBezTo>
                  <a:cubicBezTo>
                    <a:pt x="47" y="38"/>
                    <a:pt x="47" y="38"/>
                    <a:pt x="47" y="38"/>
                  </a:cubicBezTo>
                  <a:cubicBezTo>
                    <a:pt x="77" y="29"/>
                    <a:pt x="79" y="12"/>
                    <a:pt x="79" y="5"/>
                  </a:cubicBezTo>
                  <a:cubicBezTo>
                    <a:pt x="79" y="5"/>
                    <a:pt x="79" y="5"/>
                    <a:pt x="79" y="5"/>
                  </a:cubicBezTo>
                  <a:cubicBezTo>
                    <a:pt x="79" y="3"/>
                    <a:pt x="79" y="3"/>
                    <a:pt x="79" y="3"/>
                  </a:cubicBezTo>
                  <a:cubicBezTo>
                    <a:pt x="79" y="3"/>
                    <a:pt x="79" y="3"/>
                    <a:pt x="79" y="3"/>
                  </a:cubicBezTo>
                  <a:cubicBezTo>
                    <a:pt x="79" y="1"/>
                    <a:pt x="80" y="0"/>
                    <a:pt x="81" y="0"/>
                  </a:cubicBezTo>
                  <a:cubicBezTo>
                    <a:pt x="81" y="0"/>
                    <a:pt x="81" y="0"/>
                    <a:pt x="81" y="0"/>
                  </a:cubicBezTo>
                  <a:cubicBezTo>
                    <a:pt x="82" y="0"/>
                    <a:pt x="83" y="1"/>
                    <a:pt x="83" y="2"/>
                  </a:cubicBezTo>
                  <a:cubicBezTo>
                    <a:pt x="83" y="2"/>
                    <a:pt x="83" y="2"/>
                    <a:pt x="83" y="2"/>
                  </a:cubicBezTo>
                  <a:cubicBezTo>
                    <a:pt x="83" y="2"/>
                    <a:pt x="83" y="3"/>
                    <a:pt x="83" y="5"/>
                  </a:cubicBezTo>
                  <a:cubicBezTo>
                    <a:pt x="83" y="5"/>
                    <a:pt x="83" y="5"/>
                    <a:pt x="83" y="5"/>
                  </a:cubicBezTo>
                  <a:cubicBezTo>
                    <a:pt x="83" y="13"/>
                    <a:pt x="80" y="33"/>
                    <a:pt x="48" y="42"/>
                  </a:cubicBezTo>
                  <a:cubicBezTo>
                    <a:pt x="48" y="42"/>
                    <a:pt x="48" y="42"/>
                    <a:pt x="48" y="42"/>
                  </a:cubicBezTo>
                  <a:cubicBezTo>
                    <a:pt x="41" y="43"/>
                    <a:pt x="35" y="44"/>
                    <a:pt x="30" y="44"/>
                  </a:cubicBezTo>
                  <a:cubicBezTo>
                    <a:pt x="30" y="44"/>
                    <a:pt x="30" y="44"/>
                    <a:pt x="30" y="44"/>
                  </a:cubicBezTo>
                  <a:cubicBezTo>
                    <a:pt x="30" y="44"/>
                    <a:pt x="30" y="44"/>
                    <a:pt x="30" y="44"/>
                  </a:cubicBezTo>
                  <a:cubicBezTo>
                    <a:pt x="30" y="44"/>
                    <a:pt x="30" y="44"/>
                    <a:pt x="30" y="44"/>
                  </a:cubicBezTo>
                  <a:cubicBezTo>
                    <a:pt x="5" y="44"/>
                    <a:pt x="1" y="25"/>
                    <a:pt x="1" y="2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740">
              <a:extLst>
                <a:ext uri="{FF2B5EF4-FFF2-40B4-BE49-F238E27FC236}">
                  <a16:creationId xmlns:a16="http://schemas.microsoft.com/office/drawing/2014/main" id="{F5C0A75C-F821-4390-AEEC-855CAAA8529A}"/>
                </a:ext>
              </a:extLst>
            </p:cNvPr>
            <p:cNvSpPr/>
            <p:nvPr/>
          </p:nvSpPr>
          <p:spPr bwMode="auto">
            <a:xfrm rot="964014">
              <a:off x="8320257" y="1338183"/>
              <a:ext cx="278408" cy="186078"/>
            </a:xfrm>
            <a:custGeom>
              <a:avLst/>
              <a:gdLst>
                <a:gd name="T0" fmla="*/ 31 w 54"/>
                <a:gd name="T1" fmla="*/ 35 h 35"/>
                <a:gd name="T2" fmla="*/ 15 w 54"/>
                <a:gd name="T3" fmla="*/ 22 h 35"/>
                <a:gd name="T4" fmla="*/ 15 w 54"/>
                <a:gd name="T5" fmla="*/ 22 h 35"/>
                <a:gd name="T6" fmla="*/ 1 w 54"/>
                <a:gd name="T7" fmla="*/ 3 h 35"/>
                <a:gd name="T8" fmla="*/ 1 w 54"/>
                <a:gd name="T9" fmla="*/ 3 h 35"/>
                <a:gd name="T10" fmla="*/ 1 w 54"/>
                <a:gd name="T11" fmla="*/ 0 h 35"/>
                <a:gd name="T12" fmla="*/ 1 w 54"/>
                <a:gd name="T13" fmla="*/ 0 h 35"/>
                <a:gd name="T14" fmla="*/ 4 w 54"/>
                <a:gd name="T15" fmla="*/ 1 h 35"/>
                <a:gd name="T16" fmla="*/ 4 w 54"/>
                <a:gd name="T17" fmla="*/ 1 h 35"/>
                <a:gd name="T18" fmla="*/ 18 w 54"/>
                <a:gd name="T19" fmla="*/ 19 h 35"/>
                <a:gd name="T20" fmla="*/ 18 w 54"/>
                <a:gd name="T21" fmla="*/ 19 h 35"/>
                <a:gd name="T22" fmla="*/ 32 w 54"/>
                <a:gd name="T23" fmla="*/ 31 h 35"/>
                <a:gd name="T24" fmla="*/ 32 w 54"/>
                <a:gd name="T25" fmla="*/ 31 h 35"/>
                <a:gd name="T26" fmla="*/ 33 w 54"/>
                <a:gd name="T27" fmla="*/ 31 h 35"/>
                <a:gd name="T28" fmla="*/ 33 w 54"/>
                <a:gd name="T29" fmla="*/ 31 h 35"/>
                <a:gd name="T30" fmla="*/ 42 w 54"/>
                <a:gd name="T31" fmla="*/ 24 h 35"/>
                <a:gd name="T32" fmla="*/ 42 w 54"/>
                <a:gd name="T33" fmla="*/ 24 h 35"/>
                <a:gd name="T34" fmla="*/ 49 w 54"/>
                <a:gd name="T35" fmla="*/ 11 h 35"/>
                <a:gd name="T36" fmla="*/ 49 w 54"/>
                <a:gd name="T37" fmla="*/ 11 h 35"/>
                <a:gd name="T38" fmla="*/ 49 w 54"/>
                <a:gd name="T39" fmla="*/ 11 h 35"/>
                <a:gd name="T40" fmla="*/ 52 w 54"/>
                <a:gd name="T41" fmla="*/ 10 h 35"/>
                <a:gd name="T42" fmla="*/ 52 w 54"/>
                <a:gd name="T43" fmla="*/ 10 h 35"/>
                <a:gd name="T44" fmla="*/ 53 w 54"/>
                <a:gd name="T45" fmla="*/ 13 h 35"/>
                <a:gd name="T46" fmla="*/ 53 w 54"/>
                <a:gd name="T47" fmla="*/ 13 h 35"/>
                <a:gd name="T48" fmla="*/ 45 w 54"/>
                <a:gd name="T49" fmla="*/ 26 h 35"/>
                <a:gd name="T50" fmla="*/ 45 w 54"/>
                <a:gd name="T51" fmla="*/ 26 h 35"/>
                <a:gd name="T52" fmla="*/ 33 w 54"/>
                <a:gd name="T53" fmla="*/ 35 h 35"/>
                <a:gd name="T54" fmla="*/ 33 w 54"/>
                <a:gd name="T55" fmla="*/ 35 h 35"/>
                <a:gd name="T56" fmla="*/ 31 w 54"/>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35">
                  <a:moveTo>
                    <a:pt x="31" y="35"/>
                  </a:moveTo>
                  <a:cubicBezTo>
                    <a:pt x="25" y="33"/>
                    <a:pt x="19" y="25"/>
                    <a:pt x="15" y="22"/>
                  </a:cubicBezTo>
                  <a:cubicBezTo>
                    <a:pt x="15" y="22"/>
                    <a:pt x="15" y="22"/>
                    <a:pt x="15" y="22"/>
                  </a:cubicBezTo>
                  <a:cubicBezTo>
                    <a:pt x="11" y="17"/>
                    <a:pt x="7" y="13"/>
                    <a:pt x="1" y="3"/>
                  </a:cubicBezTo>
                  <a:cubicBezTo>
                    <a:pt x="1" y="3"/>
                    <a:pt x="1" y="3"/>
                    <a:pt x="1" y="3"/>
                  </a:cubicBezTo>
                  <a:cubicBezTo>
                    <a:pt x="0" y="2"/>
                    <a:pt x="0" y="1"/>
                    <a:pt x="1" y="0"/>
                  </a:cubicBezTo>
                  <a:cubicBezTo>
                    <a:pt x="1" y="0"/>
                    <a:pt x="1" y="0"/>
                    <a:pt x="1" y="0"/>
                  </a:cubicBezTo>
                  <a:cubicBezTo>
                    <a:pt x="2" y="0"/>
                    <a:pt x="3" y="0"/>
                    <a:pt x="4" y="1"/>
                  </a:cubicBezTo>
                  <a:cubicBezTo>
                    <a:pt x="4" y="1"/>
                    <a:pt x="4" y="1"/>
                    <a:pt x="4" y="1"/>
                  </a:cubicBezTo>
                  <a:cubicBezTo>
                    <a:pt x="10" y="11"/>
                    <a:pt x="14" y="14"/>
                    <a:pt x="18" y="19"/>
                  </a:cubicBezTo>
                  <a:cubicBezTo>
                    <a:pt x="18" y="19"/>
                    <a:pt x="18" y="19"/>
                    <a:pt x="18" y="19"/>
                  </a:cubicBezTo>
                  <a:cubicBezTo>
                    <a:pt x="21" y="22"/>
                    <a:pt x="28" y="30"/>
                    <a:pt x="32" y="31"/>
                  </a:cubicBezTo>
                  <a:cubicBezTo>
                    <a:pt x="32" y="31"/>
                    <a:pt x="32" y="31"/>
                    <a:pt x="32" y="31"/>
                  </a:cubicBezTo>
                  <a:cubicBezTo>
                    <a:pt x="32" y="31"/>
                    <a:pt x="32" y="31"/>
                    <a:pt x="33" y="31"/>
                  </a:cubicBezTo>
                  <a:cubicBezTo>
                    <a:pt x="33" y="31"/>
                    <a:pt x="33" y="31"/>
                    <a:pt x="33" y="31"/>
                  </a:cubicBezTo>
                  <a:cubicBezTo>
                    <a:pt x="35" y="31"/>
                    <a:pt x="39" y="28"/>
                    <a:pt x="42" y="24"/>
                  </a:cubicBezTo>
                  <a:cubicBezTo>
                    <a:pt x="42" y="24"/>
                    <a:pt x="42" y="24"/>
                    <a:pt x="42" y="24"/>
                  </a:cubicBezTo>
                  <a:cubicBezTo>
                    <a:pt x="46" y="19"/>
                    <a:pt x="48" y="14"/>
                    <a:pt x="49" y="11"/>
                  </a:cubicBezTo>
                  <a:cubicBezTo>
                    <a:pt x="49" y="11"/>
                    <a:pt x="49" y="11"/>
                    <a:pt x="49" y="11"/>
                  </a:cubicBezTo>
                  <a:cubicBezTo>
                    <a:pt x="49" y="11"/>
                    <a:pt x="49" y="11"/>
                    <a:pt x="49" y="11"/>
                  </a:cubicBezTo>
                  <a:cubicBezTo>
                    <a:pt x="50" y="10"/>
                    <a:pt x="51" y="10"/>
                    <a:pt x="52" y="10"/>
                  </a:cubicBezTo>
                  <a:cubicBezTo>
                    <a:pt x="52" y="10"/>
                    <a:pt x="52" y="10"/>
                    <a:pt x="52" y="10"/>
                  </a:cubicBezTo>
                  <a:cubicBezTo>
                    <a:pt x="53" y="11"/>
                    <a:pt x="54" y="12"/>
                    <a:pt x="53" y="13"/>
                  </a:cubicBezTo>
                  <a:cubicBezTo>
                    <a:pt x="53" y="13"/>
                    <a:pt x="53" y="13"/>
                    <a:pt x="53" y="13"/>
                  </a:cubicBezTo>
                  <a:cubicBezTo>
                    <a:pt x="52" y="16"/>
                    <a:pt x="49" y="22"/>
                    <a:pt x="45" y="26"/>
                  </a:cubicBezTo>
                  <a:cubicBezTo>
                    <a:pt x="45" y="26"/>
                    <a:pt x="45" y="26"/>
                    <a:pt x="45" y="26"/>
                  </a:cubicBezTo>
                  <a:cubicBezTo>
                    <a:pt x="42" y="31"/>
                    <a:pt x="38" y="35"/>
                    <a:pt x="33" y="35"/>
                  </a:cubicBezTo>
                  <a:cubicBezTo>
                    <a:pt x="33" y="35"/>
                    <a:pt x="33" y="35"/>
                    <a:pt x="33" y="35"/>
                  </a:cubicBezTo>
                  <a:cubicBezTo>
                    <a:pt x="32" y="35"/>
                    <a:pt x="32" y="35"/>
                    <a:pt x="31" y="3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741">
              <a:extLst>
                <a:ext uri="{FF2B5EF4-FFF2-40B4-BE49-F238E27FC236}">
                  <a16:creationId xmlns:a16="http://schemas.microsoft.com/office/drawing/2014/main" id="{7004DBE9-36CF-46EF-8FE0-D6BD06AA720A}"/>
                </a:ext>
              </a:extLst>
            </p:cNvPr>
            <p:cNvSpPr/>
            <p:nvPr/>
          </p:nvSpPr>
          <p:spPr bwMode="auto">
            <a:xfrm rot="964014">
              <a:off x="8275393" y="1306323"/>
              <a:ext cx="65766" cy="531333"/>
            </a:xfrm>
            <a:custGeom>
              <a:avLst/>
              <a:gdLst>
                <a:gd name="T0" fmla="*/ 9 w 13"/>
                <a:gd name="T1" fmla="*/ 98 h 100"/>
                <a:gd name="T2" fmla="*/ 0 w 13"/>
                <a:gd name="T3" fmla="*/ 2 h 100"/>
                <a:gd name="T4" fmla="*/ 0 w 13"/>
                <a:gd name="T5" fmla="*/ 2 h 100"/>
                <a:gd name="T6" fmla="*/ 0 w 13"/>
                <a:gd name="T7" fmla="*/ 2 h 100"/>
                <a:gd name="T8" fmla="*/ 2 w 13"/>
                <a:gd name="T9" fmla="*/ 0 h 100"/>
                <a:gd name="T10" fmla="*/ 2 w 13"/>
                <a:gd name="T11" fmla="*/ 0 h 100"/>
                <a:gd name="T12" fmla="*/ 4 w 13"/>
                <a:gd name="T13" fmla="*/ 2 h 100"/>
                <a:gd name="T14" fmla="*/ 4 w 13"/>
                <a:gd name="T15" fmla="*/ 2 h 100"/>
                <a:gd name="T16" fmla="*/ 13 w 13"/>
                <a:gd name="T17" fmla="*/ 98 h 100"/>
                <a:gd name="T18" fmla="*/ 13 w 13"/>
                <a:gd name="T19" fmla="*/ 98 h 100"/>
                <a:gd name="T20" fmla="*/ 11 w 13"/>
                <a:gd name="T21" fmla="*/ 100 h 100"/>
                <a:gd name="T22" fmla="*/ 11 w 13"/>
                <a:gd name="T23" fmla="*/ 100 h 100"/>
                <a:gd name="T24" fmla="*/ 11 w 13"/>
                <a:gd name="T25" fmla="*/ 100 h 100"/>
                <a:gd name="T26" fmla="*/ 11 w 13"/>
                <a:gd name="T27" fmla="*/ 100 h 100"/>
                <a:gd name="T28" fmla="*/ 9 w 13"/>
                <a:gd name="T29"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00">
                  <a:moveTo>
                    <a:pt x="9" y="98"/>
                  </a:moveTo>
                  <a:cubicBezTo>
                    <a:pt x="6" y="75"/>
                    <a:pt x="0" y="2"/>
                    <a:pt x="0" y="2"/>
                  </a:cubicBezTo>
                  <a:cubicBezTo>
                    <a:pt x="0" y="2"/>
                    <a:pt x="0" y="2"/>
                    <a:pt x="0" y="2"/>
                  </a:cubicBezTo>
                  <a:cubicBezTo>
                    <a:pt x="0" y="2"/>
                    <a:pt x="0" y="2"/>
                    <a:pt x="0" y="2"/>
                  </a:cubicBezTo>
                  <a:cubicBezTo>
                    <a:pt x="0" y="1"/>
                    <a:pt x="1" y="0"/>
                    <a:pt x="2" y="0"/>
                  </a:cubicBezTo>
                  <a:cubicBezTo>
                    <a:pt x="2" y="0"/>
                    <a:pt x="2" y="0"/>
                    <a:pt x="2" y="0"/>
                  </a:cubicBezTo>
                  <a:cubicBezTo>
                    <a:pt x="3" y="0"/>
                    <a:pt x="4" y="1"/>
                    <a:pt x="4" y="2"/>
                  </a:cubicBezTo>
                  <a:cubicBezTo>
                    <a:pt x="4" y="2"/>
                    <a:pt x="4" y="2"/>
                    <a:pt x="4" y="2"/>
                  </a:cubicBezTo>
                  <a:cubicBezTo>
                    <a:pt x="4" y="2"/>
                    <a:pt x="10" y="75"/>
                    <a:pt x="13" y="98"/>
                  </a:cubicBezTo>
                  <a:cubicBezTo>
                    <a:pt x="13" y="98"/>
                    <a:pt x="13" y="98"/>
                    <a:pt x="13" y="98"/>
                  </a:cubicBezTo>
                  <a:cubicBezTo>
                    <a:pt x="13" y="99"/>
                    <a:pt x="12" y="100"/>
                    <a:pt x="11" y="100"/>
                  </a:cubicBezTo>
                  <a:cubicBezTo>
                    <a:pt x="11" y="100"/>
                    <a:pt x="11" y="100"/>
                    <a:pt x="11" y="100"/>
                  </a:cubicBezTo>
                  <a:cubicBezTo>
                    <a:pt x="11" y="100"/>
                    <a:pt x="11" y="100"/>
                    <a:pt x="11" y="100"/>
                  </a:cubicBezTo>
                  <a:cubicBezTo>
                    <a:pt x="11" y="100"/>
                    <a:pt x="11" y="100"/>
                    <a:pt x="11" y="100"/>
                  </a:cubicBezTo>
                  <a:cubicBezTo>
                    <a:pt x="10" y="100"/>
                    <a:pt x="9" y="99"/>
                    <a:pt x="9" y="9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742">
              <a:extLst>
                <a:ext uri="{FF2B5EF4-FFF2-40B4-BE49-F238E27FC236}">
                  <a16:creationId xmlns:a16="http://schemas.microsoft.com/office/drawing/2014/main" id="{E53B0444-CDC6-46E8-BB51-EF79C424834D}"/>
                </a:ext>
              </a:extLst>
            </p:cNvPr>
            <p:cNvSpPr/>
            <p:nvPr/>
          </p:nvSpPr>
          <p:spPr bwMode="auto">
            <a:xfrm rot="964014">
              <a:off x="8938980" y="1325978"/>
              <a:ext cx="201682" cy="544785"/>
            </a:xfrm>
            <a:custGeom>
              <a:avLst/>
              <a:gdLst>
                <a:gd name="T0" fmla="*/ 34 w 39"/>
                <a:gd name="T1" fmla="*/ 101 h 103"/>
                <a:gd name="T2" fmla="*/ 1 w 39"/>
                <a:gd name="T3" fmla="*/ 3 h 103"/>
                <a:gd name="T4" fmla="*/ 1 w 39"/>
                <a:gd name="T5" fmla="*/ 3 h 103"/>
                <a:gd name="T6" fmla="*/ 1 w 39"/>
                <a:gd name="T7" fmla="*/ 3 h 103"/>
                <a:gd name="T8" fmla="*/ 2 w 39"/>
                <a:gd name="T9" fmla="*/ 1 h 103"/>
                <a:gd name="T10" fmla="*/ 2 w 39"/>
                <a:gd name="T11" fmla="*/ 1 h 103"/>
                <a:gd name="T12" fmla="*/ 4 w 39"/>
                <a:gd name="T13" fmla="*/ 2 h 103"/>
                <a:gd name="T14" fmla="*/ 4 w 39"/>
                <a:gd name="T15" fmla="*/ 2 h 103"/>
                <a:gd name="T16" fmla="*/ 21 w 39"/>
                <a:gd name="T17" fmla="*/ 50 h 103"/>
                <a:gd name="T18" fmla="*/ 21 w 39"/>
                <a:gd name="T19" fmla="*/ 50 h 103"/>
                <a:gd name="T20" fmla="*/ 38 w 39"/>
                <a:gd name="T21" fmla="*/ 100 h 103"/>
                <a:gd name="T22" fmla="*/ 38 w 39"/>
                <a:gd name="T23" fmla="*/ 100 h 103"/>
                <a:gd name="T24" fmla="*/ 37 w 39"/>
                <a:gd name="T25" fmla="*/ 102 h 103"/>
                <a:gd name="T26" fmla="*/ 37 w 39"/>
                <a:gd name="T27" fmla="*/ 102 h 103"/>
                <a:gd name="T28" fmla="*/ 36 w 39"/>
                <a:gd name="T29" fmla="*/ 103 h 103"/>
                <a:gd name="T30" fmla="*/ 36 w 39"/>
                <a:gd name="T31" fmla="*/ 103 h 103"/>
                <a:gd name="T32" fmla="*/ 34 w 39"/>
                <a:gd name="T33" fmla="*/ 10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03">
                  <a:moveTo>
                    <a:pt x="34" y="101"/>
                  </a:moveTo>
                  <a:cubicBezTo>
                    <a:pt x="33" y="99"/>
                    <a:pt x="1" y="3"/>
                    <a:pt x="1" y="3"/>
                  </a:cubicBezTo>
                  <a:cubicBezTo>
                    <a:pt x="1" y="3"/>
                    <a:pt x="1" y="3"/>
                    <a:pt x="1" y="3"/>
                  </a:cubicBezTo>
                  <a:cubicBezTo>
                    <a:pt x="1" y="3"/>
                    <a:pt x="1" y="3"/>
                    <a:pt x="1" y="3"/>
                  </a:cubicBezTo>
                  <a:cubicBezTo>
                    <a:pt x="0" y="2"/>
                    <a:pt x="1" y="1"/>
                    <a:pt x="2" y="1"/>
                  </a:cubicBezTo>
                  <a:cubicBezTo>
                    <a:pt x="2" y="1"/>
                    <a:pt x="2" y="1"/>
                    <a:pt x="2" y="1"/>
                  </a:cubicBezTo>
                  <a:cubicBezTo>
                    <a:pt x="3" y="0"/>
                    <a:pt x="4" y="1"/>
                    <a:pt x="4" y="2"/>
                  </a:cubicBezTo>
                  <a:cubicBezTo>
                    <a:pt x="4" y="2"/>
                    <a:pt x="4" y="2"/>
                    <a:pt x="4" y="2"/>
                  </a:cubicBezTo>
                  <a:cubicBezTo>
                    <a:pt x="4" y="2"/>
                    <a:pt x="13" y="26"/>
                    <a:pt x="21" y="50"/>
                  </a:cubicBezTo>
                  <a:cubicBezTo>
                    <a:pt x="21" y="50"/>
                    <a:pt x="21" y="50"/>
                    <a:pt x="21" y="50"/>
                  </a:cubicBezTo>
                  <a:cubicBezTo>
                    <a:pt x="29" y="74"/>
                    <a:pt x="38" y="99"/>
                    <a:pt x="38" y="100"/>
                  </a:cubicBezTo>
                  <a:cubicBezTo>
                    <a:pt x="38" y="100"/>
                    <a:pt x="38" y="100"/>
                    <a:pt x="38" y="100"/>
                  </a:cubicBezTo>
                  <a:cubicBezTo>
                    <a:pt x="39" y="101"/>
                    <a:pt x="38" y="102"/>
                    <a:pt x="37" y="102"/>
                  </a:cubicBezTo>
                  <a:cubicBezTo>
                    <a:pt x="37" y="102"/>
                    <a:pt x="37" y="102"/>
                    <a:pt x="37" y="102"/>
                  </a:cubicBezTo>
                  <a:cubicBezTo>
                    <a:pt x="37" y="102"/>
                    <a:pt x="37" y="103"/>
                    <a:pt x="36" y="103"/>
                  </a:cubicBezTo>
                  <a:cubicBezTo>
                    <a:pt x="36" y="103"/>
                    <a:pt x="36" y="103"/>
                    <a:pt x="36" y="103"/>
                  </a:cubicBezTo>
                  <a:cubicBezTo>
                    <a:pt x="36" y="103"/>
                    <a:pt x="35" y="102"/>
                    <a:pt x="34" y="10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743">
              <a:extLst>
                <a:ext uri="{FF2B5EF4-FFF2-40B4-BE49-F238E27FC236}">
                  <a16:creationId xmlns:a16="http://schemas.microsoft.com/office/drawing/2014/main" id="{B8F91A0B-47CA-46C1-BF08-30419C071640}"/>
                </a:ext>
              </a:extLst>
            </p:cNvPr>
            <p:cNvSpPr/>
            <p:nvPr/>
          </p:nvSpPr>
          <p:spPr bwMode="auto">
            <a:xfrm rot="964014">
              <a:off x="8579127" y="1503056"/>
              <a:ext cx="76727" cy="89676"/>
            </a:xfrm>
            <a:custGeom>
              <a:avLst/>
              <a:gdLst>
                <a:gd name="T0" fmla="*/ 4 w 15"/>
                <a:gd name="T1" fmla="*/ 2 h 17"/>
                <a:gd name="T2" fmla="*/ 1 w 15"/>
                <a:gd name="T3" fmla="*/ 8 h 17"/>
                <a:gd name="T4" fmla="*/ 12 w 15"/>
                <a:gd name="T5" fmla="*/ 11 h 17"/>
                <a:gd name="T6" fmla="*/ 4 w 15"/>
                <a:gd name="T7" fmla="*/ 2 h 17"/>
              </a:gdLst>
              <a:ahLst/>
              <a:cxnLst>
                <a:cxn ang="0">
                  <a:pos x="T0" y="T1"/>
                </a:cxn>
                <a:cxn ang="0">
                  <a:pos x="T2" y="T3"/>
                </a:cxn>
                <a:cxn ang="0">
                  <a:pos x="T4" y="T5"/>
                </a:cxn>
                <a:cxn ang="0">
                  <a:pos x="T6" y="T7"/>
                </a:cxn>
              </a:cxnLst>
              <a:rect l="0" t="0" r="r" b="b"/>
              <a:pathLst>
                <a:path w="15" h="17">
                  <a:moveTo>
                    <a:pt x="4" y="2"/>
                  </a:moveTo>
                  <a:cubicBezTo>
                    <a:pt x="4" y="2"/>
                    <a:pt x="0" y="2"/>
                    <a:pt x="1" y="8"/>
                  </a:cubicBezTo>
                  <a:cubicBezTo>
                    <a:pt x="1" y="14"/>
                    <a:pt x="8" y="17"/>
                    <a:pt x="12" y="11"/>
                  </a:cubicBezTo>
                  <a:cubicBezTo>
                    <a:pt x="15" y="6"/>
                    <a:pt x="10" y="0"/>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744">
              <a:extLst>
                <a:ext uri="{FF2B5EF4-FFF2-40B4-BE49-F238E27FC236}">
                  <a16:creationId xmlns:a16="http://schemas.microsoft.com/office/drawing/2014/main" id="{9030A21C-FC33-4EE9-A266-AD89E1859B30}"/>
                </a:ext>
              </a:extLst>
            </p:cNvPr>
            <p:cNvSpPr>
              <a:spLocks noEditPoints="1"/>
            </p:cNvSpPr>
            <p:nvPr/>
          </p:nvSpPr>
          <p:spPr bwMode="auto">
            <a:xfrm rot="964014">
              <a:off x="8568999" y="1501626"/>
              <a:ext cx="87687" cy="85193"/>
            </a:xfrm>
            <a:custGeom>
              <a:avLst/>
              <a:gdLst>
                <a:gd name="T0" fmla="*/ 9 w 17"/>
                <a:gd name="T1" fmla="*/ 16 h 16"/>
                <a:gd name="T2" fmla="*/ 1 w 17"/>
                <a:gd name="T3" fmla="*/ 8 h 16"/>
                <a:gd name="T4" fmla="*/ 1 w 17"/>
                <a:gd name="T5" fmla="*/ 8 h 16"/>
                <a:gd name="T6" fmla="*/ 1 w 17"/>
                <a:gd name="T7" fmla="*/ 7 h 16"/>
                <a:gd name="T8" fmla="*/ 1 w 17"/>
                <a:gd name="T9" fmla="*/ 7 h 16"/>
                <a:gd name="T10" fmla="*/ 3 w 17"/>
                <a:gd name="T11" fmla="*/ 1 h 16"/>
                <a:gd name="T12" fmla="*/ 3 w 17"/>
                <a:gd name="T13" fmla="*/ 1 h 16"/>
                <a:gd name="T14" fmla="*/ 6 w 17"/>
                <a:gd name="T15" fmla="*/ 1 h 16"/>
                <a:gd name="T16" fmla="*/ 6 w 17"/>
                <a:gd name="T17" fmla="*/ 1 h 16"/>
                <a:gd name="T18" fmla="*/ 9 w 17"/>
                <a:gd name="T19" fmla="*/ 0 h 16"/>
                <a:gd name="T20" fmla="*/ 9 w 17"/>
                <a:gd name="T21" fmla="*/ 0 h 16"/>
                <a:gd name="T22" fmla="*/ 17 w 17"/>
                <a:gd name="T23" fmla="*/ 8 h 16"/>
                <a:gd name="T24" fmla="*/ 17 w 17"/>
                <a:gd name="T25" fmla="*/ 8 h 16"/>
                <a:gd name="T26" fmla="*/ 15 w 17"/>
                <a:gd name="T27" fmla="*/ 13 h 16"/>
                <a:gd name="T28" fmla="*/ 15 w 17"/>
                <a:gd name="T29" fmla="*/ 13 h 16"/>
                <a:gd name="T30" fmla="*/ 9 w 17"/>
                <a:gd name="T31" fmla="*/ 16 h 16"/>
                <a:gd name="T32" fmla="*/ 9 w 17"/>
                <a:gd name="T33" fmla="*/ 16 h 16"/>
                <a:gd name="T34" fmla="*/ 9 w 17"/>
                <a:gd name="T35" fmla="*/ 16 h 16"/>
                <a:gd name="T36" fmla="*/ 5 w 17"/>
                <a:gd name="T37" fmla="*/ 5 h 16"/>
                <a:gd name="T38" fmla="*/ 5 w 17"/>
                <a:gd name="T39" fmla="*/ 7 h 16"/>
                <a:gd name="T40" fmla="*/ 5 w 17"/>
                <a:gd name="T41" fmla="*/ 7 h 16"/>
                <a:gd name="T42" fmla="*/ 5 w 17"/>
                <a:gd name="T43" fmla="*/ 8 h 16"/>
                <a:gd name="T44" fmla="*/ 5 w 17"/>
                <a:gd name="T45" fmla="*/ 8 h 16"/>
                <a:gd name="T46" fmla="*/ 9 w 17"/>
                <a:gd name="T47" fmla="*/ 12 h 16"/>
                <a:gd name="T48" fmla="*/ 9 w 17"/>
                <a:gd name="T49" fmla="*/ 12 h 16"/>
                <a:gd name="T50" fmla="*/ 12 w 17"/>
                <a:gd name="T51" fmla="*/ 10 h 16"/>
                <a:gd name="T52" fmla="*/ 12 w 17"/>
                <a:gd name="T53" fmla="*/ 10 h 16"/>
                <a:gd name="T54" fmla="*/ 13 w 17"/>
                <a:gd name="T55" fmla="*/ 8 h 16"/>
                <a:gd name="T56" fmla="*/ 13 w 17"/>
                <a:gd name="T57" fmla="*/ 8 h 16"/>
                <a:gd name="T58" fmla="*/ 9 w 17"/>
                <a:gd name="T59" fmla="*/ 4 h 16"/>
                <a:gd name="T60" fmla="*/ 9 w 17"/>
                <a:gd name="T61" fmla="*/ 4 h 16"/>
                <a:gd name="T62" fmla="*/ 7 w 17"/>
                <a:gd name="T63" fmla="*/ 4 h 16"/>
                <a:gd name="T64" fmla="*/ 7 w 17"/>
                <a:gd name="T65" fmla="*/ 4 h 16"/>
                <a:gd name="T66" fmla="*/ 6 w 17"/>
                <a:gd name="T67" fmla="*/ 4 h 16"/>
                <a:gd name="T68" fmla="*/ 6 w 17"/>
                <a:gd name="T69" fmla="*/ 4 h 16"/>
                <a:gd name="T70" fmla="*/ 5 w 17"/>
                <a:gd name="T71" fmla="*/ 5 h 16"/>
                <a:gd name="T72" fmla="*/ 6 w 17"/>
                <a:gd name="T73" fmla="*/ 2 h 16"/>
                <a:gd name="T74" fmla="*/ 7 w 17"/>
                <a:gd name="T75" fmla="*/ 1 h 16"/>
                <a:gd name="T76" fmla="*/ 6 w 17"/>
                <a:gd name="T7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16">
                  <a:moveTo>
                    <a:pt x="9" y="16"/>
                  </a:moveTo>
                  <a:cubicBezTo>
                    <a:pt x="4" y="16"/>
                    <a:pt x="1" y="13"/>
                    <a:pt x="1" y="8"/>
                  </a:cubicBezTo>
                  <a:cubicBezTo>
                    <a:pt x="1" y="8"/>
                    <a:pt x="1" y="8"/>
                    <a:pt x="1" y="8"/>
                  </a:cubicBezTo>
                  <a:cubicBezTo>
                    <a:pt x="1" y="8"/>
                    <a:pt x="1" y="7"/>
                    <a:pt x="1" y="7"/>
                  </a:cubicBezTo>
                  <a:cubicBezTo>
                    <a:pt x="1" y="7"/>
                    <a:pt x="1" y="7"/>
                    <a:pt x="1" y="7"/>
                  </a:cubicBezTo>
                  <a:cubicBezTo>
                    <a:pt x="0" y="4"/>
                    <a:pt x="2" y="2"/>
                    <a:pt x="3" y="1"/>
                  </a:cubicBezTo>
                  <a:cubicBezTo>
                    <a:pt x="3" y="1"/>
                    <a:pt x="3" y="1"/>
                    <a:pt x="3" y="1"/>
                  </a:cubicBezTo>
                  <a:cubicBezTo>
                    <a:pt x="4" y="1"/>
                    <a:pt x="5" y="1"/>
                    <a:pt x="6" y="1"/>
                  </a:cubicBezTo>
                  <a:cubicBezTo>
                    <a:pt x="6" y="1"/>
                    <a:pt x="6" y="1"/>
                    <a:pt x="6" y="1"/>
                  </a:cubicBezTo>
                  <a:cubicBezTo>
                    <a:pt x="7" y="0"/>
                    <a:pt x="8" y="0"/>
                    <a:pt x="9" y="0"/>
                  </a:cubicBezTo>
                  <a:cubicBezTo>
                    <a:pt x="9" y="0"/>
                    <a:pt x="9" y="0"/>
                    <a:pt x="9" y="0"/>
                  </a:cubicBezTo>
                  <a:cubicBezTo>
                    <a:pt x="13" y="0"/>
                    <a:pt x="17" y="4"/>
                    <a:pt x="17" y="8"/>
                  </a:cubicBezTo>
                  <a:cubicBezTo>
                    <a:pt x="17" y="8"/>
                    <a:pt x="17" y="8"/>
                    <a:pt x="17" y="8"/>
                  </a:cubicBezTo>
                  <a:cubicBezTo>
                    <a:pt x="17" y="9"/>
                    <a:pt x="16" y="11"/>
                    <a:pt x="15" y="13"/>
                  </a:cubicBezTo>
                  <a:cubicBezTo>
                    <a:pt x="15" y="13"/>
                    <a:pt x="15" y="13"/>
                    <a:pt x="15" y="13"/>
                  </a:cubicBezTo>
                  <a:cubicBezTo>
                    <a:pt x="14" y="15"/>
                    <a:pt x="11" y="16"/>
                    <a:pt x="9" y="16"/>
                  </a:cubicBezTo>
                  <a:cubicBezTo>
                    <a:pt x="9" y="16"/>
                    <a:pt x="9" y="16"/>
                    <a:pt x="9" y="16"/>
                  </a:cubicBezTo>
                  <a:cubicBezTo>
                    <a:pt x="9" y="16"/>
                    <a:pt x="9" y="16"/>
                    <a:pt x="9" y="16"/>
                  </a:cubicBezTo>
                  <a:close/>
                  <a:moveTo>
                    <a:pt x="5" y="5"/>
                  </a:moveTo>
                  <a:cubicBezTo>
                    <a:pt x="5" y="5"/>
                    <a:pt x="5" y="5"/>
                    <a:pt x="5" y="7"/>
                  </a:cubicBezTo>
                  <a:cubicBezTo>
                    <a:pt x="5" y="7"/>
                    <a:pt x="5" y="7"/>
                    <a:pt x="5" y="7"/>
                  </a:cubicBezTo>
                  <a:cubicBezTo>
                    <a:pt x="5" y="7"/>
                    <a:pt x="5" y="7"/>
                    <a:pt x="5" y="8"/>
                  </a:cubicBezTo>
                  <a:cubicBezTo>
                    <a:pt x="5" y="8"/>
                    <a:pt x="5" y="8"/>
                    <a:pt x="5" y="8"/>
                  </a:cubicBezTo>
                  <a:cubicBezTo>
                    <a:pt x="5" y="10"/>
                    <a:pt x="7" y="13"/>
                    <a:pt x="9" y="12"/>
                  </a:cubicBezTo>
                  <a:cubicBezTo>
                    <a:pt x="9" y="12"/>
                    <a:pt x="9" y="12"/>
                    <a:pt x="9" y="12"/>
                  </a:cubicBezTo>
                  <a:cubicBezTo>
                    <a:pt x="10" y="12"/>
                    <a:pt x="11" y="12"/>
                    <a:pt x="12" y="10"/>
                  </a:cubicBezTo>
                  <a:cubicBezTo>
                    <a:pt x="12" y="10"/>
                    <a:pt x="12" y="10"/>
                    <a:pt x="12" y="10"/>
                  </a:cubicBezTo>
                  <a:cubicBezTo>
                    <a:pt x="13" y="9"/>
                    <a:pt x="13" y="9"/>
                    <a:pt x="13" y="8"/>
                  </a:cubicBezTo>
                  <a:cubicBezTo>
                    <a:pt x="13" y="8"/>
                    <a:pt x="13" y="8"/>
                    <a:pt x="13" y="8"/>
                  </a:cubicBezTo>
                  <a:cubicBezTo>
                    <a:pt x="13" y="6"/>
                    <a:pt x="11" y="4"/>
                    <a:pt x="9" y="4"/>
                  </a:cubicBezTo>
                  <a:cubicBezTo>
                    <a:pt x="9" y="4"/>
                    <a:pt x="9" y="4"/>
                    <a:pt x="9" y="4"/>
                  </a:cubicBezTo>
                  <a:cubicBezTo>
                    <a:pt x="8" y="4"/>
                    <a:pt x="8" y="4"/>
                    <a:pt x="7" y="4"/>
                  </a:cubicBezTo>
                  <a:cubicBezTo>
                    <a:pt x="7" y="4"/>
                    <a:pt x="7" y="4"/>
                    <a:pt x="7" y="4"/>
                  </a:cubicBezTo>
                  <a:cubicBezTo>
                    <a:pt x="7" y="4"/>
                    <a:pt x="6" y="4"/>
                    <a:pt x="6" y="4"/>
                  </a:cubicBezTo>
                  <a:cubicBezTo>
                    <a:pt x="6" y="4"/>
                    <a:pt x="6" y="4"/>
                    <a:pt x="6" y="4"/>
                  </a:cubicBezTo>
                  <a:cubicBezTo>
                    <a:pt x="6" y="5"/>
                    <a:pt x="6" y="4"/>
                    <a:pt x="5" y="5"/>
                  </a:cubicBezTo>
                  <a:close/>
                  <a:moveTo>
                    <a:pt x="6" y="2"/>
                  </a:moveTo>
                  <a:cubicBezTo>
                    <a:pt x="7" y="1"/>
                    <a:pt x="7" y="1"/>
                    <a:pt x="7" y="1"/>
                  </a:cubicBezTo>
                  <a:cubicBezTo>
                    <a:pt x="6" y="2"/>
                    <a:pt x="6" y="2"/>
                    <a:pt x="6" y="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745">
              <a:extLst>
                <a:ext uri="{FF2B5EF4-FFF2-40B4-BE49-F238E27FC236}">
                  <a16:creationId xmlns:a16="http://schemas.microsoft.com/office/drawing/2014/main" id="{28E42D50-E3AD-44E3-BD98-6E11EFF617EA}"/>
                </a:ext>
              </a:extLst>
            </p:cNvPr>
            <p:cNvSpPr/>
            <p:nvPr/>
          </p:nvSpPr>
          <p:spPr bwMode="auto">
            <a:xfrm rot="964014">
              <a:off x="8568288" y="1649340"/>
              <a:ext cx="76727" cy="94161"/>
            </a:xfrm>
            <a:custGeom>
              <a:avLst/>
              <a:gdLst>
                <a:gd name="T0" fmla="*/ 4 w 15"/>
                <a:gd name="T1" fmla="*/ 3 h 18"/>
                <a:gd name="T2" fmla="*/ 0 w 15"/>
                <a:gd name="T3" fmla="*/ 8 h 18"/>
                <a:gd name="T4" fmla="*/ 11 w 15"/>
                <a:gd name="T5" fmla="*/ 12 h 18"/>
                <a:gd name="T6" fmla="*/ 4 w 15"/>
                <a:gd name="T7" fmla="*/ 3 h 18"/>
              </a:gdLst>
              <a:ahLst/>
              <a:cxnLst>
                <a:cxn ang="0">
                  <a:pos x="T0" y="T1"/>
                </a:cxn>
                <a:cxn ang="0">
                  <a:pos x="T2" y="T3"/>
                </a:cxn>
                <a:cxn ang="0">
                  <a:pos x="T4" y="T5"/>
                </a:cxn>
                <a:cxn ang="0">
                  <a:pos x="T6" y="T7"/>
                </a:cxn>
              </a:cxnLst>
              <a:rect l="0" t="0" r="r" b="b"/>
              <a:pathLst>
                <a:path w="15" h="18">
                  <a:moveTo>
                    <a:pt x="4" y="3"/>
                  </a:moveTo>
                  <a:cubicBezTo>
                    <a:pt x="4" y="3"/>
                    <a:pt x="0" y="3"/>
                    <a:pt x="0" y="8"/>
                  </a:cubicBezTo>
                  <a:cubicBezTo>
                    <a:pt x="1" y="14"/>
                    <a:pt x="7" y="18"/>
                    <a:pt x="11" y="12"/>
                  </a:cubicBezTo>
                  <a:cubicBezTo>
                    <a:pt x="15" y="6"/>
                    <a:pt x="9" y="0"/>
                    <a:pt x="4"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746">
              <a:extLst>
                <a:ext uri="{FF2B5EF4-FFF2-40B4-BE49-F238E27FC236}">
                  <a16:creationId xmlns:a16="http://schemas.microsoft.com/office/drawing/2014/main" id="{C7D37A73-5299-4002-B40E-F02B7B02D09F}"/>
                </a:ext>
              </a:extLst>
            </p:cNvPr>
            <p:cNvSpPr>
              <a:spLocks noEditPoints="1"/>
            </p:cNvSpPr>
            <p:nvPr/>
          </p:nvSpPr>
          <p:spPr bwMode="auto">
            <a:xfrm rot="964014">
              <a:off x="8558246" y="1647304"/>
              <a:ext cx="83304" cy="89676"/>
            </a:xfrm>
            <a:custGeom>
              <a:avLst/>
              <a:gdLst>
                <a:gd name="T0" fmla="*/ 8 w 16"/>
                <a:gd name="T1" fmla="*/ 17 h 17"/>
                <a:gd name="T2" fmla="*/ 0 w 16"/>
                <a:gd name="T3" fmla="*/ 9 h 17"/>
                <a:gd name="T4" fmla="*/ 0 w 16"/>
                <a:gd name="T5" fmla="*/ 9 h 17"/>
                <a:gd name="T6" fmla="*/ 0 w 16"/>
                <a:gd name="T7" fmla="*/ 7 h 17"/>
                <a:gd name="T8" fmla="*/ 0 w 16"/>
                <a:gd name="T9" fmla="*/ 7 h 17"/>
                <a:gd name="T10" fmla="*/ 3 w 16"/>
                <a:gd name="T11" fmla="*/ 2 h 17"/>
                <a:gd name="T12" fmla="*/ 3 w 16"/>
                <a:gd name="T13" fmla="*/ 2 h 17"/>
                <a:gd name="T14" fmla="*/ 5 w 16"/>
                <a:gd name="T15" fmla="*/ 1 h 17"/>
                <a:gd name="T16" fmla="*/ 5 w 16"/>
                <a:gd name="T17" fmla="*/ 1 h 17"/>
                <a:gd name="T18" fmla="*/ 8 w 16"/>
                <a:gd name="T19" fmla="*/ 0 h 17"/>
                <a:gd name="T20" fmla="*/ 8 w 16"/>
                <a:gd name="T21" fmla="*/ 0 h 17"/>
                <a:gd name="T22" fmla="*/ 16 w 16"/>
                <a:gd name="T23" fmla="*/ 8 h 17"/>
                <a:gd name="T24" fmla="*/ 16 w 16"/>
                <a:gd name="T25" fmla="*/ 8 h 17"/>
                <a:gd name="T26" fmla="*/ 15 w 16"/>
                <a:gd name="T27" fmla="*/ 13 h 17"/>
                <a:gd name="T28" fmla="*/ 15 w 16"/>
                <a:gd name="T29" fmla="*/ 13 h 17"/>
                <a:gd name="T30" fmla="*/ 8 w 16"/>
                <a:gd name="T31" fmla="*/ 17 h 17"/>
                <a:gd name="T32" fmla="*/ 8 w 16"/>
                <a:gd name="T33" fmla="*/ 17 h 17"/>
                <a:gd name="T34" fmla="*/ 8 w 16"/>
                <a:gd name="T35" fmla="*/ 17 h 17"/>
                <a:gd name="T36" fmla="*/ 5 w 16"/>
                <a:gd name="T37" fmla="*/ 5 h 17"/>
                <a:gd name="T38" fmla="*/ 4 w 16"/>
                <a:gd name="T39" fmla="*/ 7 h 17"/>
                <a:gd name="T40" fmla="*/ 4 w 16"/>
                <a:gd name="T41" fmla="*/ 7 h 17"/>
                <a:gd name="T42" fmla="*/ 4 w 16"/>
                <a:gd name="T43" fmla="*/ 8 h 17"/>
                <a:gd name="T44" fmla="*/ 4 w 16"/>
                <a:gd name="T45" fmla="*/ 8 h 17"/>
                <a:gd name="T46" fmla="*/ 8 w 16"/>
                <a:gd name="T47" fmla="*/ 13 h 17"/>
                <a:gd name="T48" fmla="*/ 8 w 16"/>
                <a:gd name="T49" fmla="*/ 13 h 17"/>
                <a:gd name="T50" fmla="*/ 12 w 16"/>
                <a:gd name="T51" fmla="*/ 11 h 17"/>
                <a:gd name="T52" fmla="*/ 12 w 16"/>
                <a:gd name="T53" fmla="*/ 11 h 17"/>
                <a:gd name="T54" fmla="*/ 12 w 16"/>
                <a:gd name="T55" fmla="*/ 8 h 17"/>
                <a:gd name="T56" fmla="*/ 12 w 16"/>
                <a:gd name="T57" fmla="*/ 8 h 17"/>
                <a:gd name="T58" fmla="*/ 8 w 16"/>
                <a:gd name="T59" fmla="*/ 4 h 17"/>
                <a:gd name="T60" fmla="*/ 8 w 16"/>
                <a:gd name="T61" fmla="*/ 4 h 17"/>
                <a:gd name="T62" fmla="*/ 6 w 16"/>
                <a:gd name="T63" fmla="*/ 5 h 17"/>
                <a:gd name="T64" fmla="*/ 6 w 16"/>
                <a:gd name="T65" fmla="*/ 5 h 17"/>
                <a:gd name="T66" fmla="*/ 6 w 16"/>
                <a:gd name="T67" fmla="*/ 5 h 17"/>
                <a:gd name="T68" fmla="*/ 6 w 16"/>
                <a:gd name="T69" fmla="*/ 5 h 17"/>
                <a:gd name="T70" fmla="*/ 6 w 16"/>
                <a:gd name="T71" fmla="*/ 5 h 17"/>
                <a:gd name="T72" fmla="*/ 5 w 16"/>
                <a:gd name="T73" fmla="*/ 5 h 17"/>
                <a:gd name="T74" fmla="*/ 6 w 16"/>
                <a:gd name="T75" fmla="*/ 3 h 17"/>
                <a:gd name="T76" fmla="*/ 7 w 16"/>
                <a:gd name="T77" fmla="*/ 1 h 17"/>
                <a:gd name="T78" fmla="*/ 6 w 16"/>
                <a:gd name="T7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8" y="17"/>
                  </a:moveTo>
                  <a:cubicBezTo>
                    <a:pt x="4" y="17"/>
                    <a:pt x="1" y="13"/>
                    <a:pt x="0" y="9"/>
                  </a:cubicBezTo>
                  <a:cubicBezTo>
                    <a:pt x="0" y="9"/>
                    <a:pt x="0" y="9"/>
                    <a:pt x="0" y="9"/>
                  </a:cubicBezTo>
                  <a:cubicBezTo>
                    <a:pt x="0" y="8"/>
                    <a:pt x="0" y="8"/>
                    <a:pt x="0" y="7"/>
                  </a:cubicBezTo>
                  <a:cubicBezTo>
                    <a:pt x="0" y="7"/>
                    <a:pt x="0" y="7"/>
                    <a:pt x="0" y="7"/>
                  </a:cubicBezTo>
                  <a:cubicBezTo>
                    <a:pt x="0" y="5"/>
                    <a:pt x="1" y="3"/>
                    <a:pt x="3" y="2"/>
                  </a:cubicBezTo>
                  <a:cubicBezTo>
                    <a:pt x="3" y="2"/>
                    <a:pt x="3" y="2"/>
                    <a:pt x="3" y="2"/>
                  </a:cubicBezTo>
                  <a:cubicBezTo>
                    <a:pt x="4" y="1"/>
                    <a:pt x="5" y="1"/>
                    <a:pt x="5" y="1"/>
                  </a:cubicBezTo>
                  <a:cubicBezTo>
                    <a:pt x="5" y="1"/>
                    <a:pt x="5" y="1"/>
                    <a:pt x="5" y="1"/>
                  </a:cubicBezTo>
                  <a:cubicBezTo>
                    <a:pt x="6" y="0"/>
                    <a:pt x="7" y="0"/>
                    <a:pt x="8" y="0"/>
                  </a:cubicBezTo>
                  <a:cubicBezTo>
                    <a:pt x="8" y="0"/>
                    <a:pt x="8" y="0"/>
                    <a:pt x="8" y="0"/>
                  </a:cubicBezTo>
                  <a:cubicBezTo>
                    <a:pt x="13" y="0"/>
                    <a:pt x="16" y="4"/>
                    <a:pt x="16" y="8"/>
                  </a:cubicBezTo>
                  <a:cubicBezTo>
                    <a:pt x="16" y="8"/>
                    <a:pt x="16" y="8"/>
                    <a:pt x="16" y="8"/>
                  </a:cubicBezTo>
                  <a:cubicBezTo>
                    <a:pt x="16" y="10"/>
                    <a:pt x="16" y="11"/>
                    <a:pt x="15" y="13"/>
                  </a:cubicBezTo>
                  <a:cubicBezTo>
                    <a:pt x="15" y="13"/>
                    <a:pt x="15" y="13"/>
                    <a:pt x="15" y="13"/>
                  </a:cubicBezTo>
                  <a:cubicBezTo>
                    <a:pt x="13" y="15"/>
                    <a:pt x="11" y="17"/>
                    <a:pt x="8" y="17"/>
                  </a:cubicBezTo>
                  <a:cubicBezTo>
                    <a:pt x="8" y="17"/>
                    <a:pt x="8" y="17"/>
                    <a:pt x="8" y="17"/>
                  </a:cubicBezTo>
                  <a:cubicBezTo>
                    <a:pt x="8" y="17"/>
                    <a:pt x="8" y="17"/>
                    <a:pt x="8" y="17"/>
                  </a:cubicBezTo>
                  <a:close/>
                  <a:moveTo>
                    <a:pt x="5" y="5"/>
                  </a:moveTo>
                  <a:cubicBezTo>
                    <a:pt x="5" y="5"/>
                    <a:pt x="4" y="6"/>
                    <a:pt x="4" y="7"/>
                  </a:cubicBezTo>
                  <a:cubicBezTo>
                    <a:pt x="4" y="7"/>
                    <a:pt x="4" y="7"/>
                    <a:pt x="4" y="7"/>
                  </a:cubicBezTo>
                  <a:cubicBezTo>
                    <a:pt x="4" y="7"/>
                    <a:pt x="4" y="8"/>
                    <a:pt x="4" y="8"/>
                  </a:cubicBezTo>
                  <a:cubicBezTo>
                    <a:pt x="4" y="8"/>
                    <a:pt x="4" y="8"/>
                    <a:pt x="4" y="8"/>
                  </a:cubicBezTo>
                  <a:cubicBezTo>
                    <a:pt x="4" y="11"/>
                    <a:pt x="7" y="13"/>
                    <a:pt x="8" y="13"/>
                  </a:cubicBezTo>
                  <a:cubicBezTo>
                    <a:pt x="8" y="13"/>
                    <a:pt x="8" y="13"/>
                    <a:pt x="8" y="13"/>
                  </a:cubicBezTo>
                  <a:cubicBezTo>
                    <a:pt x="9" y="13"/>
                    <a:pt x="10" y="12"/>
                    <a:pt x="12" y="11"/>
                  </a:cubicBezTo>
                  <a:cubicBezTo>
                    <a:pt x="12" y="11"/>
                    <a:pt x="12" y="11"/>
                    <a:pt x="12" y="11"/>
                  </a:cubicBezTo>
                  <a:cubicBezTo>
                    <a:pt x="12" y="10"/>
                    <a:pt x="12" y="9"/>
                    <a:pt x="12" y="8"/>
                  </a:cubicBezTo>
                  <a:cubicBezTo>
                    <a:pt x="12" y="8"/>
                    <a:pt x="12" y="8"/>
                    <a:pt x="12" y="8"/>
                  </a:cubicBezTo>
                  <a:cubicBezTo>
                    <a:pt x="12" y="6"/>
                    <a:pt x="10" y="4"/>
                    <a:pt x="8" y="4"/>
                  </a:cubicBezTo>
                  <a:cubicBezTo>
                    <a:pt x="8" y="4"/>
                    <a:pt x="8" y="4"/>
                    <a:pt x="8" y="4"/>
                  </a:cubicBezTo>
                  <a:cubicBezTo>
                    <a:pt x="8" y="4"/>
                    <a:pt x="7" y="4"/>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lose/>
                  <a:moveTo>
                    <a:pt x="6" y="3"/>
                  </a:moveTo>
                  <a:cubicBezTo>
                    <a:pt x="7" y="1"/>
                    <a:pt x="7" y="1"/>
                    <a:pt x="7" y="1"/>
                  </a:cubicBezTo>
                  <a:cubicBezTo>
                    <a:pt x="6" y="3"/>
                    <a:pt x="6" y="3"/>
                    <a:pt x="6" y="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747">
              <a:extLst>
                <a:ext uri="{FF2B5EF4-FFF2-40B4-BE49-F238E27FC236}">
                  <a16:creationId xmlns:a16="http://schemas.microsoft.com/office/drawing/2014/main" id="{24BEEFAC-3C96-49C1-AF51-4E800706D0CC}"/>
                </a:ext>
              </a:extLst>
            </p:cNvPr>
            <p:cNvSpPr/>
            <p:nvPr/>
          </p:nvSpPr>
          <p:spPr bwMode="auto">
            <a:xfrm rot="964014">
              <a:off x="8656133" y="1284422"/>
              <a:ext cx="337598" cy="282482"/>
            </a:xfrm>
            <a:custGeom>
              <a:avLst/>
              <a:gdLst>
                <a:gd name="T0" fmla="*/ 2 w 65"/>
                <a:gd name="T1" fmla="*/ 41 h 53"/>
                <a:gd name="T2" fmla="*/ 1 w 65"/>
                <a:gd name="T3" fmla="*/ 38 h 53"/>
                <a:gd name="T4" fmla="*/ 1 w 65"/>
                <a:gd name="T5" fmla="*/ 38 h 53"/>
                <a:gd name="T6" fmla="*/ 4 w 65"/>
                <a:gd name="T7" fmla="*/ 37 h 53"/>
                <a:gd name="T8" fmla="*/ 4 w 65"/>
                <a:gd name="T9" fmla="*/ 37 h 53"/>
                <a:gd name="T10" fmla="*/ 15 w 65"/>
                <a:gd name="T11" fmla="*/ 43 h 53"/>
                <a:gd name="T12" fmla="*/ 15 w 65"/>
                <a:gd name="T13" fmla="*/ 43 h 53"/>
                <a:gd name="T14" fmla="*/ 33 w 65"/>
                <a:gd name="T15" fmla="*/ 49 h 53"/>
                <a:gd name="T16" fmla="*/ 33 w 65"/>
                <a:gd name="T17" fmla="*/ 49 h 53"/>
                <a:gd name="T18" fmla="*/ 35 w 65"/>
                <a:gd name="T19" fmla="*/ 49 h 53"/>
                <a:gd name="T20" fmla="*/ 35 w 65"/>
                <a:gd name="T21" fmla="*/ 49 h 53"/>
                <a:gd name="T22" fmla="*/ 61 w 65"/>
                <a:gd name="T23" fmla="*/ 6 h 53"/>
                <a:gd name="T24" fmla="*/ 61 w 65"/>
                <a:gd name="T25" fmla="*/ 6 h 53"/>
                <a:gd name="T26" fmla="*/ 61 w 65"/>
                <a:gd name="T27" fmla="*/ 2 h 53"/>
                <a:gd name="T28" fmla="*/ 61 w 65"/>
                <a:gd name="T29" fmla="*/ 2 h 53"/>
                <a:gd name="T30" fmla="*/ 63 w 65"/>
                <a:gd name="T31" fmla="*/ 0 h 53"/>
                <a:gd name="T32" fmla="*/ 63 w 65"/>
                <a:gd name="T33" fmla="*/ 0 h 53"/>
                <a:gd name="T34" fmla="*/ 65 w 65"/>
                <a:gd name="T35" fmla="*/ 2 h 53"/>
                <a:gd name="T36" fmla="*/ 65 w 65"/>
                <a:gd name="T37" fmla="*/ 2 h 53"/>
                <a:gd name="T38" fmla="*/ 65 w 65"/>
                <a:gd name="T39" fmla="*/ 6 h 53"/>
                <a:gd name="T40" fmla="*/ 65 w 65"/>
                <a:gd name="T41" fmla="*/ 6 h 53"/>
                <a:gd name="T42" fmla="*/ 36 w 65"/>
                <a:gd name="T43" fmla="*/ 53 h 53"/>
                <a:gd name="T44" fmla="*/ 36 w 65"/>
                <a:gd name="T45" fmla="*/ 53 h 53"/>
                <a:gd name="T46" fmla="*/ 33 w 65"/>
                <a:gd name="T47" fmla="*/ 53 h 53"/>
                <a:gd name="T48" fmla="*/ 33 w 65"/>
                <a:gd name="T49" fmla="*/ 53 h 53"/>
                <a:gd name="T50" fmla="*/ 2 w 65"/>
                <a:gd name="T5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3">
                  <a:moveTo>
                    <a:pt x="2" y="41"/>
                  </a:moveTo>
                  <a:cubicBezTo>
                    <a:pt x="1" y="40"/>
                    <a:pt x="0" y="39"/>
                    <a:pt x="1" y="38"/>
                  </a:cubicBezTo>
                  <a:cubicBezTo>
                    <a:pt x="1" y="38"/>
                    <a:pt x="1" y="38"/>
                    <a:pt x="1" y="38"/>
                  </a:cubicBezTo>
                  <a:cubicBezTo>
                    <a:pt x="1" y="37"/>
                    <a:pt x="3" y="37"/>
                    <a:pt x="4" y="37"/>
                  </a:cubicBezTo>
                  <a:cubicBezTo>
                    <a:pt x="4" y="37"/>
                    <a:pt x="4" y="37"/>
                    <a:pt x="4" y="37"/>
                  </a:cubicBezTo>
                  <a:cubicBezTo>
                    <a:pt x="4" y="37"/>
                    <a:pt x="9" y="40"/>
                    <a:pt x="15" y="43"/>
                  </a:cubicBezTo>
                  <a:cubicBezTo>
                    <a:pt x="15" y="43"/>
                    <a:pt x="15" y="43"/>
                    <a:pt x="15" y="43"/>
                  </a:cubicBezTo>
                  <a:cubicBezTo>
                    <a:pt x="22" y="47"/>
                    <a:pt x="30" y="50"/>
                    <a:pt x="33" y="49"/>
                  </a:cubicBezTo>
                  <a:cubicBezTo>
                    <a:pt x="33" y="49"/>
                    <a:pt x="33" y="49"/>
                    <a:pt x="33" y="49"/>
                  </a:cubicBezTo>
                  <a:cubicBezTo>
                    <a:pt x="34" y="49"/>
                    <a:pt x="34" y="49"/>
                    <a:pt x="35" y="49"/>
                  </a:cubicBezTo>
                  <a:cubicBezTo>
                    <a:pt x="35" y="49"/>
                    <a:pt x="35" y="49"/>
                    <a:pt x="35" y="49"/>
                  </a:cubicBezTo>
                  <a:cubicBezTo>
                    <a:pt x="40" y="48"/>
                    <a:pt x="61" y="28"/>
                    <a:pt x="61" y="6"/>
                  </a:cubicBezTo>
                  <a:cubicBezTo>
                    <a:pt x="61" y="6"/>
                    <a:pt x="61" y="6"/>
                    <a:pt x="61" y="6"/>
                  </a:cubicBezTo>
                  <a:cubicBezTo>
                    <a:pt x="61" y="4"/>
                    <a:pt x="61" y="3"/>
                    <a:pt x="61" y="2"/>
                  </a:cubicBezTo>
                  <a:cubicBezTo>
                    <a:pt x="61" y="2"/>
                    <a:pt x="61" y="2"/>
                    <a:pt x="61" y="2"/>
                  </a:cubicBezTo>
                  <a:cubicBezTo>
                    <a:pt x="61" y="1"/>
                    <a:pt x="62" y="0"/>
                    <a:pt x="63" y="0"/>
                  </a:cubicBezTo>
                  <a:cubicBezTo>
                    <a:pt x="63" y="0"/>
                    <a:pt x="63" y="0"/>
                    <a:pt x="63" y="0"/>
                  </a:cubicBezTo>
                  <a:cubicBezTo>
                    <a:pt x="64" y="0"/>
                    <a:pt x="65" y="1"/>
                    <a:pt x="65" y="2"/>
                  </a:cubicBezTo>
                  <a:cubicBezTo>
                    <a:pt x="65" y="2"/>
                    <a:pt x="65" y="2"/>
                    <a:pt x="65" y="2"/>
                  </a:cubicBezTo>
                  <a:cubicBezTo>
                    <a:pt x="65" y="3"/>
                    <a:pt x="65" y="4"/>
                    <a:pt x="65" y="6"/>
                  </a:cubicBezTo>
                  <a:cubicBezTo>
                    <a:pt x="65" y="6"/>
                    <a:pt x="65" y="6"/>
                    <a:pt x="65" y="6"/>
                  </a:cubicBezTo>
                  <a:cubicBezTo>
                    <a:pt x="65" y="30"/>
                    <a:pt x="44" y="50"/>
                    <a:pt x="36" y="53"/>
                  </a:cubicBezTo>
                  <a:cubicBezTo>
                    <a:pt x="36" y="53"/>
                    <a:pt x="36" y="53"/>
                    <a:pt x="36" y="53"/>
                  </a:cubicBezTo>
                  <a:cubicBezTo>
                    <a:pt x="35" y="53"/>
                    <a:pt x="34" y="53"/>
                    <a:pt x="33" y="53"/>
                  </a:cubicBezTo>
                  <a:cubicBezTo>
                    <a:pt x="33" y="53"/>
                    <a:pt x="33" y="53"/>
                    <a:pt x="33" y="53"/>
                  </a:cubicBezTo>
                  <a:cubicBezTo>
                    <a:pt x="23" y="53"/>
                    <a:pt x="2" y="41"/>
                    <a:pt x="2" y="41"/>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748">
              <a:extLst>
                <a:ext uri="{FF2B5EF4-FFF2-40B4-BE49-F238E27FC236}">
                  <a16:creationId xmlns:a16="http://schemas.microsoft.com/office/drawing/2014/main" id="{3D78A5F7-C01A-4464-AFAB-CF26D9F80431}"/>
                </a:ext>
              </a:extLst>
            </p:cNvPr>
            <p:cNvSpPr/>
            <p:nvPr/>
          </p:nvSpPr>
          <p:spPr bwMode="auto">
            <a:xfrm rot="964014">
              <a:off x="8346144" y="1107059"/>
              <a:ext cx="368289" cy="322835"/>
            </a:xfrm>
            <a:custGeom>
              <a:avLst/>
              <a:gdLst>
                <a:gd name="T0" fmla="*/ 10 w 71"/>
                <a:gd name="T1" fmla="*/ 46 h 61"/>
                <a:gd name="T2" fmla="*/ 34 w 71"/>
                <a:gd name="T3" fmla="*/ 1 h 61"/>
                <a:gd name="T4" fmla="*/ 52 w 71"/>
                <a:gd name="T5" fmla="*/ 54 h 61"/>
                <a:gd name="T6" fmla="*/ 30 w 71"/>
                <a:gd name="T7" fmla="*/ 61 h 61"/>
                <a:gd name="T8" fmla="*/ 10 w 71"/>
                <a:gd name="T9" fmla="*/ 46 h 61"/>
              </a:gdLst>
              <a:ahLst/>
              <a:cxnLst>
                <a:cxn ang="0">
                  <a:pos x="T0" y="T1"/>
                </a:cxn>
                <a:cxn ang="0">
                  <a:pos x="T2" y="T3"/>
                </a:cxn>
                <a:cxn ang="0">
                  <a:pos x="T4" y="T5"/>
                </a:cxn>
                <a:cxn ang="0">
                  <a:pos x="T6" y="T7"/>
                </a:cxn>
                <a:cxn ang="0">
                  <a:pos x="T8" y="T9"/>
                </a:cxn>
              </a:cxnLst>
              <a:rect l="0" t="0" r="r" b="b"/>
              <a:pathLst>
                <a:path w="71" h="61">
                  <a:moveTo>
                    <a:pt x="10" y="46"/>
                  </a:moveTo>
                  <a:cubicBezTo>
                    <a:pt x="10" y="46"/>
                    <a:pt x="0" y="0"/>
                    <a:pt x="34" y="1"/>
                  </a:cubicBezTo>
                  <a:cubicBezTo>
                    <a:pt x="69" y="3"/>
                    <a:pt x="71" y="33"/>
                    <a:pt x="52" y="54"/>
                  </a:cubicBezTo>
                  <a:cubicBezTo>
                    <a:pt x="30" y="61"/>
                    <a:pt x="30" y="61"/>
                    <a:pt x="30" y="61"/>
                  </a:cubicBezTo>
                  <a:lnTo>
                    <a:pt x="10" y="46"/>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749">
              <a:extLst>
                <a:ext uri="{FF2B5EF4-FFF2-40B4-BE49-F238E27FC236}">
                  <a16:creationId xmlns:a16="http://schemas.microsoft.com/office/drawing/2014/main" id="{8C12367B-F137-4B8D-8925-D89C378FBB9F}"/>
                </a:ext>
              </a:extLst>
            </p:cNvPr>
            <p:cNvSpPr/>
            <p:nvPr/>
          </p:nvSpPr>
          <p:spPr bwMode="auto">
            <a:xfrm rot="964014">
              <a:off x="8505782" y="1114967"/>
              <a:ext cx="65766" cy="248853"/>
            </a:xfrm>
            <a:custGeom>
              <a:avLst/>
              <a:gdLst>
                <a:gd name="T0" fmla="*/ 1 w 13"/>
                <a:gd name="T1" fmla="*/ 47 h 47"/>
                <a:gd name="T2" fmla="*/ 0 w 13"/>
                <a:gd name="T3" fmla="*/ 45 h 47"/>
                <a:gd name="T4" fmla="*/ 0 w 13"/>
                <a:gd name="T5" fmla="*/ 45 h 47"/>
                <a:gd name="T6" fmla="*/ 9 w 13"/>
                <a:gd name="T7" fmla="*/ 1 h 47"/>
                <a:gd name="T8" fmla="*/ 11 w 13"/>
                <a:gd name="T9" fmla="*/ 0 h 47"/>
                <a:gd name="T10" fmla="*/ 11 w 13"/>
                <a:gd name="T11" fmla="*/ 0 h 47"/>
                <a:gd name="T12" fmla="*/ 13 w 13"/>
                <a:gd name="T13" fmla="*/ 2 h 47"/>
                <a:gd name="T14" fmla="*/ 13 w 13"/>
                <a:gd name="T15" fmla="*/ 2 h 47"/>
                <a:gd name="T16" fmla="*/ 4 w 13"/>
                <a:gd name="T17" fmla="*/ 46 h 47"/>
                <a:gd name="T18" fmla="*/ 2 w 13"/>
                <a:gd name="T19" fmla="*/ 47 h 47"/>
                <a:gd name="T20" fmla="*/ 2 w 13"/>
                <a:gd name="T21" fmla="*/ 47 h 47"/>
                <a:gd name="T22" fmla="*/ 1 w 13"/>
                <a:gd name="T2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7">
                  <a:moveTo>
                    <a:pt x="1" y="47"/>
                  </a:moveTo>
                  <a:cubicBezTo>
                    <a:pt x="0" y="47"/>
                    <a:pt x="0" y="46"/>
                    <a:pt x="0" y="45"/>
                  </a:cubicBezTo>
                  <a:cubicBezTo>
                    <a:pt x="0" y="45"/>
                    <a:pt x="0" y="45"/>
                    <a:pt x="0" y="45"/>
                  </a:cubicBezTo>
                  <a:cubicBezTo>
                    <a:pt x="9" y="1"/>
                    <a:pt x="9" y="1"/>
                    <a:pt x="9" y="1"/>
                  </a:cubicBezTo>
                  <a:cubicBezTo>
                    <a:pt x="9" y="0"/>
                    <a:pt x="10" y="0"/>
                    <a:pt x="11" y="0"/>
                  </a:cubicBezTo>
                  <a:cubicBezTo>
                    <a:pt x="11" y="0"/>
                    <a:pt x="11" y="0"/>
                    <a:pt x="11" y="0"/>
                  </a:cubicBezTo>
                  <a:cubicBezTo>
                    <a:pt x="13" y="0"/>
                    <a:pt x="13" y="1"/>
                    <a:pt x="13" y="2"/>
                  </a:cubicBezTo>
                  <a:cubicBezTo>
                    <a:pt x="13" y="2"/>
                    <a:pt x="13" y="2"/>
                    <a:pt x="13" y="2"/>
                  </a:cubicBezTo>
                  <a:cubicBezTo>
                    <a:pt x="4" y="46"/>
                    <a:pt x="4" y="46"/>
                    <a:pt x="4" y="46"/>
                  </a:cubicBezTo>
                  <a:cubicBezTo>
                    <a:pt x="4" y="47"/>
                    <a:pt x="3" y="47"/>
                    <a:pt x="2" y="47"/>
                  </a:cubicBezTo>
                  <a:cubicBezTo>
                    <a:pt x="2" y="47"/>
                    <a:pt x="2" y="47"/>
                    <a:pt x="2" y="47"/>
                  </a:cubicBezTo>
                  <a:cubicBezTo>
                    <a:pt x="2" y="47"/>
                    <a:pt x="2" y="47"/>
                    <a:pt x="1" y="47"/>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750">
              <a:extLst>
                <a:ext uri="{FF2B5EF4-FFF2-40B4-BE49-F238E27FC236}">
                  <a16:creationId xmlns:a16="http://schemas.microsoft.com/office/drawing/2014/main" id="{0CF49022-CBAC-4607-9D8F-E14DCC172867}"/>
                </a:ext>
              </a:extLst>
            </p:cNvPr>
            <p:cNvSpPr>
              <a:spLocks noEditPoints="1"/>
            </p:cNvSpPr>
            <p:nvPr/>
          </p:nvSpPr>
          <p:spPr bwMode="auto">
            <a:xfrm rot="964014">
              <a:off x="8375818" y="1103051"/>
              <a:ext cx="311292" cy="338529"/>
            </a:xfrm>
            <a:custGeom>
              <a:avLst/>
              <a:gdLst>
                <a:gd name="T0" fmla="*/ 22 w 60"/>
                <a:gd name="T1" fmla="*/ 63 h 64"/>
                <a:gd name="T2" fmla="*/ 2 w 60"/>
                <a:gd name="T3" fmla="*/ 48 h 64"/>
                <a:gd name="T4" fmla="*/ 4 w 60"/>
                <a:gd name="T5" fmla="*/ 47 h 64"/>
                <a:gd name="T6" fmla="*/ 6 w 60"/>
                <a:gd name="T7" fmla="*/ 46 h 64"/>
                <a:gd name="T8" fmla="*/ 4 w 60"/>
                <a:gd name="T9" fmla="*/ 47 h 64"/>
                <a:gd name="T10" fmla="*/ 2 w 60"/>
                <a:gd name="T11" fmla="*/ 48 h 64"/>
                <a:gd name="T12" fmla="*/ 2 w 60"/>
                <a:gd name="T13" fmla="*/ 47 h 64"/>
                <a:gd name="T14" fmla="*/ 2 w 60"/>
                <a:gd name="T15" fmla="*/ 47 h 64"/>
                <a:gd name="T16" fmla="*/ 0 w 60"/>
                <a:gd name="T17" fmla="*/ 33 h 64"/>
                <a:gd name="T18" fmla="*/ 0 w 60"/>
                <a:gd name="T19" fmla="*/ 33 h 64"/>
                <a:gd name="T20" fmla="*/ 5 w 60"/>
                <a:gd name="T21" fmla="*/ 12 h 64"/>
                <a:gd name="T22" fmla="*/ 5 w 60"/>
                <a:gd name="T23" fmla="*/ 12 h 64"/>
                <a:gd name="T24" fmla="*/ 26 w 60"/>
                <a:gd name="T25" fmla="*/ 0 h 64"/>
                <a:gd name="T26" fmla="*/ 26 w 60"/>
                <a:gd name="T27" fmla="*/ 0 h 64"/>
                <a:gd name="T28" fmla="*/ 28 w 60"/>
                <a:gd name="T29" fmla="*/ 0 h 64"/>
                <a:gd name="T30" fmla="*/ 28 w 60"/>
                <a:gd name="T31" fmla="*/ 0 h 64"/>
                <a:gd name="T32" fmla="*/ 60 w 60"/>
                <a:gd name="T33" fmla="*/ 28 h 64"/>
                <a:gd name="T34" fmla="*/ 60 w 60"/>
                <a:gd name="T35" fmla="*/ 28 h 64"/>
                <a:gd name="T36" fmla="*/ 48 w 60"/>
                <a:gd name="T37" fmla="*/ 56 h 64"/>
                <a:gd name="T38" fmla="*/ 48 w 60"/>
                <a:gd name="T39" fmla="*/ 56 h 64"/>
                <a:gd name="T40" fmla="*/ 47 w 60"/>
                <a:gd name="T41" fmla="*/ 57 h 64"/>
                <a:gd name="T42" fmla="*/ 24 w 60"/>
                <a:gd name="T43" fmla="*/ 64 h 64"/>
                <a:gd name="T44" fmla="*/ 24 w 60"/>
                <a:gd name="T45" fmla="*/ 64 h 64"/>
                <a:gd name="T46" fmla="*/ 24 w 60"/>
                <a:gd name="T47" fmla="*/ 64 h 64"/>
                <a:gd name="T48" fmla="*/ 22 w 60"/>
                <a:gd name="T49" fmla="*/ 63 h 64"/>
                <a:gd name="T50" fmla="*/ 24 w 60"/>
                <a:gd name="T51" fmla="*/ 60 h 64"/>
                <a:gd name="T52" fmla="*/ 45 w 60"/>
                <a:gd name="T53" fmla="*/ 53 h 64"/>
                <a:gd name="T54" fmla="*/ 56 w 60"/>
                <a:gd name="T55" fmla="*/ 28 h 64"/>
                <a:gd name="T56" fmla="*/ 56 w 60"/>
                <a:gd name="T57" fmla="*/ 28 h 64"/>
                <a:gd name="T58" fmla="*/ 28 w 60"/>
                <a:gd name="T59" fmla="*/ 4 h 64"/>
                <a:gd name="T60" fmla="*/ 28 w 60"/>
                <a:gd name="T61" fmla="*/ 4 h 64"/>
                <a:gd name="T62" fmla="*/ 26 w 60"/>
                <a:gd name="T63" fmla="*/ 4 h 64"/>
                <a:gd name="T64" fmla="*/ 26 w 60"/>
                <a:gd name="T65" fmla="*/ 4 h 64"/>
                <a:gd name="T66" fmla="*/ 8 w 60"/>
                <a:gd name="T67" fmla="*/ 14 h 64"/>
                <a:gd name="T68" fmla="*/ 8 w 60"/>
                <a:gd name="T69" fmla="*/ 14 h 64"/>
                <a:gd name="T70" fmla="*/ 4 w 60"/>
                <a:gd name="T71" fmla="*/ 33 h 64"/>
                <a:gd name="T72" fmla="*/ 4 w 60"/>
                <a:gd name="T73" fmla="*/ 33 h 64"/>
                <a:gd name="T74" fmla="*/ 5 w 60"/>
                <a:gd name="T75" fmla="*/ 45 h 64"/>
                <a:gd name="T76" fmla="*/ 5 w 60"/>
                <a:gd name="T77" fmla="*/ 45 h 64"/>
                <a:gd name="T78" fmla="*/ 24 w 60"/>
                <a:gd name="T79"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64">
                  <a:moveTo>
                    <a:pt x="22" y="63"/>
                  </a:moveTo>
                  <a:cubicBezTo>
                    <a:pt x="2" y="48"/>
                    <a:pt x="2" y="48"/>
                    <a:pt x="2" y="48"/>
                  </a:cubicBezTo>
                  <a:cubicBezTo>
                    <a:pt x="4" y="47"/>
                    <a:pt x="4" y="47"/>
                    <a:pt x="4" y="47"/>
                  </a:cubicBezTo>
                  <a:cubicBezTo>
                    <a:pt x="6" y="46"/>
                    <a:pt x="6" y="46"/>
                    <a:pt x="6" y="46"/>
                  </a:cubicBezTo>
                  <a:cubicBezTo>
                    <a:pt x="4" y="47"/>
                    <a:pt x="4" y="47"/>
                    <a:pt x="4" y="47"/>
                  </a:cubicBezTo>
                  <a:cubicBezTo>
                    <a:pt x="2" y="48"/>
                    <a:pt x="2" y="48"/>
                    <a:pt x="2" y="48"/>
                  </a:cubicBezTo>
                  <a:cubicBezTo>
                    <a:pt x="2" y="48"/>
                    <a:pt x="2" y="47"/>
                    <a:pt x="2" y="47"/>
                  </a:cubicBezTo>
                  <a:cubicBezTo>
                    <a:pt x="2" y="47"/>
                    <a:pt x="2" y="47"/>
                    <a:pt x="2" y="47"/>
                  </a:cubicBezTo>
                  <a:cubicBezTo>
                    <a:pt x="2" y="47"/>
                    <a:pt x="0" y="41"/>
                    <a:pt x="0" y="33"/>
                  </a:cubicBezTo>
                  <a:cubicBezTo>
                    <a:pt x="0" y="33"/>
                    <a:pt x="0" y="33"/>
                    <a:pt x="0" y="33"/>
                  </a:cubicBezTo>
                  <a:cubicBezTo>
                    <a:pt x="0" y="26"/>
                    <a:pt x="1" y="18"/>
                    <a:pt x="5" y="12"/>
                  </a:cubicBezTo>
                  <a:cubicBezTo>
                    <a:pt x="5" y="12"/>
                    <a:pt x="5" y="12"/>
                    <a:pt x="5" y="12"/>
                  </a:cubicBezTo>
                  <a:cubicBezTo>
                    <a:pt x="9" y="5"/>
                    <a:pt x="16" y="0"/>
                    <a:pt x="26" y="0"/>
                  </a:cubicBezTo>
                  <a:cubicBezTo>
                    <a:pt x="26" y="0"/>
                    <a:pt x="26" y="0"/>
                    <a:pt x="26" y="0"/>
                  </a:cubicBezTo>
                  <a:cubicBezTo>
                    <a:pt x="27" y="0"/>
                    <a:pt x="28" y="0"/>
                    <a:pt x="28" y="0"/>
                  </a:cubicBezTo>
                  <a:cubicBezTo>
                    <a:pt x="28" y="0"/>
                    <a:pt x="28" y="0"/>
                    <a:pt x="28" y="0"/>
                  </a:cubicBezTo>
                  <a:cubicBezTo>
                    <a:pt x="49" y="1"/>
                    <a:pt x="60" y="13"/>
                    <a:pt x="60" y="28"/>
                  </a:cubicBezTo>
                  <a:cubicBezTo>
                    <a:pt x="60" y="28"/>
                    <a:pt x="60" y="28"/>
                    <a:pt x="60" y="28"/>
                  </a:cubicBezTo>
                  <a:cubicBezTo>
                    <a:pt x="60" y="37"/>
                    <a:pt x="56" y="48"/>
                    <a:pt x="48" y="56"/>
                  </a:cubicBezTo>
                  <a:cubicBezTo>
                    <a:pt x="48" y="56"/>
                    <a:pt x="48" y="56"/>
                    <a:pt x="48" y="56"/>
                  </a:cubicBezTo>
                  <a:cubicBezTo>
                    <a:pt x="47" y="57"/>
                    <a:pt x="47" y="57"/>
                    <a:pt x="47" y="57"/>
                  </a:cubicBezTo>
                  <a:cubicBezTo>
                    <a:pt x="24" y="64"/>
                    <a:pt x="24" y="64"/>
                    <a:pt x="24" y="64"/>
                  </a:cubicBezTo>
                  <a:cubicBezTo>
                    <a:pt x="24" y="64"/>
                    <a:pt x="24" y="64"/>
                    <a:pt x="24" y="64"/>
                  </a:cubicBezTo>
                  <a:cubicBezTo>
                    <a:pt x="24" y="64"/>
                    <a:pt x="24" y="64"/>
                    <a:pt x="24" y="64"/>
                  </a:cubicBezTo>
                  <a:cubicBezTo>
                    <a:pt x="23" y="64"/>
                    <a:pt x="23" y="64"/>
                    <a:pt x="22" y="63"/>
                  </a:cubicBezTo>
                  <a:close/>
                  <a:moveTo>
                    <a:pt x="24" y="60"/>
                  </a:moveTo>
                  <a:cubicBezTo>
                    <a:pt x="45" y="53"/>
                    <a:pt x="45" y="53"/>
                    <a:pt x="45" y="53"/>
                  </a:cubicBezTo>
                  <a:cubicBezTo>
                    <a:pt x="52" y="45"/>
                    <a:pt x="56" y="36"/>
                    <a:pt x="56" y="28"/>
                  </a:cubicBezTo>
                  <a:cubicBezTo>
                    <a:pt x="56" y="28"/>
                    <a:pt x="56" y="28"/>
                    <a:pt x="56" y="28"/>
                  </a:cubicBezTo>
                  <a:cubicBezTo>
                    <a:pt x="56" y="15"/>
                    <a:pt x="48" y="5"/>
                    <a:pt x="28" y="4"/>
                  </a:cubicBezTo>
                  <a:cubicBezTo>
                    <a:pt x="28" y="4"/>
                    <a:pt x="28" y="4"/>
                    <a:pt x="28" y="4"/>
                  </a:cubicBezTo>
                  <a:cubicBezTo>
                    <a:pt x="27" y="4"/>
                    <a:pt x="27" y="4"/>
                    <a:pt x="26" y="4"/>
                  </a:cubicBezTo>
                  <a:cubicBezTo>
                    <a:pt x="26" y="4"/>
                    <a:pt x="26" y="4"/>
                    <a:pt x="26" y="4"/>
                  </a:cubicBezTo>
                  <a:cubicBezTo>
                    <a:pt x="17" y="4"/>
                    <a:pt x="12" y="8"/>
                    <a:pt x="8" y="14"/>
                  </a:cubicBezTo>
                  <a:cubicBezTo>
                    <a:pt x="8" y="14"/>
                    <a:pt x="8" y="14"/>
                    <a:pt x="8" y="14"/>
                  </a:cubicBezTo>
                  <a:cubicBezTo>
                    <a:pt x="5" y="19"/>
                    <a:pt x="4" y="26"/>
                    <a:pt x="4" y="33"/>
                  </a:cubicBezTo>
                  <a:cubicBezTo>
                    <a:pt x="4" y="33"/>
                    <a:pt x="4" y="33"/>
                    <a:pt x="4" y="33"/>
                  </a:cubicBezTo>
                  <a:cubicBezTo>
                    <a:pt x="4" y="39"/>
                    <a:pt x="5" y="44"/>
                    <a:pt x="5" y="45"/>
                  </a:cubicBezTo>
                  <a:cubicBezTo>
                    <a:pt x="5" y="45"/>
                    <a:pt x="5" y="45"/>
                    <a:pt x="5" y="45"/>
                  </a:cubicBezTo>
                  <a:cubicBezTo>
                    <a:pt x="24" y="60"/>
                    <a:pt x="24" y="60"/>
                    <a:pt x="24" y="60"/>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751">
              <a:extLst>
                <a:ext uri="{FF2B5EF4-FFF2-40B4-BE49-F238E27FC236}">
                  <a16:creationId xmlns:a16="http://schemas.microsoft.com/office/drawing/2014/main" id="{CF242D39-BE0C-437E-A90B-C42DEB7E05F1}"/>
                </a:ext>
              </a:extLst>
            </p:cNvPr>
            <p:cNvSpPr/>
            <p:nvPr/>
          </p:nvSpPr>
          <p:spPr bwMode="auto">
            <a:xfrm rot="964014">
              <a:off x="7998537" y="995587"/>
              <a:ext cx="394595" cy="381125"/>
            </a:xfrm>
            <a:custGeom>
              <a:avLst/>
              <a:gdLst>
                <a:gd name="T0" fmla="*/ 40 w 76"/>
                <a:gd name="T1" fmla="*/ 72 h 72"/>
                <a:gd name="T2" fmla="*/ 26 w 76"/>
                <a:gd name="T3" fmla="*/ 23 h 72"/>
                <a:gd name="T4" fmla="*/ 76 w 76"/>
                <a:gd name="T5" fmla="*/ 48 h 72"/>
                <a:gd name="T6" fmla="*/ 65 w 76"/>
                <a:gd name="T7" fmla="*/ 69 h 72"/>
                <a:gd name="T8" fmla="*/ 40 w 76"/>
                <a:gd name="T9" fmla="*/ 72 h 72"/>
              </a:gdLst>
              <a:ahLst/>
              <a:cxnLst>
                <a:cxn ang="0">
                  <a:pos x="T0" y="T1"/>
                </a:cxn>
                <a:cxn ang="0">
                  <a:pos x="T2" y="T3"/>
                </a:cxn>
                <a:cxn ang="0">
                  <a:pos x="T4" y="T5"/>
                </a:cxn>
                <a:cxn ang="0">
                  <a:pos x="T6" y="T7"/>
                </a:cxn>
                <a:cxn ang="0">
                  <a:pos x="T8" y="T9"/>
                </a:cxn>
              </a:cxnLst>
              <a:rect l="0" t="0" r="r" b="b"/>
              <a:pathLst>
                <a:path w="76" h="72">
                  <a:moveTo>
                    <a:pt x="40" y="72"/>
                  </a:moveTo>
                  <a:cubicBezTo>
                    <a:pt x="40" y="72"/>
                    <a:pt x="0" y="47"/>
                    <a:pt x="26" y="23"/>
                  </a:cubicBezTo>
                  <a:cubicBezTo>
                    <a:pt x="51" y="0"/>
                    <a:pt x="74" y="19"/>
                    <a:pt x="76" y="48"/>
                  </a:cubicBezTo>
                  <a:cubicBezTo>
                    <a:pt x="65" y="69"/>
                    <a:pt x="65" y="69"/>
                    <a:pt x="65" y="69"/>
                  </a:cubicBezTo>
                  <a:lnTo>
                    <a:pt x="40" y="72"/>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752">
              <a:extLst>
                <a:ext uri="{FF2B5EF4-FFF2-40B4-BE49-F238E27FC236}">
                  <a16:creationId xmlns:a16="http://schemas.microsoft.com/office/drawing/2014/main" id="{DF47D45E-E5EE-41E7-90C0-784C9D750F5C}"/>
                </a:ext>
              </a:extLst>
            </p:cNvPr>
            <p:cNvSpPr/>
            <p:nvPr/>
          </p:nvSpPr>
          <p:spPr bwMode="auto">
            <a:xfrm rot="964014">
              <a:off x="8142503" y="1099004"/>
              <a:ext cx="151261" cy="217466"/>
            </a:xfrm>
            <a:custGeom>
              <a:avLst/>
              <a:gdLst>
                <a:gd name="T0" fmla="*/ 25 w 29"/>
                <a:gd name="T1" fmla="*/ 41 h 41"/>
                <a:gd name="T2" fmla="*/ 0 w 29"/>
                <a:gd name="T3" fmla="*/ 3 h 41"/>
                <a:gd name="T4" fmla="*/ 1 w 29"/>
                <a:gd name="T5" fmla="*/ 1 h 41"/>
                <a:gd name="T6" fmla="*/ 1 w 29"/>
                <a:gd name="T7" fmla="*/ 1 h 41"/>
                <a:gd name="T8" fmla="*/ 4 w 29"/>
                <a:gd name="T9" fmla="*/ 1 h 41"/>
                <a:gd name="T10" fmla="*/ 4 w 29"/>
                <a:gd name="T11" fmla="*/ 1 h 41"/>
                <a:gd name="T12" fmla="*/ 28 w 29"/>
                <a:gd name="T13" fmla="*/ 38 h 41"/>
                <a:gd name="T14" fmla="*/ 27 w 29"/>
                <a:gd name="T15" fmla="*/ 41 h 41"/>
                <a:gd name="T16" fmla="*/ 27 w 29"/>
                <a:gd name="T17" fmla="*/ 41 h 41"/>
                <a:gd name="T18" fmla="*/ 26 w 29"/>
                <a:gd name="T19" fmla="*/ 41 h 41"/>
                <a:gd name="T20" fmla="*/ 26 w 29"/>
                <a:gd name="T21" fmla="*/ 41 h 41"/>
                <a:gd name="T22" fmla="*/ 25 w 29"/>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1">
                  <a:moveTo>
                    <a:pt x="25" y="41"/>
                  </a:move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8" y="38"/>
                    <a:pt x="28" y="38"/>
                    <a:pt x="28" y="38"/>
                  </a:cubicBezTo>
                  <a:cubicBezTo>
                    <a:pt x="29" y="39"/>
                    <a:pt x="28" y="41"/>
                    <a:pt x="27" y="41"/>
                  </a:cubicBezTo>
                  <a:cubicBezTo>
                    <a:pt x="27" y="41"/>
                    <a:pt x="27" y="41"/>
                    <a:pt x="27" y="41"/>
                  </a:cubicBezTo>
                  <a:cubicBezTo>
                    <a:pt x="27" y="41"/>
                    <a:pt x="27" y="41"/>
                    <a:pt x="26" y="41"/>
                  </a:cubicBezTo>
                  <a:cubicBezTo>
                    <a:pt x="26" y="41"/>
                    <a:pt x="26" y="41"/>
                    <a:pt x="26" y="41"/>
                  </a:cubicBezTo>
                  <a:cubicBezTo>
                    <a:pt x="26" y="41"/>
                    <a:pt x="25" y="41"/>
                    <a:pt x="25" y="41"/>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753">
              <a:extLst>
                <a:ext uri="{FF2B5EF4-FFF2-40B4-BE49-F238E27FC236}">
                  <a16:creationId xmlns:a16="http://schemas.microsoft.com/office/drawing/2014/main" id="{52D6971F-04D4-4F46-BF98-074D0E822DB2}"/>
                </a:ext>
              </a:extLst>
            </p:cNvPr>
            <p:cNvSpPr>
              <a:spLocks noEditPoints="1"/>
            </p:cNvSpPr>
            <p:nvPr/>
          </p:nvSpPr>
          <p:spPr bwMode="auto">
            <a:xfrm rot="964014">
              <a:off x="8063977" y="1064350"/>
              <a:ext cx="326638" cy="334046"/>
            </a:xfrm>
            <a:custGeom>
              <a:avLst/>
              <a:gdLst>
                <a:gd name="T0" fmla="*/ 24 w 63"/>
                <a:gd name="T1" fmla="*/ 63 h 63"/>
                <a:gd name="T2" fmla="*/ 0 w 63"/>
                <a:gd name="T3" fmla="*/ 29 h 63"/>
                <a:gd name="T4" fmla="*/ 0 w 63"/>
                <a:gd name="T5" fmla="*/ 29 h 63"/>
                <a:gd name="T6" fmla="*/ 9 w 63"/>
                <a:gd name="T7" fmla="*/ 11 h 63"/>
                <a:gd name="T8" fmla="*/ 9 w 63"/>
                <a:gd name="T9" fmla="*/ 11 h 63"/>
                <a:gd name="T10" fmla="*/ 33 w 63"/>
                <a:gd name="T11" fmla="*/ 0 h 63"/>
                <a:gd name="T12" fmla="*/ 33 w 63"/>
                <a:gd name="T13" fmla="*/ 0 h 63"/>
                <a:gd name="T14" fmla="*/ 63 w 63"/>
                <a:gd name="T15" fmla="*/ 37 h 63"/>
                <a:gd name="T16" fmla="*/ 63 w 63"/>
                <a:gd name="T17" fmla="*/ 37 h 63"/>
                <a:gd name="T18" fmla="*/ 63 w 63"/>
                <a:gd name="T19" fmla="*/ 38 h 63"/>
                <a:gd name="T20" fmla="*/ 51 w 63"/>
                <a:gd name="T21" fmla="*/ 59 h 63"/>
                <a:gd name="T22" fmla="*/ 50 w 63"/>
                <a:gd name="T23" fmla="*/ 60 h 63"/>
                <a:gd name="T24" fmla="*/ 50 w 63"/>
                <a:gd name="T25" fmla="*/ 60 h 63"/>
                <a:gd name="T26" fmla="*/ 25 w 63"/>
                <a:gd name="T27" fmla="*/ 63 h 63"/>
                <a:gd name="T28" fmla="*/ 25 w 63"/>
                <a:gd name="T29" fmla="*/ 63 h 63"/>
                <a:gd name="T30" fmla="*/ 25 w 63"/>
                <a:gd name="T31" fmla="*/ 63 h 63"/>
                <a:gd name="T32" fmla="*/ 24 w 63"/>
                <a:gd name="T33" fmla="*/ 63 h 63"/>
                <a:gd name="T34" fmla="*/ 25 w 63"/>
                <a:gd name="T35" fmla="*/ 61 h 63"/>
                <a:gd name="T36" fmla="*/ 26 w 63"/>
                <a:gd name="T37" fmla="*/ 59 h 63"/>
                <a:gd name="T38" fmla="*/ 25 w 63"/>
                <a:gd name="T39" fmla="*/ 61 h 63"/>
                <a:gd name="T40" fmla="*/ 12 w 63"/>
                <a:gd name="T41" fmla="*/ 14 h 63"/>
                <a:gd name="T42" fmla="*/ 4 w 63"/>
                <a:gd name="T43" fmla="*/ 29 h 63"/>
                <a:gd name="T44" fmla="*/ 4 w 63"/>
                <a:gd name="T45" fmla="*/ 29 h 63"/>
                <a:gd name="T46" fmla="*/ 15 w 63"/>
                <a:gd name="T47" fmla="*/ 50 h 63"/>
                <a:gd name="T48" fmla="*/ 15 w 63"/>
                <a:gd name="T49" fmla="*/ 50 h 63"/>
                <a:gd name="T50" fmla="*/ 25 w 63"/>
                <a:gd name="T51" fmla="*/ 59 h 63"/>
                <a:gd name="T52" fmla="*/ 25 w 63"/>
                <a:gd name="T53" fmla="*/ 59 h 63"/>
                <a:gd name="T54" fmla="*/ 48 w 63"/>
                <a:gd name="T55" fmla="*/ 56 h 63"/>
                <a:gd name="T56" fmla="*/ 59 w 63"/>
                <a:gd name="T57" fmla="*/ 37 h 63"/>
                <a:gd name="T58" fmla="*/ 33 w 63"/>
                <a:gd name="T59" fmla="*/ 4 h 63"/>
                <a:gd name="T60" fmla="*/ 33 w 63"/>
                <a:gd name="T61" fmla="*/ 4 h 63"/>
                <a:gd name="T62" fmla="*/ 33 w 63"/>
                <a:gd name="T63" fmla="*/ 4 h 63"/>
                <a:gd name="T64" fmla="*/ 33 w 63"/>
                <a:gd name="T65" fmla="*/ 4 h 63"/>
                <a:gd name="T66" fmla="*/ 12 w 63"/>
                <a:gd name="T67"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63">
                  <a:moveTo>
                    <a:pt x="24" y="63"/>
                  </a:moveTo>
                  <a:cubicBezTo>
                    <a:pt x="24" y="63"/>
                    <a:pt x="0" y="48"/>
                    <a:pt x="0" y="29"/>
                  </a:cubicBezTo>
                  <a:cubicBezTo>
                    <a:pt x="0" y="29"/>
                    <a:pt x="0" y="29"/>
                    <a:pt x="0" y="29"/>
                  </a:cubicBezTo>
                  <a:cubicBezTo>
                    <a:pt x="0" y="23"/>
                    <a:pt x="3" y="17"/>
                    <a:pt x="9" y="11"/>
                  </a:cubicBezTo>
                  <a:cubicBezTo>
                    <a:pt x="9" y="11"/>
                    <a:pt x="9" y="11"/>
                    <a:pt x="9" y="11"/>
                  </a:cubicBezTo>
                  <a:cubicBezTo>
                    <a:pt x="18" y="4"/>
                    <a:pt x="26" y="0"/>
                    <a:pt x="33" y="0"/>
                  </a:cubicBezTo>
                  <a:cubicBezTo>
                    <a:pt x="33" y="0"/>
                    <a:pt x="33" y="0"/>
                    <a:pt x="33" y="0"/>
                  </a:cubicBezTo>
                  <a:cubicBezTo>
                    <a:pt x="50" y="0"/>
                    <a:pt x="62" y="17"/>
                    <a:pt x="63" y="37"/>
                  </a:cubicBezTo>
                  <a:cubicBezTo>
                    <a:pt x="63" y="37"/>
                    <a:pt x="63" y="37"/>
                    <a:pt x="63" y="37"/>
                  </a:cubicBezTo>
                  <a:cubicBezTo>
                    <a:pt x="63" y="38"/>
                    <a:pt x="63" y="38"/>
                    <a:pt x="63" y="38"/>
                  </a:cubicBezTo>
                  <a:cubicBezTo>
                    <a:pt x="51" y="59"/>
                    <a:pt x="51" y="59"/>
                    <a:pt x="51" y="59"/>
                  </a:cubicBezTo>
                  <a:cubicBezTo>
                    <a:pt x="51" y="59"/>
                    <a:pt x="50" y="60"/>
                    <a:pt x="50" y="60"/>
                  </a:cubicBezTo>
                  <a:cubicBezTo>
                    <a:pt x="50" y="60"/>
                    <a:pt x="50" y="60"/>
                    <a:pt x="50" y="60"/>
                  </a:cubicBezTo>
                  <a:cubicBezTo>
                    <a:pt x="25" y="63"/>
                    <a:pt x="25" y="63"/>
                    <a:pt x="25" y="63"/>
                  </a:cubicBezTo>
                  <a:cubicBezTo>
                    <a:pt x="25" y="63"/>
                    <a:pt x="25" y="63"/>
                    <a:pt x="25" y="63"/>
                  </a:cubicBezTo>
                  <a:cubicBezTo>
                    <a:pt x="25" y="63"/>
                    <a:pt x="25" y="63"/>
                    <a:pt x="25" y="63"/>
                  </a:cubicBezTo>
                  <a:cubicBezTo>
                    <a:pt x="24" y="63"/>
                    <a:pt x="24" y="63"/>
                    <a:pt x="24" y="63"/>
                  </a:cubicBezTo>
                  <a:close/>
                  <a:moveTo>
                    <a:pt x="25" y="61"/>
                  </a:moveTo>
                  <a:cubicBezTo>
                    <a:pt x="26" y="59"/>
                    <a:pt x="26" y="59"/>
                    <a:pt x="26" y="59"/>
                  </a:cubicBezTo>
                  <a:cubicBezTo>
                    <a:pt x="25" y="61"/>
                    <a:pt x="25" y="61"/>
                    <a:pt x="25" y="61"/>
                  </a:cubicBezTo>
                  <a:close/>
                  <a:moveTo>
                    <a:pt x="12" y="14"/>
                  </a:moveTo>
                  <a:cubicBezTo>
                    <a:pt x="6" y="19"/>
                    <a:pt x="4" y="25"/>
                    <a:pt x="4" y="29"/>
                  </a:cubicBezTo>
                  <a:cubicBezTo>
                    <a:pt x="4" y="29"/>
                    <a:pt x="4" y="29"/>
                    <a:pt x="4" y="29"/>
                  </a:cubicBezTo>
                  <a:cubicBezTo>
                    <a:pt x="4" y="37"/>
                    <a:pt x="9" y="45"/>
                    <a:pt x="15" y="50"/>
                  </a:cubicBezTo>
                  <a:cubicBezTo>
                    <a:pt x="15" y="50"/>
                    <a:pt x="15" y="50"/>
                    <a:pt x="15" y="50"/>
                  </a:cubicBezTo>
                  <a:cubicBezTo>
                    <a:pt x="19" y="55"/>
                    <a:pt x="24" y="58"/>
                    <a:pt x="25" y="59"/>
                  </a:cubicBezTo>
                  <a:cubicBezTo>
                    <a:pt x="25" y="59"/>
                    <a:pt x="25" y="59"/>
                    <a:pt x="25" y="59"/>
                  </a:cubicBezTo>
                  <a:cubicBezTo>
                    <a:pt x="48" y="56"/>
                    <a:pt x="48" y="56"/>
                    <a:pt x="48" y="56"/>
                  </a:cubicBezTo>
                  <a:cubicBezTo>
                    <a:pt x="59" y="37"/>
                    <a:pt x="59" y="37"/>
                    <a:pt x="59" y="37"/>
                  </a:cubicBezTo>
                  <a:cubicBezTo>
                    <a:pt x="58" y="18"/>
                    <a:pt x="47" y="4"/>
                    <a:pt x="33" y="4"/>
                  </a:cubicBezTo>
                  <a:cubicBezTo>
                    <a:pt x="33" y="4"/>
                    <a:pt x="33" y="4"/>
                    <a:pt x="33" y="4"/>
                  </a:cubicBezTo>
                  <a:cubicBezTo>
                    <a:pt x="33" y="4"/>
                    <a:pt x="33" y="4"/>
                    <a:pt x="33" y="4"/>
                  </a:cubicBezTo>
                  <a:cubicBezTo>
                    <a:pt x="33" y="4"/>
                    <a:pt x="33" y="4"/>
                    <a:pt x="33" y="4"/>
                  </a:cubicBezTo>
                  <a:cubicBezTo>
                    <a:pt x="27" y="4"/>
                    <a:pt x="20" y="7"/>
                    <a:pt x="12" y="1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754">
              <a:extLst>
                <a:ext uri="{FF2B5EF4-FFF2-40B4-BE49-F238E27FC236}">
                  <a16:creationId xmlns:a16="http://schemas.microsoft.com/office/drawing/2014/main" id="{8347B34A-1E9C-4AF6-9F2E-23AAE49BA4A0}"/>
                </a:ext>
              </a:extLst>
            </p:cNvPr>
            <p:cNvSpPr/>
            <p:nvPr/>
          </p:nvSpPr>
          <p:spPr bwMode="auto">
            <a:xfrm rot="964014">
              <a:off x="7836396" y="1236154"/>
              <a:ext cx="315676" cy="381125"/>
            </a:xfrm>
            <a:custGeom>
              <a:avLst/>
              <a:gdLst>
                <a:gd name="T0" fmla="*/ 46 w 61"/>
                <a:gd name="T1" fmla="*/ 62 h 72"/>
                <a:gd name="T2" fmla="*/ 2 w 61"/>
                <a:gd name="T3" fmla="*/ 38 h 72"/>
                <a:gd name="T4" fmla="*/ 54 w 61"/>
                <a:gd name="T5" fmla="*/ 20 h 72"/>
                <a:gd name="T6" fmla="*/ 61 w 61"/>
                <a:gd name="T7" fmla="*/ 42 h 72"/>
                <a:gd name="T8" fmla="*/ 46 w 61"/>
                <a:gd name="T9" fmla="*/ 62 h 72"/>
              </a:gdLst>
              <a:ahLst/>
              <a:cxnLst>
                <a:cxn ang="0">
                  <a:pos x="T0" y="T1"/>
                </a:cxn>
                <a:cxn ang="0">
                  <a:pos x="T2" y="T3"/>
                </a:cxn>
                <a:cxn ang="0">
                  <a:pos x="T4" y="T5"/>
                </a:cxn>
                <a:cxn ang="0">
                  <a:pos x="T6" y="T7"/>
                </a:cxn>
                <a:cxn ang="0">
                  <a:pos x="T8" y="T9"/>
                </a:cxn>
              </a:cxnLst>
              <a:rect l="0" t="0" r="r" b="b"/>
              <a:pathLst>
                <a:path w="61" h="72">
                  <a:moveTo>
                    <a:pt x="46" y="62"/>
                  </a:moveTo>
                  <a:cubicBezTo>
                    <a:pt x="46" y="62"/>
                    <a:pt x="0" y="72"/>
                    <a:pt x="2" y="38"/>
                  </a:cubicBezTo>
                  <a:cubicBezTo>
                    <a:pt x="3" y="3"/>
                    <a:pt x="33" y="0"/>
                    <a:pt x="54" y="20"/>
                  </a:cubicBezTo>
                  <a:cubicBezTo>
                    <a:pt x="61" y="42"/>
                    <a:pt x="61" y="42"/>
                    <a:pt x="61" y="42"/>
                  </a:cubicBezTo>
                  <a:lnTo>
                    <a:pt x="46" y="62"/>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755">
              <a:extLst>
                <a:ext uri="{FF2B5EF4-FFF2-40B4-BE49-F238E27FC236}">
                  <a16:creationId xmlns:a16="http://schemas.microsoft.com/office/drawing/2014/main" id="{078FE0F2-8FC8-4F37-899D-99E5033C422F}"/>
                </a:ext>
              </a:extLst>
            </p:cNvPr>
            <p:cNvSpPr/>
            <p:nvPr/>
          </p:nvSpPr>
          <p:spPr bwMode="auto">
            <a:xfrm rot="964014">
              <a:off x="7840962" y="1387310"/>
              <a:ext cx="249911" cy="69499"/>
            </a:xfrm>
            <a:custGeom>
              <a:avLst/>
              <a:gdLst>
                <a:gd name="T0" fmla="*/ 45 w 48"/>
                <a:gd name="T1" fmla="*/ 13 h 13"/>
                <a:gd name="T2" fmla="*/ 2 w 48"/>
                <a:gd name="T3" fmla="*/ 4 h 13"/>
                <a:gd name="T4" fmla="*/ 0 w 48"/>
                <a:gd name="T5" fmla="*/ 1 h 13"/>
                <a:gd name="T6" fmla="*/ 0 w 48"/>
                <a:gd name="T7" fmla="*/ 1 h 13"/>
                <a:gd name="T8" fmla="*/ 2 w 48"/>
                <a:gd name="T9" fmla="*/ 0 h 13"/>
                <a:gd name="T10" fmla="*/ 2 w 48"/>
                <a:gd name="T11" fmla="*/ 0 h 13"/>
                <a:gd name="T12" fmla="*/ 46 w 48"/>
                <a:gd name="T13" fmla="*/ 9 h 13"/>
                <a:gd name="T14" fmla="*/ 47 w 48"/>
                <a:gd name="T15" fmla="*/ 11 h 13"/>
                <a:gd name="T16" fmla="*/ 47 w 48"/>
                <a:gd name="T17" fmla="*/ 11 h 13"/>
                <a:gd name="T18" fmla="*/ 46 w 48"/>
                <a:gd name="T19" fmla="*/ 13 h 13"/>
                <a:gd name="T20" fmla="*/ 46 w 48"/>
                <a:gd name="T21" fmla="*/ 13 h 13"/>
                <a:gd name="T22" fmla="*/ 45 w 48"/>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3">
                  <a:moveTo>
                    <a:pt x="45" y="13"/>
                  </a:moveTo>
                  <a:cubicBezTo>
                    <a:pt x="2" y="4"/>
                    <a:pt x="2" y="4"/>
                    <a:pt x="2" y="4"/>
                  </a:cubicBezTo>
                  <a:cubicBezTo>
                    <a:pt x="1" y="3"/>
                    <a:pt x="0" y="2"/>
                    <a:pt x="0" y="1"/>
                  </a:cubicBezTo>
                  <a:cubicBezTo>
                    <a:pt x="0" y="1"/>
                    <a:pt x="0" y="1"/>
                    <a:pt x="0" y="1"/>
                  </a:cubicBezTo>
                  <a:cubicBezTo>
                    <a:pt x="0" y="0"/>
                    <a:pt x="1" y="0"/>
                    <a:pt x="2" y="0"/>
                  </a:cubicBezTo>
                  <a:cubicBezTo>
                    <a:pt x="2" y="0"/>
                    <a:pt x="2" y="0"/>
                    <a:pt x="2" y="0"/>
                  </a:cubicBezTo>
                  <a:cubicBezTo>
                    <a:pt x="46" y="9"/>
                    <a:pt x="46" y="9"/>
                    <a:pt x="46" y="9"/>
                  </a:cubicBezTo>
                  <a:cubicBezTo>
                    <a:pt x="47" y="9"/>
                    <a:pt x="48" y="10"/>
                    <a:pt x="47" y="11"/>
                  </a:cubicBezTo>
                  <a:cubicBezTo>
                    <a:pt x="47" y="11"/>
                    <a:pt x="47" y="11"/>
                    <a:pt x="47" y="11"/>
                  </a:cubicBezTo>
                  <a:cubicBezTo>
                    <a:pt x="47" y="12"/>
                    <a:pt x="46" y="13"/>
                    <a:pt x="46" y="13"/>
                  </a:cubicBezTo>
                  <a:cubicBezTo>
                    <a:pt x="46" y="13"/>
                    <a:pt x="46" y="13"/>
                    <a:pt x="46" y="13"/>
                  </a:cubicBezTo>
                  <a:cubicBezTo>
                    <a:pt x="45" y="13"/>
                    <a:pt x="45" y="13"/>
                    <a:pt x="45" y="13"/>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756">
              <a:extLst>
                <a:ext uri="{FF2B5EF4-FFF2-40B4-BE49-F238E27FC236}">
                  <a16:creationId xmlns:a16="http://schemas.microsoft.com/office/drawing/2014/main" id="{972B0AC0-CB76-42B2-AFE4-51C532AAE50E}"/>
                </a:ext>
              </a:extLst>
            </p:cNvPr>
            <p:cNvSpPr>
              <a:spLocks noEditPoints="1"/>
            </p:cNvSpPr>
            <p:nvPr/>
          </p:nvSpPr>
          <p:spPr bwMode="auto">
            <a:xfrm rot="964014">
              <a:off x="7836802" y="1269145"/>
              <a:ext cx="326638" cy="313868"/>
            </a:xfrm>
            <a:custGeom>
              <a:avLst/>
              <a:gdLst>
                <a:gd name="T0" fmla="*/ 11 w 63"/>
                <a:gd name="T1" fmla="*/ 55 h 59"/>
                <a:gd name="T2" fmla="*/ 0 w 63"/>
                <a:gd name="T3" fmla="*/ 33 h 59"/>
                <a:gd name="T4" fmla="*/ 0 w 63"/>
                <a:gd name="T5" fmla="*/ 33 h 59"/>
                <a:gd name="T6" fmla="*/ 0 w 63"/>
                <a:gd name="T7" fmla="*/ 32 h 59"/>
                <a:gd name="T8" fmla="*/ 0 w 63"/>
                <a:gd name="T9" fmla="*/ 32 h 59"/>
                <a:gd name="T10" fmla="*/ 27 w 63"/>
                <a:gd name="T11" fmla="*/ 0 h 59"/>
                <a:gd name="T12" fmla="*/ 27 w 63"/>
                <a:gd name="T13" fmla="*/ 0 h 59"/>
                <a:gd name="T14" fmla="*/ 56 w 63"/>
                <a:gd name="T15" fmla="*/ 12 h 59"/>
                <a:gd name="T16" fmla="*/ 56 w 63"/>
                <a:gd name="T17" fmla="*/ 12 h 59"/>
                <a:gd name="T18" fmla="*/ 56 w 63"/>
                <a:gd name="T19" fmla="*/ 13 h 59"/>
                <a:gd name="T20" fmla="*/ 63 w 63"/>
                <a:gd name="T21" fmla="*/ 36 h 59"/>
                <a:gd name="T22" fmla="*/ 63 w 63"/>
                <a:gd name="T23" fmla="*/ 37 h 59"/>
                <a:gd name="T24" fmla="*/ 63 w 63"/>
                <a:gd name="T25" fmla="*/ 37 h 59"/>
                <a:gd name="T26" fmla="*/ 47 w 63"/>
                <a:gd name="T27" fmla="*/ 57 h 59"/>
                <a:gd name="T28" fmla="*/ 46 w 63"/>
                <a:gd name="T29" fmla="*/ 58 h 59"/>
                <a:gd name="T30" fmla="*/ 46 w 63"/>
                <a:gd name="T31" fmla="*/ 58 h 59"/>
                <a:gd name="T32" fmla="*/ 32 w 63"/>
                <a:gd name="T33" fmla="*/ 59 h 59"/>
                <a:gd name="T34" fmla="*/ 32 w 63"/>
                <a:gd name="T35" fmla="*/ 59 h 59"/>
                <a:gd name="T36" fmla="*/ 11 w 63"/>
                <a:gd name="T37" fmla="*/ 55 h 59"/>
                <a:gd name="T38" fmla="*/ 4 w 63"/>
                <a:gd name="T39" fmla="*/ 32 h 59"/>
                <a:gd name="T40" fmla="*/ 4 w 63"/>
                <a:gd name="T41" fmla="*/ 33 h 59"/>
                <a:gd name="T42" fmla="*/ 4 w 63"/>
                <a:gd name="T43" fmla="*/ 33 h 59"/>
                <a:gd name="T44" fmla="*/ 13 w 63"/>
                <a:gd name="T45" fmla="*/ 51 h 59"/>
                <a:gd name="T46" fmla="*/ 13 w 63"/>
                <a:gd name="T47" fmla="*/ 51 h 59"/>
                <a:gd name="T48" fmla="*/ 32 w 63"/>
                <a:gd name="T49" fmla="*/ 55 h 59"/>
                <a:gd name="T50" fmla="*/ 32 w 63"/>
                <a:gd name="T51" fmla="*/ 55 h 59"/>
                <a:gd name="T52" fmla="*/ 45 w 63"/>
                <a:gd name="T53" fmla="*/ 54 h 59"/>
                <a:gd name="T54" fmla="*/ 45 w 63"/>
                <a:gd name="T55" fmla="*/ 54 h 59"/>
                <a:gd name="T56" fmla="*/ 59 w 63"/>
                <a:gd name="T57" fmla="*/ 36 h 59"/>
                <a:gd name="T58" fmla="*/ 53 w 63"/>
                <a:gd name="T59" fmla="*/ 15 h 59"/>
                <a:gd name="T60" fmla="*/ 27 w 63"/>
                <a:gd name="T61" fmla="*/ 4 h 59"/>
                <a:gd name="T62" fmla="*/ 27 w 63"/>
                <a:gd name="T63" fmla="*/ 4 h 59"/>
                <a:gd name="T64" fmla="*/ 4 w 63"/>
                <a:gd name="T65"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59">
                  <a:moveTo>
                    <a:pt x="11" y="55"/>
                  </a:moveTo>
                  <a:cubicBezTo>
                    <a:pt x="4" y="51"/>
                    <a:pt x="0" y="44"/>
                    <a:pt x="0" y="33"/>
                  </a:cubicBezTo>
                  <a:cubicBezTo>
                    <a:pt x="0" y="33"/>
                    <a:pt x="0" y="33"/>
                    <a:pt x="0" y="33"/>
                  </a:cubicBezTo>
                  <a:cubicBezTo>
                    <a:pt x="0" y="33"/>
                    <a:pt x="0" y="32"/>
                    <a:pt x="0" y="32"/>
                  </a:cubicBezTo>
                  <a:cubicBezTo>
                    <a:pt x="0" y="32"/>
                    <a:pt x="0" y="32"/>
                    <a:pt x="0" y="32"/>
                  </a:cubicBezTo>
                  <a:cubicBezTo>
                    <a:pt x="0" y="10"/>
                    <a:pt x="13" y="0"/>
                    <a:pt x="27" y="0"/>
                  </a:cubicBezTo>
                  <a:cubicBezTo>
                    <a:pt x="27" y="0"/>
                    <a:pt x="27" y="0"/>
                    <a:pt x="27" y="0"/>
                  </a:cubicBezTo>
                  <a:cubicBezTo>
                    <a:pt x="37" y="0"/>
                    <a:pt x="47" y="4"/>
                    <a:pt x="56" y="12"/>
                  </a:cubicBezTo>
                  <a:cubicBezTo>
                    <a:pt x="56" y="12"/>
                    <a:pt x="56" y="12"/>
                    <a:pt x="56" y="12"/>
                  </a:cubicBezTo>
                  <a:cubicBezTo>
                    <a:pt x="56" y="13"/>
                    <a:pt x="56" y="13"/>
                    <a:pt x="56" y="13"/>
                  </a:cubicBezTo>
                  <a:cubicBezTo>
                    <a:pt x="63" y="36"/>
                    <a:pt x="63" y="36"/>
                    <a:pt x="63" y="36"/>
                  </a:cubicBezTo>
                  <a:cubicBezTo>
                    <a:pt x="63" y="36"/>
                    <a:pt x="63" y="37"/>
                    <a:pt x="63" y="37"/>
                  </a:cubicBezTo>
                  <a:cubicBezTo>
                    <a:pt x="63" y="37"/>
                    <a:pt x="63" y="37"/>
                    <a:pt x="63" y="37"/>
                  </a:cubicBezTo>
                  <a:cubicBezTo>
                    <a:pt x="47" y="57"/>
                    <a:pt x="47" y="57"/>
                    <a:pt x="47" y="57"/>
                  </a:cubicBezTo>
                  <a:cubicBezTo>
                    <a:pt x="47" y="58"/>
                    <a:pt x="47" y="58"/>
                    <a:pt x="46" y="58"/>
                  </a:cubicBezTo>
                  <a:cubicBezTo>
                    <a:pt x="46" y="58"/>
                    <a:pt x="46" y="58"/>
                    <a:pt x="46" y="58"/>
                  </a:cubicBezTo>
                  <a:cubicBezTo>
                    <a:pt x="46" y="58"/>
                    <a:pt x="40" y="59"/>
                    <a:pt x="32" y="59"/>
                  </a:cubicBezTo>
                  <a:cubicBezTo>
                    <a:pt x="32" y="59"/>
                    <a:pt x="32" y="59"/>
                    <a:pt x="32" y="59"/>
                  </a:cubicBezTo>
                  <a:cubicBezTo>
                    <a:pt x="25" y="59"/>
                    <a:pt x="17" y="59"/>
                    <a:pt x="11" y="55"/>
                  </a:cubicBezTo>
                  <a:close/>
                  <a:moveTo>
                    <a:pt x="4" y="32"/>
                  </a:moveTo>
                  <a:cubicBezTo>
                    <a:pt x="4" y="32"/>
                    <a:pt x="4" y="33"/>
                    <a:pt x="4" y="33"/>
                  </a:cubicBezTo>
                  <a:cubicBezTo>
                    <a:pt x="4" y="33"/>
                    <a:pt x="4" y="33"/>
                    <a:pt x="4" y="33"/>
                  </a:cubicBezTo>
                  <a:cubicBezTo>
                    <a:pt x="4" y="43"/>
                    <a:pt x="7" y="48"/>
                    <a:pt x="13" y="51"/>
                  </a:cubicBezTo>
                  <a:cubicBezTo>
                    <a:pt x="13" y="51"/>
                    <a:pt x="13" y="51"/>
                    <a:pt x="13" y="51"/>
                  </a:cubicBezTo>
                  <a:cubicBezTo>
                    <a:pt x="18" y="55"/>
                    <a:pt x="26" y="55"/>
                    <a:pt x="32" y="55"/>
                  </a:cubicBezTo>
                  <a:cubicBezTo>
                    <a:pt x="32" y="55"/>
                    <a:pt x="32" y="55"/>
                    <a:pt x="32" y="55"/>
                  </a:cubicBezTo>
                  <a:cubicBezTo>
                    <a:pt x="38" y="55"/>
                    <a:pt x="43" y="55"/>
                    <a:pt x="45" y="54"/>
                  </a:cubicBezTo>
                  <a:cubicBezTo>
                    <a:pt x="45" y="54"/>
                    <a:pt x="45" y="54"/>
                    <a:pt x="45" y="54"/>
                  </a:cubicBezTo>
                  <a:cubicBezTo>
                    <a:pt x="59" y="36"/>
                    <a:pt x="59" y="36"/>
                    <a:pt x="59" y="36"/>
                  </a:cubicBezTo>
                  <a:cubicBezTo>
                    <a:pt x="53" y="15"/>
                    <a:pt x="53" y="15"/>
                    <a:pt x="53" y="15"/>
                  </a:cubicBezTo>
                  <a:cubicBezTo>
                    <a:pt x="45" y="8"/>
                    <a:pt x="35" y="4"/>
                    <a:pt x="27" y="4"/>
                  </a:cubicBezTo>
                  <a:cubicBezTo>
                    <a:pt x="27" y="4"/>
                    <a:pt x="27" y="4"/>
                    <a:pt x="27" y="4"/>
                  </a:cubicBezTo>
                  <a:cubicBezTo>
                    <a:pt x="15" y="4"/>
                    <a:pt x="5" y="12"/>
                    <a:pt x="4" y="3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757">
              <a:extLst>
                <a:ext uri="{FF2B5EF4-FFF2-40B4-BE49-F238E27FC236}">
                  <a16:creationId xmlns:a16="http://schemas.microsoft.com/office/drawing/2014/main" id="{B0C4CF4F-54F4-4087-9601-3580664BA63D}"/>
                </a:ext>
              </a:extLst>
            </p:cNvPr>
            <p:cNvSpPr/>
            <p:nvPr/>
          </p:nvSpPr>
          <p:spPr bwMode="auto">
            <a:xfrm rot="964014">
              <a:off x="7726490" y="1571775"/>
              <a:ext cx="368289" cy="401302"/>
            </a:xfrm>
            <a:custGeom>
              <a:avLst/>
              <a:gdLst>
                <a:gd name="T0" fmla="*/ 71 w 71"/>
                <a:gd name="T1" fmla="*/ 36 h 76"/>
                <a:gd name="T2" fmla="*/ 23 w 71"/>
                <a:gd name="T3" fmla="*/ 50 h 76"/>
                <a:gd name="T4" fmla="*/ 47 w 71"/>
                <a:gd name="T5" fmla="*/ 0 h 76"/>
                <a:gd name="T6" fmla="*/ 68 w 71"/>
                <a:gd name="T7" fmla="*/ 11 h 76"/>
                <a:gd name="T8" fmla="*/ 71 w 71"/>
                <a:gd name="T9" fmla="*/ 36 h 76"/>
              </a:gdLst>
              <a:ahLst/>
              <a:cxnLst>
                <a:cxn ang="0">
                  <a:pos x="T0" y="T1"/>
                </a:cxn>
                <a:cxn ang="0">
                  <a:pos x="T2" y="T3"/>
                </a:cxn>
                <a:cxn ang="0">
                  <a:pos x="T4" y="T5"/>
                </a:cxn>
                <a:cxn ang="0">
                  <a:pos x="T6" y="T7"/>
                </a:cxn>
                <a:cxn ang="0">
                  <a:pos x="T8" y="T9"/>
                </a:cxn>
              </a:cxnLst>
              <a:rect l="0" t="0" r="r" b="b"/>
              <a:pathLst>
                <a:path w="71" h="76">
                  <a:moveTo>
                    <a:pt x="71" y="36"/>
                  </a:moveTo>
                  <a:cubicBezTo>
                    <a:pt x="71" y="36"/>
                    <a:pt x="46" y="76"/>
                    <a:pt x="23" y="50"/>
                  </a:cubicBezTo>
                  <a:cubicBezTo>
                    <a:pt x="0" y="25"/>
                    <a:pt x="19" y="1"/>
                    <a:pt x="47" y="0"/>
                  </a:cubicBezTo>
                  <a:cubicBezTo>
                    <a:pt x="68" y="11"/>
                    <a:pt x="68" y="11"/>
                    <a:pt x="68" y="11"/>
                  </a:cubicBezTo>
                  <a:lnTo>
                    <a:pt x="71" y="36"/>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758">
              <a:extLst>
                <a:ext uri="{FF2B5EF4-FFF2-40B4-BE49-F238E27FC236}">
                  <a16:creationId xmlns:a16="http://schemas.microsoft.com/office/drawing/2014/main" id="{86238E92-017E-48BC-90EF-17BA95E22080}"/>
                </a:ext>
              </a:extLst>
            </p:cNvPr>
            <p:cNvSpPr/>
            <p:nvPr/>
          </p:nvSpPr>
          <p:spPr bwMode="auto">
            <a:xfrm rot="964014">
              <a:off x="7821774" y="1670411"/>
              <a:ext cx="217027" cy="154692"/>
            </a:xfrm>
            <a:custGeom>
              <a:avLst/>
              <a:gdLst>
                <a:gd name="T0" fmla="*/ 1 w 42"/>
                <a:gd name="T1" fmla="*/ 28 h 29"/>
                <a:gd name="T2" fmla="*/ 1 w 42"/>
                <a:gd name="T3" fmla="*/ 25 h 29"/>
                <a:gd name="T4" fmla="*/ 1 w 42"/>
                <a:gd name="T5" fmla="*/ 25 h 29"/>
                <a:gd name="T6" fmla="*/ 39 w 42"/>
                <a:gd name="T7" fmla="*/ 1 h 29"/>
                <a:gd name="T8" fmla="*/ 41 w 42"/>
                <a:gd name="T9" fmla="*/ 1 h 29"/>
                <a:gd name="T10" fmla="*/ 41 w 42"/>
                <a:gd name="T11" fmla="*/ 1 h 29"/>
                <a:gd name="T12" fmla="*/ 41 w 42"/>
                <a:gd name="T13" fmla="*/ 4 h 29"/>
                <a:gd name="T14" fmla="*/ 41 w 42"/>
                <a:gd name="T15" fmla="*/ 4 h 29"/>
                <a:gd name="T16" fmla="*/ 4 w 42"/>
                <a:gd name="T17" fmla="*/ 28 h 29"/>
                <a:gd name="T18" fmla="*/ 3 w 42"/>
                <a:gd name="T19" fmla="*/ 29 h 29"/>
                <a:gd name="T20" fmla="*/ 3 w 42"/>
                <a:gd name="T21" fmla="*/ 29 h 29"/>
                <a:gd name="T22" fmla="*/ 1 w 42"/>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1" y="28"/>
                  </a:moveTo>
                  <a:cubicBezTo>
                    <a:pt x="0" y="27"/>
                    <a:pt x="1" y="26"/>
                    <a:pt x="1" y="25"/>
                  </a:cubicBezTo>
                  <a:cubicBezTo>
                    <a:pt x="1" y="25"/>
                    <a:pt x="1" y="25"/>
                    <a:pt x="1" y="25"/>
                  </a:cubicBezTo>
                  <a:cubicBezTo>
                    <a:pt x="39" y="1"/>
                    <a:pt x="39" y="1"/>
                    <a:pt x="39" y="1"/>
                  </a:cubicBezTo>
                  <a:cubicBezTo>
                    <a:pt x="40" y="0"/>
                    <a:pt x="41" y="1"/>
                    <a:pt x="41" y="1"/>
                  </a:cubicBezTo>
                  <a:cubicBezTo>
                    <a:pt x="41" y="1"/>
                    <a:pt x="41" y="1"/>
                    <a:pt x="41" y="1"/>
                  </a:cubicBezTo>
                  <a:cubicBezTo>
                    <a:pt x="42" y="2"/>
                    <a:pt x="42" y="4"/>
                    <a:pt x="41" y="4"/>
                  </a:cubicBezTo>
                  <a:cubicBezTo>
                    <a:pt x="41" y="4"/>
                    <a:pt x="41" y="4"/>
                    <a:pt x="41" y="4"/>
                  </a:cubicBezTo>
                  <a:cubicBezTo>
                    <a:pt x="4" y="28"/>
                    <a:pt x="4" y="28"/>
                    <a:pt x="4" y="28"/>
                  </a:cubicBezTo>
                  <a:cubicBezTo>
                    <a:pt x="3" y="29"/>
                    <a:pt x="3" y="29"/>
                    <a:pt x="3" y="29"/>
                  </a:cubicBezTo>
                  <a:cubicBezTo>
                    <a:pt x="3" y="29"/>
                    <a:pt x="3" y="29"/>
                    <a:pt x="3" y="29"/>
                  </a:cubicBezTo>
                  <a:cubicBezTo>
                    <a:pt x="2" y="29"/>
                    <a:pt x="1" y="28"/>
                    <a:pt x="1" y="2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759">
              <a:extLst>
                <a:ext uri="{FF2B5EF4-FFF2-40B4-BE49-F238E27FC236}">
                  <a16:creationId xmlns:a16="http://schemas.microsoft.com/office/drawing/2014/main" id="{D6EEAFAF-0EDE-4EC6-8285-170E2E702764}"/>
                </a:ext>
              </a:extLst>
            </p:cNvPr>
            <p:cNvSpPr>
              <a:spLocks noEditPoints="1"/>
            </p:cNvSpPr>
            <p:nvPr/>
          </p:nvSpPr>
          <p:spPr bwMode="auto">
            <a:xfrm rot="964014">
              <a:off x="7790271" y="1571114"/>
              <a:ext cx="326638" cy="334046"/>
            </a:xfrm>
            <a:custGeom>
              <a:avLst/>
              <a:gdLst>
                <a:gd name="T0" fmla="*/ 11 w 63"/>
                <a:gd name="T1" fmla="*/ 53 h 63"/>
                <a:gd name="T2" fmla="*/ 0 w 63"/>
                <a:gd name="T3" fmla="*/ 29 h 63"/>
                <a:gd name="T4" fmla="*/ 0 w 63"/>
                <a:gd name="T5" fmla="*/ 29 h 63"/>
                <a:gd name="T6" fmla="*/ 37 w 63"/>
                <a:gd name="T7" fmla="*/ 0 h 63"/>
                <a:gd name="T8" fmla="*/ 37 w 63"/>
                <a:gd name="T9" fmla="*/ 0 h 63"/>
                <a:gd name="T10" fmla="*/ 38 w 63"/>
                <a:gd name="T11" fmla="*/ 0 h 63"/>
                <a:gd name="T12" fmla="*/ 59 w 63"/>
                <a:gd name="T13" fmla="*/ 11 h 63"/>
                <a:gd name="T14" fmla="*/ 60 w 63"/>
                <a:gd name="T15" fmla="*/ 13 h 63"/>
                <a:gd name="T16" fmla="*/ 60 w 63"/>
                <a:gd name="T17" fmla="*/ 13 h 63"/>
                <a:gd name="T18" fmla="*/ 63 w 63"/>
                <a:gd name="T19" fmla="*/ 38 h 63"/>
                <a:gd name="T20" fmla="*/ 61 w 63"/>
                <a:gd name="T21" fmla="*/ 38 h 63"/>
                <a:gd name="T22" fmla="*/ 63 w 63"/>
                <a:gd name="T23" fmla="*/ 38 h 63"/>
                <a:gd name="T24" fmla="*/ 63 w 63"/>
                <a:gd name="T25" fmla="*/ 39 h 63"/>
                <a:gd name="T26" fmla="*/ 63 w 63"/>
                <a:gd name="T27" fmla="*/ 39 h 63"/>
                <a:gd name="T28" fmla="*/ 30 w 63"/>
                <a:gd name="T29" fmla="*/ 63 h 63"/>
                <a:gd name="T30" fmla="*/ 30 w 63"/>
                <a:gd name="T31" fmla="*/ 63 h 63"/>
                <a:gd name="T32" fmla="*/ 30 w 63"/>
                <a:gd name="T33" fmla="*/ 63 h 63"/>
                <a:gd name="T34" fmla="*/ 30 w 63"/>
                <a:gd name="T35" fmla="*/ 63 h 63"/>
                <a:gd name="T36" fmla="*/ 11 w 63"/>
                <a:gd name="T37" fmla="*/ 53 h 63"/>
                <a:gd name="T38" fmla="*/ 4 w 63"/>
                <a:gd name="T39" fmla="*/ 29 h 63"/>
                <a:gd name="T40" fmla="*/ 14 w 63"/>
                <a:gd name="T41" fmla="*/ 51 h 63"/>
                <a:gd name="T42" fmla="*/ 14 w 63"/>
                <a:gd name="T43" fmla="*/ 51 h 63"/>
                <a:gd name="T44" fmla="*/ 30 w 63"/>
                <a:gd name="T45" fmla="*/ 59 h 63"/>
                <a:gd name="T46" fmla="*/ 30 w 63"/>
                <a:gd name="T47" fmla="*/ 59 h 63"/>
                <a:gd name="T48" fmla="*/ 51 w 63"/>
                <a:gd name="T49" fmla="*/ 48 h 63"/>
                <a:gd name="T50" fmla="*/ 51 w 63"/>
                <a:gd name="T51" fmla="*/ 48 h 63"/>
                <a:gd name="T52" fmla="*/ 59 w 63"/>
                <a:gd name="T53" fmla="*/ 37 h 63"/>
                <a:gd name="T54" fmla="*/ 59 w 63"/>
                <a:gd name="T55" fmla="*/ 37 h 63"/>
                <a:gd name="T56" fmla="*/ 56 w 63"/>
                <a:gd name="T57" fmla="*/ 14 h 63"/>
                <a:gd name="T58" fmla="*/ 37 w 63"/>
                <a:gd name="T59" fmla="*/ 4 h 63"/>
                <a:gd name="T60" fmla="*/ 4 w 63"/>
                <a:gd name="T61"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 h="63">
                  <a:moveTo>
                    <a:pt x="11" y="53"/>
                  </a:moveTo>
                  <a:cubicBezTo>
                    <a:pt x="4" y="45"/>
                    <a:pt x="0" y="37"/>
                    <a:pt x="0" y="29"/>
                  </a:cubicBezTo>
                  <a:cubicBezTo>
                    <a:pt x="0" y="29"/>
                    <a:pt x="0" y="29"/>
                    <a:pt x="0" y="29"/>
                  </a:cubicBezTo>
                  <a:cubicBezTo>
                    <a:pt x="0" y="13"/>
                    <a:pt x="17" y="1"/>
                    <a:pt x="37" y="0"/>
                  </a:cubicBezTo>
                  <a:cubicBezTo>
                    <a:pt x="37" y="0"/>
                    <a:pt x="37" y="0"/>
                    <a:pt x="37" y="0"/>
                  </a:cubicBezTo>
                  <a:cubicBezTo>
                    <a:pt x="38" y="0"/>
                    <a:pt x="38" y="0"/>
                    <a:pt x="38" y="0"/>
                  </a:cubicBezTo>
                  <a:cubicBezTo>
                    <a:pt x="59" y="11"/>
                    <a:pt x="59" y="11"/>
                    <a:pt x="59" y="11"/>
                  </a:cubicBezTo>
                  <a:cubicBezTo>
                    <a:pt x="59" y="12"/>
                    <a:pt x="60" y="12"/>
                    <a:pt x="60" y="13"/>
                  </a:cubicBezTo>
                  <a:cubicBezTo>
                    <a:pt x="60" y="13"/>
                    <a:pt x="60" y="13"/>
                    <a:pt x="60" y="13"/>
                  </a:cubicBezTo>
                  <a:cubicBezTo>
                    <a:pt x="63" y="38"/>
                    <a:pt x="63" y="38"/>
                    <a:pt x="63" y="38"/>
                  </a:cubicBezTo>
                  <a:cubicBezTo>
                    <a:pt x="61" y="38"/>
                    <a:pt x="61" y="38"/>
                    <a:pt x="61" y="38"/>
                  </a:cubicBezTo>
                  <a:cubicBezTo>
                    <a:pt x="63" y="38"/>
                    <a:pt x="63" y="38"/>
                    <a:pt x="63" y="38"/>
                  </a:cubicBezTo>
                  <a:cubicBezTo>
                    <a:pt x="63" y="38"/>
                    <a:pt x="63" y="39"/>
                    <a:pt x="63" y="39"/>
                  </a:cubicBezTo>
                  <a:cubicBezTo>
                    <a:pt x="63" y="39"/>
                    <a:pt x="63" y="39"/>
                    <a:pt x="63" y="39"/>
                  </a:cubicBezTo>
                  <a:cubicBezTo>
                    <a:pt x="63" y="39"/>
                    <a:pt x="49" y="62"/>
                    <a:pt x="30" y="63"/>
                  </a:cubicBezTo>
                  <a:cubicBezTo>
                    <a:pt x="30" y="63"/>
                    <a:pt x="30" y="63"/>
                    <a:pt x="30" y="63"/>
                  </a:cubicBezTo>
                  <a:cubicBezTo>
                    <a:pt x="30" y="63"/>
                    <a:pt x="30" y="63"/>
                    <a:pt x="30" y="63"/>
                  </a:cubicBezTo>
                  <a:cubicBezTo>
                    <a:pt x="30" y="63"/>
                    <a:pt x="30" y="63"/>
                    <a:pt x="30" y="63"/>
                  </a:cubicBezTo>
                  <a:cubicBezTo>
                    <a:pt x="24" y="63"/>
                    <a:pt x="17" y="60"/>
                    <a:pt x="11" y="53"/>
                  </a:cubicBezTo>
                  <a:close/>
                  <a:moveTo>
                    <a:pt x="4" y="29"/>
                  </a:moveTo>
                  <a:cubicBezTo>
                    <a:pt x="4" y="36"/>
                    <a:pt x="7" y="43"/>
                    <a:pt x="14" y="51"/>
                  </a:cubicBezTo>
                  <a:cubicBezTo>
                    <a:pt x="14" y="51"/>
                    <a:pt x="14" y="51"/>
                    <a:pt x="14" y="51"/>
                  </a:cubicBezTo>
                  <a:cubicBezTo>
                    <a:pt x="20" y="57"/>
                    <a:pt x="25" y="59"/>
                    <a:pt x="30" y="59"/>
                  </a:cubicBezTo>
                  <a:cubicBezTo>
                    <a:pt x="30" y="59"/>
                    <a:pt x="30" y="59"/>
                    <a:pt x="30" y="59"/>
                  </a:cubicBezTo>
                  <a:cubicBezTo>
                    <a:pt x="37" y="59"/>
                    <a:pt x="45" y="53"/>
                    <a:pt x="51" y="48"/>
                  </a:cubicBezTo>
                  <a:cubicBezTo>
                    <a:pt x="51" y="48"/>
                    <a:pt x="51" y="48"/>
                    <a:pt x="51" y="48"/>
                  </a:cubicBezTo>
                  <a:cubicBezTo>
                    <a:pt x="55" y="43"/>
                    <a:pt x="58" y="39"/>
                    <a:pt x="59" y="37"/>
                  </a:cubicBezTo>
                  <a:cubicBezTo>
                    <a:pt x="59" y="37"/>
                    <a:pt x="59" y="37"/>
                    <a:pt x="59" y="37"/>
                  </a:cubicBezTo>
                  <a:cubicBezTo>
                    <a:pt x="56" y="14"/>
                    <a:pt x="56" y="14"/>
                    <a:pt x="56" y="14"/>
                  </a:cubicBezTo>
                  <a:cubicBezTo>
                    <a:pt x="37" y="4"/>
                    <a:pt x="37" y="4"/>
                    <a:pt x="37" y="4"/>
                  </a:cubicBezTo>
                  <a:cubicBezTo>
                    <a:pt x="18" y="5"/>
                    <a:pt x="4" y="16"/>
                    <a:pt x="4" y="2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760">
              <a:extLst>
                <a:ext uri="{FF2B5EF4-FFF2-40B4-BE49-F238E27FC236}">
                  <a16:creationId xmlns:a16="http://schemas.microsoft.com/office/drawing/2014/main" id="{5806F06E-FD31-4D1C-9616-D55FFE63DE5D}"/>
                </a:ext>
              </a:extLst>
            </p:cNvPr>
            <p:cNvSpPr/>
            <p:nvPr/>
          </p:nvSpPr>
          <p:spPr bwMode="auto">
            <a:xfrm rot="964014">
              <a:off x="7960143" y="1812499"/>
              <a:ext cx="368289" cy="325077"/>
            </a:xfrm>
            <a:custGeom>
              <a:avLst/>
              <a:gdLst>
                <a:gd name="T0" fmla="*/ 61 w 71"/>
                <a:gd name="T1" fmla="*/ 15 h 61"/>
                <a:gd name="T2" fmla="*/ 37 w 71"/>
                <a:gd name="T3" fmla="*/ 59 h 61"/>
                <a:gd name="T4" fmla="*/ 19 w 71"/>
                <a:gd name="T5" fmla="*/ 6 h 61"/>
                <a:gd name="T6" fmla="*/ 42 w 71"/>
                <a:gd name="T7" fmla="*/ 0 h 61"/>
                <a:gd name="T8" fmla="*/ 61 w 71"/>
                <a:gd name="T9" fmla="*/ 15 h 61"/>
              </a:gdLst>
              <a:ahLst/>
              <a:cxnLst>
                <a:cxn ang="0">
                  <a:pos x="T0" y="T1"/>
                </a:cxn>
                <a:cxn ang="0">
                  <a:pos x="T2" y="T3"/>
                </a:cxn>
                <a:cxn ang="0">
                  <a:pos x="T4" y="T5"/>
                </a:cxn>
                <a:cxn ang="0">
                  <a:pos x="T6" y="T7"/>
                </a:cxn>
                <a:cxn ang="0">
                  <a:pos x="T8" y="T9"/>
                </a:cxn>
              </a:cxnLst>
              <a:rect l="0" t="0" r="r" b="b"/>
              <a:pathLst>
                <a:path w="71" h="61">
                  <a:moveTo>
                    <a:pt x="61" y="15"/>
                  </a:moveTo>
                  <a:cubicBezTo>
                    <a:pt x="61" y="15"/>
                    <a:pt x="71" y="61"/>
                    <a:pt x="37" y="59"/>
                  </a:cubicBezTo>
                  <a:cubicBezTo>
                    <a:pt x="3" y="58"/>
                    <a:pt x="0" y="28"/>
                    <a:pt x="19" y="6"/>
                  </a:cubicBezTo>
                  <a:cubicBezTo>
                    <a:pt x="42" y="0"/>
                    <a:pt x="42" y="0"/>
                    <a:pt x="42" y="0"/>
                  </a:cubicBezTo>
                  <a:lnTo>
                    <a:pt x="61" y="1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761">
              <a:extLst>
                <a:ext uri="{FF2B5EF4-FFF2-40B4-BE49-F238E27FC236}">
                  <a16:creationId xmlns:a16="http://schemas.microsoft.com/office/drawing/2014/main" id="{28A176D6-1EA2-4D9F-B2D5-CC999733FC92}"/>
                </a:ext>
              </a:extLst>
            </p:cNvPr>
            <p:cNvSpPr/>
            <p:nvPr/>
          </p:nvSpPr>
          <p:spPr bwMode="auto">
            <a:xfrm rot="964014">
              <a:off x="8101189" y="1876072"/>
              <a:ext cx="67958" cy="253336"/>
            </a:xfrm>
            <a:custGeom>
              <a:avLst/>
              <a:gdLst>
                <a:gd name="T0" fmla="*/ 2 w 13"/>
                <a:gd name="T1" fmla="*/ 48 h 48"/>
                <a:gd name="T2" fmla="*/ 0 w 13"/>
                <a:gd name="T3" fmla="*/ 45 h 48"/>
                <a:gd name="T4" fmla="*/ 0 w 13"/>
                <a:gd name="T5" fmla="*/ 45 h 48"/>
                <a:gd name="T6" fmla="*/ 9 w 13"/>
                <a:gd name="T7" fmla="*/ 2 h 48"/>
                <a:gd name="T8" fmla="*/ 12 w 13"/>
                <a:gd name="T9" fmla="*/ 0 h 48"/>
                <a:gd name="T10" fmla="*/ 12 w 13"/>
                <a:gd name="T11" fmla="*/ 0 h 48"/>
                <a:gd name="T12" fmla="*/ 13 w 13"/>
                <a:gd name="T13" fmla="*/ 3 h 48"/>
                <a:gd name="T14" fmla="*/ 13 w 13"/>
                <a:gd name="T15" fmla="*/ 3 h 48"/>
                <a:gd name="T16" fmla="*/ 4 w 13"/>
                <a:gd name="T17" fmla="*/ 46 h 48"/>
                <a:gd name="T18" fmla="*/ 2 w 13"/>
                <a:gd name="T19" fmla="*/ 48 h 48"/>
                <a:gd name="T20" fmla="*/ 2 w 13"/>
                <a:gd name="T21" fmla="*/ 48 h 48"/>
                <a:gd name="T22" fmla="*/ 2 w 13"/>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8">
                  <a:moveTo>
                    <a:pt x="2" y="48"/>
                  </a:moveTo>
                  <a:cubicBezTo>
                    <a:pt x="0" y="47"/>
                    <a:pt x="0" y="46"/>
                    <a:pt x="0" y="45"/>
                  </a:cubicBezTo>
                  <a:cubicBezTo>
                    <a:pt x="0" y="45"/>
                    <a:pt x="0" y="45"/>
                    <a:pt x="0" y="45"/>
                  </a:cubicBezTo>
                  <a:cubicBezTo>
                    <a:pt x="9" y="2"/>
                    <a:pt x="9" y="2"/>
                    <a:pt x="9" y="2"/>
                  </a:cubicBezTo>
                  <a:cubicBezTo>
                    <a:pt x="9" y="1"/>
                    <a:pt x="11" y="0"/>
                    <a:pt x="12" y="0"/>
                  </a:cubicBezTo>
                  <a:cubicBezTo>
                    <a:pt x="12" y="0"/>
                    <a:pt x="12" y="0"/>
                    <a:pt x="12" y="0"/>
                  </a:cubicBezTo>
                  <a:cubicBezTo>
                    <a:pt x="13" y="1"/>
                    <a:pt x="13" y="2"/>
                    <a:pt x="13" y="3"/>
                  </a:cubicBezTo>
                  <a:cubicBezTo>
                    <a:pt x="13" y="3"/>
                    <a:pt x="13" y="3"/>
                    <a:pt x="13" y="3"/>
                  </a:cubicBezTo>
                  <a:cubicBezTo>
                    <a:pt x="4" y="46"/>
                    <a:pt x="4" y="46"/>
                    <a:pt x="4" y="46"/>
                  </a:cubicBezTo>
                  <a:cubicBezTo>
                    <a:pt x="4" y="47"/>
                    <a:pt x="3" y="48"/>
                    <a:pt x="2" y="48"/>
                  </a:cubicBezTo>
                  <a:cubicBezTo>
                    <a:pt x="2" y="48"/>
                    <a:pt x="2" y="48"/>
                    <a:pt x="2" y="48"/>
                  </a:cubicBezTo>
                  <a:cubicBezTo>
                    <a:pt x="2" y="48"/>
                    <a:pt x="2" y="48"/>
                    <a:pt x="2" y="48"/>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762">
              <a:extLst>
                <a:ext uri="{FF2B5EF4-FFF2-40B4-BE49-F238E27FC236}">
                  <a16:creationId xmlns:a16="http://schemas.microsoft.com/office/drawing/2014/main" id="{5B724780-8F9D-4FA9-BED5-4635692193DA}"/>
                </a:ext>
              </a:extLst>
            </p:cNvPr>
            <p:cNvSpPr>
              <a:spLocks noEditPoints="1"/>
            </p:cNvSpPr>
            <p:nvPr/>
          </p:nvSpPr>
          <p:spPr bwMode="auto">
            <a:xfrm rot="964014">
              <a:off x="7985670" y="1802492"/>
              <a:ext cx="311292" cy="334046"/>
            </a:xfrm>
            <a:custGeom>
              <a:avLst/>
              <a:gdLst>
                <a:gd name="T0" fmla="*/ 34 w 60"/>
                <a:gd name="T1" fmla="*/ 63 h 63"/>
                <a:gd name="T2" fmla="*/ 32 w 60"/>
                <a:gd name="T3" fmla="*/ 63 h 63"/>
                <a:gd name="T4" fmla="*/ 32 w 60"/>
                <a:gd name="T5" fmla="*/ 63 h 63"/>
                <a:gd name="T6" fmla="*/ 0 w 60"/>
                <a:gd name="T7" fmla="*/ 36 h 63"/>
                <a:gd name="T8" fmla="*/ 0 w 60"/>
                <a:gd name="T9" fmla="*/ 36 h 63"/>
                <a:gd name="T10" fmla="*/ 12 w 60"/>
                <a:gd name="T11" fmla="*/ 7 h 63"/>
                <a:gd name="T12" fmla="*/ 12 w 60"/>
                <a:gd name="T13" fmla="*/ 7 h 63"/>
                <a:gd name="T14" fmla="*/ 13 w 60"/>
                <a:gd name="T15" fmla="*/ 6 h 63"/>
                <a:gd name="T16" fmla="*/ 36 w 60"/>
                <a:gd name="T17" fmla="*/ 0 h 63"/>
                <a:gd name="T18" fmla="*/ 38 w 60"/>
                <a:gd name="T19" fmla="*/ 0 h 63"/>
                <a:gd name="T20" fmla="*/ 38 w 60"/>
                <a:gd name="T21" fmla="*/ 0 h 63"/>
                <a:gd name="T22" fmla="*/ 58 w 60"/>
                <a:gd name="T23" fmla="*/ 15 h 63"/>
                <a:gd name="T24" fmla="*/ 56 w 60"/>
                <a:gd name="T25" fmla="*/ 17 h 63"/>
                <a:gd name="T26" fmla="*/ 58 w 60"/>
                <a:gd name="T27" fmla="*/ 15 h 63"/>
                <a:gd name="T28" fmla="*/ 58 w 60"/>
                <a:gd name="T29" fmla="*/ 16 h 63"/>
                <a:gd name="T30" fmla="*/ 58 w 60"/>
                <a:gd name="T31" fmla="*/ 16 h 63"/>
                <a:gd name="T32" fmla="*/ 60 w 60"/>
                <a:gd name="T33" fmla="*/ 31 h 63"/>
                <a:gd name="T34" fmla="*/ 60 w 60"/>
                <a:gd name="T35" fmla="*/ 31 h 63"/>
                <a:gd name="T36" fmla="*/ 55 w 60"/>
                <a:gd name="T37" fmla="*/ 52 h 63"/>
                <a:gd name="T38" fmla="*/ 55 w 60"/>
                <a:gd name="T39" fmla="*/ 52 h 63"/>
                <a:gd name="T40" fmla="*/ 34 w 60"/>
                <a:gd name="T41" fmla="*/ 63 h 63"/>
                <a:gd name="T42" fmla="*/ 34 w 60"/>
                <a:gd name="T43" fmla="*/ 63 h 63"/>
                <a:gd name="T44" fmla="*/ 34 w 60"/>
                <a:gd name="T45" fmla="*/ 63 h 63"/>
                <a:gd name="T46" fmla="*/ 4 w 60"/>
                <a:gd name="T47" fmla="*/ 36 h 63"/>
                <a:gd name="T48" fmla="*/ 32 w 60"/>
                <a:gd name="T49" fmla="*/ 59 h 63"/>
                <a:gd name="T50" fmla="*/ 32 w 60"/>
                <a:gd name="T51" fmla="*/ 59 h 63"/>
                <a:gd name="T52" fmla="*/ 34 w 60"/>
                <a:gd name="T53" fmla="*/ 59 h 63"/>
                <a:gd name="T54" fmla="*/ 34 w 60"/>
                <a:gd name="T55" fmla="*/ 59 h 63"/>
                <a:gd name="T56" fmla="*/ 52 w 60"/>
                <a:gd name="T57" fmla="*/ 50 h 63"/>
                <a:gd name="T58" fmla="*/ 52 w 60"/>
                <a:gd name="T59" fmla="*/ 50 h 63"/>
                <a:gd name="T60" fmla="*/ 56 w 60"/>
                <a:gd name="T61" fmla="*/ 31 h 63"/>
                <a:gd name="T62" fmla="*/ 56 w 60"/>
                <a:gd name="T63" fmla="*/ 31 h 63"/>
                <a:gd name="T64" fmla="*/ 55 w 60"/>
                <a:gd name="T65" fmla="*/ 18 h 63"/>
                <a:gd name="T66" fmla="*/ 55 w 60"/>
                <a:gd name="T67" fmla="*/ 18 h 63"/>
                <a:gd name="T68" fmla="*/ 36 w 60"/>
                <a:gd name="T69" fmla="*/ 4 h 63"/>
                <a:gd name="T70" fmla="*/ 15 w 60"/>
                <a:gd name="T71" fmla="*/ 10 h 63"/>
                <a:gd name="T72" fmla="*/ 4 w 60"/>
                <a:gd name="T7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63">
                  <a:moveTo>
                    <a:pt x="34" y="63"/>
                  </a:moveTo>
                  <a:cubicBezTo>
                    <a:pt x="33" y="63"/>
                    <a:pt x="33" y="63"/>
                    <a:pt x="32" y="63"/>
                  </a:cubicBezTo>
                  <a:cubicBezTo>
                    <a:pt x="32" y="63"/>
                    <a:pt x="32" y="63"/>
                    <a:pt x="32" y="63"/>
                  </a:cubicBezTo>
                  <a:cubicBezTo>
                    <a:pt x="11" y="62"/>
                    <a:pt x="0" y="50"/>
                    <a:pt x="0" y="36"/>
                  </a:cubicBezTo>
                  <a:cubicBezTo>
                    <a:pt x="0" y="36"/>
                    <a:pt x="0" y="36"/>
                    <a:pt x="0" y="36"/>
                  </a:cubicBezTo>
                  <a:cubicBezTo>
                    <a:pt x="0" y="26"/>
                    <a:pt x="4" y="16"/>
                    <a:pt x="12" y="7"/>
                  </a:cubicBezTo>
                  <a:cubicBezTo>
                    <a:pt x="12" y="7"/>
                    <a:pt x="12" y="7"/>
                    <a:pt x="12" y="7"/>
                  </a:cubicBezTo>
                  <a:cubicBezTo>
                    <a:pt x="13" y="6"/>
                    <a:pt x="13" y="6"/>
                    <a:pt x="13" y="6"/>
                  </a:cubicBezTo>
                  <a:cubicBezTo>
                    <a:pt x="36" y="0"/>
                    <a:pt x="36" y="0"/>
                    <a:pt x="36" y="0"/>
                  </a:cubicBezTo>
                  <a:cubicBezTo>
                    <a:pt x="37" y="0"/>
                    <a:pt x="37" y="0"/>
                    <a:pt x="38" y="0"/>
                  </a:cubicBezTo>
                  <a:cubicBezTo>
                    <a:pt x="38" y="0"/>
                    <a:pt x="38" y="0"/>
                    <a:pt x="38" y="0"/>
                  </a:cubicBezTo>
                  <a:cubicBezTo>
                    <a:pt x="58" y="15"/>
                    <a:pt x="58" y="15"/>
                    <a:pt x="58" y="15"/>
                  </a:cubicBezTo>
                  <a:cubicBezTo>
                    <a:pt x="56" y="17"/>
                    <a:pt x="56" y="17"/>
                    <a:pt x="56" y="17"/>
                  </a:cubicBezTo>
                  <a:cubicBezTo>
                    <a:pt x="58" y="15"/>
                    <a:pt x="58" y="15"/>
                    <a:pt x="58" y="15"/>
                  </a:cubicBezTo>
                  <a:cubicBezTo>
                    <a:pt x="58" y="16"/>
                    <a:pt x="58" y="16"/>
                    <a:pt x="58" y="16"/>
                  </a:cubicBezTo>
                  <a:cubicBezTo>
                    <a:pt x="58" y="16"/>
                    <a:pt x="58" y="16"/>
                    <a:pt x="58" y="16"/>
                  </a:cubicBezTo>
                  <a:cubicBezTo>
                    <a:pt x="58" y="17"/>
                    <a:pt x="60" y="23"/>
                    <a:pt x="60" y="31"/>
                  </a:cubicBezTo>
                  <a:cubicBezTo>
                    <a:pt x="60" y="31"/>
                    <a:pt x="60" y="31"/>
                    <a:pt x="60" y="31"/>
                  </a:cubicBezTo>
                  <a:cubicBezTo>
                    <a:pt x="60" y="38"/>
                    <a:pt x="59" y="45"/>
                    <a:pt x="55" y="52"/>
                  </a:cubicBezTo>
                  <a:cubicBezTo>
                    <a:pt x="55" y="52"/>
                    <a:pt x="55" y="52"/>
                    <a:pt x="55" y="52"/>
                  </a:cubicBezTo>
                  <a:cubicBezTo>
                    <a:pt x="51" y="58"/>
                    <a:pt x="44" y="63"/>
                    <a:pt x="34" y="63"/>
                  </a:cubicBezTo>
                  <a:cubicBezTo>
                    <a:pt x="34" y="63"/>
                    <a:pt x="34" y="63"/>
                    <a:pt x="34" y="63"/>
                  </a:cubicBezTo>
                  <a:cubicBezTo>
                    <a:pt x="34" y="63"/>
                    <a:pt x="34" y="63"/>
                    <a:pt x="34" y="63"/>
                  </a:cubicBezTo>
                  <a:close/>
                  <a:moveTo>
                    <a:pt x="4" y="36"/>
                  </a:moveTo>
                  <a:cubicBezTo>
                    <a:pt x="4" y="48"/>
                    <a:pt x="12" y="58"/>
                    <a:pt x="32" y="59"/>
                  </a:cubicBezTo>
                  <a:cubicBezTo>
                    <a:pt x="32" y="59"/>
                    <a:pt x="32" y="59"/>
                    <a:pt x="32" y="59"/>
                  </a:cubicBezTo>
                  <a:cubicBezTo>
                    <a:pt x="33" y="59"/>
                    <a:pt x="33" y="59"/>
                    <a:pt x="34" y="59"/>
                  </a:cubicBezTo>
                  <a:cubicBezTo>
                    <a:pt x="34" y="59"/>
                    <a:pt x="34" y="59"/>
                    <a:pt x="34" y="59"/>
                  </a:cubicBezTo>
                  <a:cubicBezTo>
                    <a:pt x="43" y="59"/>
                    <a:pt x="48" y="55"/>
                    <a:pt x="52" y="50"/>
                  </a:cubicBezTo>
                  <a:cubicBezTo>
                    <a:pt x="52" y="50"/>
                    <a:pt x="52" y="50"/>
                    <a:pt x="52" y="50"/>
                  </a:cubicBezTo>
                  <a:cubicBezTo>
                    <a:pt x="55" y="44"/>
                    <a:pt x="56" y="37"/>
                    <a:pt x="56" y="31"/>
                  </a:cubicBezTo>
                  <a:cubicBezTo>
                    <a:pt x="56" y="31"/>
                    <a:pt x="56" y="31"/>
                    <a:pt x="56" y="31"/>
                  </a:cubicBezTo>
                  <a:cubicBezTo>
                    <a:pt x="56" y="25"/>
                    <a:pt x="55" y="20"/>
                    <a:pt x="55" y="18"/>
                  </a:cubicBezTo>
                  <a:cubicBezTo>
                    <a:pt x="55" y="18"/>
                    <a:pt x="55" y="18"/>
                    <a:pt x="55" y="18"/>
                  </a:cubicBezTo>
                  <a:cubicBezTo>
                    <a:pt x="36" y="4"/>
                    <a:pt x="36" y="4"/>
                    <a:pt x="36" y="4"/>
                  </a:cubicBezTo>
                  <a:cubicBezTo>
                    <a:pt x="15" y="10"/>
                    <a:pt x="15" y="10"/>
                    <a:pt x="15" y="10"/>
                  </a:cubicBezTo>
                  <a:cubicBezTo>
                    <a:pt x="8" y="18"/>
                    <a:pt x="4" y="28"/>
                    <a:pt x="4" y="3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763">
              <a:extLst>
                <a:ext uri="{FF2B5EF4-FFF2-40B4-BE49-F238E27FC236}">
                  <a16:creationId xmlns:a16="http://schemas.microsoft.com/office/drawing/2014/main" id="{EC43E054-3DE7-441E-95CA-72D02037A058}"/>
                </a:ext>
              </a:extLst>
            </p:cNvPr>
            <p:cNvSpPr/>
            <p:nvPr/>
          </p:nvSpPr>
          <p:spPr bwMode="auto">
            <a:xfrm rot="964014">
              <a:off x="8282995" y="1861416"/>
              <a:ext cx="394595" cy="381125"/>
            </a:xfrm>
            <a:custGeom>
              <a:avLst/>
              <a:gdLst>
                <a:gd name="T0" fmla="*/ 36 w 76"/>
                <a:gd name="T1" fmla="*/ 0 h 72"/>
                <a:gd name="T2" fmla="*/ 50 w 76"/>
                <a:gd name="T3" fmla="*/ 49 h 72"/>
                <a:gd name="T4" fmla="*/ 0 w 76"/>
                <a:gd name="T5" fmla="*/ 24 h 72"/>
                <a:gd name="T6" fmla="*/ 11 w 76"/>
                <a:gd name="T7" fmla="*/ 4 h 72"/>
                <a:gd name="T8" fmla="*/ 36 w 76"/>
                <a:gd name="T9" fmla="*/ 0 h 72"/>
              </a:gdLst>
              <a:ahLst/>
              <a:cxnLst>
                <a:cxn ang="0">
                  <a:pos x="T0" y="T1"/>
                </a:cxn>
                <a:cxn ang="0">
                  <a:pos x="T2" y="T3"/>
                </a:cxn>
                <a:cxn ang="0">
                  <a:pos x="T4" y="T5"/>
                </a:cxn>
                <a:cxn ang="0">
                  <a:pos x="T6" y="T7"/>
                </a:cxn>
                <a:cxn ang="0">
                  <a:pos x="T8" y="T9"/>
                </a:cxn>
              </a:cxnLst>
              <a:rect l="0" t="0" r="r" b="b"/>
              <a:pathLst>
                <a:path w="76" h="72">
                  <a:moveTo>
                    <a:pt x="36" y="0"/>
                  </a:moveTo>
                  <a:cubicBezTo>
                    <a:pt x="36" y="0"/>
                    <a:pt x="76" y="26"/>
                    <a:pt x="50" y="49"/>
                  </a:cubicBezTo>
                  <a:cubicBezTo>
                    <a:pt x="25" y="72"/>
                    <a:pt x="2" y="53"/>
                    <a:pt x="0" y="24"/>
                  </a:cubicBezTo>
                  <a:cubicBezTo>
                    <a:pt x="11" y="4"/>
                    <a:pt x="11" y="4"/>
                    <a:pt x="11" y="4"/>
                  </a:cubicBezTo>
                  <a:lnTo>
                    <a:pt x="36" y="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764">
              <a:extLst>
                <a:ext uri="{FF2B5EF4-FFF2-40B4-BE49-F238E27FC236}">
                  <a16:creationId xmlns:a16="http://schemas.microsoft.com/office/drawing/2014/main" id="{20933D79-C10B-41A5-995B-535FF3FE997F}"/>
                </a:ext>
              </a:extLst>
            </p:cNvPr>
            <p:cNvSpPr/>
            <p:nvPr/>
          </p:nvSpPr>
          <p:spPr bwMode="auto">
            <a:xfrm rot="964014">
              <a:off x="8386084" y="1924116"/>
              <a:ext cx="144684" cy="217466"/>
            </a:xfrm>
            <a:custGeom>
              <a:avLst/>
              <a:gdLst>
                <a:gd name="T0" fmla="*/ 24 w 28"/>
                <a:gd name="T1" fmla="*/ 40 h 41"/>
                <a:gd name="T2" fmla="*/ 0 w 28"/>
                <a:gd name="T3" fmla="*/ 3 h 41"/>
                <a:gd name="T4" fmla="*/ 1 w 28"/>
                <a:gd name="T5" fmla="*/ 0 h 41"/>
                <a:gd name="T6" fmla="*/ 1 w 28"/>
                <a:gd name="T7" fmla="*/ 0 h 41"/>
                <a:gd name="T8" fmla="*/ 4 w 28"/>
                <a:gd name="T9" fmla="*/ 1 h 41"/>
                <a:gd name="T10" fmla="*/ 4 w 28"/>
                <a:gd name="T11" fmla="*/ 1 h 41"/>
                <a:gd name="T12" fmla="*/ 28 w 28"/>
                <a:gd name="T13" fmla="*/ 38 h 41"/>
                <a:gd name="T14" fmla="*/ 27 w 28"/>
                <a:gd name="T15" fmla="*/ 41 h 41"/>
                <a:gd name="T16" fmla="*/ 27 w 28"/>
                <a:gd name="T17" fmla="*/ 41 h 41"/>
                <a:gd name="T18" fmla="*/ 26 w 28"/>
                <a:gd name="T19" fmla="*/ 41 h 41"/>
                <a:gd name="T20" fmla="*/ 26 w 28"/>
                <a:gd name="T21" fmla="*/ 41 h 41"/>
                <a:gd name="T22" fmla="*/ 24 w 28"/>
                <a:gd name="T23"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1">
                  <a:moveTo>
                    <a:pt x="24" y="40"/>
                  </a:move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28" y="38"/>
                    <a:pt x="28" y="38"/>
                    <a:pt x="28" y="38"/>
                  </a:cubicBezTo>
                  <a:cubicBezTo>
                    <a:pt x="28" y="39"/>
                    <a:pt x="28" y="40"/>
                    <a:pt x="27" y="41"/>
                  </a:cubicBezTo>
                  <a:cubicBezTo>
                    <a:pt x="27" y="41"/>
                    <a:pt x="27" y="41"/>
                    <a:pt x="27" y="41"/>
                  </a:cubicBezTo>
                  <a:cubicBezTo>
                    <a:pt x="27" y="41"/>
                    <a:pt x="26" y="41"/>
                    <a:pt x="26" y="41"/>
                  </a:cubicBezTo>
                  <a:cubicBezTo>
                    <a:pt x="26" y="41"/>
                    <a:pt x="26" y="41"/>
                    <a:pt x="26" y="41"/>
                  </a:cubicBezTo>
                  <a:cubicBezTo>
                    <a:pt x="25" y="41"/>
                    <a:pt x="25" y="41"/>
                    <a:pt x="24" y="40"/>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765">
              <a:extLst>
                <a:ext uri="{FF2B5EF4-FFF2-40B4-BE49-F238E27FC236}">
                  <a16:creationId xmlns:a16="http://schemas.microsoft.com/office/drawing/2014/main" id="{2734917D-6B17-4D39-B938-EE16C4D14A82}"/>
                </a:ext>
              </a:extLst>
            </p:cNvPr>
            <p:cNvSpPr>
              <a:spLocks noEditPoints="1"/>
            </p:cNvSpPr>
            <p:nvPr/>
          </p:nvSpPr>
          <p:spPr bwMode="auto">
            <a:xfrm rot="964014">
              <a:off x="8283407" y="1839127"/>
              <a:ext cx="326638" cy="334046"/>
            </a:xfrm>
            <a:custGeom>
              <a:avLst/>
              <a:gdLst>
                <a:gd name="T0" fmla="*/ 0 w 63"/>
                <a:gd name="T1" fmla="*/ 27 h 63"/>
                <a:gd name="T2" fmla="*/ 0 w 63"/>
                <a:gd name="T3" fmla="*/ 25 h 63"/>
                <a:gd name="T4" fmla="*/ 12 w 63"/>
                <a:gd name="T5" fmla="*/ 5 h 63"/>
                <a:gd name="T6" fmla="*/ 13 w 63"/>
                <a:gd name="T7" fmla="*/ 4 h 63"/>
                <a:gd name="T8" fmla="*/ 13 w 63"/>
                <a:gd name="T9" fmla="*/ 4 h 63"/>
                <a:gd name="T10" fmla="*/ 38 w 63"/>
                <a:gd name="T11" fmla="*/ 0 h 63"/>
                <a:gd name="T12" fmla="*/ 39 w 63"/>
                <a:gd name="T13" fmla="*/ 1 h 63"/>
                <a:gd name="T14" fmla="*/ 39 w 63"/>
                <a:gd name="T15" fmla="*/ 1 h 63"/>
                <a:gd name="T16" fmla="*/ 63 w 63"/>
                <a:gd name="T17" fmla="*/ 34 h 63"/>
                <a:gd name="T18" fmla="*/ 63 w 63"/>
                <a:gd name="T19" fmla="*/ 34 h 63"/>
                <a:gd name="T20" fmla="*/ 54 w 63"/>
                <a:gd name="T21" fmla="*/ 52 h 63"/>
                <a:gd name="T22" fmla="*/ 54 w 63"/>
                <a:gd name="T23" fmla="*/ 52 h 63"/>
                <a:gd name="T24" fmla="*/ 30 w 63"/>
                <a:gd name="T25" fmla="*/ 63 h 63"/>
                <a:gd name="T26" fmla="*/ 30 w 63"/>
                <a:gd name="T27" fmla="*/ 63 h 63"/>
                <a:gd name="T28" fmla="*/ 0 w 63"/>
                <a:gd name="T29" fmla="*/ 27 h 63"/>
                <a:gd name="T30" fmla="*/ 30 w 63"/>
                <a:gd name="T31" fmla="*/ 59 h 63"/>
                <a:gd name="T32" fmla="*/ 51 w 63"/>
                <a:gd name="T33" fmla="*/ 50 h 63"/>
                <a:gd name="T34" fmla="*/ 51 w 63"/>
                <a:gd name="T35" fmla="*/ 50 h 63"/>
                <a:gd name="T36" fmla="*/ 59 w 63"/>
                <a:gd name="T37" fmla="*/ 34 h 63"/>
                <a:gd name="T38" fmla="*/ 59 w 63"/>
                <a:gd name="T39" fmla="*/ 34 h 63"/>
                <a:gd name="T40" fmla="*/ 48 w 63"/>
                <a:gd name="T41" fmla="*/ 13 h 63"/>
                <a:gd name="T42" fmla="*/ 48 w 63"/>
                <a:gd name="T43" fmla="*/ 13 h 63"/>
                <a:gd name="T44" fmla="*/ 38 w 63"/>
                <a:gd name="T45" fmla="*/ 5 h 63"/>
                <a:gd name="T46" fmla="*/ 38 w 63"/>
                <a:gd name="T47" fmla="*/ 5 h 63"/>
                <a:gd name="T48" fmla="*/ 15 w 63"/>
                <a:gd name="T49" fmla="*/ 8 h 63"/>
                <a:gd name="T50" fmla="*/ 4 w 63"/>
                <a:gd name="T51" fmla="*/ 27 h 63"/>
                <a:gd name="T52" fmla="*/ 30 w 63"/>
                <a:gd name="T5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3">
                  <a:moveTo>
                    <a:pt x="0" y="27"/>
                  </a:moveTo>
                  <a:cubicBezTo>
                    <a:pt x="0" y="25"/>
                    <a:pt x="0" y="25"/>
                    <a:pt x="0" y="25"/>
                  </a:cubicBezTo>
                  <a:cubicBezTo>
                    <a:pt x="12" y="5"/>
                    <a:pt x="12" y="5"/>
                    <a:pt x="12" y="5"/>
                  </a:cubicBezTo>
                  <a:cubicBezTo>
                    <a:pt x="12" y="4"/>
                    <a:pt x="13" y="4"/>
                    <a:pt x="13" y="4"/>
                  </a:cubicBezTo>
                  <a:cubicBezTo>
                    <a:pt x="13" y="4"/>
                    <a:pt x="13" y="4"/>
                    <a:pt x="13" y="4"/>
                  </a:cubicBezTo>
                  <a:cubicBezTo>
                    <a:pt x="38" y="0"/>
                    <a:pt x="38" y="0"/>
                    <a:pt x="38" y="0"/>
                  </a:cubicBezTo>
                  <a:cubicBezTo>
                    <a:pt x="38" y="0"/>
                    <a:pt x="39" y="1"/>
                    <a:pt x="39" y="1"/>
                  </a:cubicBezTo>
                  <a:cubicBezTo>
                    <a:pt x="39" y="1"/>
                    <a:pt x="39" y="1"/>
                    <a:pt x="39" y="1"/>
                  </a:cubicBezTo>
                  <a:cubicBezTo>
                    <a:pt x="39" y="1"/>
                    <a:pt x="63" y="15"/>
                    <a:pt x="63" y="34"/>
                  </a:cubicBezTo>
                  <a:cubicBezTo>
                    <a:pt x="63" y="34"/>
                    <a:pt x="63" y="34"/>
                    <a:pt x="63" y="34"/>
                  </a:cubicBezTo>
                  <a:cubicBezTo>
                    <a:pt x="63" y="40"/>
                    <a:pt x="60" y="47"/>
                    <a:pt x="54" y="52"/>
                  </a:cubicBezTo>
                  <a:cubicBezTo>
                    <a:pt x="54" y="52"/>
                    <a:pt x="54" y="52"/>
                    <a:pt x="54" y="52"/>
                  </a:cubicBezTo>
                  <a:cubicBezTo>
                    <a:pt x="45" y="60"/>
                    <a:pt x="37" y="63"/>
                    <a:pt x="30" y="63"/>
                  </a:cubicBezTo>
                  <a:cubicBezTo>
                    <a:pt x="30" y="63"/>
                    <a:pt x="30" y="63"/>
                    <a:pt x="30" y="63"/>
                  </a:cubicBezTo>
                  <a:cubicBezTo>
                    <a:pt x="13" y="63"/>
                    <a:pt x="1" y="47"/>
                    <a:pt x="0" y="27"/>
                  </a:cubicBezTo>
                  <a:close/>
                  <a:moveTo>
                    <a:pt x="30" y="59"/>
                  </a:moveTo>
                  <a:cubicBezTo>
                    <a:pt x="36" y="59"/>
                    <a:pt x="43" y="57"/>
                    <a:pt x="51" y="50"/>
                  </a:cubicBezTo>
                  <a:cubicBezTo>
                    <a:pt x="51" y="50"/>
                    <a:pt x="51" y="50"/>
                    <a:pt x="51" y="50"/>
                  </a:cubicBezTo>
                  <a:cubicBezTo>
                    <a:pt x="57" y="44"/>
                    <a:pt x="59" y="39"/>
                    <a:pt x="59" y="34"/>
                  </a:cubicBezTo>
                  <a:cubicBezTo>
                    <a:pt x="59" y="34"/>
                    <a:pt x="59" y="34"/>
                    <a:pt x="59" y="34"/>
                  </a:cubicBezTo>
                  <a:cubicBezTo>
                    <a:pt x="59" y="26"/>
                    <a:pt x="54" y="19"/>
                    <a:pt x="48" y="13"/>
                  </a:cubicBezTo>
                  <a:cubicBezTo>
                    <a:pt x="48" y="13"/>
                    <a:pt x="48" y="13"/>
                    <a:pt x="48" y="13"/>
                  </a:cubicBezTo>
                  <a:cubicBezTo>
                    <a:pt x="44" y="9"/>
                    <a:pt x="39" y="6"/>
                    <a:pt x="38" y="5"/>
                  </a:cubicBezTo>
                  <a:cubicBezTo>
                    <a:pt x="38" y="5"/>
                    <a:pt x="38" y="5"/>
                    <a:pt x="38" y="5"/>
                  </a:cubicBezTo>
                  <a:cubicBezTo>
                    <a:pt x="15" y="8"/>
                    <a:pt x="15" y="8"/>
                    <a:pt x="15" y="8"/>
                  </a:cubicBezTo>
                  <a:cubicBezTo>
                    <a:pt x="4" y="27"/>
                    <a:pt x="4" y="27"/>
                    <a:pt x="4" y="27"/>
                  </a:cubicBezTo>
                  <a:cubicBezTo>
                    <a:pt x="5" y="46"/>
                    <a:pt x="16" y="59"/>
                    <a:pt x="30" y="59"/>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766">
              <a:extLst>
                <a:ext uri="{FF2B5EF4-FFF2-40B4-BE49-F238E27FC236}">
                  <a16:creationId xmlns:a16="http://schemas.microsoft.com/office/drawing/2014/main" id="{F9D66866-AC4A-449D-BAE8-F9598DD99458}"/>
                </a:ext>
              </a:extLst>
            </p:cNvPr>
            <p:cNvSpPr/>
            <p:nvPr/>
          </p:nvSpPr>
          <p:spPr bwMode="auto">
            <a:xfrm rot="964014">
              <a:off x="8523745" y="1620806"/>
              <a:ext cx="315676" cy="383367"/>
            </a:xfrm>
            <a:custGeom>
              <a:avLst/>
              <a:gdLst>
                <a:gd name="T0" fmla="*/ 15 w 61"/>
                <a:gd name="T1" fmla="*/ 10 h 72"/>
                <a:gd name="T2" fmla="*/ 59 w 61"/>
                <a:gd name="T3" fmla="*/ 35 h 72"/>
                <a:gd name="T4" fmla="*/ 7 w 61"/>
                <a:gd name="T5" fmla="*/ 53 h 72"/>
                <a:gd name="T6" fmla="*/ 0 w 61"/>
                <a:gd name="T7" fmla="*/ 30 h 72"/>
                <a:gd name="T8" fmla="*/ 15 w 61"/>
                <a:gd name="T9" fmla="*/ 10 h 72"/>
              </a:gdLst>
              <a:ahLst/>
              <a:cxnLst>
                <a:cxn ang="0">
                  <a:pos x="T0" y="T1"/>
                </a:cxn>
                <a:cxn ang="0">
                  <a:pos x="T2" y="T3"/>
                </a:cxn>
                <a:cxn ang="0">
                  <a:pos x="T4" y="T5"/>
                </a:cxn>
                <a:cxn ang="0">
                  <a:pos x="T6" y="T7"/>
                </a:cxn>
                <a:cxn ang="0">
                  <a:pos x="T8" y="T9"/>
                </a:cxn>
              </a:cxnLst>
              <a:rect l="0" t="0" r="r" b="b"/>
              <a:pathLst>
                <a:path w="61" h="72">
                  <a:moveTo>
                    <a:pt x="15" y="10"/>
                  </a:moveTo>
                  <a:cubicBezTo>
                    <a:pt x="15" y="10"/>
                    <a:pt x="61" y="0"/>
                    <a:pt x="59" y="35"/>
                  </a:cubicBezTo>
                  <a:cubicBezTo>
                    <a:pt x="58" y="69"/>
                    <a:pt x="28" y="72"/>
                    <a:pt x="7" y="53"/>
                  </a:cubicBezTo>
                  <a:cubicBezTo>
                    <a:pt x="0" y="30"/>
                    <a:pt x="0" y="30"/>
                    <a:pt x="0" y="30"/>
                  </a:cubicBezTo>
                  <a:lnTo>
                    <a:pt x="15" y="1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767">
              <a:extLst>
                <a:ext uri="{FF2B5EF4-FFF2-40B4-BE49-F238E27FC236}">
                  <a16:creationId xmlns:a16="http://schemas.microsoft.com/office/drawing/2014/main" id="{DE52ECAE-BF2F-4B27-ACB5-34B621DB0110}"/>
                </a:ext>
              </a:extLst>
            </p:cNvPr>
            <p:cNvSpPr/>
            <p:nvPr/>
          </p:nvSpPr>
          <p:spPr bwMode="auto">
            <a:xfrm rot="964014">
              <a:off x="8584015" y="1783385"/>
              <a:ext cx="249911" cy="73984"/>
            </a:xfrm>
            <a:custGeom>
              <a:avLst/>
              <a:gdLst>
                <a:gd name="T0" fmla="*/ 46 w 48"/>
                <a:gd name="T1" fmla="*/ 14 h 14"/>
                <a:gd name="T2" fmla="*/ 2 w 48"/>
                <a:gd name="T3" fmla="*/ 5 h 14"/>
                <a:gd name="T4" fmla="*/ 1 w 48"/>
                <a:gd name="T5" fmla="*/ 2 h 14"/>
                <a:gd name="T6" fmla="*/ 1 w 48"/>
                <a:gd name="T7" fmla="*/ 2 h 14"/>
                <a:gd name="T8" fmla="*/ 3 w 48"/>
                <a:gd name="T9" fmla="*/ 1 h 14"/>
                <a:gd name="T10" fmla="*/ 3 w 48"/>
                <a:gd name="T11" fmla="*/ 1 h 14"/>
                <a:gd name="T12" fmla="*/ 46 w 48"/>
                <a:gd name="T13" fmla="*/ 10 h 14"/>
                <a:gd name="T14" fmla="*/ 48 w 48"/>
                <a:gd name="T15" fmla="*/ 12 h 14"/>
                <a:gd name="T16" fmla="*/ 48 w 48"/>
                <a:gd name="T17" fmla="*/ 12 h 14"/>
                <a:gd name="T18" fmla="*/ 46 w 48"/>
                <a:gd name="T19" fmla="*/ 14 h 14"/>
                <a:gd name="T20" fmla="*/ 46 w 48"/>
                <a:gd name="T21" fmla="*/ 14 h 14"/>
                <a:gd name="T22" fmla="*/ 46 w 48"/>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4">
                  <a:moveTo>
                    <a:pt x="46" y="14"/>
                  </a:moveTo>
                  <a:cubicBezTo>
                    <a:pt x="2" y="5"/>
                    <a:pt x="2" y="5"/>
                    <a:pt x="2" y="5"/>
                  </a:cubicBezTo>
                  <a:cubicBezTo>
                    <a:pt x="1" y="4"/>
                    <a:pt x="0" y="3"/>
                    <a:pt x="1" y="2"/>
                  </a:cubicBezTo>
                  <a:cubicBezTo>
                    <a:pt x="1" y="2"/>
                    <a:pt x="1" y="2"/>
                    <a:pt x="1" y="2"/>
                  </a:cubicBezTo>
                  <a:cubicBezTo>
                    <a:pt x="1" y="1"/>
                    <a:pt x="2" y="0"/>
                    <a:pt x="3" y="1"/>
                  </a:cubicBezTo>
                  <a:cubicBezTo>
                    <a:pt x="3" y="1"/>
                    <a:pt x="3" y="1"/>
                    <a:pt x="3" y="1"/>
                  </a:cubicBezTo>
                  <a:cubicBezTo>
                    <a:pt x="46" y="10"/>
                    <a:pt x="46" y="10"/>
                    <a:pt x="46" y="10"/>
                  </a:cubicBezTo>
                  <a:cubicBezTo>
                    <a:pt x="48" y="10"/>
                    <a:pt x="48" y="11"/>
                    <a:pt x="48" y="12"/>
                  </a:cubicBezTo>
                  <a:cubicBezTo>
                    <a:pt x="48" y="12"/>
                    <a:pt x="48" y="12"/>
                    <a:pt x="48" y="12"/>
                  </a:cubicBezTo>
                  <a:cubicBezTo>
                    <a:pt x="48" y="13"/>
                    <a:pt x="47" y="14"/>
                    <a:pt x="46" y="14"/>
                  </a:cubicBezTo>
                  <a:cubicBezTo>
                    <a:pt x="46" y="14"/>
                    <a:pt x="46" y="14"/>
                    <a:pt x="46" y="14"/>
                  </a:cubicBezTo>
                  <a:cubicBezTo>
                    <a:pt x="46" y="14"/>
                    <a:pt x="46" y="14"/>
                    <a:pt x="46" y="1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768">
              <a:extLst>
                <a:ext uri="{FF2B5EF4-FFF2-40B4-BE49-F238E27FC236}">
                  <a16:creationId xmlns:a16="http://schemas.microsoft.com/office/drawing/2014/main" id="{9DB95494-9785-44D4-BCDD-682B67FF5474}"/>
                </a:ext>
              </a:extLst>
            </p:cNvPr>
            <p:cNvSpPr>
              <a:spLocks noEditPoints="1"/>
            </p:cNvSpPr>
            <p:nvPr/>
          </p:nvSpPr>
          <p:spPr bwMode="auto">
            <a:xfrm rot="964014">
              <a:off x="8511319" y="1658093"/>
              <a:ext cx="333214" cy="318352"/>
            </a:xfrm>
            <a:custGeom>
              <a:avLst/>
              <a:gdLst>
                <a:gd name="T0" fmla="*/ 36 w 64"/>
                <a:gd name="T1" fmla="*/ 60 h 60"/>
                <a:gd name="T2" fmla="*/ 7 w 64"/>
                <a:gd name="T3" fmla="*/ 47 h 60"/>
                <a:gd name="T4" fmla="*/ 7 w 64"/>
                <a:gd name="T5" fmla="*/ 47 h 60"/>
                <a:gd name="T6" fmla="*/ 7 w 64"/>
                <a:gd name="T7" fmla="*/ 46 h 60"/>
                <a:gd name="T8" fmla="*/ 0 w 64"/>
                <a:gd name="T9" fmla="*/ 24 h 60"/>
                <a:gd name="T10" fmla="*/ 0 w 64"/>
                <a:gd name="T11" fmla="*/ 22 h 60"/>
                <a:gd name="T12" fmla="*/ 0 w 64"/>
                <a:gd name="T13" fmla="*/ 22 h 60"/>
                <a:gd name="T14" fmla="*/ 16 w 64"/>
                <a:gd name="T15" fmla="*/ 2 h 60"/>
                <a:gd name="T16" fmla="*/ 17 w 64"/>
                <a:gd name="T17" fmla="*/ 1 h 60"/>
                <a:gd name="T18" fmla="*/ 17 w 64"/>
                <a:gd name="T19" fmla="*/ 1 h 60"/>
                <a:gd name="T20" fmla="*/ 31 w 64"/>
                <a:gd name="T21" fmla="*/ 0 h 60"/>
                <a:gd name="T22" fmla="*/ 31 w 64"/>
                <a:gd name="T23" fmla="*/ 0 h 60"/>
                <a:gd name="T24" fmla="*/ 52 w 64"/>
                <a:gd name="T25" fmla="*/ 5 h 60"/>
                <a:gd name="T26" fmla="*/ 52 w 64"/>
                <a:gd name="T27" fmla="*/ 5 h 60"/>
                <a:gd name="T28" fmla="*/ 63 w 64"/>
                <a:gd name="T29" fmla="*/ 26 h 60"/>
                <a:gd name="T30" fmla="*/ 63 w 64"/>
                <a:gd name="T31" fmla="*/ 26 h 60"/>
                <a:gd name="T32" fmla="*/ 63 w 64"/>
                <a:gd name="T33" fmla="*/ 28 h 60"/>
                <a:gd name="T34" fmla="*/ 63 w 64"/>
                <a:gd name="T35" fmla="*/ 28 h 60"/>
                <a:gd name="T36" fmla="*/ 36 w 64"/>
                <a:gd name="T37" fmla="*/ 60 h 60"/>
                <a:gd name="T38" fmla="*/ 36 w 64"/>
                <a:gd name="T39" fmla="*/ 60 h 60"/>
                <a:gd name="T40" fmla="*/ 36 w 64"/>
                <a:gd name="T41" fmla="*/ 60 h 60"/>
                <a:gd name="T42" fmla="*/ 36 w 64"/>
                <a:gd name="T43" fmla="*/ 56 h 60"/>
                <a:gd name="T44" fmla="*/ 59 w 64"/>
                <a:gd name="T45" fmla="*/ 28 h 60"/>
                <a:gd name="T46" fmla="*/ 59 w 64"/>
                <a:gd name="T47" fmla="*/ 28 h 60"/>
                <a:gd name="T48" fmla="*/ 59 w 64"/>
                <a:gd name="T49" fmla="*/ 26 h 60"/>
                <a:gd name="T50" fmla="*/ 59 w 64"/>
                <a:gd name="T51" fmla="*/ 26 h 60"/>
                <a:gd name="T52" fmla="*/ 50 w 64"/>
                <a:gd name="T53" fmla="*/ 8 h 60"/>
                <a:gd name="T54" fmla="*/ 50 w 64"/>
                <a:gd name="T55" fmla="*/ 8 h 60"/>
                <a:gd name="T56" fmla="*/ 31 w 64"/>
                <a:gd name="T57" fmla="*/ 4 h 60"/>
                <a:gd name="T58" fmla="*/ 31 w 64"/>
                <a:gd name="T59" fmla="*/ 4 h 60"/>
                <a:gd name="T60" fmla="*/ 18 w 64"/>
                <a:gd name="T61" fmla="*/ 5 h 60"/>
                <a:gd name="T62" fmla="*/ 18 w 64"/>
                <a:gd name="T63" fmla="*/ 5 h 60"/>
                <a:gd name="T64" fmla="*/ 4 w 64"/>
                <a:gd name="T65" fmla="*/ 24 h 60"/>
                <a:gd name="T66" fmla="*/ 10 w 64"/>
                <a:gd name="T67" fmla="*/ 45 h 60"/>
                <a:gd name="T68" fmla="*/ 36 w 64"/>
                <a:gd name="T6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60">
                  <a:moveTo>
                    <a:pt x="36" y="60"/>
                  </a:moveTo>
                  <a:cubicBezTo>
                    <a:pt x="26" y="60"/>
                    <a:pt x="16" y="55"/>
                    <a:pt x="7" y="47"/>
                  </a:cubicBezTo>
                  <a:cubicBezTo>
                    <a:pt x="7" y="47"/>
                    <a:pt x="7" y="47"/>
                    <a:pt x="7" y="47"/>
                  </a:cubicBezTo>
                  <a:cubicBezTo>
                    <a:pt x="7" y="46"/>
                    <a:pt x="7" y="46"/>
                    <a:pt x="7" y="46"/>
                  </a:cubicBezTo>
                  <a:cubicBezTo>
                    <a:pt x="0" y="24"/>
                    <a:pt x="0" y="24"/>
                    <a:pt x="0" y="24"/>
                  </a:cubicBezTo>
                  <a:cubicBezTo>
                    <a:pt x="0" y="23"/>
                    <a:pt x="0" y="23"/>
                    <a:pt x="0" y="22"/>
                  </a:cubicBezTo>
                  <a:cubicBezTo>
                    <a:pt x="0" y="22"/>
                    <a:pt x="0" y="22"/>
                    <a:pt x="0" y="22"/>
                  </a:cubicBezTo>
                  <a:cubicBezTo>
                    <a:pt x="16" y="2"/>
                    <a:pt x="16" y="2"/>
                    <a:pt x="16" y="2"/>
                  </a:cubicBezTo>
                  <a:cubicBezTo>
                    <a:pt x="16" y="2"/>
                    <a:pt x="16" y="2"/>
                    <a:pt x="17" y="1"/>
                  </a:cubicBezTo>
                  <a:cubicBezTo>
                    <a:pt x="17" y="1"/>
                    <a:pt x="17" y="1"/>
                    <a:pt x="17" y="1"/>
                  </a:cubicBezTo>
                  <a:cubicBezTo>
                    <a:pt x="17" y="1"/>
                    <a:pt x="23" y="0"/>
                    <a:pt x="31" y="0"/>
                  </a:cubicBezTo>
                  <a:cubicBezTo>
                    <a:pt x="31" y="0"/>
                    <a:pt x="31" y="0"/>
                    <a:pt x="31" y="0"/>
                  </a:cubicBezTo>
                  <a:cubicBezTo>
                    <a:pt x="38" y="0"/>
                    <a:pt x="46" y="1"/>
                    <a:pt x="52" y="5"/>
                  </a:cubicBezTo>
                  <a:cubicBezTo>
                    <a:pt x="52" y="5"/>
                    <a:pt x="52" y="5"/>
                    <a:pt x="52" y="5"/>
                  </a:cubicBezTo>
                  <a:cubicBezTo>
                    <a:pt x="59" y="8"/>
                    <a:pt x="64" y="15"/>
                    <a:pt x="63" y="26"/>
                  </a:cubicBezTo>
                  <a:cubicBezTo>
                    <a:pt x="63" y="26"/>
                    <a:pt x="63" y="26"/>
                    <a:pt x="63" y="26"/>
                  </a:cubicBezTo>
                  <a:cubicBezTo>
                    <a:pt x="63" y="27"/>
                    <a:pt x="63" y="27"/>
                    <a:pt x="63" y="28"/>
                  </a:cubicBezTo>
                  <a:cubicBezTo>
                    <a:pt x="63" y="28"/>
                    <a:pt x="63" y="28"/>
                    <a:pt x="63" y="28"/>
                  </a:cubicBezTo>
                  <a:cubicBezTo>
                    <a:pt x="63" y="49"/>
                    <a:pt x="51" y="60"/>
                    <a:pt x="36" y="60"/>
                  </a:cubicBezTo>
                  <a:cubicBezTo>
                    <a:pt x="36" y="60"/>
                    <a:pt x="36" y="60"/>
                    <a:pt x="36" y="60"/>
                  </a:cubicBezTo>
                  <a:cubicBezTo>
                    <a:pt x="36" y="60"/>
                    <a:pt x="36" y="60"/>
                    <a:pt x="36" y="60"/>
                  </a:cubicBezTo>
                  <a:close/>
                  <a:moveTo>
                    <a:pt x="36" y="56"/>
                  </a:moveTo>
                  <a:cubicBezTo>
                    <a:pt x="48" y="56"/>
                    <a:pt x="58" y="48"/>
                    <a:pt x="59" y="28"/>
                  </a:cubicBezTo>
                  <a:cubicBezTo>
                    <a:pt x="59" y="28"/>
                    <a:pt x="59" y="28"/>
                    <a:pt x="59" y="28"/>
                  </a:cubicBezTo>
                  <a:cubicBezTo>
                    <a:pt x="59" y="27"/>
                    <a:pt x="59" y="27"/>
                    <a:pt x="59" y="26"/>
                  </a:cubicBezTo>
                  <a:cubicBezTo>
                    <a:pt x="59" y="26"/>
                    <a:pt x="59" y="26"/>
                    <a:pt x="59" y="26"/>
                  </a:cubicBezTo>
                  <a:cubicBezTo>
                    <a:pt x="59" y="17"/>
                    <a:pt x="56" y="11"/>
                    <a:pt x="50" y="8"/>
                  </a:cubicBezTo>
                  <a:cubicBezTo>
                    <a:pt x="50" y="8"/>
                    <a:pt x="50" y="8"/>
                    <a:pt x="50" y="8"/>
                  </a:cubicBezTo>
                  <a:cubicBezTo>
                    <a:pt x="45" y="5"/>
                    <a:pt x="37" y="4"/>
                    <a:pt x="31" y="4"/>
                  </a:cubicBezTo>
                  <a:cubicBezTo>
                    <a:pt x="31" y="4"/>
                    <a:pt x="31" y="4"/>
                    <a:pt x="31" y="4"/>
                  </a:cubicBezTo>
                  <a:cubicBezTo>
                    <a:pt x="25" y="4"/>
                    <a:pt x="20" y="5"/>
                    <a:pt x="18" y="5"/>
                  </a:cubicBezTo>
                  <a:cubicBezTo>
                    <a:pt x="18" y="5"/>
                    <a:pt x="18" y="5"/>
                    <a:pt x="18" y="5"/>
                  </a:cubicBezTo>
                  <a:cubicBezTo>
                    <a:pt x="4" y="24"/>
                    <a:pt x="4" y="24"/>
                    <a:pt x="4" y="24"/>
                  </a:cubicBezTo>
                  <a:cubicBezTo>
                    <a:pt x="10" y="45"/>
                    <a:pt x="10" y="45"/>
                    <a:pt x="10" y="45"/>
                  </a:cubicBezTo>
                  <a:cubicBezTo>
                    <a:pt x="19" y="52"/>
                    <a:pt x="28" y="56"/>
                    <a:pt x="36" y="5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769">
              <a:extLst>
                <a:ext uri="{FF2B5EF4-FFF2-40B4-BE49-F238E27FC236}">
                  <a16:creationId xmlns:a16="http://schemas.microsoft.com/office/drawing/2014/main" id="{76C2B2F9-B773-470F-8882-34D3F5EDDF98}"/>
                </a:ext>
              </a:extLst>
            </p:cNvPr>
            <p:cNvSpPr/>
            <p:nvPr/>
          </p:nvSpPr>
          <p:spPr bwMode="auto">
            <a:xfrm rot="964014">
              <a:off x="8579712" y="1269923"/>
              <a:ext cx="372673" cy="403544"/>
            </a:xfrm>
            <a:custGeom>
              <a:avLst/>
              <a:gdLst>
                <a:gd name="T0" fmla="*/ 0 w 72"/>
                <a:gd name="T1" fmla="*/ 40 h 76"/>
                <a:gd name="T2" fmla="*/ 48 w 72"/>
                <a:gd name="T3" fmla="*/ 25 h 76"/>
                <a:gd name="T4" fmla="*/ 24 w 72"/>
                <a:gd name="T5" fmla="*/ 76 h 76"/>
                <a:gd name="T6" fmla="*/ 3 w 72"/>
                <a:gd name="T7" fmla="*/ 64 h 76"/>
                <a:gd name="T8" fmla="*/ 0 w 72"/>
                <a:gd name="T9" fmla="*/ 40 h 76"/>
              </a:gdLst>
              <a:ahLst/>
              <a:cxnLst>
                <a:cxn ang="0">
                  <a:pos x="T0" y="T1"/>
                </a:cxn>
                <a:cxn ang="0">
                  <a:pos x="T2" y="T3"/>
                </a:cxn>
                <a:cxn ang="0">
                  <a:pos x="T4" y="T5"/>
                </a:cxn>
                <a:cxn ang="0">
                  <a:pos x="T6" y="T7"/>
                </a:cxn>
                <a:cxn ang="0">
                  <a:pos x="T8" y="T9"/>
                </a:cxn>
              </a:cxnLst>
              <a:rect l="0" t="0" r="r" b="b"/>
              <a:pathLst>
                <a:path w="72" h="76">
                  <a:moveTo>
                    <a:pt x="0" y="40"/>
                  </a:moveTo>
                  <a:cubicBezTo>
                    <a:pt x="0" y="40"/>
                    <a:pt x="25" y="0"/>
                    <a:pt x="48" y="25"/>
                  </a:cubicBezTo>
                  <a:cubicBezTo>
                    <a:pt x="72" y="51"/>
                    <a:pt x="52" y="74"/>
                    <a:pt x="24" y="76"/>
                  </a:cubicBezTo>
                  <a:cubicBezTo>
                    <a:pt x="3" y="64"/>
                    <a:pt x="3" y="64"/>
                    <a:pt x="3" y="64"/>
                  </a:cubicBezTo>
                  <a:lnTo>
                    <a:pt x="0" y="40"/>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770">
              <a:extLst>
                <a:ext uri="{FF2B5EF4-FFF2-40B4-BE49-F238E27FC236}">
                  <a16:creationId xmlns:a16="http://schemas.microsoft.com/office/drawing/2014/main" id="{06E2D44D-D2B0-4822-8B46-E91ECD0F9162}"/>
                </a:ext>
              </a:extLst>
            </p:cNvPr>
            <p:cNvSpPr/>
            <p:nvPr/>
          </p:nvSpPr>
          <p:spPr bwMode="auto">
            <a:xfrm rot="964014">
              <a:off x="8634867" y="1414921"/>
              <a:ext cx="219220" cy="152451"/>
            </a:xfrm>
            <a:custGeom>
              <a:avLst/>
              <a:gdLst>
                <a:gd name="T0" fmla="*/ 1 w 42"/>
                <a:gd name="T1" fmla="*/ 28 h 29"/>
                <a:gd name="T2" fmla="*/ 1 w 42"/>
                <a:gd name="T3" fmla="*/ 25 h 29"/>
                <a:gd name="T4" fmla="*/ 1 w 42"/>
                <a:gd name="T5" fmla="*/ 25 h 29"/>
                <a:gd name="T6" fmla="*/ 38 w 42"/>
                <a:gd name="T7" fmla="*/ 1 h 29"/>
                <a:gd name="T8" fmla="*/ 41 w 42"/>
                <a:gd name="T9" fmla="*/ 2 h 29"/>
                <a:gd name="T10" fmla="*/ 41 w 42"/>
                <a:gd name="T11" fmla="*/ 2 h 29"/>
                <a:gd name="T12" fmla="*/ 41 w 42"/>
                <a:gd name="T13" fmla="*/ 4 h 29"/>
                <a:gd name="T14" fmla="*/ 41 w 42"/>
                <a:gd name="T15" fmla="*/ 4 h 29"/>
                <a:gd name="T16" fmla="*/ 3 w 42"/>
                <a:gd name="T17" fmla="*/ 29 h 29"/>
                <a:gd name="T18" fmla="*/ 2 w 42"/>
                <a:gd name="T19" fmla="*/ 29 h 29"/>
                <a:gd name="T20" fmla="*/ 2 w 42"/>
                <a:gd name="T21" fmla="*/ 29 h 29"/>
                <a:gd name="T22" fmla="*/ 1 w 42"/>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1" y="28"/>
                  </a:moveTo>
                  <a:cubicBezTo>
                    <a:pt x="0" y="27"/>
                    <a:pt x="0" y="26"/>
                    <a:pt x="1" y="25"/>
                  </a:cubicBezTo>
                  <a:cubicBezTo>
                    <a:pt x="1" y="25"/>
                    <a:pt x="1" y="25"/>
                    <a:pt x="1" y="25"/>
                  </a:cubicBezTo>
                  <a:cubicBezTo>
                    <a:pt x="38" y="1"/>
                    <a:pt x="38" y="1"/>
                    <a:pt x="38" y="1"/>
                  </a:cubicBezTo>
                  <a:cubicBezTo>
                    <a:pt x="39" y="0"/>
                    <a:pt x="41" y="1"/>
                    <a:pt x="41" y="2"/>
                  </a:cubicBezTo>
                  <a:cubicBezTo>
                    <a:pt x="41" y="2"/>
                    <a:pt x="41" y="2"/>
                    <a:pt x="41" y="2"/>
                  </a:cubicBezTo>
                  <a:cubicBezTo>
                    <a:pt x="42" y="3"/>
                    <a:pt x="42" y="4"/>
                    <a:pt x="41" y="4"/>
                  </a:cubicBezTo>
                  <a:cubicBezTo>
                    <a:pt x="41" y="4"/>
                    <a:pt x="41" y="4"/>
                    <a:pt x="41" y="4"/>
                  </a:cubicBezTo>
                  <a:cubicBezTo>
                    <a:pt x="3" y="29"/>
                    <a:pt x="3" y="29"/>
                    <a:pt x="3" y="29"/>
                  </a:cubicBezTo>
                  <a:cubicBezTo>
                    <a:pt x="3" y="29"/>
                    <a:pt x="3" y="29"/>
                    <a:pt x="2" y="29"/>
                  </a:cubicBezTo>
                  <a:cubicBezTo>
                    <a:pt x="2" y="29"/>
                    <a:pt x="2" y="29"/>
                    <a:pt x="2" y="29"/>
                  </a:cubicBezTo>
                  <a:cubicBezTo>
                    <a:pt x="2" y="29"/>
                    <a:pt x="1" y="29"/>
                    <a:pt x="1" y="28"/>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771">
              <a:extLst>
                <a:ext uri="{FF2B5EF4-FFF2-40B4-BE49-F238E27FC236}">
                  <a16:creationId xmlns:a16="http://schemas.microsoft.com/office/drawing/2014/main" id="{676193D1-542F-43AC-ACAF-63F813845D55}"/>
                </a:ext>
              </a:extLst>
            </p:cNvPr>
            <p:cNvSpPr>
              <a:spLocks noEditPoints="1"/>
            </p:cNvSpPr>
            <p:nvPr/>
          </p:nvSpPr>
          <p:spPr bwMode="auto">
            <a:xfrm rot="964014">
              <a:off x="8557357" y="1339432"/>
              <a:ext cx="326638" cy="334046"/>
            </a:xfrm>
            <a:custGeom>
              <a:avLst/>
              <a:gdLst>
                <a:gd name="T0" fmla="*/ 25 w 63"/>
                <a:gd name="T1" fmla="*/ 62 h 63"/>
                <a:gd name="T2" fmla="*/ 4 w 63"/>
                <a:gd name="T3" fmla="*/ 51 h 63"/>
                <a:gd name="T4" fmla="*/ 3 w 63"/>
                <a:gd name="T5" fmla="*/ 50 h 63"/>
                <a:gd name="T6" fmla="*/ 3 w 63"/>
                <a:gd name="T7" fmla="*/ 50 h 63"/>
                <a:gd name="T8" fmla="*/ 0 w 63"/>
                <a:gd name="T9" fmla="*/ 25 h 63"/>
                <a:gd name="T10" fmla="*/ 2 w 63"/>
                <a:gd name="T11" fmla="*/ 25 h 63"/>
                <a:gd name="T12" fmla="*/ 3 w 63"/>
                <a:gd name="T13" fmla="*/ 26 h 63"/>
                <a:gd name="T14" fmla="*/ 2 w 63"/>
                <a:gd name="T15" fmla="*/ 25 h 63"/>
                <a:gd name="T16" fmla="*/ 0 w 63"/>
                <a:gd name="T17" fmla="*/ 25 h 63"/>
                <a:gd name="T18" fmla="*/ 0 w 63"/>
                <a:gd name="T19" fmla="*/ 23 h 63"/>
                <a:gd name="T20" fmla="*/ 0 w 63"/>
                <a:gd name="T21" fmla="*/ 23 h 63"/>
                <a:gd name="T22" fmla="*/ 33 w 63"/>
                <a:gd name="T23" fmla="*/ 0 h 63"/>
                <a:gd name="T24" fmla="*/ 33 w 63"/>
                <a:gd name="T25" fmla="*/ 0 h 63"/>
                <a:gd name="T26" fmla="*/ 52 w 63"/>
                <a:gd name="T27" fmla="*/ 9 h 63"/>
                <a:gd name="T28" fmla="*/ 52 w 63"/>
                <a:gd name="T29" fmla="*/ 9 h 63"/>
                <a:gd name="T30" fmla="*/ 63 w 63"/>
                <a:gd name="T31" fmla="*/ 33 h 63"/>
                <a:gd name="T32" fmla="*/ 63 w 63"/>
                <a:gd name="T33" fmla="*/ 33 h 63"/>
                <a:gd name="T34" fmla="*/ 26 w 63"/>
                <a:gd name="T35" fmla="*/ 63 h 63"/>
                <a:gd name="T36" fmla="*/ 26 w 63"/>
                <a:gd name="T37" fmla="*/ 63 h 63"/>
                <a:gd name="T38" fmla="*/ 25 w 63"/>
                <a:gd name="T39" fmla="*/ 62 h 63"/>
                <a:gd name="T40" fmla="*/ 7 w 63"/>
                <a:gd name="T41" fmla="*/ 48 h 63"/>
                <a:gd name="T42" fmla="*/ 26 w 63"/>
                <a:gd name="T43" fmla="*/ 59 h 63"/>
                <a:gd name="T44" fmla="*/ 59 w 63"/>
                <a:gd name="T45" fmla="*/ 33 h 63"/>
                <a:gd name="T46" fmla="*/ 59 w 63"/>
                <a:gd name="T47" fmla="*/ 33 h 63"/>
                <a:gd name="T48" fmla="*/ 49 w 63"/>
                <a:gd name="T49" fmla="*/ 12 h 63"/>
                <a:gd name="T50" fmla="*/ 49 w 63"/>
                <a:gd name="T51" fmla="*/ 12 h 63"/>
                <a:gd name="T52" fmla="*/ 33 w 63"/>
                <a:gd name="T53" fmla="*/ 4 h 63"/>
                <a:gd name="T54" fmla="*/ 33 w 63"/>
                <a:gd name="T55" fmla="*/ 4 h 63"/>
                <a:gd name="T56" fmla="*/ 13 w 63"/>
                <a:gd name="T57" fmla="*/ 15 h 63"/>
                <a:gd name="T58" fmla="*/ 13 w 63"/>
                <a:gd name="T59" fmla="*/ 15 h 63"/>
                <a:gd name="T60" fmla="*/ 4 w 63"/>
                <a:gd name="T61" fmla="*/ 25 h 63"/>
                <a:gd name="T62" fmla="*/ 4 w 63"/>
                <a:gd name="T63" fmla="*/ 25 h 63"/>
                <a:gd name="T64" fmla="*/ 7 w 63"/>
                <a:gd name="T65"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3">
                  <a:moveTo>
                    <a:pt x="25" y="62"/>
                  </a:moveTo>
                  <a:cubicBezTo>
                    <a:pt x="4" y="51"/>
                    <a:pt x="4" y="51"/>
                    <a:pt x="4" y="51"/>
                  </a:cubicBezTo>
                  <a:cubicBezTo>
                    <a:pt x="4" y="51"/>
                    <a:pt x="3" y="50"/>
                    <a:pt x="3" y="50"/>
                  </a:cubicBezTo>
                  <a:cubicBezTo>
                    <a:pt x="3" y="50"/>
                    <a:pt x="3" y="50"/>
                    <a:pt x="3" y="50"/>
                  </a:cubicBezTo>
                  <a:cubicBezTo>
                    <a:pt x="0" y="25"/>
                    <a:pt x="0" y="25"/>
                    <a:pt x="0" y="25"/>
                  </a:cubicBezTo>
                  <a:cubicBezTo>
                    <a:pt x="2" y="25"/>
                    <a:pt x="2" y="25"/>
                    <a:pt x="2" y="25"/>
                  </a:cubicBezTo>
                  <a:cubicBezTo>
                    <a:pt x="3" y="26"/>
                    <a:pt x="3" y="26"/>
                    <a:pt x="3" y="26"/>
                  </a:cubicBezTo>
                  <a:cubicBezTo>
                    <a:pt x="2" y="25"/>
                    <a:pt x="2" y="25"/>
                    <a:pt x="2" y="25"/>
                  </a:cubicBezTo>
                  <a:cubicBezTo>
                    <a:pt x="0" y="25"/>
                    <a:pt x="0" y="25"/>
                    <a:pt x="0" y="25"/>
                  </a:cubicBezTo>
                  <a:cubicBezTo>
                    <a:pt x="0" y="24"/>
                    <a:pt x="0" y="24"/>
                    <a:pt x="0" y="23"/>
                  </a:cubicBezTo>
                  <a:cubicBezTo>
                    <a:pt x="0" y="23"/>
                    <a:pt x="0" y="23"/>
                    <a:pt x="0" y="23"/>
                  </a:cubicBezTo>
                  <a:cubicBezTo>
                    <a:pt x="0" y="23"/>
                    <a:pt x="14" y="0"/>
                    <a:pt x="33" y="0"/>
                  </a:cubicBezTo>
                  <a:cubicBezTo>
                    <a:pt x="33" y="0"/>
                    <a:pt x="33" y="0"/>
                    <a:pt x="33" y="0"/>
                  </a:cubicBezTo>
                  <a:cubicBezTo>
                    <a:pt x="39" y="0"/>
                    <a:pt x="46" y="3"/>
                    <a:pt x="52" y="9"/>
                  </a:cubicBezTo>
                  <a:cubicBezTo>
                    <a:pt x="52" y="9"/>
                    <a:pt x="52" y="9"/>
                    <a:pt x="52" y="9"/>
                  </a:cubicBezTo>
                  <a:cubicBezTo>
                    <a:pt x="59" y="17"/>
                    <a:pt x="63" y="26"/>
                    <a:pt x="63" y="33"/>
                  </a:cubicBezTo>
                  <a:cubicBezTo>
                    <a:pt x="63" y="33"/>
                    <a:pt x="63" y="33"/>
                    <a:pt x="63" y="33"/>
                  </a:cubicBezTo>
                  <a:cubicBezTo>
                    <a:pt x="63" y="50"/>
                    <a:pt x="46" y="62"/>
                    <a:pt x="26" y="63"/>
                  </a:cubicBezTo>
                  <a:cubicBezTo>
                    <a:pt x="26" y="63"/>
                    <a:pt x="26" y="63"/>
                    <a:pt x="26" y="63"/>
                  </a:cubicBezTo>
                  <a:cubicBezTo>
                    <a:pt x="25" y="62"/>
                    <a:pt x="25" y="62"/>
                    <a:pt x="25" y="62"/>
                  </a:cubicBezTo>
                  <a:close/>
                  <a:moveTo>
                    <a:pt x="7" y="48"/>
                  </a:moveTo>
                  <a:cubicBezTo>
                    <a:pt x="26" y="59"/>
                    <a:pt x="26" y="59"/>
                    <a:pt x="26" y="59"/>
                  </a:cubicBezTo>
                  <a:cubicBezTo>
                    <a:pt x="45" y="57"/>
                    <a:pt x="59" y="47"/>
                    <a:pt x="59" y="33"/>
                  </a:cubicBezTo>
                  <a:cubicBezTo>
                    <a:pt x="59" y="33"/>
                    <a:pt x="59" y="33"/>
                    <a:pt x="59" y="33"/>
                  </a:cubicBezTo>
                  <a:cubicBezTo>
                    <a:pt x="59" y="27"/>
                    <a:pt x="56" y="20"/>
                    <a:pt x="49" y="12"/>
                  </a:cubicBezTo>
                  <a:cubicBezTo>
                    <a:pt x="49" y="12"/>
                    <a:pt x="49" y="12"/>
                    <a:pt x="49" y="12"/>
                  </a:cubicBezTo>
                  <a:cubicBezTo>
                    <a:pt x="43" y="6"/>
                    <a:pt x="38" y="4"/>
                    <a:pt x="33" y="4"/>
                  </a:cubicBezTo>
                  <a:cubicBezTo>
                    <a:pt x="33" y="4"/>
                    <a:pt x="33" y="4"/>
                    <a:pt x="33" y="4"/>
                  </a:cubicBezTo>
                  <a:cubicBezTo>
                    <a:pt x="26" y="4"/>
                    <a:pt x="18" y="9"/>
                    <a:pt x="13" y="15"/>
                  </a:cubicBezTo>
                  <a:cubicBezTo>
                    <a:pt x="13" y="15"/>
                    <a:pt x="13" y="15"/>
                    <a:pt x="13" y="15"/>
                  </a:cubicBezTo>
                  <a:cubicBezTo>
                    <a:pt x="8" y="19"/>
                    <a:pt x="5" y="23"/>
                    <a:pt x="4" y="25"/>
                  </a:cubicBezTo>
                  <a:cubicBezTo>
                    <a:pt x="4" y="25"/>
                    <a:pt x="4" y="25"/>
                    <a:pt x="4" y="25"/>
                  </a:cubicBezTo>
                  <a:cubicBezTo>
                    <a:pt x="7" y="48"/>
                    <a:pt x="7" y="48"/>
                    <a:pt x="7" y="4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772">
              <a:extLst>
                <a:ext uri="{FF2B5EF4-FFF2-40B4-BE49-F238E27FC236}">
                  <a16:creationId xmlns:a16="http://schemas.microsoft.com/office/drawing/2014/main" id="{6DF421F1-35EB-4261-B498-865C0DDAE6C9}"/>
                </a:ext>
              </a:extLst>
            </p:cNvPr>
            <p:cNvSpPr/>
            <p:nvPr/>
          </p:nvSpPr>
          <p:spPr bwMode="auto">
            <a:xfrm rot="964014">
              <a:off x="8418447" y="1512612"/>
              <a:ext cx="170991" cy="217466"/>
            </a:xfrm>
            <a:custGeom>
              <a:avLst/>
              <a:gdLst>
                <a:gd name="T0" fmla="*/ 14 w 78"/>
                <a:gd name="T1" fmla="*/ 0 h 97"/>
                <a:gd name="T2" fmla="*/ 0 w 78"/>
                <a:gd name="T3" fmla="*/ 82 h 97"/>
                <a:gd name="T4" fmla="*/ 62 w 78"/>
                <a:gd name="T5" fmla="*/ 97 h 97"/>
                <a:gd name="T6" fmla="*/ 78 w 78"/>
                <a:gd name="T7" fmla="*/ 11 h 97"/>
                <a:gd name="T8" fmla="*/ 14 w 78"/>
                <a:gd name="T9" fmla="*/ 0 h 97"/>
              </a:gdLst>
              <a:ahLst/>
              <a:cxnLst>
                <a:cxn ang="0">
                  <a:pos x="T0" y="T1"/>
                </a:cxn>
                <a:cxn ang="0">
                  <a:pos x="T2" y="T3"/>
                </a:cxn>
                <a:cxn ang="0">
                  <a:pos x="T4" y="T5"/>
                </a:cxn>
                <a:cxn ang="0">
                  <a:pos x="T6" y="T7"/>
                </a:cxn>
                <a:cxn ang="0">
                  <a:pos x="T8" y="T9"/>
                </a:cxn>
              </a:cxnLst>
              <a:rect l="0" t="0" r="r" b="b"/>
              <a:pathLst>
                <a:path w="78" h="97">
                  <a:moveTo>
                    <a:pt x="14" y="0"/>
                  </a:moveTo>
                  <a:lnTo>
                    <a:pt x="0" y="82"/>
                  </a:lnTo>
                  <a:lnTo>
                    <a:pt x="62" y="97"/>
                  </a:lnTo>
                  <a:lnTo>
                    <a:pt x="78" y="11"/>
                  </a:lnTo>
                  <a:lnTo>
                    <a:pt x="1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773">
              <a:extLst>
                <a:ext uri="{FF2B5EF4-FFF2-40B4-BE49-F238E27FC236}">
                  <a16:creationId xmlns:a16="http://schemas.microsoft.com/office/drawing/2014/main" id="{642952FB-60AC-4CBA-9046-343CA26B267F}"/>
                </a:ext>
              </a:extLst>
            </p:cNvPr>
            <p:cNvSpPr/>
            <p:nvPr/>
          </p:nvSpPr>
          <p:spPr bwMode="auto">
            <a:xfrm rot="964014">
              <a:off x="8543257" y="1566645"/>
              <a:ext cx="118378" cy="217466"/>
            </a:xfrm>
            <a:custGeom>
              <a:avLst/>
              <a:gdLst>
                <a:gd name="T0" fmla="*/ 0 w 23"/>
                <a:gd name="T1" fmla="*/ 36 h 41"/>
                <a:gd name="T2" fmla="*/ 20 w 23"/>
                <a:gd name="T3" fmla="*/ 41 h 41"/>
                <a:gd name="T4" fmla="*/ 17 w 23"/>
                <a:gd name="T5" fmla="*/ 2 h 41"/>
                <a:gd name="T6" fmla="*/ 7 w 23"/>
                <a:gd name="T7" fmla="*/ 0 h 41"/>
                <a:gd name="T8" fmla="*/ 0 w 23"/>
                <a:gd name="T9" fmla="*/ 36 h 41"/>
              </a:gdLst>
              <a:ahLst/>
              <a:cxnLst>
                <a:cxn ang="0">
                  <a:pos x="T0" y="T1"/>
                </a:cxn>
                <a:cxn ang="0">
                  <a:pos x="T2" y="T3"/>
                </a:cxn>
                <a:cxn ang="0">
                  <a:pos x="T4" y="T5"/>
                </a:cxn>
                <a:cxn ang="0">
                  <a:pos x="T6" y="T7"/>
                </a:cxn>
                <a:cxn ang="0">
                  <a:pos x="T8" y="T9"/>
                </a:cxn>
              </a:cxnLst>
              <a:rect l="0" t="0" r="r" b="b"/>
              <a:pathLst>
                <a:path w="23" h="41">
                  <a:moveTo>
                    <a:pt x="0" y="36"/>
                  </a:moveTo>
                  <a:cubicBezTo>
                    <a:pt x="20" y="41"/>
                    <a:pt x="20" y="41"/>
                    <a:pt x="20" y="41"/>
                  </a:cubicBezTo>
                  <a:cubicBezTo>
                    <a:pt x="23" y="28"/>
                    <a:pt x="22" y="14"/>
                    <a:pt x="17" y="2"/>
                  </a:cubicBezTo>
                  <a:cubicBezTo>
                    <a:pt x="7" y="0"/>
                    <a:pt x="7" y="0"/>
                    <a:pt x="7" y="0"/>
                  </a:cubicBezTo>
                  <a:lnTo>
                    <a:pt x="0" y="36"/>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774">
              <a:extLst>
                <a:ext uri="{FF2B5EF4-FFF2-40B4-BE49-F238E27FC236}">
                  <a16:creationId xmlns:a16="http://schemas.microsoft.com/office/drawing/2014/main" id="{B0C34A84-100D-4659-89B4-E0BF262C4777}"/>
                </a:ext>
              </a:extLst>
            </p:cNvPr>
            <p:cNvSpPr/>
            <p:nvPr/>
          </p:nvSpPr>
          <p:spPr bwMode="auto">
            <a:xfrm rot="964014">
              <a:off x="8494239" y="1385856"/>
              <a:ext cx="151261" cy="163660"/>
            </a:xfrm>
            <a:custGeom>
              <a:avLst/>
              <a:gdLst>
                <a:gd name="T0" fmla="*/ 27 w 29"/>
                <a:gd name="T1" fmla="*/ 31 h 31"/>
                <a:gd name="T2" fmla="*/ 29 w 29"/>
                <a:gd name="T3" fmla="*/ 19 h 31"/>
                <a:gd name="T4" fmla="*/ 5 w 29"/>
                <a:gd name="T5" fmla="*/ 0 h 31"/>
                <a:gd name="T6" fmla="*/ 0 w 29"/>
                <a:gd name="T7" fmla="*/ 26 h 31"/>
                <a:gd name="T8" fmla="*/ 27 w 29"/>
                <a:gd name="T9" fmla="*/ 31 h 31"/>
              </a:gdLst>
              <a:ahLst/>
              <a:cxnLst>
                <a:cxn ang="0">
                  <a:pos x="T0" y="T1"/>
                </a:cxn>
                <a:cxn ang="0">
                  <a:pos x="T2" y="T3"/>
                </a:cxn>
                <a:cxn ang="0">
                  <a:pos x="T4" y="T5"/>
                </a:cxn>
                <a:cxn ang="0">
                  <a:pos x="T6" y="T7"/>
                </a:cxn>
                <a:cxn ang="0">
                  <a:pos x="T8" y="T9"/>
                </a:cxn>
              </a:cxnLst>
              <a:rect l="0" t="0" r="r" b="b"/>
              <a:pathLst>
                <a:path w="29" h="31">
                  <a:moveTo>
                    <a:pt x="27" y="31"/>
                  </a:moveTo>
                  <a:cubicBezTo>
                    <a:pt x="29" y="19"/>
                    <a:pt x="29" y="19"/>
                    <a:pt x="29" y="19"/>
                  </a:cubicBezTo>
                  <a:cubicBezTo>
                    <a:pt x="23" y="11"/>
                    <a:pt x="15" y="4"/>
                    <a:pt x="5" y="0"/>
                  </a:cubicBezTo>
                  <a:cubicBezTo>
                    <a:pt x="0" y="26"/>
                    <a:pt x="0" y="26"/>
                    <a:pt x="0" y="26"/>
                  </a:cubicBezTo>
                  <a:lnTo>
                    <a:pt x="27" y="3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775">
              <a:extLst>
                <a:ext uri="{FF2B5EF4-FFF2-40B4-BE49-F238E27FC236}">
                  <a16:creationId xmlns:a16="http://schemas.microsoft.com/office/drawing/2014/main" id="{18B70B6D-502F-4627-9F20-6E1C7F1C2EAD}"/>
                </a:ext>
              </a:extLst>
            </p:cNvPr>
            <p:cNvSpPr/>
            <p:nvPr/>
          </p:nvSpPr>
          <p:spPr bwMode="auto">
            <a:xfrm rot="964014">
              <a:off x="8615474" y="1509732"/>
              <a:ext cx="52613" cy="73984"/>
            </a:xfrm>
            <a:custGeom>
              <a:avLst/>
              <a:gdLst>
                <a:gd name="T0" fmla="*/ 10 w 10"/>
                <a:gd name="T1" fmla="*/ 14 h 14"/>
                <a:gd name="T2" fmla="*/ 2 w 10"/>
                <a:gd name="T3" fmla="*/ 0 h 14"/>
                <a:gd name="T4" fmla="*/ 0 w 10"/>
                <a:gd name="T5" fmla="*/ 12 h 14"/>
                <a:gd name="T6" fmla="*/ 10 w 10"/>
                <a:gd name="T7" fmla="*/ 14 h 14"/>
              </a:gdLst>
              <a:ahLst/>
              <a:cxnLst>
                <a:cxn ang="0">
                  <a:pos x="T0" y="T1"/>
                </a:cxn>
                <a:cxn ang="0">
                  <a:pos x="T2" y="T3"/>
                </a:cxn>
                <a:cxn ang="0">
                  <a:pos x="T4" y="T5"/>
                </a:cxn>
                <a:cxn ang="0">
                  <a:pos x="T6" y="T7"/>
                </a:cxn>
              </a:cxnLst>
              <a:rect l="0" t="0" r="r" b="b"/>
              <a:pathLst>
                <a:path w="10" h="14">
                  <a:moveTo>
                    <a:pt x="10" y="14"/>
                  </a:moveTo>
                  <a:cubicBezTo>
                    <a:pt x="8" y="9"/>
                    <a:pt x="5" y="4"/>
                    <a:pt x="2" y="0"/>
                  </a:cubicBezTo>
                  <a:cubicBezTo>
                    <a:pt x="0" y="12"/>
                    <a:pt x="0" y="12"/>
                    <a:pt x="0" y="12"/>
                  </a:cubicBezTo>
                  <a:lnTo>
                    <a:pt x="10"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776">
              <a:extLst>
                <a:ext uri="{FF2B5EF4-FFF2-40B4-BE49-F238E27FC236}">
                  <a16:creationId xmlns:a16="http://schemas.microsoft.com/office/drawing/2014/main" id="{A6F14D07-3C54-47B7-A579-5D6EE02EA459}"/>
                </a:ext>
              </a:extLst>
            </p:cNvPr>
            <p:cNvSpPr/>
            <p:nvPr/>
          </p:nvSpPr>
          <p:spPr bwMode="auto">
            <a:xfrm rot="964014">
              <a:off x="8340333" y="1680474"/>
              <a:ext cx="166607" cy="201772"/>
            </a:xfrm>
            <a:custGeom>
              <a:avLst/>
              <a:gdLst>
                <a:gd name="T0" fmla="*/ 0 w 32"/>
                <a:gd name="T1" fmla="*/ 32 h 38"/>
                <a:gd name="T2" fmla="*/ 27 w 32"/>
                <a:gd name="T3" fmla="*/ 38 h 38"/>
                <a:gd name="T4" fmla="*/ 32 w 32"/>
                <a:gd name="T5" fmla="*/ 6 h 38"/>
                <a:gd name="T6" fmla="*/ 6 w 32"/>
                <a:gd name="T7" fmla="*/ 0 h 38"/>
                <a:gd name="T8" fmla="*/ 0 w 32"/>
                <a:gd name="T9" fmla="*/ 32 h 38"/>
              </a:gdLst>
              <a:ahLst/>
              <a:cxnLst>
                <a:cxn ang="0">
                  <a:pos x="T0" y="T1"/>
                </a:cxn>
                <a:cxn ang="0">
                  <a:pos x="T2" y="T3"/>
                </a:cxn>
                <a:cxn ang="0">
                  <a:pos x="T4" y="T5"/>
                </a:cxn>
                <a:cxn ang="0">
                  <a:pos x="T6" y="T7"/>
                </a:cxn>
                <a:cxn ang="0">
                  <a:pos x="T8" y="T9"/>
                </a:cxn>
              </a:cxnLst>
              <a:rect l="0" t="0" r="r" b="b"/>
              <a:pathLst>
                <a:path w="32" h="38">
                  <a:moveTo>
                    <a:pt x="0" y="32"/>
                  </a:moveTo>
                  <a:cubicBezTo>
                    <a:pt x="9" y="34"/>
                    <a:pt x="18" y="36"/>
                    <a:pt x="27" y="38"/>
                  </a:cubicBezTo>
                  <a:cubicBezTo>
                    <a:pt x="32" y="6"/>
                    <a:pt x="32" y="6"/>
                    <a:pt x="32" y="6"/>
                  </a:cubicBezTo>
                  <a:cubicBezTo>
                    <a:pt x="6" y="0"/>
                    <a:pt x="6" y="0"/>
                    <a:pt x="6" y="0"/>
                  </a:cubicBezTo>
                  <a:lnTo>
                    <a:pt x="0" y="32"/>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777">
              <a:extLst>
                <a:ext uri="{FF2B5EF4-FFF2-40B4-BE49-F238E27FC236}">
                  <a16:creationId xmlns:a16="http://schemas.microsoft.com/office/drawing/2014/main" id="{627F3F53-DE5E-42D9-BE77-E60CA84FD4C0}"/>
                </a:ext>
              </a:extLst>
            </p:cNvPr>
            <p:cNvSpPr/>
            <p:nvPr/>
          </p:nvSpPr>
          <p:spPr bwMode="auto">
            <a:xfrm rot="964014">
              <a:off x="8065280" y="1522037"/>
              <a:ext cx="181952" cy="212981"/>
            </a:xfrm>
            <a:custGeom>
              <a:avLst/>
              <a:gdLst>
                <a:gd name="T0" fmla="*/ 7 w 35"/>
                <a:gd name="T1" fmla="*/ 0 h 40"/>
                <a:gd name="T2" fmla="*/ 0 w 35"/>
                <a:gd name="T3" fmla="*/ 34 h 40"/>
                <a:gd name="T4" fmla="*/ 28 w 35"/>
                <a:gd name="T5" fmla="*/ 40 h 40"/>
                <a:gd name="T6" fmla="*/ 35 w 35"/>
                <a:gd name="T7" fmla="*/ 7 h 40"/>
                <a:gd name="T8" fmla="*/ 7 w 35"/>
                <a:gd name="T9" fmla="*/ 0 h 40"/>
              </a:gdLst>
              <a:ahLst/>
              <a:cxnLst>
                <a:cxn ang="0">
                  <a:pos x="T0" y="T1"/>
                </a:cxn>
                <a:cxn ang="0">
                  <a:pos x="T2" y="T3"/>
                </a:cxn>
                <a:cxn ang="0">
                  <a:pos x="T4" y="T5"/>
                </a:cxn>
                <a:cxn ang="0">
                  <a:pos x="T6" y="T7"/>
                </a:cxn>
                <a:cxn ang="0">
                  <a:pos x="T8" y="T9"/>
                </a:cxn>
              </a:cxnLst>
              <a:rect l="0" t="0" r="r" b="b"/>
              <a:pathLst>
                <a:path w="35" h="40">
                  <a:moveTo>
                    <a:pt x="7" y="0"/>
                  </a:moveTo>
                  <a:cubicBezTo>
                    <a:pt x="0" y="34"/>
                    <a:pt x="0" y="34"/>
                    <a:pt x="0" y="34"/>
                  </a:cubicBezTo>
                  <a:cubicBezTo>
                    <a:pt x="8" y="36"/>
                    <a:pt x="18" y="38"/>
                    <a:pt x="28" y="40"/>
                  </a:cubicBezTo>
                  <a:cubicBezTo>
                    <a:pt x="35" y="7"/>
                    <a:pt x="35" y="7"/>
                    <a:pt x="35" y="7"/>
                  </a:cubicBezTo>
                  <a:lnTo>
                    <a:pt x="7"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778">
              <a:extLst>
                <a:ext uri="{FF2B5EF4-FFF2-40B4-BE49-F238E27FC236}">
                  <a16:creationId xmlns:a16="http://schemas.microsoft.com/office/drawing/2014/main" id="{F2519421-BF9F-4B32-BBB5-CD96EB6205A7}"/>
                </a:ext>
              </a:extLst>
            </p:cNvPr>
            <p:cNvSpPr/>
            <p:nvPr/>
          </p:nvSpPr>
          <p:spPr bwMode="auto">
            <a:xfrm rot="964014">
              <a:off x="8149306" y="1367842"/>
              <a:ext cx="175375" cy="206256"/>
            </a:xfrm>
            <a:custGeom>
              <a:avLst/>
              <a:gdLst>
                <a:gd name="T0" fmla="*/ 80 w 80"/>
                <a:gd name="T1" fmla="*/ 14 h 92"/>
                <a:gd name="T2" fmla="*/ 14 w 80"/>
                <a:gd name="T3" fmla="*/ 0 h 92"/>
                <a:gd name="T4" fmla="*/ 0 w 80"/>
                <a:gd name="T5" fmla="*/ 76 h 92"/>
                <a:gd name="T6" fmla="*/ 66 w 80"/>
                <a:gd name="T7" fmla="*/ 92 h 92"/>
                <a:gd name="T8" fmla="*/ 80 w 80"/>
                <a:gd name="T9" fmla="*/ 14 h 92"/>
              </a:gdLst>
              <a:ahLst/>
              <a:cxnLst>
                <a:cxn ang="0">
                  <a:pos x="T0" y="T1"/>
                </a:cxn>
                <a:cxn ang="0">
                  <a:pos x="T2" y="T3"/>
                </a:cxn>
                <a:cxn ang="0">
                  <a:pos x="T4" y="T5"/>
                </a:cxn>
                <a:cxn ang="0">
                  <a:pos x="T6" y="T7"/>
                </a:cxn>
                <a:cxn ang="0">
                  <a:pos x="T8" y="T9"/>
                </a:cxn>
              </a:cxnLst>
              <a:rect l="0" t="0" r="r" b="b"/>
              <a:pathLst>
                <a:path w="80" h="92">
                  <a:moveTo>
                    <a:pt x="80" y="14"/>
                  </a:moveTo>
                  <a:lnTo>
                    <a:pt x="14" y="0"/>
                  </a:lnTo>
                  <a:lnTo>
                    <a:pt x="0" y="76"/>
                  </a:lnTo>
                  <a:lnTo>
                    <a:pt x="66" y="92"/>
                  </a:lnTo>
                  <a:lnTo>
                    <a:pt x="80" y="1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779">
              <a:extLst>
                <a:ext uri="{FF2B5EF4-FFF2-40B4-BE49-F238E27FC236}">
                  <a16:creationId xmlns:a16="http://schemas.microsoft.com/office/drawing/2014/main" id="{8EE2F52D-7A7C-4282-9BE1-7C4076CA1A25}"/>
                </a:ext>
              </a:extLst>
            </p:cNvPr>
            <p:cNvSpPr/>
            <p:nvPr/>
          </p:nvSpPr>
          <p:spPr bwMode="auto">
            <a:xfrm rot="964014">
              <a:off x="8277887" y="1439343"/>
              <a:ext cx="186337" cy="217466"/>
            </a:xfrm>
            <a:custGeom>
              <a:avLst/>
              <a:gdLst>
                <a:gd name="T0" fmla="*/ 71 w 85"/>
                <a:gd name="T1" fmla="*/ 97 h 97"/>
                <a:gd name="T2" fmla="*/ 85 w 85"/>
                <a:gd name="T3" fmla="*/ 15 h 97"/>
                <a:gd name="T4" fmla="*/ 14 w 85"/>
                <a:gd name="T5" fmla="*/ 0 h 97"/>
                <a:gd name="T6" fmla="*/ 0 w 85"/>
                <a:gd name="T7" fmla="*/ 78 h 97"/>
                <a:gd name="T8" fmla="*/ 71 w 85"/>
                <a:gd name="T9" fmla="*/ 97 h 97"/>
              </a:gdLst>
              <a:ahLst/>
              <a:cxnLst>
                <a:cxn ang="0">
                  <a:pos x="T0" y="T1"/>
                </a:cxn>
                <a:cxn ang="0">
                  <a:pos x="T2" y="T3"/>
                </a:cxn>
                <a:cxn ang="0">
                  <a:pos x="T4" y="T5"/>
                </a:cxn>
                <a:cxn ang="0">
                  <a:pos x="T6" y="T7"/>
                </a:cxn>
                <a:cxn ang="0">
                  <a:pos x="T8" y="T9"/>
                </a:cxn>
              </a:cxnLst>
              <a:rect l="0" t="0" r="r" b="b"/>
              <a:pathLst>
                <a:path w="85" h="97">
                  <a:moveTo>
                    <a:pt x="71" y="97"/>
                  </a:moveTo>
                  <a:lnTo>
                    <a:pt x="85" y="15"/>
                  </a:lnTo>
                  <a:lnTo>
                    <a:pt x="14" y="0"/>
                  </a:lnTo>
                  <a:lnTo>
                    <a:pt x="0" y="78"/>
                  </a:lnTo>
                  <a:lnTo>
                    <a:pt x="71" y="9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780">
              <a:extLst>
                <a:ext uri="{FF2B5EF4-FFF2-40B4-BE49-F238E27FC236}">
                  <a16:creationId xmlns:a16="http://schemas.microsoft.com/office/drawing/2014/main" id="{B58091BE-E10F-490C-9760-E6B388A80908}"/>
                </a:ext>
              </a:extLst>
            </p:cNvPr>
            <p:cNvSpPr/>
            <p:nvPr/>
          </p:nvSpPr>
          <p:spPr bwMode="auto">
            <a:xfrm rot="964014">
              <a:off x="8351830" y="1316735"/>
              <a:ext cx="181952" cy="170386"/>
            </a:xfrm>
            <a:custGeom>
              <a:avLst/>
              <a:gdLst>
                <a:gd name="T0" fmla="*/ 30 w 35"/>
                <a:gd name="T1" fmla="*/ 32 h 32"/>
                <a:gd name="T2" fmla="*/ 35 w 35"/>
                <a:gd name="T3" fmla="*/ 6 h 32"/>
                <a:gd name="T4" fmla="*/ 24 w 35"/>
                <a:gd name="T5" fmla="*/ 3 h 32"/>
                <a:gd name="T6" fmla="*/ 5 w 35"/>
                <a:gd name="T7" fmla="*/ 1 h 32"/>
                <a:gd name="T8" fmla="*/ 0 w 35"/>
                <a:gd name="T9" fmla="*/ 26 h 32"/>
                <a:gd name="T10" fmla="*/ 30 w 35"/>
                <a:gd name="T11" fmla="*/ 32 h 32"/>
              </a:gdLst>
              <a:ahLst/>
              <a:cxnLst>
                <a:cxn ang="0">
                  <a:pos x="T0" y="T1"/>
                </a:cxn>
                <a:cxn ang="0">
                  <a:pos x="T2" y="T3"/>
                </a:cxn>
                <a:cxn ang="0">
                  <a:pos x="T4" y="T5"/>
                </a:cxn>
                <a:cxn ang="0">
                  <a:pos x="T6" y="T7"/>
                </a:cxn>
                <a:cxn ang="0">
                  <a:pos x="T8" y="T9"/>
                </a:cxn>
                <a:cxn ang="0">
                  <a:pos x="T10" y="T11"/>
                </a:cxn>
              </a:cxnLst>
              <a:rect l="0" t="0" r="r" b="b"/>
              <a:pathLst>
                <a:path w="35" h="32">
                  <a:moveTo>
                    <a:pt x="30" y="32"/>
                  </a:moveTo>
                  <a:cubicBezTo>
                    <a:pt x="35" y="6"/>
                    <a:pt x="35" y="6"/>
                    <a:pt x="35" y="6"/>
                  </a:cubicBezTo>
                  <a:cubicBezTo>
                    <a:pt x="31" y="4"/>
                    <a:pt x="28" y="3"/>
                    <a:pt x="24" y="3"/>
                  </a:cubicBezTo>
                  <a:cubicBezTo>
                    <a:pt x="24" y="3"/>
                    <a:pt x="16" y="0"/>
                    <a:pt x="5" y="1"/>
                  </a:cubicBezTo>
                  <a:cubicBezTo>
                    <a:pt x="0" y="26"/>
                    <a:pt x="0" y="26"/>
                    <a:pt x="0" y="26"/>
                  </a:cubicBezTo>
                  <a:lnTo>
                    <a:pt x="30" y="32"/>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781">
              <a:extLst>
                <a:ext uri="{FF2B5EF4-FFF2-40B4-BE49-F238E27FC236}">
                  <a16:creationId xmlns:a16="http://schemas.microsoft.com/office/drawing/2014/main" id="{9453C13C-6DCA-4B73-BC81-9A885FCCD819}"/>
                </a:ext>
              </a:extLst>
            </p:cNvPr>
            <p:cNvSpPr/>
            <p:nvPr/>
          </p:nvSpPr>
          <p:spPr bwMode="auto">
            <a:xfrm rot="964014">
              <a:off x="8196321" y="1598369"/>
              <a:ext cx="190721" cy="212981"/>
            </a:xfrm>
            <a:custGeom>
              <a:avLst/>
              <a:gdLst>
                <a:gd name="T0" fmla="*/ 7 w 37"/>
                <a:gd name="T1" fmla="*/ 0 h 40"/>
                <a:gd name="T2" fmla="*/ 0 w 37"/>
                <a:gd name="T3" fmla="*/ 33 h 40"/>
                <a:gd name="T4" fmla="*/ 31 w 37"/>
                <a:gd name="T5" fmla="*/ 40 h 40"/>
                <a:gd name="T6" fmla="*/ 37 w 37"/>
                <a:gd name="T7" fmla="*/ 8 h 40"/>
                <a:gd name="T8" fmla="*/ 7 w 37"/>
                <a:gd name="T9" fmla="*/ 0 h 40"/>
              </a:gdLst>
              <a:ahLst/>
              <a:cxnLst>
                <a:cxn ang="0">
                  <a:pos x="T0" y="T1"/>
                </a:cxn>
                <a:cxn ang="0">
                  <a:pos x="T2" y="T3"/>
                </a:cxn>
                <a:cxn ang="0">
                  <a:pos x="T4" y="T5"/>
                </a:cxn>
                <a:cxn ang="0">
                  <a:pos x="T6" y="T7"/>
                </a:cxn>
                <a:cxn ang="0">
                  <a:pos x="T8" y="T9"/>
                </a:cxn>
              </a:cxnLst>
              <a:rect l="0" t="0" r="r" b="b"/>
              <a:pathLst>
                <a:path w="37" h="40">
                  <a:moveTo>
                    <a:pt x="7" y="0"/>
                  </a:moveTo>
                  <a:cubicBezTo>
                    <a:pt x="0" y="33"/>
                    <a:pt x="0" y="33"/>
                    <a:pt x="0" y="33"/>
                  </a:cubicBezTo>
                  <a:cubicBezTo>
                    <a:pt x="10" y="35"/>
                    <a:pt x="21" y="38"/>
                    <a:pt x="31" y="40"/>
                  </a:cubicBezTo>
                  <a:cubicBezTo>
                    <a:pt x="37" y="8"/>
                    <a:pt x="37" y="8"/>
                    <a:pt x="37" y="8"/>
                  </a:cubicBezTo>
                  <a:lnTo>
                    <a:pt x="7"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782">
              <a:extLst>
                <a:ext uri="{FF2B5EF4-FFF2-40B4-BE49-F238E27FC236}">
                  <a16:creationId xmlns:a16="http://schemas.microsoft.com/office/drawing/2014/main" id="{00C458BF-B3F9-4407-9472-98D036DCD337}"/>
                </a:ext>
              </a:extLst>
            </p:cNvPr>
            <p:cNvSpPr/>
            <p:nvPr/>
          </p:nvSpPr>
          <p:spPr bwMode="auto">
            <a:xfrm rot="964014">
              <a:off x="8469056" y="1746812"/>
              <a:ext cx="129340" cy="183837"/>
            </a:xfrm>
            <a:custGeom>
              <a:avLst/>
              <a:gdLst>
                <a:gd name="T0" fmla="*/ 25 w 25"/>
                <a:gd name="T1" fmla="*/ 5 h 35"/>
                <a:gd name="T2" fmla="*/ 5 w 25"/>
                <a:gd name="T3" fmla="*/ 0 h 35"/>
                <a:gd name="T4" fmla="*/ 0 w 25"/>
                <a:gd name="T5" fmla="*/ 32 h 35"/>
                <a:gd name="T6" fmla="*/ 11 w 25"/>
                <a:gd name="T7" fmla="*/ 35 h 35"/>
                <a:gd name="T8" fmla="*/ 25 w 25"/>
                <a:gd name="T9" fmla="*/ 5 h 35"/>
              </a:gdLst>
              <a:ahLst/>
              <a:cxnLst>
                <a:cxn ang="0">
                  <a:pos x="T0" y="T1"/>
                </a:cxn>
                <a:cxn ang="0">
                  <a:pos x="T2" y="T3"/>
                </a:cxn>
                <a:cxn ang="0">
                  <a:pos x="T4" y="T5"/>
                </a:cxn>
                <a:cxn ang="0">
                  <a:pos x="T6" y="T7"/>
                </a:cxn>
                <a:cxn ang="0">
                  <a:pos x="T8" y="T9"/>
                </a:cxn>
              </a:cxnLst>
              <a:rect l="0" t="0" r="r" b="b"/>
              <a:pathLst>
                <a:path w="25" h="35">
                  <a:moveTo>
                    <a:pt x="25" y="5"/>
                  </a:moveTo>
                  <a:cubicBezTo>
                    <a:pt x="5" y="0"/>
                    <a:pt x="5" y="0"/>
                    <a:pt x="5" y="0"/>
                  </a:cubicBezTo>
                  <a:cubicBezTo>
                    <a:pt x="0" y="32"/>
                    <a:pt x="0" y="32"/>
                    <a:pt x="0" y="32"/>
                  </a:cubicBezTo>
                  <a:cubicBezTo>
                    <a:pt x="4" y="33"/>
                    <a:pt x="8" y="34"/>
                    <a:pt x="11" y="35"/>
                  </a:cubicBezTo>
                  <a:cubicBezTo>
                    <a:pt x="18" y="25"/>
                    <a:pt x="23" y="15"/>
                    <a:pt x="25" y="5"/>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783">
              <a:extLst>
                <a:ext uri="{FF2B5EF4-FFF2-40B4-BE49-F238E27FC236}">
                  <a16:creationId xmlns:a16="http://schemas.microsoft.com/office/drawing/2014/main" id="{FBB15BC4-DB9C-442D-92A2-EC0F856B6639}"/>
                </a:ext>
              </a:extLst>
            </p:cNvPr>
            <p:cNvSpPr/>
            <p:nvPr/>
          </p:nvSpPr>
          <p:spPr bwMode="auto">
            <a:xfrm rot="964014">
              <a:off x="8274414" y="1837843"/>
              <a:ext cx="166607" cy="154692"/>
            </a:xfrm>
            <a:custGeom>
              <a:avLst/>
              <a:gdLst>
                <a:gd name="T0" fmla="*/ 5 w 32"/>
                <a:gd name="T1" fmla="*/ 0 h 29"/>
                <a:gd name="T2" fmla="*/ 0 w 32"/>
                <a:gd name="T3" fmla="*/ 29 h 29"/>
                <a:gd name="T4" fmla="*/ 29 w 32"/>
                <a:gd name="T5" fmla="*/ 21 h 29"/>
                <a:gd name="T6" fmla="*/ 32 w 32"/>
                <a:gd name="T7" fmla="*/ 6 h 29"/>
                <a:gd name="T8" fmla="*/ 5 w 32"/>
                <a:gd name="T9" fmla="*/ 0 h 29"/>
              </a:gdLst>
              <a:ahLst/>
              <a:cxnLst>
                <a:cxn ang="0">
                  <a:pos x="T0" y="T1"/>
                </a:cxn>
                <a:cxn ang="0">
                  <a:pos x="T2" y="T3"/>
                </a:cxn>
                <a:cxn ang="0">
                  <a:pos x="T4" y="T5"/>
                </a:cxn>
                <a:cxn ang="0">
                  <a:pos x="T6" y="T7"/>
                </a:cxn>
                <a:cxn ang="0">
                  <a:pos x="T8" y="T9"/>
                </a:cxn>
              </a:cxnLst>
              <a:rect l="0" t="0" r="r" b="b"/>
              <a:pathLst>
                <a:path w="32" h="29">
                  <a:moveTo>
                    <a:pt x="5" y="0"/>
                  </a:moveTo>
                  <a:cubicBezTo>
                    <a:pt x="0" y="29"/>
                    <a:pt x="0" y="29"/>
                    <a:pt x="0" y="29"/>
                  </a:cubicBezTo>
                  <a:cubicBezTo>
                    <a:pt x="10" y="29"/>
                    <a:pt x="21" y="27"/>
                    <a:pt x="29" y="21"/>
                  </a:cubicBezTo>
                  <a:cubicBezTo>
                    <a:pt x="32" y="6"/>
                    <a:pt x="32" y="6"/>
                    <a:pt x="32" y="6"/>
                  </a:cubicBezTo>
                  <a:cubicBezTo>
                    <a:pt x="23" y="4"/>
                    <a:pt x="14" y="2"/>
                    <a:pt x="5"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784">
              <a:extLst>
                <a:ext uri="{FF2B5EF4-FFF2-40B4-BE49-F238E27FC236}">
                  <a16:creationId xmlns:a16="http://schemas.microsoft.com/office/drawing/2014/main" id="{5C15C1F4-9531-4E85-9472-602ACCE42644}"/>
                </a:ext>
              </a:extLst>
            </p:cNvPr>
            <p:cNvSpPr/>
            <p:nvPr/>
          </p:nvSpPr>
          <p:spPr bwMode="auto">
            <a:xfrm rot="964014">
              <a:off x="8004383" y="1687844"/>
              <a:ext cx="162223" cy="190563"/>
            </a:xfrm>
            <a:custGeom>
              <a:avLst/>
              <a:gdLst>
                <a:gd name="T0" fmla="*/ 3 w 31"/>
                <a:gd name="T1" fmla="*/ 0 h 36"/>
                <a:gd name="T2" fmla="*/ 0 w 31"/>
                <a:gd name="T3" fmla="*/ 16 h 36"/>
                <a:gd name="T4" fmla="*/ 26 w 31"/>
                <a:gd name="T5" fmla="*/ 36 h 36"/>
                <a:gd name="T6" fmla="*/ 31 w 31"/>
                <a:gd name="T7" fmla="*/ 6 h 36"/>
                <a:gd name="T8" fmla="*/ 3 w 31"/>
                <a:gd name="T9" fmla="*/ 0 h 36"/>
              </a:gdLst>
              <a:ahLst/>
              <a:cxnLst>
                <a:cxn ang="0">
                  <a:pos x="T0" y="T1"/>
                </a:cxn>
                <a:cxn ang="0">
                  <a:pos x="T2" y="T3"/>
                </a:cxn>
                <a:cxn ang="0">
                  <a:pos x="T4" y="T5"/>
                </a:cxn>
                <a:cxn ang="0">
                  <a:pos x="T6" y="T7"/>
                </a:cxn>
                <a:cxn ang="0">
                  <a:pos x="T8" y="T9"/>
                </a:cxn>
              </a:cxnLst>
              <a:rect l="0" t="0" r="r" b="b"/>
              <a:pathLst>
                <a:path w="31" h="36">
                  <a:moveTo>
                    <a:pt x="3" y="0"/>
                  </a:moveTo>
                  <a:cubicBezTo>
                    <a:pt x="0" y="16"/>
                    <a:pt x="0" y="16"/>
                    <a:pt x="0" y="16"/>
                  </a:cubicBezTo>
                  <a:cubicBezTo>
                    <a:pt x="7" y="24"/>
                    <a:pt x="16" y="31"/>
                    <a:pt x="26" y="36"/>
                  </a:cubicBezTo>
                  <a:cubicBezTo>
                    <a:pt x="31" y="6"/>
                    <a:pt x="31" y="6"/>
                    <a:pt x="31" y="6"/>
                  </a:cubicBezTo>
                  <a:cubicBezTo>
                    <a:pt x="21" y="4"/>
                    <a:pt x="11" y="2"/>
                    <a:pt x="3"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785">
              <a:extLst>
                <a:ext uri="{FF2B5EF4-FFF2-40B4-BE49-F238E27FC236}">
                  <a16:creationId xmlns:a16="http://schemas.microsoft.com/office/drawing/2014/main" id="{7581ED8D-64BE-4C70-9E0E-C64B17259472}"/>
                </a:ext>
              </a:extLst>
            </p:cNvPr>
            <p:cNvSpPr/>
            <p:nvPr/>
          </p:nvSpPr>
          <p:spPr bwMode="auto">
            <a:xfrm rot="964014">
              <a:off x="8125213" y="1761113"/>
              <a:ext cx="186337" cy="190563"/>
            </a:xfrm>
            <a:custGeom>
              <a:avLst/>
              <a:gdLst>
                <a:gd name="T0" fmla="*/ 5 w 36"/>
                <a:gd name="T1" fmla="*/ 0 h 36"/>
                <a:gd name="T2" fmla="*/ 0 w 36"/>
                <a:gd name="T3" fmla="*/ 30 h 36"/>
                <a:gd name="T4" fmla="*/ 31 w 36"/>
                <a:gd name="T5" fmla="*/ 36 h 36"/>
                <a:gd name="T6" fmla="*/ 36 w 36"/>
                <a:gd name="T7" fmla="*/ 7 h 36"/>
                <a:gd name="T8" fmla="*/ 5 w 36"/>
                <a:gd name="T9" fmla="*/ 0 h 36"/>
              </a:gdLst>
              <a:ahLst/>
              <a:cxnLst>
                <a:cxn ang="0">
                  <a:pos x="T0" y="T1"/>
                </a:cxn>
                <a:cxn ang="0">
                  <a:pos x="T2" y="T3"/>
                </a:cxn>
                <a:cxn ang="0">
                  <a:pos x="T4" y="T5"/>
                </a:cxn>
                <a:cxn ang="0">
                  <a:pos x="T6" y="T7"/>
                </a:cxn>
                <a:cxn ang="0">
                  <a:pos x="T8" y="T9"/>
                </a:cxn>
              </a:cxnLst>
              <a:rect l="0" t="0" r="r" b="b"/>
              <a:pathLst>
                <a:path w="36" h="36">
                  <a:moveTo>
                    <a:pt x="5" y="0"/>
                  </a:moveTo>
                  <a:cubicBezTo>
                    <a:pt x="0" y="30"/>
                    <a:pt x="0" y="30"/>
                    <a:pt x="0" y="30"/>
                  </a:cubicBezTo>
                  <a:cubicBezTo>
                    <a:pt x="10" y="34"/>
                    <a:pt x="20" y="36"/>
                    <a:pt x="31" y="36"/>
                  </a:cubicBezTo>
                  <a:cubicBezTo>
                    <a:pt x="36" y="7"/>
                    <a:pt x="36" y="7"/>
                    <a:pt x="36" y="7"/>
                  </a:cubicBezTo>
                  <a:cubicBezTo>
                    <a:pt x="26" y="5"/>
                    <a:pt x="15" y="2"/>
                    <a:pt x="5"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786">
              <a:extLst>
                <a:ext uri="{FF2B5EF4-FFF2-40B4-BE49-F238E27FC236}">
                  <a16:creationId xmlns:a16="http://schemas.microsoft.com/office/drawing/2014/main" id="{5C73D54C-708F-401D-9991-1E7C2FD2CED1}"/>
                </a:ext>
              </a:extLst>
            </p:cNvPr>
            <p:cNvSpPr/>
            <p:nvPr/>
          </p:nvSpPr>
          <p:spPr bwMode="auto">
            <a:xfrm rot="964014">
              <a:off x="8423158" y="1898267"/>
              <a:ext cx="72343" cy="80709"/>
            </a:xfrm>
            <a:custGeom>
              <a:avLst/>
              <a:gdLst>
                <a:gd name="T0" fmla="*/ 0 w 14"/>
                <a:gd name="T1" fmla="*/ 15 h 15"/>
                <a:gd name="T2" fmla="*/ 10 w 14"/>
                <a:gd name="T3" fmla="*/ 8 h 15"/>
                <a:gd name="T4" fmla="*/ 14 w 14"/>
                <a:gd name="T5" fmla="*/ 3 h 15"/>
                <a:gd name="T6" fmla="*/ 3 w 14"/>
                <a:gd name="T7" fmla="*/ 0 h 15"/>
                <a:gd name="T8" fmla="*/ 0 w 14"/>
                <a:gd name="T9" fmla="*/ 15 h 15"/>
              </a:gdLst>
              <a:ahLst/>
              <a:cxnLst>
                <a:cxn ang="0">
                  <a:pos x="T0" y="T1"/>
                </a:cxn>
                <a:cxn ang="0">
                  <a:pos x="T2" y="T3"/>
                </a:cxn>
                <a:cxn ang="0">
                  <a:pos x="T4" y="T5"/>
                </a:cxn>
                <a:cxn ang="0">
                  <a:pos x="T6" y="T7"/>
                </a:cxn>
                <a:cxn ang="0">
                  <a:pos x="T8" y="T9"/>
                </a:cxn>
              </a:cxnLst>
              <a:rect l="0" t="0" r="r" b="b"/>
              <a:pathLst>
                <a:path w="14" h="15">
                  <a:moveTo>
                    <a:pt x="0" y="15"/>
                  </a:moveTo>
                  <a:cubicBezTo>
                    <a:pt x="4" y="13"/>
                    <a:pt x="7" y="11"/>
                    <a:pt x="10" y="8"/>
                  </a:cubicBezTo>
                  <a:cubicBezTo>
                    <a:pt x="11" y="6"/>
                    <a:pt x="13" y="4"/>
                    <a:pt x="14" y="3"/>
                  </a:cubicBezTo>
                  <a:cubicBezTo>
                    <a:pt x="11" y="2"/>
                    <a:pt x="7" y="1"/>
                    <a:pt x="3" y="0"/>
                  </a:cubicBezTo>
                  <a:lnTo>
                    <a:pt x="0" y="1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787">
              <a:extLst>
                <a:ext uri="{FF2B5EF4-FFF2-40B4-BE49-F238E27FC236}">
                  <a16:creationId xmlns:a16="http://schemas.microsoft.com/office/drawing/2014/main" id="{6B9C11DD-7681-4550-A0E4-AE2F96F6AA15}"/>
                </a:ext>
              </a:extLst>
            </p:cNvPr>
            <p:cNvSpPr/>
            <p:nvPr/>
          </p:nvSpPr>
          <p:spPr bwMode="auto">
            <a:xfrm rot="964014">
              <a:off x="8065293" y="1331081"/>
              <a:ext cx="124955" cy="174869"/>
            </a:xfrm>
            <a:custGeom>
              <a:avLst/>
              <a:gdLst>
                <a:gd name="T0" fmla="*/ 24 w 24"/>
                <a:gd name="T1" fmla="*/ 1 h 33"/>
                <a:gd name="T2" fmla="*/ 16 w 24"/>
                <a:gd name="T3" fmla="*/ 0 h 33"/>
                <a:gd name="T4" fmla="*/ 0 w 24"/>
                <a:gd name="T5" fmla="*/ 29 h 33"/>
                <a:gd name="T6" fmla="*/ 18 w 24"/>
                <a:gd name="T7" fmla="*/ 33 h 33"/>
                <a:gd name="T8" fmla="*/ 24 w 24"/>
                <a:gd name="T9" fmla="*/ 1 h 33"/>
              </a:gdLst>
              <a:ahLst/>
              <a:cxnLst>
                <a:cxn ang="0">
                  <a:pos x="T0" y="T1"/>
                </a:cxn>
                <a:cxn ang="0">
                  <a:pos x="T2" y="T3"/>
                </a:cxn>
                <a:cxn ang="0">
                  <a:pos x="T4" y="T5"/>
                </a:cxn>
                <a:cxn ang="0">
                  <a:pos x="T6" y="T7"/>
                </a:cxn>
                <a:cxn ang="0">
                  <a:pos x="T8" y="T9"/>
                </a:cxn>
              </a:cxnLst>
              <a:rect l="0" t="0" r="r" b="b"/>
              <a:pathLst>
                <a:path w="24" h="33">
                  <a:moveTo>
                    <a:pt x="24" y="1"/>
                  </a:moveTo>
                  <a:cubicBezTo>
                    <a:pt x="16" y="0"/>
                    <a:pt x="16" y="0"/>
                    <a:pt x="16" y="0"/>
                  </a:cubicBezTo>
                  <a:cubicBezTo>
                    <a:pt x="10" y="7"/>
                    <a:pt x="4" y="16"/>
                    <a:pt x="0" y="29"/>
                  </a:cubicBezTo>
                  <a:cubicBezTo>
                    <a:pt x="18" y="33"/>
                    <a:pt x="18" y="33"/>
                    <a:pt x="18" y="33"/>
                  </a:cubicBezTo>
                  <a:lnTo>
                    <a:pt x="24" y="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788">
              <a:extLst>
                <a:ext uri="{FF2B5EF4-FFF2-40B4-BE49-F238E27FC236}">
                  <a16:creationId xmlns:a16="http://schemas.microsoft.com/office/drawing/2014/main" id="{2B937ADA-2F33-4802-9671-33B8187D2352}"/>
                </a:ext>
              </a:extLst>
            </p:cNvPr>
            <p:cNvSpPr/>
            <p:nvPr/>
          </p:nvSpPr>
          <p:spPr bwMode="auto">
            <a:xfrm rot="964014">
              <a:off x="8217042" y="1280229"/>
              <a:ext cx="170991" cy="132273"/>
            </a:xfrm>
            <a:custGeom>
              <a:avLst/>
              <a:gdLst>
                <a:gd name="T0" fmla="*/ 28 w 33"/>
                <a:gd name="T1" fmla="*/ 25 h 25"/>
                <a:gd name="T2" fmla="*/ 33 w 33"/>
                <a:gd name="T3" fmla="*/ 0 h 25"/>
                <a:gd name="T4" fmla="*/ 2 w 33"/>
                <a:gd name="T5" fmla="*/ 10 h 25"/>
                <a:gd name="T6" fmla="*/ 0 w 33"/>
                <a:gd name="T7" fmla="*/ 19 h 25"/>
                <a:gd name="T8" fmla="*/ 28 w 33"/>
                <a:gd name="T9" fmla="*/ 25 h 25"/>
              </a:gdLst>
              <a:ahLst/>
              <a:cxnLst>
                <a:cxn ang="0">
                  <a:pos x="T0" y="T1"/>
                </a:cxn>
                <a:cxn ang="0">
                  <a:pos x="T2" y="T3"/>
                </a:cxn>
                <a:cxn ang="0">
                  <a:pos x="T4" y="T5"/>
                </a:cxn>
                <a:cxn ang="0">
                  <a:pos x="T6" y="T7"/>
                </a:cxn>
                <a:cxn ang="0">
                  <a:pos x="T8" y="T9"/>
                </a:cxn>
              </a:cxnLst>
              <a:rect l="0" t="0" r="r" b="b"/>
              <a:pathLst>
                <a:path w="33" h="25">
                  <a:moveTo>
                    <a:pt x="28" y="25"/>
                  </a:moveTo>
                  <a:cubicBezTo>
                    <a:pt x="33" y="0"/>
                    <a:pt x="33" y="0"/>
                    <a:pt x="33" y="0"/>
                  </a:cubicBezTo>
                  <a:cubicBezTo>
                    <a:pt x="24" y="0"/>
                    <a:pt x="12" y="3"/>
                    <a:pt x="2" y="10"/>
                  </a:cubicBezTo>
                  <a:cubicBezTo>
                    <a:pt x="0" y="19"/>
                    <a:pt x="0" y="19"/>
                    <a:pt x="0" y="19"/>
                  </a:cubicBezTo>
                  <a:lnTo>
                    <a:pt x="28" y="2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789">
              <a:extLst>
                <a:ext uri="{FF2B5EF4-FFF2-40B4-BE49-F238E27FC236}">
                  <a16:creationId xmlns:a16="http://schemas.microsoft.com/office/drawing/2014/main" id="{E0F34075-C23A-46B7-AC4E-F692C1A7B194}"/>
                </a:ext>
              </a:extLst>
            </p:cNvPr>
            <p:cNvSpPr/>
            <p:nvPr/>
          </p:nvSpPr>
          <p:spPr bwMode="auto">
            <a:xfrm rot="964014">
              <a:off x="8176228" y="1305688"/>
              <a:ext cx="52613" cy="47081"/>
            </a:xfrm>
            <a:custGeom>
              <a:avLst/>
              <a:gdLst>
                <a:gd name="T0" fmla="*/ 10 w 10"/>
                <a:gd name="T1" fmla="*/ 0 h 9"/>
                <a:gd name="T2" fmla="*/ 0 w 10"/>
                <a:gd name="T3" fmla="*/ 8 h 9"/>
                <a:gd name="T4" fmla="*/ 8 w 10"/>
                <a:gd name="T5" fmla="*/ 9 h 9"/>
                <a:gd name="T6" fmla="*/ 10 w 10"/>
                <a:gd name="T7" fmla="*/ 0 h 9"/>
              </a:gdLst>
              <a:ahLst/>
              <a:cxnLst>
                <a:cxn ang="0">
                  <a:pos x="T0" y="T1"/>
                </a:cxn>
                <a:cxn ang="0">
                  <a:pos x="T2" y="T3"/>
                </a:cxn>
                <a:cxn ang="0">
                  <a:pos x="T4" y="T5"/>
                </a:cxn>
                <a:cxn ang="0">
                  <a:pos x="T6" y="T7"/>
                </a:cxn>
              </a:cxnLst>
              <a:rect l="0" t="0" r="r" b="b"/>
              <a:pathLst>
                <a:path w="10" h="9">
                  <a:moveTo>
                    <a:pt x="10" y="0"/>
                  </a:moveTo>
                  <a:cubicBezTo>
                    <a:pt x="6" y="2"/>
                    <a:pt x="3" y="5"/>
                    <a:pt x="0" y="8"/>
                  </a:cubicBezTo>
                  <a:cubicBezTo>
                    <a:pt x="8" y="9"/>
                    <a:pt x="8" y="9"/>
                    <a:pt x="8" y="9"/>
                  </a:cubicBezTo>
                  <a:lnTo>
                    <a:pt x="10"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790">
              <a:extLst>
                <a:ext uri="{FF2B5EF4-FFF2-40B4-BE49-F238E27FC236}">
                  <a16:creationId xmlns:a16="http://schemas.microsoft.com/office/drawing/2014/main" id="{8823EBFD-6676-474A-A983-2470DBD1E788}"/>
                </a:ext>
              </a:extLst>
            </p:cNvPr>
            <p:cNvSpPr/>
            <p:nvPr/>
          </p:nvSpPr>
          <p:spPr bwMode="auto">
            <a:xfrm rot="964014">
              <a:off x="7974569" y="1647214"/>
              <a:ext cx="65766" cy="100885"/>
            </a:xfrm>
            <a:custGeom>
              <a:avLst/>
              <a:gdLst>
                <a:gd name="T0" fmla="*/ 0 w 13"/>
                <a:gd name="T1" fmla="*/ 0 h 19"/>
                <a:gd name="T2" fmla="*/ 10 w 13"/>
                <a:gd name="T3" fmla="*/ 19 h 19"/>
                <a:gd name="T4" fmla="*/ 13 w 13"/>
                <a:gd name="T5" fmla="*/ 3 h 19"/>
                <a:gd name="T6" fmla="*/ 0 w 13"/>
                <a:gd name="T7" fmla="*/ 0 h 19"/>
              </a:gdLst>
              <a:ahLst/>
              <a:cxnLst>
                <a:cxn ang="0">
                  <a:pos x="T0" y="T1"/>
                </a:cxn>
                <a:cxn ang="0">
                  <a:pos x="T2" y="T3"/>
                </a:cxn>
                <a:cxn ang="0">
                  <a:pos x="T4" y="T5"/>
                </a:cxn>
                <a:cxn ang="0">
                  <a:pos x="T6" y="T7"/>
                </a:cxn>
              </a:cxnLst>
              <a:rect l="0" t="0" r="r" b="b"/>
              <a:pathLst>
                <a:path w="13" h="19">
                  <a:moveTo>
                    <a:pt x="0" y="0"/>
                  </a:moveTo>
                  <a:cubicBezTo>
                    <a:pt x="2" y="7"/>
                    <a:pt x="6" y="13"/>
                    <a:pt x="10" y="19"/>
                  </a:cubicBezTo>
                  <a:cubicBezTo>
                    <a:pt x="13" y="3"/>
                    <a:pt x="13" y="3"/>
                    <a:pt x="13" y="3"/>
                  </a:cubicBezTo>
                  <a:cubicBezTo>
                    <a:pt x="8" y="2"/>
                    <a:pt x="4" y="1"/>
                    <a:pt x="0"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791">
              <a:extLst>
                <a:ext uri="{FF2B5EF4-FFF2-40B4-BE49-F238E27FC236}">
                  <a16:creationId xmlns:a16="http://schemas.microsoft.com/office/drawing/2014/main" id="{14EDA818-F9D4-4B89-AA9F-5613E1A86228}"/>
                </a:ext>
              </a:extLst>
            </p:cNvPr>
            <p:cNvSpPr/>
            <p:nvPr/>
          </p:nvSpPr>
          <p:spPr bwMode="auto">
            <a:xfrm rot="964014">
              <a:off x="8000633" y="1470073"/>
              <a:ext cx="113994" cy="201772"/>
            </a:xfrm>
            <a:custGeom>
              <a:avLst/>
              <a:gdLst>
                <a:gd name="T0" fmla="*/ 22 w 22"/>
                <a:gd name="T1" fmla="*/ 4 h 38"/>
                <a:gd name="T2" fmla="*/ 4 w 22"/>
                <a:gd name="T3" fmla="*/ 0 h 38"/>
                <a:gd name="T4" fmla="*/ 3 w 22"/>
                <a:gd name="T5" fmla="*/ 2 h 38"/>
                <a:gd name="T6" fmla="*/ 2 w 22"/>
                <a:gd name="T7" fmla="*/ 35 h 38"/>
                <a:gd name="T8" fmla="*/ 15 w 22"/>
                <a:gd name="T9" fmla="*/ 38 h 38"/>
                <a:gd name="T10" fmla="*/ 22 w 22"/>
                <a:gd name="T11" fmla="*/ 4 h 38"/>
              </a:gdLst>
              <a:ahLst/>
              <a:cxnLst>
                <a:cxn ang="0">
                  <a:pos x="T0" y="T1"/>
                </a:cxn>
                <a:cxn ang="0">
                  <a:pos x="T2" y="T3"/>
                </a:cxn>
                <a:cxn ang="0">
                  <a:pos x="T4" y="T5"/>
                </a:cxn>
                <a:cxn ang="0">
                  <a:pos x="T6" y="T7"/>
                </a:cxn>
                <a:cxn ang="0">
                  <a:pos x="T8" y="T9"/>
                </a:cxn>
                <a:cxn ang="0">
                  <a:pos x="T10" y="T11"/>
                </a:cxn>
              </a:cxnLst>
              <a:rect l="0" t="0" r="r" b="b"/>
              <a:pathLst>
                <a:path w="22" h="38">
                  <a:moveTo>
                    <a:pt x="22" y="4"/>
                  </a:moveTo>
                  <a:cubicBezTo>
                    <a:pt x="4" y="0"/>
                    <a:pt x="4" y="0"/>
                    <a:pt x="4" y="0"/>
                  </a:cubicBezTo>
                  <a:cubicBezTo>
                    <a:pt x="4" y="1"/>
                    <a:pt x="3" y="1"/>
                    <a:pt x="3" y="2"/>
                  </a:cubicBezTo>
                  <a:cubicBezTo>
                    <a:pt x="0" y="14"/>
                    <a:pt x="0" y="25"/>
                    <a:pt x="2" y="35"/>
                  </a:cubicBezTo>
                  <a:cubicBezTo>
                    <a:pt x="6" y="36"/>
                    <a:pt x="10" y="37"/>
                    <a:pt x="15" y="38"/>
                  </a:cubicBezTo>
                  <a:lnTo>
                    <a:pt x="22" y="4"/>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792">
              <a:extLst>
                <a:ext uri="{FF2B5EF4-FFF2-40B4-BE49-F238E27FC236}">
                  <a16:creationId xmlns:a16="http://schemas.microsoft.com/office/drawing/2014/main" id="{2D773A00-F35A-4FF9-991D-79D4DBF9F472}"/>
                </a:ext>
              </a:extLst>
            </p:cNvPr>
            <p:cNvSpPr>
              <a:spLocks noEditPoints="1"/>
            </p:cNvSpPr>
            <p:nvPr/>
          </p:nvSpPr>
          <p:spPr bwMode="auto">
            <a:xfrm rot="964014">
              <a:off x="8265785" y="1292439"/>
              <a:ext cx="83304" cy="89676"/>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2 w 16"/>
                <a:gd name="T15" fmla="*/ 1 h 17"/>
                <a:gd name="T16" fmla="*/ 2 w 16"/>
                <a:gd name="T17" fmla="*/ 1 h 17"/>
                <a:gd name="T18" fmla="*/ 3 w 16"/>
                <a:gd name="T19" fmla="*/ 0 h 17"/>
                <a:gd name="T20" fmla="*/ 3 w 16"/>
                <a:gd name="T21" fmla="*/ 0 h 17"/>
                <a:gd name="T22" fmla="*/ 15 w 16"/>
                <a:gd name="T23" fmla="*/ 2 h 17"/>
                <a:gd name="T24" fmla="*/ 16 w 16"/>
                <a:gd name="T25" fmla="*/ 4 h 17"/>
                <a:gd name="T26" fmla="*/ 16 w 16"/>
                <a:gd name="T27" fmla="*/ 4 h 17"/>
                <a:gd name="T28" fmla="*/ 14 w 16"/>
                <a:gd name="T29" fmla="*/ 16 h 17"/>
                <a:gd name="T30" fmla="*/ 14 w 16"/>
                <a:gd name="T31" fmla="*/ 16 h 17"/>
                <a:gd name="T32" fmla="*/ 13 w 16"/>
                <a:gd name="T33" fmla="*/ 17 h 17"/>
                <a:gd name="T34" fmla="*/ 13 w 16"/>
                <a:gd name="T35" fmla="*/ 17 h 17"/>
                <a:gd name="T36" fmla="*/ 13 w 16"/>
                <a:gd name="T37" fmla="*/ 17 h 17"/>
                <a:gd name="T38" fmla="*/ 13 w 16"/>
                <a:gd name="T39" fmla="*/ 17 h 17"/>
                <a:gd name="T40" fmla="*/ 12 w 16"/>
                <a:gd name="T41" fmla="*/ 17 h 17"/>
                <a:gd name="T42" fmla="*/ 3 w 16"/>
                <a:gd name="T43" fmla="*/ 13 h 17"/>
                <a:gd name="T44" fmla="*/ 7 w 16"/>
                <a:gd name="T45" fmla="*/ 14 h 17"/>
                <a:gd name="T46" fmla="*/ 7 w 16"/>
                <a:gd name="T47" fmla="*/ 14 h 17"/>
                <a:gd name="T48" fmla="*/ 12 w 16"/>
                <a:gd name="T49" fmla="*/ 15 h 17"/>
                <a:gd name="T50" fmla="*/ 12 w 16"/>
                <a:gd name="T51" fmla="*/ 15 h 17"/>
                <a:gd name="T52" fmla="*/ 12 w 16"/>
                <a:gd name="T53" fmla="*/ 14 h 17"/>
                <a:gd name="T54" fmla="*/ 12 w 16"/>
                <a:gd name="T55" fmla="*/ 14 h 17"/>
                <a:gd name="T56" fmla="*/ 13 w 16"/>
                <a:gd name="T57" fmla="*/ 10 h 17"/>
                <a:gd name="T58" fmla="*/ 13 w 16"/>
                <a:gd name="T59" fmla="*/ 10 h 17"/>
                <a:gd name="T60" fmla="*/ 14 w 16"/>
                <a:gd name="T61" fmla="*/ 4 h 17"/>
                <a:gd name="T62" fmla="*/ 14 w 16"/>
                <a:gd name="T63" fmla="*/ 4 h 17"/>
                <a:gd name="T64" fmla="*/ 4 w 16"/>
                <a:gd name="T65" fmla="*/ 2 h 17"/>
                <a:gd name="T66" fmla="*/ 2 w 16"/>
                <a:gd name="T67" fmla="*/ 13 h 17"/>
                <a:gd name="T68" fmla="*/ 2 w 16"/>
                <a:gd name="T69" fmla="*/ 13 h 17"/>
                <a:gd name="T70" fmla="*/ 3 w 16"/>
                <a:gd name="T71" fmla="*/ 13 h 17"/>
                <a:gd name="T72" fmla="*/ 3 w 16"/>
                <a:gd name="T73" fmla="*/ 2 h 17"/>
                <a:gd name="T74" fmla="*/ 3 w 16"/>
                <a:gd name="T75" fmla="*/ 1 h 17"/>
                <a:gd name="T76" fmla="*/ 3 w 16"/>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7">
                  <a:moveTo>
                    <a:pt x="12"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0"/>
                  </a:cubicBezTo>
                  <a:cubicBezTo>
                    <a:pt x="3" y="0"/>
                    <a:pt x="3" y="0"/>
                    <a:pt x="3" y="0"/>
                  </a:cubicBezTo>
                  <a:cubicBezTo>
                    <a:pt x="15" y="2"/>
                    <a:pt x="15" y="2"/>
                    <a:pt x="15" y="2"/>
                  </a:cubicBezTo>
                  <a:cubicBezTo>
                    <a:pt x="16" y="3"/>
                    <a:pt x="16" y="3"/>
                    <a:pt x="16" y="4"/>
                  </a:cubicBezTo>
                  <a:cubicBezTo>
                    <a:pt x="16" y="4"/>
                    <a:pt x="16" y="4"/>
                    <a:pt x="16" y="4"/>
                  </a:cubicBezTo>
                  <a:cubicBezTo>
                    <a:pt x="16" y="4"/>
                    <a:pt x="14" y="14"/>
                    <a:pt x="14" y="16"/>
                  </a:cubicBezTo>
                  <a:cubicBezTo>
                    <a:pt x="14" y="16"/>
                    <a:pt x="14" y="16"/>
                    <a:pt x="14" y="16"/>
                  </a:cubicBezTo>
                  <a:cubicBezTo>
                    <a:pt x="13" y="16"/>
                    <a:pt x="14" y="17"/>
                    <a:pt x="13" y="17"/>
                  </a:cubicBezTo>
                  <a:cubicBezTo>
                    <a:pt x="13" y="17"/>
                    <a:pt x="13" y="17"/>
                    <a:pt x="13" y="17"/>
                  </a:cubicBezTo>
                  <a:cubicBezTo>
                    <a:pt x="13" y="17"/>
                    <a:pt x="13" y="17"/>
                    <a:pt x="13" y="17"/>
                  </a:cubicBezTo>
                  <a:cubicBezTo>
                    <a:pt x="13" y="17"/>
                    <a:pt x="13" y="17"/>
                    <a:pt x="13" y="17"/>
                  </a:cubicBezTo>
                  <a:cubicBezTo>
                    <a:pt x="13" y="17"/>
                    <a:pt x="12" y="17"/>
                    <a:pt x="12" y="17"/>
                  </a:cubicBezTo>
                  <a:close/>
                  <a:moveTo>
                    <a:pt x="3" y="13"/>
                  </a:moveTo>
                  <a:cubicBezTo>
                    <a:pt x="4" y="13"/>
                    <a:pt x="5" y="14"/>
                    <a:pt x="7" y="14"/>
                  </a:cubicBezTo>
                  <a:cubicBezTo>
                    <a:pt x="7" y="14"/>
                    <a:pt x="7" y="14"/>
                    <a:pt x="7" y="14"/>
                  </a:cubicBezTo>
                  <a:cubicBezTo>
                    <a:pt x="9" y="14"/>
                    <a:pt x="11" y="15"/>
                    <a:pt x="12" y="15"/>
                  </a:cubicBezTo>
                  <a:cubicBezTo>
                    <a:pt x="12" y="15"/>
                    <a:pt x="12" y="15"/>
                    <a:pt x="12" y="15"/>
                  </a:cubicBezTo>
                  <a:cubicBezTo>
                    <a:pt x="12" y="15"/>
                    <a:pt x="12" y="14"/>
                    <a:pt x="12" y="14"/>
                  </a:cubicBezTo>
                  <a:cubicBezTo>
                    <a:pt x="12" y="14"/>
                    <a:pt x="12" y="14"/>
                    <a:pt x="12" y="14"/>
                  </a:cubicBezTo>
                  <a:cubicBezTo>
                    <a:pt x="12" y="13"/>
                    <a:pt x="13" y="11"/>
                    <a:pt x="13" y="10"/>
                  </a:cubicBezTo>
                  <a:cubicBezTo>
                    <a:pt x="13" y="10"/>
                    <a:pt x="13" y="10"/>
                    <a:pt x="13" y="10"/>
                  </a:cubicBezTo>
                  <a:cubicBezTo>
                    <a:pt x="13" y="8"/>
                    <a:pt x="14" y="5"/>
                    <a:pt x="14" y="4"/>
                  </a:cubicBezTo>
                  <a:cubicBezTo>
                    <a:pt x="14" y="4"/>
                    <a:pt x="14" y="4"/>
                    <a:pt x="14" y="4"/>
                  </a:cubicBezTo>
                  <a:cubicBezTo>
                    <a:pt x="4" y="2"/>
                    <a:pt x="4" y="2"/>
                    <a:pt x="4" y="2"/>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793">
              <a:extLst>
                <a:ext uri="{FF2B5EF4-FFF2-40B4-BE49-F238E27FC236}">
                  <a16:creationId xmlns:a16="http://schemas.microsoft.com/office/drawing/2014/main" id="{3D8FC48F-93E2-445C-9C02-4CF6C1734E10}"/>
                </a:ext>
              </a:extLst>
            </p:cNvPr>
            <p:cNvSpPr>
              <a:spLocks noEditPoints="1"/>
            </p:cNvSpPr>
            <p:nvPr/>
          </p:nvSpPr>
          <p:spPr bwMode="auto">
            <a:xfrm rot="964014">
              <a:off x="8399479" y="1358941"/>
              <a:ext cx="83304" cy="89676"/>
            </a:xfrm>
            <a:custGeom>
              <a:avLst/>
              <a:gdLst>
                <a:gd name="T0" fmla="*/ 12 w 16"/>
                <a:gd name="T1" fmla="*/ 17 h 17"/>
                <a:gd name="T2" fmla="*/ 1 w 16"/>
                <a:gd name="T3" fmla="*/ 14 h 17"/>
                <a:gd name="T4" fmla="*/ 1 w 16"/>
                <a:gd name="T5" fmla="*/ 14 h 17"/>
                <a:gd name="T6" fmla="*/ 0 w 16"/>
                <a:gd name="T7" fmla="*/ 12 h 17"/>
                <a:gd name="T8" fmla="*/ 0 w 16"/>
                <a:gd name="T9" fmla="*/ 12 h 17"/>
                <a:gd name="T10" fmla="*/ 0 w 16"/>
                <a:gd name="T11" fmla="*/ 12 h 17"/>
                <a:gd name="T12" fmla="*/ 0 w 16"/>
                <a:gd name="T13" fmla="*/ 12 h 17"/>
                <a:gd name="T14" fmla="*/ 2 w 16"/>
                <a:gd name="T15" fmla="*/ 1 h 17"/>
                <a:gd name="T16" fmla="*/ 2 w 16"/>
                <a:gd name="T17" fmla="*/ 1 h 17"/>
                <a:gd name="T18" fmla="*/ 3 w 16"/>
                <a:gd name="T19" fmla="*/ 0 h 17"/>
                <a:gd name="T20" fmla="*/ 3 w 16"/>
                <a:gd name="T21" fmla="*/ 0 h 17"/>
                <a:gd name="T22" fmla="*/ 15 w 16"/>
                <a:gd name="T23" fmla="*/ 2 h 17"/>
                <a:gd name="T24" fmla="*/ 16 w 16"/>
                <a:gd name="T25" fmla="*/ 3 h 17"/>
                <a:gd name="T26" fmla="*/ 16 w 16"/>
                <a:gd name="T27" fmla="*/ 3 h 17"/>
                <a:gd name="T28" fmla="*/ 14 w 16"/>
                <a:gd name="T29" fmla="*/ 16 h 17"/>
                <a:gd name="T30" fmla="*/ 14 w 16"/>
                <a:gd name="T31" fmla="*/ 16 h 17"/>
                <a:gd name="T32" fmla="*/ 13 w 16"/>
                <a:gd name="T33" fmla="*/ 17 h 17"/>
                <a:gd name="T34" fmla="*/ 13 w 16"/>
                <a:gd name="T35" fmla="*/ 17 h 17"/>
                <a:gd name="T36" fmla="*/ 12 w 16"/>
                <a:gd name="T37" fmla="*/ 17 h 17"/>
                <a:gd name="T38" fmla="*/ 3 w 16"/>
                <a:gd name="T39" fmla="*/ 12 h 17"/>
                <a:gd name="T40" fmla="*/ 7 w 16"/>
                <a:gd name="T41" fmla="*/ 13 h 17"/>
                <a:gd name="T42" fmla="*/ 7 w 16"/>
                <a:gd name="T43" fmla="*/ 13 h 17"/>
                <a:gd name="T44" fmla="*/ 12 w 16"/>
                <a:gd name="T45" fmla="*/ 15 h 17"/>
                <a:gd name="T46" fmla="*/ 12 w 16"/>
                <a:gd name="T47" fmla="*/ 15 h 17"/>
                <a:gd name="T48" fmla="*/ 12 w 16"/>
                <a:gd name="T49" fmla="*/ 13 h 17"/>
                <a:gd name="T50" fmla="*/ 12 w 16"/>
                <a:gd name="T51" fmla="*/ 13 h 17"/>
                <a:gd name="T52" fmla="*/ 13 w 16"/>
                <a:gd name="T53" fmla="*/ 9 h 17"/>
                <a:gd name="T54" fmla="*/ 13 w 16"/>
                <a:gd name="T55" fmla="*/ 9 h 17"/>
                <a:gd name="T56" fmla="*/ 14 w 16"/>
                <a:gd name="T57" fmla="*/ 4 h 17"/>
                <a:gd name="T58" fmla="*/ 14 w 16"/>
                <a:gd name="T59" fmla="*/ 4 h 17"/>
                <a:gd name="T60" fmla="*/ 4 w 16"/>
                <a:gd name="T61" fmla="*/ 2 h 17"/>
                <a:gd name="T62" fmla="*/ 2 w 16"/>
                <a:gd name="T63" fmla="*/ 12 h 17"/>
                <a:gd name="T64" fmla="*/ 2 w 16"/>
                <a:gd name="T65" fmla="*/ 12 h 17"/>
                <a:gd name="T66" fmla="*/ 3 w 16"/>
                <a:gd name="T67" fmla="*/ 12 h 17"/>
                <a:gd name="T68" fmla="*/ 3 w 16"/>
                <a:gd name="T69" fmla="*/ 2 h 17"/>
                <a:gd name="T70" fmla="*/ 3 w 16"/>
                <a:gd name="T71" fmla="*/ 1 h 17"/>
                <a:gd name="T72" fmla="*/ 3 w 16"/>
                <a:gd name="T7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7">
                  <a:moveTo>
                    <a:pt x="12" y="17"/>
                  </a:moveTo>
                  <a:cubicBezTo>
                    <a:pt x="11" y="16"/>
                    <a:pt x="3" y="15"/>
                    <a:pt x="1" y="14"/>
                  </a:cubicBezTo>
                  <a:cubicBezTo>
                    <a:pt x="1" y="14"/>
                    <a:pt x="1" y="14"/>
                    <a:pt x="1" y="14"/>
                  </a:cubicBezTo>
                  <a:cubicBezTo>
                    <a:pt x="0" y="14"/>
                    <a:pt x="0" y="14"/>
                    <a:pt x="0" y="12"/>
                  </a:cubicBezTo>
                  <a:cubicBezTo>
                    <a:pt x="0" y="12"/>
                    <a:pt x="0" y="12"/>
                    <a:pt x="0" y="12"/>
                  </a:cubicBezTo>
                  <a:cubicBezTo>
                    <a:pt x="0" y="12"/>
                    <a:pt x="0" y="12"/>
                    <a:pt x="0" y="12"/>
                  </a:cubicBezTo>
                  <a:cubicBezTo>
                    <a:pt x="0" y="12"/>
                    <a:pt x="0" y="12"/>
                    <a:pt x="0" y="12"/>
                  </a:cubicBezTo>
                  <a:cubicBezTo>
                    <a:pt x="0" y="11"/>
                    <a:pt x="2" y="1"/>
                    <a:pt x="2" y="1"/>
                  </a:cubicBezTo>
                  <a:cubicBezTo>
                    <a:pt x="2" y="1"/>
                    <a:pt x="2" y="1"/>
                    <a:pt x="2" y="1"/>
                  </a:cubicBezTo>
                  <a:cubicBezTo>
                    <a:pt x="2" y="0"/>
                    <a:pt x="3" y="0"/>
                    <a:pt x="3" y="0"/>
                  </a:cubicBezTo>
                  <a:cubicBezTo>
                    <a:pt x="3" y="0"/>
                    <a:pt x="3" y="0"/>
                    <a:pt x="3" y="0"/>
                  </a:cubicBezTo>
                  <a:cubicBezTo>
                    <a:pt x="15" y="2"/>
                    <a:pt x="15" y="2"/>
                    <a:pt x="15" y="2"/>
                  </a:cubicBezTo>
                  <a:cubicBezTo>
                    <a:pt x="16" y="2"/>
                    <a:pt x="16" y="3"/>
                    <a:pt x="16" y="3"/>
                  </a:cubicBezTo>
                  <a:cubicBezTo>
                    <a:pt x="16" y="3"/>
                    <a:pt x="16" y="3"/>
                    <a:pt x="16" y="3"/>
                  </a:cubicBezTo>
                  <a:cubicBezTo>
                    <a:pt x="16" y="3"/>
                    <a:pt x="14" y="14"/>
                    <a:pt x="14" y="16"/>
                  </a:cubicBezTo>
                  <a:cubicBezTo>
                    <a:pt x="14" y="16"/>
                    <a:pt x="14" y="16"/>
                    <a:pt x="14" y="16"/>
                  </a:cubicBezTo>
                  <a:cubicBezTo>
                    <a:pt x="13" y="16"/>
                    <a:pt x="14" y="16"/>
                    <a:pt x="13" y="17"/>
                  </a:cubicBezTo>
                  <a:cubicBezTo>
                    <a:pt x="13" y="17"/>
                    <a:pt x="13" y="17"/>
                    <a:pt x="13" y="17"/>
                  </a:cubicBezTo>
                  <a:cubicBezTo>
                    <a:pt x="13" y="17"/>
                    <a:pt x="12" y="17"/>
                    <a:pt x="12" y="17"/>
                  </a:cubicBezTo>
                  <a:close/>
                  <a:moveTo>
                    <a:pt x="3" y="12"/>
                  </a:moveTo>
                  <a:cubicBezTo>
                    <a:pt x="4" y="13"/>
                    <a:pt x="5" y="13"/>
                    <a:pt x="7" y="13"/>
                  </a:cubicBezTo>
                  <a:cubicBezTo>
                    <a:pt x="7" y="13"/>
                    <a:pt x="7" y="13"/>
                    <a:pt x="7" y="13"/>
                  </a:cubicBezTo>
                  <a:cubicBezTo>
                    <a:pt x="9" y="14"/>
                    <a:pt x="11" y="14"/>
                    <a:pt x="12" y="15"/>
                  </a:cubicBezTo>
                  <a:cubicBezTo>
                    <a:pt x="12" y="15"/>
                    <a:pt x="12" y="15"/>
                    <a:pt x="12" y="15"/>
                  </a:cubicBezTo>
                  <a:cubicBezTo>
                    <a:pt x="12" y="14"/>
                    <a:pt x="12" y="14"/>
                    <a:pt x="12" y="13"/>
                  </a:cubicBezTo>
                  <a:cubicBezTo>
                    <a:pt x="12" y="13"/>
                    <a:pt x="12" y="13"/>
                    <a:pt x="12" y="13"/>
                  </a:cubicBezTo>
                  <a:cubicBezTo>
                    <a:pt x="12" y="12"/>
                    <a:pt x="13" y="11"/>
                    <a:pt x="13" y="9"/>
                  </a:cubicBezTo>
                  <a:cubicBezTo>
                    <a:pt x="13" y="9"/>
                    <a:pt x="13" y="9"/>
                    <a:pt x="13" y="9"/>
                  </a:cubicBezTo>
                  <a:cubicBezTo>
                    <a:pt x="13" y="7"/>
                    <a:pt x="14" y="5"/>
                    <a:pt x="14" y="4"/>
                  </a:cubicBezTo>
                  <a:cubicBezTo>
                    <a:pt x="14" y="4"/>
                    <a:pt x="14" y="4"/>
                    <a:pt x="14" y="4"/>
                  </a:cubicBezTo>
                  <a:cubicBezTo>
                    <a:pt x="4" y="2"/>
                    <a:pt x="4" y="2"/>
                    <a:pt x="4" y="2"/>
                  </a:cubicBezTo>
                  <a:cubicBezTo>
                    <a:pt x="3" y="4"/>
                    <a:pt x="2" y="10"/>
                    <a:pt x="2" y="12"/>
                  </a:cubicBezTo>
                  <a:cubicBezTo>
                    <a:pt x="2" y="12"/>
                    <a:pt x="2" y="12"/>
                    <a:pt x="2" y="12"/>
                  </a:cubicBezTo>
                  <a:cubicBezTo>
                    <a:pt x="2" y="12"/>
                    <a:pt x="2" y="12"/>
                    <a:pt x="3" y="12"/>
                  </a:cubicBezTo>
                  <a:close/>
                  <a:moveTo>
                    <a:pt x="3" y="2"/>
                  </a:moveTo>
                  <a:cubicBezTo>
                    <a:pt x="3" y="1"/>
                    <a:pt x="3" y="1"/>
                    <a:pt x="3"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794">
              <a:extLst>
                <a:ext uri="{FF2B5EF4-FFF2-40B4-BE49-F238E27FC236}">
                  <a16:creationId xmlns:a16="http://schemas.microsoft.com/office/drawing/2014/main" id="{9279D309-445B-4B84-AD55-6B78BF6B18DE}"/>
                </a:ext>
              </a:extLst>
            </p:cNvPr>
            <p:cNvSpPr>
              <a:spLocks noEditPoints="1"/>
            </p:cNvSpPr>
            <p:nvPr/>
          </p:nvSpPr>
          <p:spPr bwMode="auto">
            <a:xfrm rot="964014">
              <a:off x="8525528" y="1428538"/>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3 h 17"/>
                <a:gd name="T12" fmla="*/ 0 w 17"/>
                <a:gd name="T13" fmla="*/ 13 h 17"/>
                <a:gd name="T14" fmla="*/ 3 w 17"/>
                <a:gd name="T15" fmla="*/ 1 h 17"/>
                <a:gd name="T16" fmla="*/ 3 w 17"/>
                <a:gd name="T17" fmla="*/ 1 h 17"/>
                <a:gd name="T18" fmla="*/ 4 w 17"/>
                <a:gd name="T19" fmla="*/ 0 h 17"/>
                <a:gd name="T20" fmla="*/ 4 w 17"/>
                <a:gd name="T21" fmla="*/ 0 h 17"/>
                <a:gd name="T22" fmla="*/ 16 w 17"/>
                <a:gd name="T23" fmla="*/ 2 h 17"/>
                <a:gd name="T24" fmla="*/ 17 w 17"/>
                <a:gd name="T25" fmla="*/ 4 h 17"/>
                <a:gd name="T26" fmla="*/ 17 w 17"/>
                <a:gd name="T27" fmla="*/ 4 h 17"/>
                <a:gd name="T28" fmla="*/ 14 w 17"/>
                <a:gd name="T29" fmla="*/ 16 h 17"/>
                <a:gd name="T30" fmla="*/ 14 w 17"/>
                <a:gd name="T31" fmla="*/ 16 h 17"/>
                <a:gd name="T32" fmla="*/ 14 w 17"/>
                <a:gd name="T33" fmla="*/ 17 h 17"/>
                <a:gd name="T34" fmla="*/ 14 w 17"/>
                <a:gd name="T35" fmla="*/ 17 h 17"/>
                <a:gd name="T36" fmla="*/ 13 w 17"/>
                <a:gd name="T37" fmla="*/ 17 h 17"/>
                <a:gd name="T38" fmla="*/ 13 w 17"/>
                <a:gd name="T39" fmla="*/ 17 h 17"/>
                <a:gd name="T40" fmla="*/ 13 w 17"/>
                <a:gd name="T41" fmla="*/ 17 h 17"/>
                <a:gd name="T42" fmla="*/ 13 w 17"/>
                <a:gd name="T43" fmla="*/ 17 h 17"/>
                <a:gd name="T44" fmla="*/ 13 w 17"/>
                <a:gd name="T45" fmla="*/ 17 h 17"/>
                <a:gd name="T46" fmla="*/ 13 w 17"/>
                <a:gd name="T47" fmla="*/ 17 h 17"/>
                <a:gd name="T48" fmla="*/ 13 w 17"/>
                <a:gd name="T49" fmla="*/ 17 h 17"/>
                <a:gd name="T50" fmla="*/ 13 w 17"/>
                <a:gd name="T51" fmla="*/ 17 h 17"/>
                <a:gd name="T52" fmla="*/ 13 w 17"/>
                <a:gd name="T53" fmla="*/ 17 h 17"/>
                <a:gd name="T54" fmla="*/ 13 w 17"/>
                <a:gd name="T55" fmla="*/ 17 h 17"/>
                <a:gd name="T56" fmla="*/ 13 w 17"/>
                <a:gd name="T57" fmla="*/ 17 h 17"/>
                <a:gd name="T58" fmla="*/ 13 w 17"/>
                <a:gd name="T59" fmla="*/ 17 h 17"/>
                <a:gd name="T60" fmla="*/ 13 w 17"/>
                <a:gd name="T61" fmla="*/ 17 h 17"/>
                <a:gd name="T62" fmla="*/ 14 w 17"/>
                <a:gd name="T63" fmla="*/ 17 h 17"/>
                <a:gd name="T64" fmla="*/ 14 w 17"/>
                <a:gd name="T65" fmla="*/ 17 h 17"/>
                <a:gd name="T66" fmla="*/ 14 w 17"/>
                <a:gd name="T67" fmla="*/ 17 h 17"/>
                <a:gd name="T68" fmla="*/ 14 w 17"/>
                <a:gd name="T69" fmla="*/ 17 h 17"/>
                <a:gd name="T70" fmla="*/ 14 w 17"/>
                <a:gd name="T71" fmla="*/ 17 h 17"/>
                <a:gd name="T72" fmla="*/ 3 w 17"/>
                <a:gd name="T73" fmla="*/ 13 h 17"/>
                <a:gd name="T74" fmla="*/ 7 w 17"/>
                <a:gd name="T75" fmla="*/ 14 h 17"/>
                <a:gd name="T76" fmla="*/ 7 w 17"/>
                <a:gd name="T77" fmla="*/ 14 h 17"/>
                <a:gd name="T78" fmla="*/ 13 w 17"/>
                <a:gd name="T79" fmla="*/ 15 h 17"/>
                <a:gd name="T80" fmla="*/ 13 w 17"/>
                <a:gd name="T81" fmla="*/ 15 h 17"/>
                <a:gd name="T82" fmla="*/ 13 w 17"/>
                <a:gd name="T83" fmla="*/ 14 h 17"/>
                <a:gd name="T84" fmla="*/ 13 w 17"/>
                <a:gd name="T85" fmla="*/ 14 h 17"/>
                <a:gd name="T86" fmla="*/ 14 w 17"/>
                <a:gd name="T87" fmla="*/ 10 h 17"/>
                <a:gd name="T88" fmla="*/ 14 w 17"/>
                <a:gd name="T89" fmla="*/ 10 h 17"/>
                <a:gd name="T90" fmla="*/ 15 w 17"/>
                <a:gd name="T91" fmla="*/ 4 h 17"/>
                <a:gd name="T92" fmla="*/ 15 w 17"/>
                <a:gd name="T93" fmla="*/ 4 h 17"/>
                <a:gd name="T94" fmla="*/ 5 w 17"/>
                <a:gd name="T95" fmla="*/ 2 h 17"/>
                <a:gd name="T96" fmla="*/ 2 w 17"/>
                <a:gd name="T97" fmla="*/ 13 h 17"/>
                <a:gd name="T98" fmla="*/ 2 w 17"/>
                <a:gd name="T99" fmla="*/ 13 h 17"/>
                <a:gd name="T100" fmla="*/ 3 w 17"/>
                <a:gd name="T101" fmla="*/ 13 h 17"/>
                <a:gd name="T102" fmla="*/ 4 w 17"/>
                <a:gd name="T103" fmla="*/ 2 h 17"/>
                <a:gd name="T104" fmla="*/ 4 w 17"/>
                <a:gd name="T105" fmla="*/ 1 h 17"/>
                <a:gd name="T106" fmla="*/ 4 w 17"/>
                <a:gd name="T10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7">
                  <a:moveTo>
                    <a:pt x="13" y="17"/>
                  </a:moveTo>
                  <a:cubicBezTo>
                    <a:pt x="12" y="17"/>
                    <a:pt x="4" y="15"/>
                    <a:pt x="1" y="14"/>
                  </a:cubicBezTo>
                  <a:cubicBezTo>
                    <a:pt x="1" y="14"/>
                    <a:pt x="1" y="14"/>
                    <a:pt x="1" y="14"/>
                  </a:cubicBezTo>
                  <a:cubicBezTo>
                    <a:pt x="1" y="14"/>
                    <a:pt x="1" y="14"/>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1"/>
                    <a:pt x="4" y="0"/>
                    <a:pt x="4" y="0"/>
                  </a:cubicBezTo>
                  <a:cubicBezTo>
                    <a:pt x="4" y="0"/>
                    <a:pt x="4" y="0"/>
                    <a:pt x="4" y="0"/>
                  </a:cubicBezTo>
                  <a:cubicBezTo>
                    <a:pt x="16" y="2"/>
                    <a:pt x="16" y="2"/>
                    <a:pt x="16" y="2"/>
                  </a:cubicBezTo>
                  <a:cubicBezTo>
                    <a:pt x="16" y="3"/>
                    <a:pt x="17" y="3"/>
                    <a:pt x="17" y="4"/>
                  </a:cubicBezTo>
                  <a:cubicBezTo>
                    <a:pt x="17" y="4"/>
                    <a:pt x="17" y="4"/>
                    <a:pt x="17" y="4"/>
                  </a:cubicBezTo>
                  <a:cubicBezTo>
                    <a:pt x="17" y="4"/>
                    <a:pt x="15" y="15"/>
                    <a:pt x="14" y="16"/>
                  </a:cubicBezTo>
                  <a:cubicBezTo>
                    <a:pt x="14" y="16"/>
                    <a:pt x="14" y="16"/>
                    <a:pt x="14" y="16"/>
                  </a:cubicBezTo>
                  <a:cubicBezTo>
                    <a:pt x="14" y="16"/>
                    <a:pt x="14" y="17"/>
                    <a:pt x="14" y="17"/>
                  </a:cubicBezTo>
                  <a:cubicBezTo>
                    <a:pt x="14" y="17"/>
                    <a:pt x="14" y="17"/>
                    <a:pt x="14" y="17"/>
                  </a:cubicBezTo>
                  <a:cubicBezTo>
                    <a:pt x="14" y="17"/>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4" y="17"/>
                  </a:moveTo>
                  <a:cubicBezTo>
                    <a:pt x="14" y="17"/>
                    <a:pt x="14" y="17"/>
                    <a:pt x="14" y="17"/>
                  </a:cubicBezTo>
                  <a:cubicBezTo>
                    <a:pt x="14" y="17"/>
                    <a:pt x="14" y="17"/>
                    <a:pt x="14" y="17"/>
                  </a:cubicBezTo>
                  <a:cubicBezTo>
                    <a:pt x="14" y="17"/>
                    <a:pt x="14" y="17"/>
                    <a:pt x="14" y="17"/>
                  </a:cubicBezTo>
                  <a:cubicBezTo>
                    <a:pt x="14" y="17"/>
                    <a:pt x="14" y="17"/>
                    <a:pt x="14" y="17"/>
                  </a:cubicBezTo>
                  <a:close/>
                  <a:moveTo>
                    <a:pt x="3" y="13"/>
                  </a:moveTo>
                  <a:cubicBezTo>
                    <a:pt x="5" y="13"/>
                    <a:pt x="6" y="14"/>
                    <a:pt x="7" y="14"/>
                  </a:cubicBezTo>
                  <a:cubicBezTo>
                    <a:pt x="7" y="14"/>
                    <a:pt x="7" y="14"/>
                    <a:pt x="7" y="14"/>
                  </a:cubicBezTo>
                  <a:cubicBezTo>
                    <a:pt x="9" y="14"/>
                    <a:pt x="12" y="15"/>
                    <a:pt x="13" y="15"/>
                  </a:cubicBezTo>
                  <a:cubicBezTo>
                    <a:pt x="13" y="15"/>
                    <a:pt x="13" y="15"/>
                    <a:pt x="13" y="15"/>
                  </a:cubicBezTo>
                  <a:cubicBezTo>
                    <a:pt x="13" y="15"/>
                    <a:pt x="13" y="14"/>
                    <a:pt x="13" y="14"/>
                  </a:cubicBezTo>
                  <a:cubicBezTo>
                    <a:pt x="13" y="14"/>
                    <a:pt x="13" y="14"/>
                    <a:pt x="13" y="14"/>
                  </a:cubicBezTo>
                  <a:cubicBezTo>
                    <a:pt x="13" y="13"/>
                    <a:pt x="14" y="11"/>
                    <a:pt x="14" y="10"/>
                  </a:cubicBezTo>
                  <a:cubicBezTo>
                    <a:pt x="14" y="10"/>
                    <a:pt x="14" y="10"/>
                    <a:pt x="14" y="10"/>
                  </a:cubicBezTo>
                  <a:cubicBezTo>
                    <a:pt x="14" y="8"/>
                    <a:pt x="14" y="5"/>
                    <a:pt x="15" y="4"/>
                  </a:cubicBezTo>
                  <a:cubicBezTo>
                    <a:pt x="15" y="4"/>
                    <a:pt x="15" y="4"/>
                    <a:pt x="15" y="4"/>
                  </a:cubicBezTo>
                  <a:cubicBezTo>
                    <a:pt x="5" y="2"/>
                    <a:pt x="5" y="2"/>
                    <a:pt x="5" y="2"/>
                  </a:cubicBezTo>
                  <a:cubicBezTo>
                    <a:pt x="4" y="5"/>
                    <a:pt x="3" y="11"/>
                    <a:pt x="2" y="13"/>
                  </a:cubicBezTo>
                  <a:cubicBezTo>
                    <a:pt x="2" y="13"/>
                    <a:pt x="2" y="13"/>
                    <a:pt x="2" y="13"/>
                  </a:cubicBezTo>
                  <a:cubicBezTo>
                    <a:pt x="3" y="13"/>
                    <a:pt x="3" y="13"/>
                    <a:pt x="3" y="13"/>
                  </a:cubicBezTo>
                  <a:close/>
                  <a:moveTo>
                    <a:pt x="4" y="2"/>
                  </a:moveTo>
                  <a:cubicBezTo>
                    <a:pt x="4" y="1"/>
                    <a:pt x="4" y="1"/>
                    <a:pt x="4" y="1"/>
                  </a:cubicBezTo>
                  <a:cubicBezTo>
                    <a:pt x="4" y="2"/>
                    <a:pt x="4" y="2"/>
                    <a:pt x="4"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795">
              <a:extLst>
                <a:ext uri="{FF2B5EF4-FFF2-40B4-BE49-F238E27FC236}">
                  <a16:creationId xmlns:a16="http://schemas.microsoft.com/office/drawing/2014/main" id="{7D41060C-5DD6-45F3-A94B-230A190D5DBB}"/>
                </a:ext>
              </a:extLst>
            </p:cNvPr>
            <p:cNvSpPr>
              <a:spLocks noEditPoints="1"/>
            </p:cNvSpPr>
            <p:nvPr/>
          </p:nvSpPr>
          <p:spPr bwMode="auto">
            <a:xfrm rot="964014">
              <a:off x="8191130" y="1424918"/>
              <a:ext cx="83304" cy="89676"/>
            </a:xfrm>
            <a:custGeom>
              <a:avLst/>
              <a:gdLst>
                <a:gd name="T0" fmla="*/ 13 w 16"/>
                <a:gd name="T1" fmla="*/ 17 h 17"/>
                <a:gd name="T2" fmla="*/ 13 w 16"/>
                <a:gd name="T3" fmla="*/ 17 h 17"/>
                <a:gd name="T4" fmla="*/ 13 w 16"/>
                <a:gd name="T5" fmla="*/ 17 h 17"/>
                <a:gd name="T6" fmla="*/ 13 w 16"/>
                <a:gd name="T7" fmla="*/ 17 h 17"/>
                <a:gd name="T8" fmla="*/ 1 w 16"/>
                <a:gd name="T9" fmla="*/ 14 h 17"/>
                <a:gd name="T10" fmla="*/ 1 w 16"/>
                <a:gd name="T11" fmla="*/ 14 h 17"/>
                <a:gd name="T12" fmla="*/ 0 w 16"/>
                <a:gd name="T13" fmla="*/ 13 h 17"/>
                <a:gd name="T14" fmla="*/ 0 w 16"/>
                <a:gd name="T15" fmla="*/ 13 h 17"/>
                <a:gd name="T16" fmla="*/ 0 w 16"/>
                <a:gd name="T17" fmla="*/ 13 h 17"/>
                <a:gd name="T18" fmla="*/ 0 w 16"/>
                <a:gd name="T19" fmla="*/ 13 h 17"/>
                <a:gd name="T20" fmla="*/ 3 w 16"/>
                <a:gd name="T21" fmla="*/ 1 h 17"/>
                <a:gd name="T22" fmla="*/ 3 w 16"/>
                <a:gd name="T23" fmla="*/ 1 h 17"/>
                <a:gd name="T24" fmla="*/ 4 w 16"/>
                <a:gd name="T25" fmla="*/ 0 h 17"/>
                <a:gd name="T26" fmla="*/ 4 w 16"/>
                <a:gd name="T27" fmla="*/ 0 h 17"/>
                <a:gd name="T28" fmla="*/ 15 w 16"/>
                <a:gd name="T29" fmla="*/ 3 h 17"/>
                <a:gd name="T30" fmla="*/ 16 w 16"/>
                <a:gd name="T31" fmla="*/ 4 h 17"/>
                <a:gd name="T32" fmla="*/ 16 w 16"/>
                <a:gd name="T33" fmla="*/ 4 h 17"/>
                <a:gd name="T34" fmla="*/ 14 w 16"/>
                <a:gd name="T35" fmla="*/ 16 h 17"/>
                <a:gd name="T36" fmla="*/ 14 w 16"/>
                <a:gd name="T37" fmla="*/ 16 h 17"/>
                <a:gd name="T38" fmla="*/ 13 w 16"/>
                <a:gd name="T39" fmla="*/ 17 h 17"/>
                <a:gd name="T40" fmla="*/ 13 w 16"/>
                <a:gd name="T41" fmla="*/ 17 h 17"/>
                <a:gd name="T42" fmla="*/ 13 w 16"/>
                <a:gd name="T43" fmla="*/ 17 h 17"/>
                <a:gd name="T44" fmla="*/ 3 w 16"/>
                <a:gd name="T45" fmla="*/ 13 h 17"/>
                <a:gd name="T46" fmla="*/ 7 w 16"/>
                <a:gd name="T47" fmla="*/ 14 h 17"/>
                <a:gd name="T48" fmla="*/ 7 w 16"/>
                <a:gd name="T49" fmla="*/ 14 h 17"/>
                <a:gd name="T50" fmla="*/ 12 w 16"/>
                <a:gd name="T51" fmla="*/ 15 h 17"/>
                <a:gd name="T52" fmla="*/ 12 w 16"/>
                <a:gd name="T53" fmla="*/ 15 h 17"/>
                <a:gd name="T54" fmla="*/ 13 w 16"/>
                <a:gd name="T55" fmla="*/ 14 h 17"/>
                <a:gd name="T56" fmla="*/ 13 w 16"/>
                <a:gd name="T57" fmla="*/ 14 h 17"/>
                <a:gd name="T58" fmla="*/ 13 w 16"/>
                <a:gd name="T59" fmla="*/ 10 h 17"/>
                <a:gd name="T60" fmla="*/ 13 w 16"/>
                <a:gd name="T61" fmla="*/ 10 h 17"/>
                <a:gd name="T62" fmla="*/ 14 w 16"/>
                <a:gd name="T63" fmla="*/ 4 h 17"/>
                <a:gd name="T64" fmla="*/ 14 w 16"/>
                <a:gd name="T65" fmla="*/ 4 h 17"/>
                <a:gd name="T66" fmla="*/ 4 w 16"/>
                <a:gd name="T67" fmla="*/ 3 h 17"/>
                <a:gd name="T68" fmla="*/ 2 w 16"/>
                <a:gd name="T69" fmla="*/ 13 h 17"/>
                <a:gd name="T70" fmla="*/ 2 w 16"/>
                <a:gd name="T71" fmla="*/ 13 h 17"/>
                <a:gd name="T72" fmla="*/ 3 w 16"/>
                <a:gd name="T73" fmla="*/ 13 h 17"/>
                <a:gd name="T74" fmla="*/ 3 w 16"/>
                <a:gd name="T75" fmla="*/ 2 h 17"/>
                <a:gd name="T76" fmla="*/ 4 w 16"/>
                <a:gd name="T77" fmla="*/ 1 h 17"/>
                <a:gd name="T78" fmla="*/ 3 w 16"/>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13" y="17"/>
                  </a:moveTo>
                  <a:cubicBezTo>
                    <a:pt x="13" y="17"/>
                    <a:pt x="13" y="17"/>
                    <a:pt x="13" y="17"/>
                  </a:cubicBezTo>
                  <a:cubicBezTo>
                    <a:pt x="13" y="17"/>
                    <a:pt x="13" y="17"/>
                    <a:pt x="13" y="17"/>
                  </a:cubicBezTo>
                  <a:cubicBezTo>
                    <a:pt x="13" y="17"/>
                    <a:pt x="13" y="17"/>
                    <a:pt x="13" y="17"/>
                  </a:cubicBezTo>
                  <a:cubicBezTo>
                    <a:pt x="11" y="17"/>
                    <a:pt x="3" y="16"/>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0" y="11"/>
                    <a:pt x="3" y="1"/>
                    <a:pt x="3" y="1"/>
                  </a:cubicBezTo>
                  <a:cubicBezTo>
                    <a:pt x="3" y="1"/>
                    <a:pt x="3" y="1"/>
                    <a:pt x="3" y="1"/>
                  </a:cubicBezTo>
                  <a:cubicBezTo>
                    <a:pt x="3" y="1"/>
                    <a:pt x="3" y="0"/>
                    <a:pt x="4" y="0"/>
                  </a:cubicBezTo>
                  <a:cubicBezTo>
                    <a:pt x="4" y="0"/>
                    <a:pt x="4" y="0"/>
                    <a:pt x="4" y="0"/>
                  </a:cubicBezTo>
                  <a:cubicBezTo>
                    <a:pt x="15" y="3"/>
                    <a:pt x="15" y="3"/>
                    <a:pt x="15" y="3"/>
                  </a:cubicBezTo>
                  <a:cubicBezTo>
                    <a:pt x="16" y="3"/>
                    <a:pt x="16" y="3"/>
                    <a:pt x="16" y="4"/>
                  </a:cubicBezTo>
                  <a:cubicBezTo>
                    <a:pt x="16" y="4"/>
                    <a:pt x="16" y="4"/>
                    <a:pt x="16" y="4"/>
                  </a:cubicBezTo>
                  <a:cubicBezTo>
                    <a:pt x="16" y="4"/>
                    <a:pt x="15" y="15"/>
                    <a:pt x="14" y="16"/>
                  </a:cubicBezTo>
                  <a:cubicBezTo>
                    <a:pt x="14" y="16"/>
                    <a:pt x="14" y="16"/>
                    <a:pt x="14" y="16"/>
                  </a:cubicBezTo>
                  <a:cubicBezTo>
                    <a:pt x="14" y="17"/>
                    <a:pt x="14" y="17"/>
                    <a:pt x="13" y="17"/>
                  </a:cubicBezTo>
                  <a:cubicBezTo>
                    <a:pt x="13" y="17"/>
                    <a:pt x="13" y="17"/>
                    <a:pt x="13" y="17"/>
                  </a:cubicBezTo>
                  <a:cubicBezTo>
                    <a:pt x="13" y="17"/>
                    <a:pt x="13" y="17"/>
                    <a:pt x="13"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3" y="14"/>
                  </a:cubicBezTo>
                  <a:cubicBezTo>
                    <a:pt x="13" y="14"/>
                    <a:pt x="13" y="14"/>
                    <a:pt x="13" y="14"/>
                  </a:cubicBezTo>
                  <a:cubicBezTo>
                    <a:pt x="13" y="13"/>
                    <a:pt x="13" y="11"/>
                    <a:pt x="13" y="10"/>
                  </a:cubicBezTo>
                  <a:cubicBezTo>
                    <a:pt x="13" y="10"/>
                    <a:pt x="13" y="10"/>
                    <a:pt x="13" y="10"/>
                  </a:cubicBezTo>
                  <a:cubicBezTo>
                    <a:pt x="14" y="8"/>
                    <a:pt x="14" y="6"/>
                    <a:pt x="14" y="4"/>
                  </a:cubicBezTo>
                  <a:cubicBezTo>
                    <a:pt x="14" y="4"/>
                    <a:pt x="14" y="4"/>
                    <a:pt x="14" y="4"/>
                  </a:cubicBezTo>
                  <a:cubicBezTo>
                    <a:pt x="4" y="3"/>
                    <a:pt x="4" y="3"/>
                    <a:pt x="4" y="3"/>
                  </a:cubicBezTo>
                  <a:cubicBezTo>
                    <a:pt x="4" y="5"/>
                    <a:pt x="2" y="11"/>
                    <a:pt x="2" y="13"/>
                  </a:cubicBezTo>
                  <a:cubicBezTo>
                    <a:pt x="2" y="13"/>
                    <a:pt x="2" y="13"/>
                    <a:pt x="2" y="13"/>
                  </a:cubicBezTo>
                  <a:cubicBezTo>
                    <a:pt x="2" y="13"/>
                    <a:pt x="3" y="13"/>
                    <a:pt x="3" y="13"/>
                  </a:cubicBezTo>
                  <a:close/>
                  <a:moveTo>
                    <a:pt x="3" y="2"/>
                  </a:moveTo>
                  <a:cubicBezTo>
                    <a:pt x="4" y="1"/>
                    <a:pt x="4" y="1"/>
                    <a:pt x="4"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796">
              <a:extLst>
                <a:ext uri="{FF2B5EF4-FFF2-40B4-BE49-F238E27FC236}">
                  <a16:creationId xmlns:a16="http://schemas.microsoft.com/office/drawing/2014/main" id="{45789556-0D45-400A-B504-874C4D4DE4E7}"/>
                </a:ext>
              </a:extLst>
            </p:cNvPr>
            <p:cNvSpPr>
              <a:spLocks noEditPoints="1"/>
            </p:cNvSpPr>
            <p:nvPr/>
          </p:nvSpPr>
          <p:spPr bwMode="auto">
            <a:xfrm rot="964014">
              <a:off x="8115016" y="1580849"/>
              <a:ext cx="87687" cy="85193"/>
            </a:xfrm>
            <a:custGeom>
              <a:avLst/>
              <a:gdLst>
                <a:gd name="T0" fmla="*/ 13 w 17"/>
                <a:gd name="T1" fmla="*/ 16 h 16"/>
                <a:gd name="T2" fmla="*/ 13 w 17"/>
                <a:gd name="T3" fmla="*/ 16 h 16"/>
                <a:gd name="T4" fmla="*/ 13 w 17"/>
                <a:gd name="T5" fmla="*/ 16 h 16"/>
                <a:gd name="T6" fmla="*/ 1 w 17"/>
                <a:gd name="T7" fmla="*/ 14 h 16"/>
                <a:gd name="T8" fmla="*/ 1 w 17"/>
                <a:gd name="T9" fmla="*/ 14 h 16"/>
                <a:gd name="T10" fmla="*/ 0 w 17"/>
                <a:gd name="T11" fmla="*/ 12 h 16"/>
                <a:gd name="T12" fmla="*/ 0 w 17"/>
                <a:gd name="T13" fmla="*/ 12 h 16"/>
                <a:gd name="T14" fmla="*/ 0 w 17"/>
                <a:gd name="T15" fmla="*/ 12 h 16"/>
                <a:gd name="T16" fmla="*/ 0 w 17"/>
                <a:gd name="T17" fmla="*/ 12 h 16"/>
                <a:gd name="T18" fmla="*/ 3 w 17"/>
                <a:gd name="T19" fmla="*/ 1 h 16"/>
                <a:gd name="T20" fmla="*/ 3 w 17"/>
                <a:gd name="T21" fmla="*/ 1 h 16"/>
                <a:gd name="T22" fmla="*/ 4 w 17"/>
                <a:gd name="T23" fmla="*/ 0 h 16"/>
                <a:gd name="T24" fmla="*/ 4 w 17"/>
                <a:gd name="T25" fmla="*/ 0 h 16"/>
                <a:gd name="T26" fmla="*/ 16 w 17"/>
                <a:gd name="T27" fmla="*/ 2 h 16"/>
                <a:gd name="T28" fmla="*/ 17 w 17"/>
                <a:gd name="T29" fmla="*/ 3 h 16"/>
                <a:gd name="T30" fmla="*/ 17 w 17"/>
                <a:gd name="T31" fmla="*/ 3 h 16"/>
                <a:gd name="T32" fmla="*/ 14 w 17"/>
                <a:gd name="T33" fmla="*/ 16 h 16"/>
                <a:gd name="T34" fmla="*/ 14 w 17"/>
                <a:gd name="T35" fmla="*/ 16 h 16"/>
                <a:gd name="T36" fmla="*/ 13 w 17"/>
                <a:gd name="T37" fmla="*/ 16 h 16"/>
                <a:gd name="T38" fmla="*/ 13 w 17"/>
                <a:gd name="T39" fmla="*/ 16 h 16"/>
                <a:gd name="T40" fmla="*/ 13 w 17"/>
                <a:gd name="T41" fmla="*/ 16 h 16"/>
                <a:gd name="T42" fmla="*/ 13 w 17"/>
                <a:gd name="T43" fmla="*/ 16 h 16"/>
                <a:gd name="T44" fmla="*/ 13 w 17"/>
                <a:gd name="T45" fmla="*/ 16 h 16"/>
                <a:gd name="T46" fmla="*/ 13 w 17"/>
                <a:gd name="T47" fmla="*/ 16 h 16"/>
                <a:gd name="T48" fmla="*/ 13 w 17"/>
                <a:gd name="T49" fmla="*/ 16 h 16"/>
                <a:gd name="T50" fmla="*/ 4 w 17"/>
                <a:gd name="T51" fmla="*/ 12 h 16"/>
                <a:gd name="T52" fmla="*/ 7 w 17"/>
                <a:gd name="T53" fmla="*/ 13 h 16"/>
                <a:gd name="T54" fmla="*/ 7 w 17"/>
                <a:gd name="T55" fmla="*/ 13 h 16"/>
                <a:gd name="T56" fmla="*/ 13 w 17"/>
                <a:gd name="T57" fmla="*/ 14 h 16"/>
                <a:gd name="T58" fmla="*/ 13 w 17"/>
                <a:gd name="T59" fmla="*/ 14 h 16"/>
                <a:gd name="T60" fmla="*/ 13 w 17"/>
                <a:gd name="T61" fmla="*/ 13 h 16"/>
                <a:gd name="T62" fmla="*/ 13 w 17"/>
                <a:gd name="T63" fmla="*/ 13 h 16"/>
                <a:gd name="T64" fmla="*/ 14 w 17"/>
                <a:gd name="T65" fmla="*/ 9 h 16"/>
                <a:gd name="T66" fmla="*/ 14 w 17"/>
                <a:gd name="T67" fmla="*/ 9 h 16"/>
                <a:gd name="T68" fmla="*/ 15 w 17"/>
                <a:gd name="T69" fmla="*/ 4 h 16"/>
                <a:gd name="T70" fmla="*/ 15 w 17"/>
                <a:gd name="T71" fmla="*/ 4 h 16"/>
                <a:gd name="T72" fmla="*/ 5 w 17"/>
                <a:gd name="T73" fmla="*/ 2 h 16"/>
                <a:gd name="T74" fmla="*/ 2 w 17"/>
                <a:gd name="T75" fmla="*/ 12 h 16"/>
                <a:gd name="T76" fmla="*/ 2 w 17"/>
                <a:gd name="T77" fmla="*/ 12 h 16"/>
                <a:gd name="T78" fmla="*/ 4 w 17"/>
                <a:gd name="T79" fmla="*/ 12 h 16"/>
                <a:gd name="T80" fmla="*/ 4 w 17"/>
                <a:gd name="T81" fmla="*/ 2 h 16"/>
                <a:gd name="T82" fmla="*/ 4 w 17"/>
                <a:gd name="T83" fmla="*/ 1 h 16"/>
                <a:gd name="T84" fmla="*/ 4 w 17"/>
                <a:gd name="T8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6">
                  <a:moveTo>
                    <a:pt x="13" y="16"/>
                  </a:moveTo>
                  <a:cubicBezTo>
                    <a:pt x="13" y="16"/>
                    <a:pt x="13" y="16"/>
                    <a:pt x="13" y="16"/>
                  </a:cubicBezTo>
                  <a:cubicBezTo>
                    <a:pt x="13" y="16"/>
                    <a:pt x="13" y="16"/>
                    <a:pt x="13" y="16"/>
                  </a:cubicBezTo>
                  <a:cubicBezTo>
                    <a:pt x="12" y="16"/>
                    <a:pt x="4" y="15"/>
                    <a:pt x="1" y="14"/>
                  </a:cubicBezTo>
                  <a:cubicBezTo>
                    <a:pt x="1" y="14"/>
                    <a:pt x="1" y="14"/>
                    <a:pt x="1" y="14"/>
                  </a:cubicBezTo>
                  <a:cubicBezTo>
                    <a:pt x="1" y="13"/>
                    <a:pt x="1" y="13"/>
                    <a:pt x="0" y="12"/>
                  </a:cubicBezTo>
                  <a:cubicBezTo>
                    <a:pt x="0" y="12"/>
                    <a:pt x="0" y="12"/>
                    <a:pt x="0" y="12"/>
                  </a:cubicBezTo>
                  <a:cubicBezTo>
                    <a:pt x="0" y="12"/>
                    <a:pt x="0" y="12"/>
                    <a:pt x="0" y="12"/>
                  </a:cubicBezTo>
                  <a:cubicBezTo>
                    <a:pt x="0" y="12"/>
                    <a:pt x="0" y="12"/>
                    <a:pt x="0" y="12"/>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7" y="2"/>
                    <a:pt x="17" y="3"/>
                  </a:cubicBezTo>
                  <a:cubicBezTo>
                    <a:pt x="17" y="3"/>
                    <a:pt x="17" y="3"/>
                    <a:pt x="17" y="3"/>
                  </a:cubicBezTo>
                  <a:cubicBezTo>
                    <a:pt x="17" y="3"/>
                    <a:pt x="15" y="14"/>
                    <a:pt x="14" y="16"/>
                  </a:cubicBezTo>
                  <a:cubicBezTo>
                    <a:pt x="14" y="16"/>
                    <a:pt x="14" y="16"/>
                    <a:pt x="14" y="16"/>
                  </a:cubicBezTo>
                  <a:cubicBezTo>
                    <a:pt x="14" y="16"/>
                    <a:pt x="14" y="16"/>
                    <a:pt x="13" y="16"/>
                  </a:cubicBezTo>
                  <a:cubicBezTo>
                    <a:pt x="13" y="16"/>
                    <a:pt x="13" y="16"/>
                    <a:pt x="13" y="16"/>
                  </a:cubicBezTo>
                  <a:cubicBezTo>
                    <a:pt x="13" y="16"/>
                    <a:pt x="13" y="16"/>
                    <a:pt x="13" y="16"/>
                  </a:cubicBezTo>
                  <a:close/>
                  <a:moveTo>
                    <a:pt x="13" y="16"/>
                  </a:moveTo>
                  <a:cubicBezTo>
                    <a:pt x="13" y="16"/>
                    <a:pt x="13" y="16"/>
                    <a:pt x="13" y="16"/>
                  </a:cubicBezTo>
                  <a:cubicBezTo>
                    <a:pt x="13" y="16"/>
                    <a:pt x="13" y="16"/>
                    <a:pt x="13" y="16"/>
                  </a:cubicBezTo>
                  <a:cubicBezTo>
                    <a:pt x="13" y="16"/>
                    <a:pt x="13" y="16"/>
                    <a:pt x="13" y="16"/>
                  </a:cubicBezTo>
                  <a:close/>
                  <a:moveTo>
                    <a:pt x="4" y="12"/>
                  </a:moveTo>
                  <a:cubicBezTo>
                    <a:pt x="5" y="13"/>
                    <a:pt x="6" y="13"/>
                    <a:pt x="7" y="13"/>
                  </a:cubicBezTo>
                  <a:cubicBezTo>
                    <a:pt x="7" y="13"/>
                    <a:pt x="7" y="13"/>
                    <a:pt x="7" y="13"/>
                  </a:cubicBezTo>
                  <a:cubicBezTo>
                    <a:pt x="10" y="14"/>
                    <a:pt x="12" y="14"/>
                    <a:pt x="13" y="14"/>
                  </a:cubicBezTo>
                  <a:cubicBezTo>
                    <a:pt x="13" y="14"/>
                    <a:pt x="13" y="14"/>
                    <a:pt x="13" y="14"/>
                  </a:cubicBezTo>
                  <a:cubicBezTo>
                    <a:pt x="13" y="14"/>
                    <a:pt x="13" y="14"/>
                    <a:pt x="13" y="13"/>
                  </a:cubicBezTo>
                  <a:cubicBezTo>
                    <a:pt x="13" y="13"/>
                    <a:pt x="13" y="13"/>
                    <a:pt x="13" y="13"/>
                  </a:cubicBezTo>
                  <a:cubicBezTo>
                    <a:pt x="13" y="12"/>
                    <a:pt x="14" y="11"/>
                    <a:pt x="14" y="9"/>
                  </a:cubicBezTo>
                  <a:cubicBezTo>
                    <a:pt x="14" y="9"/>
                    <a:pt x="14" y="9"/>
                    <a:pt x="14" y="9"/>
                  </a:cubicBezTo>
                  <a:cubicBezTo>
                    <a:pt x="14" y="7"/>
                    <a:pt x="14" y="5"/>
                    <a:pt x="15" y="4"/>
                  </a:cubicBezTo>
                  <a:cubicBezTo>
                    <a:pt x="15" y="4"/>
                    <a:pt x="15" y="4"/>
                    <a:pt x="15" y="4"/>
                  </a:cubicBezTo>
                  <a:cubicBezTo>
                    <a:pt x="5" y="2"/>
                    <a:pt x="5" y="2"/>
                    <a:pt x="5" y="2"/>
                  </a:cubicBezTo>
                  <a:cubicBezTo>
                    <a:pt x="4" y="4"/>
                    <a:pt x="3" y="10"/>
                    <a:pt x="2" y="12"/>
                  </a:cubicBezTo>
                  <a:cubicBezTo>
                    <a:pt x="2" y="12"/>
                    <a:pt x="2" y="12"/>
                    <a:pt x="2" y="12"/>
                  </a:cubicBezTo>
                  <a:cubicBezTo>
                    <a:pt x="3" y="12"/>
                    <a:pt x="3" y="12"/>
                    <a:pt x="4" y="12"/>
                  </a:cubicBezTo>
                  <a:close/>
                  <a:moveTo>
                    <a:pt x="4" y="2"/>
                  </a:moveTo>
                  <a:cubicBezTo>
                    <a:pt x="4" y="1"/>
                    <a:pt x="4" y="1"/>
                    <a:pt x="4" y="1"/>
                  </a:cubicBezTo>
                  <a:cubicBezTo>
                    <a:pt x="4" y="2"/>
                    <a:pt x="4" y="2"/>
                    <a:pt x="4"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797">
              <a:extLst>
                <a:ext uri="{FF2B5EF4-FFF2-40B4-BE49-F238E27FC236}">
                  <a16:creationId xmlns:a16="http://schemas.microsoft.com/office/drawing/2014/main" id="{322CF267-8CF8-4013-91D0-2D49B304F14C}"/>
                </a:ext>
              </a:extLst>
            </p:cNvPr>
            <p:cNvSpPr>
              <a:spLocks noEditPoints="1"/>
            </p:cNvSpPr>
            <p:nvPr/>
          </p:nvSpPr>
          <p:spPr bwMode="auto">
            <a:xfrm rot="964014">
              <a:off x="8038830" y="1724012"/>
              <a:ext cx="83304" cy="89676"/>
            </a:xfrm>
            <a:custGeom>
              <a:avLst/>
              <a:gdLst>
                <a:gd name="T0" fmla="*/ 1 w 16"/>
                <a:gd name="T1" fmla="*/ 14 h 17"/>
                <a:gd name="T2" fmla="*/ 0 w 16"/>
                <a:gd name="T3" fmla="*/ 13 h 17"/>
                <a:gd name="T4" fmla="*/ 0 w 16"/>
                <a:gd name="T5" fmla="*/ 12 h 17"/>
                <a:gd name="T6" fmla="*/ 2 w 16"/>
                <a:gd name="T7" fmla="*/ 1 h 17"/>
                <a:gd name="T8" fmla="*/ 3 w 16"/>
                <a:gd name="T9" fmla="*/ 0 h 17"/>
                <a:gd name="T10" fmla="*/ 15 w 16"/>
                <a:gd name="T11" fmla="*/ 2 h 17"/>
                <a:gd name="T12" fmla="*/ 16 w 16"/>
                <a:gd name="T13" fmla="*/ 3 h 17"/>
                <a:gd name="T14" fmla="*/ 14 w 16"/>
                <a:gd name="T15" fmla="*/ 16 h 17"/>
                <a:gd name="T16" fmla="*/ 13 w 16"/>
                <a:gd name="T17" fmla="*/ 17 h 17"/>
                <a:gd name="T18" fmla="*/ 13 w 16"/>
                <a:gd name="T19" fmla="*/ 17 h 17"/>
                <a:gd name="T20" fmla="*/ 13 w 16"/>
                <a:gd name="T21" fmla="*/ 17 h 17"/>
                <a:gd name="T22" fmla="*/ 13 w 16"/>
                <a:gd name="T23" fmla="*/ 17 h 17"/>
                <a:gd name="T24" fmla="*/ 13 w 16"/>
                <a:gd name="T25" fmla="*/ 17 h 17"/>
                <a:gd name="T26" fmla="*/ 13 w 16"/>
                <a:gd name="T27" fmla="*/ 17 h 17"/>
                <a:gd name="T28" fmla="*/ 13 w 16"/>
                <a:gd name="T29" fmla="*/ 17 h 17"/>
                <a:gd name="T30" fmla="*/ 13 w 16"/>
                <a:gd name="T31" fmla="*/ 17 h 17"/>
                <a:gd name="T32" fmla="*/ 12 w 16"/>
                <a:gd name="T33" fmla="*/ 17 h 17"/>
                <a:gd name="T34" fmla="*/ 12 w 16"/>
                <a:gd name="T35" fmla="*/ 17 h 17"/>
                <a:gd name="T36" fmla="*/ 12 w 16"/>
                <a:gd name="T37" fmla="*/ 17 h 17"/>
                <a:gd name="T38" fmla="*/ 12 w 16"/>
                <a:gd name="T39" fmla="*/ 17 h 17"/>
                <a:gd name="T40" fmla="*/ 12 w 16"/>
                <a:gd name="T41" fmla="*/ 17 h 17"/>
                <a:gd name="T42" fmla="*/ 12 w 16"/>
                <a:gd name="T43" fmla="*/ 17 h 17"/>
                <a:gd name="T44" fmla="*/ 3 w 16"/>
                <a:gd name="T45" fmla="*/ 13 h 17"/>
                <a:gd name="T46" fmla="*/ 7 w 16"/>
                <a:gd name="T47" fmla="*/ 14 h 17"/>
                <a:gd name="T48" fmla="*/ 12 w 16"/>
                <a:gd name="T49" fmla="*/ 15 h 17"/>
                <a:gd name="T50" fmla="*/ 12 w 16"/>
                <a:gd name="T51" fmla="*/ 14 h 17"/>
                <a:gd name="T52" fmla="*/ 13 w 16"/>
                <a:gd name="T53" fmla="*/ 9 h 17"/>
                <a:gd name="T54" fmla="*/ 14 w 16"/>
                <a:gd name="T55" fmla="*/ 4 h 17"/>
                <a:gd name="T56" fmla="*/ 2 w 16"/>
                <a:gd name="T57" fmla="*/ 12 h 17"/>
                <a:gd name="T58" fmla="*/ 3 w 16"/>
                <a:gd name="T59" fmla="*/ 13 h 17"/>
                <a:gd name="T60" fmla="*/ 3 w 16"/>
                <a:gd name="T61" fmla="*/ 1 h 17"/>
                <a:gd name="T62" fmla="*/ 13 w 16"/>
                <a:gd name="T63" fmla="*/ 17 h 17"/>
                <a:gd name="T64" fmla="*/ 13 w 16"/>
                <a:gd name="T65" fmla="*/ 17 h 17"/>
                <a:gd name="T66" fmla="*/ 13 w 16"/>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7">
                  <a:moveTo>
                    <a:pt x="12"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2"/>
                  </a:cubicBezTo>
                  <a:cubicBezTo>
                    <a:pt x="0" y="12"/>
                    <a:pt x="0" y="12"/>
                    <a:pt x="0" y="12"/>
                  </a:cubicBezTo>
                  <a:cubicBezTo>
                    <a:pt x="0" y="11"/>
                    <a:pt x="2" y="1"/>
                    <a:pt x="2" y="1"/>
                  </a:cubicBezTo>
                  <a:cubicBezTo>
                    <a:pt x="2" y="1"/>
                    <a:pt x="2" y="1"/>
                    <a:pt x="2" y="1"/>
                  </a:cubicBezTo>
                  <a:cubicBezTo>
                    <a:pt x="2" y="0"/>
                    <a:pt x="3" y="0"/>
                    <a:pt x="3" y="0"/>
                  </a:cubicBezTo>
                  <a:cubicBezTo>
                    <a:pt x="3" y="0"/>
                    <a:pt x="3" y="0"/>
                    <a:pt x="3" y="0"/>
                  </a:cubicBezTo>
                  <a:cubicBezTo>
                    <a:pt x="15" y="2"/>
                    <a:pt x="15" y="2"/>
                    <a:pt x="15" y="2"/>
                  </a:cubicBezTo>
                  <a:cubicBezTo>
                    <a:pt x="16" y="2"/>
                    <a:pt x="16" y="3"/>
                    <a:pt x="16" y="3"/>
                  </a:cubicBezTo>
                  <a:cubicBezTo>
                    <a:pt x="16" y="3"/>
                    <a:pt x="16" y="3"/>
                    <a:pt x="16" y="3"/>
                  </a:cubicBezTo>
                  <a:cubicBezTo>
                    <a:pt x="16" y="4"/>
                    <a:pt x="14" y="14"/>
                    <a:pt x="14" y="16"/>
                  </a:cubicBezTo>
                  <a:cubicBezTo>
                    <a:pt x="14" y="16"/>
                    <a:pt x="14" y="16"/>
                    <a:pt x="14" y="16"/>
                  </a:cubicBezTo>
                  <a:cubicBezTo>
                    <a:pt x="14" y="16"/>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2" y="17"/>
                    <a:pt x="12" y="17"/>
                  </a:cubicBezTo>
                  <a:close/>
                  <a:moveTo>
                    <a:pt x="12" y="17"/>
                  </a:move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lose/>
                  <a:moveTo>
                    <a:pt x="12" y="17"/>
                  </a:move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lose/>
                  <a:moveTo>
                    <a:pt x="3" y="13"/>
                  </a:moveTo>
                  <a:cubicBezTo>
                    <a:pt x="4" y="13"/>
                    <a:pt x="5" y="13"/>
                    <a:pt x="7" y="14"/>
                  </a:cubicBezTo>
                  <a:cubicBezTo>
                    <a:pt x="7" y="14"/>
                    <a:pt x="7" y="14"/>
                    <a:pt x="7" y="14"/>
                  </a:cubicBezTo>
                  <a:cubicBezTo>
                    <a:pt x="9" y="14"/>
                    <a:pt x="11" y="15"/>
                    <a:pt x="12" y="15"/>
                  </a:cubicBezTo>
                  <a:cubicBezTo>
                    <a:pt x="12" y="15"/>
                    <a:pt x="12" y="15"/>
                    <a:pt x="12" y="15"/>
                  </a:cubicBezTo>
                  <a:cubicBezTo>
                    <a:pt x="12" y="15"/>
                    <a:pt x="12" y="14"/>
                    <a:pt x="12" y="14"/>
                  </a:cubicBezTo>
                  <a:cubicBezTo>
                    <a:pt x="12" y="14"/>
                    <a:pt x="12" y="14"/>
                    <a:pt x="12" y="14"/>
                  </a:cubicBezTo>
                  <a:cubicBezTo>
                    <a:pt x="12" y="13"/>
                    <a:pt x="13" y="11"/>
                    <a:pt x="13" y="9"/>
                  </a:cubicBezTo>
                  <a:cubicBezTo>
                    <a:pt x="13" y="9"/>
                    <a:pt x="13" y="9"/>
                    <a:pt x="13" y="9"/>
                  </a:cubicBezTo>
                  <a:cubicBezTo>
                    <a:pt x="13" y="7"/>
                    <a:pt x="14" y="5"/>
                    <a:pt x="14" y="4"/>
                  </a:cubicBezTo>
                  <a:cubicBezTo>
                    <a:pt x="14" y="4"/>
                    <a:pt x="14" y="4"/>
                    <a:pt x="14" y="4"/>
                  </a:cubicBezTo>
                  <a:cubicBezTo>
                    <a:pt x="4" y="2"/>
                    <a:pt x="4" y="2"/>
                    <a:pt x="4" y="2"/>
                  </a:cubicBezTo>
                  <a:cubicBezTo>
                    <a:pt x="3" y="5"/>
                    <a:pt x="2" y="11"/>
                    <a:pt x="2" y="12"/>
                  </a:cubicBezTo>
                  <a:cubicBezTo>
                    <a:pt x="2" y="12"/>
                    <a:pt x="2" y="12"/>
                    <a:pt x="2" y="12"/>
                  </a:cubicBezTo>
                  <a:cubicBezTo>
                    <a:pt x="2" y="12"/>
                    <a:pt x="2" y="13"/>
                    <a:pt x="3" y="13"/>
                  </a:cubicBezTo>
                  <a:close/>
                  <a:moveTo>
                    <a:pt x="3" y="2"/>
                  </a:moveTo>
                  <a:cubicBezTo>
                    <a:pt x="3" y="1"/>
                    <a:pt x="3" y="1"/>
                    <a:pt x="3" y="1"/>
                  </a:cubicBezTo>
                  <a:cubicBezTo>
                    <a:pt x="3" y="2"/>
                    <a:pt x="3" y="2"/>
                    <a:pt x="3" y="2"/>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798">
              <a:extLst>
                <a:ext uri="{FF2B5EF4-FFF2-40B4-BE49-F238E27FC236}">
                  <a16:creationId xmlns:a16="http://schemas.microsoft.com/office/drawing/2014/main" id="{FDDD6A8D-E2CD-4A34-990A-4F5AA58DE7FC}"/>
                </a:ext>
              </a:extLst>
            </p:cNvPr>
            <p:cNvSpPr>
              <a:spLocks noEditPoints="1"/>
            </p:cNvSpPr>
            <p:nvPr/>
          </p:nvSpPr>
          <p:spPr bwMode="auto">
            <a:xfrm rot="964014">
              <a:off x="8076553" y="1371553"/>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2 h 17"/>
                <a:gd name="T12" fmla="*/ 0 w 17"/>
                <a:gd name="T13" fmla="*/ 12 h 17"/>
                <a:gd name="T14" fmla="*/ 6 w 17"/>
                <a:gd name="T15" fmla="*/ 0 h 17"/>
                <a:gd name="T16" fmla="*/ 6 w 17"/>
                <a:gd name="T17" fmla="*/ 0 h 17"/>
                <a:gd name="T18" fmla="*/ 7 w 17"/>
                <a:gd name="T19" fmla="*/ 0 h 17"/>
                <a:gd name="T20" fmla="*/ 7 w 17"/>
                <a:gd name="T21" fmla="*/ 0 h 17"/>
                <a:gd name="T22" fmla="*/ 16 w 17"/>
                <a:gd name="T23" fmla="*/ 2 h 17"/>
                <a:gd name="T24" fmla="*/ 17 w 17"/>
                <a:gd name="T25" fmla="*/ 3 h 17"/>
                <a:gd name="T26" fmla="*/ 17 w 17"/>
                <a:gd name="T27" fmla="*/ 3 h 17"/>
                <a:gd name="T28" fmla="*/ 14 w 17"/>
                <a:gd name="T29" fmla="*/ 16 h 17"/>
                <a:gd name="T30" fmla="*/ 14 w 17"/>
                <a:gd name="T31" fmla="*/ 16 h 17"/>
                <a:gd name="T32" fmla="*/ 14 w 17"/>
                <a:gd name="T33" fmla="*/ 17 h 17"/>
                <a:gd name="T34" fmla="*/ 14 w 17"/>
                <a:gd name="T35" fmla="*/ 17 h 17"/>
                <a:gd name="T36" fmla="*/ 14 w 17"/>
                <a:gd name="T37" fmla="*/ 17 h 17"/>
                <a:gd name="T38" fmla="*/ 14 w 17"/>
                <a:gd name="T39" fmla="*/ 17 h 17"/>
                <a:gd name="T40" fmla="*/ 13 w 17"/>
                <a:gd name="T41" fmla="*/ 17 h 17"/>
                <a:gd name="T42" fmla="*/ 13 w 17"/>
                <a:gd name="T43" fmla="*/ 17 h 17"/>
                <a:gd name="T44" fmla="*/ 13 w 17"/>
                <a:gd name="T45" fmla="*/ 17 h 17"/>
                <a:gd name="T46" fmla="*/ 13 w 17"/>
                <a:gd name="T47" fmla="*/ 17 h 17"/>
                <a:gd name="T48" fmla="*/ 13 w 17"/>
                <a:gd name="T49" fmla="*/ 17 h 17"/>
                <a:gd name="T50" fmla="*/ 13 w 17"/>
                <a:gd name="T51" fmla="*/ 17 h 17"/>
                <a:gd name="T52" fmla="*/ 13 w 17"/>
                <a:gd name="T53" fmla="*/ 17 h 17"/>
                <a:gd name="T54" fmla="*/ 13 w 17"/>
                <a:gd name="T55" fmla="*/ 17 h 17"/>
                <a:gd name="T56" fmla="*/ 13 w 17"/>
                <a:gd name="T57" fmla="*/ 17 h 17"/>
                <a:gd name="T58" fmla="*/ 4 w 17"/>
                <a:gd name="T59" fmla="*/ 13 h 17"/>
                <a:gd name="T60" fmla="*/ 7 w 17"/>
                <a:gd name="T61" fmla="*/ 14 h 17"/>
                <a:gd name="T62" fmla="*/ 7 w 17"/>
                <a:gd name="T63" fmla="*/ 14 h 17"/>
                <a:gd name="T64" fmla="*/ 13 w 17"/>
                <a:gd name="T65" fmla="*/ 15 h 17"/>
                <a:gd name="T66" fmla="*/ 13 w 17"/>
                <a:gd name="T67" fmla="*/ 15 h 17"/>
                <a:gd name="T68" fmla="*/ 13 w 17"/>
                <a:gd name="T69" fmla="*/ 14 h 17"/>
                <a:gd name="T70" fmla="*/ 13 w 17"/>
                <a:gd name="T71" fmla="*/ 14 h 17"/>
                <a:gd name="T72" fmla="*/ 14 w 17"/>
                <a:gd name="T73" fmla="*/ 9 h 17"/>
                <a:gd name="T74" fmla="*/ 14 w 17"/>
                <a:gd name="T75" fmla="*/ 9 h 17"/>
                <a:gd name="T76" fmla="*/ 15 w 17"/>
                <a:gd name="T77" fmla="*/ 4 h 17"/>
                <a:gd name="T78" fmla="*/ 15 w 17"/>
                <a:gd name="T79" fmla="*/ 4 h 17"/>
                <a:gd name="T80" fmla="*/ 7 w 17"/>
                <a:gd name="T81" fmla="*/ 2 h 17"/>
                <a:gd name="T82" fmla="*/ 3 w 17"/>
                <a:gd name="T83" fmla="*/ 12 h 17"/>
                <a:gd name="T84" fmla="*/ 3 w 17"/>
                <a:gd name="T85" fmla="*/ 12 h 17"/>
                <a:gd name="T86" fmla="*/ 4 w 17"/>
                <a:gd name="T87" fmla="*/ 13 h 17"/>
                <a:gd name="T88" fmla="*/ 7 w 17"/>
                <a:gd name="T89" fmla="*/ 2 h 17"/>
                <a:gd name="T90" fmla="*/ 7 w 17"/>
                <a:gd name="T91" fmla="*/ 1 h 17"/>
                <a:gd name="T92" fmla="*/ 7 w 17"/>
                <a:gd name="T9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 h="17">
                  <a:moveTo>
                    <a:pt x="13" y="17"/>
                  </a:moveTo>
                  <a:cubicBezTo>
                    <a:pt x="12" y="16"/>
                    <a:pt x="4" y="15"/>
                    <a:pt x="1" y="14"/>
                  </a:cubicBezTo>
                  <a:cubicBezTo>
                    <a:pt x="1" y="14"/>
                    <a:pt x="1" y="14"/>
                    <a:pt x="1" y="14"/>
                  </a:cubicBezTo>
                  <a:cubicBezTo>
                    <a:pt x="1" y="14"/>
                    <a:pt x="1" y="14"/>
                    <a:pt x="0" y="13"/>
                  </a:cubicBezTo>
                  <a:cubicBezTo>
                    <a:pt x="0" y="13"/>
                    <a:pt x="0" y="13"/>
                    <a:pt x="0" y="13"/>
                  </a:cubicBezTo>
                  <a:cubicBezTo>
                    <a:pt x="0" y="12"/>
                    <a:pt x="0" y="12"/>
                    <a:pt x="0" y="12"/>
                  </a:cubicBezTo>
                  <a:cubicBezTo>
                    <a:pt x="0" y="12"/>
                    <a:pt x="0" y="12"/>
                    <a:pt x="0" y="12"/>
                  </a:cubicBezTo>
                  <a:cubicBezTo>
                    <a:pt x="1" y="10"/>
                    <a:pt x="6" y="1"/>
                    <a:pt x="6" y="0"/>
                  </a:cubicBezTo>
                  <a:cubicBezTo>
                    <a:pt x="6" y="0"/>
                    <a:pt x="6" y="0"/>
                    <a:pt x="6" y="0"/>
                  </a:cubicBezTo>
                  <a:cubicBezTo>
                    <a:pt x="6" y="0"/>
                    <a:pt x="7" y="0"/>
                    <a:pt x="7" y="0"/>
                  </a:cubicBezTo>
                  <a:cubicBezTo>
                    <a:pt x="7" y="0"/>
                    <a:pt x="7" y="0"/>
                    <a:pt x="7" y="0"/>
                  </a:cubicBezTo>
                  <a:cubicBezTo>
                    <a:pt x="16" y="2"/>
                    <a:pt x="16" y="2"/>
                    <a:pt x="16" y="2"/>
                  </a:cubicBezTo>
                  <a:cubicBezTo>
                    <a:pt x="17" y="2"/>
                    <a:pt x="17" y="3"/>
                    <a:pt x="17" y="3"/>
                  </a:cubicBezTo>
                  <a:cubicBezTo>
                    <a:pt x="17" y="3"/>
                    <a:pt x="17" y="3"/>
                    <a:pt x="17" y="3"/>
                  </a:cubicBezTo>
                  <a:cubicBezTo>
                    <a:pt x="17" y="3"/>
                    <a:pt x="15" y="14"/>
                    <a:pt x="14" y="16"/>
                  </a:cubicBezTo>
                  <a:cubicBezTo>
                    <a:pt x="14" y="16"/>
                    <a:pt x="14" y="16"/>
                    <a:pt x="14" y="16"/>
                  </a:cubicBezTo>
                  <a:cubicBezTo>
                    <a:pt x="14" y="16"/>
                    <a:pt x="14" y="16"/>
                    <a:pt x="14" y="17"/>
                  </a:cubicBezTo>
                  <a:cubicBezTo>
                    <a:pt x="14" y="17"/>
                    <a:pt x="14" y="17"/>
                    <a:pt x="14" y="17"/>
                  </a:cubicBezTo>
                  <a:cubicBezTo>
                    <a:pt x="14" y="17"/>
                    <a:pt x="14" y="17"/>
                    <a:pt x="14" y="17"/>
                  </a:cubicBezTo>
                  <a:cubicBezTo>
                    <a:pt x="14" y="17"/>
                    <a:pt x="14" y="17"/>
                    <a:pt x="14" y="17"/>
                  </a:cubicBezTo>
                  <a:cubicBezTo>
                    <a:pt x="14" y="17"/>
                    <a:pt x="14" y="17"/>
                    <a:pt x="13" y="17"/>
                  </a:cubicBezTo>
                  <a:cubicBezTo>
                    <a:pt x="13" y="17"/>
                    <a:pt x="13" y="17"/>
                    <a:pt x="13" y="17"/>
                  </a:cubicBezTo>
                  <a:cubicBezTo>
                    <a:pt x="13" y="17"/>
                    <a:pt x="13" y="17"/>
                    <a:pt x="13" y="17"/>
                  </a:cubicBezTo>
                  <a:close/>
                  <a:moveTo>
                    <a:pt x="13" y="17"/>
                  </a:move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4" y="13"/>
                  </a:moveTo>
                  <a:cubicBezTo>
                    <a:pt x="5" y="13"/>
                    <a:pt x="6" y="13"/>
                    <a:pt x="7" y="14"/>
                  </a:cubicBezTo>
                  <a:cubicBezTo>
                    <a:pt x="7" y="14"/>
                    <a:pt x="7" y="14"/>
                    <a:pt x="7" y="14"/>
                  </a:cubicBezTo>
                  <a:cubicBezTo>
                    <a:pt x="10" y="14"/>
                    <a:pt x="12" y="14"/>
                    <a:pt x="13" y="15"/>
                  </a:cubicBezTo>
                  <a:cubicBezTo>
                    <a:pt x="13" y="15"/>
                    <a:pt x="13" y="15"/>
                    <a:pt x="13" y="15"/>
                  </a:cubicBezTo>
                  <a:cubicBezTo>
                    <a:pt x="13" y="14"/>
                    <a:pt x="13" y="14"/>
                    <a:pt x="13" y="14"/>
                  </a:cubicBezTo>
                  <a:cubicBezTo>
                    <a:pt x="13" y="14"/>
                    <a:pt x="13" y="14"/>
                    <a:pt x="13" y="14"/>
                  </a:cubicBezTo>
                  <a:cubicBezTo>
                    <a:pt x="13" y="12"/>
                    <a:pt x="14" y="11"/>
                    <a:pt x="14" y="9"/>
                  </a:cubicBezTo>
                  <a:cubicBezTo>
                    <a:pt x="14" y="9"/>
                    <a:pt x="14" y="9"/>
                    <a:pt x="14" y="9"/>
                  </a:cubicBezTo>
                  <a:cubicBezTo>
                    <a:pt x="14" y="7"/>
                    <a:pt x="15" y="5"/>
                    <a:pt x="15" y="4"/>
                  </a:cubicBezTo>
                  <a:cubicBezTo>
                    <a:pt x="15" y="4"/>
                    <a:pt x="15" y="4"/>
                    <a:pt x="15" y="4"/>
                  </a:cubicBezTo>
                  <a:cubicBezTo>
                    <a:pt x="7" y="2"/>
                    <a:pt x="7" y="2"/>
                    <a:pt x="7" y="2"/>
                  </a:cubicBezTo>
                  <a:cubicBezTo>
                    <a:pt x="6" y="4"/>
                    <a:pt x="3" y="10"/>
                    <a:pt x="3" y="12"/>
                  </a:cubicBezTo>
                  <a:cubicBezTo>
                    <a:pt x="3" y="12"/>
                    <a:pt x="3" y="12"/>
                    <a:pt x="3" y="12"/>
                  </a:cubicBezTo>
                  <a:cubicBezTo>
                    <a:pt x="3" y="12"/>
                    <a:pt x="3" y="12"/>
                    <a:pt x="4" y="13"/>
                  </a:cubicBezTo>
                  <a:close/>
                  <a:moveTo>
                    <a:pt x="7" y="2"/>
                  </a:moveTo>
                  <a:cubicBezTo>
                    <a:pt x="7" y="1"/>
                    <a:pt x="7" y="1"/>
                    <a:pt x="7" y="1"/>
                  </a:cubicBezTo>
                  <a:cubicBezTo>
                    <a:pt x="7" y="2"/>
                    <a:pt x="7" y="2"/>
                    <a:pt x="7"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799">
              <a:extLst>
                <a:ext uri="{FF2B5EF4-FFF2-40B4-BE49-F238E27FC236}">
                  <a16:creationId xmlns:a16="http://schemas.microsoft.com/office/drawing/2014/main" id="{99BB39FC-01D7-4899-84A9-5EDD5FF18D41}"/>
                </a:ext>
              </a:extLst>
            </p:cNvPr>
            <p:cNvSpPr>
              <a:spLocks noEditPoints="1"/>
            </p:cNvSpPr>
            <p:nvPr/>
          </p:nvSpPr>
          <p:spPr bwMode="auto">
            <a:xfrm rot="964014">
              <a:off x="8003008" y="1516018"/>
              <a:ext cx="87687" cy="89676"/>
            </a:xfrm>
            <a:custGeom>
              <a:avLst/>
              <a:gdLst>
                <a:gd name="T0" fmla="*/ 13 w 17"/>
                <a:gd name="T1" fmla="*/ 17 h 17"/>
                <a:gd name="T2" fmla="*/ 1 w 17"/>
                <a:gd name="T3" fmla="*/ 14 h 17"/>
                <a:gd name="T4" fmla="*/ 1 w 17"/>
                <a:gd name="T5" fmla="*/ 14 h 17"/>
                <a:gd name="T6" fmla="*/ 0 w 17"/>
                <a:gd name="T7" fmla="*/ 13 h 17"/>
                <a:gd name="T8" fmla="*/ 0 w 17"/>
                <a:gd name="T9" fmla="*/ 13 h 17"/>
                <a:gd name="T10" fmla="*/ 0 w 17"/>
                <a:gd name="T11" fmla="*/ 13 h 17"/>
                <a:gd name="T12" fmla="*/ 0 w 17"/>
                <a:gd name="T13" fmla="*/ 13 h 17"/>
                <a:gd name="T14" fmla="*/ 3 w 17"/>
                <a:gd name="T15" fmla="*/ 1 h 17"/>
                <a:gd name="T16" fmla="*/ 3 w 17"/>
                <a:gd name="T17" fmla="*/ 1 h 17"/>
                <a:gd name="T18" fmla="*/ 4 w 17"/>
                <a:gd name="T19" fmla="*/ 0 h 17"/>
                <a:gd name="T20" fmla="*/ 4 w 17"/>
                <a:gd name="T21" fmla="*/ 0 h 17"/>
                <a:gd name="T22" fmla="*/ 16 w 17"/>
                <a:gd name="T23" fmla="*/ 2 h 17"/>
                <a:gd name="T24" fmla="*/ 17 w 17"/>
                <a:gd name="T25" fmla="*/ 4 h 17"/>
                <a:gd name="T26" fmla="*/ 17 w 17"/>
                <a:gd name="T27" fmla="*/ 4 h 17"/>
                <a:gd name="T28" fmla="*/ 14 w 17"/>
                <a:gd name="T29" fmla="*/ 16 h 17"/>
                <a:gd name="T30" fmla="*/ 14 w 17"/>
                <a:gd name="T31" fmla="*/ 16 h 17"/>
                <a:gd name="T32" fmla="*/ 13 w 17"/>
                <a:gd name="T33" fmla="*/ 17 h 17"/>
                <a:gd name="T34" fmla="*/ 13 w 17"/>
                <a:gd name="T35" fmla="*/ 17 h 17"/>
                <a:gd name="T36" fmla="*/ 13 w 17"/>
                <a:gd name="T37" fmla="*/ 17 h 17"/>
                <a:gd name="T38" fmla="*/ 3 w 17"/>
                <a:gd name="T39" fmla="*/ 13 h 17"/>
                <a:gd name="T40" fmla="*/ 7 w 17"/>
                <a:gd name="T41" fmla="*/ 14 h 17"/>
                <a:gd name="T42" fmla="*/ 7 w 17"/>
                <a:gd name="T43" fmla="*/ 14 h 17"/>
                <a:gd name="T44" fmla="*/ 13 w 17"/>
                <a:gd name="T45" fmla="*/ 15 h 17"/>
                <a:gd name="T46" fmla="*/ 13 w 17"/>
                <a:gd name="T47" fmla="*/ 15 h 17"/>
                <a:gd name="T48" fmla="*/ 13 w 17"/>
                <a:gd name="T49" fmla="*/ 14 h 17"/>
                <a:gd name="T50" fmla="*/ 13 w 17"/>
                <a:gd name="T51" fmla="*/ 14 h 17"/>
                <a:gd name="T52" fmla="*/ 14 w 17"/>
                <a:gd name="T53" fmla="*/ 10 h 17"/>
                <a:gd name="T54" fmla="*/ 14 w 17"/>
                <a:gd name="T55" fmla="*/ 10 h 17"/>
                <a:gd name="T56" fmla="*/ 15 w 17"/>
                <a:gd name="T57" fmla="*/ 4 h 17"/>
                <a:gd name="T58" fmla="*/ 15 w 17"/>
                <a:gd name="T59" fmla="*/ 4 h 17"/>
                <a:gd name="T60" fmla="*/ 5 w 17"/>
                <a:gd name="T61" fmla="*/ 2 h 17"/>
                <a:gd name="T62" fmla="*/ 2 w 17"/>
                <a:gd name="T63" fmla="*/ 12 h 17"/>
                <a:gd name="T64" fmla="*/ 2 w 17"/>
                <a:gd name="T65" fmla="*/ 12 h 17"/>
                <a:gd name="T66" fmla="*/ 3 w 17"/>
                <a:gd name="T67" fmla="*/ 13 h 17"/>
                <a:gd name="T68" fmla="*/ 4 w 17"/>
                <a:gd name="T69" fmla="*/ 2 h 17"/>
                <a:gd name="T70" fmla="*/ 4 w 17"/>
                <a:gd name="T71" fmla="*/ 1 h 17"/>
                <a:gd name="T72" fmla="*/ 4 w 17"/>
                <a:gd name="T7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7">
                  <a:moveTo>
                    <a:pt x="13" y="17"/>
                  </a:moveTo>
                  <a:cubicBezTo>
                    <a:pt x="11" y="17"/>
                    <a:pt x="4" y="15"/>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7" y="3"/>
                    <a:pt x="17" y="4"/>
                  </a:cubicBezTo>
                  <a:cubicBezTo>
                    <a:pt x="17" y="4"/>
                    <a:pt x="17" y="4"/>
                    <a:pt x="17" y="4"/>
                  </a:cubicBezTo>
                  <a:cubicBezTo>
                    <a:pt x="17" y="4"/>
                    <a:pt x="15" y="14"/>
                    <a:pt x="14" y="16"/>
                  </a:cubicBezTo>
                  <a:cubicBezTo>
                    <a:pt x="14" y="16"/>
                    <a:pt x="14" y="16"/>
                    <a:pt x="14" y="16"/>
                  </a:cubicBezTo>
                  <a:cubicBezTo>
                    <a:pt x="14" y="16"/>
                    <a:pt x="14" y="17"/>
                    <a:pt x="13" y="17"/>
                  </a:cubicBezTo>
                  <a:cubicBezTo>
                    <a:pt x="13" y="17"/>
                    <a:pt x="13" y="17"/>
                    <a:pt x="13" y="17"/>
                  </a:cubicBezTo>
                  <a:cubicBezTo>
                    <a:pt x="13" y="17"/>
                    <a:pt x="13" y="17"/>
                    <a:pt x="13" y="17"/>
                  </a:cubicBezTo>
                  <a:close/>
                  <a:moveTo>
                    <a:pt x="3" y="13"/>
                  </a:moveTo>
                  <a:cubicBezTo>
                    <a:pt x="4" y="13"/>
                    <a:pt x="6" y="14"/>
                    <a:pt x="7" y="14"/>
                  </a:cubicBezTo>
                  <a:cubicBezTo>
                    <a:pt x="7" y="14"/>
                    <a:pt x="7" y="14"/>
                    <a:pt x="7" y="14"/>
                  </a:cubicBezTo>
                  <a:cubicBezTo>
                    <a:pt x="9" y="14"/>
                    <a:pt x="12" y="15"/>
                    <a:pt x="13" y="15"/>
                  </a:cubicBezTo>
                  <a:cubicBezTo>
                    <a:pt x="13" y="15"/>
                    <a:pt x="13" y="15"/>
                    <a:pt x="13" y="15"/>
                  </a:cubicBezTo>
                  <a:cubicBezTo>
                    <a:pt x="13" y="15"/>
                    <a:pt x="13" y="14"/>
                    <a:pt x="13" y="14"/>
                  </a:cubicBezTo>
                  <a:cubicBezTo>
                    <a:pt x="13" y="14"/>
                    <a:pt x="13" y="14"/>
                    <a:pt x="13" y="14"/>
                  </a:cubicBezTo>
                  <a:cubicBezTo>
                    <a:pt x="13" y="13"/>
                    <a:pt x="13" y="11"/>
                    <a:pt x="14" y="10"/>
                  </a:cubicBezTo>
                  <a:cubicBezTo>
                    <a:pt x="14" y="10"/>
                    <a:pt x="14" y="10"/>
                    <a:pt x="14" y="10"/>
                  </a:cubicBezTo>
                  <a:cubicBezTo>
                    <a:pt x="14" y="7"/>
                    <a:pt x="14" y="5"/>
                    <a:pt x="15" y="4"/>
                  </a:cubicBezTo>
                  <a:cubicBezTo>
                    <a:pt x="15" y="4"/>
                    <a:pt x="15" y="4"/>
                    <a:pt x="15" y="4"/>
                  </a:cubicBezTo>
                  <a:cubicBezTo>
                    <a:pt x="5" y="2"/>
                    <a:pt x="5" y="2"/>
                    <a:pt x="5" y="2"/>
                  </a:cubicBezTo>
                  <a:cubicBezTo>
                    <a:pt x="4" y="5"/>
                    <a:pt x="3" y="11"/>
                    <a:pt x="2" y="12"/>
                  </a:cubicBezTo>
                  <a:cubicBezTo>
                    <a:pt x="2" y="12"/>
                    <a:pt x="2" y="12"/>
                    <a:pt x="2" y="12"/>
                  </a:cubicBezTo>
                  <a:cubicBezTo>
                    <a:pt x="3" y="13"/>
                    <a:pt x="3" y="13"/>
                    <a:pt x="3"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800">
              <a:extLst>
                <a:ext uri="{FF2B5EF4-FFF2-40B4-BE49-F238E27FC236}">
                  <a16:creationId xmlns:a16="http://schemas.microsoft.com/office/drawing/2014/main" id="{8F6062F4-4B55-4DA0-939E-AC89A2A08AEC}"/>
                </a:ext>
              </a:extLst>
            </p:cNvPr>
            <p:cNvSpPr/>
            <p:nvPr/>
          </p:nvSpPr>
          <p:spPr bwMode="auto">
            <a:xfrm rot="964014">
              <a:off x="7974740" y="1657210"/>
              <a:ext cx="56997" cy="78467"/>
            </a:xfrm>
            <a:custGeom>
              <a:avLst/>
              <a:gdLst>
                <a:gd name="T0" fmla="*/ 7 w 11"/>
                <a:gd name="T1" fmla="*/ 14 h 15"/>
                <a:gd name="T2" fmla="*/ 7 w 11"/>
                <a:gd name="T3" fmla="*/ 13 h 15"/>
                <a:gd name="T4" fmla="*/ 7 w 11"/>
                <a:gd name="T5" fmla="*/ 13 h 15"/>
                <a:gd name="T6" fmla="*/ 7 w 11"/>
                <a:gd name="T7" fmla="*/ 13 h 15"/>
                <a:gd name="T8" fmla="*/ 7 w 11"/>
                <a:gd name="T9" fmla="*/ 13 h 15"/>
                <a:gd name="T10" fmla="*/ 7 w 11"/>
                <a:gd name="T11" fmla="*/ 12 h 15"/>
                <a:gd name="T12" fmla="*/ 7 w 11"/>
                <a:gd name="T13" fmla="*/ 12 h 15"/>
                <a:gd name="T14" fmla="*/ 8 w 11"/>
                <a:gd name="T15" fmla="*/ 8 h 15"/>
                <a:gd name="T16" fmla="*/ 8 w 11"/>
                <a:gd name="T17" fmla="*/ 8 h 15"/>
                <a:gd name="T18" fmla="*/ 9 w 11"/>
                <a:gd name="T19" fmla="*/ 4 h 15"/>
                <a:gd name="T20" fmla="*/ 9 w 11"/>
                <a:gd name="T21" fmla="*/ 4 h 15"/>
                <a:gd name="T22" fmla="*/ 1 w 11"/>
                <a:gd name="T23" fmla="*/ 2 h 15"/>
                <a:gd name="T24" fmla="*/ 0 w 11"/>
                <a:gd name="T25" fmla="*/ 1 h 15"/>
                <a:gd name="T26" fmla="*/ 0 w 11"/>
                <a:gd name="T27" fmla="*/ 1 h 15"/>
                <a:gd name="T28" fmla="*/ 1 w 11"/>
                <a:gd name="T29" fmla="*/ 0 h 15"/>
                <a:gd name="T30" fmla="*/ 1 w 11"/>
                <a:gd name="T31" fmla="*/ 0 h 15"/>
                <a:gd name="T32" fmla="*/ 10 w 11"/>
                <a:gd name="T33" fmla="*/ 2 h 15"/>
                <a:gd name="T34" fmla="*/ 11 w 11"/>
                <a:gd name="T35" fmla="*/ 3 h 15"/>
                <a:gd name="T36" fmla="*/ 11 w 11"/>
                <a:gd name="T37" fmla="*/ 3 h 15"/>
                <a:gd name="T38" fmla="*/ 9 w 11"/>
                <a:gd name="T39" fmla="*/ 13 h 15"/>
                <a:gd name="T40" fmla="*/ 9 w 11"/>
                <a:gd name="T41" fmla="*/ 13 h 15"/>
                <a:gd name="T42" fmla="*/ 8 w 11"/>
                <a:gd name="T43" fmla="*/ 15 h 15"/>
                <a:gd name="T44" fmla="*/ 8 w 11"/>
                <a:gd name="T45" fmla="*/ 15 h 15"/>
                <a:gd name="T46" fmla="*/ 8 w 11"/>
                <a:gd name="T47" fmla="*/ 15 h 15"/>
                <a:gd name="T48" fmla="*/ 7 w 11"/>
                <a:gd name="T4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5">
                  <a:moveTo>
                    <a:pt x="7" y="14"/>
                  </a:move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1"/>
                    <a:pt x="8" y="10"/>
                    <a:pt x="8" y="8"/>
                  </a:cubicBezTo>
                  <a:cubicBezTo>
                    <a:pt x="8" y="8"/>
                    <a:pt x="8" y="8"/>
                    <a:pt x="8" y="8"/>
                  </a:cubicBezTo>
                  <a:cubicBezTo>
                    <a:pt x="8" y="7"/>
                    <a:pt x="8" y="5"/>
                    <a:pt x="9" y="4"/>
                  </a:cubicBezTo>
                  <a:cubicBezTo>
                    <a:pt x="9" y="4"/>
                    <a:pt x="9" y="4"/>
                    <a:pt x="9" y="4"/>
                  </a:cubicBezTo>
                  <a:cubicBezTo>
                    <a:pt x="1" y="2"/>
                    <a:pt x="1" y="2"/>
                    <a:pt x="1" y="2"/>
                  </a:cubicBezTo>
                  <a:cubicBezTo>
                    <a:pt x="0" y="2"/>
                    <a:pt x="0" y="2"/>
                    <a:pt x="0" y="1"/>
                  </a:cubicBezTo>
                  <a:cubicBezTo>
                    <a:pt x="0" y="1"/>
                    <a:pt x="0" y="1"/>
                    <a:pt x="0" y="1"/>
                  </a:cubicBezTo>
                  <a:cubicBezTo>
                    <a:pt x="0" y="1"/>
                    <a:pt x="1" y="0"/>
                    <a:pt x="1" y="0"/>
                  </a:cubicBezTo>
                  <a:cubicBezTo>
                    <a:pt x="1" y="0"/>
                    <a:pt x="1" y="0"/>
                    <a:pt x="1" y="0"/>
                  </a:cubicBezTo>
                  <a:cubicBezTo>
                    <a:pt x="10" y="2"/>
                    <a:pt x="10" y="2"/>
                    <a:pt x="10" y="2"/>
                  </a:cubicBezTo>
                  <a:cubicBezTo>
                    <a:pt x="10" y="2"/>
                    <a:pt x="11" y="3"/>
                    <a:pt x="11" y="3"/>
                  </a:cubicBezTo>
                  <a:cubicBezTo>
                    <a:pt x="11" y="3"/>
                    <a:pt x="11" y="3"/>
                    <a:pt x="11" y="3"/>
                  </a:cubicBezTo>
                  <a:cubicBezTo>
                    <a:pt x="11" y="3"/>
                    <a:pt x="10" y="11"/>
                    <a:pt x="9" y="13"/>
                  </a:cubicBezTo>
                  <a:cubicBezTo>
                    <a:pt x="9" y="13"/>
                    <a:pt x="9" y="13"/>
                    <a:pt x="9" y="13"/>
                  </a:cubicBezTo>
                  <a:cubicBezTo>
                    <a:pt x="9" y="14"/>
                    <a:pt x="9" y="14"/>
                    <a:pt x="8" y="15"/>
                  </a:cubicBezTo>
                  <a:cubicBezTo>
                    <a:pt x="8" y="15"/>
                    <a:pt x="8" y="15"/>
                    <a:pt x="8" y="15"/>
                  </a:cubicBezTo>
                  <a:cubicBezTo>
                    <a:pt x="8" y="15"/>
                    <a:pt x="8" y="15"/>
                    <a:pt x="8" y="15"/>
                  </a:cubicBezTo>
                  <a:cubicBezTo>
                    <a:pt x="7" y="15"/>
                    <a:pt x="7" y="14"/>
                    <a:pt x="7" y="14"/>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801">
              <a:extLst>
                <a:ext uri="{FF2B5EF4-FFF2-40B4-BE49-F238E27FC236}">
                  <a16:creationId xmlns:a16="http://schemas.microsoft.com/office/drawing/2014/main" id="{4076A84F-2198-4585-BD47-CED3A6038182}"/>
                </a:ext>
              </a:extLst>
            </p:cNvPr>
            <p:cNvSpPr>
              <a:spLocks noEditPoints="1"/>
            </p:cNvSpPr>
            <p:nvPr/>
          </p:nvSpPr>
          <p:spPr bwMode="auto">
            <a:xfrm rot="964014">
              <a:off x="8331698" y="1498111"/>
              <a:ext cx="83304" cy="91919"/>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0 w 16"/>
                <a:gd name="T15" fmla="*/ 13 h 17"/>
                <a:gd name="T16" fmla="*/ 2 w 16"/>
                <a:gd name="T17" fmla="*/ 1 h 17"/>
                <a:gd name="T18" fmla="*/ 2 w 16"/>
                <a:gd name="T19" fmla="*/ 1 h 17"/>
                <a:gd name="T20" fmla="*/ 3 w 16"/>
                <a:gd name="T21" fmla="*/ 0 h 17"/>
                <a:gd name="T22" fmla="*/ 3 w 16"/>
                <a:gd name="T23" fmla="*/ 0 h 17"/>
                <a:gd name="T24" fmla="*/ 15 w 16"/>
                <a:gd name="T25" fmla="*/ 3 h 17"/>
                <a:gd name="T26" fmla="*/ 16 w 16"/>
                <a:gd name="T27" fmla="*/ 4 h 17"/>
                <a:gd name="T28" fmla="*/ 16 w 16"/>
                <a:gd name="T29" fmla="*/ 4 h 17"/>
                <a:gd name="T30" fmla="*/ 14 w 16"/>
                <a:gd name="T31" fmla="*/ 17 h 17"/>
                <a:gd name="T32" fmla="*/ 14 w 16"/>
                <a:gd name="T33" fmla="*/ 17 h 17"/>
                <a:gd name="T34" fmla="*/ 13 w 16"/>
                <a:gd name="T35" fmla="*/ 17 h 17"/>
                <a:gd name="T36" fmla="*/ 13 w 16"/>
                <a:gd name="T37" fmla="*/ 17 h 17"/>
                <a:gd name="T38" fmla="*/ 13 w 16"/>
                <a:gd name="T39" fmla="*/ 17 h 17"/>
                <a:gd name="T40" fmla="*/ 13 w 16"/>
                <a:gd name="T41" fmla="*/ 17 h 17"/>
                <a:gd name="T42" fmla="*/ 12 w 16"/>
                <a:gd name="T43" fmla="*/ 17 h 17"/>
                <a:gd name="T44" fmla="*/ 3 w 16"/>
                <a:gd name="T45" fmla="*/ 13 h 17"/>
                <a:gd name="T46" fmla="*/ 7 w 16"/>
                <a:gd name="T47" fmla="*/ 14 h 17"/>
                <a:gd name="T48" fmla="*/ 7 w 16"/>
                <a:gd name="T49" fmla="*/ 14 h 17"/>
                <a:gd name="T50" fmla="*/ 12 w 16"/>
                <a:gd name="T51" fmla="*/ 15 h 17"/>
                <a:gd name="T52" fmla="*/ 12 w 16"/>
                <a:gd name="T53" fmla="*/ 15 h 17"/>
                <a:gd name="T54" fmla="*/ 12 w 16"/>
                <a:gd name="T55" fmla="*/ 14 h 17"/>
                <a:gd name="T56" fmla="*/ 12 w 16"/>
                <a:gd name="T57" fmla="*/ 14 h 17"/>
                <a:gd name="T58" fmla="*/ 13 w 16"/>
                <a:gd name="T59" fmla="*/ 10 h 17"/>
                <a:gd name="T60" fmla="*/ 13 w 16"/>
                <a:gd name="T61" fmla="*/ 10 h 17"/>
                <a:gd name="T62" fmla="*/ 14 w 16"/>
                <a:gd name="T63" fmla="*/ 4 h 17"/>
                <a:gd name="T64" fmla="*/ 14 w 16"/>
                <a:gd name="T65" fmla="*/ 4 h 17"/>
                <a:gd name="T66" fmla="*/ 4 w 16"/>
                <a:gd name="T67" fmla="*/ 3 h 17"/>
                <a:gd name="T68" fmla="*/ 2 w 16"/>
                <a:gd name="T69" fmla="*/ 13 h 17"/>
                <a:gd name="T70" fmla="*/ 2 w 16"/>
                <a:gd name="T71" fmla="*/ 13 h 17"/>
                <a:gd name="T72" fmla="*/ 3 w 16"/>
                <a:gd name="T73" fmla="*/ 13 h 17"/>
                <a:gd name="T74" fmla="*/ 3 w 16"/>
                <a:gd name="T75" fmla="*/ 2 h 17"/>
                <a:gd name="T76" fmla="*/ 3 w 16"/>
                <a:gd name="T77" fmla="*/ 1 h 17"/>
                <a:gd name="T78" fmla="*/ 3 w 16"/>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0" y="13"/>
                  </a:cubicBezTo>
                  <a:cubicBezTo>
                    <a:pt x="0" y="12"/>
                    <a:pt x="2" y="1"/>
                    <a:pt x="2" y="1"/>
                  </a:cubicBezTo>
                  <a:cubicBezTo>
                    <a:pt x="2" y="1"/>
                    <a:pt x="2" y="1"/>
                    <a:pt x="2" y="1"/>
                  </a:cubicBezTo>
                  <a:cubicBezTo>
                    <a:pt x="2" y="1"/>
                    <a:pt x="3" y="0"/>
                    <a:pt x="3" y="0"/>
                  </a:cubicBezTo>
                  <a:cubicBezTo>
                    <a:pt x="3" y="0"/>
                    <a:pt x="3" y="0"/>
                    <a:pt x="3" y="0"/>
                  </a:cubicBezTo>
                  <a:cubicBezTo>
                    <a:pt x="15" y="3"/>
                    <a:pt x="15" y="3"/>
                    <a:pt x="15" y="3"/>
                  </a:cubicBezTo>
                  <a:cubicBezTo>
                    <a:pt x="16" y="3"/>
                    <a:pt x="16" y="3"/>
                    <a:pt x="16" y="4"/>
                  </a:cubicBezTo>
                  <a:cubicBezTo>
                    <a:pt x="16" y="4"/>
                    <a:pt x="16" y="4"/>
                    <a:pt x="16" y="4"/>
                  </a:cubicBezTo>
                  <a:cubicBezTo>
                    <a:pt x="16" y="4"/>
                    <a:pt x="14" y="15"/>
                    <a:pt x="14" y="17"/>
                  </a:cubicBezTo>
                  <a:cubicBezTo>
                    <a:pt x="14" y="17"/>
                    <a:pt x="14" y="17"/>
                    <a:pt x="14" y="17"/>
                  </a:cubicBezTo>
                  <a:cubicBezTo>
                    <a:pt x="13" y="17"/>
                    <a:pt x="14" y="17"/>
                    <a:pt x="13" y="17"/>
                  </a:cubicBezTo>
                  <a:cubicBezTo>
                    <a:pt x="13" y="17"/>
                    <a:pt x="13" y="17"/>
                    <a:pt x="13" y="17"/>
                  </a:cubicBezTo>
                  <a:cubicBezTo>
                    <a:pt x="13" y="17"/>
                    <a:pt x="13" y="17"/>
                    <a:pt x="13" y="17"/>
                  </a:cubicBezTo>
                  <a:cubicBezTo>
                    <a:pt x="13" y="17"/>
                    <a:pt x="13" y="17"/>
                    <a:pt x="13" y="17"/>
                  </a:cubicBezTo>
                  <a:cubicBezTo>
                    <a:pt x="12" y="17"/>
                    <a:pt x="12"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2" y="14"/>
                  </a:cubicBezTo>
                  <a:cubicBezTo>
                    <a:pt x="12" y="14"/>
                    <a:pt x="12" y="14"/>
                    <a:pt x="12" y="14"/>
                  </a:cubicBezTo>
                  <a:cubicBezTo>
                    <a:pt x="12" y="13"/>
                    <a:pt x="13" y="11"/>
                    <a:pt x="13" y="10"/>
                  </a:cubicBezTo>
                  <a:cubicBezTo>
                    <a:pt x="13" y="10"/>
                    <a:pt x="13" y="10"/>
                    <a:pt x="13" y="10"/>
                  </a:cubicBezTo>
                  <a:cubicBezTo>
                    <a:pt x="13" y="8"/>
                    <a:pt x="14" y="6"/>
                    <a:pt x="14" y="4"/>
                  </a:cubicBezTo>
                  <a:cubicBezTo>
                    <a:pt x="14" y="4"/>
                    <a:pt x="14" y="4"/>
                    <a:pt x="14" y="4"/>
                  </a:cubicBezTo>
                  <a:cubicBezTo>
                    <a:pt x="4" y="3"/>
                    <a:pt x="4" y="3"/>
                    <a:pt x="4" y="3"/>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802">
              <a:extLst>
                <a:ext uri="{FF2B5EF4-FFF2-40B4-BE49-F238E27FC236}">
                  <a16:creationId xmlns:a16="http://schemas.microsoft.com/office/drawing/2014/main" id="{245D42F9-6499-4927-A5FE-50EB8BEDC4F9}"/>
                </a:ext>
              </a:extLst>
            </p:cNvPr>
            <p:cNvSpPr>
              <a:spLocks noEditPoints="1"/>
            </p:cNvSpPr>
            <p:nvPr/>
          </p:nvSpPr>
          <p:spPr bwMode="auto">
            <a:xfrm rot="964014">
              <a:off x="8457436" y="1569907"/>
              <a:ext cx="87687" cy="89676"/>
            </a:xfrm>
            <a:custGeom>
              <a:avLst/>
              <a:gdLst>
                <a:gd name="T0" fmla="*/ 13 w 17"/>
                <a:gd name="T1" fmla="*/ 17 h 17"/>
                <a:gd name="T2" fmla="*/ 13 w 17"/>
                <a:gd name="T3" fmla="*/ 17 h 17"/>
                <a:gd name="T4" fmla="*/ 13 w 17"/>
                <a:gd name="T5" fmla="*/ 17 h 17"/>
                <a:gd name="T6" fmla="*/ 1 w 17"/>
                <a:gd name="T7" fmla="*/ 14 h 17"/>
                <a:gd name="T8" fmla="*/ 1 w 17"/>
                <a:gd name="T9" fmla="*/ 14 h 17"/>
                <a:gd name="T10" fmla="*/ 0 w 17"/>
                <a:gd name="T11" fmla="*/ 13 h 17"/>
                <a:gd name="T12" fmla="*/ 0 w 17"/>
                <a:gd name="T13" fmla="*/ 13 h 17"/>
                <a:gd name="T14" fmla="*/ 0 w 17"/>
                <a:gd name="T15" fmla="*/ 12 h 17"/>
                <a:gd name="T16" fmla="*/ 0 w 17"/>
                <a:gd name="T17" fmla="*/ 12 h 17"/>
                <a:gd name="T18" fmla="*/ 3 w 17"/>
                <a:gd name="T19" fmla="*/ 1 h 17"/>
                <a:gd name="T20" fmla="*/ 3 w 17"/>
                <a:gd name="T21" fmla="*/ 1 h 17"/>
                <a:gd name="T22" fmla="*/ 4 w 17"/>
                <a:gd name="T23" fmla="*/ 0 h 17"/>
                <a:gd name="T24" fmla="*/ 4 w 17"/>
                <a:gd name="T25" fmla="*/ 0 h 17"/>
                <a:gd name="T26" fmla="*/ 16 w 17"/>
                <a:gd name="T27" fmla="*/ 2 h 17"/>
                <a:gd name="T28" fmla="*/ 17 w 17"/>
                <a:gd name="T29" fmla="*/ 3 h 17"/>
                <a:gd name="T30" fmla="*/ 17 w 17"/>
                <a:gd name="T31" fmla="*/ 3 h 17"/>
                <a:gd name="T32" fmla="*/ 14 w 17"/>
                <a:gd name="T33" fmla="*/ 16 h 17"/>
                <a:gd name="T34" fmla="*/ 14 w 17"/>
                <a:gd name="T35" fmla="*/ 16 h 17"/>
                <a:gd name="T36" fmla="*/ 14 w 17"/>
                <a:gd name="T37" fmla="*/ 17 h 17"/>
                <a:gd name="T38" fmla="*/ 14 w 17"/>
                <a:gd name="T39" fmla="*/ 17 h 17"/>
                <a:gd name="T40" fmla="*/ 14 w 17"/>
                <a:gd name="T41" fmla="*/ 17 h 17"/>
                <a:gd name="T42" fmla="*/ 14 w 17"/>
                <a:gd name="T43" fmla="*/ 17 h 17"/>
                <a:gd name="T44" fmla="*/ 14 w 17"/>
                <a:gd name="T45" fmla="*/ 17 h 17"/>
                <a:gd name="T46" fmla="*/ 14 w 17"/>
                <a:gd name="T47" fmla="*/ 17 h 17"/>
                <a:gd name="T48" fmla="*/ 14 w 17"/>
                <a:gd name="T49" fmla="*/ 17 h 17"/>
                <a:gd name="T50" fmla="*/ 13 w 17"/>
                <a:gd name="T51" fmla="*/ 17 h 17"/>
                <a:gd name="T52" fmla="*/ 13 w 17"/>
                <a:gd name="T53" fmla="*/ 17 h 17"/>
                <a:gd name="T54" fmla="*/ 13 w 17"/>
                <a:gd name="T55" fmla="*/ 17 h 17"/>
                <a:gd name="T56" fmla="*/ 4 w 17"/>
                <a:gd name="T57" fmla="*/ 13 h 17"/>
                <a:gd name="T58" fmla="*/ 7 w 17"/>
                <a:gd name="T59" fmla="*/ 14 h 17"/>
                <a:gd name="T60" fmla="*/ 7 w 17"/>
                <a:gd name="T61" fmla="*/ 14 h 17"/>
                <a:gd name="T62" fmla="*/ 13 w 17"/>
                <a:gd name="T63" fmla="*/ 15 h 17"/>
                <a:gd name="T64" fmla="*/ 13 w 17"/>
                <a:gd name="T65" fmla="*/ 15 h 17"/>
                <a:gd name="T66" fmla="*/ 13 w 17"/>
                <a:gd name="T67" fmla="*/ 13 h 17"/>
                <a:gd name="T68" fmla="*/ 13 w 17"/>
                <a:gd name="T69" fmla="*/ 13 h 17"/>
                <a:gd name="T70" fmla="*/ 14 w 17"/>
                <a:gd name="T71" fmla="*/ 9 h 17"/>
                <a:gd name="T72" fmla="*/ 14 w 17"/>
                <a:gd name="T73" fmla="*/ 9 h 17"/>
                <a:gd name="T74" fmla="*/ 15 w 17"/>
                <a:gd name="T75" fmla="*/ 4 h 17"/>
                <a:gd name="T76" fmla="*/ 15 w 17"/>
                <a:gd name="T77" fmla="*/ 4 h 17"/>
                <a:gd name="T78" fmla="*/ 5 w 17"/>
                <a:gd name="T79" fmla="*/ 2 h 17"/>
                <a:gd name="T80" fmla="*/ 3 w 17"/>
                <a:gd name="T81" fmla="*/ 12 h 17"/>
                <a:gd name="T82" fmla="*/ 3 w 17"/>
                <a:gd name="T83" fmla="*/ 12 h 17"/>
                <a:gd name="T84" fmla="*/ 4 w 17"/>
                <a:gd name="T85" fmla="*/ 13 h 17"/>
                <a:gd name="T86" fmla="*/ 4 w 17"/>
                <a:gd name="T87" fmla="*/ 2 h 17"/>
                <a:gd name="T88" fmla="*/ 4 w 17"/>
                <a:gd name="T89" fmla="*/ 1 h 17"/>
                <a:gd name="T90" fmla="*/ 4 w 17"/>
                <a:gd name="T9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7">
                  <a:moveTo>
                    <a:pt x="13" y="17"/>
                  </a:moveTo>
                  <a:cubicBezTo>
                    <a:pt x="13" y="17"/>
                    <a:pt x="13" y="17"/>
                    <a:pt x="13" y="17"/>
                  </a:cubicBezTo>
                  <a:cubicBezTo>
                    <a:pt x="13" y="17"/>
                    <a:pt x="13" y="17"/>
                    <a:pt x="13" y="17"/>
                  </a:cubicBezTo>
                  <a:cubicBezTo>
                    <a:pt x="13" y="17"/>
                    <a:pt x="4" y="15"/>
                    <a:pt x="1" y="14"/>
                  </a:cubicBezTo>
                  <a:cubicBezTo>
                    <a:pt x="1" y="14"/>
                    <a:pt x="1" y="14"/>
                    <a:pt x="1" y="14"/>
                  </a:cubicBezTo>
                  <a:cubicBezTo>
                    <a:pt x="1" y="14"/>
                    <a:pt x="1" y="14"/>
                    <a:pt x="0" y="13"/>
                  </a:cubicBezTo>
                  <a:cubicBezTo>
                    <a:pt x="0" y="13"/>
                    <a:pt x="0" y="13"/>
                    <a:pt x="0" y="13"/>
                  </a:cubicBezTo>
                  <a:cubicBezTo>
                    <a:pt x="0" y="12"/>
                    <a:pt x="0" y="12"/>
                    <a:pt x="0" y="12"/>
                  </a:cubicBezTo>
                  <a:cubicBezTo>
                    <a:pt x="0" y="12"/>
                    <a:pt x="0" y="12"/>
                    <a:pt x="0" y="12"/>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7" y="2"/>
                    <a:pt x="17" y="3"/>
                    <a:pt x="17" y="3"/>
                  </a:cubicBezTo>
                  <a:cubicBezTo>
                    <a:pt x="17" y="3"/>
                    <a:pt x="17" y="3"/>
                    <a:pt x="17" y="3"/>
                  </a:cubicBezTo>
                  <a:cubicBezTo>
                    <a:pt x="17" y="3"/>
                    <a:pt x="15" y="14"/>
                    <a:pt x="14" y="16"/>
                  </a:cubicBezTo>
                  <a:cubicBezTo>
                    <a:pt x="14" y="16"/>
                    <a:pt x="14" y="16"/>
                    <a:pt x="14" y="16"/>
                  </a:cubicBezTo>
                  <a:cubicBezTo>
                    <a:pt x="14" y="16"/>
                    <a:pt x="14" y="16"/>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3" y="17"/>
                    <a:pt x="13" y="17"/>
                  </a:cubicBezTo>
                  <a:cubicBezTo>
                    <a:pt x="13" y="17"/>
                    <a:pt x="13" y="17"/>
                    <a:pt x="13" y="17"/>
                  </a:cubicBezTo>
                  <a:cubicBezTo>
                    <a:pt x="13" y="17"/>
                    <a:pt x="13" y="17"/>
                    <a:pt x="13" y="17"/>
                  </a:cubicBezTo>
                  <a:close/>
                  <a:moveTo>
                    <a:pt x="4" y="13"/>
                  </a:moveTo>
                  <a:cubicBezTo>
                    <a:pt x="5" y="13"/>
                    <a:pt x="6" y="13"/>
                    <a:pt x="7" y="14"/>
                  </a:cubicBezTo>
                  <a:cubicBezTo>
                    <a:pt x="7" y="14"/>
                    <a:pt x="7" y="14"/>
                    <a:pt x="7" y="14"/>
                  </a:cubicBezTo>
                  <a:cubicBezTo>
                    <a:pt x="10" y="14"/>
                    <a:pt x="12" y="14"/>
                    <a:pt x="13" y="15"/>
                  </a:cubicBezTo>
                  <a:cubicBezTo>
                    <a:pt x="13" y="15"/>
                    <a:pt x="13" y="15"/>
                    <a:pt x="13" y="15"/>
                  </a:cubicBezTo>
                  <a:cubicBezTo>
                    <a:pt x="13" y="14"/>
                    <a:pt x="13" y="14"/>
                    <a:pt x="13" y="13"/>
                  </a:cubicBezTo>
                  <a:cubicBezTo>
                    <a:pt x="13" y="13"/>
                    <a:pt x="13" y="13"/>
                    <a:pt x="13" y="13"/>
                  </a:cubicBezTo>
                  <a:cubicBezTo>
                    <a:pt x="13" y="12"/>
                    <a:pt x="14" y="11"/>
                    <a:pt x="14" y="9"/>
                  </a:cubicBezTo>
                  <a:cubicBezTo>
                    <a:pt x="14" y="9"/>
                    <a:pt x="14" y="9"/>
                    <a:pt x="14" y="9"/>
                  </a:cubicBezTo>
                  <a:cubicBezTo>
                    <a:pt x="14" y="7"/>
                    <a:pt x="15" y="5"/>
                    <a:pt x="15" y="4"/>
                  </a:cubicBezTo>
                  <a:cubicBezTo>
                    <a:pt x="15" y="4"/>
                    <a:pt x="15" y="4"/>
                    <a:pt x="15" y="4"/>
                  </a:cubicBezTo>
                  <a:cubicBezTo>
                    <a:pt x="5" y="2"/>
                    <a:pt x="5" y="2"/>
                    <a:pt x="5" y="2"/>
                  </a:cubicBezTo>
                  <a:cubicBezTo>
                    <a:pt x="4" y="4"/>
                    <a:pt x="3" y="10"/>
                    <a:pt x="3" y="12"/>
                  </a:cubicBezTo>
                  <a:cubicBezTo>
                    <a:pt x="3" y="12"/>
                    <a:pt x="3" y="12"/>
                    <a:pt x="3" y="12"/>
                  </a:cubicBezTo>
                  <a:cubicBezTo>
                    <a:pt x="3" y="12"/>
                    <a:pt x="3" y="12"/>
                    <a:pt x="4"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803">
              <a:extLst>
                <a:ext uri="{FF2B5EF4-FFF2-40B4-BE49-F238E27FC236}">
                  <a16:creationId xmlns:a16="http://schemas.microsoft.com/office/drawing/2014/main" id="{F320539A-F928-4323-99B2-0CA5395D8A24}"/>
                </a:ext>
              </a:extLst>
            </p:cNvPr>
            <p:cNvSpPr>
              <a:spLocks noEditPoints="1"/>
            </p:cNvSpPr>
            <p:nvPr/>
          </p:nvSpPr>
          <p:spPr bwMode="auto">
            <a:xfrm rot="964014">
              <a:off x="8578973" y="1629356"/>
              <a:ext cx="78920" cy="91919"/>
            </a:xfrm>
            <a:custGeom>
              <a:avLst/>
              <a:gdLst>
                <a:gd name="T0" fmla="*/ 12 w 15"/>
                <a:gd name="T1" fmla="*/ 17 h 17"/>
                <a:gd name="T2" fmla="*/ 1 w 15"/>
                <a:gd name="T3" fmla="*/ 14 h 17"/>
                <a:gd name="T4" fmla="*/ 1 w 15"/>
                <a:gd name="T5" fmla="*/ 14 h 17"/>
                <a:gd name="T6" fmla="*/ 0 w 15"/>
                <a:gd name="T7" fmla="*/ 13 h 17"/>
                <a:gd name="T8" fmla="*/ 0 w 15"/>
                <a:gd name="T9" fmla="*/ 13 h 17"/>
                <a:gd name="T10" fmla="*/ 0 w 15"/>
                <a:gd name="T11" fmla="*/ 13 h 17"/>
                <a:gd name="T12" fmla="*/ 0 w 15"/>
                <a:gd name="T13" fmla="*/ 13 h 17"/>
                <a:gd name="T14" fmla="*/ 2 w 15"/>
                <a:gd name="T15" fmla="*/ 1 h 17"/>
                <a:gd name="T16" fmla="*/ 2 w 15"/>
                <a:gd name="T17" fmla="*/ 1 h 17"/>
                <a:gd name="T18" fmla="*/ 3 w 15"/>
                <a:gd name="T19" fmla="*/ 1 h 17"/>
                <a:gd name="T20" fmla="*/ 3 w 15"/>
                <a:gd name="T21" fmla="*/ 1 h 17"/>
                <a:gd name="T22" fmla="*/ 14 w 15"/>
                <a:gd name="T23" fmla="*/ 2 h 17"/>
                <a:gd name="T24" fmla="*/ 15 w 15"/>
                <a:gd name="T25" fmla="*/ 3 h 17"/>
                <a:gd name="T26" fmla="*/ 15 w 15"/>
                <a:gd name="T27" fmla="*/ 3 h 17"/>
                <a:gd name="T28" fmla="*/ 14 w 15"/>
                <a:gd name="T29" fmla="*/ 16 h 17"/>
                <a:gd name="T30" fmla="*/ 14 w 15"/>
                <a:gd name="T31" fmla="*/ 16 h 17"/>
                <a:gd name="T32" fmla="*/ 13 w 15"/>
                <a:gd name="T33" fmla="*/ 17 h 17"/>
                <a:gd name="T34" fmla="*/ 13 w 15"/>
                <a:gd name="T35" fmla="*/ 17 h 17"/>
                <a:gd name="T36" fmla="*/ 12 w 15"/>
                <a:gd name="T37" fmla="*/ 17 h 17"/>
                <a:gd name="T38" fmla="*/ 3 w 15"/>
                <a:gd name="T39" fmla="*/ 13 h 17"/>
                <a:gd name="T40" fmla="*/ 7 w 15"/>
                <a:gd name="T41" fmla="*/ 14 h 17"/>
                <a:gd name="T42" fmla="*/ 7 w 15"/>
                <a:gd name="T43" fmla="*/ 14 h 17"/>
                <a:gd name="T44" fmla="*/ 12 w 15"/>
                <a:gd name="T45" fmla="*/ 15 h 17"/>
                <a:gd name="T46" fmla="*/ 12 w 15"/>
                <a:gd name="T47" fmla="*/ 15 h 17"/>
                <a:gd name="T48" fmla="*/ 12 w 15"/>
                <a:gd name="T49" fmla="*/ 14 h 17"/>
                <a:gd name="T50" fmla="*/ 12 w 15"/>
                <a:gd name="T51" fmla="*/ 14 h 17"/>
                <a:gd name="T52" fmla="*/ 13 w 15"/>
                <a:gd name="T53" fmla="*/ 10 h 17"/>
                <a:gd name="T54" fmla="*/ 13 w 15"/>
                <a:gd name="T55" fmla="*/ 10 h 17"/>
                <a:gd name="T56" fmla="*/ 13 w 15"/>
                <a:gd name="T57" fmla="*/ 4 h 17"/>
                <a:gd name="T58" fmla="*/ 13 w 15"/>
                <a:gd name="T59" fmla="*/ 4 h 17"/>
                <a:gd name="T60" fmla="*/ 4 w 15"/>
                <a:gd name="T61" fmla="*/ 3 h 17"/>
                <a:gd name="T62" fmla="*/ 2 w 15"/>
                <a:gd name="T63" fmla="*/ 13 h 17"/>
                <a:gd name="T64" fmla="*/ 2 w 15"/>
                <a:gd name="T65" fmla="*/ 13 h 17"/>
                <a:gd name="T66" fmla="*/ 3 w 15"/>
                <a:gd name="T67" fmla="*/ 13 h 17"/>
                <a:gd name="T68" fmla="*/ 3 w 15"/>
                <a:gd name="T69" fmla="*/ 3 h 17"/>
                <a:gd name="T70" fmla="*/ 3 w 15"/>
                <a:gd name="T71" fmla="*/ 2 h 17"/>
                <a:gd name="T72" fmla="*/ 3 w 15"/>
                <a:gd name="T7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1"/>
                  </a:cubicBezTo>
                  <a:cubicBezTo>
                    <a:pt x="3" y="1"/>
                    <a:pt x="3" y="1"/>
                    <a:pt x="3" y="1"/>
                  </a:cubicBezTo>
                  <a:cubicBezTo>
                    <a:pt x="14" y="2"/>
                    <a:pt x="14" y="2"/>
                    <a:pt x="14" y="2"/>
                  </a:cubicBezTo>
                  <a:cubicBezTo>
                    <a:pt x="15" y="2"/>
                    <a:pt x="15" y="3"/>
                    <a:pt x="15" y="3"/>
                  </a:cubicBezTo>
                  <a:cubicBezTo>
                    <a:pt x="15" y="3"/>
                    <a:pt x="15" y="3"/>
                    <a:pt x="15" y="3"/>
                  </a:cubicBezTo>
                  <a:cubicBezTo>
                    <a:pt x="15" y="3"/>
                    <a:pt x="14" y="15"/>
                    <a:pt x="14" y="16"/>
                  </a:cubicBezTo>
                  <a:cubicBezTo>
                    <a:pt x="14" y="16"/>
                    <a:pt x="14" y="16"/>
                    <a:pt x="14" y="16"/>
                  </a:cubicBezTo>
                  <a:cubicBezTo>
                    <a:pt x="14" y="17"/>
                    <a:pt x="14" y="17"/>
                    <a:pt x="13" y="17"/>
                  </a:cubicBezTo>
                  <a:cubicBezTo>
                    <a:pt x="13" y="17"/>
                    <a:pt x="13" y="17"/>
                    <a:pt x="13" y="17"/>
                  </a:cubicBezTo>
                  <a:cubicBezTo>
                    <a:pt x="13" y="17"/>
                    <a:pt x="12"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5"/>
                    <a:pt x="12" y="14"/>
                  </a:cubicBezTo>
                  <a:cubicBezTo>
                    <a:pt x="12" y="14"/>
                    <a:pt x="12" y="14"/>
                    <a:pt x="12" y="14"/>
                  </a:cubicBezTo>
                  <a:cubicBezTo>
                    <a:pt x="12" y="13"/>
                    <a:pt x="12" y="11"/>
                    <a:pt x="13" y="10"/>
                  </a:cubicBezTo>
                  <a:cubicBezTo>
                    <a:pt x="13" y="10"/>
                    <a:pt x="13" y="10"/>
                    <a:pt x="13" y="10"/>
                  </a:cubicBezTo>
                  <a:cubicBezTo>
                    <a:pt x="13" y="7"/>
                    <a:pt x="13" y="5"/>
                    <a:pt x="13" y="4"/>
                  </a:cubicBezTo>
                  <a:cubicBezTo>
                    <a:pt x="13" y="4"/>
                    <a:pt x="13" y="4"/>
                    <a:pt x="13" y="4"/>
                  </a:cubicBezTo>
                  <a:cubicBezTo>
                    <a:pt x="4" y="3"/>
                    <a:pt x="4" y="3"/>
                    <a:pt x="4" y="3"/>
                  </a:cubicBezTo>
                  <a:cubicBezTo>
                    <a:pt x="3" y="5"/>
                    <a:pt x="2" y="11"/>
                    <a:pt x="2" y="13"/>
                  </a:cubicBezTo>
                  <a:cubicBezTo>
                    <a:pt x="2" y="13"/>
                    <a:pt x="2" y="13"/>
                    <a:pt x="2" y="13"/>
                  </a:cubicBezTo>
                  <a:cubicBezTo>
                    <a:pt x="2" y="13"/>
                    <a:pt x="2" y="13"/>
                    <a:pt x="3" y="13"/>
                  </a:cubicBezTo>
                  <a:close/>
                  <a:moveTo>
                    <a:pt x="3" y="3"/>
                  </a:moveTo>
                  <a:cubicBezTo>
                    <a:pt x="3" y="2"/>
                    <a:pt x="3" y="2"/>
                    <a:pt x="3" y="2"/>
                  </a:cubicBezTo>
                  <a:cubicBezTo>
                    <a:pt x="3" y="3"/>
                    <a:pt x="3" y="3"/>
                    <a:pt x="3" y="3"/>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804">
              <a:extLst>
                <a:ext uri="{FF2B5EF4-FFF2-40B4-BE49-F238E27FC236}">
                  <a16:creationId xmlns:a16="http://schemas.microsoft.com/office/drawing/2014/main" id="{BA3A6301-C707-4CC5-9ED5-8757D7EFD68C}"/>
                </a:ext>
              </a:extLst>
            </p:cNvPr>
            <p:cNvSpPr>
              <a:spLocks noEditPoints="1"/>
            </p:cNvSpPr>
            <p:nvPr/>
          </p:nvSpPr>
          <p:spPr bwMode="auto">
            <a:xfrm rot="964014">
              <a:off x="8253810" y="1657656"/>
              <a:ext cx="83304" cy="91919"/>
            </a:xfrm>
            <a:custGeom>
              <a:avLst/>
              <a:gdLst>
                <a:gd name="T0" fmla="*/ 13 w 16"/>
                <a:gd name="T1" fmla="*/ 17 h 17"/>
                <a:gd name="T2" fmla="*/ 1 w 16"/>
                <a:gd name="T3" fmla="*/ 14 h 17"/>
                <a:gd name="T4" fmla="*/ 1 w 16"/>
                <a:gd name="T5" fmla="*/ 14 h 17"/>
                <a:gd name="T6" fmla="*/ 0 w 16"/>
                <a:gd name="T7" fmla="*/ 13 h 17"/>
                <a:gd name="T8" fmla="*/ 0 w 16"/>
                <a:gd name="T9" fmla="*/ 13 h 17"/>
                <a:gd name="T10" fmla="*/ 0 w 16"/>
                <a:gd name="T11" fmla="*/ 12 h 17"/>
                <a:gd name="T12" fmla="*/ 0 w 16"/>
                <a:gd name="T13" fmla="*/ 12 h 17"/>
                <a:gd name="T14" fmla="*/ 2 w 16"/>
                <a:gd name="T15" fmla="*/ 1 h 17"/>
                <a:gd name="T16" fmla="*/ 2 w 16"/>
                <a:gd name="T17" fmla="*/ 1 h 17"/>
                <a:gd name="T18" fmla="*/ 4 w 16"/>
                <a:gd name="T19" fmla="*/ 0 h 17"/>
                <a:gd name="T20" fmla="*/ 4 w 16"/>
                <a:gd name="T21" fmla="*/ 0 h 17"/>
                <a:gd name="T22" fmla="*/ 15 w 16"/>
                <a:gd name="T23" fmla="*/ 2 h 17"/>
                <a:gd name="T24" fmla="*/ 16 w 16"/>
                <a:gd name="T25" fmla="*/ 3 h 17"/>
                <a:gd name="T26" fmla="*/ 16 w 16"/>
                <a:gd name="T27" fmla="*/ 3 h 17"/>
                <a:gd name="T28" fmla="*/ 14 w 16"/>
                <a:gd name="T29" fmla="*/ 16 h 17"/>
                <a:gd name="T30" fmla="*/ 14 w 16"/>
                <a:gd name="T31" fmla="*/ 16 h 17"/>
                <a:gd name="T32" fmla="*/ 13 w 16"/>
                <a:gd name="T33" fmla="*/ 17 h 17"/>
                <a:gd name="T34" fmla="*/ 13 w 16"/>
                <a:gd name="T35" fmla="*/ 17 h 17"/>
                <a:gd name="T36" fmla="*/ 13 w 16"/>
                <a:gd name="T37" fmla="*/ 17 h 17"/>
                <a:gd name="T38" fmla="*/ 13 w 16"/>
                <a:gd name="T39" fmla="*/ 17 h 17"/>
                <a:gd name="T40" fmla="*/ 13 w 16"/>
                <a:gd name="T41" fmla="*/ 17 h 17"/>
                <a:gd name="T42" fmla="*/ 13 w 16"/>
                <a:gd name="T43" fmla="*/ 17 h 17"/>
                <a:gd name="T44" fmla="*/ 13 w 16"/>
                <a:gd name="T45" fmla="*/ 17 h 17"/>
                <a:gd name="T46" fmla="*/ 13 w 16"/>
                <a:gd name="T47" fmla="*/ 17 h 17"/>
                <a:gd name="T48" fmla="*/ 13 w 16"/>
                <a:gd name="T49" fmla="*/ 17 h 17"/>
                <a:gd name="T50" fmla="*/ 13 w 16"/>
                <a:gd name="T51" fmla="*/ 17 h 17"/>
                <a:gd name="T52" fmla="*/ 13 w 16"/>
                <a:gd name="T53" fmla="*/ 17 h 17"/>
                <a:gd name="T54" fmla="*/ 13 w 16"/>
                <a:gd name="T55" fmla="*/ 17 h 17"/>
                <a:gd name="T56" fmla="*/ 3 w 16"/>
                <a:gd name="T57" fmla="*/ 13 h 17"/>
                <a:gd name="T58" fmla="*/ 7 w 16"/>
                <a:gd name="T59" fmla="*/ 14 h 17"/>
                <a:gd name="T60" fmla="*/ 7 w 16"/>
                <a:gd name="T61" fmla="*/ 14 h 17"/>
                <a:gd name="T62" fmla="*/ 12 w 16"/>
                <a:gd name="T63" fmla="*/ 15 h 17"/>
                <a:gd name="T64" fmla="*/ 12 w 16"/>
                <a:gd name="T65" fmla="*/ 15 h 17"/>
                <a:gd name="T66" fmla="*/ 12 w 16"/>
                <a:gd name="T67" fmla="*/ 14 h 17"/>
                <a:gd name="T68" fmla="*/ 12 w 16"/>
                <a:gd name="T69" fmla="*/ 14 h 17"/>
                <a:gd name="T70" fmla="*/ 13 w 16"/>
                <a:gd name="T71" fmla="*/ 9 h 17"/>
                <a:gd name="T72" fmla="*/ 13 w 16"/>
                <a:gd name="T73" fmla="*/ 9 h 17"/>
                <a:gd name="T74" fmla="*/ 14 w 16"/>
                <a:gd name="T75" fmla="*/ 4 h 17"/>
                <a:gd name="T76" fmla="*/ 14 w 16"/>
                <a:gd name="T77" fmla="*/ 4 h 17"/>
                <a:gd name="T78" fmla="*/ 4 w 16"/>
                <a:gd name="T79" fmla="*/ 2 h 17"/>
                <a:gd name="T80" fmla="*/ 2 w 16"/>
                <a:gd name="T81" fmla="*/ 12 h 17"/>
                <a:gd name="T82" fmla="*/ 2 w 16"/>
                <a:gd name="T83" fmla="*/ 12 h 17"/>
                <a:gd name="T84" fmla="*/ 3 w 16"/>
                <a:gd name="T85" fmla="*/ 13 h 17"/>
                <a:gd name="T86" fmla="*/ 3 w 16"/>
                <a:gd name="T87" fmla="*/ 2 h 17"/>
                <a:gd name="T88" fmla="*/ 3 w 16"/>
                <a:gd name="T89" fmla="*/ 1 h 17"/>
                <a:gd name="T90" fmla="*/ 3 w 16"/>
                <a:gd name="T9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17">
                  <a:moveTo>
                    <a:pt x="13" y="17"/>
                  </a:moveTo>
                  <a:cubicBezTo>
                    <a:pt x="11" y="17"/>
                    <a:pt x="3" y="15"/>
                    <a:pt x="1" y="14"/>
                  </a:cubicBezTo>
                  <a:cubicBezTo>
                    <a:pt x="1" y="14"/>
                    <a:pt x="1" y="14"/>
                    <a:pt x="1" y="14"/>
                  </a:cubicBezTo>
                  <a:cubicBezTo>
                    <a:pt x="0" y="14"/>
                    <a:pt x="0" y="14"/>
                    <a:pt x="0" y="13"/>
                  </a:cubicBezTo>
                  <a:cubicBezTo>
                    <a:pt x="0" y="13"/>
                    <a:pt x="0" y="13"/>
                    <a:pt x="0" y="13"/>
                  </a:cubicBezTo>
                  <a:cubicBezTo>
                    <a:pt x="0" y="13"/>
                    <a:pt x="0" y="13"/>
                    <a:pt x="0" y="12"/>
                  </a:cubicBezTo>
                  <a:cubicBezTo>
                    <a:pt x="0" y="12"/>
                    <a:pt x="0" y="12"/>
                    <a:pt x="0" y="12"/>
                  </a:cubicBezTo>
                  <a:cubicBezTo>
                    <a:pt x="0" y="11"/>
                    <a:pt x="2" y="1"/>
                    <a:pt x="2" y="1"/>
                  </a:cubicBezTo>
                  <a:cubicBezTo>
                    <a:pt x="2" y="1"/>
                    <a:pt x="2" y="1"/>
                    <a:pt x="2" y="1"/>
                  </a:cubicBezTo>
                  <a:cubicBezTo>
                    <a:pt x="3" y="0"/>
                    <a:pt x="3" y="0"/>
                    <a:pt x="4" y="0"/>
                  </a:cubicBezTo>
                  <a:cubicBezTo>
                    <a:pt x="4" y="0"/>
                    <a:pt x="4" y="0"/>
                    <a:pt x="4" y="0"/>
                  </a:cubicBezTo>
                  <a:cubicBezTo>
                    <a:pt x="15" y="2"/>
                    <a:pt x="15" y="2"/>
                    <a:pt x="15" y="2"/>
                  </a:cubicBezTo>
                  <a:cubicBezTo>
                    <a:pt x="16" y="2"/>
                    <a:pt x="16" y="3"/>
                    <a:pt x="16" y="3"/>
                  </a:cubicBezTo>
                  <a:cubicBezTo>
                    <a:pt x="16" y="3"/>
                    <a:pt x="16" y="3"/>
                    <a:pt x="16" y="3"/>
                  </a:cubicBezTo>
                  <a:cubicBezTo>
                    <a:pt x="16" y="3"/>
                    <a:pt x="15" y="14"/>
                    <a:pt x="14" y="16"/>
                  </a:cubicBezTo>
                  <a:cubicBezTo>
                    <a:pt x="14" y="16"/>
                    <a:pt x="14" y="16"/>
                    <a:pt x="14" y="16"/>
                  </a:cubicBezTo>
                  <a:cubicBezTo>
                    <a:pt x="14" y="16"/>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3" y="13"/>
                  </a:moveTo>
                  <a:cubicBezTo>
                    <a:pt x="4" y="13"/>
                    <a:pt x="5" y="13"/>
                    <a:pt x="7" y="14"/>
                  </a:cubicBezTo>
                  <a:cubicBezTo>
                    <a:pt x="7" y="14"/>
                    <a:pt x="7" y="14"/>
                    <a:pt x="7" y="14"/>
                  </a:cubicBezTo>
                  <a:cubicBezTo>
                    <a:pt x="9" y="14"/>
                    <a:pt x="11" y="14"/>
                    <a:pt x="12" y="15"/>
                  </a:cubicBezTo>
                  <a:cubicBezTo>
                    <a:pt x="12" y="15"/>
                    <a:pt x="12" y="15"/>
                    <a:pt x="12" y="15"/>
                  </a:cubicBezTo>
                  <a:cubicBezTo>
                    <a:pt x="12" y="14"/>
                    <a:pt x="12" y="14"/>
                    <a:pt x="12" y="14"/>
                  </a:cubicBezTo>
                  <a:cubicBezTo>
                    <a:pt x="12" y="14"/>
                    <a:pt x="12" y="14"/>
                    <a:pt x="12" y="14"/>
                  </a:cubicBezTo>
                  <a:cubicBezTo>
                    <a:pt x="13" y="12"/>
                    <a:pt x="13" y="11"/>
                    <a:pt x="13" y="9"/>
                  </a:cubicBezTo>
                  <a:cubicBezTo>
                    <a:pt x="13" y="9"/>
                    <a:pt x="13" y="9"/>
                    <a:pt x="13" y="9"/>
                  </a:cubicBezTo>
                  <a:cubicBezTo>
                    <a:pt x="14" y="7"/>
                    <a:pt x="14" y="5"/>
                    <a:pt x="14" y="4"/>
                  </a:cubicBezTo>
                  <a:cubicBezTo>
                    <a:pt x="14" y="4"/>
                    <a:pt x="14" y="4"/>
                    <a:pt x="14" y="4"/>
                  </a:cubicBezTo>
                  <a:cubicBezTo>
                    <a:pt x="4" y="2"/>
                    <a:pt x="4" y="2"/>
                    <a:pt x="4" y="2"/>
                  </a:cubicBezTo>
                  <a:cubicBezTo>
                    <a:pt x="4" y="4"/>
                    <a:pt x="2" y="10"/>
                    <a:pt x="2" y="12"/>
                  </a:cubicBezTo>
                  <a:cubicBezTo>
                    <a:pt x="2" y="12"/>
                    <a:pt x="2" y="12"/>
                    <a:pt x="2" y="12"/>
                  </a:cubicBezTo>
                  <a:cubicBezTo>
                    <a:pt x="2" y="12"/>
                    <a:pt x="2" y="12"/>
                    <a:pt x="3" y="13"/>
                  </a:cubicBezTo>
                  <a:close/>
                  <a:moveTo>
                    <a:pt x="3" y="2"/>
                  </a:moveTo>
                  <a:cubicBezTo>
                    <a:pt x="3" y="1"/>
                    <a:pt x="3" y="1"/>
                    <a:pt x="3"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805">
              <a:extLst>
                <a:ext uri="{FF2B5EF4-FFF2-40B4-BE49-F238E27FC236}">
                  <a16:creationId xmlns:a16="http://schemas.microsoft.com/office/drawing/2014/main" id="{2DA7CC5A-07C5-4866-BF92-D1FFE68CF2EC}"/>
                </a:ext>
              </a:extLst>
            </p:cNvPr>
            <p:cNvSpPr>
              <a:spLocks noEditPoints="1"/>
            </p:cNvSpPr>
            <p:nvPr/>
          </p:nvSpPr>
          <p:spPr bwMode="auto">
            <a:xfrm rot="964014">
              <a:off x="8175366" y="1812329"/>
              <a:ext cx="83304" cy="89676"/>
            </a:xfrm>
            <a:custGeom>
              <a:avLst/>
              <a:gdLst>
                <a:gd name="T0" fmla="*/ 12 w 16"/>
                <a:gd name="T1" fmla="*/ 17 h 17"/>
                <a:gd name="T2" fmla="*/ 1 w 16"/>
                <a:gd name="T3" fmla="*/ 14 h 17"/>
                <a:gd name="T4" fmla="*/ 1 w 16"/>
                <a:gd name="T5" fmla="*/ 14 h 17"/>
                <a:gd name="T6" fmla="*/ 0 w 16"/>
                <a:gd name="T7" fmla="*/ 13 h 17"/>
                <a:gd name="T8" fmla="*/ 0 w 16"/>
                <a:gd name="T9" fmla="*/ 13 h 17"/>
                <a:gd name="T10" fmla="*/ 0 w 16"/>
                <a:gd name="T11" fmla="*/ 13 h 17"/>
                <a:gd name="T12" fmla="*/ 0 w 16"/>
                <a:gd name="T13" fmla="*/ 13 h 17"/>
                <a:gd name="T14" fmla="*/ 0 w 16"/>
                <a:gd name="T15" fmla="*/ 13 h 17"/>
                <a:gd name="T16" fmla="*/ 0 w 16"/>
                <a:gd name="T17" fmla="*/ 13 h 17"/>
                <a:gd name="T18" fmla="*/ 0 w 16"/>
                <a:gd name="T19" fmla="*/ 13 h 17"/>
                <a:gd name="T20" fmla="*/ 0 w 16"/>
                <a:gd name="T21" fmla="*/ 13 h 17"/>
                <a:gd name="T22" fmla="*/ 0 w 16"/>
                <a:gd name="T23" fmla="*/ 13 h 17"/>
                <a:gd name="T24" fmla="*/ 2 w 16"/>
                <a:gd name="T25" fmla="*/ 1 h 17"/>
                <a:gd name="T26" fmla="*/ 2 w 16"/>
                <a:gd name="T27" fmla="*/ 1 h 17"/>
                <a:gd name="T28" fmla="*/ 3 w 16"/>
                <a:gd name="T29" fmla="*/ 0 h 17"/>
                <a:gd name="T30" fmla="*/ 3 w 16"/>
                <a:gd name="T31" fmla="*/ 0 h 17"/>
                <a:gd name="T32" fmla="*/ 15 w 16"/>
                <a:gd name="T33" fmla="*/ 3 h 17"/>
                <a:gd name="T34" fmla="*/ 16 w 16"/>
                <a:gd name="T35" fmla="*/ 4 h 17"/>
                <a:gd name="T36" fmla="*/ 16 w 16"/>
                <a:gd name="T37" fmla="*/ 4 h 17"/>
                <a:gd name="T38" fmla="*/ 14 w 16"/>
                <a:gd name="T39" fmla="*/ 17 h 17"/>
                <a:gd name="T40" fmla="*/ 14 w 16"/>
                <a:gd name="T41" fmla="*/ 17 h 17"/>
                <a:gd name="T42" fmla="*/ 13 w 16"/>
                <a:gd name="T43" fmla="*/ 17 h 17"/>
                <a:gd name="T44" fmla="*/ 13 w 16"/>
                <a:gd name="T45" fmla="*/ 17 h 17"/>
                <a:gd name="T46" fmla="*/ 12 w 16"/>
                <a:gd name="T47" fmla="*/ 17 h 17"/>
                <a:gd name="T48" fmla="*/ 3 w 16"/>
                <a:gd name="T49" fmla="*/ 13 h 17"/>
                <a:gd name="T50" fmla="*/ 7 w 16"/>
                <a:gd name="T51" fmla="*/ 14 h 17"/>
                <a:gd name="T52" fmla="*/ 7 w 16"/>
                <a:gd name="T53" fmla="*/ 14 h 17"/>
                <a:gd name="T54" fmla="*/ 12 w 16"/>
                <a:gd name="T55" fmla="*/ 15 h 17"/>
                <a:gd name="T56" fmla="*/ 12 w 16"/>
                <a:gd name="T57" fmla="*/ 15 h 17"/>
                <a:gd name="T58" fmla="*/ 12 w 16"/>
                <a:gd name="T59" fmla="*/ 14 h 17"/>
                <a:gd name="T60" fmla="*/ 12 w 16"/>
                <a:gd name="T61" fmla="*/ 14 h 17"/>
                <a:gd name="T62" fmla="*/ 13 w 16"/>
                <a:gd name="T63" fmla="*/ 10 h 17"/>
                <a:gd name="T64" fmla="*/ 13 w 16"/>
                <a:gd name="T65" fmla="*/ 10 h 17"/>
                <a:gd name="T66" fmla="*/ 14 w 16"/>
                <a:gd name="T67" fmla="*/ 4 h 17"/>
                <a:gd name="T68" fmla="*/ 14 w 16"/>
                <a:gd name="T69" fmla="*/ 4 h 17"/>
                <a:gd name="T70" fmla="*/ 4 w 16"/>
                <a:gd name="T71" fmla="*/ 3 h 17"/>
                <a:gd name="T72" fmla="*/ 2 w 16"/>
                <a:gd name="T73" fmla="*/ 13 h 17"/>
                <a:gd name="T74" fmla="*/ 2 w 16"/>
                <a:gd name="T75" fmla="*/ 13 h 17"/>
                <a:gd name="T76" fmla="*/ 3 w 16"/>
                <a:gd name="T77" fmla="*/ 13 h 17"/>
                <a:gd name="T78" fmla="*/ 3 w 16"/>
                <a:gd name="T79" fmla="*/ 2 h 17"/>
                <a:gd name="T80" fmla="*/ 3 w 16"/>
                <a:gd name="T81" fmla="*/ 1 h 17"/>
                <a:gd name="T82" fmla="*/ 3 w 16"/>
                <a:gd name="T8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17">
                  <a:moveTo>
                    <a:pt x="12" y="17"/>
                  </a:moveTo>
                  <a:cubicBezTo>
                    <a:pt x="11" y="17"/>
                    <a:pt x="3" y="16"/>
                    <a:pt x="1" y="14"/>
                  </a:cubicBezTo>
                  <a:cubicBezTo>
                    <a:pt x="1" y="14"/>
                    <a:pt x="1" y="14"/>
                    <a:pt x="1"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1"/>
                    <a:pt x="2" y="1"/>
                    <a:pt x="2" y="1"/>
                  </a:cubicBezTo>
                  <a:cubicBezTo>
                    <a:pt x="2" y="1"/>
                    <a:pt x="2" y="1"/>
                    <a:pt x="2" y="1"/>
                  </a:cubicBezTo>
                  <a:cubicBezTo>
                    <a:pt x="2" y="1"/>
                    <a:pt x="3" y="0"/>
                    <a:pt x="3" y="0"/>
                  </a:cubicBezTo>
                  <a:cubicBezTo>
                    <a:pt x="3" y="0"/>
                    <a:pt x="3" y="0"/>
                    <a:pt x="3" y="0"/>
                  </a:cubicBezTo>
                  <a:cubicBezTo>
                    <a:pt x="15" y="3"/>
                    <a:pt x="15" y="3"/>
                    <a:pt x="15" y="3"/>
                  </a:cubicBezTo>
                  <a:cubicBezTo>
                    <a:pt x="16" y="3"/>
                    <a:pt x="16" y="3"/>
                    <a:pt x="16" y="4"/>
                  </a:cubicBezTo>
                  <a:cubicBezTo>
                    <a:pt x="16" y="4"/>
                    <a:pt x="16" y="4"/>
                    <a:pt x="16" y="4"/>
                  </a:cubicBezTo>
                  <a:cubicBezTo>
                    <a:pt x="16" y="4"/>
                    <a:pt x="14" y="15"/>
                    <a:pt x="14" y="17"/>
                  </a:cubicBezTo>
                  <a:cubicBezTo>
                    <a:pt x="14" y="17"/>
                    <a:pt x="14" y="17"/>
                    <a:pt x="14" y="17"/>
                  </a:cubicBezTo>
                  <a:cubicBezTo>
                    <a:pt x="14" y="17"/>
                    <a:pt x="14" y="17"/>
                    <a:pt x="13" y="17"/>
                  </a:cubicBezTo>
                  <a:cubicBezTo>
                    <a:pt x="13" y="17"/>
                    <a:pt x="13" y="17"/>
                    <a:pt x="13" y="17"/>
                  </a:cubicBezTo>
                  <a:cubicBezTo>
                    <a:pt x="13" y="17"/>
                    <a:pt x="13" y="17"/>
                    <a:pt x="12" y="17"/>
                  </a:cubicBezTo>
                  <a:close/>
                  <a:moveTo>
                    <a:pt x="3" y="13"/>
                  </a:moveTo>
                  <a:cubicBezTo>
                    <a:pt x="4" y="13"/>
                    <a:pt x="5" y="14"/>
                    <a:pt x="7" y="14"/>
                  </a:cubicBezTo>
                  <a:cubicBezTo>
                    <a:pt x="7" y="14"/>
                    <a:pt x="7" y="14"/>
                    <a:pt x="7" y="14"/>
                  </a:cubicBezTo>
                  <a:cubicBezTo>
                    <a:pt x="9" y="15"/>
                    <a:pt x="11" y="15"/>
                    <a:pt x="12" y="15"/>
                  </a:cubicBezTo>
                  <a:cubicBezTo>
                    <a:pt x="12" y="15"/>
                    <a:pt x="12" y="15"/>
                    <a:pt x="12" y="15"/>
                  </a:cubicBezTo>
                  <a:cubicBezTo>
                    <a:pt x="12" y="15"/>
                    <a:pt x="12" y="14"/>
                    <a:pt x="12" y="14"/>
                  </a:cubicBezTo>
                  <a:cubicBezTo>
                    <a:pt x="12" y="14"/>
                    <a:pt x="12" y="14"/>
                    <a:pt x="12" y="14"/>
                  </a:cubicBezTo>
                  <a:cubicBezTo>
                    <a:pt x="13" y="13"/>
                    <a:pt x="13" y="11"/>
                    <a:pt x="13" y="10"/>
                  </a:cubicBezTo>
                  <a:cubicBezTo>
                    <a:pt x="13" y="10"/>
                    <a:pt x="13" y="10"/>
                    <a:pt x="13" y="10"/>
                  </a:cubicBezTo>
                  <a:cubicBezTo>
                    <a:pt x="13" y="8"/>
                    <a:pt x="14" y="6"/>
                    <a:pt x="14" y="4"/>
                  </a:cubicBezTo>
                  <a:cubicBezTo>
                    <a:pt x="14" y="4"/>
                    <a:pt x="14" y="4"/>
                    <a:pt x="14" y="4"/>
                  </a:cubicBezTo>
                  <a:cubicBezTo>
                    <a:pt x="4" y="3"/>
                    <a:pt x="4" y="3"/>
                    <a:pt x="4" y="3"/>
                  </a:cubicBezTo>
                  <a:cubicBezTo>
                    <a:pt x="3" y="5"/>
                    <a:pt x="2" y="11"/>
                    <a:pt x="2" y="13"/>
                  </a:cubicBezTo>
                  <a:cubicBezTo>
                    <a:pt x="2" y="13"/>
                    <a:pt x="2" y="13"/>
                    <a:pt x="2" y="13"/>
                  </a:cubicBezTo>
                  <a:cubicBezTo>
                    <a:pt x="2" y="13"/>
                    <a:pt x="2" y="13"/>
                    <a:pt x="3" y="13"/>
                  </a:cubicBezTo>
                  <a:close/>
                  <a:moveTo>
                    <a:pt x="3" y="2"/>
                  </a:moveTo>
                  <a:cubicBezTo>
                    <a:pt x="3" y="1"/>
                    <a:pt x="3" y="1"/>
                    <a:pt x="3"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806">
              <a:extLst>
                <a:ext uri="{FF2B5EF4-FFF2-40B4-BE49-F238E27FC236}">
                  <a16:creationId xmlns:a16="http://schemas.microsoft.com/office/drawing/2014/main" id="{8335C8AD-EE56-4674-963A-12B562879ECD}"/>
                </a:ext>
              </a:extLst>
            </p:cNvPr>
            <p:cNvSpPr>
              <a:spLocks noEditPoints="1"/>
            </p:cNvSpPr>
            <p:nvPr/>
          </p:nvSpPr>
          <p:spPr bwMode="auto">
            <a:xfrm rot="964014">
              <a:off x="8374865" y="1720518"/>
              <a:ext cx="83304" cy="91919"/>
            </a:xfrm>
            <a:custGeom>
              <a:avLst/>
              <a:gdLst>
                <a:gd name="T0" fmla="*/ 13 w 16"/>
                <a:gd name="T1" fmla="*/ 17 h 17"/>
                <a:gd name="T2" fmla="*/ 13 w 16"/>
                <a:gd name="T3" fmla="*/ 17 h 17"/>
                <a:gd name="T4" fmla="*/ 13 w 16"/>
                <a:gd name="T5" fmla="*/ 17 h 17"/>
                <a:gd name="T6" fmla="*/ 1 w 16"/>
                <a:gd name="T7" fmla="*/ 14 h 17"/>
                <a:gd name="T8" fmla="*/ 1 w 16"/>
                <a:gd name="T9" fmla="*/ 14 h 17"/>
                <a:gd name="T10" fmla="*/ 0 w 16"/>
                <a:gd name="T11" fmla="*/ 13 h 17"/>
                <a:gd name="T12" fmla="*/ 0 w 16"/>
                <a:gd name="T13" fmla="*/ 13 h 17"/>
                <a:gd name="T14" fmla="*/ 0 w 16"/>
                <a:gd name="T15" fmla="*/ 12 h 17"/>
                <a:gd name="T16" fmla="*/ 0 w 16"/>
                <a:gd name="T17" fmla="*/ 12 h 17"/>
                <a:gd name="T18" fmla="*/ 3 w 16"/>
                <a:gd name="T19" fmla="*/ 1 h 17"/>
                <a:gd name="T20" fmla="*/ 3 w 16"/>
                <a:gd name="T21" fmla="*/ 1 h 17"/>
                <a:gd name="T22" fmla="*/ 4 w 16"/>
                <a:gd name="T23" fmla="*/ 0 h 17"/>
                <a:gd name="T24" fmla="*/ 4 w 16"/>
                <a:gd name="T25" fmla="*/ 0 h 17"/>
                <a:gd name="T26" fmla="*/ 15 w 16"/>
                <a:gd name="T27" fmla="*/ 2 h 17"/>
                <a:gd name="T28" fmla="*/ 16 w 16"/>
                <a:gd name="T29" fmla="*/ 3 h 17"/>
                <a:gd name="T30" fmla="*/ 16 w 16"/>
                <a:gd name="T31" fmla="*/ 3 h 17"/>
                <a:gd name="T32" fmla="*/ 14 w 16"/>
                <a:gd name="T33" fmla="*/ 16 h 17"/>
                <a:gd name="T34" fmla="*/ 14 w 16"/>
                <a:gd name="T35" fmla="*/ 16 h 17"/>
                <a:gd name="T36" fmla="*/ 13 w 16"/>
                <a:gd name="T37" fmla="*/ 17 h 17"/>
                <a:gd name="T38" fmla="*/ 13 w 16"/>
                <a:gd name="T39" fmla="*/ 17 h 17"/>
                <a:gd name="T40" fmla="*/ 13 w 16"/>
                <a:gd name="T41" fmla="*/ 17 h 17"/>
                <a:gd name="T42" fmla="*/ 3 w 16"/>
                <a:gd name="T43" fmla="*/ 13 h 17"/>
                <a:gd name="T44" fmla="*/ 7 w 16"/>
                <a:gd name="T45" fmla="*/ 14 h 17"/>
                <a:gd name="T46" fmla="*/ 7 w 16"/>
                <a:gd name="T47" fmla="*/ 14 h 17"/>
                <a:gd name="T48" fmla="*/ 12 w 16"/>
                <a:gd name="T49" fmla="*/ 15 h 17"/>
                <a:gd name="T50" fmla="*/ 12 w 16"/>
                <a:gd name="T51" fmla="*/ 15 h 17"/>
                <a:gd name="T52" fmla="*/ 13 w 16"/>
                <a:gd name="T53" fmla="*/ 14 h 17"/>
                <a:gd name="T54" fmla="*/ 13 w 16"/>
                <a:gd name="T55" fmla="*/ 14 h 17"/>
                <a:gd name="T56" fmla="*/ 13 w 16"/>
                <a:gd name="T57" fmla="*/ 9 h 17"/>
                <a:gd name="T58" fmla="*/ 13 w 16"/>
                <a:gd name="T59" fmla="*/ 9 h 17"/>
                <a:gd name="T60" fmla="*/ 14 w 16"/>
                <a:gd name="T61" fmla="*/ 4 h 17"/>
                <a:gd name="T62" fmla="*/ 14 w 16"/>
                <a:gd name="T63" fmla="*/ 4 h 17"/>
                <a:gd name="T64" fmla="*/ 4 w 16"/>
                <a:gd name="T65" fmla="*/ 2 h 17"/>
                <a:gd name="T66" fmla="*/ 2 w 16"/>
                <a:gd name="T67" fmla="*/ 12 h 17"/>
                <a:gd name="T68" fmla="*/ 2 w 16"/>
                <a:gd name="T69" fmla="*/ 12 h 17"/>
                <a:gd name="T70" fmla="*/ 3 w 16"/>
                <a:gd name="T71" fmla="*/ 13 h 17"/>
                <a:gd name="T72" fmla="*/ 3 w 16"/>
                <a:gd name="T73" fmla="*/ 2 h 17"/>
                <a:gd name="T74" fmla="*/ 4 w 16"/>
                <a:gd name="T75" fmla="*/ 1 h 17"/>
                <a:gd name="T76" fmla="*/ 3 w 16"/>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7">
                  <a:moveTo>
                    <a:pt x="13" y="17"/>
                  </a:moveTo>
                  <a:cubicBezTo>
                    <a:pt x="13" y="17"/>
                    <a:pt x="13" y="17"/>
                    <a:pt x="13" y="17"/>
                  </a:cubicBezTo>
                  <a:cubicBezTo>
                    <a:pt x="13" y="17"/>
                    <a:pt x="13" y="17"/>
                    <a:pt x="13" y="17"/>
                  </a:cubicBezTo>
                  <a:cubicBezTo>
                    <a:pt x="11" y="17"/>
                    <a:pt x="3" y="15"/>
                    <a:pt x="1" y="14"/>
                  </a:cubicBezTo>
                  <a:cubicBezTo>
                    <a:pt x="1" y="14"/>
                    <a:pt x="1" y="14"/>
                    <a:pt x="1" y="14"/>
                  </a:cubicBezTo>
                  <a:cubicBezTo>
                    <a:pt x="1" y="14"/>
                    <a:pt x="0" y="14"/>
                    <a:pt x="0" y="13"/>
                  </a:cubicBezTo>
                  <a:cubicBezTo>
                    <a:pt x="0" y="13"/>
                    <a:pt x="0" y="13"/>
                    <a:pt x="0" y="13"/>
                  </a:cubicBezTo>
                  <a:cubicBezTo>
                    <a:pt x="0" y="13"/>
                    <a:pt x="0" y="13"/>
                    <a:pt x="0" y="12"/>
                  </a:cubicBezTo>
                  <a:cubicBezTo>
                    <a:pt x="0" y="12"/>
                    <a:pt x="0" y="12"/>
                    <a:pt x="0" y="12"/>
                  </a:cubicBezTo>
                  <a:cubicBezTo>
                    <a:pt x="0" y="11"/>
                    <a:pt x="3" y="1"/>
                    <a:pt x="3" y="1"/>
                  </a:cubicBezTo>
                  <a:cubicBezTo>
                    <a:pt x="3" y="1"/>
                    <a:pt x="3" y="1"/>
                    <a:pt x="3" y="1"/>
                  </a:cubicBezTo>
                  <a:cubicBezTo>
                    <a:pt x="3" y="0"/>
                    <a:pt x="3" y="0"/>
                    <a:pt x="4" y="0"/>
                  </a:cubicBezTo>
                  <a:cubicBezTo>
                    <a:pt x="4" y="0"/>
                    <a:pt x="4" y="0"/>
                    <a:pt x="4" y="0"/>
                  </a:cubicBezTo>
                  <a:cubicBezTo>
                    <a:pt x="15" y="2"/>
                    <a:pt x="15" y="2"/>
                    <a:pt x="15" y="2"/>
                  </a:cubicBezTo>
                  <a:cubicBezTo>
                    <a:pt x="16" y="2"/>
                    <a:pt x="16" y="3"/>
                    <a:pt x="16" y="3"/>
                  </a:cubicBezTo>
                  <a:cubicBezTo>
                    <a:pt x="16" y="3"/>
                    <a:pt x="16" y="3"/>
                    <a:pt x="16" y="3"/>
                  </a:cubicBezTo>
                  <a:cubicBezTo>
                    <a:pt x="16" y="3"/>
                    <a:pt x="15" y="14"/>
                    <a:pt x="14" y="16"/>
                  </a:cubicBezTo>
                  <a:cubicBezTo>
                    <a:pt x="14" y="16"/>
                    <a:pt x="14" y="16"/>
                    <a:pt x="14" y="16"/>
                  </a:cubicBezTo>
                  <a:cubicBezTo>
                    <a:pt x="14" y="16"/>
                    <a:pt x="14" y="17"/>
                    <a:pt x="13" y="17"/>
                  </a:cubicBezTo>
                  <a:cubicBezTo>
                    <a:pt x="13" y="17"/>
                    <a:pt x="13" y="17"/>
                    <a:pt x="13" y="17"/>
                  </a:cubicBezTo>
                  <a:cubicBezTo>
                    <a:pt x="13" y="17"/>
                    <a:pt x="13" y="17"/>
                    <a:pt x="13" y="17"/>
                  </a:cubicBezTo>
                  <a:close/>
                  <a:moveTo>
                    <a:pt x="3" y="13"/>
                  </a:moveTo>
                  <a:cubicBezTo>
                    <a:pt x="4" y="13"/>
                    <a:pt x="5" y="13"/>
                    <a:pt x="7" y="14"/>
                  </a:cubicBezTo>
                  <a:cubicBezTo>
                    <a:pt x="7" y="14"/>
                    <a:pt x="7" y="14"/>
                    <a:pt x="7" y="14"/>
                  </a:cubicBezTo>
                  <a:cubicBezTo>
                    <a:pt x="9" y="14"/>
                    <a:pt x="11" y="15"/>
                    <a:pt x="12" y="15"/>
                  </a:cubicBezTo>
                  <a:cubicBezTo>
                    <a:pt x="12" y="15"/>
                    <a:pt x="12" y="15"/>
                    <a:pt x="12" y="15"/>
                  </a:cubicBezTo>
                  <a:cubicBezTo>
                    <a:pt x="12" y="14"/>
                    <a:pt x="12" y="14"/>
                    <a:pt x="13" y="14"/>
                  </a:cubicBezTo>
                  <a:cubicBezTo>
                    <a:pt x="13" y="14"/>
                    <a:pt x="13" y="14"/>
                    <a:pt x="13" y="14"/>
                  </a:cubicBezTo>
                  <a:cubicBezTo>
                    <a:pt x="13" y="12"/>
                    <a:pt x="13" y="11"/>
                    <a:pt x="13" y="9"/>
                  </a:cubicBezTo>
                  <a:cubicBezTo>
                    <a:pt x="13" y="9"/>
                    <a:pt x="13" y="9"/>
                    <a:pt x="13" y="9"/>
                  </a:cubicBezTo>
                  <a:cubicBezTo>
                    <a:pt x="14" y="7"/>
                    <a:pt x="14" y="5"/>
                    <a:pt x="14" y="4"/>
                  </a:cubicBezTo>
                  <a:cubicBezTo>
                    <a:pt x="14" y="4"/>
                    <a:pt x="14" y="4"/>
                    <a:pt x="14" y="4"/>
                  </a:cubicBezTo>
                  <a:cubicBezTo>
                    <a:pt x="4" y="2"/>
                    <a:pt x="4" y="2"/>
                    <a:pt x="4" y="2"/>
                  </a:cubicBezTo>
                  <a:cubicBezTo>
                    <a:pt x="4" y="4"/>
                    <a:pt x="2" y="10"/>
                    <a:pt x="2" y="12"/>
                  </a:cubicBezTo>
                  <a:cubicBezTo>
                    <a:pt x="2" y="12"/>
                    <a:pt x="2" y="12"/>
                    <a:pt x="2" y="12"/>
                  </a:cubicBezTo>
                  <a:cubicBezTo>
                    <a:pt x="2" y="12"/>
                    <a:pt x="3" y="13"/>
                    <a:pt x="3" y="13"/>
                  </a:cubicBezTo>
                  <a:close/>
                  <a:moveTo>
                    <a:pt x="3" y="2"/>
                  </a:moveTo>
                  <a:cubicBezTo>
                    <a:pt x="4" y="1"/>
                    <a:pt x="4" y="1"/>
                    <a:pt x="4" y="1"/>
                  </a:cubicBezTo>
                  <a:cubicBezTo>
                    <a:pt x="3" y="2"/>
                    <a:pt x="3" y="2"/>
                    <a:pt x="3"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807">
              <a:extLst>
                <a:ext uri="{FF2B5EF4-FFF2-40B4-BE49-F238E27FC236}">
                  <a16:creationId xmlns:a16="http://schemas.microsoft.com/office/drawing/2014/main" id="{22ADFA86-68A7-49BE-B4E1-2BE1A49B429C}"/>
                </a:ext>
              </a:extLst>
            </p:cNvPr>
            <p:cNvSpPr>
              <a:spLocks noEditPoints="1"/>
            </p:cNvSpPr>
            <p:nvPr/>
          </p:nvSpPr>
          <p:spPr bwMode="auto">
            <a:xfrm rot="964014">
              <a:off x="8310301" y="1874523"/>
              <a:ext cx="83304" cy="89676"/>
            </a:xfrm>
            <a:custGeom>
              <a:avLst/>
              <a:gdLst>
                <a:gd name="T0" fmla="*/ 13 w 16"/>
                <a:gd name="T1" fmla="*/ 17 h 17"/>
                <a:gd name="T2" fmla="*/ 13 w 16"/>
                <a:gd name="T3" fmla="*/ 17 h 17"/>
                <a:gd name="T4" fmla="*/ 13 w 16"/>
                <a:gd name="T5" fmla="*/ 17 h 17"/>
                <a:gd name="T6" fmla="*/ 1 w 16"/>
                <a:gd name="T7" fmla="*/ 14 h 17"/>
                <a:gd name="T8" fmla="*/ 1 w 16"/>
                <a:gd name="T9" fmla="*/ 14 h 17"/>
                <a:gd name="T10" fmla="*/ 0 w 16"/>
                <a:gd name="T11" fmla="*/ 13 h 17"/>
                <a:gd name="T12" fmla="*/ 0 w 16"/>
                <a:gd name="T13" fmla="*/ 13 h 17"/>
                <a:gd name="T14" fmla="*/ 0 w 16"/>
                <a:gd name="T15" fmla="*/ 13 h 17"/>
                <a:gd name="T16" fmla="*/ 0 w 16"/>
                <a:gd name="T17" fmla="*/ 13 h 17"/>
                <a:gd name="T18" fmla="*/ 3 w 16"/>
                <a:gd name="T19" fmla="*/ 1 h 17"/>
                <a:gd name="T20" fmla="*/ 3 w 16"/>
                <a:gd name="T21" fmla="*/ 1 h 17"/>
                <a:gd name="T22" fmla="*/ 4 w 16"/>
                <a:gd name="T23" fmla="*/ 0 h 17"/>
                <a:gd name="T24" fmla="*/ 4 w 16"/>
                <a:gd name="T25" fmla="*/ 0 h 17"/>
                <a:gd name="T26" fmla="*/ 15 w 16"/>
                <a:gd name="T27" fmla="*/ 3 h 17"/>
                <a:gd name="T28" fmla="*/ 16 w 16"/>
                <a:gd name="T29" fmla="*/ 4 h 17"/>
                <a:gd name="T30" fmla="*/ 16 w 16"/>
                <a:gd name="T31" fmla="*/ 4 h 17"/>
                <a:gd name="T32" fmla="*/ 14 w 16"/>
                <a:gd name="T33" fmla="*/ 16 h 17"/>
                <a:gd name="T34" fmla="*/ 14 w 16"/>
                <a:gd name="T35" fmla="*/ 16 h 17"/>
                <a:gd name="T36" fmla="*/ 13 w 16"/>
                <a:gd name="T37" fmla="*/ 17 h 17"/>
                <a:gd name="T38" fmla="*/ 13 w 16"/>
                <a:gd name="T39" fmla="*/ 17 h 17"/>
                <a:gd name="T40" fmla="*/ 13 w 16"/>
                <a:gd name="T41" fmla="*/ 17 h 17"/>
                <a:gd name="T42" fmla="*/ 13 w 16"/>
                <a:gd name="T43" fmla="*/ 17 h 17"/>
                <a:gd name="T44" fmla="*/ 13 w 16"/>
                <a:gd name="T45" fmla="*/ 17 h 17"/>
                <a:gd name="T46" fmla="*/ 13 w 16"/>
                <a:gd name="T47" fmla="*/ 17 h 17"/>
                <a:gd name="T48" fmla="*/ 13 w 16"/>
                <a:gd name="T49" fmla="*/ 17 h 17"/>
                <a:gd name="T50" fmla="*/ 13 w 16"/>
                <a:gd name="T51" fmla="*/ 17 h 17"/>
                <a:gd name="T52" fmla="*/ 13 w 16"/>
                <a:gd name="T53" fmla="*/ 17 h 17"/>
                <a:gd name="T54" fmla="*/ 13 w 16"/>
                <a:gd name="T55" fmla="*/ 17 h 17"/>
                <a:gd name="T56" fmla="*/ 13 w 16"/>
                <a:gd name="T57" fmla="*/ 15 h 17"/>
                <a:gd name="T58" fmla="*/ 13 w 16"/>
                <a:gd name="T59" fmla="*/ 15 h 17"/>
                <a:gd name="T60" fmla="*/ 13 w 16"/>
                <a:gd name="T61" fmla="*/ 15 h 17"/>
                <a:gd name="T62" fmla="*/ 13 w 16"/>
                <a:gd name="T63" fmla="*/ 15 h 17"/>
                <a:gd name="T64" fmla="*/ 3 w 16"/>
                <a:gd name="T65" fmla="*/ 13 h 17"/>
                <a:gd name="T66" fmla="*/ 7 w 16"/>
                <a:gd name="T67" fmla="*/ 14 h 17"/>
                <a:gd name="T68" fmla="*/ 7 w 16"/>
                <a:gd name="T69" fmla="*/ 14 h 17"/>
                <a:gd name="T70" fmla="*/ 12 w 16"/>
                <a:gd name="T71" fmla="*/ 15 h 17"/>
                <a:gd name="T72" fmla="*/ 12 w 16"/>
                <a:gd name="T73" fmla="*/ 15 h 17"/>
                <a:gd name="T74" fmla="*/ 13 w 16"/>
                <a:gd name="T75" fmla="*/ 14 h 17"/>
                <a:gd name="T76" fmla="*/ 13 w 16"/>
                <a:gd name="T77" fmla="*/ 14 h 17"/>
                <a:gd name="T78" fmla="*/ 13 w 16"/>
                <a:gd name="T79" fmla="*/ 10 h 17"/>
                <a:gd name="T80" fmla="*/ 13 w 16"/>
                <a:gd name="T81" fmla="*/ 10 h 17"/>
                <a:gd name="T82" fmla="*/ 14 w 16"/>
                <a:gd name="T83" fmla="*/ 4 h 17"/>
                <a:gd name="T84" fmla="*/ 14 w 16"/>
                <a:gd name="T85" fmla="*/ 4 h 17"/>
                <a:gd name="T86" fmla="*/ 4 w 16"/>
                <a:gd name="T87" fmla="*/ 3 h 17"/>
                <a:gd name="T88" fmla="*/ 2 w 16"/>
                <a:gd name="T89" fmla="*/ 13 h 17"/>
                <a:gd name="T90" fmla="*/ 2 w 16"/>
                <a:gd name="T91" fmla="*/ 13 h 17"/>
                <a:gd name="T92" fmla="*/ 3 w 16"/>
                <a:gd name="T93" fmla="*/ 13 h 17"/>
                <a:gd name="T94" fmla="*/ 3 w 16"/>
                <a:gd name="T95" fmla="*/ 2 h 17"/>
                <a:gd name="T96" fmla="*/ 4 w 16"/>
                <a:gd name="T97" fmla="*/ 1 h 17"/>
                <a:gd name="T98" fmla="*/ 3 w 16"/>
                <a:gd name="T9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7">
                  <a:moveTo>
                    <a:pt x="13" y="17"/>
                  </a:moveTo>
                  <a:cubicBezTo>
                    <a:pt x="13" y="17"/>
                    <a:pt x="13" y="17"/>
                    <a:pt x="13" y="17"/>
                  </a:cubicBezTo>
                  <a:cubicBezTo>
                    <a:pt x="13" y="17"/>
                    <a:pt x="13" y="17"/>
                    <a:pt x="13" y="17"/>
                  </a:cubicBezTo>
                  <a:cubicBezTo>
                    <a:pt x="12" y="17"/>
                    <a:pt x="4" y="16"/>
                    <a:pt x="1" y="14"/>
                  </a:cubicBezTo>
                  <a:cubicBezTo>
                    <a:pt x="1" y="14"/>
                    <a:pt x="1" y="14"/>
                    <a:pt x="1" y="14"/>
                  </a:cubicBezTo>
                  <a:cubicBezTo>
                    <a:pt x="1" y="14"/>
                    <a:pt x="0" y="14"/>
                    <a:pt x="0" y="13"/>
                  </a:cubicBezTo>
                  <a:cubicBezTo>
                    <a:pt x="0" y="13"/>
                    <a:pt x="0" y="13"/>
                    <a:pt x="0" y="13"/>
                  </a:cubicBezTo>
                  <a:cubicBezTo>
                    <a:pt x="0" y="13"/>
                    <a:pt x="0" y="13"/>
                    <a:pt x="0" y="13"/>
                  </a:cubicBezTo>
                  <a:cubicBezTo>
                    <a:pt x="0" y="13"/>
                    <a:pt x="0" y="13"/>
                    <a:pt x="0" y="13"/>
                  </a:cubicBezTo>
                  <a:cubicBezTo>
                    <a:pt x="0" y="11"/>
                    <a:pt x="3" y="1"/>
                    <a:pt x="3" y="1"/>
                  </a:cubicBezTo>
                  <a:cubicBezTo>
                    <a:pt x="3" y="1"/>
                    <a:pt x="3" y="1"/>
                    <a:pt x="3" y="1"/>
                  </a:cubicBezTo>
                  <a:cubicBezTo>
                    <a:pt x="3" y="1"/>
                    <a:pt x="3" y="0"/>
                    <a:pt x="4" y="0"/>
                  </a:cubicBezTo>
                  <a:cubicBezTo>
                    <a:pt x="4" y="0"/>
                    <a:pt x="4" y="0"/>
                    <a:pt x="4" y="0"/>
                  </a:cubicBezTo>
                  <a:cubicBezTo>
                    <a:pt x="15" y="3"/>
                    <a:pt x="15" y="3"/>
                    <a:pt x="15" y="3"/>
                  </a:cubicBezTo>
                  <a:cubicBezTo>
                    <a:pt x="16" y="3"/>
                    <a:pt x="16" y="3"/>
                    <a:pt x="16" y="4"/>
                  </a:cubicBezTo>
                  <a:cubicBezTo>
                    <a:pt x="16" y="4"/>
                    <a:pt x="16" y="4"/>
                    <a:pt x="16" y="4"/>
                  </a:cubicBezTo>
                  <a:cubicBezTo>
                    <a:pt x="16" y="4"/>
                    <a:pt x="15" y="15"/>
                    <a:pt x="14" y="16"/>
                  </a:cubicBezTo>
                  <a:cubicBezTo>
                    <a:pt x="14" y="16"/>
                    <a:pt x="14" y="16"/>
                    <a:pt x="14" y="16"/>
                  </a:cubicBezTo>
                  <a:cubicBezTo>
                    <a:pt x="14" y="17"/>
                    <a:pt x="14"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lose/>
                  <a:moveTo>
                    <a:pt x="13" y="15"/>
                  </a:moveTo>
                  <a:cubicBezTo>
                    <a:pt x="13" y="15"/>
                    <a:pt x="13" y="15"/>
                    <a:pt x="13" y="15"/>
                  </a:cubicBezTo>
                  <a:cubicBezTo>
                    <a:pt x="13" y="15"/>
                    <a:pt x="13" y="15"/>
                    <a:pt x="13" y="15"/>
                  </a:cubicBezTo>
                  <a:cubicBezTo>
                    <a:pt x="13" y="15"/>
                    <a:pt x="13" y="15"/>
                    <a:pt x="13" y="15"/>
                  </a:cubicBezTo>
                  <a:close/>
                  <a:moveTo>
                    <a:pt x="3" y="13"/>
                  </a:moveTo>
                  <a:cubicBezTo>
                    <a:pt x="4" y="13"/>
                    <a:pt x="5" y="14"/>
                    <a:pt x="7" y="14"/>
                  </a:cubicBezTo>
                  <a:cubicBezTo>
                    <a:pt x="7" y="14"/>
                    <a:pt x="7" y="14"/>
                    <a:pt x="7" y="14"/>
                  </a:cubicBezTo>
                  <a:cubicBezTo>
                    <a:pt x="9" y="14"/>
                    <a:pt x="11" y="15"/>
                    <a:pt x="12" y="15"/>
                  </a:cubicBezTo>
                  <a:cubicBezTo>
                    <a:pt x="12" y="15"/>
                    <a:pt x="12" y="15"/>
                    <a:pt x="12" y="15"/>
                  </a:cubicBezTo>
                  <a:cubicBezTo>
                    <a:pt x="12" y="15"/>
                    <a:pt x="12" y="14"/>
                    <a:pt x="13" y="14"/>
                  </a:cubicBezTo>
                  <a:cubicBezTo>
                    <a:pt x="13" y="14"/>
                    <a:pt x="13" y="14"/>
                    <a:pt x="13" y="14"/>
                  </a:cubicBezTo>
                  <a:cubicBezTo>
                    <a:pt x="13" y="13"/>
                    <a:pt x="13" y="11"/>
                    <a:pt x="13" y="10"/>
                  </a:cubicBezTo>
                  <a:cubicBezTo>
                    <a:pt x="13" y="10"/>
                    <a:pt x="13" y="10"/>
                    <a:pt x="13" y="10"/>
                  </a:cubicBezTo>
                  <a:cubicBezTo>
                    <a:pt x="14" y="8"/>
                    <a:pt x="14" y="5"/>
                    <a:pt x="14" y="4"/>
                  </a:cubicBezTo>
                  <a:cubicBezTo>
                    <a:pt x="14" y="4"/>
                    <a:pt x="14" y="4"/>
                    <a:pt x="14" y="4"/>
                  </a:cubicBezTo>
                  <a:cubicBezTo>
                    <a:pt x="4" y="3"/>
                    <a:pt x="4" y="3"/>
                    <a:pt x="4" y="3"/>
                  </a:cubicBezTo>
                  <a:cubicBezTo>
                    <a:pt x="4" y="5"/>
                    <a:pt x="2" y="11"/>
                    <a:pt x="2" y="13"/>
                  </a:cubicBezTo>
                  <a:cubicBezTo>
                    <a:pt x="2" y="13"/>
                    <a:pt x="2" y="13"/>
                    <a:pt x="2" y="13"/>
                  </a:cubicBezTo>
                  <a:cubicBezTo>
                    <a:pt x="2" y="13"/>
                    <a:pt x="3" y="13"/>
                    <a:pt x="3" y="13"/>
                  </a:cubicBezTo>
                  <a:close/>
                  <a:moveTo>
                    <a:pt x="3" y="2"/>
                  </a:moveTo>
                  <a:cubicBezTo>
                    <a:pt x="4" y="1"/>
                    <a:pt x="4" y="1"/>
                    <a:pt x="4" y="1"/>
                  </a:cubicBezTo>
                  <a:cubicBezTo>
                    <a:pt x="3" y="2"/>
                    <a:pt x="3" y="2"/>
                    <a:pt x="3"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809">
              <a:extLst>
                <a:ext uri="{FF2B5EF4-FFF2-40B4-BE49-F238E27FC236}">
                  <a16:creationId xmlns:a16="http://schemas.microsoft.com/office/drawing/2014/main" id="{101D3BA0-C732-417E-A91E-7C6A71ED266C}"/>
                </a:ext>
              </a:extLst>
            </p:cNvPr>
            <p:cNvSpPr>
              <a:spLocks noEditPoints="1"/>
            </p:cNvSpPr>
            <p:nvPr/>
          </p:nvSpPr>
          <p:spPr bwMode="auto">
            <a:xfrm rot="964014">
              <a:off x="8504773" y="1793830"/>
              <a:ext cx="89880" cy="89676"/>
            </a:xfrm>
            <a:custGeom>
              <a:avLst/>
              <a:gdLst>
                <a:gd name="T0" fmla="*/ 11 w 17"/>
                <a:gd name="T1" fmla="*/ 17 h 17"/>
                <a:gd name="T2" fmla="*/ 2 w 17"/>
                <a:gd name="T3" fmla="*/ 15 h 17"/>
                <a:gd name="T4" fmla="*/ 2 w 17"/>
                <a:gd name="T5" fmla="*/ 15 h 17"/>
                <a:gd name="T6" fmla="*/ 0 w 17"/>
                <a:gd name="T7" fmla="*/ 13 h 17"/>
                <a:gd name="T8" fmla="*/ 0 w 17"/>
                <a:gd name="T9" fmla="*/ 13 h 17"/>
                <a:gd name="T10" fmla="*/ 0 w 17"/>
                <a:gd name="T11" fmla="*/ 13 h 17"/>
                <a:gd name="T12" fmla="*/ 0 w 17"/>
                <a:gd name="T13" fmla="*/ 13 h 17"/>
                <a:gd name="T14" fmla="*/ 0 w 17"/>
                <a:gd name="T15" fmla="*/ 13 h 17"/>
                <a:gd name="T16" fmla="*/ 3 w 17"/>
                <a:gd name="T17" fmla="*/ 1 h 17"/>
                <a:gd name="T18" fmla="*/ 3 w 17"/>
                <a:gd name="T19" fmla="*/ 1 h 17"/>
                <a:gd name="T20" fmla="*/ 4 w 17"/>
                <a:gd name="T21" fmla="*/ 0 h 17"/>
                <a:gd name="T22" fmla="*/ 4 w 17"/>
                <a:gd name="T23" fmla="*/ 0 h 17"/>
                <a:gd name="T24" fmla="*/ 16 w 17"/>
                <a:gd name="T25" fmla="*/ 2 h 17"/>
                <a:gd name="T26" fmla="*/ 17 w 17"/>
                <a:gd name="T27" fmla="*/ 3 h 17"/>
                <a:gd name="T28" fmla="*/ 17 w 17"/>
                <a:gd name="T29" fmla="*/ 3 h 17"/>
                <a:gd name="T30" fmla="*/ 17 w 17"/>
                <a:gd name="T31" fmla="*/ 3 h 17"/>
                <a:gd name="T32" fmla="*/ 17 w 17"/>
                <a:gd name="T33" fmla="*/ 3 h 17"/>
                <a:gd name="T34" fmla="*/ 13 w 17"/>
                <a:gd name="T35" fmla="*/ 16 h 17"/>
                <a:gd name="T36" fmla="*/ 13 w 17"/>
                <a:gd name="T37" fmla="*/ 16 h 17"/>
                <a:gd name="T38" fmla="*/ 11 w 17"/>
                <a:gd name="T39" fmla="*/ 17 h 17"/>
                <a:gd name="T40" fmla="*/ 11 w 17"/>
                <a:gd name="T41" fmla="*/ 17 h 17"/>
                <a:gd name="T42" fmla="*/ 11 w 17"/>
                <a:gd name="T43" fmla="*/ 17 h 17"/>
                <a:gd name="T44" fmla="*/ 3 w 17"/>
                <a:gd name="T45" fmla="*/ 13 h 17"/>
                <a:gd name="T46" fmla="*/ 6 w 17"/>
                <a:gd name="T47" fmla="*/ 14 h 17"/>
                <a:gd name="T48" fmla="*/ 6 w 17"/>
                <a:gd name="T49" fmla="*/ 14 h 17"/>
                <a:gd name="T50" fmla="*/ 11 w 17"/>
                <a:gd name="T51" fmla="*/ 15 h 17"/>
                <a:gd name="T52" fmla="*/ 11 w 17"/>
                <a:gd name="T53" fmla="*/ 15 h 17"/>
                <a:gd name="T54" fmla="*/ 11 w 17"/>
                <a:gd name="T55" fmla="*/ 13 h 17"/>
                <a:gd name="T56" fmla="*/ 11 w 17"/>
                <a:gd name="T57" fmla="*/ 13 h 17"/>
                <a:gd name="T58" fmla="*/ 13 w 17"/>
                <a:gd name="T59" fmla="*/ 9 h 17"/>
                <a:gd name="T60" fmla="*/ 13 w 17"/>
                <a:gd name="T61" fmla="*/ 9 h 17"/>
                <a:gd name="T62" fmla="*/ 14 w 17"/>
                <a:gd name="T63" fmla="*/ 4 h 17"/>
                <a:gd name="T64" fmla="*/ 14 w 17"/>
                <a:gd name="T65" fmla="*/ 4 h 17"/>
                <a:gd name="T66" fmla="*/ 5 w 17"/>
                <a:gd name="T67" fmla="*/ 2 h 17"/>
                <a:gd name="T68" fmla="*/ 2 w 17"/>
                <a:gd name="T69" fmla="*/ 12 h 17"/>
                <a:gd name="T70" fmla="*/ 2 w 17"/>
                <a:gd name="T71" fmla="*/ 12 h 17"/>
                <a:gd name="T72" fmla="*/ 3 w 17"/>
                <a:gd name="T73" fmla="*/ 13 h 17"/>
                <a:gd name="T74" fmla="*/ 4 w 17"/>
                <a:gd name="T75" fmla="*/ 2 h 17"/>
                <a:gd name="T76" fmla="*/ 4 w 17"/>
                <a:gd name="T77" fmla="*/ 1 h 17"/>
                <a:gd name="T78" fmla="*/ 4 w 17"/>
                <a:gd name="T7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1" y="17"/>
                  </a:moveTo>
                  <a:cubicBezTo>
                    <a:pt x="10" y="16"/>
                    <a:pt x="5" y="15"/>
                    <a:pt x="2" y="15"/>
                  </a:cubicBezTo>
                  <a:cubicBezTo>
                    <a:pt x="2" y="15"/>
                    <a:pt x="2" y="15"/>
                    <a:pt x="2" y="15"/>
                  </a:cubicBezTo>
                  <a:cubicBezTo>
                    <a:pt x="2" y="14"/>
                    <a:pt x="1" y="14"/>
                    <a:pt x="0" y="13"/>
                  </a:cubicBezTo>
                  <a:cubicBezTo>
                    <a:pt x="0" y="13"/>
                    <a:pt x="0" y="13"/>
                    <a:pt x="0" y="13"/>
                  </a:cubicBezTo>
                  <a:cubicBezTo>
                    <a:pt x="0" y="13"/>
                    <a:pt x="0" y="13"/>
                    <a:pt x="0" y="13"/>
                  </a:cubicBezTo>
                  <a:cubicBezTo>
                    <a:pt x="0" y="13"/>
                    <a:pt x="0" y="13"/>
                    <a:pt x="0" y="13"/>
                  </a:cubicBezTo>
                  <a:cubicBezTo>
                    <a:pt x="0" y="13"/>
                    <a:pt x="0" y="13"/>
                    <a:pt x="0" y="13"/>
                  </a:cubicBezTo>
                  <a:cubicBezTo>
                    <a:pt x="1" y="11"/>
                    <a:pt x="3" y="1"/>
                    <a:pt x="3" y="1"/>
                  </a:cubicBezTo>
                  <a:cubicBezTo>
                    <a:pt x="3" y="1"/>
                    <a:pt x="3" y="1"/>
                    <a:pt x="3" y="1"/>
                  </a:cubicBezTo>
                  <a:cubicBezTo>
                    <a:pt x="3" y="0"/>
                    <a:pt x="4" y="0"/>
                    <a:pt x="4" y="0"/>
                  </a:cubicBezTo>
                  <a:cubicBezTo>
                    <a:pt x="4" y="0"/>
                    <a:pt x="4" y="0"/>
                    <a:pt x="4" y="0"/>
                  </a:cubicBezTo>
                  <a:cubicBezTo>
                    <a:pt x="16" y="2"/>
                    <a:pt x="16" y="2"/>
                    <a:pt x="16" y="2"/>
                  </a:cubicBezTo>
                  <a:cubicBezTo>
                    <a:pt x="16" y="2"/>
                    <a:pt x="16" y="2"/>
                    <a:pt x="17" y="3"/>
                  </a:cubicBezTo>
                  <a:cubicBezTo>
                    <a:pt x="17" y="3"/>
                    <a:pt x="17" y="3"/>
                    <a:pt x="17" y="3"/>
                  </a:cubicBezTo>
                  <a:cubicBezTo>
                    <a:pt x="17" y="3"/>
                    <a:pt x="17" y="3"/>
                    <a:pt x="17" y="3"/>
                  </a:cubicBezTo>
                  <a:cubicBezTo>
                    <a:pt x="17" y="3"/>
                    <a:pt x="17" y="3"/>
                    <a:pt x="17" y="3"/>
                  </a:cubicBezTo>
                  <a:cubicBezTo>
                    <a:pt x="17" y="3"/>
                    <a:pt x="14" y="13"/>
                    <a:pt x="13" y="16"/>
                  </a:cubicBezTo>
                  <a:cubicBezTo>
                    <a:pt x="13" y="16"/>
                    <a:pt x="13" y="16"/>
                    <a:pt x="13" y="16"/>
                  </a:cubicBezTo>
                  <a:cubicBezTo>
                    <a:pt x="12" y="16"/>
                    <a:pt x="13" y="16"/>
                    <a:pt x="11" y="17"/>
                  </a:cubicBezTo>
                  <a:cubicBezTo>
                    <a:pt x="11" y="17"/>
                    <a:pt x="11" y="17"/>
                    <a:pt x="11" y="17"/>
                  </a:cubicBezTo>
                  <a:cubicBezTo>
                    <a:pt x="11" y="17"/>
                    <a:pt x="11" y="17"/>
                    <a:pt x="11" y="17"/>
                  </a:cubicBezTo>
                  <a:close/>
                  <a:moveTo>
                    <a:pt x="3" y="13"/>
                  </a:moveTo>
                  <a:cubicBezTo>
                    <a:pt x="4" y="13"/>
                    <a:pt x="5" y="13"/>
                    <a:pt x="6" y="14"/>
                  </a:cubicBezTo>
                  <a:cubicBezTo>
                    <a:pt x="6" y="14"/>
                    <a:pt x="6" y="14"/>
                    <a:pt x="6" y="14"/>
                  </a:cubicBezTo>
                  <a:cubicBezTo>
                    <a:pt x="8" y="14"/>
                    <a:pt x="10" y="14"/>
                    <a:pt x="11" y="15"/>
                  </a:cubicBezTo>
                  <a:cubicBezTo>
                    <a:pt x="11" y="15"/>
                    <a:pt x="11" y="15"/>
                    <a:pt x="11" y="15"/>
                  </a:cubicBezTo>
                  <a:cubicBezTo>
                    <a:pt x="11" y="14"/>
                    <a:pt x="11" y="14"/>
                    <a:pt x="11" y="13"/>
                  </a:cubicBezTo>
                  <a:cubicBezTo>
                    <a:pt x="11" y="13"/>
                    <a:pt x="11" y="13"/>
                    <a:pt x="11" y="13"/>
                  </a:cubicBezTo>
                  <a:cubicBezTo>
                    <a:pt x="12" y="12"/>
                    <a:pt x="12" y="11"/>
                    <a:pt x="13" y="9"/>
                  </a:cubicBezTo>
                  <a:cubicBezTo>
                    <a:pt x="13" y="9"/>
                    <a:pt x="13" y="9"/>
                    <a:pt x="13" y="9"/>
                  </a:cubicBezTo>
                  <a:cubicBezTo>
                    <a:pt x="13" y="7"/>
                    <a:pt x="14" y="5"/>
                    <a:pt x="14" y="4"/>
                  </a:cubicBezTo>
                  <a:cubicBezTo>
                    <a:pt x="14" y="4"/>
                    <a:pt x="14" y="4"/>
                    <a:pt x="14" y="4"/>
                  </a:cubicBezTo>
                  <a:cubicBezTo>
                    <a:pt x="5" y="2"/>
                    <a:pt x="5" y="2"/>
                    <a:pt x="5" y="2"/>
                  </a:cubicBezTo>
                  <a:cubicBezTo>
                    <a:pt x="4" y="4"/>
                    <a:pt x="3" y="10"/>
                    <a:pt x="2" y="12"/>
                  </a:cubicBezTo>
                  <a:cubicBezTo>
                    <a:pt x="2" y="12"/>
                    <a:pt x="2" y="12"/>
                    <a:pt x="2" y="12"/>
                  </a:cubicBezTo>
                  <a:cubicBezTo>
                    <a:pt x="3" y="12"/>
                    <a:pt x="3" y="13"/>
                    <a:pt x="3" y="13"/>
                  </a:cubicBezTo>
                  <a:close/>
                  <a:moveTo>
                    <a:pt x="4" y="2"/>
                  </a:moveTo>
                  <a:cubicBezTo>
                    <a:pt x="4" y="1"/>
                    <a:pt x="4" y="1"/>
                    <a:pt x="4" y="1"/>
                  </a:cubicBezTo>
                  <a:cubicBezTo>
                    <a:pt x="4" y="2"/>
                    <a:pt x="4" y="2"/>
                    <a:pt x="4"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810">
              <a:extLst>
                <a:ext uri="{FF2B5EF4-FFF2-40B4-BE49-F238E27FC236}">
                  <a16:creationId xmlns:a16="http://schemas.microsoft.com/office/drawing/2014/main" id="{C2D2FD6B-B784-4EB4-B3AB-84751BFFD6C1}"/>
                </a:ext>
              </a:extLst>
            </p:cNvPr>
            <p:cNvSpPr/>
            <p:nvPr/>
          </p:nvSpPr>
          <p:spPr bwMode="auto">
            <a:xfrm rot="964014">
              <a:off x="8441883" y="1916603"/>
              <a:ext cx="52613" cy="53806"/>
            </a:xfrm>
            <a:custGeom>
              <a:avLst/>
              <a:gdLst>
                <a:gd name="T0" fmla="*/ 1 w 10"/>
                <a:gd name="T1" fmla="*/ 10 h 10"/>
                <a:gd name="T2" fmla="*/ 0 w 10"/>
                <a:gd name="T3" fmla="*/ 9 h 10"/>
                <a:gd name="T4" fmla="*/ 0 w 10"/>
                <a:gd name="T5" fmla="*/ 9 h 10"/>
                <a:gd name="T6" fmla="*/ 2 w 10"/>
                <a:gd name="T7" fmla="*/ 1 h 10"/>
                <a:gd name="T8" fmla="*/ 2 w 10"/>
                <a:gd name="T9" fmla="*/ 1 h 10"/>
                <a:gd name="T10" fmla="*/ 3 w 10"/>
                <a:gd name="T11" fmla="*/ 0 h 10"/>
                <a:gd name="T12" fmla="*/ 3 w 10"/>
                <a:gd name="T13" fmla="*/ 0 h 10"/>
                <a:gd name="T14" fmla="*/ 9 w 10"/>
                <a:gd name="T15" fmla="*/ 1 h 10"/>
                <a:gd name="T16" fmla="*/ 9 w 10"/>
                <a:gd name="T17" fmla="*/ 1 h 10"/>
                <a:gd name="T18" fmla="*/ 10 w 10"/>
                <a:gd name="T19" fmla="*/ 2 h 10"/>
                <a:gd name="T20" fmla="*/ 10 w 10"/>
                <a:gd name="T21" fmla="*/ 2 h 10"/>
                <a:gd name="T22" fmla="*/ 9 w 10"/>
                <a:gd name="T23" fmla="*/ 3 h 10"/>
                <a:gd name="T24" fmla="*/ 9 w 10"/>
                <a:gd name="T25" fmla="*/ 3 h 10"/>
                <a:gd name="T26" fmla="*/ 3 w 10"/>
                <a:gd name="T27" fmla="*/ 2 h 10"/>
                <a:gd name="T28" fmla="*/ 2 w 10"/>
                <a:gd name="T29" fmla="*/ 10 h 10"/>
                <a:gd name="T30" fmla="*/ 2 w 10"/>
                <a:gd name="T31" fmla="*/ 10 h 10"/>
                <a:gd name="T32" fmla="*/ 1 w 10"/>
                <a:gd name="T33" fmla="*/ 10 h 10"/>
                <a:gd name="T34" fmla="*/ 1 w 10"/>
                <a:gd name="T35" fmla="*/ 10 h 10"/>
                <a:gd name="T36" fmla="*/ 1 w 10"/>
                <a:gd name="T3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1" y="10"/>
                  </a:moveTo>
                  <a:cubicBezTo>
                    <a:pt x="0" y="10"/>
                    <a:pt x="0" y="10"/>
                    <a:pt x="0" y="9"/>
                  </a:cubicBezTo>
                  <a:cubicBezTo>
                    <a:pt x="0" y="9"/>
                    <a:pt x="0" y="9"/>
                    <a:pt x="0" y="9"/>
                  </a:cubicBezTo>
                  <a:cubicBezTo>
                    <a:pt x="0" y="8"/>
                    <a:pt x="2" y="1"/>
                    <a:pt x="2" y="1"/>
                  </a:cubicBezTo>
                  <a:cubicBezTo>
                    <a:pt x="2" y="1"/>
                    <a:pt x="2" y="1"/>
                    <a:pt x="2" y="1"/>
                  </a:cubicBezTo>
                  <a:cubicBezTo>
                    <a:pt x="2" y="0"/>
                    <a:pt x="2" y="0"/>
                    <a:pt x="3" y="0"/>
                  </a:cubicBezTo>
                  <a:cubicBezTo>
                    <a:pt x="3" y="0"/>
                    <a:pt x="3" y="0"/>
                    <a:pt x="3" y="0"/>
                  </a:cubicBezTo>
                  <a:cubicBezTo>
                    <a:pt x="9" y="1"/>
                    <a:pt x="9" y="1"/>
                    <a:pt x="9" y="1"/>
                  </a:cubicBezTo>
                  <a:cubicBezTo>
                    <a:pt x="9" y="1"/>
                    <a:pt x="9" y="1"/>
                    <a:pt x="9" y="1"/>
                  </a:cubicBezTo>
                  <a:cubicBezTo>
                    <a:pt x="10" y="1"/>
                    <a:pt x="10" y="2"/>
                    <a:pt x="10" y="2"/>
                  </a:cubicBezTo>
                  <a:cubicBezTo>
                    <a:pt x="10" y="2"/>
                    <a:pt x="10" y="2"/>
                    <a:pt x="10" y="2"/>
                  </a:cubicBezTo>
                  <a:cubicBezTo>
                    <a:pt x="10" y="3"/>
                    <a:pt x="10" y="3"/>
                    <a:pt x="9" y="3"/>
                  </a:cubicBezTo>
                  <a:cubicBezTo>
                    <a:pt x="9" y="3"/>
                    <a:pt x="9" y="3"/>
                    <a:pt x="9" y="3"/>
                  </a:cubicBezTo>
                  <a:cubicBezTo>
                    <a:pt x="3" y="2"/>
                    <a:pt x="3" y="2"/>
                    <a:pt x="3" y="2"/>
                  </a:cubicBezTo>
                  <a:cubicBezTo>
                    <a:pt x="3" y="4"/>
                    <a:pt x="2" y="9"/>
                    <a:pt x="2" y="10"/>
                  </a:cubicBezTo>
                  <a:cubicBezTo>
                    <a:pt x="2" y="10"/>
                    <a:pt x="2" y="10"/>
                    <a:pt x="2" y="10"/>
                  </a:cubicBezTo>
                  <a:cubicBezTo>
                    <a:pt x="2" y="10"/>
                    <a:pt x="1" y="10"/>
                    <a:pt x="1" y="10"/>
                  </a:cubicBezTo>
                  <a:cubicBezTo>
                    <a:pt x="1" y="10"/>
                    <a:pt x="1" y="10"/>
                    <a:pt x="1" y="10"/>
                  </a:cubicBezTo>
                  <a:cubicBezTo>
                    <a:pt x="1" y="10"/>
                    <a:pt x="1" y="10"/>
                    <a:pt x="1" y="10"/>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811">
              <a:extLst>
                <a:ext uri="{FF2B5EF4-FFF2-40B4-BE49-F238E27FC236}">
                  <a16:creationId xmlns:a16="http://schemas.microsoft.com/office/drawing/2014/main" id="{047BA02E-5204-4F90-922D-09FE4D4652DD}"/>
                </a:ext>
              </a:extLst>
            </p:cNvPr>
            <p:cNvSpPr>
              <a:spLocks noEditPoints="1"/>
            </p:cNvSpPr>
            <p:nvPr/>
          </p:nvSpPr>
          <p:spPr bwMode="auto">
            <a:xfrm rot="964014">
              <a:off x="7982381" y="1288574"/>
              <a:ext cx="683964" cy="692752"/>
            </a:xfrm>
            <a:custGeom>
              <a:avLst/>
              <a:gdLst>
                <a:gd name="T0" fmla="*/ 70 w 132"/>
                <a:gd name="T1" fmla="*/ 131 h 131"/>
                <a:gd name="T2" fmla="*/ 0 w 132"/>
                <a:gd name="T3" fmla="*/ 69 h 131"/>
                <a:gd name="T4" fmla="*/ 0 w 132"/>
                <a:gd name="T5" fmla="*/ 69 h 131"/>
                <a:gd name="T6" fmla="*/ 3 w 132"/>
                <a:gd name="T7" fmla="*/ 51 h 131"/>
                <a:gd name="T8" fmla="*/ 3 w 132"/>
                <a:gd name="T9" fmla="*/ 51 h 131"/>
                <a:gd name="T10" fmla="*/ 66 w 132"/>
                <a:gd name="T11" fmla="*/ 0 h 131"/>
                <a:gd name="T12" fmla="*/ 66 w 132"/>
                <a:gd name="T13" fmla="*/ 0 h 131"/>
                <a:gd name="T14" fmla="*/ 82 w 132"/>
                <a:gd name="T15" fmla="*/ 2 h 131"/>
                <a:gd name="T16" fmla="*/ 82 w 132"/>
                <a:gd name="T17" fmla="*/ 2 h 131"/>
                <a:gd name="T18" fmla="*/ 82 w 132"/>
                <a:gd name="T19" fmla="*/ 2 h 131"/>
                <a:gd name="T20" fmla="*/ 132 w 132"/>
                <a:gd name="T21" fmla="*/ 65 h 131"/>
                <a:gd name="T22" fmla="*/ 132 w 132"/>
                <a:gd name="T23" fmla="*/ 65 h 131"/>
                <a:gd name="T24" fmla="*/ 111 w 132"/>
                <a:gd name="T25" fmla="*/ 115 h 131"/>
                <a:gd name="T26" fmla="*/ 111 w 132"/>
                <a:gd name="T27" fmla="*/ 115 h 131"/>
                <a:gd name="T28" fmla="*/ 70 w 132"/>
                <a:gd name="T29" fmla="*/ 131 h 131"/>
                <a:gd name="T30" fmla="*/ 70 w 132"/>
                <a:gd name="T31" fmla="*/ 131 h 131"/>
                <a:gd name="T32" fmla="*/ 70 w 132"/>
                <a:gd name="T33" fmla="*/ 131 h 131"/>
                <a:gd name="T34" fmla="*/ 7 w 132"/>
                <a:gd name="T35" fmla="*/ 52 h 131"/>
                <a:gd name="T36" fmla="*/ 4 w 132"/>
                <a:gd name="T37" fmla="*/ 69 h 131"/>
                <a:gd name="T38" fmla="*/ 4 w 132"/>
                <a:gd name="T39" fmla="*/ 69 h 131"/>
                <a:gd name="T40" fmla="*/ 70 w 132"/>
                <a:gd name="T41" fmla="*/ 127 h 131"/>
                <a:gd name="T42" fmla="*/ 70 w 132"/>
                <a:gd name="T43" fmla="*/ 127 h 131"/>
                <a:gd name="T44" fmla="*/ 108 w 132"/>
                <a:gd name="T45" fmla="*/ 112 h 131"/>
                <a:gd name="T46" fmla="*/ 108 w 132"/>
                <a:gd name="T47" fmla="*/ 112 h 131"/>
                <a:gd name="T48" fmla="*/ 128 w 132"/>
                <a:gd name="T49" fmla="*/ 65 h 131"/>
                <a:gd name="T50" fmla="*/ 128 w 132"/>
                <a:gd name="T51" fmla="*/ 65 h 131"/>
                <a:gd name="T52" fmla="*/ 82 w 132"/>
                <a:gd name="T53" fmla="*/ 5 h 131"/>
                <a:gd name="T54" fmla="*/ 82 w 132"/>
                <a:gd name="T55" fmla="*/ 5 h 131"/>
                <a:gd name="T56" fmla="*/ 82 w 132"/>
                <a:gd name="T57" fmla="*/ 3 h 131"/>
                <a:gd name="T58" fmla="*/ 81 w 132"/>
                <a:gd name="T59" fmla="*/ 5 h 131"/>
                <a:gd name="T60" fmla="*/ 66 w 132"/>
                <a:gd name="T61" fmla="*/ 4 h 131"/>
                <a:gd name="T62" fmla="*/ 66 w 132"/>
                <a:gd name="T63" fmla="*/ 4 h 131"/>
                <a:gd name="T64" fmla="*/ 7 w 132"/>
                <a:gd name="T65" fmla="*/ 5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31">
                  <a:moveTo>
                    <a:pt x="70" y="131"/>
                  </a:moveTo>
                  <a:cubicBezTo>
                    <a:pt x="37" y="131"/>
                    <a:pt x="0" y="107"/>
                    <a:pt x="0" y="69"/>
                  </a:cubicBezTo>
                  <a:cubicBezTo>
                    <a:pt x="0" y="69"/>
                    <a:pt x="0" y="69"/>
                    <a:pt x="0" y="69"/>
                  </a:cubicBezTo>
                  <a:cubicBezTo>
                    <a:pt x="0" y="63"/>
                    <a:pt x="1" y="57"/>
                    <a:pt x="3" y="51"/>
                  </a:cubicBezTo>
                  <a:cubicBezTo>
                    <a:pt x="3" y="51"/>
                    <a:pt x="3" y="51"/>
                    <a:pt x="3" y="51"/>
                  </a:cubicBezTo>
                  <a:cubicBezTo>
                    <a:pt x="16" y="7"/>
                    <a:pt x="47" y="0"/>
                    <a:pt x="66" y="0"/>
                  </a:cubicBezTo>
                  <a:cubicBezTo>
                    <a:pt x="66" y="0"/>
                    <a:pt x="66" y="0"/>
                    <a:pt x="66" y="0"/>
                  </a:cubicBezTo>
                  <a:cubicBezTo>
                    <a:pt x="75" y="0"/>
                    <a:pt x="81" y="1"/>
                    <a:pt x="82" y="2"/>
                  </a:cubicBezTo>
                  <a:cubicBezTo>
                    <a:pt x="82" y="2"/>
                    <a:pt x="82" y="2"/>
                    <a:pt x="82" y="2"/>
                  </a:cubicBezTo>
                  <a:cubicBezTo>
                    <a:pt x="82" y="2"/>
                    <a:pt x="82" y="2"/>
                    <a:pt x="82" y="2"/>
                  </a:cubicBezTo>
                  <a:cubicBezTo>
                    <a:pt x="113" y="8"/>
                    <a:pt x="132" y="35"/>
                    <a:pt x="132" y="65"/>
                  </a:cubicBezTo>
                  <a:cubicBezTo>
                    <a:pt x="132" y="65"/>
                    <a:pt x="132" y="65"/>
                    <a:pt x="132" y="65"/>
                  </a:cubicBezTo>
                  <a:cubicBezTo>
                    <a:pt x="132" y="82"/>
                    <a:pt x="125" y="100"/>
                    <a:pt x="111" y="115"/>
                  </a:cubicBezTo>
                  <a:cubicBezTo>
                    <a:pt x="111" y="115"/>
                    <a:pt x="111" y="115"/>
                    <a:pt x="111" y="115"/>
                  </a:cubicBezTo>
                  <a:cubicBezTo>
                    <a:pt x="100" y="126"/>
                    <a:pt x="86" y="131"/>
                    <a:pt x="70" y="131"/>
                  </a:cubicBezTo>
                  <a:cubicBezTo>
                    <a:pt x="70" y="131"/>
                    <a:pt x="70" y="131"/>
                    <a:pt x="70" y="131"/>
                  </a:cubicBezTo>
                  <a:cubicBezTo>
                    <a:pt x="70" y="131"/>
                    <a:pt x="70" y="131"/>
                    <a:pt x="70" y="131"/>
                  </a:cubicBezTo>
                  <a:close/>
                  <a:moveTo>
                    <a:pt x="7" y="52"/>
                  </a:moveTo>
                  <a:cubicBezTo>
                    <a:pt x="5" y="58"/>
                    <a:pt x="4" y="64"/>
                    <a:pt x="4" y="69"/>
                  </a:cubicBezTo>
                  <a:cubicBezTo>
                    <a:pt x="4" y="69"/>
                    <a:pt x="4" y="69"/>
                    <a:pt x="4" y="69"/>
                  </a:cubicBezTo>
                  <a:cubicBezTo>
                    <a:pt x="4" y="104"/>
                    <a:pt x="38" y="127"/>
                    <a:pt x="70" y="127"/>
                  </a:cubicBezTo>
                  <a:cubicBezTo>
                    <a:pt x="70" y="127"/>
                    <a:pt x="70" y="127"/>
                    <a:pt x="70" y="127"/>
                  </a:cubicBezTo>
                  <a:cubicBezTo>
                    <a:pt x="85" y="127"/>
                    <a:pt x="98" y="123"/>
                    <a:pt x="108" y="112"/>
                  </a:cubicBezTo>
                  <a:cubicBezTo>
                    <a:pt x="108" y="112"/>
                    <a:pt x="108" y="112"/>
                    <a:pt x="108" y="112"/>
                  </a:cubicBezTo>
                  <a:cubicBezTo>
                    <a:pt x="122" y="98"/>
                    <a:pt x="128" y="81"/>
                    <a:pt x="128" y="65"/>
                  </a:cubicBezTo>
                  <a:cubicBezTo>
                    <a:pt x="128" y="65"/>
                    <a:pt x="128" y="65"/>
                    <a:pt x="128" y="65"/>
                  </a:cubicBezTo>
                  <a:cubicBezTo>
                    <a:pt x="128" y="37"/>
                    <a:pt x="110" y="11"/>
                    <a:pt x="82" y="5"/>
                  </a:cubicBezTo>
                  <a:cubicBezTo>
                    <a:pt x="82" y="5"/>
                    <a:pt x="82" y="5"/>
                    <a:pt x="82" y="5"/>
                  </a:cubicBezTo>
                  <a:cubicBezTo>
                    <a:pt x="82" y="3"/>
                    <a:pt x="82" y="3"/>
                    <a:pt x="82" y="3"/>
                  </a:cubicBezTo>
                  <a:cubicBezTo>
                    <a:pt x="81" y="5"/>
                    <a:pt x="81" y="5"/>
                    <a:pt x="81" y="5"/>
                  </a:cubicBezTo>
                  <a:cubicBezTo>
                    <a:pt x="81" y="5"/>
                    <a:pt x="75" y="4"/>
                    <a:pt x="66" y="4"/>
                  </a:cubicBezTo>
                  <a:cubicBezTo>
                    <a:pt x="66" y="4"/>
                    <a:pt x="66" y="4"/>
                    <a:pt x="66" y="4"/>
                  </a:cubicBezTo>
                  <a:cubicBezTo>
                    <a:pt x="48" y="4"/>
                    <a:pt x="20" y="10"/>
                    <a:pt x="7" y="52"/>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812">
              <a:extLst>
                <a:ext uri="{FF2B5EF4-FFF2-40B4-BE49-F238E27FC236}">
                  <a16:creationId xmlns:a16="http://schemas.microsoft.com/office/drawing/2014/main" id="{9381B600-5E5B-418B-863A-E2B0A0B1B910}"/>
                </a:ext>
              </a:extLst>
            </p:cNvPr>
            <p:cNvSpPr/>
            <p:nvPr/>
          </p:nvSpPr>
          <p:spPr bwMode="auto">
            <a:xfrm rot="964014">
              <a:off x="7535399" y="1680562"/>
              <a:ext cx="611623" cy="309383"/>
            </a:xfrm>
            <a:custGeom>
              <a:avLst/>
              <a:gdLst>
                <a:gd name="T0" fmla="*/ 38 w 118"/>
                <a:gd name="T1" fmla="*/ 18 h 58"/>
                <a:gd name="T2" fmla="*/ 0 w 118"/>
                <a:gd name="T3" fmla="*/ 51 h 58"/>
                <a:gd name="T4" fmla="*/ 18 w 118"/>
                <a:gd name="T5" fmla="*/ 58 h 58"/>
                <a:gd name="T6" fmla="*/ 77 w 118"/>
                <a:gd name="T7" fmla="*/ 47 h 58"/>
                <a:gd name="T8" fmla="*/ 117 w 118"/>
                <a:gd name="T9" fmla="*/ 34 h 58"/>
                <a:gd name="T10" fmla="*/ 104 w 118"/>
                <a:gd name="T11" fmla="*/ 0 h 58"/>
                <a:gd name="T12" fmla="*/ 38 w 118"/>
                <a:gd name="T13" fmla="*/ 18 h 58"/>
              </a:gdLst>
              <a:ahLst/>
              <a:cxnLst>
                <a:cxn ang="0">
                  <a:pos x="T0" y="T1"/>
                </a:cxn>
                <a:cxn ang="0">
                  <a:pos x="T2" y="T3"/>
                </a:cxn>
                <a:cxn ang="0">
                  <a:pos x="T4" y="T5"/>
                </a:cxn>
                <a:cxn ang="0">
                  <a:pos x="T6" y="T7"/>
                </a:cxn>
                <a:cxn ang="0">
                  <a:pos x="T8" y="T9"/>
                </a:cxn>
                <a:cxn ang="0">
                  <a:pos x="T10" y="T11"/>
                </a:cxn>
                <a:cxn ang="0">
                  <a:pos x="T12" y="T13"/>
                </a:cxn>
              </a:cxnLst>
              <a:rect l="0" t="0" r="r" b="b"/>
              <a:pathLst>
                <a:path w="118" h="58">
                  <a:moveTo>
                    <a:pt x="38" y="18"/>
                  </a:moveTo>
                  <a:cubicBezTo>
                    <a:pt x="38" y="18"/>
                    <a:pt x="1" y="42"/>
                    <a:pt x="0" y="51"/>
                  </a:cubicBezTo>
                  <a:cubicBezTo>
                    <a:pt x="0" y="51"/>
                    <a:pt x="2" y="58"/>
                    <a:pt x="18" y="58"/>
                  </a:cubicBezTo>
                  <a:cubicBezTo>
                    <a:pt x="35" y="58"/>
                    <a:pt x="72" y="48"/>
                    <a:pt x="77" y="47"/>
                  </a:cubicBezTo>
                  <a:cubicBezTo>
                    <a:pt x="83" y="45"/>
                    <a:pt x="118" y="34"/>
                    <a:pt x="117" y="34"/>
                  </a:cubicBezTo>
                  <a:cubicBezTo>
                    <a:pt x="117" y="33"/>
                    <a:pt x="104" y="0"/>
                    <a:pt x="104" y="0"/>
                  </a:cubicBezTo>
                  <a:cubicBezTo>
                    <a:pt x="104" y="0"/>
                    <a:pt x="62" y="21"/>
                    <a:pt x="38"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813">
              <a:extLst>
                <a:ext uri="{FF2B5EF4-FFF2-40B4-BE49-F238E27FC236}">
                  <a16:creationId xmlns:a16="http://schemas.microsoft.com/office/drawing/2014/main" id="{D29AB90E-1528-4CA9-99EF-DD8DEB6CA361}"/>
                </a:ext>
              </a:extLst>
            </p:cNvPr>
            <p:cNvSpPr/>
            <p:nvPr/>
          </p:nvSpPr>
          <p:spPr bwMode="auto">
            <a:xfrm rot="964014">
              <a:off x="8227169" y="1725028"/>
              <a:ext cx="201682" cy="190563"/>
            </a:xfrm>
            <a:custGeom>
              <a:avLst/>
              <a:gdLst>
                <a:gd name="T0" fmla="*/ 0 w 39"/>
                <a:gd name="T1" fmla="*/ 16 h 36"/>
                <a:gd name="T2" fmla="*/ 8 w 39"/>
                <a:gd name="T3" fmla="*/ 3 h 36"/>
                <a:gd name="T4" fmla="*/ 10 w 39"/>
                <a:gd name="T5" fmla="*/ 13 h 36"/>
                <a:gd name="T6" fmla="*/ 25 w 39"/>
                <a:gd name="T7" fmla="*/ 4 h 36"/>
                <a:gd name="T8" fmla="*/ 21 w 39"/>
                <a:gd name="T9" fmla="*/ 13 h 36"/>
                <a:gd name="T10" fmla="*/ 34 w 39"/>
                <a:gd name="T11" fmla="*/ 9 h 36"/>
                <a:gd name="T12" fmla="*/ 27 w 39"/>
                <a:gd name="T13" fmla="*/ 18 h 36"/>
                <a:gd name="T14" fmla="*/ 38 w 39"/>
                <a:gd name="T15" fmla="*/ 19 h 36"/>
                <a:gd name="T16" fmla="*/ 30 w 39"/>
                <a:gd name="T17" fmla="*/ 24 h 36"/>
                <a:gd name="T18" fmla="*/ 38 w 39"/>
                <a:gd name="T19" fmla="*/ 27 h 36"/>
                <a:gd name="T20" fmla="*/ 9 w 39"/>
                <a:gd name="T21" fmla="*/ 36 h 36"/>
                <a:gd name="T22" fmla="*/ 0 w 39"/>
                <a:gd name="T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6">
                  <a:moveTo>
                    <a:pt x="0" y="16"/>
                  </a:moveTo>
                  <a:cubicBezTo>
                    <a:pt x="0" y="16"/>
                    <a:pt x="5" y="2"/>
                    <a:pt x="8" y="3"/>
                  </a:cubicBezTo>
                  <a:cubicBezTo>
                    <a:pt x="12" y="4"/>
                    <a:pt x="10" y="13"/>
                    <a:pt x="10" y="13"/>
                  </a:cubicBezTo>
                  <a:cubicBezTo>
                    <a:pt x="10" y="13"/>
                    <a:pt x="23" y="0"/>
                    <a:pt x="25" y="4"/>
                  </a:cubicBezTo>
                  <a:cubicBezTo>
                    <a:pt x="28" y="7"/>
                    <a:pt x="21" y="13"/>
                    <a:pt x="21" y="13"/>
                  </a:cubicBezTo>
                  <a:cubicBezTo>
                    <a:pt x="21" y="13"/>
                    <a:pt x="33" y="5"/>
                    <a:pt x="34" y="9"/>
                  </a:cubicBezTo>
                  <a:cubicBezTo>
                    <a:pt x="36" y="13"/>
                    <a:pt x="27" y="18"/>
                    <a:pt x="27" y="18"/>
                  </a:cubicBezTo>
                  <a:cubicBezTo>
                    <a:pt x="27" y="18"/>
                    <a:pt x="38" y="16"/>
                    <a:pt x="38" y="19"/>
                  </a:cubicBezTo>
                  <a:cubicBezTo>
                    <a:pt x="38" y="22"/>
                    <a:pt x="30" y="24"/>
                    <a:pt x="30" y="24"/>
                  </a:cubicBezTo>
                  <a:cubicBezTo>
                    <a:pt x="30" y="24"/>
                    <a:pt x="39" y="24"/>
                    <a:pt x="38" y="27"/>
                  </a:cubicBezTo>
                  <a:cubicBezTo>
                    <a:pt x="37" y="31"/>
                    <a:pt x="11" y="36"/>
                    <a:pt x="9" y="36"/>
                  </a:cubicBezTo>
                  <a:lnTo>
                    <a:pt x="0" y="16"/>
                  </a:ln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814">
              <a:extLst>
                <a:ext uri="{FF2B5EF4-FFF2-40B4-BE49-F238E27FC236}">
                  <a16:creationId xmlns:a16="http://schemas.microsoft.com/office/drawing/2014/main" id="{D4D47443-E01D-46FC-B078-2EA6A3DDBA2F}"/>
                </a:ext>
              </a:extLst>
            </p:cNvPr>
            <p:cNvSpPr/>
            <p:nvPr/>
          </p:nvSpPr>
          <p:spPr bwMode="auto">
            <a:xfrm rot="964014">
              <a:off x="8078965" y="1731389"/>
              <a:ext cx="197298" cy="224192"/>
            </a:xfrm>
            <a:custGeom>
              <a:avLst/>
              <a:gdLst>
                <a:gd name="T0" fmla="*/ 0 w 38"/>
                <a:gd name="T1" fmla="*/ 8 h 42"/>
                <a:gd name="T2" fmla="*/ 14 w 38"/>
                <a:gd name="T3" fmla="*/ 42 h 42"/>
                <a:gd name="T4" fmla="*/ 38 w 38"/>
                <a:gd name="T5" fmla="*/ 33 h 42"/>
                <a:gd name="T6" fmla="*/ 21 w 38"/>
                <a:gd name="T7" fmla="*/ 0 h 42"/>
                <a:gd name="T8" fmla="*/ 0 w 38"/>
                <a:gd name="T9" fmla="*/ 8 h 42"/>
              </a:gdLst>
              <a:ahLst/>
              <a:cxnLst>
                <a:cxn ang="0">
                  <a:pos x="T0" y="T1"/>
                </a:cxn>
                <a:cxn ang="0">
                  <a:pos x="T2" y="T3"/>
                </a:cxn>
                <a:cxn ang="0">
                  <a:pos x="T4" y="T5"/>
                </a:cxn>
                <a:cxn ang="0">
                  <a:pos x="T6" y="T7"/>
                </a:cxn>
                <a:cxn ang="0">
                  <a:pos x="T8" y="T9"/>
                </a:cxn>
              </a:cxnLst>
              <a:rect l="0" t="0" r="r" b="b"/>
              <a:pathLst>
                <a:path w="38" h="42">
                  <a:moveTo>
                    <a:pt x="0" y="8"/>
                  </a:moveTo>
                  <a:cubicBezTo>
                    <a:pt x="14" y="42"/>
                    <a:pt x="14" y="42"/>
                    <a:pt x="14" y="42"/>
                  </a:cubicBezTo>
                  <a:cubicBezTo>
                    <a:pt x="14" y="42"/>
                    <a:pt x="38" y="33"/>
                    <a:pt x="38" y="33"/>
                  </a:cubicBezTo>
                  <a:cubicBezTo>
                    <a:pt x="37" y="33"/>
                    <a:pt x="21" y="0"/>
                    <a:pt x="21" y="0"/>
                  </a:cubicBezTo>
                  <a:lnTo>
                    <a:pt x="0" y="8"/>
                  </a:ln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815">
              <a:extLst>
                <a:ext uri="{FF2B5EF4-FFF2-40B4-BE49-F238E27FC236}">
                  <a16:creationId xmlns:a16="http://schemas.microsoft.com/office/drawing/2014/main" id="{96612D9C-4EC0-46F7-ADD6-B34330E47935}"/>
                </a:ext>
              </a:extLst>
            </p:cNvPr>
            <p:cNvSpPr/>
            <p:nvPr/>
          </p:nvSpPr>
          <p:spPr bwMode="auto">
            <a:xfrm rot="964014">
              <a:off x="7538879" y="1562551"/>
              <a:ext cx="751923" cy="461834"/>
            </a:xfrm>
            <a:custGeom>
              <a:avLst/>
              <a:gdLst>
                <a:gd name="T0" fmla="*/ 2 w 145"/>
                <a:gd name="T1" fmla="*/ 79 h 87"/>
                <a:gd name="T2" fmla="*/ 0 w 145"/>
                <a:gd name="T3" fmla="*/ 72 h 87"/>
                <a:gd name="T4" fmla="*/ 0 w 145"/>
                <a:gd name="T5" fmla="*/ 72 h 87"/>
                <a:gd name="T6" fmla="*/ 27 w 145"/>
                <a:gd name="T7" fmla="*/ 26 h 87"/>
                <a:gd name="T8" fmla="*/ 27 w 145"/>
                <a:gd name="T9" fmla="*/ 26 h 87"/>
                <a:gd name="T10" fmla="*/ 54 w 145"/>
                <a:gd name="T11" fmla="*/ 1 h 87"/>
                <a:gd name="T12" fmla="*/ 54 w 145"/>
                <a:gd name="T13" fmla="*/ 1 h 87"/>
                <a:gd name="T14" fmla="*/ 54 w 145"/>
                <a:gd name="T15" fmla="*/ 1 h 87"/>
                <a:gd name="T16" fmla="*/ 57 w 145"/>
                <a:gd name="T17" fmla="*/ 1 h 87"/>
                <a:gd name="T18" fmla="*/ 57 w 145"/>
                <a:gd name="T19" fmla="*/ 1 h 87"/>
                <a:gd name="T20" fmla="*/ 57 w 145"/>
                <a:gd name="T21" fmla="*/ 4 h 87"/>
                <a:gd name="T22" fmla="*/ 57 w 145"/>
                <a:gd name="T23" fmla="*/ 4 h 87"/>
                <a:gd name="T24" fmla="*/ 30 w 145"/>
                <a:gd name="T25" fmla="*/ 29 h 87"/>
                <a:gd name="T26" fmla="*/ 30 w 145"/>
                <a:gd name="T27" fmla="*/ 29 h 87"/>
                <a:gd name="T28" fmla="*/ 4 w 145"/>
                <a:gd name="T29" fmla="*/ 72 h 87"/>
                <a:gd name="T30" fmla="*/ 4 w 145"/>
                <a:gd name="T31" fmla="*/ 72 h 87"/>
                <a:gd name="T32" fmla="*/ 5 w 145"/>
                <a:gd name="T33" fmla="*/ 77 h 87"/>
                <a:gd name="T34" fmla="*/ 5 w 145"/>
                <a:gd name="T35" fmla="*/ 77 h 87"/>
                <a:gd name="T36" fmla="*/ 21 w 145"/>
                <a:gd name="T37" fmla="*/ 83 h 87"/>
                <a:gd name="T38" fmla="*/ 21 w 145"/>
                <a:gd name="T39" fmla="*/ 83 h 87"/>
                <a:gd name="T40" fmla="*/ 95 w 145"/>
                <a:gd name="T41" fmla="*/ 66 h 87"/>
                <a:gd name="T42" fmla="*/ 95 w 145"/>
                <a:gd name="T43" fmla="*/ 66 h 87"/>
                <a:gd name="T44" fmla="*/ 140 w 145"/>
                <a:gd name="T45" fmla="*/ 50 h 87"/>
                <a:gd name="T46" fmla="*/ 140 w 145"/>
                <a:gd name="T47" fmla="*/ 50 h 87"/>
                <a:gd name="T48" fmla="*/ 126 w 145"/>
                <a:gd name="T49" fmla="*/ 20 h 87"/>
                <a:gd name="T50" fmla="*/ 43 w 145"/>
                <a:gd name="T51" fmla="*/ 47 h 87"/>
                <a:gd name="T52" fmla="*/ 43 w 145"/>
                <a:gd name="T53" fmla="*/ 47 h 87"/>
                <a:gd name="T54" fmla="*/ 37 w 145"/>
                <a:gd name="T55" fmla="*/ 45 h 87"/>
                <a:gd name="T56" fmla="*/ 37 w 145"/>
                <a:gd name="T57" fmla="*/ 45 h 87"/>
                <a:gd name="T58" fmla="*/ 37 w 145"/>
                <a:gd name="T59" fmla="*/ 42 h 87"/>
                <a:gd name="T60" fmla="*/ 37 w 145"/>
                <a:gd name="T61" fmla="*/ 42 h 87"/>
                <a:gd name="T62" fmla="*/ 40 w 145"/>
                <a:gd name="T63" fmla="*/ 42 h 87"/>
                <a:gd name="T64" fmla="*/ 40 w 145"/>
                <a:gd name="T65" fmla="*/ 42 h 87"/>
                <a:gd name="T66" fmla="*/ 43 w 145"/>
                <a:gd name="T67" fmla="*/ 43 h 87"/>
                <a:gd name="T68" fmla="*/ 43 w 145"/>
                <a:gd name="T69" fmla="*/ 43 h 87"/>
                <a:gd name="T70" fmla="*/ 91 w 145"/>
                <a:gd name="T71" fmla="*/ 29 h 87"/>
                <a:gd name="T72" fmla="*/ 91 w 145"/>
                <a:gd name="T73" fmla="*/ 29 h 87"/>
                <a:gd name="T74" fmla="*/ 126 w 145"/>
                <a:gd name="T75" fmla="*/ 15 h 87"/>
                <a:gd name="T76" fmla="*/ 126 w 145"/>
                <a:gd name="T77" fmla="*/ 15 h 87"/>
                <a:gd name="T78" fmla="*/ 128 w 145"/>
                <a:gd name="T79" fmla="*/ 16 h 87"/>
                <a:gd name="T80" fmla="*/ 128 w 145"/>
                <a:gd name="T81" fmla="*/ 16 h 87"/>
                <a:gd name="T82" fmla="*/ 144 w 145"/>
                <a:gd name="T83" fmla="*/ 50 h 87"/>
                <a:gd name="T84" fmla="*/ 145 w 145"/>
                <a:gd name="T85" fmla="*/ 52 h 87"/>
                <a:gd name="T86" fmla="*/ 145 w 145"/>
                <a:gd name="T87" fmla="*/ 52 h 87"/>
                <a:gd name="T88" fmla="*/ 143 w 145"/>
                <a:gd name="T89" fmla="*/ 53 h 87"/>
                <a:gd name="T90" fmla="*/ 143 w 145"/>
                <a:gd name="T91" fmla="*/ 53 h 87"/>
                <a:gd name="T92" fmla="*/ 21 w 145"/>
                <a:gd name="T93" fmla="*/ 87 h 87"/>
                <a:gd name="T94" fmla="*/ 21 w 145"/>
                <a:gd name="T95" fmla="*/ 87 h 87"/>
                <a:gd name="T96" fmla="*/ 2 w 145"/>
                <a:gd name="T9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7">
                  <a:moveTo>
                    <a:pt x="2" y="79"/>
                  </a:moveTo>
                  <a:cubicBezTo>
                    <a:pt x="1" y="77"/>
                    <a:pt x="0" y="74"/>
                    <a:pt x="0" y="72"/>
                  </a:cubicBezTo>
                  <a:cubicBezTo>
                    <a:pt x="0" y="72"/>
                    <a:pt x="0" y="72"/>
                    <a:pt x="0" y="72"/>
                  </a:cubicBezTo>
                  <a:cubicBezTo>
                    <a:pt x="0" y="58"/>
                    <a:pt x="14" y="40"/>
                    <a:pt x="27" y="26"/>
                  </a:cubicBezTo>
                  <a:cubicBezTo>
                    <a:pt x="27" y="26"/>
                    <a:pt x="27" y="26"/>
                    <a:pt x="27" y="26"/>
                  </a:cubicBezTo>
                  <a:cubicBezTo>
                    <a:pt x="41" y="12"/>
                    <a:pt x="54" y="1"/>
                    <a:pt x="54" y="1"/>
                  </a:cubicBezTo>
                  <a:cubicBezTo>
                    <a:pt x="54" y="1"/>
                    <a:pt x="54" y="1"/>
                    <a:pt x="54" y="1"/>
                  </a:cubicBezTo>
                  <a:cubicBezTo>
                    <a:pt x="54" y="1"/>
                    <a:pt x="54" y="1"/>
                    <a:pt x="54" y="1"/>
                  </a:cubicBezTo>
                  <a:cubicBezTo>
                    <a:pt x="55" y="0"/>
                    <a:pt x="57" y="0"/>
                    <a:pt x="57" y="1"/>
                  </a:cubicBezTo>
                  <a:cubicBezTo>
                    <a:pt x="57" y="1"/>
                    <a:pt x="57" y="1"/>
                    <a:pt x="57" y="1"/>
                  </a:cubicBezTo>
                  <a:cubicBezTo>
                    <a:pt x="58" y="2"/>
                    <a:pt x="58" y="3"/>
                    <a:pt x="57" y="4"/>
                  </a:cubicBezTo>
                  <a:cubicBezTo>
                    <a:pt x="57" y="4"/>
                    <a:pt x="57" y="4"/>
                    <a:pt x="57" y="4"/>
                  </a:cubicBezTo>
                  <a:cubicBezTo>
                    <a:pt x="57" y="4"/>
                    <a:pt x="44" y="15"/>
                    <a:pt x="30" y="29"/>
                  </a:cubicBezTo>
                  <a:cubicBezTo>
                    <a:pt x="30" y="29"/>
                    <a:pt x="30" y="29"/>
                    <a:pt x="30" y="29"/>
                  </a:cubicBezTo>
                  <a:cubicBezTo>
                    <a:pt x="17" y="43"/>
                    <a:pt x="4" y="60"/>
                    <a:pt x="4" y="72"/>
                  </a:cubicBezTo>
                  <a:cubicBezTo>
                    <a:pt x="4" y="72"/>
                    <a:pt x="4" y="72"/>
                    <a:pt x="4" y="72"/>
                  </a:cubicBezTo>
                  <a:cubicBezTo>
                    <a:pt x="4" y="74"/>
                    <a:pt x="5" y="76"/>
                    <a:pt x="5" y="77"/>
                  </a:cubicBezTo>
                  <a:cubicBezTo>
                    <a:pt x="5" y="77"/>
                    <a:pt x="5" y="77"/>
                    <a:pt x="5" y="77"/>
                  </a:cubicBezTo>
                  <a:cubicBezTo>
                    <a:pt x="7" y="81"/>
                    <a:pt x="12" y="83"/>
                    <a:pt x="21" y="83"/>
                  </a:cubicBezTo>
                  <a:cubicBezTo>
                    <a:pt x="21" y="83"/>
                    <a:pt x="21" y="83"/>
                    <a:pt x="21" y="83"/>
                  </a:cubicBezTo>
                  <a:cubicBezTo>
                    <a:pt x="39" y="83"/>
                    <a:pt x="70" y="74"/>
                    <a:pt x="95" y="66"/>
                  </a:cubicBezTo>
                  <a:cubicBezTo>
                    <a:pt x="95" y="66"/>
                    <a:pt x="95" y="66"/>
                    <a:pt x="95" y="66"/>
                  </a:cubicBezTo>
                  <a:cubicBezTo>
                    <a:pt x="116" y="59"/>
                    <a:pt x="134" y="52"/>
                    <a:pt x="140" y="50"/>
                  </a:cubicBezTo>
                  <a:cubicBezTo>
                    <a:pt x="140" y="50"/>
                    <a:pt x="140" y="50"/>
                    <a:pt x="140" y="50"/>
                  </a:cubicBezTo>
                  <a:cubicBezTo>
                    <a:pt x="126" y="20"/>
                    <a:pt x="126" y="20"/>
                    <a:pt x="126" y="20"/>
                  </a:cubicBezTo>
                  <a:cubicBezTo>
                    <a:pt x="115" y="24"/>
                    <a:pt x="62" y="47"/>
                    <a:pt x="43" y="47"/>
                  </a:cubicBezTo>
                  <a:cubicBezTo>
                    <a:pt x="43" y="47"/>
                    <a:pt x="43" y="47"/>
                    <a:pt x="43" y="47"/>
                  </a:cubicBezTo>
                  <a:cubicBezTo>
                    <a:pt x="41" y="47"/>
                    <a:pt x="39" y="47"/>
                    <a:pt x="37" y="45"/>
                  </a:cubicBezTo>
                  <a:cubicBezTo>
                    <a:pt x="37" y="45"/>
                    <a:pt x="37" y="45"/>
                    <a:pt x="37" y="45"/>
                  </a:cubicBezTo>
                  <a:cubicBezTo>
                    <a:pt x="37" y="44"/>
                    <a:pt x="37" y="43"/>
                    <a:pt x="37" y="42"/>
                  </a:cubicBezTo>
                  <a:cubicBezTo>
                    <a:pt x="37" y="42"/>
                    <a:pt x="37" y="42"/>
                    <a:pt x="37" y="42"/>
                  </a:cubicBezTo>
                  <a:cubicBezTo>
                    <a:pt x="38" y="42"/>
                    <a:pt x="39" y="42"/>
                    <a:pt x="40" y="42"/>
                  </a:cubicBezTo>
                  <a:cubicBezTo>
                    <a:pt x="40" y="42"/>
                    <a:pt x="40" y="42"/>
                    <a:pt x="40" y="42"/>
                  </a:cubicBezTo>
                  <a:cubicBezTo>
                    <a:pt x="40" y="43"/>
                    <a:pt x="41" y="43"/>
                    <a:pt x="43" y="43"/>
                  </a:cubicBezTo>
                  <a:cubicBezTo>
                    <a:pt x="43" y="43"/>
                    <a:pt x="43" y="43"/>
                    <a:pt x="43" y="43"/>
                  </a:cubicBezTo>
                  <a:cubicBezTo>
                    <a:pt x="52" y="43"/>
                    <a:pt x="73" y="36"/>
                    <a:pt x="91" y="29"/>
                  </a:cubicBezTo>
                  <a:cubicBezTo>
                    <a:pt x="91" y="29"/>
                    <a:pt x="91" y="29"/>
                    <a:pt x="91" y="29"/>
                  </a:cubicBezTo>
                  <a:cubicBezTo>
                    <a:pt x="110" y="22"/>
                    <a:pt x="126" y="15"/>
                    <a:pt x="126" y="15"/>
                  </a:cubicBezTo>
                  <a:cubicBezTo>
                    <a:pt x="126" y="15"/>
                    <a:pt x="126" y="15"/>
                    <a:pt x="126" y="15"/>
                  </a:cubicBezTo>
                  <a:cubicBezTo>
                    <a:pt x="127" y="15"/>
                    <a:pt x="128" y="15"/>
                    <a:pt x="128" y="16"/>
                  </a:cubicBezTo>
                  <a:cubicBezTo>
                    <a:pt x="128" y="16"/>
                    <a:pt x="128" y="16"/>
                    <a:pt x="128" y="16"/>
                  </a:cubicBezTo>
                  <a:cubicBezTo>
                    <a:pt x="144" y="50"/>
                    <a:pt x="144" y="50"/>
                    <a:pt x="144" y="50"/>
                  </a:cubicBezTo>
                  <a:cubicBezTo>
                    <a:pt x="145" y="51"/>
                    <a:pt x="145" y="51"/>
                    <a:pt x="145" y="52"/>
                  </a:cubicBezTo>
                  <a:cubicBezTo>
                    <a:pt x="145" y="52"/>
                    <a:pt x="145" y="52"/>
                    <a:pt x="145" y="52"/>
                  </a:cubicBezTo>
                  <a:cubicBezTo>
                    <a:pt x="144" y="52"/>
                    <a:pt x="144" y="53"/>
                    <a:pt x="143" y="53"/>
                  </a:cubicBezTo>
                  <a:cubicBezTo>
                    <a:pt x="143" y="53"/>
                    <a:pt x="143" y="53"/>
                    <a:pt x="143" y="53"/>
                  </a:cubicBezTo>
                  <a:cubicBezTo>
                    <a:pt x="143" y="53"/>
                    <a:pt x="60" y="86"/>
                    <a:pt x="21" y="87"/>
                  </a:cubicBezTo>
                  <a:cubicBezTo>
                    <a:pt x="21" y="87"/>
                    <a:pt x="21" y="87"/>
                    <a:pt x="21" y="87"/>
                  </a:cubicBezTo>
                  <a:cubicBezTo>
                    <a:pt x="12" y="87"/>
                    <a:pt x="5" y="85"/>
                    <a:pt x="2" y="79"/>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816">
              <a:extLst>
                <a:ext uri="{FF2B5EF4-FFF2-40B4-BE49-F238E27FC236}">
                  <a16:creationId xmlns:a16="http://schemas.microsoft.com/office/drawing/2014/main" id="{8B54196E-324F-4F45-A106-3278B9326DFD}"/>
                </a:ext>
              </a:extLst>
            </p:cNvPr>
            <p:cNvSpPr/>
            <p:nvPr/>
          </p:nvSpPr>
          <p:spPr bwMode="auto">
            <a:xfrm rot="964014">
              <a:off x="8067319" y="1751771"/>
              <a:ext cx="92073" cy="186078"/>
            </a:xfrm>
            <a:custGeom>
              <a:avLst/>
              <a:gdLst>
                <a:gd name="T0" fmla="*/ 14 w 18"/>
                <a:gd name="T1" fmla="*/ 34 h 35"/>
                <a:gd name="T2" fmla="*/ 0 w 18"/>
                <a:gd name="T3" fmla="*/ 3 h 35"/>
                <a:gd name="T4" fmla="*/ 0 w 18"/>
                <a:gd name="T5" fmla="*/ 3 h 35"/>
                <a:gd name="T6" fmla="*/ 1 w 18"/>
                <a:gd name="T7" fmla="*/ 0 h 35"/>
                <a:gd name="T8" fmla="*/ 1 w 18"/>
                <a:gd name="T9" fmla="*/ 0 h 35"/>
                <a:gd name="T10" fmla="*/ 4 w 18"/>
                <a:gd name="T11" fmla="*/ 1 h 35"/>
                <a:gd name="T12" fmla="*/ 4 w 18"/>
                <a:gd name="T13" fmla="*/ 1 h 35"/>
                <a:gd name="T14" fmla="*/ 18 w 18"/>
                <a:gd name="T15" fmla="*/ 32 h 35"/>
                <a:gd name="T16" fmla="*/ 18 w 18"/>
                <a:gd name="T17" fmla="*/ 32 h 35"/>
                <a:gd name="T18" fmla="*/ 17 w 18"/>
                <a:gd name="T19" fmla="*/ 35 h 35"/>
                <a:gd name="T20" fmla="*/ 17 w 18"/>
                <a:gd name="T21" fmla="*/ 35 h 35"/>
                <a:gd name="T22" fmla="*/ 16 w 18"/>
                <a:gd name="T23" fmla="*/ 35 h 35"/>
                <a:gd name="T24" fmla="*/ 16 w 18"/>
                <a:gd name="T25" fmla="*/ 35 h 35"/>
                <a:gd name="T26" fmla="*/ 14 w 18"/>
                <a:gd name="T2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5">
                  <a:moveTo>
                    <a:pt x="14" y="34"/>
                  </a:moveTo>
                  <a:cubicBezTo>
                    <a:pt x="13" y="32"/>
                    <a:pt x="0" y="3"/>
                    <a:pt x="0"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4" y="1"/>
                    <a:pt x="17" y="31"/>
                    <a:pt x="18" y="32"/>
                  </a:cubicBezTo>
                  <a:cubicBezTo>
                    <a:pt x="18" y="32"/>
                    <a:pt x="18" y="32"/>
                    <a:pt x="18" y="32"/>
                  </a:cubicBezTo>
                  <a:cubicBezTo>
                    <a:pt x="18" y="33"/>
                    <a:pt x="18" y="34"/>
                    <a:pt x="17" y="35"/>
                  </a:cubicBezTo>
                  <a:cubicBezTo>
                    <a:pt x="17" y="35"/>
                    <a:pt x="17" y="35"/>
                    <a:pt x="17" y="35"/>
                  </a:cubicBezTo>
                  <a:cubicBezTo>
                    <a:pt x="16" y="35"/>
                    <a:pt x="16" y="35"/>
                    <a:pt x="16" y="35"/>
                  </a:cubicBezTo>
                  <a:cubicBezTo>
                    <a:pt x="16" y="35"/>
                    <a:pt x="16" y="35"/>
                    <a:pt x="16" y="35"/>
                  </a:cubicBezTo>
                  <a:cubicBezTo>
                    <a:pt x="15" y="35"/>
                    <a:pt x="14" y="35"/>
                    <a:pt x="14" y="3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817">
              <a:extLst>
                <a:ext uri="{FF2B5EF4-FFF2-40B4-BE49-F238E27FC236}">
                  <a16:creationId xmlns:a16="http://schemas.microsoft.com/office/drawing/2014/main" id="{DACA9A99-6DCD-4C3A-A3C5-20E0BE330591}"/>
                </a:ext>
              </a:extLst>
            </p:cNvPr>
            <p:cNvSpPr/>
            <p:nvPr/>
          </p:nvSpPr>
          <p:spPr bwMode="auto">
            <a:xfrm rot="964014">
              <a:off x="8102434" y="1743975"/>
              <a:ext cx="129340" cy="73984"/>
            </a:xfrm>
            <a:custGeom>
              <a:avLst/>
              <a:gdLst>
                <a:gd name="T0" fmla="*/ 1 w 25"/>
                <a:gd name="T1" fmla="*/ 13 h 14"/>
                <a:gd name="T2" fmla="*/ 2 w 25"/>
                <a:gd name="T3" fmla="*/ 10 h 14"/>
                <a:gd name="T4" fmla="*/ 2 w 25"/>
                <a:gd name="T5" fmla="*/ 10 h 14"/>
                <a:gd name="T6" fmla="*/ 22 w 25"/>
                <a:gd name="T7" fmla="*/ 0 h 14"/>
                <a:gd name="T8" fmla="*/ 25 w 25"/>
                <a:gd name="T9" fmla="*/ 1 h 14"/>
                <a:gd name="T10" fmla="*/ 25 w 25"/>
                <a:gd name="T11" fmla="*/ 1 h 14"/>
                <a:gd name="T12" fmla="*/ 24 w 25"/>
                <a:gd name="T13" fmla="*/ 4 h 14"/>
                <a:gd name="T14" fmla="*/ 24 w 25"/>
                <a:gd name="T15" fmla="*/ 4 h 14"/>
                <a:gd name="T16" fmla="*/ 4 w 25"/>
                <a:gd name="T17" fmla="*/ 14 h 14"/>
                <a:gd name="T18" fmla="*/ 3 w 25"/>
                <a:gd name="T19" fmla="*/ 14 h 14"/>
                <a:gd name="T20" fmla="*/ 3 w 25"/>
                <a:gd name="T21" fmla="*/ 14 h 14"/>
                <a:gd name="T22" fmla="*/ 1 w 25"/>
                <a:gd name="T2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4">
                  <a:moveTo>
                    <a:pt x="1" y="13"/>
                  </a:moveTo>
                  <a:cubicBezTo>
                    <a:pt x="0" y="12"/>
                    <a:pt x="1" y="11"/>
                    <a:pt x="2" y="10"/>
                  </a:cubicBezTo>
                  <a:cubicBezTo>
                    <a:pt x="2" y="10"/>
                    <a:pt x="2" y="10"/>
                    <a:pt x="2" y="10"/>
                  </a:cubicBezTo>
                  <a:cubicBezTo>
                    <a:pt x="22" y="0"/>
                    <a:pt x="22" y="0"/>
                    <a:pt x="22" y="0"/>
                  </a:cubicBezTo>
                  <a:cubicBezTo>
                    <a:pt x="23" y="0"/>
                    <a:pt x="24" y="0"/>
                    <a:pt x="25" y="1"/>
                  </a:cubicBezTo>
                  <a:cubicBezTo>
                    <a:pt x="25" y="1"/>
                    <a:pt x="25" y="1"/>
                    <a:pt x="25" y="1"/>
                  </a:cubicBezTo>
                  <a:cubicBezTo>
                    <a:pt x="25" y="2"/>
                    <a:pt x="25" y="4"/>
                    <a:pt x="24" y="4"/>
                  </a:cubicBezTo>
                  <a:cubicBezTo>
                    <a:pt x="24" y="4"/>
                    <a:pt x="24" y="4"/>
                    <a:pt x="24" y="4"/>
                  </a:cubicBezTo>
                  <a:cubicBezTo>
                    <a:pt x="4" y="14"/>
                    <a:pt x="4" y="14"/>
                    <a:pt x="4" y="14"/>
                  </a:cubicBezTo>
                  <a:cubicBezTo>
                    <a:pt x="3" y="14"/>
                    <a:pt x="3" y="14"/>
                    <a:pt x="3" y="14"/>
                  </a:cubicBezTo>
                  <a:cubicBezTo>
                    <a:pt x="3" y="14"/>
                    <a:pt x="3" y="14"/>
                    <a:pt x="3" y="14"/>
                  </a:cubicBezTo>
                  <a:cubicBezTo>
                    <a:pt x="2" y="14"/>
                    <a:pt x="1" y="14"/>
                    <a:pt x="1" y="13"/>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818">
              <a:extLst>
                <a:ext uri="{FF2B5EF4-FFF2-40B4-BE49-F238E27FC236}">
                  <a16:creationId xmlns:a16="http://schemas.microsoft.com/office/drawing/2014/main" id="{BE2E737F-8659-46B1-9FE9-932A9ABAE2D8}"/>
                </a:ext>
              </a:extLst>
            </p:cNvPr>
            <p:cNvSpPr/>
            <p:nvPr/>
          </p:nvSpPr>
          <p:spPr bwMode="auto">
            <a:xfrm rot="964014">
              <a:off x="8106682" y="1811060"/>
              <a:ext cx="135917" cy="53806"/>
            </a:xfrm>
            <a:custGeom>
              <a:avLst/>
              <a:gdLst>
                <a:gd name="T0" fmla="*/ 0 w 26"/>
                <a:gd name="T1" fmla="*/ 8 h 10"/>
                <a:gd name="T2" fmla="*/ 2 w 26"/>
                <a:gd name="T3" fmla="*/ 6 h 10"/>
                <a:gd name="T4" fmla="*/ 2 w 26"/>
                <a:gd name="T5" fmla="*/ 6 h 10"/>
                <a:gd name="T6" fmla="*/ 2 w 26"/>
                <a:gd name="T7" fmla="*/ 6 h 10"/>
                <a:gd name="T8" fmla="*/ 3 w 26"/>
                <a:gd name="T9" fmla="*/ 6 h 10"/>
                <a:gd name="T10" fmla="*/ 3 w 26"/>
                <a:gd name="T11" fmla="*/ 6 h 10"/>
                <a:gd name="T12" fmla="*/ 5 w 26"/>
                <a:gd name="T13" fmla="*/ 6 h 10"/>
                <a:gd name="T14" fmla="*/ 5 w 26"/>
                <a:gd name="T15" fmla="*/ 6 h 10"/>
                <a:gd name="T16" fmla="*/ 13 w 26"/>
                <a:gd name="T17" fmla="*/ 3 h 10"/>
                <a:gd name="T18" fmla="*/ 13 w 26"/>
                <a:gd name="T19" fmla="*/ 3 h 10"/>
                <a:gd name="T20" fmla="*/ 23 w 26"/>
                <a:gd name="T21" fmla="*/ 0 h 10"/>
                <a:gd name="T22" fmla="*/ 23 w 26"/>
                <a:gd name="T23" fmla="*/ 0 h 10"/>
                <a:gd name="T24" fmla="*/ 26 w 26"/>
                <a:gd name="T25" fmla="*/ 1 h 10"/>
                <a:gd name="T26" fmla="*/ 26 w 26"/>
                <a:gd name="T27" fmla="*/ 1 h 10"/>
                <a:gd name="T28" fmla="*/ 24 w 26"/>
                <a:gd name="T29" fmla="*/ 4 h 10"/>
                <a:gd name="T30" fmla="*/ 24 w 26"/>
                <a:gd name="T31" fmla="*/ 4 h 10"/>
                <a:gd name="T32" fmla="*/ 6 w 26"/>
                <a:gd name="T33" fmla="*/ 9 h 10"/>
                <a:gd name="T34" fmla="*/ 6 w 26"/>
                <a:gd name="T35" fmla="*/ 9 h 10"/>
                <a:gd name="T36" fmla="*/ 2 w 26"/>
                <a:gd name="T37" fmla="*/ 10 h 10"/>
                <a:gd name="T38" fmla="*/ 2 w 26"/>
                <a:gd name="T39" fmla="*/ 10 h 10"/>
                <a:gd name="T40" fmla="*/ 2 w 26"/>
                <a:gd name="T41" fmla="*/ 10 h 10"/>
                <a:gd name="T42" fmla="*/ 0 w 26"/>
                <a:gd name="T4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0">
                  <a:moveTo>
                    <a:pt x="0" y="8"/>
                  </a:moveTo>
                  <a:cubicBezTo>
                    <a:pt x="0" y="7"/>
                    <a:pt x="1" y="6"/>
                    <a:pt x="2" y="6"/>
                  </a:cubicBezTo>
                  <a:cubicBezTo>
                    <a:pt x="2" y="6"/>
                    <a:pt x="2" y="6"/>
                    <a:pt x="2" y="6"/>
                  </a:cubicBezTo>
                  <a:cubicBezTo>
                    <a:pt x="2" y="6"/>
                    <a:pt x="2" y="6"/>
                    <a:pt x="2" y="6"/>
                  </a:cubicBezTo>
                  <a:cubicBezTo>
                    <a:pt x="2" y="6"/>
                    <a:pt x="2" y="6"/>
                    <a:pt x="3" y="6"/>
                  </a:cubicBezTo>
                  <a:cubicBezTo>
                    <a:pt x="3" y="6"/>
                    <a:pt x="3" y="6"/>
                    <a:pt x="3" y="6"/>
                  </a:cubicBezTo>
                  <a:cubicBezTo>
                    <a:pt x="3" y="6"/>
                    <a:pt x="4" y="6"/>
                    <a:pt x="5" y="6"/>
                  </a:cubicBezTo>
                  <a:cubicBezTo>
                    <a:pt x="5" y="6"/>
                    <a:pt x="5" y="6"/>
                    <a:pt x="5" y="6"/>
                  </a:cubicBezTo>
                  <a:cubicBezTo>
                    <a:pt x="7" y="5"/>
                    <a:pt x="10" y="4"/>
                    <a:pt x="13" y="3"/>
                  </a:cubicBezTo>
                  <a:cubicBezTo>
                    <a:pt x="13" y="3"/>
                    <a:pt x="13" y="3"/>
                    <a:pt x="13" y="3"/>
                  </a:cubicBezTo>
                  <a:cubicBezTo>
                    <a:pt x="18" y="2"/>
                    <a:pt x="23" y="0"/>
                    <a:pt x="23" y="0"/>
                  </a:cubicBezTo>
                  <a:cubicBezTo>
                    <a:pt x="23" y="0"/>
                    <a:pt x="23" y="0"/>
                    <a:pt x="23" y="0"/>
                  </a:cubicBezTo>
                  <a:cubicBezTo>
                    <a:pt x="24" y="0"/>
                    <a:pt x="25" y="0"/>
                    <a:pt x="26" y="1"/>
                  </a:cubicBezTo>
                  <a:cubicBezTo>
                    <a:pt x="26" y="1"/>
                    <a:pt x="26" y="1"/>
                    <a:pt x="26" y="1"/>
                  </a:cubicBezTo>
                  <a:cubicBezTo>
                    <a:pt x="26" y="3"/>
                    <a:pt x="25" y="4"/>
                    <a:pt x="24" y="4"/>
                  </a:cubicBezTo>
                  <a:cubicBezTo>
                    <a:pt x="24" y="4"/>
                    <a:pt x="24" y="4"/>
                    <a:pt x="24" y="4"/>
                  </a:cubicBezTo>
                  <a:cubicBezTo>
                    <a:pt x="24" y="4"/>
                    <a:pt x="13" y="8"/>
                    <a:pt x="6" y="9"/>
                  </a:cubicBezTo>
                  <a:cubicBezTo>
                    <a:pt x="6" y="9"/>
                    <a:pt x="6" y="9"/>
                    <a:pt x="6" y="9"/>
                  </a:cubicBezTo>
                  <a:cubicBezTo>
                    <a:pt x="4" y="10"/>
                    <a:pt x="3" y="10"/>
                    <a:pt x="2" y="10"/>
                  </a:cubicBezTo>
                  <a:cubicBezTo>
                    <a:pt x="2" y="10"/>
                    <a:pt x="2" y="10"/>
                    <a:pt x="2" y="10"/>
                  </a:cubicBezTo>
                  <a:cubicBezTo>
                    <a:pt x="2" y="10"/>
                    <a:pt x="2" y="10"/>
                    <a:pt x="2" y="10"/>
                  </a:cubicBezTo>
                  <a:cubicBezTo>
                    <a:pt x="1" y="10"/>
                    <a:pt x="0" y="10"/>
                    <a:pt x="0" y="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819">
              <a:extLst>
                <a:ext uri="{FF2B5EF4-FFF2-40B4-BE49-F238E27FC236}">
                  <a16:creationId xmlns:a16="http://schemas.microsoft.com/office/drawing/2014/main" id="{1249BFCE-1AAA-4CE8-8224-336D015BE46D}"/>
                </a:ext>
              </a:extLst>
            </p:cNvPr>
            <p:cNvSpPr/>
            <p:nvPr/>
          </p:nvSpPr>
          <p:spPr bwMode="auto">
            <a:xfrm rot="964014">
              <a:off x="8116888" y="1862366"/>
              <a:ext cx="129340" cy="69499"/>
            </a:xfrm>
            <a:custGeom>
              <a:avLst/>
              <a:gdLst>
                <a:gd name="T0" fmla="*/ 1 w 25"/>
                <a:gd name="T1" fmla="*/ 12 h 13"/>
                <a:gd name="T2" fmla="*/ 2 w 25"/>
                <a:gd name="T3" fmla="*/ 9 h 13"/>
                <a:gd name="T4" fmla="*/ 2 w 25"/>
                <a:gd name="T5" fmla="*/ 9 h 13"/>
                <a:gd name="T6" fmla="*/ 22 w 25"/>
                <a:gd name="T7" fmla="*/ 1 h 13"/>
                <a:gd name="T8" fmla="*/ 22 w 25"/>
                <a:gd name="T9" fmla="*/ 1 h 13"/>
                <a:gd name="T10" fmla="*/ 25 w 25"/>
                <a:gd name="T11" fmla="*/ 2 h 13"/>
                <a:gd name="T12" fmla="*/ 25 w 25"/>
                <a:gd name="T13" fmla="*/ 2 h 13"/>
                <a:gd name="T14" fmla="*/ 24 w 25"/>
                <a:gd name="T15" fmla="*/ 4 h 13"/>
                <a:gd name="T16" fmla="*/ 24 w 25"/>
                <a:gd name="T17" fmla="*/ 4 h 13"/>
                <a:gd name="T18" fmla="*/ 3 w 25"/>
                <a:gd name="T19" fmla="*/ 13 h 13"/>
                <a:gd name="T20" fmla="*/ 3 w 25"/>
                <a:gd name="T21" fmla="*/ 13 h 13"/>
                <a:gd name="T22" fmla="*/ 2 w 25"/>
                <a:gd name="T23" fmla="*/ 13 h 13"/>
                <a:gd name="T24" fmla="*/ 2 w 25"/>
                <a:gd name="T25" fmla="*/ 13 h 13"/>
                <a:gd name="T26" fmla="*/ 1 w 25"/>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3">
                  <a:moveTo>
                    <a:pt x="1" y="12"/>
                  </a:moveTo>
                  <a:cubicBezTo>
                    <a:pt x="0" y="10"/>
                    <a:pt x="1" y="9"/>
                    <a:pt x="2" y="9"/>
                  </a:cubicBezTo>
                  <a:cubicBezTo>
                    <a:pt x="2" y="9"/>
                    <a:pt x="2" y="9"/>
                    <a:pt x="2" y="9"/>
                  </a:cubicBezTo>
                  <a:cubicBezTo>
                    <a:pt x="3" y="9"/>
                    <a:pt x="22" y="1"/>
                    <a:pt x="22" y="1"/>
                  </a:cubicBezTo>
                  <a:cubicBezTo>
                    <a:pt x="22" y="1"/>
                    <a:pt x="22" y="1"/>
                    <a:pt x="22" y="1"/>
                  </a:cubicBezTo>
                  <a:cubicBezTo>
                    <a:pt x="23" y="0"/>
                    <a:pt x="24" y="1"/>
                    <a:pt x="25" y="2"/>
                  </a:cubicBezTo>
                  <a:cubicBezTo>
                    <a:pt x="25" y="2"/>
                    <a:pt x="25" y="2"/>
                    <a:pt x="25" y="2"/>
                  </a:cubicBezTo>
                  <a:cubicBezTo>
                    <a:pt x="25" y="3"/>
                    <a:pt x="25" y="4"/>
                    <a:pt x="24" y="4"/>
                  </a:cubicBezTo>
                  <a:cubicBezTo>
                    <a:pt x="24" y="4"/>
                    <a:pt x="24" y="4"/>
                    <a:pt x="24" y="4"/>
                  </a:cubicBezTo>
                  <a:cubicBezTo>
                    <a:pt x="24" y="4"/>
                    <a:pt x="4" y="12"/>
                    <a:pt x="3" y="13"/>
                  </a:cubicBezTo>
                  <a:cubicBezTo>
                    <a:pt x="3" y="13"/>
                    <a:pt x="3" y="13"/>
                    <a:pt x="3" y="13"/>
                  </a:cubicBezTo>
                  <a:cubicBezTo>
                    <a:pt x="3" y="13"/>
                    <a:pt x="3" y="13"/>
                    <a:pt x="2" y="13"/>
                  </a:cubicBezTo>
                  <a:cubicBezTo>
                    <a:pt x="2" y="13"/>
                    <a:pt x="2" y="13"/>
                    <a:pt x="2" y="13"/>
                  </a:cubicBezTo>
                  <a:cubicBezTo>
                    <a:pt x="2" y="13"/>
                    <a:pt x="1" y="12"/>
                    <a:pt x="1" y="12"/>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820">
              <a:extLst>
                <a:ext uri="{FF2B5EF4-FFF2-40B4-BE49-F238E27FC236}">
                  <a16:creationId xmlns:a16="http://schemas.microsoft.com/office/drawing/2014/main" id="{296CF051-F889-43AC-9E76-38BCA60F7B3E}"/>
                </a:ext>
              </a:extLst>
            </p:cNvPr>
            <p:cNvSpPr/>
            <p:nvPr/>
          </p:nvSpPr>
          <p:spPr bwMode="auto">
            <a:xfrm rot="964014">
              <a:off x="8214743" y="1724203"/>
              <a:ext cx="219220" cy="201772"/>
            </a:xfrm>
            <a:custGeom>
              <a:avLst/>
              <a:gdLst>
                <a:gd name="T0" fmla="*/ 12 w 42"/>
                <a:gd name="T1" fmla="*/ 34 h 38"/>
                <a:gd name="T2" fmla="*/ 38 w 42"/>
                <a:gd name="T3" fmla="*/ 27 h 38"/>
                <a:gd name="T4" fmla="*/ 35 w 42"/>
                <a:gd name="T5" fmla="*/ 27 h 38"/>
                <a:gd name="T6" fmla="*/ 28 w 42"/>
                <a:gd name="T7" fmla="*/ 28 h 38"/>
                <a:gd name="T8" fmla="*/ 28 w 42"/>
                <a:gd name="T9" fmla="*/ 28 h 38"/>
                <a:gd name="T10" fmla="*/ 27 w 42"/>
                <a:gd name="T11" fmla="*/ 28 h 38"/>
                <a:gd name="T12" fmla="*/ 27 w 42"/>
                <a:gd name="T13" fmla="*/ 24 h 38"/>
                <a:gd name="T14" fmla="*/ 27 w 42"/>
                <a:gd name="T15" fmla="*/ 24 h 38"/>
                <a:gd name="T16" fmla="*/ 38 w 42"/>
                <a:gd name="T17" fmla="*/ 20 h 38"/>
                <a:gd name="T18" fmla="*/ 37 w 42"/>
                <a:gd name="T19" fmla="*/ 19 h 38"/>
                <a:gd name="T20" fmla="*/ 25 w 42"/>
                <a:gd name="T21" fmla="*/ 22 h 38"/>
                <a:gd name="T22" fmla="*/ 25 w 42"/>
                <a:gd name="T23" fmla="*/ 22 h 38"/>
                <a:gd name="T24" fmla="*/ 23 w 42"/>
                <a:gd name="T25" fmla="*/ 21 h 38"/>
                <a:gd name="T26" fmla="*/ 29 w 42"/>
                <a:gd name="T27" fmla="*/ 15 h 38"/>
                <a:gd name="T28" fmla="*/ 34 w 42"/>
                <a:gd name="T29" fmla="*/ 10 h 38"/>
                <a:gd name="T30" fmla="*/ 34 w 42"/>
                <a:gd name="T31" fmla="*/ 10 h 38"/>
                <a:gd name="T32" fmla="*/ 27 w 42"/>
                <a:gd name="T33" fmla="*/ 13 h 38"/>
                <a:gd name="T34" fmla="*/ 22 w 42"/>
                <a:gd name="T35" fmla="*/ 17 h 38"/>
                <a:gd name="T36" fmla="*/ 22 w 42"/>
                <a:gd name="T37" fmla="*/ 17 h 38"/>
                <a:gd name="T38" fmla="*/ 22 w 42"/>
                <a:gd name="T39" fmla="*/ 17 h 38"/>
                <a:gd name="T40" fmla="*/ 19 w 42"/>
                <a:gd name="T41" fmla="*/ 13 h 38"/>
                <a:gd name="T42" fmla="*/ 19 w 42"/>
                <a:gd name="T43" fmla="*/ 13 h 38"/>
                <a:gd name="T44" fmla="*/ 23 w 42"/>
                <a:gd name="T45" fmla="*/ 10 h 38"/>
                <a:gd name="T46" fmla="*/ 26 w 42"/>
                <a:gd name="T47" fmla="*/ 5 h 38"/>
                <a:gd name="T48" fmla="*/ 26 w 42"/>
                <a:gd name="T49" fmla="*/ 5 h 38"/>
                <a:gd name="T50" fmla="*/ 12 w 42"/>
                <a:gd name="T51" fmla="*/ 15 h 38"/>
                <a:gd name="T52" fmla="*/ 10 w 42"/>
                <a:gd name="T53" fmla="*/ 15 h 38"/>
                <a:gd name="T54" fmla="*/ 11 w 42"/>
                <a:gd name="T55" fmla="*/ 6 h 38"/>
                <a:gd name="T56" fmla="*/ 10 w 42"/>
                <a:gd name="T57" fmla="*/ 4 h 38"/>
                <a:gd name="T58" fmla="*/ 9 w 42"/>
                <a:gd name="T59" fmla="*/ 5 h 38"/>
                <a:gd name="T60" fmla="*/ 4 w 42"/>
                <a:gd name="T61" fmla="*/ 15 h 38"/>
                <a:gd name="T62" fmla="*/ 1 w 42"/>
                <a:gd name="T63" fmla="*/ 17 h 38"/>
                <a:gd name="T64" fmla="*/ 0 w 42"/>
                <a:gd name="T65" fmla="*/ 14 h 38"/>
                <a:gd name="T66" fmla="*/ 10 w 42"/>
                <a:gd name="T67" fmla="*/ 0 h 38"/>
                <a:gd name="T68" fmla="*/ 12 w 42"/>
                <a:gd name="T69" fmla="*/ 0 h 38"/>
                <a:gd name="T70" fmla="*/ 15 w 42"/>
                <a:gd name="T71" fmla="*/ 7 h 38"/>
                <a:gd name="T72" fmla="*/ 16 w 42"/>
                <a:gd name="T73" fmla="*/ 7 h 38"/>
                <a:gd name="T74" fmla="*/ 29 w 42"/>
                <a:gd name="T75" fmla="*/ 3 h 38"/>
                <a:gd name="T76" fmla="*/ 30 w 42"/>
                <a:gd name="T77" fmla="*/ 6 h 38"/>
                <a:gd name="T78" fmla="*/ 34 w 42"/>
                <a:gd name="T79" fmla="*/ 6 h 38"/>
                <a:gd name="T80" fmla="*/ 38 w 42"/>
                <a:gd name="T81" fmla="*/ 9 h 38"/>
                <a:gd name="T82" fmla="*/ 36 w 42"/>
                <a:gd name="T83" fmla="*/ 15 h 38"/>
                <a:gd name="T84" fmla="*/ 37 w 42"/>
                <a:gd name="T85" fmla="*/ 15 h 38"/>
                <a:gd name="T86" fmla="*/ 42 w 42"/>
                <a:gd name="T87" fmla="*/ 19 h 38"/>
                <a:gd name="T88" fmla="*/ 42 w 42"/>
                <a:gd name="T89" fmla="*/ 19 h 38"/>
                <a:gd name="T90" fmla="*/ 42 w 42"/>
                <a:gd name="T91" fmla="*/ 27 h 38"/>
                <a:gd name="T92" fmla="*/ 42 w 42"/>
                <a:gd name="T93" fmla="*/ 28 h 38"/>
                <a:gd name="T94" fmla="*/ 12 w 42"/>
                <a:gd name="T95" fmla="*/ 38 h 38"/>
                <a:gd name="T96" fmla="*/ 12 w 42"/>
                <a:gd name="T9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8">
                  <a:moveTo>
                    <a:pt x="10" y="36"/>
                  </a:moveTo>
                  <a:cubicBezTo>
                    <a:pt x="10" y="35"/>
                    <a:pt x="11" y="34"/>
                    <a:pt x="12" y="34"/>
                  </a:cubicBezTo>
                  <a:cubicBezTo>
                    <a:pt x="12" y="34"/>
                    <a:pt x="12" y="34"/>
                    <a:pt x="12" y="34"/>
                  </a:cubicBezTo>
                  <a:cubicBezTo>
                    <a:pt x="17" y="33"/>
                    <a:pt x="29" y="31"/>
                    <a:pt x="35" y="29"/>
                  </a:cubicBezTo>
                  <a:cubicBezTo>
                    <a:pt x="35" y="29"/>
                    <a:pt x="35" y="29"/>
                    <a:pt x="35" y="29"/>
                  </a:cubicBezTo>
                  <a:cubicBezTo>
                    <a:pt x="36" y="28"/>
                    <a:pt x="37" y="28"/>
                    <a:pt x="38" y="27"/>
                  </a:cubicBezTo>
                  <a:cubicBezTo>
                    <a:pt x="38" y="27"/>
                    <a:pt x="38" y="27"/>
                    <a:pt x="38" y="27"/>
                  </a:cubicBezTo>
                  <a:cubicBezTo>
                    <a:pt x="37" y="27"/>
                    <a:pt x="36" y="27"/>
                    <a:pt x="35" y="27"/>
                  </a:cubicBezTo>
                  <a:cubicBezTo>
                    <a:pt x="35" y="27"/>
                    <a:pt x="35" y="27"/>
                    <a:pt x="35" y="27"/>
                  </a:cubicBezTo>
                  <a:cubicBezTo>
                    <a:pt x="32" y="27"/>
                    <a:pt x="29"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7" y="28"/>
                    <a:pt x="27" y="28"/>
                    <a:pt x="27" y="28"/>
                  </a:cubicBezTo>
                  <a:cubicBezTo>
                    <a:pt x="27" y="28"/>
                    <a:pt x="27" y="28"/>
                    <a:pt x="27" y="28"/>
                  </a:cubicBezTo>
                  <a:cubicBezTo>
                    <a:pt x="26" y="28"/>
                    <a:pt x="25" y="27"/>
                    <a:pt x="25" y="26"/>
                  </a:cubicBezTo>
                  <a:cubicBezTo>
                    <a:pt x="25" y="26"/>
                    <a:pt x="25" y="26"/>
                    <a:pt x="25" y="26"/>
                  </a:cubicBezTo>
                  <a:cubicBezTo>
                    <a:pt x="25" y="25"/>
                    <a:pt x="26" y="24"/>
                    <a:pt x="27" y="24"/>
                  </a:cubicBezTo>
                  <a:cubicBezTo>
                    <a:pt x="27" y="24"/>
                    <a:pt x="27" y="24"/>
                    <a:pt x="27" y="24"/>
                  </a:cubicBezTo>
                  <a:cubicBezTo>
                    <a:pt x="27" y="24"/>
                    <a:pt x="27" y="24"/>
                    <a:pt x="27" y="24"/>
                  </a:cubicBezTo>
                  <a:cubicBezTo>
                    <a:pt x="27" y="24"/>
                    <a:pt x="27" y="24"/>
                    <a:pt x="27" y="24"/>
                  </a:cubicBezTo>
                  <a:cubicBezTo>
                    <a:pt x="27" y="24"/>
                    <a:pt x="30" y="24"/>
                    <a:pt x="33" y="23"/>
                  </a:cubicBezTo>
                  <a:cubicBezTo>
                    <a:pt x="33" y="23"/>
                    <a:pt x="33" y="23"/>
                    <a:pt x="33" y="23"/>
                  </a:cubicBezTo>
                  <a:cubicBezTo>
                    <a:pt x="35" y="22"/>
                    <a:pt x="38" y="20"/>
                    <a:pt x="38" y="20"/>
                  </a:cubicBezTo>
                  <a:cubicBezTo>
                    <a:pt x="38" y="20"/>
                    <a:pt x="38" y="20"/>
                    <a:pt x="38" y="20"/>
                  </a:cubicBezTo>
                  <a:cubicBezTo>
                    <a:pt x="38" y="19"/>
                    <a:pt x="37" y="19"/>
                    <a:pt x="37" y="19"/>
                  </a:cubicBezTo>
                  <a:cubicBezTo>
                    <a:pt x="37" y="19"/>
                    <a:pt x="37" y="19"/>
                    <a:pt x="37" y="19"/>
                  </a:cubicBezTo>
                  <a:cubicBezTo>
                    <a:pt x="33" y="19"/>
                    <a:pt x="26" y="21"/>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3" y="22"/>
                    <a:pt x="23" y="21"/>
                  </a:cubicBezTo>
                  <a:cubicBezTo>
                    <a:pt x="23" y="21"/>
                    <a:pt x="23" y="21"/>
                    <a:pt x="23" y="21"/>
                  </a:cubicBezTo>
                  <a:cubicBezTo>
                    <a:pt x="22" y="20"/>
                    <a:pt x="23" y="19"/>
                    <a:pt x="24" y="18"/>
                  </a:cubicBezTo>
                  <a:cubicBezTo>
                    <a:pt x="24" y="18"/>
                    <a:pt x="24" y="18"/>
                    <a:pt x="24" y="18"/>
                  </a:cubicBezTo>
                  <a:cubicBezTo>
                    <a:pt x="24" y="18"/>
                    <a:pt x="27" y="17"/>
                    <a:pt x="29" y="15"/>
                  </a:cubicBezTo>
                  <a:cubicBezTo>
                    <a:pt x="29" y="15"/>
                    <a:pt x="29" y="15"/>
                    <a:pt x="29" y="15"/>
                  </a:cubicBezTo>
                  <a:cubicBezTo>
                    <a:pt x="32" y="14"/>
                    <a:pt x="35" y="11"/>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3" y="10"/>
                    <a:pt x="29" y="12"/>
                    <a:pt x="27" y="13"/>
                  </a:cubicBezTo>
                  <a:cubicBezTo>
                    <a:pt x="27" y="13"/>
                    <a:pt x="27" y="13"/>
                    <a:pt x="27" y="13"/>
                  </a:cubicBezTo>
                  <a:cubicBezTo>
                    <a:pt x="25" y="15"/>
                    <a:pt x="23" y="16"/>
                    <a:pt x="22" y="16"/>
                  </a:cubicBezTo>
                  <a:cubicBezTo>
                    <a:pt x="22" y="16"/>
                    <a:pt x="22" y="16"/>
                    <a:pt x="22" y="16"/>
                  </a:cubicBezTo>
                  <a:cubicBezTo>
                    <a:pt x="22" y="16"/>
                    <a:pt x="22" y="16"/>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19" y="17"/>
                    <a:pt x="19" y="16"/>
                  </a:cubicBezTo>
                  <a:cubicBezTo>
                    <a:pt x="19" y="16"/>
                    <a:pt x="19" y="16"/>
                    <a:pt x="19" y="16"/>
                  </a:cubicBezTo>
                  <a:cubicBezTo>
                    <a:pt x="18" y="15"/>
                    <a:pt x="18" y="14"/>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21" y="12"/>
                    <a:pt x="23" y="10"/>
                  </a:cubicBezTo>
                  <a:cubicBezTo>
                    <a:pt x="23" y="10"/>
                    <a:pt x="23" y="10"/>
                    <a:pt x="23" y="10"/>
                  </a:cubicBezTo>
                  <a:cubicBezTo>
                    <a:pt x="25" y="9"/>
                    <a:pt x="26" y="6"/>
                    <a:pt x="26" y="6"/>
                  </a:cubicBezTo>
                  <a:cubicBezTo>
                    <a:pt x="26" y="6"/>
                    <a:pt x="26" y="6"/>
                    <a:pt x="26" y="6"/>
                  </a:cubicBezTo>
                  <a:cubicBezTo>
                    <a:pt x="26" y="6"/>
                    <a:pt x="26" y="6"/>
                    <a:pt x="26" y="5"/>
                  </a:cubicBezTo>
                  <a:cubicBezTo>
                    <a:pt x="26" y="5"/>
                    <a:pt x="26" y="5"/>
                    <a:pt x="26" y="5"/>
                  </a:cubicBezTo>
                  <a:cubicBezTo>
                    <a:pt x="26" y="5"/>
                    <a:pt x="26" y="5"/>
                    <a:pt x="26" y="5"/>
                  </a:cubicBezTo>
                  <a:cubicBezTo>
                    <a:pt x="26" y="5"/>
                    <a:pt x="26" y="5"/>
                    <a:pt x="26" y="5"/>
                  </a:cubicBezTo>
                  <a:cubicBezTo>
                    <a:pt x="25" y="5"/>
                    <a:pt x="21" y="8"/>
                    <a:pt x="18" y="10"/>
                  </a:cubicBezTo>
                  <a:cubicBezTo>
                    <a:pt x="18" y="10"/>
                    <a:pt x="18" y="10"/>
                    <a:pt x="18" y="10"/>
                  </a:cubicBezTo>
                  <a:cubicBezTo>
                    <a:pt x="15" y="12"/>
                    <a:pt x="12" y="15"/>
                    <a:pt x="12" y="15"/>
                  </a:cubicBezTo>
                  <a:cubicBezTo>
                    <a:pt x="12" y="15"/>
                    <a:pt x="12" y="15"/>
                    <a:pt x="12" y="15"/>
                  </a:cubicBezTo>
                  <a:cubicBezTo>
                    <a:pt x="12" y="15"/>
                    <a:pt x="11" y="15"/>
                    <a:pt x="10" y="15"/>
                  </a:cubicBezTo>
                  <a:cubicBezTo>
                    <a:pt x="10" y="15"/>
                    <a:pt x="10" y="15"/>
                    <a:pt x="10" y="15"/>
                  </a:cubicBezTo>
                  <a:cubicBezTo>
                    <a:pt x="9" y="14"/>
                    <a:pt x="9" y="13"/>
                    <a:pt x="9" y="12"/>
                  </a:cubicBezTo>
                  <a:cubicBezTo>
                    <a:pt x="9" y="12"/>
                    <a:pt x="9" y="12"/>
                    <a:pt x="9" y="12"/>
                  </a:cubicBezTo>
                  <a:cubicBezTo>
                    <a:pt x="9" y="12"/>
                    <a:pt x="11" y="9"/>
                    <a:pt x="11" y="6"/>
                  </a:cubicBezTo>
                  <a:cubicBezTo>
                    <a:pt x="11" y="6"/>
                    <a:pt x="11" y="6"/>
                    <a:pt x="11" y="6"/>
                  </a:cubicBezTo>
                  <a:cubicBezTo>
                    <a:pt x="11" y="5"/>
                    <a:pt x="11" y="4"/>
                    <a:pt x="10" y="4"/>
                  </a:cubicBezTo>
                  <a:cubicBezTo>
                    <a:pt x="10" y="4"/>
                    <a:pt x="10" y="4"/>
                    <a:pt x="10" y="4"/>
                  </a:cubicBezTo>
                  <a:cubicBezTo>
                    <a:pt x="10" y="4"/>
                    <a:pt x="10" y="4"/>
                    <a:pt x="10" y="4"/>
                  </a:cubicBezTo>
                  <a:cubicBezTo>
                    <a:pt x="10" y="4"/>
                    <a:pt x="9" y="4"/>
                    <a:pt x="9" y="5"/>
                  </a:cubicBezTo>
                  <a:cubicBezTo>
                    <a:pt x="9" y="5"/>
                    <a:pt x="9" y="5"/>
                    <a:pt x="9" y="5"/>
                  </a:cubicBezTo>
                  <a:cubicBezTo>
                    <a:pt x="8" y="6"/>
                    <a:pt x="7" y="8"/>
                    <a:pt x="6" y="9"/>
                  </a:cubicBezTo>
                  <a:cubicBezTo>
                    <a:pt x="6" y="9"/>
                    <a:pt x="6" y="9"/>
                    <a:pt x="6" y="9"/>
                  </a:cubicBezTo>
                  <a:cubicBezTo>
                    <a:pt x="5" y="12"/>
                    <a:pt x="4" y="15"/>
                    <a:pt x="4" y="15"/>
                  </a:cubicBezTo>
                  <a:cubicBezTo>
                    <a:pt x="4" y="15"/>
                    <a:pt x="4" y="15"/>
                    <a:pt x="4" y="15"/>
                  </a:cubicBezTo>
                  <a:cubicBezTo>
                    <a:pt x="4" y="15"/>
                    <a:pt x="4" y="15"/>
                    <a:pt x="4" y="15"/>
                  </a:cubicBezTo>
                  <a:cubicBezTo>
                    <a:pt x="3" y="16"/>
                    <a:pt x="2" y="17"/>
                    <a:pt x="1" y="17"/>
                  </a:cubicBezTo>
                  <a:cubicBezTo>
                    <a:pt x="1" y="17"/>
                    <a:pt x="1" y="17"/>
                    <a:pt x="1" y="17"/>
                  </a:cubicBezTo>
                  <a:cubicBezTo>
                    <a:pt x="0" y="16"/>
                    <a:pt x="0" y="15"/>
                    <a:pt x="0" y="14"/>
                  </a:cubicBezTo>
                  <a:cubicBezTo>
                    <a:pt x="0" y="14"/>
                    <a:pt x="0" y="14"/>
                    <a:pt x="0" y="14"/>
                  </a:cubicBezTo>
                  <a:cubicBezTo>
                    <a:pt x="0" y="14"/>
                    <a:pt x="1" y="11"/>
                    <a:pt x="3" y="7"/>
                  </a:cubicBezTo>
                  <a:cubicBezTo>
                    <a:pt x="3" y="7"/>
                    <a:pt x="3" y="7"/>
                    <a:pt x="3" y="7"/>
                  </a:cubicBezTo>
                  <a:cubicBezTo>
                    <a:pt x="4" y="4"/>
                    <a:pt x="6" y="0"/>
                    <a:pt x="10" y="0"/>
                  </a:cubicBezTo>
                  <a:cubicBezTo>
                    <a:pt x="10" y="0"/>
                    <a:pt x="10" y="0"/>
                    <a:pt x="10" y="0"/>
                  </a:cubicBezTo>
                  <a:cubicBezTo>
                    <a:pt x="11" y="0"/>
                    <a:pt x="11" y="0"/>
                    <a:pt x="12" y="0"/>
                  </a:cubicBezTo>
                  <a:cubicBezTo>
                    <a:pt x="12" y="0"/>
                    <a:pt x="12" y="0"/>
                    <a:pt x="12" y="0"/>
                  </a:cubicBezTo>
                  <a:cubicBezTo>
                    <a:pt x="14" y="1"/>
                    <a:pt x="15" y="4"/>
                    <a:pt x="15" y="6"/>
                  </a:cubicBezTo>
                  <a:cubicBezTo>
                    <a:pt x="15" y="6"/>
                    <a:pt x="15" y="6"/>
                    <a:pt x="15" y="6"/>
                  </a:cubicBezTo>
                  <a:cubicBezTo>
                    <a:pt x="15" y="6"/>
                    <a:pt x="15" y="7"/>
                    <a:pt x="15" y="7"/>
                  </a:cubicBezTo>
                  <a:cubicBezTo>
                    <a:pt x="15" y="7"/>
                    <a:pt x="15" y="7"/>
                    <a:pt x="15" y="7"/>
                  </a:cubicBezTo>
                  <a:cubicBezTo>
                    <a:pt x="15" y="7"/>
                    <a:pt x="15" y="7"/>
                    <a:pt x="16" y="7"/>
                  </a:cubicBezTo>
                  <a:cubicBezTo>
                    <a:pt x="16" y="7"/>
                    <a:pt x="16" y="7"/>
                    <a:pt x="16" y="7"/>
                  </a:cubicBezTo>
                  <a:cubicBezTo>
                    <a:pt x="19" y="4"/>
                    <a:pt x="23" y="2"/>
                    <a:pt x="26" y="1"/>
                  </a:cubicBezTo>
                  <a:cubicBezTo>
                    <a:pt x="26" y="1"/>
                    <a:pt x="26" y="1"/>
                    <a:pt x="26" y="1"/>
                  </a:cubicBezTo>
                  <a:cubicBezTo>
                    <a:pt x="27" y="1"/>
                    <a:pt x="29" y="2"/>
                    <a:pt x="29" y="3"/>
                  </a:cubicBezTo>
                  <a:cubicBezTo>
                    <a:pt x="29" y="3"/>
                    <a:pt x="29" y="3"/>
                    <a:pt x="29" y="3"/>
                  </a:cubicBezTo>
                  <a:cubicBezTo>
                    <a:pt x="30" y="4"/>
                    <a:pt x="30" y="5"/>
                    <a:pt x="30" y="6"/>
                  </a:cubicBezTo>
                  <a:cubicBezTo>
                    <a:pt x="30" y="6"/>
                    <a:pt x="30" y="6"/>
                    <a:pt x="30" y="6"/>
                  </a:cubicBezTo>
                  <a:cubicBezTo>
                    <a:pt x="30" y="6"/>
                    <a:pt x="30" y="7"/>
                    <a:pt x="30" y="7"/>
                  </a:cubicBezTo>
                  <a:cubicBezTo>
                    <a:pt x="30" y="7"/>
                    <a:pt x="30" y="7"/>
                    <a:pt x="30" y="7"/>
                  </a:cubicBezTo>
                  <a:cubicBezTo>
                    <a:pt x="31" y="7"/>
                    <a:pt x="33" y="6"/>
                    <a:pt x="34" y="6"/>
                  </a:cubicBezTo>
                  <a:cubicBezTo>
                    <a:pt x="34" y="6"/>
                    <a:pt x="34" y="6"/>
                    <a:pt x="34" y="6"/>
                  </a:cubicBezTo>
                  <a:cubicBezTo>
                    <a:pt x="36" y="6"/>
                    <a:pt x="38" y="7"/>
                    <a:pt x="38" y="9"/>
                  </a:cubicBezTo>
                  <a:cubicBezTo>
                    <a:pt x="38" y="9"/>
                    <a:pt x="38" y="9"/>
                    <a:pt x="38" y="9"/>
                  </a:cubicBezTo>
                  <a:cubicBezTo>
                    <a:pt x="38" y="9"/>
                    <a:pt x="38" y="10"/>
                    <a:pt x="38" y="10"/>
                  </a:cubicBezTo>
                  <a:cubicBezTo>
                    <a:pt x="38" y="10"/>
                    <a:pt x="38" y="10"/>
                    <a:pt x="38" y="10"/>
                  </a:cubicBezTo>
                  <a:cubicBezTo>
                    <a:pt x="38" y="13"/>
                    <a:pt x="37" y="14"/>
                    <a:pt x="36" y="15"/>
                  </a:cubicBezTo>
                  <a:cubicBezTo>
                    <a:pt x="36" y="15"/>
                    <a:pt x="36" y="15"/>
                    <a:pt x="36" y="15"/>
                  </a:cubicBezTo>
                  <a:cubicBezTo>
                    <a:pt x="36" y="15"/>
                    <a:pt x="36" y="15"/>
                    <a:pt x="37" y="15"/>
                  </a:cubicBezTo>
                  <a:cubicBezTo>
                    <a:pt x="37" y="15"/>
                    <a:pt x="37" y="15"/>
                    <a:pt x="37" y="15"/>
                  </a:cubicBezTo>
                  <a:cubicBezTo>
                    <a:pt x="38" y="15"/>
                    <a:pt x="39" y="16"/>
                    <a:pt x="40" y="16"/>
                  </a:cubicBezTo>
                  <a:cubicBezTo>
                    <a:pt x="40" y="16"/>
                    <a:pt x="40" y="16"/>
                    <a:pt x="40" y="16"/>
                  </a:cubicBezTo>
                  <a:cubicBezTo>
                    <a:pt x="41" y="16"/>
                    <a:pt x="42" y="18"/>
                    <a:pt x="42" y="19"/>
                  </a:cubicBezTo>
                  <a:cubicBezTo>
                    <a:pt x="42" y="19"/>
                    <a:pt x="42" y="19"/>
                    <a:pt x="42" y="19"/>
                  </a:cubicBezTo>
                  <a:cubicBezTo>
                    <a:pt x="42" y="19"/>
                    <a:pt x="42" y="19"/>
                    <a:pt x="42" y="19"/>
                  </a:cubicBezTo>
                  <a:cubicBezTo>
                    <a:pt x="42" y="19"/>
                    <a:pt x="42" y="19"/>
                    <a:pt x="42" y="19"/>
                  </a:cubicBezTo>
                  <a:cubicBezTo>
                    <a:pt x="42" y="21"/>
                    <a:pt x="41" y="23"/>
                    <a:pt x="39" y="24"/>
                  </a:cubicBezTo>
                  <a:cubicBezTo>
                    <a:pt x="39" y="24"/>
                    <a:pt x="39" y="24"/>
                    <a:pt x="39" y="24"/>
                  </a:cubicBezTo>
                  <a:cubicBezTo>
                    <a:pt x="40" y="24"/>
                    <a:pt x="42" y="25"/>
                    <a:pt x="42" y="27"/>
                  </a:cubicBezTo>
                  <a:cubicBezTo>
                    <a:pt x="42" y="27"/>
                    <a:pt x="42" y="27"/>
                    <a:pt x="42" y="27"/>
                  </a:cubicBezTo>
                  <a:cubicBezTo>
                    <a:pt x="42" y="28"/>
                    <a:pt x="42" y="28"/>
                    <a:pt x="42" y="28"/>
                  </a:cubicBezTo>
                  <a:cubicBezTo>
                    <a:pt x="42" y="28"/>
                    <a:pt x="42" y="28"/>
                    <a:pt x="42" y="28"/>
                  </a:cubicBezTo>
                  <a:cubicBezTo>
                    <a:pt x="40" y="32"/>
                    <a:pt x="35" y="33"/>
                    <a:pt x="29" y="35"/>
                  </a:cubicBezTo>
                  <a:cubicBezTo>
                    <a:pt x="29" y="35"/>
                    <a:pt x="29" y="35"/>
                    <a:pt x="29" y="35"/>
                  </a:cubicBezTo>
                  <a:cubicBezTo>
                    <a:pt x="23" y="36"/>
                    <a:pt x="16" y="37"/>
                    <a:pt x="12" y="38"/>
                  </a:cubicBezTo>
                  <a:cubicBezTo>
                    <a:pt x="12" y="38"/>
                    <a:pt x="12" y="38"/>
                    <a:pt x="12" y="38"/>
                  </a:cubicBezTo>
                  <a:cubicBezTo>
                    <a:pt x="12" y="38"/>
                    <a:pt x="12" y="38"/>
                    <a:pt x="12" y="38"/>
                  </a:cubicBezTo>
                  <a:cubicBezTo>
                    <a:pt x="12" y="38"/>
                    <a:pt x="12" y="38"/>
                    <a:pt x="12" y="38"/>
                  </a:cubicBezTo>
                  <a:cubicBezTo>
                    <a:pt x="11" y="38"/>
                    <a:pt x="10" y="37"/>
                    <a:pt x="10" y="3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821">
              <a:extLst>
                <a:ext uri="{FF2B5EF4-FFF2-40B4-BE49-F238E27FC236}">
                  <a16:creationId xmlns:a16="http://schemas.microsoft.com/office/drawing/2014/main" id="{E0720F39-F5E3-4923-8672-6C43D392CBE5}"/>
                </a:ext>
              </a:extLst>
            </p:cNvPr>
            <p:cNvSpPr/>
            <p:nvPr/>
          </p:nvSpPr>
          <p:spPr bwMode="auto">
            <a:xfrm rot="964014">
              <a:off x="9034396" y="2075359"/>
              <a:ext cx="258679" cy="419238"/>
            </a:xfrm>
            <a:custGeom>
              <a:avLst/>
              <a:gdLst>
                <a:gd name="T0" fmla="*/ 46 w 50"/>
                <a:gd name="T1" fmla="*/ 78 h 79"/>
                <a:gd name="T2" fmla="*/ 1 w 50"/>
                <a:gd name="T3" fmla="*/ 3 h 79"/>
                <a:gd name="T4" fmla="*/ 1 w 50"/>
                <a:gd name="T5" fmla="*/ 1 h 79"/>
                <a:gd name="T6" fmla="*/ 1 w 50"/>
                <a:gd name="T7" fmla="*/ 1 h 79"/>
                <a:gd name="T8" fmla="*/ 4 w 50"/>
                <a:gd name="T9" fmla="*/ 1 h 79"/>
                <a:gd name="T10" fmla="*/ 4 w 50"/>
                <a:gd name="T11" fmla="*/ 1 h 79"/>
                <a:gd name="T12" fmla="*/ 49 w 50"/>
                <a:gd name="T13" fmla="*/ 76 h 79"/>
                <a:gd name="T14" fmla="*/ 49 w 50"/>
                <a:gd name="T15" fmla="*/ 78 h 79"/>
                <a:gd name="T16" fmla="*/ 49 w 50"/>
                <a:gd name="T17" fmla="*/ 78 h 79"/>
                <a:gd name="T18" fmla="*/ 48 w 50"/>
                <a:gd name="T19" fmla="*/ 79 h 79"/>
                <a:gd name="T20" fmla="*/ 48 w 50"/>
                <a:gd name="T21" fmla="*/ 79 h 79"/>
                <a:gd name="T22" fmla="*/ 46 w 50"/>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79">
                  <a:moveTo>
                    <a:pt x="46" y="78"/>
                  </a:moveTo>
                  <a:cubicBezTo>
                    <a:pt x="1" y="3"/>
                    <a:pt x="1" y="3"/>
                    <a:pt x="1" y="3"/>
                  </a:cubicBezTo>
                  <a:cubicBezTo>
                    <a:pt x="0" y="2"/>
                    <a:pt x="0" y="1"/>
                    <a:pt x="1" y="1"/>
                  </a:cubicBezTo>
                  <a:cubicBezTo>
                    <a:pt x="1" y="1"/>
                    <a:pt x="1" y="1"/>
                    <a:pt x="1" y="1"/>
                  </a:cubicBezTo>
                  <a:cubicBezTo>
                    <a:pt x="2" y="0"/>
                    <a:pt x="4" y="0"/>
                    <a:pt x="4" y="1"/>
                  </a:cubicBezTo>
                  <a:cubicBezTo>
                    <a:pt x="4" y="1"/>
                    <a:pt x="4" y="1"/>
                    <a:pt x="4" y="1"/>
                  </a:cubicBezTo>
                  <a:cubicBezTo>
                    <a:pt x="49" y="76"/>
                    <a:pt x="49" y="76"/>
                    <a:pt x="49" y="76"/>
                  </a:cubicBezTo>
                  <a:cubicBezTo>
                    <a:pt x="50" y="77"/>
                    <a:pt x="49" y="78"/>
                    <a:pt x="49" y="78"/>
                  </a:cubicBezTo>
                  <a:cubicBezTo>
                    <a:pt x="49" y="78"/>
                    <a:pt x="49" y="78"/>
                    <a:pt x="49" y="78"/>
                  </a:cubicBezTo>
                  <a:cubicBezTo>
                    <a:pt x="48" y="79"/>
                    <a:pt x="48" y="79"/>
                    <a:pt x="48" y="79"/>
                  </a:cubicBezTo>
                  <a:cubicBezTo>
                    <a:pt x="48" y="79"/>
                    <a:pt x="48" y="79"/>
                    <a:pt x="48" y="79"/>
                  </a:cubicBezTo>
                  <a:cubicBezTo>
                    <a:pt x="47" y="79"/>
                    <a:pt x="46" y="78"/>
                    <a:pt x="46" y="78"/>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822">
              <a:extLst>
                <a:ext uri="{FF2B5EF4-FFF2-40B4-BE49-F238E27FC236}">
                  <a16:creationId xmlns:a16="http://schemas.microsoft.com/office/drawing/2014/main" id="{6B4F2783-2452-48F1-A056-B9D69EF38883}"/>
                </a:ext>
              </a:extLst>
            </p:cNvPr>
            <p:cNvSpPr/>
            <p:nvPr/>
          </p:nvSpPr>
          <p:spPr bwMode="auto">
            <a:xfrm rot="964014">
              <a:off x="8836102" y="1817588"/>
              <a:ext cx="186337" cy="242127"/>
            </a:xfrm>
            <a:custGeom>
              <a:avLst/>
              <a:gdLst>
                <a:gd name="T0" fmla="*/ 33 w 36"/>
                <a:gd name="T1" fmla="*/ 6 h 46"/>
                <a:gd name="T2" fmla="*/ 17 w 36"/>
                <a:gd name="T3" fmla="*/ 4 h 46"/>
                <a:gd name="T4" fmla="*/ 21 w 36"/>
                <a:gd name="T5" fmla="*/ 13 h 46"/>
                <a:gd name="T6" fmla="*/ 2 w 36"/>
                <a:gd name="T7" fmla="*/ 20 h 46"/>
                <a:gd name="T8" fmla="*/ 12 w 36"/>
                <a:gd name="T9" fmla="*/ 22 h 46"/>
                <a:gd name="T10" fmla="*/ 1 w 36"/>
                <a:gd name="T11" fmla="*/ 31 h 46"/>
                <a:gd name="T12" fmla="*/ 14 w 36"/>
                <a:gd name="T13" fmla="*/ 32 h 46"/>
                <a:gd name="T14" fmla="*/ 8 w 36"/>
                <a:gd name="T15" fmla="*/ 39 h 46"/>
                <a:gd name="T16" fmla="*/ 20 w 36"/>
                <a:gd name="T17" fmla="*/ 38 h 46"/>
                <a:gd name="T18" fmla="*/ 20 w 36"/>
                <a:gd name="T19" fmla="*/ 44 h 46"/>
                <a:gd name="T20" fmla="*/ 36 w 36"/>
                <a:gd name="T21" fmla="*/ 34 h 46"/>
                <a:gd name="T22" fmla="*/ 33 w 36"/>
                <a:gd name="T23"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6">
                  <a:moveTo>
                    <a:pt x="33" y="6"/>
                  </a:moveTo>
                  <a:cubicBezTo>
                    <a:pt x="33" y="6"/>
                    <a:pt x="18" y="0"/>
                    <a:pt x="17" y="4"/>
                  </a:cubicBezTo>
                  <a:cubicBezTo>
                    <a:pt x="16" y="7"/>
                    <a:pt x="21" y="13"/>
                    <a:pt x="21" y="13"/>
                  </a:cubicBezTo>
                  <a:cubicBezTo>
                    <a:pt x="21" y="13"/>
                    <a:pt x="0" y="16"/>
                    <a:pt x="2" y="20"/>
                  </a:cubicBezTo>
                  <a:cubicBezTo>
                    <a:pt x="3" y="23"/>
                    <a:pt x="12" y="22"/>
                    <a:pt x="12" y="22"/>
                  </a:cubicBezTo>
                  <a:cubicBezTo>
                    <a:pt x="12" y="22"/>
                    <a:pt x="0" y="27"/>
                    <a:pt x="1" y="31"/>
                  </a:cubicBezTo>
                  <a:cubicBezTo>
                    <a:pt x="3" y="35"/>
                    <a:pt x="14" y="32"/>
                    <a:pt x="14" y="32"/>
                  </a:cubicBezTo>
                  <a:cubicBezTo>
                    <a:pt x="14" y="32"/>
                    <a:pt x="6" y="36"/>
                    <a:pt x="8" y="39"/>
                  </a:cubicBezTo>
                  <a:cubicBezTo>
                    <a:pt x="10" y="43"/>
                    <a:pt x="20" y="38"/>
                    <a:pt x="20" y="38"/>
                  </a:cubicBezTo>
                  <a:cubicBezTo>
                    <a:pt x="20" y="38"/>
                    <a:pt x="16" y="43"/>
                    <a:pt x="20" y="44"/>
                  </a:cubicBezTo>
                  <a:cubicBezTo>
                    <a:pt x="24" y="46"/>
                    <a:pt x="36" y="34"/>
                    <a:pt x="36" y="34"/>
                  </a:cubicBezTo>
                  <a:lnTo>
                    <a:pt x="33" y="6"/>
                  </a:lnTo>
                  <a:close/>
                </a:path>
              </a:pathLst>
            </a:custGeom>
            <a:solidFill>
              <a:srgbClr val="FF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823">
              <a:extLst>
                <a:ext uri="{FF2B5EF4-FFF2-40B4-BE49-F238E27FC236}">
                  <a16:creationId xmlns:a16="http://schemas.microsoft.com/office/drawing/2014/main" id="{35592560-AEF0-49D2-BA3F-4C63BE6BAA8D}"/>
                </a:ext>
              </a:extLst>
            </p:cNvPr>
            <p:cNvSpPr/>
            <p:nvPr/>
          </p:nvSpPr>
          <p:spPr bwMode="auto">
            <a:xfrm rot="964014">
              <a:off x="9013613" y="1842808"/>
              <a:ext cx="170991" cy="224192"/>
            </a:xfrm>
            <a:custGeom>
              <a:avLst/>
              <a:gdLst>
                <a:gd name="T0" fmla="*/ 0 w 33"/>
                <a:gd name="T1" fmla="*/ 4 h 42"/>
                <a:gd name="T2" fmla="*/ 3 w 33"/>
                <a:gd name="T3" fmla="*/ 42 h 42"/>
                <a:gd name="T4" fmla="*/ 33 w 33"/>
                <a:gd name="T5" fmla="*/ 36 h 42"/>
                <a:gd name="T6" fmla="*/ 27 w 33"/>
                <a:gd name="T7" fmla="*/ 0 h 42"/>
                <a:gd name="T8" fmla="*/ 0 w 33"/>
                <a:gd name="T9" fmla="*/ 4 h 42"/>
              </a:gdLst>
              <a:ahLst/>
              <a:cxnLst>
                <a:cxn ang="0">
                  <a:pos x="T0" y="T1"/>
                </a:cxn>
                <a:cxn ang="0">
                  <a:pos x="T2" y="T3"/>
                </a:cxn>
                <a:cxn ang="0">
                  <a:pos x="T4" y="T5"/>
                </a:cxn>
                <a:cxn ang="0">
                  <a:pos x="T6" y="T7"/>
                </a:cxn>
                <a:cxn ang="0">
                  <a:pos x="T8" y="T9"/>
                </a:cxn>
              </a:cxnLst>
              <a:rect l="0" t="0" r="r" b="b"/>
              <a:pathLst>
                <a:path w="33" h="42">
                  <a:moveTo>
                    <a:pt x="0" y="4"/>
                  </a:moveTo>
                  <a:cubicBezTo>
                    <a:pt x="0" y="4"/>
                    <a:pt x="2" y="41"/>
                    <a:pt x="3" y="42"/>
                  </a:cubicBezTo>
                  <a:cubicBezTo>
                    <a:pt x="4" y="42"/>
                    <a:pt x="33" y="36"/>
                    <a:pt x="33" y="36"/>
                  </a:cubicBezTo>
                  <a:cubicBezTo>
                    <a:pt x="27" y="0"/>
                    <a:pt x="27" y="0"/>
                    <a:pt x="27" y="0"/>
                  </a:cubicBezTo>
                  <a:lnTo>
                    <a:pt x="0" y="4"/>
                  </a:lnTo>
                  <a:close/>
                </a:path>
              </a:pathLst>
            </a:custGeom>
            <a:solidFill>
              <a:srgbClr val="ED60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824">
              <a:extLst>
                <a:ext uri="{FF2B5EF4-FFF2-40B4-BE49-F238E27FC236}">
                  <a16:creationId xmlns:a16="http://schemas.microsoft.com/office/drawing/2014/main" id="{F33D3EA3-70E8-45D1-8F7E-1C39CC673206}"/>
                </a:ext>
              </a:extLst>
            </p:cNvPr>
            <p:cNvSpPr/>
            <p:nvPr/>
          </p:nvSpPr>
          <p:spPr bwMode="auto">
            <a:xfrm rot="964014">
              <a:off x="9185163" y="1655020"/>
              <a:ext cx="736577" cy="502189"/>
            </a:xfrm>
            <a:custGeom>
              <a:avLst/>
              <a:gdLst>
                <a:gd name="T0" fmla="*/ 72 w 142"/>
                <a:gd name="T1" fmla="*/ 22 h 95"/>
                <a:gd name="T2" fmla="*/ 115 w 142"/>
                <a:gd name="T3" fmla="*/ 0 h 95"/>
                <a:gd name="T4" fmla="*/ 138 w 142"/>
                <a:gd name="T5" fmla="*/ 27 h 95"/>
                <a:gd name="T6" fmla="*/ 98 w 142"/>
                <a:gd name="T7" fmla="*/ 65 h 95"/>
                <a:gd name="T8" fmla="*/ 6 w 142"/>
                <a:gd name="T9" fmla="*/ 95 h 95"/>
                <a:gd name="T10" fmla="*/ 0 w 142"/>
                <a:gd name="T11" fmla="*/ 59 h 95"/>
                <a:gd name="T12" fmla="*/ 68 w 142"/>
                <a:gd name="T13" fmla="*/ 40 h 95"/>
                <a:gd name="T14" fmla="*/ 72 w 142"/>
                <a:gd name="T15" fmla="*/ 2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95">
                  <a:moveTo>
                    <a:pt x="72" y="22"/>
                  </a:moveTo>
                  <a:cubicBezTo>
                    <a:pt x="72" y="22"/>
                    <a:pt x="114" y="1"/>
                    <a:pt x="115" y="0"/>
                  </a:cubicBezTo>
                  <a:cubicBezTo>
                    <a:pt x="116" y="0"/>
                    <a:pt x="142" y="15"/>
                    <a:pt x="138" y="27"/>
                  </a:cubicBezTo>
                  <a:cubicBezTo>
                    <a:pt x="135" y="40"/>
                    <a:pt x="129" y="49"/>
                    <a:pt x="98" y="65"/>
                  </a:cubicBezTo>
                  <a:cubicBezTo>
                    <a:pt x="66" y="82"/>
                    <a:pt x="6" y="95"/>
                    <a:pt x="6" y="95"/>
                  </a:cubicBezTo>
                  <a:cubicBezTo>
                    <a:pt x="0" y="59"/>
                    <a:pt x="0" y="59"/>
                    <a:pt x="0" y="59"/>
                  </a:cubicBezTo>
                  <a:cubicBezTo>
                    <a:pt x="0" y="59"/>
                    <a:pt x="58" y="46"/>
                    <a:pt x="68" y="40"/>
                  </a:cubicBezTo>
                  <a:cubicBezTo>
                    <a:pt x="78" y="34"/>
                    <a:pt x="82" y="28"/>
                    <a:pt x="72" y="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825">
              <a:extLst>
                <a:ext uri="{FF2B5EF4-FFF2-40B4-BE49-F238E27FC236}">
                  <a16:creationId xmlns:a16="http://schemas.microsoft.com/office/drawing/2014/main" id="{CFABFBE1-69D1-4369-B7C9-0BB7E56C70C1}"/>
                </a:ext>
              </a:extLst>
            </p:cNvPr>
            <p:cNvSpPr/>
            <p:nvPr/>
          </p:nvSpPr>
          <p:spPr bwMode="auto">
            <a:xfrm rot="964014">
              <a:off x="8953154" y="1485595"/>
              <a:ext cx="971142" cy="679300"/>
            </a:xfrm>
            <a:custGeom>
              <a:avLst/>
              <a:gdLst>
                <a:gd name="T0" fmla="*/ 22 w 187"/>
                <a:gd name="T1" fmla="*/ 126 h 128"/>
                <a:gd name="T2" fmla="*/ 18 w 187"/>
                <a:gd name="T3" fmla="*/ 89 h 128"/>
                <a:gd name="T4" fmla="*/ 20 w 187"/>
                <a:gd name="T5" fmla="*/ 86 h 128"/>
                <a:gd name="T6" fmla="*/ 53 w 187"/>
                <a:gd name="T7" fmla="*/ 81 h 128"/>
                <a:gd name="T8" fmla="*/ 108 w 187"/>
                <a:gd name="T9" fmla="*/ 66 h 128"/>
                <a:gd name="T10" fmla="*/ 123 w 187"/>
                <a:gd name="T11" fmla="*/ 55 h 128"/>
                <a:gd name="T12" fmla="*/ 123 w 187"/>
                <a:gd name="T13" fmla="*/ 54 h 128"/>
                <a:gd name="T14" fmla="*/ 105 w 187"/>
                <a:gd name="T15" fmla="*/ 44 h 128"/>
                <a:gd name="T16" fmla="*/ 71 w 187"/>
                <a:gd name="T17" fmla="*/ 38 h 128"/>
                <a:gd name="T18" fmla="*/ 22 w 187"/>
                <a:gd name="T19" fmla="*/ 36 h 128"/>
                <a:gd name="T20" fmla="*/ 20 w 187"/>
                <a:gd name="T21" fmla="*/ 34 h 128"/>
                <a:gd name="T22" fmla="*/ 22 w 187"/>
                <a:gd name="T23" fmla="*/ 32 h 128"/>
                <a:gd name="T24" fmla="*/ 106 w 187"/>
                <a:gd name="T25" fmla="*/ 40 h 128"/>
                <a:gd name="T26" fmla="*/ 127 w 187"/>
                <a:gd name="T27" fmla="*/ 52 h 128"/>
                <a:gd name="T28" fmla="*/ 127 w 187"/>
                <a:gd name="T29" fmla="*/ 55 h 128"/>
                <a:gd name="T30" fmla="*/ 109 w 187"/>
                <a:gd name="T31" fmla="*/ 70 h 128"/>
                <a:gd name="T32" fmla="*/ 73 w 187"/>
                <a:gd name="T33" fmla="*/ 80 h 128"/>
                <a:gd name="T34" fmla="*/ 22 w 187"/>
                <a:gd name="T35" fmla="*/ 90 h 128"/>
                <a:gd name="T36" fmla="*/ 75 w 187"/>
                <a:gd name="T37" fmla="*/ 113 h 128"/>
                <a:gd name="T38" fmla="*/ 159 w 187"/>
                <a:gd name="T39" fmla="*/ 81 h 128"/>
                <a:gd name="T40" fmla="*/ 183 w 187"/>
                <a:gd name="T41" fmla="*/ 51 h 128"/>
                <a:gd name="T42" fmla="*/ 183 w 187"/>
                <a:gd name="T43" fmla="*/ 50 h 128"/>
                <a:gd name="T44" fmla="*/ 155 w 187"/>
                <a:gd name="T45" fmla="*/ 24 h 128"/>
                <a:gd name="T46" fmla="*/ 92 w 187"/>
                <a:gd name="T47" fmla="*/ 10 h 128"/>
                <a:gd name="T48" fmla="*/ 2 w 187"/>
                <a:gd name="T49" fmla="*/ 4 h 128"/>
                <a:gd name="T50" fmla="*/ 0 w 187"/>
                <a:gd name="T51" fmla="*/ 2 h 128"/>
                <a:gd name="T52" fmla="*/ 2 w 187"/>
                <a:gd name="T53" fmla="*/ 0 h 128"/>
                <a:gd name="T54" fmla="*/ 156 w 187"/>
                <a:gd name="T55" fmla="*/ 21 h 128"/>
                <a:gd name="T56" fmla="*/ 187 w 187"/>
                <a:gd name="T57" fmla="*/ 50 h 128"/>
                <a:gd name="T58" fmla="*/ 187 w 187"/>
                <a:gd name="T59" fmla="*/ 51 h 128"/>
                <a:gd name="T60" fmla="*/ 161 w 187"/>
                <a:gd name="T61" fmla="*/ 84 h 128"/>
                <a:gd name="T62" fmla="*/ 105 w 187"/>
                <a:gd name="T63" fmla="*/ 108 h 128"/>
                <a:gd name="T64" fmla="*/ 24 w 187"/>
                <a:gd name="T65" fmla="*/ 128 h 128"/>
                <a:gd name="T66" fmla="*/ 24 w 187"/>
                <a:gd name="T67" fmla="*/ 128 h 128"/>
                <a:gd name="T68" fmla="*/ 23 w 187"/>
                <a:gd name="T6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128">
                  <a:moveTo>
                    <a:pt x="23" y="127"/>
                  </a:moveTo>
                  <a:cubicBezTo>
                    <a:pt x="22" y="127"/>
                    <a:pt x="22" y="126"/>
                    <a:pt x="22" y="126"/>
                  </a:cubicBezTo>
                  <a:cubicBezTo>
                    <a:pt x="22" y="126"/>
                    <a:pt x="22" y="126"/>
                    <a:pt x="22" y="126"/>
                  </a:cubicBezTo>
                  <a:cubicBezTo>
                    <a:pt x="18" y="89"/>
                    <a:pt x="18" y="89"/>
                    <a:pt x="18" y="89"/>
                  </a:cubicBezTo>
                  <a:cubicBezTo>
                    <a:pt x="18" y="88"/>
                    <a:pt x="19" y="87"/>
                    <a:pt x="20" y="86"/>
                  </a:cubicBezTo>
                  <a:cubicBezTo>
                    <a:pt x="20" y="86"/>
                    <a:pt x="20" y="86"/>
                    <a:pt x="20" y="86"/>
                  </a:cubicBezTo>
                  <a:cubicBezTo>
                    <a:pt x="20" y="86"/>
                    <a:pt x="34" y="84"/>
                    <a:pt x="53" y="81"/>
                  </a:cubicBezTo>
                  <a:cubicBezTo>
                    <a:pt x="53" y="81"/>
                    <a:pt x="53" y="81"/>
                    <a:pt x="53" y="81"/>
                  </a:cubicBezTo>
                  <a:cubicBezTo>
                    <a:pt x="71" y="77"/>
                    <a:pt x="93" y="72"/>
                    <a:pt x="108" y="66"/>
                  </a:cubicBezTo>
                  <a:cubicBezTo>
                    <a:pt x="108" y="66"/>
                    <a:pt x="108" y="66"/>
                    <a:pt x="108" y="66"/>
                  </a:cubicBezTo>
                  <a:cubicBezTo>
                    <a:pt x="118" y="62"/>
                    <a:pt x="124" y="57"/>
                    <a:pt x="123" y="55"/>
                  </a:cubicBezTo>
                  <a:cubicBezTo>
                    <a:pt x="123" y="55"/>
                    <a:pt x="123" y="55"/>
                    <a:pt x="123" y="55"/>
                  </a:cubicBezTo>
                  <a:cubicBezTo>
                    <a:pt x="123" y="54"/>
                    <a:pt x="123" y="54"/>
                    <a:pt x="123" y="54"/>
                  </a:cubicBezTo>
                  <a:cubicBezTo>
                    <a:pt x="123" y="54"/>
                    <a:pt x="123" y="54"/>
                    <a:pt x="123" y="54"/>
                  </a:cubicBezTo>
                  <a:cubicBezTo>
                    <a:pt x="122" y="50"/>
                    <a:pt x="115" y="46"/>
                    <a:pt x="105" y="44"/>
                  </a:cubicBezTo>
                  <a:cubicBezTo>
                    <a:pt x="105" y="44"/>
                    <a:pt x="105" y="44"/>
                    <a:pt x="105" y="44"/>
                  </a:cubicBezTo>
                  <a:cubicBezTo>
                    <a:pt x="95" y="41"/>
                    <a:pt x="83" y="39"/>
                    <a:pt x="71" y="38"/>
                  </a:cubicBezTo>
                  <a:cubicBezTo>
                    <a:pt x="71" y="38"/>
                    <a:pt x="71" y="38"/>
                    <a:pt x="71" y="38"/>
                  </a:cubicBezTo>
                  <a:cubicBezTo>
                    <a:pt x="46" y="36"/>
                    <a:pt x="22" y="36"/>
                    <a:pt x="22" y="36"/>
                  </a:cubicBezTo>
                  <a:cubicBezTo>
                    <a:pt x="22" y="36"/>
                    <a:pt x="22" y="36"/>
                    <a:pt x="22" y="36"/>
                  </a:cubicBezTo>
                  <a:cubicBezTo>
                    <a:pt x="21" y="36"/>
                    <a:pt x="20" y="35"/>
                    <a:pt x="20" y="34"/>
                  </a:cubicBezTo>
                  <a:cubicBezTo>
                    <a:pt x="20" y="34"/>
                    <a:pt x="20" y="34"/>
                    <a:pt x="20" y="34"/>
                  </a:cubicBezTo>
                  <a:cubicBezTo>
                    <a:pt x="20" y="33"/>
                    <a:pt x="21" y="32"/>
                    <a:pt x="22" y="32"/>
                  </a:cubicBezTo>
                  <a:cubicBezTo>
                    <a:pt x="22" y="32"/>
                    <a:pt x="22" y="32"/>
                    <a:pt x="22" y="32"/>
                  </a:cubicBezTo>
                  <a:cubicBezTo>
                    <a:pt x="22" y="32"/>
                    <a:pt x="76" y="32"/>
                    <a:pt x="106" y="40"/>
                  </a:cubicBezTo>
                  <a:cubicBezTo>
                    <a:pt x="106" y="40"/>
                    <a:pt x="106" y="40"/>
                    <a:pt x="106" y="40"/>
                  </a:cubicBezTo>
                  <a:cubicBezTo>
                    <a:pt x="116" y="43"/>
                    <a:pt x="124" y="46"/>
                    <a:pt x="127" y="52"/>
                  </a:cubicBezTo>
                  <a:cubicBezTo>
                    <a:pt x="127" y="52"/>
                    <a:pt x="127" y="52"/>
                    <a:pt x="127" y="52"/>
                  </a:cubicBezTo>
                  <a:cubicBezTo>
                    <a:pt x="127" y="53"/>
                    <a:pt x="127" y="54"/>
                    <a:pt x="127" y="55"/>
                  </a:cubicBezTo>
                  <a:cubicBezTo>
                    <a:pt x="127" y="55"/>
                    <a:pt x="127" y="55"/>
                    <a:pt x="127" y="55"/>
                  </a:cubicBezTo>
                  <a:cubicBezTo>
                    <a:pt x="127" y="61"/>
                    <a:pt x="119" y="65"/>
                    <a:pt x="109" y="70"/>
                  </a:cubicBezTo>
                  <a:cubicBezTo>
                    <a:pt x="109" y="70"/>
                    <a:pt x="109" y="70"/>
                    <a:pt x="109" y="70"/>
                  </a:cubicBezTo>
                  <a:cubicBezTo>
                    <a:pt x="99" y="74"/>
                    <a:pt x="86" y="77"/>
                    <a:pt x="73" y="80"/>
                  </a:cubicBezTo>
                  <a:cubicBezTo>
                    <a:pt x="73" y="80"/>
                    <a:pt x="73" y="80"/>
                    <a:pt x="73" y="80"/>
                  </a:cubicBezTo>
                  <a:cubicBezTo>
                    <a:pt x="51" y="86"/>
                    <a:pt x="29" y="89"/>
                    <a:pt x="22" y="90"/>
                  </a:cubicBezTo>
                  <a:cubicBezTo>
                    <a:pt x="22" y="90"/>
                    <a:pt x="22" y="90"/>
                    <a:pt x="22" y="90"/>
                  </a:cubicBezTo>
                  <a:cubicBezTo>
                    <a:pt x="26" y="123"/>
                    <a:pt x="26" y="123"/>
                    <a:pt x="26" y="123"/>
                  </a:cubicBezTo>
                  <a:cubicBezTo>
                    <a:pt x="32" y="122"/>
                    <a:pt x="51" y="119"/>
                    <a:pt x="75" y="113"/>
                  </a:cubicBezTo>
                  <a:cubicBezTo>
                    <a:pt x="75" y="113"/>
                    <a:pt x="75" y="113"/>
                    <a:pt x="75" y="113"/>
                  </a:cubicBezTo>
                  <a:cubicBezTo>
                    <a:pt x="103" y="105"/>
                    <a:pt x="137" y="94"/>
                    <a:pt x="159" y="81"/>
                  </a:cubicBezTo>
                  <a:cubicBezTo>
                    <a:pt x="159" y="81"/>
                    <a:pt x="159" y="81"/>
                    <a:pt x="159" y="81"/>
                  </a:cubicBezTo>
                  <a:cubicBezTo>
                    <a:pt x="174" y="72"/>
                    <a:pt x="183" y="62"/>
                    <a:pt x="183" y="51"/>
                  </a:cubicBezTo>
                  <a:cubicBezTo>
                    <a:pt x="183" y="51"/>
                    <a:pt x="183" y="51"/>
                    <a:pt x="183" y="51"/>
                  </a:cubicBezTo>
                  <a:cubicBezTo>
                    <a:pt x="183" y="51"/>
                    <a:pt x="183" y="51"/>
                    <a:pt x="183" y="50"/>
                  </a:cubicBezTo>
                  <a:cubicBezTo>
                    <a:pt x="183" y="50"/>
                    <a:pt x="183" y="50"/>
                    <a:pt x="183" y="50"/>
                  </a:cubicBezTo>
                  <a:cubicBezTo>
                    <a:pt x="183" y="40"/>
                    <a:pt x="172" y="31"/>
                    <a:pt x="155" y="24"/>
                  </a:cubicBezTo>
                  <a:cubicBezTo>
                    <a:pt x="155" y="24"/>
                    <a:pt x="155" y="24"/>
                    <a:pt x="155" y="24"/>
                  </a:cubicBezTo>
                  <a:cubicBezTo>
                    <a:pt x="138" y="18"/>
                    <a:pt x="115" y="13"/>
                    <a:pt x="92" y="10"/>
                  </a:cubicBezTo>
                  <a:cubicBezTo>
                    <a:pt x="92" y="10"/>
                    <a:pt x="92" y="10"/>
                    <a:pt x="92" y="10"/>
                  </a:cubicBezTo>
                  <a:cubicBezTo>
                    <a:pt x="47" y="4"/>
                    <a:pt x="2" y="4"/>
                    <a:pt x="2" y="4"/>
                  </a:cubicBezTo>
                  <a:cubicBezTo>
                    <a:pt x="2" y="4"/>
                    <a:pt x="2" y="4"/>
                    <a:pt x="2" y="4"/>
                  </a:cubicBezTo>
                  <a:cubicBezTo>
                    <a:pt x="1" y="4"/>
                    <a:pt x="0" y="3"/>
                    <a:pt x="0" y="2"/>
                  </a:cubicBezTo>
                  <a:cubicBezTo>
                    <a:pt x="0" y="2"/>
                    <a:pt x="0" y="2"/>
                    <a:pt x="0" y="2"/>
                  </a:cubicBezTo>
                  <a:cubicBezTo>
                    <a:pt x="0" y="1"/>
                    <a:pt x="1" y="0"/>
                    <a:pt x="2" y="0"/>
                  </a:cubicBezTo>
                  <a:cubicBezTo>
                    <a:pt x="2" y="0"/>
                    <a:pt x="2" y="0"/>
                    <a:pt x="2" y="0"/>
                  </a:cubicBezTo>
                  <a:cubicBezTo>
                    <a:pt x="2" y="0"/>
                    <a:pt x="103" y="0"/>
                    <a:pt x="156" y="21"/>
                  </a:cubicBezTo>
                  <a:cubicBezTo>
                    <a:pt x="156" y="21"/>
                    <a:pt x="156" y="21"/>
                    <a:pt x="156" y="21"/>
                  </a:cubicBezTo>
                  <a:cubicBezTo>
                    <a:pt x="174" y="27"/>
                    <a:pt x="186" y="37"/>
                    <a:pt x="187" y="50"/>
                  </a:cubicBezTo>
                  <a:cubicBezTo>
                    <a:pt x="187" y="50"/>
                    <a:pt x="187" y="50"/>
                    <a:pt x="187" y="50"/>
                  </a:cubicBezTo>
                  <a:cubicBezTo>
                    <a:pt x="187" y="50"/>
                    <a:pt x="187" y="51"/>
                    <a:pt x="187" y="51"/>
                  </a:cubicBezTo>
                  <a:cubicBezTo>
                    <a:pt x="187" y="51"/>
                    <a:pt x="187" y="51"/>
                    <a:pt x="187" y="51"/>
                  </a:cubicBezTo>
                  <a:cubicBezTo>
                    <a:pt x="187" y="64"/>
                    <a:pt x="176" y="75"/>
                    <a:pt x="161" y="84"/>
                  </a:cubicBezTo>
                  <a:cubicBezTo>
                    <a:pt x="161" y="84"/>
                    <a:pt x="161" y="84"/>
                    <a:pt x="161" y="84"/>
                  </a:cubicBezTo>
                  <a:cubicBezTo>
                    <a:pt x="146" y="94"/>
                    <a:pt x="126" y="102"/>
                    <a:pt x="105" y="108"/>
                  </a:cubicBezTo>
                  <a:cubicBezTo>
                    <a:pt x="105" y="108"/>
                    <a:pt x="105" y="108"/>
                    <a:pt x="105" y="108"/>
                  </a:cubicBezTo>
                  <a:cubicBezTo>
                    <a:pt x="65" y="121"/>
                    <a:pt x="24" y="128"/>
                    <a:pt x="24" y="128"/>
                  </a:cubicBezTo>
                  <a:cubicBezTo>
                    <a:pt x="24" y="128"/>
                    <a:pt x="24" y="128"/>
                    <a:pt x="24" y="128"/>
                  </a:cubicBezTo>
                  <a:cubicBezTo>
                    <a:pt x="24" y="128"/>
                    <a:pt x="24" y="128"/>
                    <a:pt x="24" y="128"/>
                  </a:cubicBezTo>
                  <a:cubicBezTo>
                    <a:pt x="24" y="128"/>
                    <a:pt x="24" y="128"/>
                    <a:pt x="24" y="128"/>
                  </a:cubicBezTo>
                  <a:cubicBezTo>
                    <a:pt x="24" y="128"/>
                    <a:pt x="23" y="128"/>
                    <a:pt x="23" y="127"/>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826">
              <a:extLst>
                <a:ext uri="{FF2B5EF4-FFF2-40B4-BE49-F238E27FC236}">
                  <a16:creationId xmlns:a16="http://schemas.microsoft.com/office/drawing/2014/main" id="{484BE155-76EE-45AF-AB87-4DD29CB1AAB1}"/>
                </a:ext>
              </a:extLst>
            </p:cNvPr>
            <p:cNvSpPr/>
            <p:nvPr/>
          </p:nvSpPr>
          <p:spPr bwMode="auto">
            <a:xfrm rot="964014">
              <a:off x="9145572" y="1857877"/>
              <a:ext cx="48228" cy="195046"/>
            </a:xfrm>
            <a:custGeom>
              <a:avLst/>
              <a:gdLst>
                <a:gd name="T0" fmla="*/ 5 w 9"/>
                <a:gd name="T1" fmla="*/ 36 h 37"/>
                <a:gd name="T2" fmla="*/ 0 w 9"/>
                <a:gd name="T3" fmla="*/ 2 h 37"/>
                <a:gd name="T4" fmla="*/ 0 w 9"/>
                <a:gd name="T5" fmla="*/ 2 h 37"/>
                <a:gd name="T6" fmla="*/ 2 w 9"/>
                <a:gd name="T7" fmla="*/ 0 h 37"/>
                <a:gd name="T8" fmla="*/ 2 w 9"/>
                <a:gd name="T9" fmla="*/ 0 h 37"/>
                <a:gd name="T10" fmla="*/ 4 w 9"/>
                <a:gd name="T11" fmla="*/ 2 h 37"/>
                <a:gd name="T12" fmla="*/ 4 w 9"/>
                <a:gd name="T13" fmla="*/ 2 h 37"/>
                <a:gd name="T14" fmla="*/ 9 w 9"/>
                <a:gd name="T15" fmla="*/ 35 h 37"/>
                <a:gd name="T16" fmla="*/ 9 w 9"/>
                <a:gd name="T17" fmla="*/ 35 h 37"/>
                <a:gd name="T18" fmla="*/ 8 w 9"/>
                <a:gd name="T19" fmla="*/ 37 h 37"/>
                <a:gd name="T20" fmla="*/ 8 w 9"/>
                <a:gd name="T21" fmla="*/ 37 h 37"/>
                <a:gd name="T22" fmla="*/ 7 w 9"/>
                <a:gd name="T23" fmla="*/ 37 h 37"/>
                <a:gd name="T24" fmla="*/ 7 w 9"/>
                <a:gd name="T25" fmla="*/ 37 h 37"/>
                <a:gd name="T26" fmla="*/ 5 w 9"/>
                <a:gd name="T27"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37">
                  <a:moveTo>
                    <a:pt x="5" y="36"/>
                  </a:moveTo>
                  <a:cubicBezTo>
                    <a:pt x="4" y="30"/>
                    <a:pt x="0" y="5"/>
                    <a:pt x="0" y="2"/>
                  </a:cubicBezTo>
                  <a:cubicBezTo>
                    <a:pt x="0" y="2"/>
                    <a:pt x="0" y="2"/>
                    <a:pt x="0" y="2"/>
                  </a:cubicBezTo>
                  <a:cubicBezTo>
                    <a:pt x="0" y="1"/>
                    <a:pt x="1" y="0"/>
                    <a:pt x="2" y="0"/>
                  </a:cubicBezTo>
                  <a:cubicBezTo>
                    <a:pt x="2" y="0"/>
                    <a:pt x="2" y="0"/>
                    <a:pt x="2" y="0"/>
                  </a:cubicBezTo>
                  <a:cubicBezTo>
                    <a:pt x="3" y="0"/>
                    <a:pt x="4" y="1"/>
                    <a:pt x="4" y="2"/>
                  </a:cubicBezTo>
                  <a:cubicBezTo>
                    <a:pt x="4" y="2"/>
                    <a:pt x="4" y="2"/>
                    <a:pt x="4" y="2"/>
                  </a:cubicBezTo>
                  <a:cubicBezTo>
                    <a:pt x="4" y="3"/>
                    <a:pt x="8" y="30"/>
                    <a:pt x="9" y="35"/>
                  </a:cubicBezTo>
                  <a:cubicBezTo>
                    <a:pt x="9" y="35"/>
                    <a:pt x="9" y="35"/>
                    <a:pt x="9" y="35"/>
                  </a:cubicBezTo>
                  <a:cubicBezTo>
                    <a:pt x="9" y="36"/>
                    <a:pt x="9" y="37"/>
                    <a:pt x="8" y="37"/>
                  </a:cubicBezTo>
                  <a:cubicBezTo>
                    <a:pt x="8" y="37"/>
                    <a:pt x="8" y="37"/>
                    <a:pt x="8" y="37"/>
                  </a:cubicBezTo>
                  <a:cubicBezTo>
                    <a:pt x="7" y="37"/>
                    <a:pt x="7" y="37"/>
                    <a:pt x="7" y="37"/>
                  </a:cubicBezTo>
                  <a:cubicBezTo>
                    <a:pt x="7" y="37"/>
                    <a:pt x="7" y="37"/>
                    <a:pt x="7" y="37"/>
                  </a:cubicBezTo>
                  <a:cubicBezTo>
                    <a:pt x="6" y="37"/>
                    <a:pt x="5" y="36"/>
                    <a:pt x="5" y="3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827">
              <a:extLst>
                <a:ext uri="{FF2B5EF4-FFF2-40B4-BE49-F238E27FC236}">
                  <a16:creationId xmlns:a16="http://schemas.microsoft.com/office/drawing/2014/main" id="{1431E9B2-061A-46F8-9370-7EA6135CC3CA}"/>
                </a:ext>
              </a:extLst>
            </p:cNvPr>
            <p:cNvSpPr/>
            <p:nvPr/>
          </p:nvSpPr>
          <p:spPr bwMode="auto">
            <a:xfrm rot="964014">
              <a:off x="9019384" y="1878950"/>
              <a:ext cx="162222" cy="31387"/>
            </a:xfrm>
            <a:custGeom>
              <a:avLst/>
              <a:gdLst>
                <a:gd name="T0" fmla="*/ 0 w 31"/>
                <a:gd name="T1" fmla="*/ 4 h 6"/>
                <a:gd name="T2" fmla="*/ 2 w 31"/>
                <a:gd name="T3" fmla="*/ 2 h 6"/>
                <a:gd name="T4" fmla="*/ 2 w 31"/>
                <a:gd name="T5" fmla="*/ 2 h 6"/>
                <a:gd name="T6" fmla="*/ 29 w 31"/>
                <a:gd name="T7" fmla="*/ 0 h 6"/>
                <a:gd name="T8" fmla="*/ 31 w 31"/>
                <a:gd name="T9" fmla="*/ 2 h 6"/>
                <a:gd name="T10" fmla="*/ 31 w 31"/>
                <a:gd name="T11" fmla="*/ 2 h 6"/>
                <a:gd name="T12" fmla="*/ 29 w 31"/>
                <a:gd name="T13" fmla="*/ 4 h 6"/>
                <a:gd name="T14" fmla="*/ 29 w 31"/>
                <a:gd name="T15" fmla="*/ 4 h 6"/>
                <a:gd name="T16" fmla="*/ 3 w 31"/>
                <a:gd name="T17" fmla="*/ 6 h 6"/>
                <a:gd name="T18" fmla="*/ 2 w 31"/>
                <a:gd name="T19" fmla="*/ 6 h 6"/>
                <a:gd name="T20" fmla="*/ 2 w 31"/>
                <a:gd name="T21" fmla="*/ 6 h 6"/>
                <a:gd name="T22" fmla="*/ 0 w 31"/>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6">
                  <a:moveTo>
                    <a:pt x="0" y="4"/>
                  </a:moveTo>
                  <a:cubicBezTo>
                    <a:pt x="0" y="3"/>
                    <a:pt x="1" y="2"/>
                    <a:pt x="2" y="2"/>
                  </a:cubicBezTo>
                  <a:cubicBezTo>
                    <a:pt x="2" y="2"/>
                    <a:pt x="2" y="2"/>
                    <a:pt x="2" y="2"/>
                  </a:cubicBezTo>
                  <a:cubicBezTo>
                    <a:pt x="29" y="0"/>
                    <a:pt x="29" y="0"/>
                    <a:pt x="29" y="0"/>
                  </a:cubicBezTo>
                  <a:cubicBezTo>
                    <a:pt x="30" y="0"/>
                    <a:pt x="31" y="1"/>
                    <a:pt x="31" y="2"/>
                  </a:cubicBezTo>
                  <a:cubicBezTo>
                    <a:pt x="31" y="2"/>
                    <a:pt x="31" y="2"/>
                    <a:pt x="31" y="2"/>
                  </a:cubicBezTo>
                  <a:cubicBezTo>
                    <a:pt x="31" y="3"/>
                    <a:pt x="30" y="4"/>
                    <a:pt x="29" y="4"/>
                  </a:cubicBezTo>
                  <a:cubicBezTo>
                    <a:pt x="29" y="4"/>
                    <a:pt x="29" y="4"/>
                    <a:pt x="29" y="4"/>
                  </a:cubicBezTo>
                  <a:cubicBezTo>
                    <a:pt x="3" y="6"/>
                    <a:pt x="3" y="6"/>
                    <a:pt x="3" y="6"/>
                  </a:cubicBezTo>
                  <a:cubicBezTo>
                    <a:pt x="2" y="6"/>
                    <a:pt x="2" y="6"/>
                    <a:pt x="2" y="6"/>
                  </a:cubicBezTo>
                  <a:cubicBezTo>
                    <a:pt x="2" y="6"/>
                    <a:pt x="2" y="6"/>
                    <a:pt x="2" y="6"/>
                  </a:cubicBezTo>
                  <a:cubicBezTo>
                    <a:pt x="1" y="6"/>
                    <a:pt x="0" y="5"/>
                    <a:pt x="0" y="4"/>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828">
              <a:extLst>
                <a:ext uri="{FF2B5EF4-FFF2-40B4-BE49-F238E27FC236}">
                  <a16:creationId xmlns:a16="http://schemas.microsoft.com/office/drawing/2014/main" id="{946DBBBE-B267-472E-B83C-249AFA6ECA7E}"/>
                </a:ext>
              </a:extLst>
            </p:cNvPr>
            <p:cNvSpPr/>
            <p:nvPr/>
          </p:nvSpPr>
          <p:spPr bwMode="auto">
            <a:xfrm rot="964014">
              <a:off x="9009925" y="1929798"/>
              <a:ext cx="160030" cy="42596"/>
            </a:xfrm>
            <a:custGeom>
              <a:avLst/>
              <a:gdLst>
                <a:gd name="T0" fmla="*/ 0 w 31"/>
                <a:gd name="T1" fmla="*/ 6 h 8"/>
                <a:gd name="T2" fmla="*/ 2 w 31"/>
                <a:gd name="T3" fmla="*/ 4 h 8"/>
                <a:gd name="T4" fmla="*/ 2 w 31"/>
                <a:gd name="T5" fmla="*/ 4 h 8"/>
                <a:gd name="T6" fmla="*/ 28 w 31"/>
                <a:gd name="T7" fmla="*/ 1 h 8"/>
                <a:gd name="T8" fmla="*/ 31 w 31"/>
                <a:gd name="T9" fmla="*/ 2 h 8"/>
                <a:gd name="T10" fmla="*/ 31 w 31"/>
                <a:gd name="T11" fmla="*/ 2 h 8"/>
                <a:gd name="T12" fmla="*/ 29 w 31"/>
                <a:gd name="T13" fmla="*/ 4 h 8"/>
                <a:gd name="T14" fmla="*/ 29 w 31"/>
                <a:gd name="T15" fmla="*/ 4 h 8"/>
                <a:gd name="T16" fmla="*/ 3 w 31"/>
                <a:gd name="T17" fmla="*/ 8 h 8"/>
                <a:gd name="T18" fmla="*/ 2 w 31"/>
                <a:gd name="T19" fmla="*/ 8 h 8"/>
                <a:gd name="T20" fmla="*/ 2 w 31"/>
                <a:gd name="T21" fmla="*/ 8 h 8"/>
                <a:gd name="T22" fmla="*/ 0 w 31"/>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8">
                  <a:moveTo>
                    <a:pt x="0" y="6"/>
                  </a:moveTo>
                  <a:cubicBezTo>
                    <a:pt x="0" y="5"/>
                    <a:pt x="1" y="4"/>
                    <a:pt x="2" y="4"/>
                  </a:cubicBezTo>
                  <a:cubicBezTo>
                    <a:pt x="2" y="4"/>
                    <a:pt x="2" y="4"/>
                    <a:pt x="2" y="4"/>
                  </a:cubicBezTo>
                  <a:cubicBezTo>
                    <a:pt x="28" y="1"/>
                    <a:pt x="28" y="1"/>
                    <a:pt x="28" y="1"/>
                  </a:cubicBezTo>
                  <a:cubicBezTo>
                    <a:pt x="30" y="0"/>
                    <a:pt x="31" y="1"/>
                    <a:pt x="31" y="2"/>
                  </a:cubicBezTo>
                  <a:cubicBezTo>
                    <a:pt x="31" y="2"/>
                    <a:pt x="31" y="2"/>
                    <a:pt x="31" y="2"/>
                  </a:cubicBezTo>
                  <a:cubicBezTo>
                    <a:pt x="31" y="3"/>
                    <a:pt x="30" y="4"/>
                    <a:pt x="29" y="4"/>
                  </a:cubicBezTo>
                  <a:cubicBezTo>
                    <a:pt x="29" y="4"/>
                    <a:pt x="29" y="4"/>
                    <a:pt x="29" y="4"/>
                  </a:cubicBezTo>
                  <a:cubicBezTo>
                    <a:pt x="3" y="8"/>
                    <a:pt x="3" y="8"/>
                    <a:pt x="3" y="8"/>
                  </a:cubicBezTo>
                  <a:cubicBezTo>
                    <a:pt x="3" y="8"/>
                    <a:pt x="3" y="8"/>
                    <a:pt x="2" y="8"/>
                  </a:cubicBezTo>
                  <a:cubicBezTo>
                    <a:pt x="2" y="8"/>
                    <a:pt x="2" y="8"/>
                    <a:pt x="2" y="8"/>
                  </a:cubicBezTo>
                  <a:cubicBezTo>
                    <a:pt x="1" y="8"/>
                    <a:pt x="1" y="7"/>
                    <a:pt x="0" y="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829">
              <a:extLst>
                <a:ext uri="{FF2B5EF4-FFF2-40B4-BE49-F238E27FC236}">
                  <a16:creationId xmlns:a16="http://schemas.microsoft.com/office/drawing/2014/main" id="{DB1BCA79-5B83-4DD2-97FC-8695995EA31D}"/>
                </a:ext>
              </a:extLst>
            </p:cNvPr>
            <p:cNvSpPr/>
            <p:nvPr/>
          </p:nvSpPr>
          <p:spPr bwMode="auto">
            <a:xfrm rot="964014">
              <a:off x="9011021" y="1981441"/>
              <a:ext cx="160030" cy="42596"/>
            </a:xfrm>
            <a:custGeom>
              <a:avLst/>
              <a:gdLst>
                <a:gd name="T0" fmla="*/ 0 w 31"/>
                <a:gd name="T1" fmla="*/ 6 h 8"/>
                <a:gd name="T2" fmla="*/ 2 w 31"/>
                <a:gd name="T3" fmla="*/ 4 h 8"/>
                <a:gd name="T4" fmla="*/ 2 w 31"/>
                <a:gd name="T5" fmla="*/ 4 h 8"/>
                <a:gd name="T6" fmla="*/ 28 w 31"/>
                <a:gd name="T7" fmla="*/ 0 h 8"/>
                <a:gd name="T8" fmla="*/ 31 w 31"/>
                <a:gd name="T9" fmla="*/ 2 h 8"/>
                <a:gd name="T10" fmla="*/ 31 w 31"/>
                <a:gd name="T11" fmla="*/ 2 h 8"/>
                <a:gd name="T12" fmla="*/ 29 w 31"/>
                <a:gd name="T13" fmla="*/ 4 h 8"/>
                <a:gd name="T14" fmla="*/ 29 w 31"/>
                <a:gd name="T15" fmla="*/ 4 h 8"/>
                <a:gd name="T16" fmla="*/ 3 w 31"/>
                <a:gd name="T17" fmla="*/ 8 h 8"/>
                <a:gd name="T18" fmla="*/ 2 w 31"/>
                <a:gd name="T19" fmla="*/ 8 h 8"/>
                <a:gd name="T20" fmla="*/ 2 w 31"/>
                <a:gd name="T21" fmla="*/ 8 h 8"/>
                <a:gd name="T22" fmla="*/ 0 w 31"/>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8">
                  <a:moveTo>
                    <a:pt x="0" y="6"/>
                  </a:moveTo>
                  <a:cubicBezTo>
                    <a:pt x="0" y="5"/>
                    <a:pt x="1" y="4"/>
                    <a:pt x="2" y="4"/>
                  </a:cubicBezTo>
                  <a:cubicBezTo>
                    <a:pt x="2" y="4"/>
                    <a:pt x="2" y="4"/>
                    <a:pt x="2" y="4"/>
                  </a:cubicBezTo>
                  <a:cubicBezTo>
                    <a:pt x="28" y="0"/>
                    <a:pt x="28" y="0"/>
                    <a:pt x="28" y="0"/>
                  </a:cubicBezTo>
                  <a:cubicBezTo>
                    <a:pt x="29" y="0"/>
                    <a:pt x="30" y="1"/>
                    <a:pt x="31" y="2"/>
                  </a:cubicBezTo>
                  <a:cubicBezTo>
                    <a:pt x="31" y="2"/>
                    <a:pt x="31" y="2"/>
                    <a:pt x="31" y="2"/>
                  </a:cubicBezTo>
                  <a:cubicBezTo>
                    <a:pt x="31" y="3"/>
                    <a:pt x="30" y="4"/>
                    <a:pt x="29" y="4"/>
                  </a:cubicBezTo>
                  <a:cubicBezTo>
                    <a:pt x="29" y="4"/>
                    <a:pt x="29" y="4"/>
                    <a:pt x="29" y="4"/>
                  </a:cubicBezTo>
                  <a:cubicBezTo>
                    <a:pt x="3" y="8"/>
                    <a:pt x="3" y="8"/>
                    <a:pt x="3" y="8"/>
                  </a:cubicBezTo>
                  <a:cubicBezTo>
                    <a:pt x="3" y="8"/>
                    <a:pt x="3" y="8"/>
                    <a:pt x="2" y="8"/>
                  </a:cubicBezTo>
                  <a:cubicBezTo>
                    <a:pt x="2" y="8"/>
                    <a:pt x="2" y="8"/>
                    <a:pt x="2" y="8"/>
                  </a:cubicBezTo>
                  <a:cubicBezTo>
                    <a:pt x="1" y="8"/>
                    <a:pt x="1" y="7"/>
                    <a:pt x="0" y="6"/>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830">
              <a:extLst>
                <a:ext uri="{FF2B5EF4-FFF2-40B4-BE49-F238E27FC236}">
                  <a16:creationId xmlns:a16="http://schemas.microsoft.com/office/drawing/2014/main" id="{85954A29-8FF9-45D7-A57A-78C3BCA4E3FF}"/>
                </a:ext>
              </a:extLst>
            </p:cNvPr>
            <p:cNvSpPr/>
            <p:nvPr/>
          </p:nvSpPr>
          <p:spPr bwMode="auto">
            <a:xfrm rot="964014">
              <a:off x="8828819" y="1822591"/>
              <a:ext cx="203874" cy="237642"/>
            </a:xfrm>
            <a:custGeom>
              <a:avLst/>
              <a:gdLst>
                <a:gd name="T0" fmla="*/ 17 w 39"/>
                <a:gd name="T1" fmla="*/ 41 h 45"/>
                <a:gd name="T2" fmla="*/ 17 w 39"/>
                <a:gd name="T3" fmla="*/ 41 h 45"/>
                <a:gd name="T4" fmla="*/ 12 w 39"/>
                <a:gd name="T5" fmla="*/ 42 h 45"/>
                <a:gd name="T6" fmla="*/ 7 w 39"/>
                <a:gd name="T7" fmla="*/ 40 h 45"/>
                <a:gd name="T8" fmla="*/ 6 w 39"/>
                <a:gd name="T9" fmla="*/ 37 h 45"/>
                <a:gd name="T10" fmla="*/ 7 w 39"/>
                <a:gd name="T11" fmla="*/ 35 h 45"/>
                <a:gd name="T12" fmla="*/ 1 w 39"/>
                <a:gd name="T13" fmla="*/ 32 h 45"/>
                <a:gd name="T14" fmla="*/ 0 w 39"/>
                <a:gd name="T15" fmla="*/ 29 h 45"/>
                <a:gd name="T16" fmla="*/ 3 w 39"/>
                <a:gd name="T17" fmla="*/ 25 h 45"/>
                <a:gd name="T18" fmla="*/ 5 w 39"/>
                <a:gd name="T19" fmla="*/ 23 h 45"/>
                <a:gd name="T20" fmla="*/ 1 w 39"/>
                <a:gd name="T21" fmla="*/ 20 h 45"/>
                <a:gd name="T22" fmla="*/ 1 w 39"/>
                <a:gd name="T23" fmla="*/ 18 h 45"/>
                <a:gd name="T24" fmla="*/ 5 w 39"/>
                <a:gd name="T25" fmla="*/ 14 h 45"/>
                <a:gd name="T26" fmla="*/ 12 w 39"/>
                <a:gd name="T27" fmla="*/ 12 h 45"/>
                <a:gd name="T28" fmla="*/ 18 w 39"/>
                <a:gd name="T29" fmla="*/ 11 h 45"/>
                <a:gd name="T30" fmla="*/ 15 w 39"/>
                <a:gd name="T31" fmla="*/ 4 h 45"/>
                <a:gd name="T32" fmla="*/ 17 w 39"/>
                <a:gd name="T33" fmla="*/ 1 h 45"/>
                <a:gd name="T34" fmla="*/ 20 w 39"/>
                <a:gd name="T35" fmla="*/ 0 h 45"/>
                <a:gd name="T36" fmla="*/ 34 w 39"/>
                <a:gd name="T37" fmla="*/ 3 h 45"/>
                <a:gd name="T38" fmla="*/ 35 w 39"/>
                <a:gd name="T39" fmla="*/ 6 h 45"/>
                <a:gd name="T40" fmla="*/ 32 w 39"/>
                <a:gd name="T41" fmla="*/ 7 h 45"/>
                <a:gd name="T42" fmla="*/ 28 w 39"/>
                <a:gd name="T43" fmla="*/ 5 h 45"/>
                <a:gd name="T44" fmla="*/ 20 w 39"/>
                <a:gd name="T45" fmla="*/ 4 h 45"/>
                <a:gd name="T46" fmla="*/ 19 w 39"/>
                <a:gd name="T47" fmla="*/ 4 h 45"/>
                <a:gd name="T48" fmla="*/ 21 w 39"/>
                <a:gd name="T49" fmla="*/ 8 h 45"/>
                <a:gd name="T50" fmla="*/ 23 w 39"/>
                <a:gd name="T51" fmla="*/ 10 h 45"/>
                <a:gd name="T52" fmla="*/ 24 w 39"/>
                <a:gd name="T53" fmla="*/ 12 h 45"/>
                <a:gd name="T54" fmla="*/ 23 w 39"/>
                <a:gd name="T55" fmla="*/ 14 h 45"/>
                <a:gd name="T56" fmla="*/ 14 w 39"/>
                <a:gd name="T57" fmla="*/ 15 h 45"/>
                <a:gd name="T58" fmla="*/ 5 w 39"/>
                <a:gd name="T59" fmla="*/ 18 h 45"/>
                <a:gd name="T60" fmla="*/ 12 w 39"/>
                <a:gd name="T61" fmla="*/ 20 h 45"/>
                <a:gd name="T62" fmla="*/ 15 w 39"/>
                <a:gd name="T63" fmla="*/ 20 h 45"/>
                <a:gd name="T64" fmla="*/ 18 w 39"/>
                <a:gd name="T65" fmla="*/ 22 h 45"/>
                <a:gd name="T66" fmla="*/ 16 w 39"/>
                <a:gd name="T67" fmla="*/ 24 h 45"/>
                <a:gd name="T68" fmla="*/ 11 w 39"/>
                <a:gd name="T69" fmla="*/ 26 h 45"/>
                <a:gd name="T70" fmla="*/ 4 w 39"/>
                <a:gd name="T71" fmla="*/ 29 h 45"/>
                <a:gd name="T72" fmla="*/ 4 w 39"/>
                <a:gd name="T73" fmla="*/ 29 h 45"/>
                <a:gd name="T74" fmla="*/ 4 w 39"/>
                <a:gd name="T75" fmla="*/ 29 h 45"/>
                <a:gd name="T76" fmla="*/ 8 w 39"/>
                <a:gd name="T77" fmla="*/ 31 h 45"/>
                <a:gd name="T78" fmla="*/ 15 w 39"/>
                <a:gd name="T79" fmla="*/ 29 h 45"/>
                <a:gd name="T80" fmla="*/ 17 w 39"/>
                <a:gd name="T81" fmla="*/ 29 h 45"/>
                <a:gd name="T82" fmla="*/ 20 w 39"/>
                <a:gd name="T83" fmla="*/ 30 h 45"/>
                <a:gd name="T84" fmla="*/ 18 w 39"/>
                <a:gd name="T85" fmla="*/ 33 h 45"/>
                <a:gd name="T86" fmla="*/ 16 w 39"/>
                <a:gd name="T87" fmla="*/ 33 h 45"/>
                <a:gd name="T88" fmla="*/ 15 w 39"/>
                <a:gd name="T89" fmla="*/ 34 h 45"/>
                <a:gd name="T90" fmla="*/ 10 w 39"/>
                <a:gd name="T91" fmla="*/ 37 h 45"/>
                <a:gd name="T92" fmla="*/ 10 w 39"/>
                <a:gd name="T93" fmla="*/ 37 h 45"/>
                <a:gd name="T94" fmla="*/ 10 w 39"/>
                <a:gd name="T95" fmla="*/ 37 h 45"/>
                <a:gd name="T96" fmla="*/ 12 w 39"/>
                <a:gd name="T97" fmla="*/ 38 h 45"/>
                <a:gd name="T98" fmla="*/ 19 w 39"/>
                <a:gd name="T99" fmla="*/ 36 h 45"/>
                <a:gd name="T100" fmla="*/ 22 w 39"/>
                <a:gd name="T101" fmla="*/ 34 h 45"/>
                <a:gd name="T102" fmla="*/ 25 w 39"/>
                <a:gd name="T103" fmla="*/ 35 h 45"/>
                <a:gd name="T104" fmla="*/ 24 w 39"/>
                <a:gd name="T105" fmla="*/ 38 h 45"/>
                <a:gd name="T106" fmla="*/ 21 w 39"/>
                <a:gd name="T107" fmla="*/ 41 h 45"/>
                <a:gd name="T108" fmla="*/ 21 w 39"/>
                <a:gd name="T109" fmla="*/ 41 h 45"/>
                <a:gd name="T110" fmla="*/ 22 w 39"/>
                <a:gd name="T111" fmla="*/ 41 h 45"/>
                <a:gd name="T112" fmla="*/ 22 w 39"/>
                <a:gd name="T113" fmla="*/ 41 h 45"/>
                <a:gd name="T114" fmla="*/ 31 w 39"/>
                <a:gd name="T115" fmla="*/ 37 h 45"/>
                <a:gd name="T116" fmla="*/ 35 w 39"/>
                <a:gd name="T117" fmla="*/ 31 h 45"/>
                <a:gd name="T118" fmla="*/ 38 w 39"/>
                <a:gd name="T119" fmla="*/ 31 h 45"/>
                <a:gd name="T120" fmla="*/ 38 w 39"/>
                <a:gd name="T121" fmla="*/ 34 h 45"/>
                <a:gd name="T122" fmla="*/ 22 w 39"/>
                <a:gd name="T123" fmla="*/ 45 h 45"/>
                <a:gd name="T124" fmla="*/ 22 w 39"/>
                <a:gd name="T1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45">
                  <a:moveTo>
                    <a:pt x="21" y="45"/>
                  </a:moveTo>
                  <a:cubicBezTo>
                    <a:pt x="19" y="45"/>
                    <a:pt x="17" y="43"/>
                    <a:pt x="17" y="41"/>
                  </a:cubicBezTo>
                  <a:cubicBezTo>
                    <a:pt x="17" y="41"/>
                    <a:pt x="17" y="41"/>
                    <a:pt x="17" y="41"/>
                  </a:cubicBezTo>
                  <a:cubicBezTo>
                    <a:pt x="17" y="41"/>
                    <a:pt x="17" y="41"/>
                    <a:pt x="17" y="41"/>
                  </a:cubicBezTo>
                  <a:cubicBezTo>
                    <a:pt x="17" y="41"/>
                    <a:pt x="17" y="41"/>
                    <a:pt x="17" y="41"/>
                  </a:cubicBezTo>
                  <a:cubicBezTo>
                    <a:pt x="16" y="41"/>
                    <a:pt x="14" y="42"/>
                    <a:pt x="12" y="42"/>
                  </a:cubicBezTo>
                  <a:cubicBezTo>
                    <a:pt x="12" y="42"/>
                    <a:pt x="12" y="42"/>
                    <a:pt x="12" y="42"/>
                  </a:cubicBezTo>
                  <a:cubicBezTo>
                    <a:pt x="11" y="42"/>
                    <a:pt x="9" y="41"/>
                    <a:pt x="7" y="40"/>
                  </a:cubicBezTo>
                  <a:cubicBezTo>
                    <a:pt x="7" y="40"/>
                    <a:pt x="7" y="40"/>
                    <a:pt x="7" y="40"/>
                  </a:cubicBezTo>
                  <a:cubicBezTo>
                    <a:pt x="7" y="39"/>
                    <a:pt x="6" y="38"/>
                    <a:pt x="6" y="37"/>
                  </a:cubicBezTo>
                  <a:cubicBezTo>
                    <a:pt x="6" y="37"/>
                    <a:pt x="6" y="37"/>
                    <a:pt x="6" y="37"/>
                  </a:cubicBezTo>
                  <a:cubicBezTo>
                    <a:pt x="6" y="36"/>
                    <a:pt x="6" y="35"/>
                    <a:pt x="7" y="35"/>
                  </a:cubicBezTo>
                  <a:cubicBezTo>
                    <a:pt x="7" y="35"/>
                    <a:pt x="7" y="35"/>
                    <a:pt x="7" y="35"/>
                  </a:cubicBezTo>
                  <a:cubicBezTo>
                    <a:pt x="4" y="34"/>
                    <a:pt x="2" y="34"/>
                    <a:pt x="1" y="32"/>
                  </a:cubicBezTo>
                  <a:cubicBezTo>
                    <a:pt x="1" y="32"/>
                    <a:pt x="1" y="32"/>
                    <a:pt x="1" y="32"/>
                  </a:cubicBezTo>
                  <a:cubicBezTo>
                    <a:pt x="0" y="31"/>
                    <a:pt x="0" y="30"/>
                    <a:pt x="0" y="29"/>
                  </a:cubicBezTo>
                  <a:cubicBezTo>
                    <a:pt x="0" y="29"/>
                    <a:pt x="0" y="29"/>
                    <a:pt x="0" y="29"/>
                  </a:cubicBezTo>
                  <a:cubicBezTo>
                    <a:pt x="0" y="27"/>
                    <a:pt x="1" y="26"/>
                    <a:pt x="3" y="25"/>
                  </a:cubicBezTo>
                  <a:cubicBezTo>
                    <a:pt x="3" y="25"/>
                    <a:pt x="3" y="25"/>
                    <a:pt x="3" y="25"/>
                  </a:cubicBezTo>
                  <a:cubicBezTo>
                    <a:pt x="4" y="24"/>
                    <a:pt x="5" y="24"/>
                    <a:pt x="5" y="23"/>
                  </a:cubicBezTo>
                  <a:cubicBezTo>
                    <a:pt x="5" y="23"/>
                    <a:pt x="5" y="23"/>
                    <a:pt x="5" y="23"/>
                  </a:cubicBezTo>
                  <a:cubicBezTo>
                    <a:pt x="4" y="23"/>
                    <a:pt x="2" y="22"/>
                    <a:pt x="1" y="20"/>
                  </a:cubicBezTo>
                  <a:cubicBezTo>
                    <a:pt x="1" y="20"/>
                    <a:pt x="1" y="20"/>
                    <a:pt x="1" y="20"/>
                  </a:cubicBezTo>
                  <a:cubicBezTo>
                    <a:pt x="1" y="19"/>
                    <a:pt x="1" y="19"/>
                    <a:pt x="1" y="18"/>
                  </a:cubicBezTo>
                  <a:cubicBezTo>
                    <a:pt x="1" y="18"/>
                    <a:pt x="1" y="18"/>
                    <a:pt x="1" y="18"/>
                  </a:cubicBezTo>
                  <a:cubicBezTo>
                    <a:pt x="1" y="16"/>
                    <a:pt x="3" y="15"/>
                    <a:pt x="5" y="14"/>
                  </a:cubicBezTo>
                  <a:cubicBezTo>
                    <a:pt x="5" y="14"/>
                    <a:pt x="5" y="14"/>
                    <a:pt x="5" y="14"/>
                  </a:cubicBezTo>
                  <a:cubicBezTo>
                    <a:pt x="7" y="13"/>
                    <a:pt x="10" y="12"/>
                    <a:pt x="12" y="12"/>
                  </a:cubicBezTo>
                  <a:cubicBezTo>
                    <a:pt x="12" y="12"/>
                    <a:pt x="12" y="12"/>
                    <a:pt x="12" y="12"/>
                  </a:cubicBezTo>
                  <a:cubicBezTo>
                    <a:pt x="14" y="11"/>
                    <a:pt x="16" y="11"/>
                    <a:pt x="18" y="11"/>
                  </a:cubicBezTo>
                  <a:cubicBezTo>
                    <a:pt x="18" y="11"/>
                    <a:pt x="18" y="11"/>
                    <a:pt x="18" y="11"/>
                  </a:cubicBezTo>
                  <a:cubicBezTo>
                    <a:pt x="16" y="9"/>
                    <a:pt x="15" y="7"/>
                    <a:pt x="15" y="4"/>
                  </a:cubicBezTo>
                  <a:cubicBezTo>
                    <a:pt x="15" y="4"/>
                    <a:pt x="15" y="4"/>
                    <a:pt x="15" y="4"/>
                  </a:cubicBezTo>
                  <a:cubicBezTo>
                    <a:pt x="15" y="3"/>
                    <a:pt x="16" y="1"/>
                    <a:pt x="17" y="1"/>
                  </a:cubicBezTo>
                  <a:cubicBezTo>
                    <a:pt x="17" y="1"/>
                    <a:pt x="17" y="1"/>
                    <a:pt x="17" y="1"/>
                  </a:cubicBezTo>
                  <a:cubicBezTo>
                    <a:pt x="18" y="0"/>
                    <a:pt x="19" y="0"/>
                    <a:pt x="20" y="0"/>
                  </a:cubicBezTo>
                  <a:cubicBezTo>
                    <a:pt x="20" y="0"/>
                    <a:pt x="20" y="0"/>
                    <a:pt x="20" y="0"/>
                  </a:cubicBezTo>
                  <a:cubicBezTo>
                    <a:pt x="25" y="0"/>
                    <a:pt x="33" y="3"/>
                    <a:pt x="34" y="3"/>
                  </a:cubicBezTo>
                  <a:cubicBezTo>
                    <a:pt x="34" y="3"/>
                    <a:pt x="34" y="3"/>
                    <a:pt x="34" y="3"/>
                  </a:cubicBezTo>
                  <a:cubicBezTo>
                    <a:pt x="35" y="3"/>
                    <a:pt x="35" y="5"/>
                    <a:pt x="35" y="6"/>
                  </a:cubicBezTo>
                  <a:cubicBezTo>
                    <a:pt x="35" y="6"/>
                    <a:pt x="35" y="6"/>
                    <a:pt x="35" y="6"/>
                  </a:cubicBezTo>
                  <a:cubicBezTo>
                    <a:pt x="34" y="7"/>
                    <a:pt x="33" y="7"/>
                    <a:pt x="32" y="7"/>
                  </a:cubicBezTo>
                  <a:cubicBezTo>
                    <a:pt x="32" y="7"/>
                    <a:pt x="32" y="7"/>
                    <a:pt x="32" y="7"/>
                  </a:cubicBezTo>
                  <a:cubicBezTo>
                    <a:pt x="32" y="7"/>
                    <a:pt x="30" y="6"/>
                    <a:pt x="28" y="5"/>
                  </a:cubicBezTo>
                  <a:cubicBezTo>
                    <a:pt x="28" y="5"/>
                    <a:pt x="28" y="5"/>
                    <a:pt x="28" y="5"/>
                  </a:cubicBezTo>
                  <a:cubicBezTo>
                    <a:pt x="25" y="5"/>
                    <a:pt x="22" y="4"/>
                    <a:pt x="20" y="4"/>
                  </a:cubicBezTo>
                  <a:cubicBezTo>
                    <a:pt x="20" y="4"/>
                    <a:pt x="20" y="4"/>
                    <a:pt x="20" y="4"/>
                  </a:cubicBezTo>
                  <a:cubicBezTo>
                    <a:pt x="19" y="4"/>
                    <a:pt x="19" y="4"/>
                    <a:pt x="19" y="4"/>
                  </a:cubicBezTo>
                  <a:cubicBezTo>
                    <a:pt x="19" y="4"/>
                    <a:pt x="19" y="4"/>
                    <a:pt x="19" y="4"/>
                  </a:cubicBezTo>
                  <a:cubicBezTo>
                    <a:pt x="19" y="6"/>
                    <a:pt x="20" y="7"/>
                    <a:pt x="21" y="8"/>
                  </a:cubicBezTo>
                  <a:cubicBezTo>
                    <a:pt x="21" y="8"/>
                    <a:pt x="21" y="8"/>
                    <a:pt x="21" y="8"/>
                  </a:cubicBezTo>
                  <a:cubicBezTo>
                    <a:pt x="22" y="10"/>
                    <a:pt x="23" y="10"/>
                    <a:pt x="23" y="10"/>
                  </a:cubicBezTo>
                  <a:cubicBezTo>
                    <a:pt x="23" y="10"/>
                    <a:pt x="23" y="10"/>
                    <a:pt x="23" y="10"/>
                  </a:cubicBezTo>
                  <a:cubicBezTo>
                    <a:pt x="24" y="11"/>
                    <a:pt x="24" y="12"/>
                    <a:pt x="24" y="12"/>
                  </a:cubicBezTo>
                  <a:cubicBezTo>
                    <a:pt x="24" y="12"/>
                    <a:pt x="24" y="12"/>
                    <a:pt x="24" y="12"/>
                  </a:cubicBezTo>
                  <a:cubicBezTo>
                    <a:pt x="24" y="13"/>
                    <a:pt x="23" y="14"/>
                    <a:pt x="23" y="14"/>
                  </a:cubicBezTo>
                  <a:cubicBezTo>
                    <a:pt x="23" y="14"/>
                    <a:pt x="23" y="14"/>
                    <a:pt x="23" y="14"/>
                  </a:cubicBezTo>
                  <a:cubicBezTo>
                    <a:pt x="23" y="14"/>
                    <a:pt x="18" y="14"/>
                    <a:pt x="14" y="15"/>
                  </a:cubicBezTo>
                  <a:cubicBezTo>
                    <a:pt x="14" y="15"/>
                    <a:pt x="14" y="15"/>
                    <a:pt x="14" y="15"/>
                  </a:cubicBezTo>
                  <a:cubicBezTo>
                    <a:pt x="10" y="16"/>
                    <a:pt x="6" y="18"/>
                    <a:pt x="5" y="18"/>
                  </a:cubicBezTo>
                  <a:cubicBezTo>
                    <a:pt x="5" y="18"/>
                    <a:pt x="5" y="18"/>
                    <a:pt x="5" y="18"/>
                  </a:cubicBezTo>
                  <a:cubicBezTo>
                    <a:pt x="6" y="20"/>
                    <a:pt x="9" y="20"/>
                    <a:pt x="12" y="20"/>
                  </a:cubicBezTo>
                  <a:cubicBezTo>
                    <a:pt x="12" y="20"/>
                    <a:pt x="12" y="20"/>
                    <a:pt x="12" y="20"/>
                  </a:cubicBezTo>
                  <a:cubicBezTo>
                    <a:pt x="14" y="20"/>
                    <a:pt x="15" y="20"/>
                    <a:pt x="15" y="20"/>
                  </a:cubicBezTo>
                  <a:cubicBezTo>
                    <a:pt x="15" y="20"/>
                    <a:pt x="15" y="20"/>
                    <a:pt x="15" y="20"/>
                  </a:cubicBezTo>
                  <a:cubicBezTo>
                    <a:pt x="17" y="20"/>
                    <a:pt x="18" y="21"/>
                    <a:pt x="18" y="22"/>
                  </a:cubicBezTo>
                  <a:cubicBezTo>
                    <a:pt x="18" y="22"/>
                    <a:pt x="18" y="22"/>
                    <a:pt x="18" y="22"/>
                  </a:cubicBezTo>
                  <a:cubicBezTo>
                    <a:pt x="18" y="23"/>
                    <a:pt x="17" y="24"/>
                    <a:pt x="16" y="24"/>
                  </a:cubicBezTo>
                  <a:cubicBezTo>
                    <a:pt x="16" y="24"/>
                    <a:pt x="16" y="24"/>
                    <a:pt x="16" y="24"/>
                  </a:cubicBezTo>
                  <a:cubicBezTo>
                    <a:pt x="16" y="24"/>
                    <a:pt x="14" y="25"/>
                    <a:pt x="11" y="26"/>
                  </a:cubicBezTo>
                  <a:cubicBezTo>
                    <a:pt x="11" y="26"/>
                    <a:pt x="11" y="26"/>
                    <a:pt x="11" y="26"/>
                  </a:cubicBezTo>
                  <a:cubicBezTo>
                    <a:pt x="8" y="27"/>
                    <a:pt x="4" y="28"/>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6" y="31"/>
                    <a:pt x="8" y="31"/>
                  </a:cubicBezTo>
                  <a:cubicBezTo>
                    <a:pt x="8" y="31"/>
                    <a:pt x="8" y="31"/>
                    <a:pt x="8" y="31"/>
                  </a:cubicBezTo>
                  <a:cubicBezTo>
                    <a:pt x="10" y="31"/>
                    <a:pt x="13" y="30"/>
                    <a:pt x="15" y="29"/>
                  </a:cubicBezTo>
                  <a:cubicBezTo>
                    <a:pt x="15" y="29"/>
                    <a:pt x="15" y="29"/>
                    <a:pt x="15" y="29"/>
                  </a:cubicBezTo>
                  <a:cubicBezTo>
                    <a:pt x="16" y="29"/>
                    <a:pt x="17" y="29"/>
                    <a:pt x="17" y="29"/>
                  </a:cubicBezTo>
                  <a:cubicBezTo>
                    <a:pt x="17" y="29"/>
                    <a:pt x="17" y="29"/>
                    <a:pt x="17" y="29"/>
                  </a:cubicBezTo>
                  <a:cubicBezTo>
                    <a:pt x="18" y="28"/>
                    <a:pt x="19" y="29"/>
                    <a:pt x="20" y="30"/>
                  </a:cubicBezTo>
                  <a:cubicBezTo>
                    <a:pt x="20" y="30"/>
                    <a:pt x="20" y="30"/>
                    <a:pt x="20" y="30"/>
                  </a:cubicBezTo>
                  <a:cubicBezTo>
                    <a:pt x="20" y="31"/>
                    <a:pt x="19" y="32"/>
                    <a:pt x="18" y="33"/>
                  </a:cubicBezTo>
                  <a:cubicBezTo>
                    <a:pt x="18" y="33"/>
                    <a:pt x="18" y="33"/>
                    <a:pt x="18" y="33"/>
                  </a:cubicBezTo>
                  <a:cubicBezTo>
                    <a:pt x="18" y="33"/>
                    <a:pt x="18" y="33"/>
                    <a:pt x="16" y="33"/>
                  </a:cubicBezTo>
                  <a:cubicBezTo>
                    <a:pt x="16" y="33"/>
                    <a:pt x="16" y="33"/>
                    <a:pt x="16" y="33"/>
                  </a:cubicBezTo>
                  <a:cubicBezTo>
                    <a:pt x="16" y="33"/>
                    <a:pt x="15" y="34"/>
                    <a:pt x="15" y="34"/>
                  </a:cubicBezTo>
                  <a:cubicBezTo>
                    <a:pt x="15" y="34"/>
                    <a:pt x="15" y="34"/>
                    <a:pt x="15" y="34"/>
                  </a:cubicBezTo>
                  <a:cubicBezTo>
                    <a:pt x="13" y="35"/>
                    <a:pt x="10"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1" y="37"/>
                    <a:pt x="11" y="38"/>
                    <a:pt x="12" y="38"/>
                  </a:cubicBezTo>
                  <a:cubicBezTo>
                    <a:pt x="12" y="38"/>
                    <a:pt x="12" y="38"/>
                    <a:pt x="12" y="38"/>
                  </a:cubicBezTo>
                  <a:cubicBezTo>
                    <a:pt x="14" y="38"/>
                    <a:pt x="17" y="37"/>
                    <a:pt x="19" y="36"/>
                  </a:cubicBezTo>
                  <a:cubicBezTo>
                    <a:pt x="19" y="36"/>
                    <a:pt x="19" y="36"/>
                    <a:pt x="19" y="36"/>
                  </a:cubicBezTo>
                  <a:cubicBezTo>
                    <a:pt x="21" y="35"/>
                    <a:pt x="22" y="34"/>
                    <a:pt x="22" y="34"/>
                  </a:cubicBezTo>
                  <a:cubicBezTo>
                    <a:pt x="22" y="34"/>
                    <a:pt x="22" y="34"/>
                    <a:pt x="22" y="34"/>
                  </a:cubicBezTo>
                  <a:cubicBezTo>
                    <a:pt x="23" y="34"/>
                    <a:pt x="24" y="34"/>
                    <a:pt x="25" y="35"/>
                  </a:cubicBezTo>
                  <a:cubicBezTo>
                    <a:pt x="25" y="35"/>
                    <a:pt x="25" y="35"/>
                    <a:pt x="25" y="35"/>
                  </a:cubicBezTo>
                  <a:cubicBezTo>
                    <a:pt x="26" y="36"/>
                    <a:pt x="25" y="37"/>
                    <a:pt x="24" y="38"/>
                  </a:cubicBezTo>
                  <a:cubicBezTo>
                    <a:pt x="24" y="38"/>
                    <a:pt x="24" y="38"/>
                    <a:pt x="24" y="38"/>
                  </a:cubicBezTo>
                  <a:cubicBezTo>
                    <a:pt x="24" y="38"/>
                    <a:pt x="22" y="39"/>
                    <a:pt x="21" y="41"/>
                  </a:cubicBezTo>
                  <a:cubicBezTo>
                    <a:pt x="21" y="41"/>
                    <a:pt x="21" y="41"/>
                    <a:pt x="21" y="41"/>
                  </a:cubicBezTo>
                  <a:cubicBezTo>
                    <a:pt x="21" y="41"/>
                    <a:pt x="21" y="41"/>
                    <a:pt x="21" y="41"/>
                  </a:cubicBezTo>
                  <a:cubicBezTo>
                    <a:pt x="21" y="41"/>
                    <a:pt x="21" y="41"/>
                    <a:pt x="21" y="41"/>
                  </a:cubicBezTo>
                  <a:cubicBezTo>
                    <a:pt x="21" y="41"/>
                    <a:pt x="21" y="41"/>
                    <a:pt x="22" y="41"/>
                  </a:cubicBezTo>
                  <a:cubicBezTo>
                    <a:pt x="22" y="41"/>
                    <a:pt x="22" y="41"/>
                    <a:pt x="22" y="41"/>
                  </a:cubicBezTo>
                  <a:cubicBezTo>
                    <a:pt x="22" y="41"/>
                    <a:pt x="22" y="41"/>
                    <a:pt x="22" y="41"/>
                  </a:cubicBezTo>
                  <a:cubicBezTo>
                    <a:pt x="22" y="41"/>
                    <a:pt x="22" y="41"/>
                    <a:pt x="22" y="41"/>
                  </a:cubicBezTo>
                  <a:cubicBezTo>
                    <a:pt x="24" y="42"/>
                    <a:pt x="28" y="39"/>
                    <a:pt x="31" y="37"/>
                  </a:cubicBezTo>
                  <a:cubicBezTo>
                    <a:pt x="31" y="37"/>
                    <a:pt x="31" y="37"/>
                    <a:pt x="31" y="37"/>
                  </a:cubicBezTo>
                  <a:cubicBezTo>
                    <a:pt x="33" y="34"/>
                    <a:pt x="35" y="31"/>
                    <a:pt x="35" y="31"/>
                  </a:cubicBezTo>
                  <a:cubicBezTo>
                    <a:pt x="35" y="31"/>
                    <a:pt x="35" y="31"/>
                    <a:pt x="35" y="31"/>
                  </a:cubicBezTo>
                  <a:cubicBezTo>
                    <a:pt x="36" y="31"/>
                    <a:pt x="37" y="30"/>
                    <a:pt x="38" y="31"/>
                  </a:cubicBezTo>
                  <a:cubicBezTo>
                    <a:pt x="38" y="31"/>
                    <a:pt x="38" y="31"/>
                    <a:pt x="38" y="31"/>
                  </a:cubicBezTo>
                  <a:cubicBezTo>
                    <a:pt x="39" y="32"/>
                    <a:pt x="39" y="33"/>
                    <a:pt x="38" y="34"/>
                  </a:cubicBezTo>
                  <a:cubicBezTo>
                    <a:pt x="38" y="34"/>
                    <a:pt x="38" y="34"/>
                    <a:pt x="38" y="34"/>
                  </a:cubicBezTo>
                  <a:cubicBezTo>
                    <a:pt x="38" y="34"/>
                    <a:pt x="30" y="45"/>
                    <a:pt x="22" y="45"/>
                  </a:cubicBezTo>
                  <a:cubicBezTo>
                    <a:pt x="22" y="45"/>
                    <a:pt x="22" y="45"/>
                    <a:pt x="22" y="45"/>
                  </a:cubicBezTo>
                  <a:cubicBezTo>
                    <a:pt x="22" y="45"/>
                    <a:pt x="22" y="45"/>
                    <a:pt x="22" y="45"/>
                  </a:cubicBezTo>
                  <a:cubicBezTo>
                    <a:pt x="22" y="45"/>
                    <a:pt x="22" y="45"/>
                    <a:pt x="22" y="45"/>
                  </a:cubicBezTo>
                  <a:cubicBezTo>
                    <a:pt x="22" y="45"/>
                    <a:pt x="21" y="45"/>
                    <a:pt x="21" y="45"/>
                  </a:cubicBezTo>
                  <a:close/>
                </a:path>
              </a:pathLst>
            </a:custGeom>
            <a:solidFill>
              <a:srgbClr val="6054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831">
              <a:extLst>
                <a:ext uri="{FF2B5EF4-FFF2-40B4-BE49-F238E27FC236}">
                  <a16:creationId xmlns:a16="http://schemas.microsoft.com/office/drawing/2014/main" id="{2117142C-7832-402A-82E0-116D3421763D}"/>
                </a:ext>
              </a:extLst>
            </p:cNvPr>
            <p:cNvSpPr/>
            <p:nvPr/>
          </p:nvSpPr>
          <p:spPr bwMode="auto">
            <a:xfrm rot="964014">
              <a:off x="9077831" y="1242919"/>
              <a:ext cx="232372" cy="242127"/>
            </a:xfrm>
            <a:custGeom>
              <a:avLst/>
              <a:gdLst>
                <a:gd name="T0" fmla="*/ 0 w 45"/>
                <a:gd name="T1" fmla="*/ 28 h 46"/>
                <a:gd name="T2" fmla="*/ 27 w 45"/>
                <a:gd name="T3" fmla="*/ 12 h 46"/>
                <a:gd name="T4" fmla="*/ 20 w 45"/>
                <a:gd name="T5" fmla="*/ 46 h 46"/>
                <a:gd name="T6" fmla="*/ 6 w 45"/>
                <a:gd name="T7" fmla="*/ 42 h 46"/>
                <a:gd name="T8" fmla="*/ 0 w 45"/>
                <a:gd name="T9" fmla="*/ 28 h 46"/>
              </a:gdLst>
              <a:ahLst/>
              <a:cxnLst>
                <a:cxn ang="0">
                  <a:pos x="T0" y="T1"/>
                </a:cxn>
                <a:cxn ang="0">
                  <a:pos x="T2" y="T3"/>
                </a:cxn>
                <a:cxn ang="0">
                  <a:pos x="T4" y="T5"/>
                </a:cxn>
                <a:cxn ang="0">
                  <a:pos x="T6" y="T7"/>
                </a:cxn>
                <a:cxn ang="0">
                  <a:pos x="T8" y="T9"/>
                </a:cxn>
              </a:cxnLst>
              <a:rect l="0" t="0" r="r" b="b"/>
              <a:pathLst>
                <a:path w="45" h="46">
                  <a:moveTo>
                    <a:pt x="0" y="28"/>
                  </a:moveTo>
                  <a:cubicBezTo>
                    <a:pt x="0" y="28"/>
                    <a:pt x="9" y="0"/>
                    <a:pt x="27" y="12"/>
                  </a:cubicBezTo>
                  <a:cubicBezTo>
                    <a:pt x="45" y="24"/>
                    <a:pt x="37" y="41"/>
                    <a:pt x="20" y="46"/>
                  </a:cubicBezTo>
                  <a:cubicBezTo>
                    <a:pt x="6" y="42"/>
                    <a:pt x="6" y="42"/>
                    <a:pt x="6" y="42"/>
                  </a:cubicBezTo>
                  <a:lnTo>
                    <a:pt x="0" y="2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832">
              <a:extLst>
                <a:ext uri="{FF2B5EF4-FFF2-40B4-BE49-F238E27FC236}">
                  <a16:creationId xmlns:a16="http://schemas.microsoft.com/office/drawing/2014/main" id="{51B45B49-9F98-4C86-A1C8-D6D98030649B}"/>
                </a:ext>
              </a:extLst>
            </p:cNvPr>
            <p:cNvSpPr/>
            <p:nvPr/>
          </p:nvSpPr>
          <p:spPr bwMode="auto">
            <a:xfrm rot="964014">
              <a:off x="9122123" y="1302351"/>
              <a:ext cx="118378" cy="132273"/>
            </a:xfrm>
            <a:custGeom>
              <a:avLst/>
              <a:gdLst>
                <a:gd name="T0" fmla="*/ 1 w 23"/>
                <a:gd name="T1" fmla="*/ 24 h 25"/>
                <a:gd name="T2" fmla="*/ 1 w 23"/>
                <a:gd name="T3" fmla="*/ 22 h 25"/>
                <a:gd name="T4" fmla="*/ 1 w 23"/>
                <a:gd name="T5" fmla="*/ 22 h 25"/>
                <a:gd name="T6" fmla="*/ 19 w 23"/>
                <a:gd name="T7" fmla="*/ 1 h 25"/>
                <a:gd name="T8" fmla="*/ 22 w 23"/>
                <a:gd name="T9" fmla="*/ 1 h 25"/>
                <a:gd name="T10" fmla="*/ 22 w 23"/>
                <a:gd name="T11" fmla="*/ 1 h 25"/>
                <a:gd name="T12" fmla="*/ 22 w 23"/>
                <a:gd name="T13" fmla="*/ 4 h 25"/>
                <a:gd name="T14" fmla="*/ 22 w 23"/>
                <a:gd name="T15" fmla="*/ 4 h 25"/>
                <a:gd name="T16" fmla="*/ 4 w 23"/>
                <a:gd name="T17" fmla="*/ 24 h 25"/>
                <a:gd name="T18" fmla="*/ 2 w 23"/>
                <a:gd name="T19" fmla="*/ 25 h 25"/>
                <a:gd name="T20" fmla="*/ 2 w 23"/>
                <a:gd name="T21" fmla="*/ 25 h 25"/>
                <a:gd name="T22" fmla="*/ 1 w 23"/>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5">
                  <a:moveTo>
                    <a:pt x="1" y="24"/>
                  </a:moveTo>
                  <a:cubicBezTo>
                    <a:pt x="0" y="24"/>
                    <a:pt x="0" y="22"/>
                    <a:pt x="1" y="22"/>
                  </a:cubicBezTo>
                  <a:cubicBezTo>
                    <a:pt x="1" y="22"/>
                    <a:pt x="1" y="22"/>
                    <a:pt x="1" y="22"/>
                  </a:cubicBezTo>
                  <a:cubicBezTo>
                    <a:pt x="19" y="1"/>
                    <a:pt x="19" y="1"/>
                    <a:pt x="19" y="1"/>
                  </a:cubicBezTo>
                  <a:cubicBezTo>
                    <a:pt x="20" y="0"/>
                    <a:pt x="21" y="0"/>
                    <a:pt x="22" y="1"/>
                  </a:cubicBezTo>
                  <a:cubicBezTo>
                    <a:pt x="22" y="1"/>
                    <a:pt x="22" y="1"/>
                    <a:pt x="22" y="1"/>
                  </a:cubicBezTo>
                  <a:cubicBezTo>
                    <a:pt x="23" y="2"/>
                    <a:pt x="23" y="3"/>
                    <a:pt x="22" y="4"/>
                  </a:cubicBezTo>
                  <a:cubicBezTo>
                    <a:pt x="22" y="4"/>
                    <a:pt x="22" y="4"/>
                    <a:pt x="22" y="4"/>
                  </a:cubicBezTo>
                  <a:cubicBezTo>
                    <a:pt x="4" y="24"/>
                    <a:pt x="4" y="24"/>
                    <a:pt x="4" y="24"/>
                  </a:cubicBezTo>
                  <a:cubicBezTo>
                    <a:pt x="3" y="25"/>
                    <a:pt x="3" y="25"/>
                    <a:pt x="2" y="25"/>
                  </a:cubicBezTo>
                  <a:cubicBezTo>
                    <a:pt x="2" y="25"/>
                    <a:pt x="2" y="25"/>
                    <a:pt x="2" y="25"/>
                  </a:cubicBezTo>
                  <a:cubicBezTo>
                    <a:pt x="2" y="25"/>
                    <a:pt x="1" y="25"/>
                    <a:pt x="1" y="2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833">
              <a:extLst>
                <a:ext uri="{FF2B5EF4-FFF2-40B4-BE49-F238E27FC236}">
                  <a16:creationId xmlns:a16="http://schemas.microsoft.com/office/drawing/2014/main" id="{93F05D89-BD09-431F-831E-DE022B22C5B3}"/>
                </a:ext>
              </a:extLst>
            </p:cNvPr>
            <p:cNvSpPr>
              <a:spLocks noEditPoints="1"/>
            </p:cNvSpPr>
            <p:nvPr/>
          </p:nvSpPr>
          <p:spPr bwMode="auto">
            <a:xfrm rot="964014">
              <a:off x="9061168" y="1272105"/>
              <a:ext cx="212644" cy="217466"/>
            </a:xfrm>
            <a:custGeom>
              <a:avLst/>
              <a:gdLst>
                <a:gd name="T0" fmla="*/ 7 w 41"/>
                <a:gd name="T1" fmla="*/ 37 h 41"/>
                <a:gd name="T2" fmla="*/ 6 w 41"/>
                <a:gd name="T3" fmla="*/ 36 h 41"/>
                <a:gd name="T4" fmla="*/ 6 w 41"/>
                <a:gd name="T5" fmla="*/ 36 h 41"/>
                <a:gd name="T6" fmla="*/ 0 w 41"/>
                <a:gd name="T7" fmla="*/ 22 h 41"/>
                <a:gd name="T8" fmla="*/ 2 w 41"/>
                <a:gd name="T9" fmla="*/ 21 h 41"/>
                <a:gd name="T10" fmla="*/ 4 w 41"/>
                <a:gd name="T11" fmla="*/ 22 h 41"/>
                <a:gd name="T12" fmla="*/ 2 w 41"/>
                <a:gd name="T13" fmla="*/ 21 h 41"/>
                <a:gd name="T14" fmla="*/ 0 w 41"/>
                <a:gd name="T15" fmla="*/ 22 h 41"/>
                <a:gd name="T16" fmla="*/ 0 w 41"/>
                <a:gd name="T17" fmla="*/ 20 h 41"/>
                <a:gd name="T18" fmla="*/ 0 w 41"/>
                <a:gd name="T19" fmla="*/ 20 h 41"/>
                <a:gd name="T20" fmla="*/ 21 w 41"/>
                <a:gd name="T21" fmla="*/ 0 h 41"/>
                <a:gd name="T22" fmla="*/ 21 w 41"/>
                <a:gd name="T23" fmla="*/ 0 h 41"/>
                <a:gd name="T24" fmla="*/ 30 w 41"/>
                <a:gd name="T25" fmla="*/ 3 h 41"/>
                <a:gd name="T26" fmla="*/ 30 w 41"/>
                <a:gd name="T27" fmla="*/ 3 h 41"/>
                <a:gd name="T28" fmla="*/ 41 w 41"/>
                <a:gd name="T29" fmla="*/ 20 h 41"/>
                <a:gd name="T30" fmla="*/ 41 w 41"/>
                <a:gd name="T31" fmla="*/ 20 h 41"/>
                <a:gd name="T32" fmla="*/ 23 w 41"/>
                <a:gd name="T33" fmla="*/ 41 h 41"/>
                <a:gd name="T34" fmla="*/ 23 w 41"/>
                <a:gd name="T35" fmla="*/ 41 h 41"/>
                <a:gd name="T36" fmla="*/ 22 w 41"/>
                <a:gd name="T37" fmla="*/ 41 h 41"/>
                <a:gd name="T38" fmla="*/ 7 w 41"/>
                <a:gd name="T39" fmla="*/ 37 h 41"/>
                <a:gd name="T40" fmla="*/ 9 w 41"/>
                <a:gd name="T41" fmla="*/ 34 h 41"/>
                <a:gd name="T42" fmla="*/ 22 w 41"/>
                <a:gd name="T43" fmla="*/ 37 h 41"/>
                <a:gd name="T44" fmla="*/ 37 w 41"/>
                <a:gd name="T45" fmla="*/ 20 h 41"/>
                <a:gd name="T46" fmla="*/ 37 w 41"/>
                <a:gd name="T47" fmla="*/ 20 h 41"/>
                <a:gd name="T48" fmla="*/ 28 w 41"/>
                <a:gd name="T49" fmla="*/ 7 h 41"/>
                <a:gd name="T50" fmla="*/ 28 w 41"/>
                <a:gd name="T51" fmla="*/ 7 h 41"/>
                <a:gd name="T52" fmla="*/ 21 w 41"/>
                <a:gd name="T53" fmla="*/ 4 h 41"/>
                <a:gd name="T54" fmla="*/ 21 w 41"/>
                <a:gd name="T55" fmla="*/ 4 h 41"/>
                <a:gd name="T56" fmla="*/ 8 w 41"/>
                <a:gd name="T57" fmla="*/ 13 h 41"/>
                <a:gd name="T58" fmla="*/ 8 w 41"/>
                <a:gd name="T59" fmla="*/ 13 h 41"/>
                <a:gd name="T60" fmla="*/ 4 w 41"/>
                <a:gd name="T61" fmla="*/ 21 h 41"/>
                <a:gd name="T62" fmla="*/ 4 w 41"/>
                <a:gd name="T63" fmla="*/ 21 h 41"/>
                <a:gd name="T64" fmla="*/ 9 w 41"/>
                <a:gd name="T6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7" y="37"/>
                  </a:moveTo>
                  <a:cubicBezTo>
                    <a:pt x="7" y="37"/>
                    <a:pt x="6" y="37"/>
                    <a:pt x="6" y="36"/>
                  </a:cubicBezTo>
                  <a:cubicBezTo>
                    <a:pt x="6" y="36"/>
                    <a:pt x="6" y="36"/>
                    <a:pt x="6" y="36"/>
                  </a:cubicBezTo>
                  <a:cubicBezTo>
                    <a:pt x="0" y="22"/>
                    <a:pt x="0" y="22"/>
                    <a:pt x="0" y="22"/>
                  </a:cubicBezTo>
                  <a:cubicBezTo>
                    <a:pt x="2" y="21"/>
                    <a:pt x="2" y="21"/>
                    <a:pt x="2" y="21"/>
                  </a:cubicBezTo>
                  <a:cubicBezTo>
                    <a:pt x="4" y="22"/>
                    <a:pt x="4" y="22"/>
                    <a:pt x="4" y="22"/>
                  </a:cubicBezTo>
                  <a:cubicBezTo>
                    <a:pt x="2" y="21"/>
                    <a:pt x="2" y="21"/>
                    <a:pt x="2" y="21"/>
                  </a:cubicBezTo>
                  <a:cubicBezTo>
                    <a:pt x="0" y="22"/>
                    <a:pt x="0" y="22"/>
                    <a:pt x="0" y="22"/>
                  </a:cubicBezTo>
                  <a:cubicBezTo>
                    <a:pt x="0" y="21"/>
                    <a:pt x="0" y="21"/>
                    <a:pt x="0" y="20"/>
                  </a:cubicBezTo>
                  <a:cubicBezTo>
                    <a:pt x="0" y="20"/>
                    <a:pt x="0" y="20"/>
                    <a:pt x="0" y="20"/>
                  </a:cubicBezTo>
                  <a:cubicBezTo>
                    <a:pt x="0" y="20"/>
                    <a:pt x="6" y="1"/>
                    <a:pt x="21" y="0"/>
                  </a:cubicBezTo>
                  <a:cubicBezTo>
                    <a:pt x="21" y="0"/>
                    <a:pt x="21" y="0"/>
                    <a:pt x="21" y="0"/>
                  </a:cubicBezTo>
                  <a:cubicBezTo>
                    <a:pt x="24" y="0"/>
                    <a:pt x="27" y="1"/>
                    <a:pt x="30" y="3"/>
                  </a:cubicBezTo>
                  <a:cubicBezTo>
                    <a:pt x="30" y="3"/>
                    <a:pt x="30" y="3"/>
                    <a:pt x="30" y="3"/>
                  </a:cubicBezTo>
                  <a:cubicBezTo>
                    <a:pt x="38" y="8"/>
                    <a:pt x="41" y="14"/>
                    <a:pt x="41" y="20"/>
                  </a:cubicBezTo>
                  <a:cubicBezTo>
                    <a:pt x="41" y="20"/>
                    <a:pt x="41" y="20"/>
                    <a:pt x="41" y="20"/>
                  </a:cubicBezTo>
                  <a:cubicBezTo>
                    <a:pt x="41" y="30"/>
                    <a:pt x="33" y="38"/>
                    <a:pt x="23" y="41"/>
                  </a:cubicBezTo>
                  <a:cubicBezTo>
                    <a:pt x="23" y="41"/>
                    <a:pt x="23" y="41"/>
                    <a:pt x="23" y="41"/>
                  </a:cubicBezTo>
                  <a:cubicBezTo>
                    <a:pt x="22" y="41"/>
                    <a:pt x="22" y="41"/>
                    <a:pt x="22" y="41"/>
                  </a:cubicBezTo>
                  <a:cubicBezTo>
                    <a:pt x="7" y="37"/>
                    <a:pt x="7" y="37"/>
                    <a:pt x="7" y="37"/>
                  </a:cubicBezTo>
                  <a:close/>
                  <a:moveTo>
                    <a:pt x="9" y="34"/>
                  </a:moveTo>
                  <a:cubicBezTo>
                    <a:pt x="22" y="37"/>
                    <a:pt x="22" y="37"/>
                    <a:pt x="22" y="37"/>
                  </a:cubicBezTo>
                  <a:cubicBezTo>
                    <a:pt x="31" y="34"/>
                    <a:pt x="37" y="27"/>
                    <a:pt x="37" y="20"/>
                  </a:cubicBezTo>
                  <a:cubicBezTo>
                    <a:pt x="37" y="20"/>
                    <a:pt x="37" y="20"/>
                    <a:pt x="37" y="20"/>
                  </a:cubicBezTo>
                  <a:cubicBezTo>
                    <a:pt x="37" y="16"/>
                    <a:pt x="35" y="11"/>
                    <a:pt x="28" y="7"/>
                  </a:cubicBezTo>
                  <a:cubicBezTo>
                    <a:pt x="28" y="7"/>
                    <a:pt x="28" y="7"/>
                    <a:pt x="28" y="7"/>
                  </a:cubicBezTo>
                  <a:cubicBezTo>
                    <a:pt x="25" y="5"/>
                    <a:pt x="23" y="4"/>
                    <a:pt x="21" y="4"/>
                  </a:cubicBezTo>
                  <a:cubicBezTo>
                    <a:pt x="21" y="4"/>
                    <a:pt x="21" y="4"/>
                    <a:pt x="21" y="4"/>
                  </a:cubicBezTo>
                  <a:cubicBezTo>
                    <a:pt x="16" y="4"/>
                    <a:pt x="11" y="8"/>
                    <a:pt x="8" y="13"/>
                  </a:cubicBezTo>
                  <a:cubicBezTo>
                    <a:pt x="8" y="13"/>
                    <a:pt x="8" y="13"/>
                    <a:pt x="8" y="13"/>
                  </a:cubicBezTo>
                  <a:cubicBezTo>
                    <a:pt x="6" y="16"/>
                    <a:pt x="5" y="19"/>
                    <a:pt x="4" y="21"/>
                  </a:cubicBezTo>
                  <a:cubicBezTo>
                    <a:pt x="4" y="21"/>
                    <a:pt x="4" y="21"/>
                    <a:pt x="4" y="21"/>
                  </a:cubicBezTo>
                  <a:cubicBezTo>
                    <a:pt x="9" y="34"/>
                    <a:pt x="9" y="34"/>
                    <a:pt x="9"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834">
              <a:extLst>
                <a:ext uri="{FF2B5EF4-FFF2-40B4-BE49-F238E27FC236}">
                  <a16:creationId xmlns:a16="http://schemas.microsoft.com/office/drawing/2014/main" id="{1AEB34D1-4473-47B3-B386-3867FD7F8470}"/>
                </a:ext>
              </a:extLst>
            </p:cNvPr>
            <p:cNvSpPr/>
            <p:nvPr/>
          </p:nvSpPr>
          <p:spPr bwMode="auto">
            <a:xfrm rot="964014">
              <a:off x="8887154" y="1150049"/>
              <a:ext cx="247718" cy="217466"/>
            </a:xfrm>
            <a:custGeom>
              <a:avLst/>
              <a:gdLst>
                <a:gd name="T0" fmla="*/ 13 w 48"/>
                <a:gd name="T1" fmla="*/ 35 h 41"/>
                <a:gd name="T2" fmla="*/ 21 w 48"/>
                <a:gd name="T3" fmla="*/ 5 h 41"/>
                <a:gd name="T4" fmla="*/ 40 w 48"/>
                <a:gd name="T5" fmla="*/ 34 h 41"/>
                <a:gd name="T6" fmla="*/ 27 w 48"/>
                <a:gd name="T7" fmla="*/ 41 h 41"/>
                <a:gd name="T8" fmla="*/ 13 w 48"/>
                <a:gd name="T9" fmla="*/ 35 h 41"/>
              </a:gdLst>
              <a:ahLst/>
              <a:cxnLst>
                <a:cxn ang="0">
                  <a:pos x="T0" y="T1"/>
                </a:cxn>
                <a:cxn ang="0">
                  <a:pos x="T2" y="T3"/>
                </a:cxn>
                <a:cxn ang="0">
                  <a:pos x="T4" y="T5"/>
                </a:cxn>
                <a:cxn ang="0">
                  <a:pos x="T6" y="T7"/>
                </a:cxn>
                <a:cxn ang="0">
                  <a:pos x="T8" y="T9"/>
                </a:cxn>
              </a:cxnLst>
              <a:rect l="0" t="0" r="r" b="b"/>
              <a:pathLst>
                <a:path w="48" h="41">
                  <a:moveTo>
                    <a:pt x="13" y="35"/>
                  </a:moveTo>
                  <a:cubicBezTo>
                    <a:pt x="13" y="35"/>
                    <a:pt x="0" y="9"/>
                    <a:pt x="21" y="5"/>
                  </a:cubicBezTo>
                  <a:cubicBezTo>
                    <a:pt x="42" y="0"/>
                    <a:pt x="48" y="18"/>
                    <a:pt x="40" y="34"/>
                  </a:cubicBezTo>
                  <a:cubicBezTo>
                    <a:pt x="27" y="41"/>
                    <a:pt x="27" y="41"/>
                    <a:pt x="27" y="41"/>
                  </a:cubicBezTo>
                  <a:lnTo>
                    <a:pt x="13" y="3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835">
              <a:extLst>
                <a:ext uri="{FF2B5EF4-FFF2-40B4-BE49-F238E27FC236}">
                  <a16:creationId xmlns:a16="http://schemas.microsoft.com/office/drawing/2014/main" id="{251E8328-DE16-4337-AAFB-AC85C062E442}"/>
                </a:ext>
              </a:extLst>
            </p:cNvPr>
            <p:cNvSpPr/>
            <p:nvPr/>
          </p:nvSpPr>
          <p:spPr bwMode="auto">
            <a:xfrm rot="964014">
              <a:off x="9004037" y="1167696"/>
              <a:ext cx="30690" cy="163660"/>
            </a:xfrm>
            <a:custGeom>
              <a:avLst/>
              <a:gdLst>
                <a:gd name="T0" fmla="*/ 2 w 6"/>
                <a:gd name="T1" fmla="*/ 29 h 31"/>
                <a:gd name="T2" fmla="*/ 1 w 6"/>
                <a:gd name="T3" fmla="*/ 2 h 31"/>
                <a:gd name="T4" fmla="*/ 2 w 6"/>
                <a:gd name="T5" fmla="*/ 0 h 31"/>
                <a:gd name="T6" fmla="*/ 2 w 6"/>
                <a:gd name="T7" fmla="*/ 0 h 31"/>
                <a:gd name="T8" fmla="*/ 5 w 6"/>
                <a:gd name="T9" fmla="*/ 1 h 31"/>
                <a:gd name="T10" fmla="*/ 5 w 6"/>
                <a:gd name="T11" fmla="*/ 1 h 31"/>
                <a:gd name="T12" fmla="*/ 6 w 6"/>
                <a:gd name="T13" fmla="*/ 29 h 31"/>
                <a:gd name="T14" fmla="*/ 4 w 6"/>
                <a:gd name="T15" fmla="*/ 31 h 31"/>
                <a:gd name="T16" fmla="*/ 4 w 6"/>
                <a:gd name="T17" fmla="*/ 31 h 31"/>
                <a:gd name="T18" fmla="*/ 4 w 6"/>
                <a:gd name="T19" fmla="*/ 31 h 31"/>
                <a:gd name="T20" fmla="*/ 4 w 6"/>
                <a:gd name="T21" fmla="*/ 31 h 31"/>
                <a:gd name="T22" fmla="*/ 2 w 6"/>
                <a:gd name="T23"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1">
                  <a:moveTo>
                    <a:pt x="2" y="29"/>
                  </a:moveTo>
                  <a:cubicBezTo>
                    <a:pt x="1" y="2"/>
                    <a:pt x="1" y="2"/>
                    <a:pt x="1" y="2"/>
                  </a:cubicBezTo>
                  <a:cubicBezTo>
                    <a:pt x="0" y="1"/>
                    <a:pt x="1" y="0"/>
                    <a:pt x="2" y="0"/>
                  </a:cubicBezTo>
                  <a:cubicBezTo>
                    <a:pt x="2" y="0"/>
                    <a:pt x="2" y="0"/>
                    <a:pt x="2" y="0"/>
                  </a:cubicBezTo>
                  <a:cubicBezTo>
                    <a:pt x="4" y="0"/>
                    <a:pt x="4" y="0"/>
                    <a:pt x="5" y="1"/>
                  </a:cubicBezTo>
                  <a:cubicBezTo>
                    <a:pt x="5" y="1"/>
                    <a:pt x="5" y="1"/>
                    <a:pt x="5" y="1"/>
                  </a:cubicBezTo>
                  <a:cubicBezTo>
                    <a:pt x="6" y="29"/>
                    <a:pt x="6" y="29"/>
                    <a:pt x="6" y="29"/>
                  </a:cubicBezTo>
                  <a:cubicBezTo>
                    <a:pt x="6" y="30"/>
                    <a:pt x="5" y="31"/>
                    <a:pt x="4" y="31"/>
                  </a:cubicBezTo>
                  <a:cubicBezTo>
                    <a:pt x="4" y="31"/>
                    <a:pt x="4" y="31"/>
                    <a:pt x="4" y="31"/>
                  </a:cubicBezTo>
                  <a:cubicBezTo>
                    <a:pt x="4" y="31"/>
                    <a:pt x="4" y="31"/>
                    <a:pt x="4" y="31"/>
                  </a:cubicBezTo>
                  <a:cubicBezTo>
                    <a:pt x="4" y="31"/>
                    <a:pt x="4" y="31"/>
                    <a:pt x="4" y="31"/>
                  </a:cubicBezTo>
                  <a:cubicBezTo>
                    <a:pt x="3" y="31"/>
                    <a:pt x="2" y="30"/>
                    <a:pt x="2" y="29"/>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836">
              <a:extLst>
                <a:ext uri="{FF2B5EF4-FFF2-40B4-BE49-F238E27FC236}">
                  <a16:creationId xmlns:a16="http://schemas.microsoft.com/office/drawing/2014/main" id="{8D0E9CAA-8FEB-46D7-AAFE-F19B7657E670}"/>
                </a:ext>
              </a:extLst>
            </p:cNvPr>
            <p:cNvSpPr>
              <a:spLocks noEditPoints="1"/>
            </p:cNvSpPr>
            <p:nvPr/>
          </p:nvSpPr>
          <p:spPr bwMode="auto">
            <a:xfrm rot="964014">
              <a:off x="8918743" y="1163551"/>
              <a:ext cx="197298" cy="217466"/>
            </a:xfrm>
            <a:custGeom>
              <a:avLst/>
              <a:gdLst>
                <a:gd name="T0" fmla="*/ 19 w 38"/>
                <a:gd name="T1" fmla="*/ 41 h 41"/>
                <a:gd name="T2" fmla="*/ 5 w 38"/>
                <a:gd name="T3" fmla="*/ 35 h 41"/>
                <a:gd name="T4" fmla="*/ 6 w 38"/>
                <a:gd name="T5" fmla="*/ 33 h 41"/>
                <a:gd name="T6" fmla="*/ 8 w 38"/>
                <a:gd name="T7" fmla="*/ 32 h 41"/>
                <a:gd name="T8" fmla="*/ 6 w 38"/>
                <a:gd name="T9" fmla="*/ 33 h 41"/>
                <a:gd name="T10" fmla="*/ 5 w 38"/>
                <a:gd name="T11" fmla="*/ 35 h 41"/>
                <a:gd name="T12" fmla="*/ 4 w 38"/>
                <a:gd name="T13" fmla="*/ 34 h 41"/>
                <a:gd name="T14" fmla="*/ 4 w 38"/>
                <a:gd name="T15" fmla="*/ 34 h 41"/>
                <a:gd name="T16" fmla="*/ 0 w 38"/>
                <a:gd name="T17" fmla="*/ 17 h 41"/>
                <a:gd name="T18" fmla="*/ 0 w 38"/>
                <a:gd name="T19" fmla="*/ 17 h 41"/>
                <a:gd name="T20" fmla="*/ 13 w 38"/>
                <a:gd name="T21" fmla="*/ 1 h 41"/>
                <a:gd name="T22" fmla="*/ 13 w 38"/>
                <a:gd name="T23" fmla="*/ 1 h 41"/>
                <a:gd name="T24" fmla="*/ 20 w 38"/>
                <a:gd name="T25" fmla="*/ 0 h 41"/>
                <a:gd name="T26" fmla="*/ 20 w 38"/>
                <a:gd name="T27" fmla="*/ 0 h 41"/>
                <a:gd name="T28" fmla="*/ 34 w 38"/>
                <a:gd name="T29" fmla="*/ 5 h 41"/>
                <a:gd name="T30" fmla="*/ 34 w 38"/>
                <a:gd name="T31" fmla="*/ 5 h 41"/>
                <a:gd name="T32" fmla="*/ 38 w 38"/>
                <a:gd name="T33" fmla="*/ 18 h 41"/>
                <a:gd name="T34" fmla="*/ 38 w 38"/>
                <a:gd name="T35" fmla="*/ 18 h 41"/>
                <a:gd name="T36" fmla="*/ 34 w 38"/>
                <a:gd name="T37" fmla="*/ 33 h 41"/>
                <a:gd name="T38" fmla="*/ 34 w 38"/>
                <a:gd name="T39" fmla="*/ 33 h 41"/>
                <a:gd name="T40" fmla="*/ 34 w 38"/>
                <a:gd name="T41" fmla="*/ 33 h 41"/>
                <a:gd name="T42" fmla="*/ 21 w 38"/>
                <a:gd name="T43" fmla="*/ 41 h 41"/>
                <a:gd name="T44" fmla="*/ 20 w 38"/>
                <a:gd name="T45" fmla="*/ 41 h 41"/>
                <a:gd name="T46" fmla="*/ 20 w 38"/>
                <a:gd name="T47" fmla="*/ 41 h 41"/>
                <a:gd name="T48" fmla="*/ 19 w 38"/>
                <a:gd name="T49" fmla="*/ 41 h 41"/>
                <a:gd name="T50" fmla="*/ 20 w 38"/>
                <a:gd name="T51" fmla="*/ 37 h 41"/>
                <a:gd name="T52" fmla="*/ 31 w 38"/>
                <a:gd name="T53" fmla="*/ 30 h 41"/>
                <a:gd name="T54" fmla="*/ 34 w 38"/>
                <a:gd name="T55" fmla="*/ 18 h 41"/>
                <a:gd name="T56" fmla="*/ 34 w 38"/>
                <a:gd name="T57" fmla="*/ 18 h 41"/>
                <a:gd name="T58" fmla="*/ 20 w 38"/>
                <a:gd name="T59" fmla="*/ 4 h 41"/>
                <a:gd name="T60" fmla="*/ 20 w 38"/>
                <a:gd name="T61" fmla="*/ 4 h 41"/>
                <a:gd name="T62" fmla="*/ 14 w 38"/>
                <a:gd name="T63" fmla="*/ 5 h 41"/>
                <a:gd name="T64" fmla="*/ 14 w 38"/>
                <a:gd name="T65" fmla="*/ 5 h 41"/>
                <a:gd name="T66" fmla="*/ 4 w 38"/>
                <a:gd name="T67" fmla="*/ 17 h 41"/>
                <a:gd name="T68" fmla="*/ 4 w 38"/>
                <a:gd name="T69" fmla="*/ 17 h 41"/>
                <a:gd name="T70" fmla="*/ 7 w 38"/>
                <a:gd name="T71" fmla="*/ 32 h 41"/>
                <a:gd name="T72" fmla="*/ 7 w 38"/>
                <a:gd name="T73" fmla="*/ 32 h 41"/>
                <a:gd name="T74" fmla="*/ 20 w 38"/>
                <a:gd name="T75"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41">
                  <a:moveTo>
                    <a:pt x="19" y="41"/>
                  </a:moveTo>
                  <a:cubicBezTo>
                    <a:pt x="5" y="35"/>
                    <a:pt x="5" y="35"/>
                    <a:pt x="5" y="35"/>
                  </a:cubicBezTo>
                  <a:cubicBezTo>
                    <a:pt x="6" y="33"/>
                    <a:pt x="6" y="33"/>
                    <a:pt x="6" y="33"/>
                  </a:cubicBezTo>
                  <a:cubicBezTo>
                    <a:pt x="8" y="32"/>
                    <a:pt x="8" y="32"/>
                    <a:pt x="8" y="32"/>
                  </a:cubicBezTo>
                  <a:cubicBezTo>
                    <a:pt x="6" y="33"/>
                    <a:pt x="6" y="33"/>
                    <a:pt x="6" y="33"/>
                  </a:cubicBezTo>
                  <a:cubicBezTo>
                    <a:pt x="5" y="35"/>
                    <a:pt x="5" y="35"/>
                    <a:pt x="5" y="35"/>
                  </a:cubicBezTo>
                  <a:cubicBezTo>
                    <a:pt x="5" y="35"/>
                    <a:pt x="4" y="34"/>
                    <a:pt x="4" y="34"/>
                  </a:cubicBezTo>
                  <a:cubicBezTo>
                    <a:pt x="4" y="34"/>
                    <a:pt x="4" y="34"/>
                    <a:pt x="4" y="34"/>
                  </a:cubicBezTo>
                  <a:cubicBezTo>
                    <a:pt x="4" y="34"/>
                    <a:pt x="0" y="26"/>
                    <a:pt x="0" y="17"/>
                  </a:cubicBezTo>
                  <a:cubicBezTo>
                    <a:pt x="0" y="17"/>
                    <a:pt x="0" y="17"/>
                    <a:pt x="0" y="17"/>
                  </a:cubicBezTo>
                  <a:cubicBezTo>
                    <a:pt x="0" y="10"/>
                    <a:pt x="3" y="3"/>
                    <a:pt x="13" y="1"/>
                  </a:cubicBezTo>
                  <a:cubicBezTo>
                    <a:pt x="13" y="1"/>
                    <a:pt x="13" y="1"/>
                    <a:pt x="13" y="1"/>
                  </a:cubicBezTo>
                  <a:cubicBezTo>
                    <a:pt x="16" y="0"/>
                    <a:pt x="18" y="0"/>
                    <a:pt x="20" y="0"/>
                  </a:cubicBezTo>
                  <a:cubicBezTo>
                    <a:pt x="20" y="0"/>
                    <a:pt x="20" y="0"/>
                    <a:pt x="20" y="0"/>
                  </a:cubicBezTo>
                  <a:cubicBezTo>
                    <a:pt x="26" y="0"/>
                    <a:pt x="30" y="2"/>
                    <a:pt x="34" y="5"/>
                  </a:cubicBezTo>
                  <a:cubicBezTo>
                    <a:pt x="34" y="5"/>
                    <a:pt x="34" y="5"/>
                    <a:pt x="34" y="5"/>
                  </a:cubicBezTo>
                  <a:cubicBezTo>
                    <a:pt x="37" y="9"/>
                    <a:pt x="38" y="13"/>
                    <a:pt x="38" y="18"/>
                  </a:cubicBezTo>
                  <a:cubicBezTo>
                    <a:pt x="38" y="18"/>
                    <a:pt x="38" y="18"/>
                    <a:pt x="38" y="18"/>
                  </a:cubicBezTo>
                  <a:cubicBezTo>
                    <a:pt x="38" y="23"/>
                    <a:pt x="37" y="28"/>
                    <a:pt x="34" y="33"/>
                  </a:cubicBezTo>
                  <a:cubicBezTo>
                    <a:pt x="34" y="33"/>
                    <a:pt x="34" y="33"/>
                    <a:pt x="34" y="33"/>
                  </a:cubicBezTo>
                  <a:cubicBezTo>
                    <a:pt x="34" y="33"/>
                    <a:pt x="34" y="33"/>
                    <a:pt x="34" y="33"/>
                  </a:cubicBezTo>
                  <a:cubicBezTo>
                    <a:pt x="21" y="41"/>
                    <a:pt x="21" y="41"/>
                    <a:pt x="21" y="41"/>
                  </a:cubicBezTo>
                  <a:cubicBezTo>
                    <a:pt x="21" y="41"/>
                    <a:pt x="20" y="41"/>
                    <a:pt x="20" y="41"/>
                  </a:cubicBezTo>
                  <a:cubicBezTo>
                    <a:pt x="20" y="41"/>
                    <a:pt x="20" y="41"/>
                    <a:pt x="20" y="41"/>
                  </a:cubicBezTo>
                  <a:cubicBezTo>
                    <a:pt x="20" y="41"/>
                    <a:pt x="20" y="41"/>
                    <a:pt x="19" y="41"/>
                  </a:cubicBezTo>
                  <a:close/>
                  <a:moveTo>
                    <a:pt x="20" y="37"/>
                  </a:moveTo>
                  <a:cubicBezTo>
                    <a:pt x="31" y="30"/>
                    <a:pt x="31" y="30"/>
                    <a:pt x="31" y="30"/>
                  </a:cubicBezTo>
                  <a:cubicBezTo>
                    <a:pt x="33" y="26"/>
                    <a:pt x="34" y="22"/>
                    <a:pt x="34" y="18"/>
                  </a:cubicBezTo>
                  <a:cubicBezTo>
                    <a:pt x="34" y="18"/>
                    <a:pt x="34" y="18"/>
                    <a:pt x="34" y="18"/>
                  </a:cubicBezTo>
                  <a:cubicBezTo>
                    <a:pt x="34" y="10"/>
                    <a:pt x="30" y="4"/>
                    <a:pt x="20" y="4"/>
                  </a:cubicBezTo>
                  <a:cubicBezTo>
                    <a:pt x="20" y="4"/>
                    <a:pt x="20" y="4"/>
                    <a:pt x="20" y="4"/>
                  </a:cubicBezTo>
                  <a:cubicBezTo>
                    <a:pt x="18" y="4"/>
                    <a:pt x="16" y="4"/>
                    <a:pt x="14" y="5"/>
                  </a:cubicBezTo>
                  <a:cubicBezTo>
                    <a:pt x="14" y="5"/>
                    <a:pt x="14" y="5"/>
                    <a:pt x="14" y="5"/>
                  </a:cubicBezTo>
                  <a:cubicBezTo>
                    <a:pt x="6" y="6"/>
                    <a:pt x="4" y="11"/>
                    <a:pt x="4" y="17"/>
                  </a:cubicBezTo>
                  <a:cubicBezTo>
                    <a:pt x="4" y="17"/>
                    <a:pt x="4" y="17"/>
                    <a:pt x="4" y="17"/>
                  </a:cubicBezTo>
                  <a:cubicBezTo>
                    <a:pt x="4" y="23"/>
                    <a:pt x="6" y="30"/>
                    <a:pt x="7" y="32"/>
                  </a:cubicBezTo>
                  <a:cubicBezTo>
                    <a:pt x="7" y="32"/>
                    <a:pt x="7" y="32"/>
                    <a:pt x="7" y="32"/>
                  </a:cubicBezTo>
                  <a:cubicBezTo>
                    <a:pt x="20" y="37"/>
                    <a:pt x="20" y="37"/>
                    <a:pt x="20" y="3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837">
              <a:extLst>
                <a:ext uri="{FF2B5EF4-FFF2-40B4-BE49-F238E27FC236}">
                  <a16:creationId xmlns:a16="http://schemas.microsoft.com/office/drawing/2014/main" id="{A9E7D4CD-02CD-4F5F-8E4A-4FF3094E264A}"/>
                </a:ext>
              </a:extLst>
            </p:cNvPr>
            <p:cNvSpPr/>
            <p:nvPr/>
          </p:nvSpPr>
          <p:spPr bwMode="auto">
            <a:xfrm rot="964014">
              <a:off x="8694798" y="1149789"/>
              <a:ext cx="238949" cy="237642"/>
            </a:xfrm>
            <a:custGeom>
              <a:avLst/>
              <a:gdLst>
                <a:gd name="T0" fmla="*/ 28 w 46"/>
                <a:gd name="T1" fmla="*/ 45 h 45"/>
                <a:gd name="T2" fmla="*/ 12 w 46"/>
                <a:gd name="T3" fmla="*/ 18 h 45"/>
                <a:gd name="T4" fmla="*/ 46 w 46"/>
                <a:gd name="T5" fmla="*/ 25 h 45"/>
                <a:gd name="T6" fmla="*/ 42 w 46"/>
                <a:gd name="T7" fmla="*/ 39 h 45"/>
                <a:gd name="T8" fmla="*/ 28 w 46"/>
                <a:gd name="T9" fmla="*/ 45 h 45"/>
              </a:gdLst>
              <a:ahLst/>
              <a:cxnLst>
                <a:cxn ang="0">
                  <a:pos x="T0" y="T1"/>
                </a:cxn>
                <a:cxn ang="0">
                  <a:pos x="T2" y="T3"/>
                </a:cxn>
                <a:cxn ang="0">
                  <a:pos x="T4" y="T5"/>
                </a:cxn>
                <a:cxn ang="0">
                  <a:pos x="T6" y="T7"/>
                </a:cxn>
                <a:cxn ang="0">
                  <a:pos x="T8" y="T9"/>
                </a:cxn>
              </a:cxnLst>
              <a:rect l="0" t="0" r="r" b="b"/>
              <a:pathLst>
                <a:path w="46" h="45">
                  <a:moveTo>
                    <a:pt x="28" y="45"/>
                  </a:moveTo>
                  <a:cubicBezTo>
                    <a:pt x="28" y="45"/>
                    <a:pt x="0" y="36"/>
                    <a:pt x="12" y="18"/>
                  </a:cubicBezTo>
                  <a:cubicBezTo>
                    <a:pt x="24" y="0"/>
                    <a:pt x="41" y="8"/>
                    <a:pt x="46" y="25"/>
                  </a:cubicBezTo>
                  <a:cubicBezTo>
                    <a:pt x="42" y="39"/>
                    <a:pt x="42" y="39"/>
                    <a:pt x="42" y="39"/>
                  </a:cubicBezTo>
                  <a:lnTo>
                    <a:pt x="28" y="45"/>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838">
              <a:extLst>
                <a:ext uri="{FF2B5EF4-FFF2-40B4-BE49-F238E27FC236}">
                  <a16:creationId xmlns:a16="http://schemas.microsoft.com/office/drawing/2014/main" id="{C8E1C895-B12C-45B5-9EBE-1D4AFC674AB6}"/>
                </a:ext>
              </a:extLst>
            </p:cNvPr>
            <p:cNvSpPr/>
            <p:nvPr/>
          </p:nvSpPr>
          <p:spPr bwMode="auto">
            <a:xfrm rot="964014">
              <a:off x="8753130" y="1218472"/>
              <a:ext cx="129340" cy="123305"/>
            </a:xfrm>
            <a:custGeom>
              <a:avLst/>
              <a:gdLst>
                <a:gd name="T0" fmla="*/ 22 w 25"/>
                <a:gd name="T1" fmla="*/ 23 h 23"/>
                <a:gd name="T2" fmla="*/ 1 w 25"/>
                <a:gd name="T3" fmla="*/ 4 h 23"/>
                <a:gd name="T4" fmla="*/ 1 w 25"/>
                <a:gd name="T5" fmla="*/ 1 h 23"/>
                <a:gd name="T6" fmla="*/ 1 w 25"/>
                <a:gd name="T7" fmla="*/ 1 h 23"/>
                <a:gd name="T8" fmla="*/ 4 w 25"/>
                <a:gd name="T9" fmla="*/ 1 h 23"/>
                <a:gd name="T10" fmla="*/ 4 w 25"/>
                <a:gd name="T11" fmla="*/ 1 h 23"/>
                <a:gd name="T12" fmla="*/ 24 w 25"/>
                <a:gd name="T13" fmla="*/ 20 h 23"/>
                <a:gd name="T14" fmla="*/ 24 w 25"/>
                <a:gd name="T15" fmla="*/ 22 h 23"/>
                <a:gd name="T16" fmla="*/ 24 w 25"/>
                <a:gd name="T17" fmla="*/ 22 h 23"/>
                <a:gd name="T18" fmla="*/ 23 w 25"/>
                <a:gd name="T19" fmla="*/ 23 h 23"/>
                <a:gd name="T20" fmla="*/ 23 w 25"/>
                <a:gd name="T21" fmla="*/ 23 h 23"/>
                <a:gd name="T22" fmla="*/ 22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22" y="23"/>
                  </a:moveTo>
                  <a:cubicBezTo>
                    <a:pt x="1" y="4"/>
                    <a:pt x="1" y="4"/>
                    <a:pt x="1" y="4"/>
                  </a:cubicBezTo>
                  <a:cubicBezTo>
                    <a:pt x="0" y="3"/>
                    <a:pt x="0" y="2"/>
                    <a:pt x="1" y="1"/>
                  </a:cubicBezTo>
                  <a:cubicBezTo>
                    <a:pt x="1" y="1"/>
                    <a:pt x="1" y="1"/>
                    <a:pt x="1" y="1"/>
                  </a:cubicBezTo>
                  <a:cubicBezTo>
                    <a:pt x="2" y="0"/>
                    <a:pt x="3" y="0"/>
                    <a:pt x="4" y="1"/>
                  </a:cubicBezTo>
                  <a:cubicBezTo>
                    <a:pt x="4" y="1"/>
                    <a:pt x="4" y="1"/>
                    <a:pt x="4" y="1"/>
                  </a:cubicBezTo>
                  <a:cubicBezTo>
                    <a:pt x="24" y="20"/>
                    <a:pt x="24" y="20"/>
                    <a:pt x="24" y="20"/>
                  </a:cubicBezTo>
                  <a:cubicBezTo>
                    <a:pt x="25" y="20"/>
                    <a:pt x="25" y="22"/>
                    <a:pt x="24" y="22"/>
                  </a:cubicBezTo>
                  <a:cubicBezTo>
                    <a:pt x="24" y="22"/>
                    <a:pt x="24" y="22"/>
                    <a:pt x="24" y="22"/>
                  </a:cubicBezTo>
                  <a:cubicBezTo>
                    <a:pt x="24" y="23"/>
                    <a:pt x="24" y="23"/>
                    <a:pt x="23" y="23"/>
                  </a:cubicBezTo>
                  <a:cubicBezTo>
                    <a:pt x="23" y="23"/>
                    <a:pt x="23" y="23"/>
                    <a:pt x="23" y="23"/>
                  </a:cubicBezTo>
                  <a:cubicBezTo>
                    <a:pt x="22" y="23"/>
                    <a:pt x="22" y="23"/>
                    <a:pt x="22" y="23"/>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839">
              <a:extLst>
                <a:ext uri="{FF2B5EF4-FFF2-40B4-BE49-F238E27FC236}">
                  <a16:creationId xmlns:a16="http://schemas.microsoft.com/office/drawing/2014/main" id="{37EC39B8-4904-49C2-AB43-FFA3D758D91B}"/>
                </a:ext>
              </a:extLst>
            </p:cNvPr>
            <p:cNvSpPr>
              <a:spLocks noEditPoints="1"/>
            </p:cNvSpPr>
            <p:nvPr/>
          </p:nvSpPr>
          <p:spPr bwMode="auto">
            <a:xfrm rot="964014">
              <a:off x="8723121" y="1186411"/>
              <a:ext cx="212644" cy="217466"/>
            </a:xfrm>
            <a:custGeom>
              <a:avLst/>
              <a:gdLst>
                <a:gd name="T0" fmla="*/ 20 w 41"/>
                <a:gd name="T1" fmla="*/ 41 h 41"/>
                <a:gd name="T2" fmla="*/ 0 w 41"/>
                <a:gd name="T3" fmla="*/ 21 h 41"/>
                <a:gd name="T4" fmla="*/ 0 w 41"/>
                <a:gd name="T5" fmla="*/ 21 h 41"/>
                <a:gd name="T6" fmla="*/ 3 w 41"/>
                <a:gd name="T7" fmla="*/ 11 h 41"/>
                <a:gd name="T8" fmla="*/ 3 w 41"/>
                <a:gd name="T9" fmla="*/ 11 h 41"/>
                <a:gd name="T10" fmla="*/ 20 w 41"/>
                <a:gd name="T11" fmla="*/ 0 h 41"/>
                <a:gd name="T12" fmla="*/ 20 w 41"/>
                <a:gd name="T13" fmla="*/ 0 h 41"/>
                <a:gd name="T14" fmla="*/ 41 w 41"/>
                <a:gd name="T15" fmla="*/ 19 h 41"/>
                <a:gd name="T16" fmla="*/ 41 w 41"/>
                <a:gd name="T17" fmla="*/ 19 h 41"/>
                <a:gd name="T18" fmla="*/ 41 w 41"/>
                <a:gd name="T19" fmla="*/ 20 h 41"/>
                <a:gd name="T20" fmla="*/ 37 w 41"/>
                <a:gd name="T21" fmla="*/ 34 h 41"/>
                <a:gd name="T22" fmla="*/ 36 w 41"/>
                <a:gd name="T23" fmla="*/ 35 h 41"/>
                <a:gd name="T24" fmla="*/ 36 w 41"/>
                <a:gd name="T25" fmla="*/ 35 h 41"/>
                <a:gd name="T26" fmla="*/ 22 w 41"/>
                <a:gd name="T27" fmla="*/ 41 h 41"/>
                <a:gd name="T28" fmla="*/ 21 w 41"/>
                <a:gd name="T29" fmla="*/ 41 h 41"/>
                <a:gd name="T30" fmla="*/ 21 w 41"/>
                <a:gd name="T31" fmla="*/ 41 h 41"/>
                <a:gd name="T32" fmla="*/ 20 w 41"/>
                <a:gd name="T33" fmla="*/ 41 h 41"/>
                <a:gd name="T34" fmla="*/ 21 w 41"/>
                <a:gd name="T35" fmla="*/ 39 h 41"/>
                <a:gd name="T36" fmla="*/ 22 w 41"/>
                <a:gd name="T37" fmla="*/ 37 h 41"/>
                <a:gd name="T38" fmla="*/ 21 w 41"/>
                <a:gd name="T39" fmla="*/ 39 h 41"/>
                <a:gd name="T40" fmla="*/ 20 w 41"/>
                <a:gd name="T41" fmla="*/ 4 h 41"/>
                <a:gd name="T42" fmla="*/ 7 w 41"/>
                <a:gd name="T43" fmla="*/ 13 h 41"/>
                <a:gd name="T44" fmla="*/ 7 w 41"/>
                <a:gd name="T45" fmla="*/ 13 h 41"/>
                <a:gd name="T46" fmla="*/ 4 w 41"/>
                <a:gd name="T47" fmla="*/ 21 h 41"/>
                <a:gd name="T48" fmla="*/ 4 w 41"/>
                <a:gd name="T49" fmla="*/ 21 h 41"/>
                <a:gd name="T50" fmla="*/ 13 w 41"/>
                <a:gd name="T51" fmla="*/ 33 h 41"/>
                <a:gd name="T52" fmla="*/ 13 w 41"/>
                <a:gd name="T53" fmla="*/ 33 h 41"/>
                <a:gd name="T54" fmla="*/ 21 w 41"/>
                <a:gd name="T55" fmla="*/ 37 h 41"/>
                <a:gd name="T56" fmla="*/ 21 w 41"/>
                <a:gd name="T57" fmla="*/ 37 h 41"/>
                <a:gd name="T58" fmla="*/ 34 w 41"/>
                <a:gd name="T59" fmla="*/ 32 h 41"/>
                <a:gd name="T60" fmla="*/ 37 w 41"/>
                <a:gd name="T61" fmla="*/ 19 h 41"/>
                <a:gd name="T62" fmla="*/ 21 w 41"/>
                <a:gd name="T63" fmla="*/ 4 h 41"/>
                <a:gd name="T64" fmla="*/ 21 w 41"/>
                <a:gd name="T65" fmla="*/ 4 h 41"/>
                <a:gd name="T66" fmla="*/ 20 w 41"/>
                <a:gd name="T6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20" y="41"/>
                  </a:moveTo>
                  <a:cubicBezTo>
                    <a:pt x="20" y="41"/>
                    <a:pt x="1" y="35"/>
                    <a:pt x="0" y="21"/>
                  </a:cubicBezTo>
                  <a:cubicBezTo>
                    <a:pt x="0" y="21"/>
                    <a:pt x="0" y="21"/>
                    <a:pt x="0" y="21"/>
                  </a:cubicBezTo>
                  <a:cubicBezTo>
                    <a:pt x="0" y="18"/>
                    <a:pt x="1" y="14"/>
                    <a:pt x="3" y="11"/>
                  </a:cubicBezTo>
                  <a:cubicBezTo>
                    <a:pt x="3" y="11"/>
                    <a:pt x="3" y="11"/>
                    <a:pt x="3" y="11"/>
                  </a:cubicBezTo>
                  <a:cubicBezTo>
                    <a:pt x="8" y="3"/>
                    <a:pt x="14" y="0"/>
                    <a:pt x="20" y="0"/>
                  </a:cubicBezTo>
                  <a:cubicBezTo>
                    <a:pt x="20" y="0"/>
                    <a:pt x="20" y="0"/>
                    <a:pt x="20" y="0"/>
                  </a:cubicBezTo>
                  <a:cubicBezTo>
                    <a:pt x="30" y="0"/>
                    <a:pt x="38" y="8"/>
                    <a:pt x="41" y="19"/>
                  </a:cubicBezTo>
                  <a:cubicBezTo>
                    <a:pt x="41" y="19"/>
                    <a:pt x="41" y="19"/>
                    <a:pt x="41" y="19"/>
                  </a:cubicBezTo>
                  <a:cubicBezTo>
                    <a:pt x="41" y="20"/>
                    <a:pt x="41" y="20"/>
                    <a:pt x="41" y="20"/>
                  </a:cubicBezTo>
                  <a:cubicBezTo>
                    <a:pt x="37" y="34"/>
                    <a:pt x="37" y="34"/>
                    <a:pt x="37" y="34"/>
                  </a:cubicBezTo>
                  <a:cubicBezTo>
                    <a:pt x="37" y="34"/>
                    <a:pt x="37" y="35"/>
                    <a:pt x="36" y="35"/>
                  </a:cubicBezTo>
                  <a:cubicBezTo>
                    <a:pt x="36" y="35"/>
                    <a:pt x="36" y="35"/>
                    <a:pt x="36" y="35"/>
                  </a:cubicBezTo>
                  <a:cubicBezTo>
                    <a:pt x="22" y="41"/>
                    <a:pt x="22" y="41"/>
                    <a:pt x="22" y="41"/>
                  </a:cubicBezTo>
                  <a:cubicBezTo>
                    <a:pt x="21" y="41"/>
                    <a:pt x="21" y="41"/>
                    <a:pt x="21" y="41"/>
                  </a:cubicBezTo>
                  <a:cubicBezTo>
                    <a:pt x="21" y="41"/>
                    <a:pt x="21" y="41"/>
                    <a:pt x="21" y="41"/>
                  </a:cubicBezTo>
                  <a:cubicBezTo>
                    <a:pt x="21" y="41"/>
                    <a:pt x="20" y="41"/>
                    <a:pt x="20" y="41"/>
                  </a:cubicBezTo>
                  <a:close/>
                  <a:moveTo>
                    <a:pt x="21" y="39"/>
                  </a:moveTo>
                  <a:cubicBezTo>
                    <a:pt x="22" y="37"/>
                    <a:pt x="22" y="37"/>
                    <a:pt x="22" y="37"/>
                  </a:cubicBezTo>
                  <a:cubicBezTo>
                    <a:pt x="21" y="39"/>
                    <a:pt x="21" y="39"/>
                    <a:pt x="21" y="39"/>
                  </a:cubicBezTo>
                  <a:close/>
                  <a:moveTo>
                    <a:pt x="20" y="4"/>
                  </a:moveTo>
                  <a:cubicBezTo>
                    <a:pt x="16" y="4"/>
                    <a:pt x="11" y="6"/>
                    <a:pt x="7" y="13"/>
                  </a:cubicBezTo>
                  <a:cubicBezTo>
                    <a:pt x="7" y="13"/>
                    <a:pt x="7" y="13"/>
                    <a:pt x="7" y="13"/>
                  </a:cubicBezTo>
                  <a:cubicBezTo>
                    <a:pt x="5" y="16"/>
                    <a:pt x="4" y="19"/>
                    <a:pt x="4" y="21"/>
                  </a:cubicBezTo>
                  <a:cubicBezTo>
                    <a:pt x="4" y="21"/>
                    <a:pt x="4" y="21"/>
                    <a:pt x="4" y="21"/>
                  </a:cubicBezTo>
                  <a:cubicBezTo>
                    <a:pt x="4" y="26"/>
                    <a:pt x="8" y="30"/>
                    <a:pt x="13" y="33"/>
                  </a:cubicBezTo>
                  <a:cubicBezTo>
                    <a:pt x="13" y="33"/>
                    <a:pt x="13" y="33"/>
                    <a:pt x="13" y="33"/>
                  </a:cubicBezTo>
                  <a:cubicBezTo>
                    <a:pt x="16" y="35"/>
                    <a:pt x="19" y="37"/>
                    <a:pt x="21" y="37"/>
                  </a:cubicBezTo>
                  <a:cubicBezTo>
                    <a:pt x="21" y="37"/>
                    <a:pt x="21" y="37"/>
                    <a:pt x="21" y="37"/>
                  </a:cubicBezTo>
                  <a:cubicBezTo>
                    <a:pt x="34" y="32"/>
                    <a:pt x="34" y="32"/>
                    <a:pt x="34" y="32"/>
                  </a:cubicBezTo>
                  <a:cubicBezTo>
                    <a:pt x="37" y="19"/>
                    <a:pt x="37" y="19"/>
                    <a:pt x="37" y="19"/>
                  </a:cubicBezTo>
                  <a:cubicBezTo>
                    <a:pt x="34" y="10"/>
                    <a:pt x="27" y="4"/>
                    <a:pt x="21" y="4"/>
                  </a:cubicBezTo>
                  <a:cubicBezTo>
                    <a:pt x="21" y="4"/>
                    <a:pt x="21" y="4"/>
                    <a:pt x="21" y="4"/>
                  </a:cubicBezTo>
                  <a:cubicBezTo>
                    <a:pt x="20" y="4"/>
                    <a:pt x="20" y="4"/>
                    <a:pt x="20" y="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840">
              <a:extLst>
                <a:ext uri="{FF2B5EF4-FFF2-40B4-BE49-F238E27FC236}">
                  <a16:creationId xmlns:a16="http://schemas.microsoft.com/office/drawing/2014/main" id="{CF5633EE-266E-4894-B4E3-3686685DFF8B}"/>
                </a:ext>
              </a:extLst>
            </p:cNvPr>
            <p:cNvSpPr/>
            <p:nvPr/>
          </p:nvSpPr>
          <p:spPr bwMode="auto">
            <a:xfrm rot="964014">
              <a:off x="8600866" y="1329332"/>
              <a:ext cx="212644" cy="257820"/>
            </a:xfrm>
            <a:custGeom>
              <a:avLst/>
              <a:gdLst>
                <a:gd name="T0" fmla="*/ 35 w 41"/>
                <a:gd name="T1" fmla="*/ 35 h 49"/>
                <a:gd name="T2" fmla="*/ 5 w 41"/>
                <a:gd name="T3" fmla="*/ 28 h 49"/>
                <a:gd name="T4" fmla="*/ 34 w 41"/>
                <a:gd name="T5" fmla="*/ 9 h 49"/>
                <a:gd name="T6" fmla="*/ 41 w 41"/>
                <a:gd name="T7" fmla="*/ 21 h 49"/>
                <a:gd name="T8" fmla="*/ 35 w 41"/>
                <a:gd name="T9" fmla="*/ 35 h 49"/>
              </a:gdLst>
              <a:ahLst/>
              <a:cxnLst>
                <a:cxn ang="0">
                  <a:pos x="T0" y="T1"/>
                </a:cxn>
                <a:cxn ang="0">
                  <a:pos x="T2" y="T3"/>
                </a:cxn>
                <a:cxn ang="0">
                  <a:pos x="T4" y="T5"/>
                </a:cxn>
                <a:cxn ang="0">
                  <a:pos x="T6" y="T7"/>
                </a:cxn>
                <a:cxn ang="0">
                  <a:pos x="T8" y="T9"/>
                </a:cxn>
              </a:cxnLst>
              <a:rect l="0" t="0" r="r" b="b"/>
              <a:pathLst>
                <a:path w="41" h="49">
                  <a:moveTo>
                    <a:pt x="35" y="35"/>
                  </a:moveTo>
                  <a:cubicBezTo>
                    <a:pt x="35" y="35"/>
                    <a:pt x="9" y="49"/>
                    <a:pt x="5" y="28"/>
                  </a:cubicBezTo>
                  <a:cubicBezTo>
                    <a:pt x="0" y="6"/>
                    <a:pt x="18" y="0"/>
                    <a:pt x="34" y="9"/>
                  </a:cubicBezTo>
                  <a:cubicBezTo>
                    <a:pt x="41" y="21"/>
                    <a:pt x="41" y="21"/>
                    <a:pt x="41" y="21"/>
                  </a:cubicBezTo>
                  <a:lnTo>
                    <a:pt x="35" y="35"/>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841">
              <a:extLst>
                <a:ext uri="{FF2B5EF4-FFF2-40B4-BE49-F238E27FC236}">
                  <a16:creationId xmlns:a16="http://schemas.microsoft.com/office/drawing/2014/main" id="{62DF1386-58D8-4660-9104-61306FAE0E40}"/>
                </a:ext>
              </a:extLst>
            </p:cNvPr>
            <p:cNvSpPr/>
            <p:nvPr/>
          </p:nvSpPr>
          <p:spPr bwMode="auto">
            <a:xfrm rot="964014">
              <a:off x="8613848" y="1436067"/>
              <a:ext cx="166607" cy="26903"/>
            </a:xfrm>
            <a:custGeom>
              <a:avLst/>
              <a:gdLst>
                <a:gd name="T0" fmla="*/ 1 w 32"/>
                <a:gd name="T1" fmla="*/ 3 h 5"/>
                <a:gd name="T2" fmla="*/ 2 w 32"/>
                <a:gd name="T3" fmla="*/ 1 h 5"/>
                <a:gd name="T4" fmla="*/ 2 w 32"/>
                <a:gd name="T5" fmla="*/ 1 h 5"/>
                <a:gd name="T6" fmla="*/ 30 w 32"/>
                <a:gd name="T7" fmla="*/ 0 h 5"/>
                <a:gd name="T8" fmla="*/ 32 w 32"/>
                <a:gd name="T9" fmla="*/ 1 h 5"/>
                <a:gd name="T10" fmla="*/ 32 w 32"/>
                <a:gd name="T11" fmla="*/ 1 h 5"/>
                <a:gd name="T12" fmla="*/ 30 w 32"/>
                <a:gd name="T13" fmla="*/ 4 h 5"/>
                <a:gd name="T14" fmla="*/ 30 w 32"/>
                <a:gd name="T15" fmla="*/ 4 h 5"/>
                <a:gd name="T16" fmla="*/ 3 w 32"/>
                <a:gd name="T17" fmla="*/ 5 h 5"/>
                <a:gd name="T18" fmla="*/ 3 w 32"/>
                <a:gd name="T19" fmla="*/ 5 h 5"/>
                <a:gd name="T20" fmla="*/ 3 w 32"/>
                <a:gd name="T21" fmla="*/ 5 h 5"/>
                <a:gd name="T22" fmla="*/ 1 w 32"/>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
                  <a:moveTo>
                    <a:pt x="1" y="3"/>
                  </a:moveTo>
                  <a:cubicBezTo>
                    <a:pt x="0" y="2"/>
                    <a:pt x="1" y="1"/>
                    <a:pt x="2" y="1"/>
                  </a:cubicBezTo>
                  <a:cubicBezTo>
                    <a:pt x="2" y="1"/>
                    <a:pt x="2" y="1"/>
                    <a:pt x="2" y="1"/>
                  </a:cubicBezTo>
                  <a:cubicBezTo>
                    <a:pt x="30" y="0"/>
                    <a:pt x="30" y="0"/>
                    <a:pt x="30" y="0"/>
                  </a:cubicBezTo>
                  <a:cubicBezTo>
                    <a:pt x="31" y="0"/>
                    <a:pt x="32" y="0"/>
                    <a:pt x="32" y="1"/>
                  </a:cubicBezTo>
                  <a:cubicBezTo>
                    <a:pt x="32" y="1"/>
                    <a:pt x="32" y="1"/>
                    <a:pt x="32" y="1"/>
                  </a:cubicBezTo>
                  <a:cubicBezTo>
                    <a:pt x="32" y="3"/>
                    <a:pt x="31" y="4"/>
                    <a:pt x="30" y="4"/>
                  </a:cubicBezTo>
                  <a:cubicBezTo>
                    <a:pt x="30" y="4"/>
                    <a:pt x="30" y="4"/>
                    <a:pt x="30" y="4"/>
                  </a:cubicBezTo>
                  <a:cubicBezTo>
                    <a:pt x="3" y="5"/>
                    <a:pt x="3" y="5"/>
                    <a:pt x="3" y="5"/>
                  </a:cubicBezTo>
                  <a:cubicBezTo>
                    <a:pt x="3" y="5"/>
                    <a:pt x="3" y="5"/>
                    <a:pt x="3" y="5"/>
                  </a:cubicBezTo>
                  <a:cubicBezTo>
                    <a:pt x="3" y="5"/>
                    <a:pt x="3" y="5"/>
                    <a:pt x="3" y="5"/>
                  </a:cubicBezTo>
                  <a:cubicBezTo>
                    <a:pt x="1" y="5"/>
                    <a:pt x="1" y="4"/>
                    <a:pt x="1" y="3"/>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842">
              <a:extLst>
                <a:ext uri="{FF2B5EF4-FFF2-40B4-BE49-F238E27FC236}">
                  <a16:creationId xmlns:a16="http://schemas.microsoft.com/office/drawing/2014/main" id="{B7571502-58D8-4CE5-947B-603327858F8C}"/>
                </a:ext>
              </a:extLst>
            </p:cNvPr>
            <p:cNvSpPr>
              <a:spLocks noEditPoints="1"/>
            </p:cNvSpPr>
            <p:nvPr/>
          </p:nvSpPr>
          <p:spPr bwMode="auto">
            <a:xfrm rot="964014">
              <a:off x="8615121" y="1348583"/>
              <a:ext cx="212644" cy="199530"/>
            </a:xfrm>
            <a:custGeom>
              <a:avLst/>
              <a:gdLst>
                <a:gd name="T0" fmla="*/ 1 w 41"/>
                <a:gd name="T1" fmla="*/ 25 h 38"/>
                <a:gd name="T2" fmla="*/ 0 w 41"/>
                <a:gd name="T3" fmla="*/ 18 h 38"/>
                <a:gd name="T4" fmla="*/ 0 w 41"/>
                <a:gd name="T5" fmla="*/ 18 h 38"/>
                <a:gd name="T6" fmla="*/ 5 w 41"/>
                <a:gd name="T7" fmla="*/ 5 h 38"/>
                <a:gd name="T8" fmla="*/ 5 w 41"/>
                <a:gd name="T9" fmla="*/ 5 h 38"/>
                <a:gd name="T10" fmla="*/ 18 w 41"/>
                <a:gd name="T11" fmla="*/ 0 h 38"/>
                <a:gd name="T12" fmla="*/ 18 w 41"/>
                <a:gd name="T13" fmla="*/ 0 h 38"/>
                <a:gd name="T14" fmla="*/ 33 w 41"/>
                <a:gd name="T15" fmla="*/ 4 h 38"/>
                <a:gd name="T16" fmla="*/ 33 w 41"/>
                <a:gd name="T17" fmla="*/ 4 h 38"/>
                <a:gd name="T18" fmla="*/ 33 w 41"/>
                <a:gd name="T19" fmla="*/ 5 h 38"/>
                <a:gd name="T20" fmla="*/ 41 w 41"/>
                <a:gd name="T21" fmla="*/ 17 h 38"/>
                <a:gd name="T22" fmla="*/ 41 w 41"/>
                <a:gd name="T23" fmla="*/ 19 h 38"/>
                <a:gd name="T24" fmla="*/ 41 w 41"/>
                <a:gd name="T25" fmla="*/ 19 h 38"/>
                <a:gd name="T26" fmla="*/ 35 w 41"/>
                <a:gd name="T27" fmla="*/ 33 h 38"/>
                <a:gd name="T28" fmla="*/ 34 w 41"/>
                <a:gd name="T29" fmla="*/ 34 h 38"/>
                <a:gd name="T30" fmla="*/ 34 w 41"/>
                <a:gd name="T31" fmla="*/ 34 h 38"/>
                <a:gd name="T32" fmla="*/ 17 w 41"/>
                <a:gd name="T33" fmla="*/ 38 h 38"/>
                <a:gd name="T34" fmla="*/ 17 w 41"/>
                <a:gd name="T35" fmla="*/ 38 h 38"/>
                <a:gd name="T36" fmla="*/ 17 w 41"/>
                <a:gd name="T37" fmla="*/ 38 h 38"/>
                <a:gd name="T38" fmla="*/ 17 w 41"/>
                <a:gd name="T39" fmla="*/ 38 h 38"/>
                <a:gd name="T40" fmla="*/ 1 w 41"/>
                <a:gd name="T41" fmla="*/ 25 h 38"/>
                <a:gd name="T42" fmla="*/ 4 w 41"/>
                <a:gd name="T43" fmla="*/ 18 h 38"/>
                <a:gd name="T44" fmla="*/ 5 w 41"/>
                <a:gd name="T45" fmla="*/ 24 h 38"/>
                <a:gd name="T46" fmla="*/ 5 w 41"/>
                <a:gd name="T47" fmla="*/ 24 h 38"/>
                <a:gd name="T48" fmla="*/ 17 w 41"/>
                <a:gd name="T49" fmla="*/ 34 h 38"/>
                <a:gd name="T50" fmla="*/ 17 w 41"/>
                <a:gd name="T51" fmla="*/ 34 h 38"/>
                <a:gd name="T52" fmla="*/ 32 w 41"/>
                <a:gd name="T53" fmla="*/ 31 h 38"/>
                <a:gd name="T54" fmla="*/ 32 w 41"/>
                <a:gd name="T55" fmla="*/ 31 h 38"/>
                <a:gd name="T56" fmla="*/ 37 w 41"/>
                <a:gd name="T57" fmla="*/ 18 h 38"/>
                <a:gd name="T58" fmla="*/ 30 w 41"/>
                <a:gd name="T59" fmla="*/ 7 h 38"/>
                <a:gd name="T60" fmla="*/ 18 w 41"/>
                <a:gd name="T61" fmla="*/ 4 h 38"/>
                <a:gd name="T62" fmla="*/ 18 w 41"/>
                <a:gd name="T63" fmla="*/ 4 h 38"/>
                <a:gd name="T64" fmla="*/ 4 w 41"/>
                <a:gd name="T65"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8">
                  <a:moveTo>
                    <a:pt x="1" y="25"/>
                  </a:moveTo>
                  <a:cubicBezTo>
                    <a:pt x="0" y="23"/>
                    <a:pt x="0" y="20"/>
                    <a:pt x="0" y="18"/>
                  </a:cubicBezTo>
                  <a:cubicBezTo>
                    <a:pt x="0" y="18"/>
                    <a:pt x="0" y="18"/>
                    <a:pt x="0" y="18"/>
                  </a:cubicBezTo>
                  <a:cubicBezTo>
                    <a:pt x="0" y="12"/>
                    <a:pt x="2" y="8"/>
                    <a:pt x="5" y="5"/>
                  </a:cubicBezTo>
                  <a:cubicBezTo>
                    <a:pt x="5" y="5"/>
                    <a:pt x="5" y="5"/>
                    <a:pt x="5" y="5"/>
                  </a:cubicBezTo>
                  <a:cubicBezTo>
                    <a:pt x="9" y="1"/>
                    <a:pt x="13" y="0"/>
                    <a:pt x="18" y="0"/>
                  </a:cubicBezTo>
                  <a:cubicBezTo>
                    <a:pt x="18" y="0"/>
                    <a:pt x="18" y="0"/>
                    <a:pt x="18" y="0"/>
                  </a:cubicBezTo>
                  <a:cubicBezTo>
                    <a:pt x="23" y="0"/>
                    <a:pt x="28" y="1"/>
                    <a:pt x="33" y="4"/>
                  </a:cubicBezTo>
                  <a:cubicBezTo>
                    <a:pt x="33" y="4"/>
                    <a:pt x="33" y="4"/>
                    <a:pt x="33" y="4"/>
                  </a:cubicBezTo>
                  <a:cubicBezTo>
                    <a:pt x="33" y="5"/>
                    <a:pt x="33" y="5"/>
                    <a:pt x="33" y="5"/>
                  </a:cubicBezTo>
                  <a:cubicBezTo>
                    <a:pt x="41" y="17"/>
                    <a:pt x="41" y="17"/>
                    <a:pt x="41" y="17"/>
                  </a:cubicBezTo>
                  <a:cubicBezTo>
                    <a:pt x="41" y="18"/>
                    <a:pt x="41" y="18"/>
                    <a:pt x="41" y="19"/>
                  </a:cubicBezTo>
                  <a:cubicBezTo>
                    <a:pt x="41" y="19"/>
                    <a:pt x="41" y="19"/>
                    <a:pt x="41" y="19"/>
                  </a:cubicBezTo>
                  <a:cubicBezTo>
                    <a:pt x="35" y="33"/>
                    <a:pt x="35" y="33"/>
                    <a:pt x="35" y="33"/>
                  </a:cubicBezTo>
                  <a:cubicBezTo>
                    <a:pt x="35" y="34"/>
                    <a:pt x="34" y="34"/>
                    <a:pt x="34" y="34"/>
                  </a:cubicBezTo>
                  <a:cubicBezTo>
                    <a:pt x="34" y="34"/>
                    <a:pt x="34" y="34"/>
                    <a:pt x="34" y="34"/>
                  </a:cubicBezTo>
                  <a:cubicBezTo>
                    <a:pt x="34" y="34"/>
                    <a:pt x="26" y="38"/>
                    <a:pt x="17" y="38"/>
                  </a:cubicBezTo>
                  <a:cubicBezTo>
                    <a:pt x="17" y="38"/>
                    <a:pt x="17" y="38"/>
                    <a:pt x="17" y="38"/>
                  </a:cubicBezTo>
                  <a:cubicBezTo>
                    <a:pt x="17" y="38"/>
                    <a:pt x="17" y="38"/>
                    <a:pt x="17" y="38"/>
                  </a:cubicBezTo>
                  <a:cubicBezTo>
                    <a:pt x="17" y="38"/>
                    <a:pt x="17" y="38"/>
                    <a:pt x="17" y="38"/>
                  </a:cubicBezTo>
                  <a:cubicBezTo>
                    <a:pt x="10" y="38"/>
                    <a:pt x="3" y="35"/>
                    <a:pt x="1" y="25"/>
                  </a:cubicBezTo>
                  <a:close/>
                  <a:moveTo>
                    <a:pt x="4" y="18"/>
                  </a:moveTo>
                  <a:cubicBezTo>
                    <a:pt x="4" y="20"/>
                    <a:pt x="4" y="22"/>
                    <a:pt x="5" y="24"/>
                  </a:cubicBezTo>
                  <a:cubicBezTo>
                    <a:pt x="5" y="24"/>
                    <a:pt x="5" y="24"/>
                    <a:pt x="5" y="24"/>
                  </a:cubicBezTo>
                  <a:cubicBezTo>
                    <a:pt x="6" y="33"/>
                    <a:pt x="11" y="34"/>
                    <a:pt x="17" y="34"/>
                  </a:cubicBezTo>
                  <a:cubicBezTo>
                    <a:pt x="17" y="34"/>
                    <a:pt x="17" y="34"/>
                    <a:pt x="17" y="34"/>
                  </a:cubicBezTo>
                  <a:cubicBezTo>
                    <a:pt x="23" y="35"/>
                    <a:pt x="29" y="32"/>
                    <a:pt x="32" y="31"/>
                  </a:cubicBezTo>
                  <a:cubicBezTo>
                    <a:pt x="32" y="31"/>
                    <a:pt x="32" y="31"/>
                    <a:pt x="32" y="31"/>
                  </a:cubicBezTo>
                  <a:cubicBezTo>
                    <a:pt x="37" y="18"/>
                    <a:pt x="37" y="18"/>
                    <a:pt x="37" y="18"/>
                  </a:cubicBezTo>
                  <a:cubicBezTo>
                    <a:pt x="30" y="7"/>
                    <a:pt x="30" y="7"/>
                    <a:pt x="30" y="7"/>
                  </a:cubicBezTo>
                  <a:cubicBezTo>
                    <a:pt x="26" y="5"/>
                    <a:pt x="22" y="4"/>
                    <a:pt x="18" y="4"/>
                  </a:cubicBezTo>
                  <a:cubicBezTo>
                    <a:pt x="18" y="4"/>
                    <a:pt x="18" y="4"/>
                    <a:pt x="18" y="4"/>
                  </a:cubicBezTo>
                  <a:cubicBezTo>
                    <a:pt x="10" y="4"/>
                    <a:pt x="4" y="8"/>
                    <a:pt x="4" y="18"/>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843">
              <a:extLst>
                <a:ext uri="{FF2B5EF4-FFF2-40B4-BE49-F238E27FC236}">
                  <a16:creationId xmlns:a16="http://schemas.microsoft.com/office/drawing/2014/main" id="{4561D9AF-F569-4721-9755-AD3EDDB644C7}"/>
                </a:ext>
              </a:extLst>
            </p:cNvPr>
            <p:cNvSpPr/>
            <p:nvPr/>
          </p:nvSpPr>
          <p:spPr bwMode="auto">
            <a:xfrm rot="964014">
              <a:off x="8598917" y="1534313"/>
              <a:ext cx="232372" cy="244368"/>
            </a:xfrm>
            <a:custGeom>
              <a:avLst/>
              <a:gdLst>
                <a:gd name="T0" fmla="*/ 45 w 45"/>
                <a:gd name="T1" fmla="*/ 18 h 46"/>
                <a:gd name="T2" fmla="*/ 18 w 45"/>
                <a:gd name="T3" fmla="*/ 34 h 46"/>
                <a:gd name="T4" fmla="*/ 25 w 45"/>
                <a:gd name="T5" fmla="*/ 0 h 46"/>
                <a:gd name="T6" fmla="*/ 39 w 45"/>
                <a:gd name="T7" fmla="*/ 4 h 46"/>
                <a:gd name="T8" fmla="*/ 45 w 45"/>
                <a:gd name="T9" fmla="*/ 18 h 46"/>
              </a:gdLst>
              <a:ahLst/>
              <a:cxnLst>
                <a:cxn ang="0">
                  <a:pos x="T0" y="T1"/>
                </a:cxn>
                <a:cxn ang="0">
                  <a:pos x="T2" y="T3"/>
                </a:cxn>
                <a:cxn ang="0">
                  <a:pos x="T4" y="T5"/>
                </a:cxn>
                <a:cxn ang="0">
                  <a:pos x="T6" y="T7"/>
                </a:cxn>
                <a:cxn ang="0">
                  <a:pos x="T8" y="T9"/>
                </a:cxn>
              </a:cxnLst>
              <a:rect l="0" t="0" r="r" b="b"/>
              <a:pathLst>
                <a:path w="45" h="46">
                  <a:moveTo>
                    <a:pt x="45" y="18"/>
                  </a:moveTo>
                  <a:cubicBezTo>
                    <a:pt x="45" y="18"/>
                    <a:pt x="36" y="46"/>
                    <a:pt x="18" y="34"/>
                  </a:cubicBezTo>
                  <a:cubicBezTo>
                    <a:pt x="0" y="22"/>
                    <a:pt x="8" y="6"/>
                    <a:pt x="25" y="0"/>
                  </a:cubicBezTo>
                  <a:cubicBezTo>
                    <a:pt x="39" y="4"/>
                    <a:pt x="39" y="4"/>
                    <a:pt x="39" y="4"/>
                  </a:cubicBezTo>
                  <a:lnTo>
                    <a:pt x="45" y="18"/>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844">
              <a:extLst>
                <a:ext uri="{FF2B5EF4-FFF2-40B4-BE49-F238E27FC236}">
                  <a16:creationId xmlns:a16="http://schemas.microsoft.com/office/drawing/2014/main" id="{8F5A88DF-43F7-4825-BF17-F2AFEC8D2D95}"/>
                </a:ext>
              </a:extLst>
            </p:cNvPr>
            <p:cNvSpPr/>
            <p:nvPr/>
          </p:nvSpPr>
          <p:spPr bwMode="auto">
            <a:xfrm rot="964014">
              <a:off x="8668930" y="1584776"/>
              <a:ext cx="118378" cy="132273"/>
            </a:xfrm>
            <a:custGeom>
              <a:avLst/>
              <a:gdLst>
                <a:gd name="T0" fmla="*/ 1 w 23"/>
                <a:gd name="T1" fmla="*/ 24 h 25"/>
                <a:gd name="T2" fmla="*/ 1 w 23"/>
                <a:gd name="T3" fmla="*/ 21 h 25"/>
                <a:gd name="T4" fmla="*/ 1 w 23"/>
                <a:gd name="T5" fmla="*/ 21 h 25"/>
                <a:gd name="T6" fmla="*/ 20 w 23"/>
                <a:gd name="T7" fmla="*/ 1 h 25"/>
                <a:gd name="T8" fmla="*/ 22 w 23"/>
                <a:gd name="T9" fmla="*/ 1 h 25"/>
                <a:gd name="T10" fmla="*/ 22 w 23"/>
                <a:gd name="T11" fmla="*/ 1 h 25"/>
                <a:gd name="T12" fmla="*/ 22 w 23"/>
                <a:gd name="T13" fmla="*/ 4 h 25"/>
                <a:gd name="T14" fmla="*/ 22 w 23"/>
                <a:gd name="T15" fmla="*/ 4 h 25"/>
                <a:gd name="T16" fmla="*/ 4 w 23"/>
                <a:gd name="T17" fmla="*/ 24 h 25"/>
                <a:gd name="T18" fmla="*/ 2 w 23"/>
                <a:gd name="T19" fmla="*/ 25 h 25"/>
                <a:gd name="T20" fmla="*/ 2 w 23"/>
                <a:gd name="T21" fmla="*/ 25 h 25"/>
                <a:gd name="T22" fmla="*/ 1 w 23"/>
                <a:gd name="T2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5">
                  <a:moveTo>
                    <a:pt x="1" y="24"/>
                  </a:moveTo>
                  <a:cubicBezTo>
                    <a:pt x="0" y="23"/>
                    <a:pt x="0" y="22"/>
                    <a:pt x="1" y="21"/>
                  </a:cubicBezTo>
                  <a:cubicBezTo>
                    <a:pt x="1" y="21"/>
                    <a:pt x="1" y="21"/>
                    <a:pt x="1" y="21"/>
                  </a:cubicBezTo>
                  <a:cubicBezTo>
                    <a:pt x="20" y="1"/>
                    <a:pt x="20" y="1"/>
                    <a:pt x="20" y="1"/>
                  </a:cubicBezTo>
                  <a:cubicBezTo>
                    <a:pt x="20" y="0"/>
                    <a:pt x="22" y="0"/>
                    <a:pt x="22" y="1"/>
                  </a:cubicBezTo>
                  <a:cubicBezTo>
                    <a:pt x="22" y="1"/>
                    <a:pt x="22" y="1"/>
                    <a:pt x="22" y="1"/>
                  </a:cubicBezTo>
                  <a:cubicBezTo>
                    <a:pt x="23" y="2"/>
                    <a:pt x="23" y="3"/>
                    <a:pt x="22" y="4"/>
                  </a:cubicBezTo>
                  <a:cubicBezTo>
                    <a:pt x="22" y="4"/>
                    <a:pt x="22" y="4"/>
                    <a:pt x="22" y="4"/>
                  </a:cubicBezTo>
                  <a:cubicBezTo>
                    <a:pt x="4" y="24"/>
                    <a:pt x="4" y="24"/>
                    <a:pt x="4" y="24"/>
                  </a:cubicBezTo>
                  <a:cubicBezTo>
                    <a:pt x="3" y="24"/>
                    <a:pt x="3" y="25"/>
                    <a:pt x="2" y="25"/>
                  </a:cubicBezTo>
                  <a:cubicBezTo>
                    <a:pt x="2" y="25"/>
                    <a:pt x="2" y="25"/>
                    <a:pt x="2" y="25"/>
                  </a:cubicBezTo>
                  <a:cubicBezTo>
                    <a:pt x="2" y="25"/>
                    <a:pt x="1" y="24"/>
                    <a:pt x="1" y="24"/>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845">
              <a:extLst>
                <a:ext uri="{FF2B5EF4-FFF2-40B4-BE49-F238E27FC236}">
                  <a16:creationId xmlns:a16="http://schemas.microsoft.com/office/drawing/2014/main" id="{51D594F8-C805-4F95-B398-0305C6820D9C}"/>
                </a:ext>
              </a:extLst>
            </p:cNvPr>
            <p:cNvSpPr>
              <a:spLocks noEditPoints="1"/>
            </p:cNvSpPr>
            <p:nvPr/>
          </p:nvSpPr>
          <p:spPr bwMode="auto">
            <a:xfrm rot="964014">
              <a:off x="8635620" y="1529830"/>
              <a:ext cx="212644" cy="217466"/>
            </a:xfrm>
            <a:custGeom>
              <a:avLst/>
              <a:gdLst>
                <a:gd name="T0" fmla="*/ 11 w 41"/>
                <a:gd name="T1" fmla="*/ 38 h 41"/>
                <a:gd name="T2" fmla="*/ 0 w 41"/>
                <a:gd name="T3" fmla="*/ 21 h 41"/>
                <a:gd name="T4" fmla="*/ 0 w 41"/>
                <a:gd name="T5" fmla="*/ 21 h 41"/>
                <a:gd name="T6" fmla="*/ 19 w 41"/>
                <a:gd name="T7" fmla="*/ 0 h 41"/>
                <a:gd name="T8" fmla="*/ 19 w 41"/>
                <a:gd name="T9" fmla="*/ 0 h 41"/>
                <a:gd name="T10" fmla="*/ 20 w 41"/>
                <a:gd name="T11" fmla="*/ 0 h 41"/>
                <a:gd name="T12" fmla="*/ 34 w 41"/>
                <a:gd name="T13" fmla="*/ 4 h 41"/>
                <a:gd name="T14" fmla="*/ 35 w 41"/>
                <a:gd name="T15" fmla="*/ 5 h 41"/>
                <a:gd name="T16" fmla="*/ 35 w 41"/>
                <a:gd name="T17" fmla="*/ 5 h 41"/>
                <a:gd name="T18" fmla="*/ 41 w 41"/>
                <a:gd name="T19" fmla="*/ 20 h 41"/>
                <a:gd name="T20" fmla="*/ 39 w 41"/>
                <a:gd name="T21" fmla="*/ 20 h 41"/>
                <a:gd name="T22" fmla="*/ 41 w 41"/>
                <a:gd name="T23" fmla="*/ 20 h 41"/>
                <a:gd name="T24" fmla="*/ 41 w 41"/>
                <a:gd name="T25" fmla="*/ 21 h 41"/>
                <a:gd name="T26" fmla="*/ 41 w 41"/>
                <a:gd name="T27" fmla="*/ 21 h 41"/>
                <a:gd name="T28" fmla="*/ 21 w 41"/>
                <a:gd name="T29" fmla="*/ 41 h 41"/>
                <a:gd name="T30" fmla="*/ 21 w 41"/>
                <a:gd name="T31" fmla="*/ 41 h 41"/>
                <a:gd name="T32" fmla="*/ 11 w 41"/>
                <a:gd name="T33" fmla="*/ 38 h 41"/>
                <a:gd name="T34" fmla="*/ 4 w 41"/>
                <a:gd name="T35" fmla="*/ 21 h 41"/>
                <a:gd name="T36" fmla="*/ 13 w 41"/>
                <a:gd name="T37" fmla="*/ 35 h 41"/>
                <a:gd name="T38" fmla="*/ 13 w 41"/>
                <a:gd name="T39" fmla="*/ 35 h 41"/>
                <a:gd name="T40" fmla="*/ 21 w 41"/>
                <a:gd name="T41" fmla="*/ 37 h 41"/>
                <a:gd name="T42" fmla="*/ 21 w 41"/>
                <a:gd name="T43" fmla="*/ 37 h 41"/>
                <a:gd name="T44" fmla="*/ 33 w 41"/>
                <a:gd name="T45" fmla="*/ 29 h 41"/>
                <a:gd name="T46" fmla="*/ 33 w 41"/>
                <a:gd name="T47" fmla="*/ 29 h 41"/>
                <a:gd name="T48" fmla="*/ 37 w 41"/>
                <a:gd name="T49" fmla="*/ 20 h 41"/>
                <a:gd name="T50" fmla="*/ 37 w 41"/>
                <a:gd name="T51" fmla="*/ 20 h 41"/>
                <a:gd name="T52" fmla="*/ 32 w 41"/>
                <a:gd name="T53" fmla="*/ 8 h 41"/>
                <a:gd name="T54" fmla="*/ 19 w 41"/>
                <a:gd name="T55" fmla="*/ 4 h 41"/>
                <a:gd name="T56" fmla="*/ 4 w 41"/>
                <a:gd name="T5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11" y="38"/>
                  </a:moveTo>
                  <a:cubicBezTo>
                    <a:pt x="3" y="33"/>
                    <a:pt x="0" y="27"/>
                    <a:pt x="0" y="21"/>
                  </a:cubicBezTo>
                  <a:cubicBezTo>
                    <a:pt x="0" y="21"/>
                    <a:pt x="0" y="21"/>
                    <a:pt x="0" y="21"/>
                  </a:cubicBezTo>
                  <a:cubicBezTo>
                    <a:pt x="0" y="12"/>
                    <a:pt x="8" y="4"/>
                    <a:pt x="19" y="0"/>
                  </a:cubicBezTo>
                  <a:cubicBezTo>
                    <a:pt x="19" y="0"/>
                    <a:pt x="19" y="0"/>
                    <a:pt x="19" y="0"/>
                  </a:cubicBezTo>
                  <a:cubicBezTo>
                    <a:pt x="20" y="0"/>
                    <a:pt x="20" y="0"/>
                    <a:pt x="20" y="0"/>
                  </a:cubicBezTo>
                  <a:cubicBezTo>
                    <a:pt x="34" y="4"/>
                    <a:pt x="34" y="4"/>
                    <a:pt x="34" y="4"/>
                  </a:cubicBezTo>
                  <a:cubicBezTo>
                    <a:pt x="34" y="4"/>
                    <a:pt x="35" y="5"/>
                    <a:pt x="35" y="5"/>
                  </a:cubicBezTo>
                  <a:cubicBezTo>
                    <a:pt x="35" y="5"/>
                    <a:pt x="35" y="5"/>
                    <a:pt x="35" y="5"/>
                  </a:cubicBezTo>
                  <a:cubicBezTo>
                    <a:pt x="41" y="20"/>
                    <a:pt x="41" y="20"/>
                    <a:pt x="41" y="20"/>
                  </a:cubicBezTo>
                  <a:cubicBezTo>
                    <a:pt x="39" y="20"/>
                    <a:pt x="39" y="20"/>
                    <a:pt x="39" y="20"/>
                  </a:cubicBezTo>
                  <a:cubicBezTo>
                    <a:pt x="41" y="20"/>
                    <a:pt x="41" y="20"/>
                    <a:pt x="41" y="20"/>
                  </a:cubicBezTo>
                  <a:cubicBezTo>
                    <a:pt x="41" y="20"/>
                    <a:pt x="41" y="21"/>
                    <a:pt x="41" y="21"/>
                  </a:cubicBezTo>
                  <a:cubicBezTo>
                    <a:pt x="41" y="21"/>
                    <a:pt x="41" y="21"/>
                    <a:pt x="41" y="21"/>
                  </a:cubicBezTo>
                  <a:cubicBezTo>
                    <a:pt x="41" y="21"/>
                    <a:pt x="35" y="41"/>
                    <a:pt x="21" y="41"/>
                  </a:cubicBezTo>
                  <a:cubicBezTo>
                    <a:pt x="21" y="41"/>
                    <a:pt x="21" y="41"/>
                    <a:pt x="21" y="41"/>
                  </a:cubicBezTo>
                  <a:cubicBezTo>
                    <a:pt x="18" y="41"/>
                    <a:pt x="14" y="40"/>
                    <a:pt x="11" y="38"/>
                  </a:cubicBezTo>
                  <a:close/>
                  <a:moveTo>
                    <a:pt x="4" y="21"/>
                  </a:moveTo>
                  <a:cubicBezTo>
                    <a:pt x="4" y="25"/>
                    <a:pt x="6" y="30"/>
                    <a:pt x="13" y="35"/>
                  </a:cubicBezTo>
                  <a:cubicBezTo>
                    <a:pt x="13" y="35"/>
                    <a:pt x="13" y="35"/>
                    <a:pt x="13" y="35"/>
                  </a:cubicBezTo>
                  <a:cubicBezTo>
                    <a:pt x="16" y="36"/>
                    <a:pt x="19" y="37"/>
                    <a:pt x="21" y="37"/>
                  </a:cubicBezTo>
                  <a:cubicBezTo>
                    <a:pt x="21" y="37"/>
                    <a:pt x="21" y="37"/>
                    <a:pt x="21" y="37"/>
                  </a:cubicBezTo>
                  <a:cubicBezTo>
                    <a:pt x="26" y="37"/>
                    <a:pt x="30" y="33"/>
                    <a:pt x="33" y="29"/>
                  </a:cubicBezTo>
                  <a:cubicBezTo>
                    <a:pt x="33" y="29"/>
                    <a:pt x="33" y="29"/>
                    <a:pt x="33" y="29"/>
                  </a:cubicBezTo>
                  <a:cubicBezTo>
                    <a:pt x="35" y="25"/>
                    <a:pt x="37" y="22"/>
                    <a:pt x="37" y="20"/>
                  </a:cubicBezTo>
                  <a:cubicBezTo>
                    <a:pt x="37" y="20"/>
                    <a:pt x="37" y="20"/>
                    <a:pt x="37" y="20"/>
                  </a:cubicBezTo>
                  <a:cubicBezTo>
                    <a:pt x="32" y="8"/>
                    <a:pt x="32" y="8"/>
                    <a:pt x="32" y="8"/>
                  </a:cubicBezTo>
                  <a:cubicBezTo>
                    <a:pt x="19" y="4"/>
                    <a:pt x="19" y="4"/>
                    <a:pt x="19" y="4"/>
                  </a:cubicBezTo>
                  <a:cubicBezTo>
                    <a:pt x="10" y="7"/>
                    <a:pt x="4" y="14"/>
                    <a:pt x="4" y="21"/>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846">
              <a:extLst>
                <a:ext uri="{FF2B5EF4-FFF2-40B4-BE49-F238E27FC236}">
                  <a16:creationId xmlns:a16="http://schemas.microsoft.com/office/drawing/2014/main" id="{7E53D650-4201-433C-9BE9-B6E3BAC46538}"/>
                </a:ext>
              </a:extLst>
            </p:cNvPr>
            <p:cNvSpPr/>
            <p:nvPr/>
          </p:nvSpPr>
          <p:spPr bwMode="auto">
            <a:xfrm rot="964014">
              <a:off x="8774430" y="1652797"/>
              <a:ext cx="254295" cy="217466"/>
            </a:xfrm>
            <a:custGeom>
              <a:avLst/>
              <a:gdLst>
                <a:gd name="T0" fmla="*/ 35 w 49"/>
                <a:gd name="T1" fmla="*/ 6 h 41"/>
                <a:gd name="T2" fmla="*/ 28 w 49"/>
                <a:gd name="T3" fmla="*/ 37 h 41"/>
                <a:gd name="T4" fmla="*/ 9 w 49"/>
                <a:gd name="T5" fmla="*/ 8 h 41"/>
                <a:gd name="T6" fmla="*/ 21 w 49"/>
                <a:gd name="T7" fmla="*/ 0 h 41"/>
                <a:gd name="T8" fmla="*/ 35 w 49"/>
                <a:gd name="T9" fmla="*/ 6 h 41"/>
              </a:gdLst>
              <a:ahLst/>
              <a:cxnLst>
                <a:cxn ang="0">
                  <a:pos x="T0" y="T1"/>
                </a:cxn>
                <a:cxn ang="0">
                  <a:pos x="T2" y="T3"/>
                </a:cxn>
                <a:cxn ang="0">
                  <a:pos x="T4" y="T5"/>
                </a:cxn>
                <a:cxn ang="0">
                  <a:pos x="T6" y="T7"/>
                </a:cxn>
                <a:cxn ang="0">
                  <a:pos x="T8" y="T9"/>
                </a:cxn>
              </a:cxnLst>
              <a:rect l="0" t="0" r="r" b="b"/>
              <a:pathLst>
                <a:path w="49" h="41">
                  <a:moveTo>
                    <a:pt x="35" y="6"/>
                  </a:moveTo>
                  <a:cubicBezTo>
                    <a:pt x="35" y="6"/>
                    <a:pt x="49" y="32"/>
                    <a:pt x="28" y="37"/>
                  </a:cubicBezTo>
                  <a:cubicBezTo>
                    <a:pt x="6" y="41"/>
                    <a:pt x="0" y="23"/>
                    <a:pt x="9" y="8"/>
                  </a:cubicBezTo>
                  <a:cubicBezTo>
                    <a:pt x="21" y="0"/>
                    <a:pt x="21" y="0"/>
                    <a:pt x="21" y="0"/>
                  </a:cubicBezTo>
                  <a:lnTo>
                    <a:pt x="35" y="6"/>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847">
              <a:extLst>
                <a:ext uri="{FF2B5EF4-FFF2-40B4-BE49-F238E27FC236}">
                  <a16:creationId xmlns:a16="http://schemas.microsoft.com/office/drawing/2014/main" id="{6035FC99-E731-4664-8742-F5AC26ED5288}"/>
                </a:ext>
              </a:extLst>
            </p:cNvPr>
            <p:cNvSpPr/>
            <p:nvPr/>
          </p:nvSpPr>
          <p:spPr bwMode="auto">
            <a:xfrm rot="964014">
              <a:off x="8880221" y="1688824"/>
              <a:ext cx="24114" cy="170386"/>
            </a:xfrm>
            <a:custGeom>
              <a:avLst/>
              <a:gdLst>
                <a:gd name="T0" fmla="*/ 1 w 5"/>
                <a:gd name="T1" fmla="*/ 30 h 32"/>
                <a:gd name="T2" fmla="*/ 0 w 5"/>
                <a:gd name="T3" fmla="*/ 2 h 32"/>
                <a:gd name="T4" fmla="*/ 1 w 5"/>
                <a:gd name="T5" fmla="*/ 0 h 32"/>
                <a:gd name="T6" fmla="*/ 1 w 5"/>
                <a:gd name="T7" fmla="*/ 0 h 32"/>
                <a:gd name="T8" fmla="*/ 4 w 5"/>
                <a:gd name="T9" fmla="*/ 2 h 32"/>
                <a:gd name="T10" fmla="*/ 4 w 5"/>
                <a:gd name="T11" fmla="*/ 2 h 32"/>
                <a:gd name="T12" fmla="*/ 5 w 5"/>
                <a:gd name="T13" fmla="*/ 30 h 32"/>
                <a:gd name="T14" fmla="*/ 3 w 5"/>
                <a:gd name="T15" fmla="*/ 32 h 32"/>
                <a:gd name="T16" fmla="*/ 3 w 5"/>
                <a:gd name="T17" fmla="*/ 32 h 32"/>
                <a:gd name="T18" fmla="*/ 3 w 5"/>
                <a:gd name="T19" fmla="*/ 32 h 32"/>
                <a:gd name="T20" fmla="*/ 3 w 5"/>
                <a:gd name="T21" fmla="*/ 32 h 32"/>
                <a:gd name="T22" fmla="*/ 1 w 5"/>
                <a:gd name="T23"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2">
                  <a:moveTo>
                    <a:pt x="1" y="30"/>
                  </a:moveTo>
                  <a:cubicBezTo>
                    <a:pt x="0" y="2"/>
                    <a:pt x="0" y="2"/>
                    <a:pt x="0" y="2"/>
                  </a:cubicBezTo>
                  <a:cubicBezTo>
                    <a:pt x="0" y="1"/>
                    <a:pt x="0" y="0"/>
                    <a:pt x="1" y="0"/>
                  </a:cubicBezTo>
                  <a:cubicBezTo>
                    <a:pt x="1" y="0"/>
                    <a:pt x="1" y="0"/>
                    <a:pt x="1" y="0"/>
                  </a:cubicBezTo>
                  <a:cubicBezTo>
                    <a:pt x="3" y="0"/>
                    <a:pt x="4" y="1"/>
                    <a:pt x="4" y="2"/>
                  </a:cubicBezTo>
                  <a:cubicBezTo>
                    <a:pt x="4" y="2"/>
                    <a:pt x="4" y="2"/>
                    <a:pt x="4" y="2"/>
                  </a:cubicBezTo>
                  <a:cubicBezTo>
                    <a:pt x="5" y="30"/>
                    <a:pt x="5" y="30"/>
                    <a:pt x="5" y="30"/>
                  </a:cubicBezTo>
                  <a:cubicBezTo>
                    <a:pt x="5" y="31"/>
                    <a:pt x="4" y="32"/>
                    <a:pt x="3" y="32"/>
                  </a:cubicBezTo>
                  <a:cubicBezTo>
                    <a:pt x="3" y="32"/>
                    <a:pt x="3" y="32"/>
                    <a:pt x="3" y="32"/>
                  </a:cubicBezTo>
                  <a:cubicBezTo>
                    <a:pt x="3" y="32"/>
                    <a:pt x="3" y="32"/>
                    <a:pt x="3" y="32"/>
                  </a:cubicBezTo>
                  <a:cubicBezTo>
                    <a:pt x="3" y="32"/>
                    <a:pt x="3" y="32"/>
                    <a:pt x="3" y="32"/>
                  </a:cubicBezTo>
                  <a:cubicBezTo>
                    <a:pt x="2" y="32"/>
                    <a:pt x="1" y="31"/>
                    <a:pt x="1" y="30"/>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848">
              <a:extLst>
                <a:ext uri="{FF2B5EF4-FFF2-40B4-BE49-F238E27FC236}">
                  <a16:creationId xmlns:a16="http://schemas.microsoft.com/office/drawing/2014/main" id="{79B8017E-1163-4F64-B2BC-71320A58F670}"/>
                </a:ext>
              </a:extLst>
            </p:cNvPr>
            <p:cNvSpPr>
              <a:spLocks noEditPoints="1"/>
            </p:cNvSpPr>
            <p:nvPr/>
          </p:nvSpPr>
          <p:spPr bwMode="auto">
            <a:xfrm rot="964014">
              <a:off x="8792686" y="1641146"/>
              <a:ext cx="201682" cy="217466"/>
            </a:xfrm>
            <a:custGeom>
              <a:avLst/>
              <a:gdLst>
                <a:gd name="T0" fmla="*/ 5 w 39"/>
                <a:gd name="T1" fmla="*/ 36 h 41"/>
                <a:gd name="T2" fmla="*/ 0 w 39"/>
                <a:gd name="T3" fmla="*/ 23 h 41"/>
                <a:gd name="T4" fmla="*/ 0 w 39"/>
                <a:gd name="T5" fmla="*/ 23 h 41"/>
                <a:gd name="T6" fmla="*/ 4 w 39"/>
                <a:gd name="T7" fmla="*/ 9 h 41"/>
                <a:gd name="T8" fmla="*/ 4 w 39"/>
                <a:gd name="T9" fmla="*/ 9 h 41"/>
                <a:gd name="T10" fmla="*/ 5 w 39"/>
                <a:gd name="T11" fmla="*/ 8 h 41"/>
                <a:gd name="T12" fmla="*/ 17 w 39"/>
                <a:gd name="T13" fmla="*/ 0 h 41"/>
                <a:gd name="T14" fmla="*/ 19 w 39"/>
                <a:gd name="T15" fmla="*/ 0 h 41"/>
                <a:gd name="T16" fmla="*/ 19 w 39"/>
                <a:gd name="T17" fmla="*/ 0 h 41"/>
                <a:gd name="T18" fmla="*/ 33 w 39"/>
                <a:gd name="T19" fmla="*/ 6 h 41"/>
                <a:gd name="T20" fmla="*/ 32 w 39"/>
                <a:gd name="T21" fmla="*/ 8 h 41"/>
                <a:gd name="T22" fmla="*/ 33 w 39"/>
                <a:gd name="T23" fmla="*/ 6 h 41"/>
                <a:gd name="T24" fmla="*/ 34 w 39"/>
                <a:gd name="T25" fmla="*/ 7 h 41"/>
                <a:gd name="T26" fmla="*/ 34 w 39"/>
                <a:gd name="T27" fmla="*/ 7 h 41"/>
                <a:gd name="T28" fmla="*/ 38 w 39"/>
                <a:gd name="T29" fmla="*/ 24 h 41"/>
                <a:gd name="T30" fmla="*/ 38 w 39"/>
                <a:gd name="T31" fmla="*/ 24 h 41"/>
                <a:gd name="T32" fmla="*/ 25 w 39"/>
                <a:gd name="T33" fmla="*/ 41 h 41"/>
                <a:gd name="T34" fmla="*/ 25 w 39"/>
                <a:gd name="T35" fmla="*/ 41 h 41"/>
                <a:gd name="T36" fmla="*/ 18 w 39"/>
                <a:gd name="T37" fmla="*/ 41 h 41"/>
                <a:gd name="T38" fmla="*/ 18 w 39"/>
                <a:gd name="T39" fmla="*/ 41 h 41"/>
                <a:gd name="T40" fmla="*/ 18 w 39"/>
                <a:gd name="T41" fmla="*/ 41 h 41"/>
                <a:gd name="T42" fmla="*/ 18 w 39"/>
                <a:gd name="T43" fmla="*/ 41 h 41"/>
                <a:gd name="T44" fmla="*/ 5 w 39"/>
                <a:gd name="T45" fmla="*/ 36 h 41"/>
                <a:gd name="T46" fmla="*/ 4 w 39"/>
                <a:gd name="T47" fmla="*/ 23 h 41"/>
                <a:gd name="T48" fmla="*/ 18 w 39"/>
                <a:gd name="T49" fmla="*/ 37 h 41"/>
                <a:gd name="T50" fmla="*/ 18 w 39"/>
                <a:gd name="T51" fmla="*/ 37 h 41"/>
                <a:gd name="T52" fmla="*/ 24 w 39"/>
                <a:gd name="T53" fmla="*/ 37 h 41"/>
                <a:gd name="T54" fmla="*/ 24 w 39"/>
                <a:gd name="T55" fmla="*/ 37 h 41"/>
                <a:gd name="T56" fmla="*/ 34 w 39"/>
                <a:gd name="T57" fmla="*/ 24 h 41"/>
                <a:gd name="T58" fmla="*/ 34 w 39"/>
                <a:gd name="T59" fmla="*/ 24 h 41"/>
                <a:gd name="T60" fmla="*/ 31 w 39"/>
                <a:gd name="T61" fmla="*/ 10 h 41"/>
                <a:gd name="T62" fmla="*/ 31 w 39"/>
                <a:gd name="T63" fmla="*/ 10 h 41"/>
                <a:gd name="T64" fmla="*/ 18 w 39"/>
                <a:gd name="T65" fmla="*/ 4 h 41"/>
                <a:gd name="T66" fmla="*/ 7 w 39"/>
                <a:gd name="T67" fmla="*/ 11 h 41"/>
                <a:gd name="T68" fmla="*/ 4 w 39"/>
                <a:gd name="T69"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41">
                  <a:moveTo>
                    <a:pt x="5" y="36"/>
                  </a:moveTo>
                  <a:cubicBezTo>
                    <a:pt x="1" y="32"/>
                    <a:pt x="0" y="28"/>
                    <a:pt x="0" y="23"/>
                  </a:cubicBezTo>
                  <a:cubicBezTo>
                    <a:pt x="0" y="23"/>
                    <a:pt x="0" y="23"/>
                    <a:pt x="0" y="23"/>
                  </a:cubicBezTo>
                  <a:cubicBezTo>
                    <a:pt x="0" y="18"/>
                    <a:pt x="1" y="13"/>
                    <a:pt x="4" y="9"/>
                  </a:cubicBezTo>
                  <a:cubicBezTo>
                    <a:pt x="4" y="9"/>
                    <a:pt x="4" y="9"/>
                    <a:pt x="4" y="9"/>
                  </a:cubicBezTo>
                  <a:cubicBezTo>
                    <a:pt x="5" y="8"/>
                    <a:pt x="5" y="8"/>
                    <a:pt x="5" y="8"/>
                  </a:cubicBezTo>
                  <a:cubicBezTo>
                    <a:pt x="17" y="0"/>
                    <a:pt x="17" y="0"/>
                    <a:pt x="17" y="0"/>
                  </a:cubicBezTo>
                  <a:cubicBezTo>
                    <a:pt x="18" y="0"/>
                    <a:pt x="18" y="0"/>
                    <a:pt x="19" y="0"/>
                  </a:cubicBezTo>
                  <a:cubicBezTo>
                    <a:pt x="19" y="0"/>
                    <a:pt x="19" y="0"/>
                    <a:pt x="19" y="0"/>
                  </a:cubicBezTo>
                  <a:cubicBezTo>
                    <a:pt x="33" y="6"/>
                    <a:pt x="33" y="6"/>
                    <a:pt x="33" y="6"/>
                  </a:cubicBezTo>
                  <a:cubicBezTo>
                    <a:pt x="32" y="8"/>
                    <a:pt x="32" y="8"/>
                    <a:pt x="32" y="8"/>
                  </a:cubicBezTo>
                  <a:cubicBezTo>
                    <a:pt x="33" y="6"/>
                    <a:pt x="33" y="6"/>
                    <a:pt x="33" y="6"/>
                  </a:cubicBezTo>
                  <a:cubicBezTo>
                    <a:pt x="34" y="7"/>
                    <a:pt x="34" y="7"/>
                    <a:pt x="34" y="7"/>
                  </a:cubicBezTo>
                  <a:cubicBezTo>
                    <a:pt x="34" y="7"/>
                    <a:pt x="34" y="7"/>
                    <a:pt x="34" y="7"/>
                  </a:cubicBezTo>
                  <a:cubicBezTo>
                    <a:pt x="34" y="7"/>
                    <a:pt x="38" y="16"/>
                    <a:pt x="38" y="24"/>
                  </a:cubicBezTo>
                  <a:cubicBezTo>
                    <a:pt x="38" y="24"/>
                    <a:pt x="38" y="24"/>
                    <a:pt x="38" y="24"/>
                  </a:cubicBezTo>
                  <a:cubicBezTo>
                    <a:pt x="39" y="31"/>
                    <a:pt x="35" y="39"/>
                    <a:pt x="25" y="41"/>
                  </a:cubicBezTo>
                  <a:cubicBezTo>
                    <a:pt x="25" y="41"/>
                    <a:pt x="25" y="41"/>
                    <a:pt x="25" y="41"/>
                  </a:cubicBezTo>
                  <a:cubicBezTo>
                    <a:pt x="23" y="41"/>
                    <a:pt x="20" y="41"/>
                    <a:pt x="18" y="41"/>
                  </a:cubicBezTo>
                  <a:cubicBezTo>
                    <a:pt x="18" y="41"/>
                    <a:pt x="18" y="41"/>
                    <a:pt x="18" y="41"/>
                  </a:cubicBezTo>
                  <a:cubicBezTo>
                    <a:pt x="18" y="41"/>
                    <a:pt x="18" y="41"/>
                    <a:pt x="18" y="41"/>
                  </a:cubicBezTo>
                  <a:cubicBezTo>
                    <a:pt x="18" y="41"/>
                    <a:pt x="18" y="41"/>
                    <a:pt x="18" y="41"/>
                  </a:cubicBezTo>
                  <a:cubicBezTo>
                    <a:pt x="12" y="41"/>
                    <a:pt x="8" y="39"/>
                    <a:pt x="5" y="36"/>
                  </a:cubicBezTo>
                  <a:close/>
                  <a:moveTo>
                    <a:pt x="4" y="23"/>
                  </a:moveTo>
                  <a:cubicBezTo>
                    <a:pt x="4" y="31"/>
                    <a:pt x="8" y="37"/>
                    <a:pt x="18" y="37"/>
                  </a:cubicBezTo>
                  <a:cubicBezTo>
                    <a:pt x="18" y="37"/>
                    <a:pt x="18" y="37"/>
                    <a:pt x="18" y="37"/>
                  </a:cubicBezTo>
                  <a:cubicBezTo>
                    <a:pt x="20" y="37"/>
                    <a:pt x="22" y="37"/>
                    <a:pt x="24" y="37"/>
                  </a:cubicBezTo>
                  <a:cubicBezTo>
                    <a:pt x="24" y="37"/>
                    <a:pt x="24" y="37"/>
                    <a:pt x="24" y="37"/>
                  </a:cubicBezTo>
                  <a:cubicBezTo>
                    <a:pt x="33" y="35"/>
                    <a:pt x="34" y="30"/>
                    <a:pt x="34" y="24"/>
                  </a:cubicBezTo>
                  <a:cubicBezTo>
                    <a:pt x="34" y="24"/>
                    <a:pt x="34" y="24"/>
                    <a:pt x="34" y="24"/>
                  </a:cubicBezTo>
                  <a:cubicBezTo>
                    <a:pt x="35" y="18"/>
                    <a:pt x="32" y="12"/>
                    <a:pt x="31" y="10"/>
                  </a:cubicBezTo>
                  <a:cubicBezTo>
                    <a:pt x="31" y="10"/>
                    <a:pt x="31" y="10"/>
                    <a:pt x="31" y="10"/>
                  </a:cubicBezTo>
                  <a:cubicBezTo>
                    <a:pt x="18" y="4"/>
                    <a:pt x="18" y="4"/>
                    <a:pt x="18" y="4"/>
                  </a:cubicBezTo>
                  <a:cubicBezTo>
                    <a:pt x="7" y="11"/>
                    <a:pt x="7" y="11"/>
                    <a:pt x="7" y="11"/>
                  </a:cubicBezTo>
                  <a:cubicBezTo>
                    <a:pt x="5" y="15"/>
                    <a:pt x="4" y="19"/>
                    <a:pt x="4" y="23"/>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849">
              <a:extLst>
                <a:ext uri="{FF2B5EF4-FFF2-40B4-BE49-F238E27FC236}">
                  <a16:creationId xmlns:a16="http://schemas.microsoft.com/office/drawing/2014/main" id="{041497ED-0C40-4D50-94E7-A34AEBCABAF0}"/>
                </a:ext>
              </a:extLst>
            </p:cNvPr>
            <p:cNvSpPr/>
            <p:nvPr/>
          </p:nvSpPr>
          <p:spPr bwMode="auto">
            <a:xfrm rot="964014">
              <a:off x="8975374" y="1631926"/>
              <a:ext cx="238949" cy="239885"/>
            </a:xfrm>
            <a:custGeom>
              <a:avLst/>
              <a:gdLst>
                <a:gd name="T0" fmla="*/ 18 w 46"/>
                <a:gd name="T1" fmla="*/ 0 h 45"/>
                <a:gd name="T2" fmla="*/ 34 w 46"/>
                <a:gd name="T3" fmla="*/ 27 h 45"/>
                <a:gd name="T4" fmla="*/ 0 w 46"/>
                <a:gd name="T5" fmla="*/ 20 h 45"/>
                <a:gd name="T6" fmla="*/ 4 w 46"/>
                <a:gd name="T7" fmla="*/ 6 h 45"/>
                <a:gd name="T8" fmla="*/ 18 w 46"/>
                <a:gd name="T9" fmla="*/ 0 h 45"/>
              </a:gdLst>
              <a:ahLst/>
              <a:cxnLst>
                <a:cxn ang="0">
                  <a:pos x="T0" y="T1"/>
                </a:cxn>
                <a:cxn ang="0">
                  <a:pos x="T2" y="T3"/>
                </a:cxn>
                <a:cxn ang="0">
                  <a:pos x="T4" y="T5"/>
                </a:cxn>
                <a:cxn ang="0">
                  <a:pos x="T6" y="T7"/>
                </a:cxn>
                <a:cxn ang="0">
                  <a:pos x="T8" y="T9"/>
                </a:cxn>
              </a:cxnLst>
              <a:rect l="0" t="0" r="r" b="b"/>
              <a:pathLst>
                <a:path w="46" h="45">
                  <a:moveTo>
                    <a:pt x="18" y="0"/>
                  </a:moveTo>
                  <a:cubicBezTo>
                    <a:pt x="18" y="0"/>
                    <a:pt x="46" y="9"/>
                    <a:pt x="34" y="27"/>
                  </a:cubicBezTo>
                  <a:cubicBezTo>
                    <a:pt x="22" y="45"/>
                    <a:pt x="5" y="37"/>
                    <a:pt x="0" y="20"/>
                  </a:cubicBezTo>
                  <a:cubicBezTo>
                    <a:pt x="4" y="6"/>
                    <a:pt x="4" y="6"/>
                    <a:pt x="4" y="6"/>
                  </a:cubicBezTo>
                  <a:lnTo>
                    <a:pt x="18" y="0"/>
                  </a:lnTo>
                  <a:close/>
                </a:path>
              </a:pathLst>
            </a:custGeom>
            <a:solidFill>
              <a:srgbClr val="FBBF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850">
              <a:extLst>
                <a:ext uri="{FF2B5EF4-FFF2-40B4-BE49-F238E27FC236}">
                  <a16:creationId xmlns:a16="http://schemas.microsoft.com/office/drawing/2014/main" id="{0DBEFC19-1213-498C-9685-1AEB4405C112}"/>
                </a:ext>
              </a:extLst>
            </p:cNvPr>
            <p:cNvSpPr/>
            <p:nvPr/>
          </p:nvSpPr>
          <p:spPr bwMode="auto">
            <a:xfrm rot="964014">
              <a:off x="9026652" y="1679823"/>
              <a:ext cx="129340" cy="121063"/>
            </a:xfrm>
            <a:custGeom>
              <a:avLst/>
              <a:gdLst>
                <a:gd name="T0" fmla="*/ 21 w 25"/>
                <a:gd name="T1" fmla="*/ 22 h 23"/>
                <a:gd name="T2" fmla="*/ 1 w 25"/>
                <a:gd name="T3" fmla="*/ 4 h 23"/>
                <a:gd name="T4" fmla="*/ 1 w 25"/>
                <a:gd name="T5" fmla="*/ 1 h 23"/>
                <a:gd name="T6" fmla="*/ 1 w 25"/>
                <a:gd name="T7" fmla="*/ 1 h 23"/>
                <a:gd name="T8" fmla="*/ 4 w 25"/>
                <a:gd name="T9" fmla="*/ 1 h 23"/>
                <a:gd name="T10" fmla="*/ 4 w 25"/>
                <a:gd name="T11" fmla="*/ 1 h 23"/>
                <a:gd name="T12" fmla="*/ 24 w 25"/>
                <a:gd name="T13" fmla="*/ 19 h 23"/>
                <a:gd name="T14" fmla="*/ 24 w 25"/>
                <a:gd name="T15" fmla="*/ 22 h 23"/>
                <a:gd name="T16" fmla="*/ 24 w 25"/>
                <a:gd name="T17" fmla="*/ 22 h 23"/>
                <a:gd name="T18" fmla="*/ 23 w 25"/>
                <a:gd name="T19" fmla="*/ 23 h 23"/>
                <a:gd name="T20" fmla="*/ 23 w 25"/>
                <a:gd name="T21" fmla="*/ 23 h 23"/>
                <a:gd name="T22" fmla="*/ 21 w 25"/>
                <a:gd name="T2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21" y="22"/>
                  </a:moveTo>
                  <a:cubicBezTo>
                    <a:pt x="1" y="4"/>
                    <a:pt x="1" y="4"/>
                    <a:pt x="1" y="4"/>
                  </a:cubicBezTo>
                  <a:cubicBezTo>
                    <a:pt x="0" y="3"/>
                    <a:pt x="0" y="2"/>
                    <a:pt x="1" y="1"/>
                  </a:cubicBezTo>
                  <a:cubicBezTo>
                    <a:pt x="1" y="1"/>
                    <a:pt x="1" y="1"/>
                    <a:pt x="1" y="1"/>
                  </a:cubicBezTo>
                  <a:cubicBezTo>
                    <a:pt x="2" y="0"/>
                    <a:pt x="3" y="0"/>
                    <a:pt x="4" y="1"/>
                  </a:cubicBezTo>
                  <a:cubicBezTo>
                    <a:pt x="4" y="1"/>
                    <a:pt x="4" y="1"/>
                    <a:pt x="4" y="1"/>
                  </a:cubicBezTo>
                  <a:cubicBezTo>
                    <a:pt x="24" y="19"/>
                    <a:pt x="24" y="19"/>
                    <a:pt x="24" y="19"/>
                  </a:cubicBezTo>
                  <a:cubicBezTo>
                    <a:pt x="25" y="20"/>
                    <a:pt x="25" y="22"/>
                    <a:pt x="24" y="22"/>
                  </a:cubicBezTo>
                  <a:cubicBezTo>
                    <a:pt x="24" y="22"/>
                    <a:pt x="24" y="22"/>
                    <a:pt x="24" y="22"/>
                  </a:cubicBezTo>
                  <a:cubicBezTo>
                    <a:pt x="24" y="23"/>
                    <a:pt x="23" y="23"/>
                    <a:pt x="23" y="23"/>
                  </a:cubicBezTo>
                  <a:cubicBezTo>
                    <a:pt x="23" y="23"/>
                    <a:pt x="23" y="23"/>
                    <a:pt x="23" y="23"/>
                  </a:cubicBezTo>
                  <a:cubicBezTo>
                    <a:pt x="22" y="23"/>
                    <a:pt x="22" y="23"/>
                    <a:pt x="21" y="22"/>
                  </a:cubicBezTo>
                  <a:close/>
                </a:path>
              </a:pathLst>
            </a:custGeom>
            <a:solidFill>
              <a:srgbClr val="DD93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851">
              <a:extLst>
                <a:ext uri="{FF2B5EF4-FFF2-40B4-BE49-F238E27FC236}">
                  <a16:creationId xmlns:a16="http://schemas.microsoft.com/office/drawing/2014/main" id="{E215AE9C-7F9E-4287-8691-7B48387AD511}"/>
                </a:ext>
              </a:extLst>
            </p:cNvPr>
            <p:cNvSpPr>
              <a:spLocks noEditPoints="1"/>
            </p:cNvSpPr>
            <p:nvPr/>
          </p:nvSpPr>
          <p:spPr bwMode="auto">
            <a:xfrm rot="964014">
              <a:off x="8973046" y="1617681"/>
              <a:ext cx="212644" cy="217466"/>
            </a:xfrm>
            <a:custGeom>
              <a:avLst/>
              <a:gdLst>
                <a:gd name="T0" fmla="*/ 21 w 41"/>
                <a:gd name="T1" fmla="*/ 41 h 41"/>
                <a:gd name="T2" fmla="*/ 0 w 41"/>
                <a:gd name="T3" fmla="*/ 23 h 41"/>
                <a:gd name="T4" fmla="*/ 0 w 41"/>
                <a:gd name="T5" fmla="*/ 23 h 41"/>
                <a:gd name="T6" fmla="*/ 0 w 41"/>
                <a:gd name="T7" fmla="*/ 22 h 41"/>
                <a:gd name="T8" fmla="*/ 4 w 41"/>
                <a:gd name="T9" fmla="*/ 7 h 41"/>
                <a:gd name="T10" fmla="*/ 5 w 41"/>
                <a:gd name="T11" fmla="*/ 6 h 41"/>
                <a:gd name="T12" fmla="*/ 5 w 41"/>
                <a:gd name="T13" fmla="*/ 6 h 41"/>
                <a:gd name="T14" fmla="*/ 20 w 41"/>
                <a:gd name="T15" fmla="*/ 0 h 41"/>
                <a:gd name="T16" fmla="*/ 21 w 41"/>
                <a:gd name="T17" fmla="*/ 0 h 41"/>
                <a:gd name="T18" fmla="*/ 21 w 41"/>
                <a:gd name="T19" fmla="*/ 0 h 41"/>
                <a:gd name="T20" fmla="*/ 41 w 41"/>
                <a:gd name="T21" fmla="*/ 21 h 41"/>
                <a:gd name="T22" fmla="*/ 41 w 41"/>
                <a:gd name="T23" fmla="*/ 21 h 41"/>
                <a:gd name="T24" fmla="*/ 38 w 41"/>
                <a:gd name="T25" fmla="*/ 30 h 41"/>
                <a:gd name="T26" fmla="*/ 38 w 41"/>
                <a:gd name="T27" fmla="*/ 30 h 41"/>
                <a:gd name="T28" fmla="*/ 21 w 41"/>
                <a:gd name="T29" fmla="*/ 41 h 41"/>
                <a:gd name="T30" fmla="*/ 21 w 41"/>
                <a:gd name="T31" fmla="*/ 41 h 41"/>
                <a:gd name="T32" fmla="*/ 21 w 41"/>
                <a:gd name="T33" fmla="*/ 41 h 41"/>
                <a:gd name="T34" fmla="*/ 21 w 41"/>
                <a:gd name="T35" fmla="*/ 37 h 41"/>
                <a:gd name="T36" fmla="*/ 35 w 41"/>
                <a:gd name="T37" fmla="*/ 28 h 41"/>
                <a:gd name="T38" fmla="*/ 35 w 41"/>
                <a:gd name="T39" fmla="*/ 28 h 41"/>
                <a:gd name="T40" fmla="*/ 37 w 41"/>
                <a:gd name="T41" fmla="*/ 21 h 41"/>
                <a:gd name="T42" fmla="*/ 37 w 41"/>
                <a:gd name="T43" fmla="*/ 21 h 41"/>
                <a:gd name="T44" fmla="*/ 29 w 41"/>
                <a:gd name="T45" fmla="*/ 8 h 41"/>
                <a:gd name="T46" fmla="*/ 29 w 41"/>
                <a:gd name="T47" fmla="*/ 8 h 41"/>
                <a:gd name="T48" fmla="*/ 20 w 41"/>
                <a:gd name="T49" fmla="*/ 4 h 41"/>
                <a:gd name="T50" fmla="*/ 20 w 41"/>
                <a:gd name="T51" fmla="*/ 4 h 41"/>
                <a:gd name="T52" fmla="*/ 8 w 41"/>
                <a:gd name="T53" fmla="*/ 9 h 41"/>
                <a:gd name="T54" fmla="*/ 4 w 41"/>
                <a:gd name="T55" fmla="*/ 22 h 41"/>
                <a:gd name="T56" fmla="*/ 21 w 41"/>
                <a:gd name="T5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21" y="41"/>
                  </a:moveTo>
                  <a:cubicBezTo>
                    <a:pt x="12" y="41"/>
                    <a:pt x="4" y="33"/>
                    <a:pt x="0" y="23"/>
                  </a:cubicBezTo>
                  <a:cubicBezTo>
                    <a:pt x="0" y="23"/>
                    <a:pt x="0" y="23"/>
                    <a:pt x="0" y="23"/>
                  </a:cubicBezTo>
                  <a:cubicBezTo>
                    <a:pt x="0" y="22"/>
                    <a:pt x="0" y="22"/>
                    <a:pt x="0" y="22"/>
                  </a:cubicBezTo>
                  <a:cubicBezTo>
                    <a:pt x="4" y="7"/>
                    <a:pt x="4" y="7"/>
                    <a:pt x="4" y="7"/>
                  </a:cubicBezTo>
                  <a:cubicBezTo>
                    <a:pt x="4" y="7"/>
                    <a:pt x="5" y="6"/>
                    <a:pt x="5" y="6"/>
                  </a:cubicBezTo>
                  <a:cubicBezTo>
                    <a:pt x="5" y="6"/>
                    <a:pt x="5" y="6"/>
                    <a:pt x="5" y="6"/>
                  </a:cubicBezTo>
                  <a:cubicBezTo>
                    <a:pt x="20" y="0"/>
                    <a:pt x="20" y="0"/>
                    <a:pt x="20" y="0"/>
                  </a:cubicBezTo>
                  <a:cubicBezTo>
                    <a:pt x="20" y="0"/>
                    <a:pt x="20" y="0"/>
                    <a:pt x="21" y="0"/>
                  </a:cubicBezTo>
                  <a:cubicBezTo>
                    <a:pt x="21" y="0"/>
                    <a:pt x="21" y="0"/>
                    <a:pt x="21" y="0"/>
                  </a:cubicBezTo>
                  <a:cubicBezTo>
                    <a:pt x="21" y="0"/>
                    <a:pt x="41" y="6"/>
                    <a:pt x="41" y="21"/>
                  </a:cubicBezTo>
                  <a:cubicBezTo>
                    <a:pt x="41" y="21"/>
                    <a:pt x="41" y="21"/>
                    <a:pt x="41" y="21"/>
                  </a:cubicBezTo>
                  <a:cubicBezTo>
                    <a:pt x="41" y="24"/>
                    <a:pt x="40" y="27"/>
                    <a:pt x="38" y="30"/>
                  </a:cubicBezTo>
                  <a:cubicBezTo>
                    <a:pt x="38" y="30"/>
                    <a:pt x="38" y="30"/>
                    <a:pt x="38" y="30"/>
                  </a:cubicBezTo>
                  <a:cubicBezTo>
                    <a:pt x="33" y="38"/>
                    <a:pt x="27" y="41"/>
                    <a:pt x="21" y="41"/>
                  </a:cubicBezTo>
                  <a:cubicBezTo>
                    <a:pt x="21" y="41"/>
                    <a:pt x="21" y="41"/>
                    <a:pt x="21" y="41"/>
                  </a:cubicBezTo>
                  <a:cubicBezTo>
                    <a:pt x="21" y="41"/>
                    <a:pt x="21" y="41"/>
                    <a:pt x="21" y="41"/>
                  </a:cubicBezTo>
                  <a:close/>
                  <a:moveTo>
                    <a:pt x="21" y="37"/>
                  </a:moveTo>
                  <a:cubicBezTo>
                    <a:pt x="25" y="37"/>
                    <a:pt x="30" y="35"/>
                    <a:pt x="35" y="28"/>
                  </a:cubicBezTo>
                  <a:cubicBezTo>
                    <a:pt x="35" y="28"/>
                    <a:pt x="35" y="28"/>
                    <a:pt x="35" y="28"/>
                  </a:cubicBezTo>
                  <a:cubicBezTo>
                    <a:pt x="36" y="25"/>
                    <a:pt x="37" y="23"/>
                    <a:pt x="37" y="21"/>
                  </a:cubicBezTo>
                  <a:cubicBezTo>
                    <a:pt x="37" y="21"/>
                    <a:pt x="37" y="21"/>
                    <a:pt x="37" y="21"/>
                  </a:cubicBezTo>
                  <a:cubicBezTo>
                    <a:pt x="37" y="16"/>
                    <a:pt x="33" y="11"/>
                    <a:pt x="29" y="8"/>
                  </a:cubicBezTo>
                  <a:cubicBezTo>
                    <a:pt x="29" y="8"/>
                    <a:pt x="29" y="8"/>
                    <a:pt x="29" y="8"/>
                  </a:cubicBezTo>
                  <a:cubicBezTo>
                    <a:pt x="25" y="6"/>
                    <a:pt x="22" y="5"/>
                    <a:pt x="20" y="4"/>
                  </a:cubicBezTo>
                  <a:cubicBezTo>
                    <a:pt x="20" y="4"/>
                    <a:pt x="20" y="4"/>
                    <a:pt x="20" y="4"/>
                  </a:cubicBezTo>
                  <a:cubicBezTo>
                    <a:pt x="8" y="9"/>
                    <a:pt x="8" y="9"/>
                    <a:pt x="8" y="9"/>
                  </a:cubicBezTo>
                  <a:cubicBezTo>
                    <a:pt x="4" y="22"/>
                    <a:pt x="4" y="22"/>
                    <a:pt x="4" y="22"/>
                  </a:cubicBezTo>
                  <a:cubicBezTo>
                    <a:pt x="7" y="31"/>
                    <a:pt x="14" y="37"/>
                    <a:pt x="21" y="37"/>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852">
              <a:extLst>
                <a:ext uri="{FF2B5EF4-FFF2-40B4-BE49-F238E27FC236}">
                  <a16:creationId xmlns:a16="http://schemas.microsoft.com/office/drawing/2014/main" id="{A8804092-979D-485A-8D0C-45FCC9F1B487}"/>
                </a:ext>
              </a:extLst>
            </p:cNvPr>
            <p:cNvSpPr/>
            <p:nvPr/>
          </p:nvSpPr>
          <p:spPr bwMode="auto">
            <a:xfrm rot="964014">
              <a:off x="9094992" y="1436604"/>
              <a:ext cx="212644" cy="255579"/>
            </a:xfrm>
            <a:custGeom>
              <a:avLst/>
              <a:gdLst>
                <a:gd name="T0" fmla="*/ 6 w 41"/>
                <a:gd name="T1" fmla="*/ 13 h 48"/>
                <a:gd name="T2" fmla="*/ 37 w 41"/>
                <a:gd name="T3" fmla="*/ 21 h 48"/>
                <a:gd name="T4" fmla="*/ 8 w 41"/>
                <a:gd name="T5" fmla="*/ 40 h 48"/>
                <a:gd name="T6" fmla="*/ 0 w 41"/>
                <a:gd name="T7" fmla="*/ 27 h 48"/>
                <a:gd name="T8" fmla="*/ 6 w 41"/>
                <a:gd name="T9" fmla="*/ 13 h 48"/>
              </a:gdLst>
              <a:ahLst/>
              <a:cxnLst>
                <a:cxn ang="0">
                  <a:pos x="T0" y="T1"/>
                </a:cxn>
                <a:cxn ang="0">
                  <a:pos x="T2" y="T3"/>
                </a:cxn>
                <a:cxn ang="0">
                  <a:pos x="T4" y="T5"/>
                </a:cxn>
                <a:cxn ang="0">
                  <a:pos x="T6" y="T7"/>
                </a:cxn>
                <a:cxn ang="0">
                  <a:pos x="T8" y="T9"/>
                </a:cxn>
              </a:cxnLst>
              <a:rect l="0" t="0" r="r" b="b"/>
              <a:pathLst>
                <a:path w="41" h="48">
                  <a:moveTo>
                    <a:pt x="6" y="13"/>
                  </a:moveTo>
                  <a:cubicBezTo>
                    <a:pt x="6" y="13"/>
                    <a:pt x="32" y="0"/>
                    <a:pt x="37" y="21"/>
                  </a:cubicBezTo>
                  <a:cubicBezTo>
                    <a:pt x="41" y="42"/>
                    <a:pt x="23" y="48"/>
                    <a:pt x="8" y="40"/>
                  </a:cubicBezTo>
                  <a:cubicBezTo>
                    <a:pt x="0" y="27"/>
                    <a:pt x="0" y="27"/>
                    <a:pt x="0" y="27"/>
                  </a:cubicBezTo>
                  <a:lnTo>
                    <a:pt x="6" y="13"/>
                  </a:lnTo>
                  <a:close/>
                </a:path>
              </a:pathLst>
            </a:custGeom>
            <a:solidFill>
              <a:srgbClr val="FFD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853">
              <a:extLst>
                <a:ext uri="{FF2B5EF4-FFF2-40B4-BE49-F238E27FC236}">
                  <a16:creationId xmlns:a16="http://schemas.microsoft.com/office/drawing/2014/main" id="{8C7EA075-D8D0-42DA-8810-066709182640}"/>
                </a:ext>
              </a:extLst>
            </p:cNvPr>
            <p:cNvSpPr/>
            <p:nvPr/>
          </p:nvSpPr>
          <p:spPr bwMode="auto">
            <a:xfrm rot="964014">
              <a:off x="9127115" y="1562896"/>
              <a:ext cx="166607" cy="26903"/>
            </a:xfrm>
            <a:custGeom>
              <a:avLst/>
              <a:gdLst>
                <a:gd name="T0" fmla="*/ 0 w 32"/>
                <a:gd name="T1" fmla="*/ 3 h 5"/>
                <a:gd name="T2" fmla="*/ 2 w 32"/>
                <a:gd name="T3" fmla="*/ 1 h 5"/>
                <a:gd name="T4" fmla="*/ 2 w 32"/>
                <a:gd name="T5" fmla="*/ 1 h 5"/>
                <a:gd name="T6" fmla="*/ 30 w 32"/>
                <a:gd name="T7" fmla="*/ 0 h 5"/>
                <a:gd name="T8" fmla="*/ 32 w 32"/>
                <a:gd name="T9" fmla="*/ 1 h 5"/>
                <a:gd name="T10" fmla="*/ 32 w 32"/>
                <a:gd name="T11" fmla="*/ 1 h 5"/>
                <a:gd name="T12" fmla="*/ 30 w 32"/>
                <a:gd name="T13" fmla="*/ 4 h 5"/>
                <a:gd name="T14" fmla="*/ 30 w 32"/>
                <a:gd name="T15" fmla="*/ 4 h 5"/>
                <a:gd name="T16" fmla="*/ 2 w 32"/>
                <a:gd name="T17" fmla="*/ 5 h 5"/>
                <a:gd name="T18" fmla="*/ 2 w 32"/>
                <a:gd name="T19" fmla="*/ 5 h 5"/>
                <a:gd name="T20" fmla="*/ 2 w 32"/>
                <a:gd name="T21" fmla="*/ 5 h 5"/>
                <a:gd name="T22" fmla="*/ 0 w 32"/>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
                  <a:moveTo>
                    <a:pt x="0" y="3"/>
                  </a:moveTo>
                  <a:cubicBezTo>
                    <a:pt x="0" y="2"/>
                    <a:pt x="1" y="1"/>
                    <a:pt x="2" y="1"/>
                  </a:cubicBezTo>
                  <a:cubicBezTo>
                    <a:pt x="2" y="1"/>
                    <a:pt x="2" y="1"/>
                    <a:pt x="2" y="1"/>
                  </a:cubicBezTo>
                  <a:cubicBezTo>
                    <a:pt x="30" y="0"/>
                    <a:pt x="30" y="0"/>
                    <a:pt x="30" y="0"/>
                  </a:cubicBezTo>
                  <a:cubicBezTo>
                    <a:pt x="31" y="0"/>
                    <a:pt x="32" y="0"/>
                    <a:pt x="32" y="1"/>
                  </a:cubicBezTo>
                  <a:cubicBezTo>
                    <a:pt x="32" y="1"/>
                    <a:pt x="32" y="1"/>
                    <a:pt x="32" y="1"/>
                  </a:cubicBezTo>
                  <a:cubicBezTo>
                    <a:pt x="32" y="3"/>
                    <a:pt x="31" y="4"/>
                    <a:pt x="30" y="4"/>
                  </a:cubicBezTo>
                  <a:cubicBezTo>
                    <a:pt x="30" y="4"/>
                    <a:pt x="30" y="4"/>
                    <a:pt x="30" y="4"/>
                  </a:cubicBezTo>
                  <a:cubicBezTo>
                    <a:pt x="2" y="5"/>
                    <a:pt x="2" y="5"/>
                    <a:pt x="2" y="5"/>
                  </a:cubicBezTo>
                  <a:cubicBezTo>
                    <a:pt x="2" y="5"/>
                    <a:pt x="2" y="5"/>
                    <a:pt x="2" y="5"/>
                  </a:cubicBezTo>
                  <a:cubicBezTo>
                    <a:pt x="2" y="5"/>
                    <a:pt x="2" y="5"/>
                    <a:pt x="2" y="5"/>
                  </a:cubicBezTo>
                  <a:cubicBezTo>
                    <a:pt x="1" y="5"/>
                    <a:pt x="0" y="4"/>
                    <a:pt x="0" y="3"/>
                  </a:cubicBezTo>
                  <a:close/>
                </a:path>
              </a:pathLst>
            </a:custGeom>
            <a:solidFill>
              <a:srgbClr val="F7B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854">
              <a:extLst>
                <a:ext uri="{FF2B5EF4-FFF2-40B4-BE49-F238E27FC236}">
                  <a16:creationId xmlns:a16="http://schemas.microsoft.com/office/drawing/2014/main" id="{24CDAB0C-B428-4222-A259-FB1826DC2045}"/>
                </a:ext>
              </a:extLst>
            </p:cNvPr>
            <p:cNvSpPr>
              <a:spLocks noEditPoints="1"/>
            </p:cNvSpPr>
            <p:nvPr/>
          </p:nvSpPr>
          <p:spPr bwMode="auto">
            <a:xfrm rot="964014">
              <a:off x="9081357" y="1471245"/>
              <a:ext cx="212644" cy="201772"/>
            </a:xfrm>
            <a:custGeom>
              <a:avLst/>
              <a:gdLst>
                <a:gd name="T0" fmla="*/ 9 w 41"/>
                <a:gd name="T1" fmla="*/ 34 h 38"/>
                <a:gd name="T2" fmla="*/ 8 w 41"/>
                <a:gd name="T3" fmla="*/ 34 h 38"/>
                <a:gd name="T4" fmla="*/ 0 w 41"/>
                <a:gd name="T5" fmla="*/ 21 h 38"/>
                <a:gd name="T6" fmla="*/ 0 w 41"/>
                <a:gd name="T7" fmla="*/ 19 h 38"/>
                <a:gd name="T8" fmla="*/ 0 w 41"/>
                <a:gd name="T9" fmla="*/ 19 h 38"/>
                <a:gd name="T10" fmla="*/ 6 w 41"/>
                <a:gd name="T11" fmla="*/ 5 h 38"/>
                <a:gd name="T12" fmla="*/ 7 w 41"/>
                <a:gd name="T13" fmla="*/ 4 h 38"/>
                <a:gd name="T14" fmla="*/ 7 w 41"/>
                <a:gd name="T15" fmla="*/ 4 h 38"/>
                <a:gd name="T16" fmla="*/ 24 w 41"/>
                <a:gd name="T17" fmla="*/ 0 h 38"/>
                <a:gd name="T18" fmla="*/ 24 w 41"/>
                <a:gd name="T19" fmla="*/ 0 h 38"/>
                <a:gd name="T20" fmla="*/ 41 w 41"/>
                <a:gd name="T21" fmla="*/ 13 h 38"/>
                <a:gd name="T22" fmla="*/ 41 w 41"/>
                <a:gd name="T23" fmla="*/ 13 h 38"/>
                <a:gd name="T24" fmla="*/ 41 w 41"/>
                <a:gd name="T25" fmla="*/ 20 h 38"/>
                <a:gd name="T26" fmla="*/ 41 w 41"/>
                <a:gd name="T27" fmla="*/ 20 h 38"/>
                <a:gd name="T28" fmla="*/ 36 w 41"/>
                <a:gd name="T29" fmla="*/ 34 h 38"/>
                <a:gd name="T30" fmla="*/ 36 w 41"/>
                <a:gd name="T31" fmla="*/ 34 h 38"/>
                <a:gd name="T32" fmla="*/ 23 w 41"/>
                <a:gd name="T33" fmla="*/ 38 h 38"/>
                <a:gd name="T34" fmla="*/ 23 w 41"/>
                <a:gd name="T35" fmla="*/ 38 h 38"/>
                <a:gd name="T36" fmla="*/ 9 w 41"/>
                <a:gd name="T37" fmla="*/ 34 h 38"/>
                <a:gd name="T38" fmla="*/ 23 w 41"/>
                <a:gd name="T39" fmla="*/ 34 h 38"/>
                <a:gd name="T40" fmla="*/ 37 w 41"/>
                <a:gd name="T41" fmla="*/ 20 h 38"/>
                <a:gd name="T42" fmla="*/ 37 w 41"/>
                <a:gd name="T43" fmla="*/ 20 h 38"/>
                <a:gd name="T44" fmla="*/ 37 w 41"/>
                <a:gd name="T45" fmla="*/ 14 h 38"/>
                <a:gd name="T46" fmla="*/ 37 w 41"/>
                <a:gd name="T47" fmla="*/ 14 h 38"/>
                <a:gd name="T48" fmla="*/ 24 w 41"/>
                <a:gd name="T49" fmla="*/ 4 h 38"/>
                <a:gd name="T50" fmla="*/ 24 w 41"/>
                <a:gd name="T51" fmla="*/ 4 h 38"/>
                <a:gd name="T52" fmla="*/ 10 w 41"/>
                <a:gd name="T53" fmla="*/ 7 h 38"/>
                <a:gd name="T54" fmla="*/ 10 w 41"/>
                <a:gd name="T55" fmla="*/ 7 h 38"/>
                <a:gd name="T56" fmla="*/ 4 w 41"/>
                <a:gd name="T57" fmla="*/ 20 h 38"/>
                <a:gd name="T58" fmla="*/ 11 w 41"/>
                <a:gd name="T59" fmla="*/ 31 h 38"/>
                <a:gd name="T60" fmla="*/ 23 w 41"/>
                <a:gd name="T6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38">
                  <a:moveTo>
                    <a:pt x="9" y="34"/>
                  </a:moveTo>
                  <a:cubicBezTo>
                    <a:pt x="8" y="34"/>
                    <a:pt x="8" y="34"/>
                    <a:pt x="8" y="34"/>
                  </a:cubicBezTo>
                  <a:cubicBezTo>
                    <a:pt x="0" y="21"/>
                    <a:pt x="0" y="21"/>
                    <a:pt x="0" y="21"/>
                  </a:cubicBezTo>
                  <a:cubicBezTo>
                    <a:pt x="0" y="21"/>
                    <a:pt x="0" y="20"/>
                    <a:pt x="0" y="19"/>
                  </a:cubicBezTo>
                  <a:cubicBezTo>
                    <a:pt x="0" y="19"/>
                    <a:pt x="0" y="19"/>
                    <a:pt x="0" y="19"/>
                  </a:cubicBezTo>
                  <a:cubicBezTo>
                    <a:pt x="6" y="5"/>
                    <a:pt x="6" y="5"/>
                    <a:pt x="6" y="5"/>
                  </a:cubicBezTo>
                  <a:cubicBezTo>
                    <a:pt x="6" y="5"/>
                    <a:pt x="7" y="4"/>
                    <a:pt x="7" y="4"/>
                  </a:cubicBezTo>
                  <a:cubicBezTo>
                    <a:pt x="7" y="4"/>
                    <a:pt x="7" y="4"/>
                    <a:pt x="7" y="4"/>
                  </a:cubicBezTo>
                  <a:cubicBezTo>
                    <a:pt x="7" y="4"/>
                    <a:pt x="16" y="0"/>
                    <a:pt x="24" y="0"/>
                  </a:cubicBezTo>
                  <a:cubicBezTo>
                    <a:pt x="24" y="0"/>
                    <a:pt x="24" y="0"/>
                    <a:pt x="24" y="0"/>
                  </a:cubicBezTo>
                  <a:cubicBezTo>
                    <a:pt x="31" y="0"/>
                    <a:pt x="39" y="3"/>
                    <a:pt x="41" y="13"/>
                  </a:cubicBezTo>
                  <a:cubicBezTo>
                    <a:pt x="41" y="13"/>
                    <a:pt x="41" y="13"/>
                    <a:pt x="41" y="13"/>
                  </a:cubicBezTo>
                  <a:cubicBezTo>
                    <a:pt x="41" y="16"/>
                    <a:pt x="41" y="18"/>
                    <a:pt x="41" y="20"/>
                  </a:cubicBezTo>
                  <a:cubicBezTo>
                    <a:pt x="41" y="20"/>
                    <a:pt x="41" y="20"/>
                    <a:pt x="41" y="20"/>
                  </a:cubicBezTo>
                  <a:cubicBezTo>
                    <a:pt x="41" y="26"/>
                    <a:pt x="39" y="30"/>
                    <a:pt x="36" y="34"/>
                  </a:cubicBezTo>
                  <a:cubicBezTo>
                    <a:pt x="36" y="34"/>
                    <a:pt x="36" y="34"/>
                    <a:pt x="36" y="34"/>
                  </a:cubicBezTo>
                  <a:cubicBezTo>
                    <a:pt x="32" y="37"/>
                    <a:pt x="28" y="38"/>
                    <a:pt x="23" y="38"/>
                  </a:cubicBezTo>
                  <a:cubicBezTo>
                    <a:pt x="23" y="38"/>
                    <a:pt x="23" y="38"/>
                    <a:pt x="23" y="38"/>
                  </a:cubicBezTo>
                  <a:cubicBezTo>
                    <a:pt x="18" y="38"/>
                    <a:pt x="13" y="37"/>
                    <a:pt x="9" y="34"/>
                  </a:cubicBezTo>
                  <a:close/>
                  <a:moveTo>
                    <a:pt x="23" y="34"/>
                  </a:moveTo>
                  <a:cubicBezTo>
                    <a:pt x="31" y="34"/>
                    <a:pt x="37" y="30"/>
                    <a:pt x="37" y="20"/>
                  </a:cubicBezTo>
                  <a:cubicBezTo>
                    <a:pt x="37" y="20"/>
                    <a:pt x="37" y="20"/>
                    <a:pt x="37" y="20"/>
                  </a:cubicBezTo>
                  <a:cubicBezTo>
                    <a:pt x="37" y="18"/>
                    <a:pt x="37" y="16"/>
                    <a:pt x="37" y="14"/>
                  </a:cubicBezTo>
                  <a:cubicBezTo>
                    <a:pt x="37" y="14"/>
                    <a:pt x="37" y="14"/>
                    <a:pt x="37" y="14"/>
                  </a:cubicBezTo>
                  <a:cubicBezTo>
                    <a:pt x="35" y="6"/>
                    <a:pt x="30" y="4"/>
                    <a:pt x="24" y="4"/>
                  </a:cubicBezTo>
                  <a:cubicBezTo>
                    <a:pt x="24" y="4"/>
                    <a:pt x="24" y="4"/>
                    <a:pt x="24" y="4"/>
                  </a:cubicBezTo>
                  <a:cubicBezTo>
                    <a:pt x="18" y="4"/>
                    <a:pt x="12" y="6"/>
                    <a:pt x="10" y="7"/>
                  </a:cubicBezTo>
                  <a:cubicBezTo>
                    <a:pt x="10" y="7"/>
                    <a:pt x="10" y="7"/>
                    <a:pt x="10" y="7"/>
                  </a:cubicBezTo>
                  <a:cubicBezTo>
                    <a:pt x="4" y="20"/>
                    <a:pt x="4" y="20"/>
                    <a:pt x="4" y="20"/>
                  </a:cubicBezTo>
                  <a:cubicBezTo>
                    <a:pt x="11" y="31"/>
                    <a:pt x="11" y="31"/>
                    <a:pt x="11" y="31"/>
                  </a:cubicBezTo>
                  <a:cubicBezTo>
                    <a:pt x="15" y="33"/>
                    <a:pt x="19" y="34"/>
                    <a:pt x="23" y="34"/>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855">
              <a:extLst>
                <a:ext uri="{FF2B5EF4-FFF2-40B4-BE49-F238E27FC236}">
                  <a16:creationId xmlns:a16="http://schemas.microsoft.com/office/drawing/2014/main" id="{22D59DDC-2778-45A1-B64D-1A9ED3D71888}"/>
                </a:ext>
              </a:extLst>
            </p:cNvPr>
            <p:cNvSpPr/>
            <p:nvPr/>
          </p:nvSpPr>
          <p:spPr bwMode="auto">
            <a:xfrm rot="964014">
              <a:off x="8974454" y="1489694"/>
              <a:ext cx="140301" cy="152451"/>
            </a:xfrm>
            <a:custGeom>
              <a:avLst/>
              <a:gdLst>
                <a:gd name="T0" fmla="*/ 33 w 64"/>
                <a:gd name="T1" fmla="*/ 0 h 68"/>
                <a:gd name="T2" fmla="*/ 0 w 64"/>
                <a:gd name="T3" fmla="*/ 40 h 68"/>
                <a:gd name="T4" fmla="*/ 28 w 64"/>
                <a:gd name="T5" fmla="*/ 68 h 68"/>
                <a:gd name="T6" fmla="*/ 64 w 64"/>
                <a:gd name="T7" fmla="*/ 26 h 68"/>
                <a:gd name="T8" fmla="*/ 33 w 64"/>
                <a:gd name="T9" fmla="*/ 0 h 68"/>
              </a:gdLst>
              <a:ahLst/>
              <a:cxnLst>
                <a:cxn ang="0">
                  <a:pos x="T0" y="T1"/>
                </a:cxn>
                <a:cxn ang="0">
                  <a:pos x="T2" y="T3"/>
                </a:cxn>
                <a:cxn ang="0">
                  <a:pos x="T4" y="T5"/>
                </a:cxn>
                <a:cxn ang="0">
                  <a:pos x="T6" y="T7"/>
                </a:cxn>
                <a:cxn ang="0">
                  <a:pos x="T8" y="T9"/>
                </a:cxn>
              </a:cxnLst>
              <a:rect l="0" t="0" r="r" b="b"/>
              <a:pathLst>
                <a:path w="64" h="68">
                  <a:moveTo>
                    <a:pt x="33" y="0"/>
                  </a:moveTo>
                  <a:lnTo>
                    <a:pt x="0" y="40"/>
                  </a:lnTo>
                  <a:lnTo>
                    <a:pt x="28" y="68"/>
                  </a:lnTo>
                  <a:lnTo>
                    <a:pt x="64" y="26"/>
                  </a:lnTo>
                  <a:lnTo>
                    <a:pt x="33"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856">
              <a:extLst>
                <a:ext uri="{FF2B5EF4-FFF2-40B4-BE49-F238E27FC236}">
                  <a16:creationId xmlns:a16="http://schemas.microsoft.com/office/drawing/2014/main" id="{CF8BAB9E-7345-4026-BA41-396835B4C3EC}"/>
                </a:ext>
              </a:extLst>
            </p:cNvPr>
            <p:cNvSpPr/>
            <p:nvPr/>
          </p:nvSpPr>
          <p:spPr bwMode="auto">
            <a:xfrm rot="964014">
              <a:off x="9020164" y="1558148"/>
              <a:ext cx="105225" cy="136757"/>
            </a:xfrm>
            <a:custGeom>
              <a:avLst/>
              <a:gdLst>
                <a:gd name="T0" fmla="*/ 0 w 20"/>
                <a:gd name="T1" fmla="*/ 18 h 26"/>
                <a:gd name="T2" fmla="*/ 9 w 20"/>
                <a:gd name="T3" fmla="*/ 26 h 26"/>
                <a:gd name="T4" fmla="*/ 20 w 20"/>
                <a:gd name="T5" fmla="*/ 5 h 26"/>
                <a:gd name="T6" fmla="*/ 15 w 20"/>
                <a:gd name="T7" fmla="*/ 0 h 26"/>
                <a:gd name="T8" fmla="*/ 0 w 20"/>
                <a:gd name="T9" fmla="*/ 18 h 26"/>
              </a:gdLst>
              <a:ahLst/>
              <a:cxnLst>
                <a:cxn ang="0">
                  <a:pos x="T0" y="T1"/>
                </a:cxn>
                <a:cxn ang="0">
                  <a:pos x="T2" y="T3"/>
                </a:cxn>
                <a:cxn ang="0">
                  <a:pos x="T4" y="T5"/>
                </a:cxn>
                <a:cxn ang="0">
                  <a:pos x="T6" y="T7"/>
                </a:cxn>
                <a:cxn ang="0">
                  <a:pos x="T8" y="T9"/>
                </a:cxn>
              </a:cxnLst>
              <a:rect l="0" t="0" r="r" b="b"/>
              <a:pathLst>
                <a:path w="20" h="26">
                  <a:moveTo>
                    <a:pt x="0" y="18"/>
                  </a:moveTo>
                  <a:cubicBezTo>
                    <a:pt x="9" y="26"/>
                    <a:pt x="9" y="26"/>
                    <a:pt x="9" y="26"/>
                  </a:cubicBezTo>
                  <a:cubicBezTo>
                    <a:pt x="15" y="20"/>
                    <a:pt x="18" y="13"/>
                    <a:pt x="20" y="5"/>
                  </a:cubicBezTo>
                  <a:cubicBezTo>
                    <a:pt x="15" y="0"/>
                    <a:pt x="15" y="0"/>
                    <a:pt x="15" y="0"/>
                  </a:cubicBezTo>
                  <a:lnTo>
                    <a:pt x="0" y="18"/>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857">
              <a:extLst>
                <a:ext uri="{FF2B5EF4-FFF2-40B4-BE49-F238E27FC236}">
                  <a16:creationId xmlns:a16="http://schemas.microsoft.com/office/drawing/2014/main" id="{EA198223-E51A-4021-A93E-23187F5DDAE3}"/>
                </a:ext>
              </a:extLst>
            </p:cNvPr>
            <p:cNvSpPr/>
            <p:nvPr/>
          </p:nvSpPr>
          <p:spPr bwMode="auto">
            <a:xfrm rot="964014">
              <a:off x="9067518" y="1437043"/>
              <a:ext cx="94264" cy="127789"/>
            </a:xfrm>
            <a:custGeom>
              <a:avLst/>
              <a:gdLst>
                <a:gd name="T0" fmla="*/ 13 w 18"/>
                <a:gd name="T1" fmla="*/ 24 h 24"/>
                <a:gd name="T2" fmla="*/ 18 w 18"/>
                <a:gd name="T3" fmla="*/ 18 h 24"/>
                <a:gd name="T4" fmla="*/ 11 w 18"/>
                <a:gd name="T5" fmla="*/ 0 h 24"/>
                <a:gd name="T6" fmla="*/ 0 w 18"/>
                <a:gd name="T7" fmla="*/ 13 h 24"/>
                <a:gd name="T8" fmla="*/ 13 w 18"/>
                <a:gd name="T9" fmla="*/ 24 h 24"/>
              </a:gdLst>
              <a:ahLst/>
              <a:cxnLst>
                <a:cxn ang="0">
                  <a:pos x="T0" y="T1"/>
                </a:cxn>
                <a:cxn ang="0">
                  <a:pos x="T2" y="T3"/>
                </a:cxn>
                <a:cxn ang="0">
                  <a:pos x="T4" y="T5"/>
                </a:cxn>
                <a:cxn ang="0">
                  <a:pos x="T6" y="T7"/>
                </a:cxn>
                <a:cxn ang="0">
                  <a:pos x="T8" y="T9"/>
                </a:cxn>
              </a:cxnLst>
              <a:rect l="0" t="0" r="r" b="b"/>
              <a:pathLst>
                <a:path w="18" h="24">
                  <a:moveTo>
                    <a:pt x="13" y="24"/>
                  </a:moveTo>
                  <a:cubicBezTo>
                    <a:pt x="18" y="18"/>
                    <a:pt x="18" y="18"/>
                    <a:pt x="18" y="18"/>
                  </a:cubicBezTo>
                  <a:cubicBezTo>
                    <a:pt x="17" y="12"/>
                    <a:pt x="15" y="6"/>
                    <a:pt x="11" y="0"/>
                  </a:cubicBezTo>
                  <a:cubicBezTo>
                    <a:pt x="0" y="13"/>
                    <a:pt x="0" y="13"/>
                    <a:pt x="0" y="13"/>
                  </a:cubicBezTo>
                  <a:lnTo>
                    <a:pt x="13" y="24"/>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858">
              <a:extLst>
                <a:ext uri="{FF2B5EF4-FFF2-40B4-BE49-F238E27FC236}">
                  <a16:creationId xmlns:a16="http://schemas.microsoft.com/office/drawing/2014/main" id="{9BE624F3-56D7-4EBF-9DBC-4FD44F9B498C}"/>
                </a:ext>
              </a:extLst>
            </p:cNvPr>
            <p:cNvSpPr/>
            <p:nvPr/>
          </p:nvSpPr>
          <p:spPr bwMode="auto">
            <a:xfrm rot="964014">
              <a:off x="9117085" y="1540441"/>
              <a:ext cx="26307" cy="58290"/>
            </a:xfrm>
            <a:custGeom>
              <a:avLst/>
              <a:gdLst>
                <a:gd name="T0" fmla="*/ 5 w 5"/>
                <a:gd name="T1" fmla="*/ 11 h 11"/>
                <a:gd name="T2" fmla="*/ 5 w 5"/>
                <a:gd name="T3" fmla="*/ 0 h 11"/>
                <a:gd name="T4" fmla="*/ 0 w 5"/>
                <a:gd name="T5" fmla="*/ 6 h 11"/>
                <a:gd name="T6" fmla="*/ 5 w 5"/>
                <a:gd name="T7" fmla="*/ 11 h 11"/>
              </a:gdLst>
              <a:ahLst/>
              <a:cxnLst>
                <a:cxn ang="0">
                  <a:pos x="T0" y="T1"/>
                </a:cxn>
                <a:cxn ang="0">
                  <a:pos x="T2" y="T3"/>
                </a:cxn>
                <a:cxn ang="0">
                  <a:pos x="T4" y="T5"/>
                </a:cxn>
                <a:cxn ang="0">
                  <a:pos x="T6" y="T7"/>
                </a:cxn>
              </a:cxnLst>
              <a:rect l="0" t="0" r="r" b="b"/>
              <a:pathLst>
                <a:path w="5" h="11">
                  <a:moveTo>
                    <a:pt x="5" y="11"/>
                  </a:moveTo>
                  <a:cubicBezTo>
                    <a:pt x="5" y="7"/>
                    <a:pt x="5" y="4"/>
                    <a:pt x="5" y="0"/>
                  </a:cubicBezTo>
                  <a:cubicBezTo>
                    <a:pt x="0" y="6"/>
                    <a:pt x="0" y="6"/>
                    <a:pt x="0" y="6"/>
                  </a:cubicBezTo>
                  <a:lnTo>
                    <a:pt x="5" y="11"/>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859">
              <a:extLst>
                <a:ext uri="{FF2B5EF4-FFF2-40B4-BE49-F238E27FC236}">
                  <a16:creationId xmlns:a16="http://schemas.microsoft.com/office/drawing/2014/main" id="{4E7D50A0-62EA-46FE-921F-329A183533CD}"/>
                </a:ext>
              </a:extLst>
            </p:cNvPr>
            <p:cNvSpPr/>
            <p:nvPr/>
          </p:nvSpPr>
          <p:spPr bwMode="auto">
            <a:xfrm rot="964014">
              <a:off x="8885788" y="1555718"/>
              <a:ext cx="129340" cy="143483"/>
            </a:xfrm>
            <a:custGeom>
              <a:avLst/>
              <a:gdLst>
                <a:gd name="T0" fmla="*/ 0 w 25"/>
                <a:gd name="T1" fmla="*/ 15 h 27"/>
                <a:gd name="T2" fmla="*/ 12 w 25"/>
                <a:gd name="T3" fmla="*/ 27 h 27"/>
                <a:gd name="T4" fmla="*/ 25 w 25"/>
                <a:gd name="T5" fmla="*/ 12 h 27"/>
                <a:gd name="T6" fmla="*/ 13 w 25"/>
                <a:gd name="T7" fmla="*/ 0 h 27"/>
                <a:gd name="T8" fmla="*/ 0 w 25"/>
                <a:gd name="T9" fmla="*/ 15 h 27"/>
              </a:gdLst>
              <a:ahLst/>
              <a:cxnLst>
                <a:cxn ang="0">
                  <a:pos x="T0" y="T1"/>
                </a:cxn>
                <a:cxn ang="0">
                  <a:pos x="T2" y="T3"/>
                </a:cxn>
                <a:cxn ang="0">
                  <a:pos x="T4" y="T5"/>
                </a:cxn>
                <a:cxn ang="0">
                  <a:pos x="T6" y="T7"/>
                </a:cxn>
                <a:cxn ang="0">
                  <a:pos x="T8" y="T9"/>
                </a:cxn>
              </a:cxnLst>
              <a:rect l="0" t="0" r="r" b="b"/>
              <a:pathLst>
                <a:path w="25" h="27">
                  <a:moveTo>
                    <a:pt x="0" y="15"/>
                  </a:moveTo>
                  <a:cubicBezTo>
                    <a:pt x="4" y="19"/>
                    <a:pt x="8" y="23"/>
                    <a:pt x="12" y="27"/>
                  </a:cubicBezTo>
                  <a:cubicBezTo>
                    <a:pt x="25" y="12"/>
                    <a:pt x="25" y="12"/>
                    <a:pt x="25" y="12"/>
                  </a:cubicBezTo>
                  <a:cubicBezTo>
                    <a:pt x="13" y="0"/>
                    <a:pt x="13" y="0"/>
                    <a:pt x="13" y="0"/>
                  </a:cubicBezTo>
                  <a:lnTo>
                    <a:pt x="0" y="15"/>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860">
              <a:extLst>
                <a:ext uri="{FF2B5EF4-FFF2-40B4-BE49-F238E27FC236}">
                  <a16:creationId xmlns:a16="http://schemas.microsoft.com/office/drawing/2014/main" id="{0C561FB3-B4BD-4B40-A0C5-7BE9552E3FF1}"/>
                </a:ext>
              </a:extLst>
            </p:cNvPr>
            <p:cNvSpPr/>
            <p:nvPr/>
          </p:nvSpPr>
          <p:spPr bwMode="auto">
            <a:xfrm rot="964014">
              <a:off x="8784700" y="1379095"/>
              <a:ext cx="140301" cy="154692"/>
            </a:xfrm>
            <a:custGeom>
              <a:avLst/>
              <a:gdLst>
                <a:gd name="T0" fmla="*/ 15 w 27"/>
                <a:gd name="T1" fmla="*/ 0 h 29"/>
                <a:gd name="T2" fmla="*/ 0 w 27"/>
                <a:gd name="T3" fmla="*/ 16 h 29"/>
                <a:gd name="T4" fmla="*/ 13 w 27"/>
                <a:gd name="T5" fmla="*/ 29 h 29"/>
                <a:gd name="T6" fmla="*/ 27 w 27"/>
                <a:gd name="T7" fmla="*/ 13 h 29"/>
                <a:gd name="T8" fmla="*/ 15 w 27"/>
                <a:gd name="T9" fmla="*/ 0 h 29"/>
              </a:gdLst>
              <a:ahLst/>
              <a:cxnLst>
                <a:cxn ang="0">
                  <a:pos x="T0" y="T1"/>
                </a:cxn>
                <a:cxn ang="0">
                  <a:pos x="T2" y="T3"/>
                </a:cxn>
                <a:cxn ang="0">
                  <a:pos x="T4" y="T5"/>
                </a:cxn>
                <a:cxn ang="0">
                  <a:pos x="T6" y="T7"/>
                </a:cxn>
                <a:cxn ang="0">
                  <a:pos x="T8" y="T9"/>
                </a:cxn>
              </a:cxnLst>
              <a:rect l="0" t="0" r="r" b="b"/>
              <a:pathLst>
                <a:path w="27" h="29">
                  <a:moveTo>
                    <a:pt x="15" y="0"/>
                  </a:moveTo>
                  <a:cubicBezTo>
                    <a:pt x="0" y="16"/>
                    <a:pt x="0" y="16"/>
                    <a:pt x="0" y="16"/>
                  </a:cubicBezTo>
                  <a:cubicBezTo>
                    <a:pt x="4" y="20"/>
                    <a:pt x="9" y="24"/>
                    <a:pt x="13" y="29"/>
                  </a:cubicBezTo>
                  <a:cubicBezTo>
                    <a:pt x="27" y="13"/>
                    <a:pt x="27" y="13"/>
                    <a:pt x="27" y="13"/>
                  </a:cubicBezTo>
                  <a:lnTo>
                    <a:pt x="15" y="0"/>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861">
              <a:extLst>
                <a:ext uri="{FF2B5EF4-FFF2-40B4-BE49-F238E27FC236}">
                  <a16:creationId xmlns:a16="http://schemas.microsoft.com/office/drawing/2014/main" id="{265E0081-093A-4BBC-BAEA-E9E8DB1B0CBE}"/>
                </a:ext>
              </a:extLst>
            </p:cNvPr>
            <p:cNvSpPr/>
            <p:nvPr/>
          </p:nvSpPr>
          <p:spPr bwMode="auto">
            <a:xfrm rot="964014">
              <a:off x="8881162" y="1324453"/>
              <a:ext cx="135917" cy="147966"/>
            </a:xfrm>
            <a:custGeom>
              <a:avLst/>
              <a:gdLst>
                <a:gd name="T0" fmla="*/ 62 w 62"/>
                <a:gd name="T1" fmla="*/ 28 h 66"/>
                <a:gd name="T2" fmla="*/ 31 w 62"/>
                <a:gd name="T3" fmla="*/ 0 h 66"/>
                <a:gd name="T4" fmla="*/ 0 w 62"/>
                <a:gd name="T5" fmla="*/ 35 h 66"/>
                <a:gd name="T6" fmla="*/ 29 w 62"/>
                <a:gd name="T7" fmla="*/ 66 h 66"/>
                <a:gd name="T8" fmla="*/ 62 w 62"/>
                <a:gd name="T9" fmla="*/ 28 h 66"/>
              </a:gdLst>
              <a:ahLst/>
              <a:cxnLst>
                <a:cxn ang="0">
                  <a:pos x="T0" y="T1"/>
                </a:cxn>
                <a:cxn ang="0">
                  <a:pos x="T2" y="T3"/>
                </a:cxn>
                <a:cxn ang="0">
                  <a:pos x="T4" y="T5"/>
                </a:cxn>
                <a:cxn ang="0">
                  <a:pos x="T6" y="T7"/>
                </a:cxn>
                <a:cxn ang="0">
                  <a:pos x="T8" y="T9"/>
                </a:cxn>
              </a:cxnLst>
              <a:rect l="0" t="0" r="r" b="b"/>
              <a:pathLst>
                <a:path w="62" h="66">
                  <a:moveTo>
                    <a:pt x="62" y="28"/>
                  </a:moveTo>
                  <a:lnTo>
                    <a:pt x="31" y="0"/>
                  </a:lnTo>
                  <a:lnTo>
                    <a:pt x="0" y="35"/>
                  </a:lnTo>
                  <a:lnTo>
                    <a:pt x="29" y="66"/>
                  </a:lnTo>
                  <a:lnTo>
                    <a:pt x="62" y="28"/>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862">
              <a:extLst>
                <a:ext uri="{FF2B5EF4-FFF2-40B4-BE49-F238E27FC236}">
                  <a16:creationId xmlns:a16="http://schemas.microsoft.com/office/drawing/2014/main" id="{8C1E0A1F-1930-4A32-9E56-1C71FE087214}"/>
                </a:ext>
              </a:extLst>
            </p:cNvPr>
            <p:cNvSpPr/>
            <p:nvPr/>
          </p:nvSpPr>
          <p:spPr bwMode="auto">
            <a:xfrm rot="964014">
              <a:off x="8923157" y="1403364"/>
              <a:ext cx="144684" cy="159177"/>
            </a:xfrm>
            <a:custGeom>
              <a:avLst/>
              <a:gdLst>
                <a:gd name="T0" fmla="*/ 33 w 66"/>
                <a:gd name="T1" fmla="*/ 71 h 71"/>
                <a:gd name="T2" fmla="*/ 66 w 66"/>
                <a:gd name="T3" fmla="*/ 31 h 71"/>
                <a:gd name="T4" fmla="*/ 33 w 66"/>
                <a:gd name="T5" fmla="*/ 0 h 71"/>
                <a:gd name="T6" fmla="*/ 0 w 66"/>
                <a:gd name="T7" fmla="*/ 38 h 71"/>
                <a:gd name="T8" fmla="*/ 33 w 66"/>
                <a:gd name="T9" fmla="*/ 71 h 71"/>
              </a:gdLst>
              <a:ahLst/>
              <a:cxnLst>
                <a:cxn ang="0">
                  <a:pos x="T0" y="T1"/>
                </a:cxn>
                <a:cxn ang="0">
                  <a:pos x="T2" y="T3"/>
                </a:cxn>
                <a:cxn ang="0">
                  <a:pos x="T4" y="T5"/>
                </a:cxn>
                <a:cxn ang="0">
                  <a:pos x="T6" y="T7"/>
                </a:cxn>
                <a:cxn ang="0">
                  <a:pos x="T8" y="T9"/>
                </a:cxn>
              </a:cxnLst>
              <a:rect l="0" t="0" r="r" b="b"/>
              <a:pathLst>
                <a:path w="66" h="71">
                  <a:moveTo>
                    <a:pt x="33" y="71"/>
                  </a:moveTo>
                  <a:lnTo>
                    <a:pt x="66" y="31"/>
                  </a:lnTo>
                  <a:lnTo>
                    <a:pt x="33" y="0"/>
                  </a:lnTo>
                  <a:lnTo>
                    <a:pt x="0" y="38"/>
                  </a:lnTo>
                  <a:lnTo>
                    <a:pt x="33" y="71"/>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863">
              <a:extLst>
                <a:ext uri="{FF2B5EF4-FFF2-40B4-BE49-F238E27FC236}">
                  <a16:creationId xmlns:a16="http://schemas.microsoft.com/office/drawing/2014/main" id="{09AC55F3-BF9B-49EA-B7BC-A80EE43D740C}"/>
                </a:ext>
              </a:extLst>
            </p:cNvPr>
            <p:cNvSpPr/>
            <p:nvPr/>
          </p:nvSpPr>
          <p:spPr bwMode="auto">
            <a:xfrm rot="964014">
              <a:off x="9014068" y="1361465"/>
              <a:ext cx="129340" cy="132273"/>
            </a:xfrm>
            <a:custGeom>
              <a:avLst/>
              <a:gdLst>
                <a:gd name="T0" fmla="*/ 14 w 25"/>
                <a:gd name="T1" fmla="*/ 25 h 25"/>
                <a:gd name="T2" fmla="*/ 25 w 25"/>
                <a:gd name="T3" fmla="*/ 12 h 25"/>
                <a:gd name="T4" fmla="*/ 21 w 25"/>
                <a:gd name="T5" fmla="*/ 7 h 25"/>
                <a:gd name="T6" fmla="*/ 11 w 25"/>
                <a:gd name="T7" fmla="*/ 0 h 25"/>
                <a:gd name="T8" fmla="*/ 0 w 25"/>
                <a:gd name="T9" fmla="*/ 12 h 25"/>
                <a:gd name="T10" fmla="*/ 14 w 25"/>
                <a:gd name="T11" fmla="*/ 25 h 25"/>
              </a:gdLst>
              <a:ahLst/>
              <a:cxnLst>
                <a:cxn ang="0">
                  <a:pos x="T0" y="T1"/>
                </a:cxn>
                <a:cxn ang="0">
                  <a:pos x="T2" y="T3"/>
                </a:cxn>
                <a:cxn ang="0">
                  <a:pos x="T4" y="T5"/>
                </a:cxn>
                <a:cxn ang="0">
                  <a:pos x="T6" y="T7"/>
                </a:cxn>
                <a:cxn ang="0">
                  <a:pos x="T8" y="T9"/>
                </a:cxn>
                <a:cxn ang="0">
                  <a:pos x="T10" y="T11"/>
                </a:cxn>
              </a:cxnLst>
              <a:rect l="0" t="0" r="r" b="b"/>
              <a:pathLst>
                <a:path w="25" h="25">
                  <a:moveTo>
                    <a:pt x="14" y="25"/>
                  </a:moveTo>
                  <a:cubicBezTo>
                    <a:pt x="25" y="12"/>
                    <a:pt x="25" y="12"/>
                    <a:pt x="25" y="12"/>
                  </a:cubicBezTo>
                  <a:cubicBezTo>
                    <a:pt x="24" y="11"/>
                    <a:pt x="22" y="9"/>
                    <a:pt x="21" y="7"/>
                  </a:cubicBezTo>
                  <a:cubicBezTo>
                    <a:pt x="21" y="7"/>
                    <a:pt x="17" y="4"/>
                    <a:pt x="11" y="0"/>
                  </a:cubicBezTo>
                  <a:cubicBezTo>
                    <a:pt x="0" y="12"/>
                    <a:pt x="0" y="12"/>
                    <a:pt x="0" y="12"/>
                  </a:cubicBezTo>
                  <a:lnTo>
                    <a:pt x="14" y="25"/>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864">
              <a:extLst>
                <a:ext uri="{FF2B5EF4-FFF2-40B4-BE49-F238E27FC236}">
                  <a16:creationId xmlns:a16="http://schemas.microsoft.com/office/drawing/2014/main" id="{D9E53625-565B-47D2-91EB-1446300298AA}"/>
                </a:ext>
              </a:extLst>
            </p:cNvPr>
            <p:cNvSpPr/>
            <p:nvPr/>
          </p:nvSpPr>
          <p:spPr bwMode="auto">
            <a:xfrm rot="964014">
              <a:off x="8830683" y="1465294"/>
              <a:ext cx="144684" cy="154692"/>
            </a:xfrm>
            <a:custGeom>
              <a:avLst/>
              <a:gdLst>
                <a:gd name="T0" fmla="*/ 14 w 28"/>
                <a:gd name="T1" fmla="*/ 0 h 29"/>
                <a:gd name="T2" fmla="*/ 0 w 28"/>
                <a:gd name="T3" fmla="*/ 16 h 29"/>
                <a:gd name="T4" fmla="*/ 15 w 28"/>
                <a:gd name="T5" fmla="*/ 29 h 29"/>
                <a:gd name="T6" fmla="*/ 28 w 28"/>
                <a:gd name="T7" fmla="*/ 14 h 29"/>
                <a:gd name="T8" fmla="*/ 14 w 28"/>
                <a:gd name="T9" fmla="*/ 0 h 29"/>
              </a:gdLst>
              <a:ahLst/>
              <a:cxnLst>
                <a:cxn ang="0">
                  <a:pos x="T0" y="T1"/>
                </a:cxn>
                <a:cxn ang="0">
                  <a:pos x="T2" y="T3"/>
                </a:cxn>
                <a:cxn ang="0">
                  <a:pos x="T4" y="T5"/>
                </a:cxn>
                <a:cxn ang="0">
                  <a:pos x="T6" y="T7"/>
                </a:cxn>
                <a:cxn ang="0">
                  <a:pos x="T8" y="T9"/>
                </a:cxn>
              </a:cxnLst>
              <a:rect l="0" t="0" r="r" b="b"/>
              <a:pathLst>
                <a:path w="28" h="29">
                  <a:moveTo>
                    <a:pt x="14" y="0"/>
                  </a:moveTo>
                  <a:cubicBezTo>
                    <a:pt x="0" y="16"/>
                    <a:pt x="0" y="16"/>
                    <a:pt x="0" y="16"/>
                  </a:cubicBezTo>
                  <a:cubicBezTo>
                    <a:pt x="5" y="20"/>
                    <a:pt x="10" y="25"/>
                    <a:pt x="15" y="29"/>
                  </a:cubicBezTo>
                  <a:cubicBezTo>
                    <a:pt x="28" y="14"/>
                    <a:pt x="28" y="14"/>
                    <a:pt x="28" y="14"/>
                  </a:cubicBezTo>
                  <a:lnTo>
                    <a:pt x="14"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865">
              <a:extLst>
                <a:ext uri="{FF2B5EF4-FFF2-40B4-BE49-F238E27FC236}">
                  <a16:creationId xmlns:a16="http://schemas.microsoft.com/office/drawing/2014/main" id="{F4301883-F13F-496C-8D12-24C851F7B4C6}"/>
                </a:ext>
              </a:extLst>
            </p:cNvPr>
            <p:cNvSpPr/>
            <p:nvPr/>
          </p:nvSpPr>
          <p:spPr bwMode="auto">
            <a:xfrm rot="964014">
              <a:off x="8932619" y="1631908"/>
              <a:ext cx="116187" cy="107611"/>
            </a:xfrm>
            <a:custGeom>
              <a:avLst/>
              <a:gdLst>
                <a:gd name="T0" fmla="*/ 22 w 22"/>
                <a:gd name="T1" fmla="*/ 8 h 20"/>
                <a:gd name="T2" fmla="*/ 13 w 22"/>
                <a:gd name="T3" fmla="*/ 0 h 20"/>
                <a:gd name="T4" fmla="*/ 0 w 22"/>
                <a:gd name="T5" fmla="*/ 15 h 20"/>
                <a:gd name="T6" fmla="*/ 5 w 22"/>
                <a:gd name="T7" fmla="*/ 20 h 20"/>
                <a:gd name="T8" fmla="*/ 22 w 22"/>
                <a:gd name="T9" fmla="*/ 8 h 20"/>
              </a:gdLst>
              <a:ahLst/>
              <a:cxnLst>
                <a:cxn ang="0">
                  <a:pos x="T0" y="T1"/>
                </a:cxn>
                <a:cxn ang="0">
                  <a:pos x="T2" y="T3"/>
                </a:cxn>
                <a:cxn ang="0">
                  <a:pos x="T4" y="T5"/>
                </a:cxn>
                <a:cxn ang="0">
                  <a:pos x="T6" y="T7"/>
                </a:cxn>
                <a:cxn ang="0">
                  <a:pos x="T8" y="T9"/>
                </a:cxn>
              </a:cxnLst>
              <a:rect l="0" t="0" r="r" b="b"/>
              <a:pathLst>
                <a:path w="22" h="20">
                  <a:moveTo>
                    <a:pt x="22" y="8"/>
                  </a:moveTo>
                  <a:cubicBezTo>
                    <a:pt x="13" y="0"/>
                    <a:pt x="13" y="0"/>
                    <a:pt x="13" y="0"/>
                  </a:cubicBezTo>
                  <a:cubicBezTo>
                    <a:pt x="0" y="15"/>
                    <a:pt x="0" y="15"/>
                    <a:pt x="0" y="15"/>
                  </a:cubicBezTo>
                  <a:cubicBezTo>
                    <a:pt x="2" y="17"/>
                    <a:pt x="4" y="18"/>
                    <a:pt x="5" y="20"/>
                  </a:cubicBezTo>
                  <a:cubicBezTo>
                    <a:pt x="12" y="17"/>
                    <a:pt x="18" y="13"/>
                    <a:pt x="22" y="8"/>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866">
              <a:extLst>
                <a:ext uri="{FF2B5EF4-FFF2-40B4-BE49-F238E27FC236}">
                  <a16:creationId xmlns:a16="http://schemas.microsoft.com/office/drawing/2014/main" id="{F024D436-6DD3-4E82-A63E-6CA597BE3A79}"/>
                </a:ext>
              </a:extLst>
            </p:cNvPr>
            <p:cNvSpPr/>
            <p:nvPr/>
          </p:nvSpPr>
          <p:spPr bwMode="auto">
            <a:xfrm rot="964014">
              <a:off x="8804042" y="1615299"/>
              <a:ext cx="129340" cy="100885"/>
            </a:xfrm>
            <a:custGeom>
              <a:avLst/>
              <a:gdLst>
                <a:gd name="T0" fmla="*/ 13 w 25"/>
                <a:gd name="T1" fmla="*/ 0 h 19"/>
                <a:gd name="T2" fmla="*/ 0 w 25"/>
                <a:gd name="T3" fmla="*/ 14 h 19"/>
                <a:gd name="T4" fmla="*/ 19 w 25"/>
                <a:gd name="T5" fmla="*/ 19 h 19"/>
                <a:gd name="T6" fmla="*/ 25 w 25"/>
                <a:gd name="T7" fmla="*/ 12 h 19"/>
                <a:gd name="T8" fmla="*/ 13 w 25"/>
                <a:gd name="T9" fmla="*/ 0 h 19"/>
              </a:gdLst>
              <a:ahLst/>
              <a:cxnLst>
                <a:cxn ang="0">
                  <a:pos x="T0" y="T1"/>
                </a:cxn>
                <a:cxn ang="0">
                  <a:pos x="T2" y="T3"/>
                </a:cxn>
                <a:cxn ang="0">
                  <a:pos x="T4" y="T5"/>
                </a:cxn>
                <a:cxn ang="0">
                  <a:pos x="T6" y="T7"/>
                </a:cxn>
                <a:cxn ang="0">
                  <a:pos x="T8" y="T9"/>
                </a:cxn>
              </a:cxnLst>
              <a:rect l="0" t="0" r="r" b="b"/>
              <a:pathLst>
                <a:path w="25" h="19">
                  <a:moveTo>
                    <a:pt x="13" y="0"/>
                  </a:moveTo>
                  <a:cubicBezTo>
                    <a:pt x="0" y="14"/>
                    <a:pt x="0" y="14"/>
                    <a:pt x="0" y="14"/>
                  </a:cubicBezTo>
                  <a:cubicBezTo>
                    <a:pt x="6" y="17"/>
                    <a:pt x="13" y="19"/>
                    <a:pt x="19" y="19"/>
                  </a:cubicBezTo>
                  <a:cubicBezTo>
                    <a:pt x="25" y="12"/>
                    <a:pt x="25" y="12"/>
                    <a:pt x="25" y="12"/>
                  </a:cubicBezTo>
                  <a:cubicBezTo>
                    <a:pt x="21" y="8"/>
                    <a:pt x="17" y="4"/>
                    <a:pt x="13"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867">
              <a:extLst>
                <a:ext uri="{FF2B5EF4-FFF2-40B4-BE49-F238E27FC236}">
                  <a16:creationId xmlns:a16="http://schemas.microsoft.com/office/drawing/2014/main" id="{397258B8-A9B0-4B4B-8B53-E8D5ACC7A277}"/>
                </a:ext>
              </a:extLst>
            </p:cNvPr>
            <p:cNvSpPr/>
            <p:nvPr/>
          </p:nvSpPr>
          <p:spPr bwMode="auto">
            <a:xfrm rot="964014">
              <a:off x="8733993" y="1446921"/>
              <a:ext cx="98648" cy="143483"/>
            </a:xfrm>
            <a:custGeom>
              <a:avLst/>
              <a:gdLst>
                <a:gd name="T0" fmla="*/ 6 w 19"/>
                <a:gd name="T1" fmla="*/ 0 h 27"/>
                <a:gd name="T2" fmla="*/ 0 w 19"/>
                <a:gd name="T3" fmla="*/ 8 h 27"/>
                <a:gd name="T4" fmla="*/ 7 w 19"/>
                <a:gd name="T5" fmla="*/ 27 h 27"/>
                <a:gd name="T6" fmla="*/ 19 w 19"/>
                <a:gd name="T7" fmla="*/ 13 h 27"/>
                <a:gd name="T8" fmla="*/ 6 w 19"/>
                <a:gd name="T9" fmla="*/ 0 h 27"/>
              </a:gdLst>
              <a:ahLst/>
              <a:cxnLst>
                <a:cxn ang="0">
                  <a:pos x="T0" y="T1"/>
                </a:cxn>
                <a:cxn ang="0">
                  <a:pos x="T2" y="T3"/>
                </a:cxn>
                <a:cxn ang="0">
                  <a:pos x="T4" y="T5"/>
                </a:cxn>
                <a:cxn ang="0">
                  <a:pos x="T6" y="T7"/>
                </a:cxn>
                <a:cxn ang="0">
                  <a:pos x="T8" y="T9"/>
                </a:cxn>
              </a:cxnLst>
              <a:rect l="0" t="0" r="r" b="b"/>
              <a:pathLst>
                <a:path w="19" h="27">
                  <a:moveTo>
                    <a:pt x="6" y="0"/>
                  </a:moveTo>
                  <a:cubicBezTo>
                    <a:pt x="0" y="8"/>
                    <a:pt x="0" y="8"/>
                    <a:pt x="0" y="8"/>
                  </a:cubicBezTo>
                  <a:cubicBezTo>
                    <a:pt x="0" y="14"/>
                    <a:pt x="3" y="21"/>
                    <a:pt x="7" y="27"/>
                  </a:cubicBezTo>
                  <a:cubicBezTo>
                    <a:pt x="19" y="13"/>
                    <a:pt x="19" y="13"/>
                    <a:pt x="19" y="13"/>
                  </a:cubicBezTo>
                  <a:cubicBezTo>
                    <a:pt x="15" y="8"/>
                    <a:pt x="10" y="4"/>
                    <a:pt x="6" y="0"/>
                  </a:cubicBez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868">
              <a:extLst>
                <a:ext uri="{FF2B5EF4-FFF2-40B4-BE49-F238E27FC236}">
                  <a16:creationId xmlns:a16="http://schemas.microsoft.com/office/drawing/2014/main" id="{A7A3F6BB-2D3E-40FB-9132-BC0997A6944E}"/>
                </a:ext>
              </a:extLst>
            </p:cNvPr>
            <p:cNvSpPr/>
            <p:nvPr/>
          </p:nvSpPr>
          <p:spPr bwMode="auto">
            <a:xfrm rot="964014">
              <a:off x="8747651" y="1529177"/>
              <a:ext cx="140301" cy="143483"/>
            </a:xfrm>
            <a:custGeom>
              <a:avLst/>
              <a:gdLst>
                <a:gd name="T0" fmla="*/ 12 w 27"/>
                <a:gd name="T1" fmla="*/ 0 h 27"/>
                <a:gd name="T2" fmla="*/ 0 w 27"/>
                <a:gd name="T3" fmla="*/ 14 h 27"/>
                <a:gd name="T4" fmla="*/ 14 w 27"/>
                <a:gd name="T5" fmla="*/ 27 h 27"/>
                <a:gd name="T6" fmla="*/ 27 w 27"/>
                <a:gd name="T7" fmla="*/ 13 h 27"/>
                <a:gd name="T8" fmla="*/ 12 w 27"/>
                <a:gd name="T9" fmla="*/ 0 h 27"/>
              </a:gdLst>
              <a:ahLst/>
              <a:cxnLst>
                <a:cxn ang="0">
                  <a:pos x="T0" y="T1"/>
                </a:cxn>
                <a:cxn ang="0">
                  <a:pos x="T2" y="T3"/>
                </a:cxn>
                <a:cxn ang="0">
                  <a:pos x="T4" y="T5"/>
                </a:cxn>
                <a:cxn ang="0">
                  <a:pos x="T6" y="T7"/>
                </a:cxn>
                <a:cxn ang="0">
                  <a:pos x="T8" y="T9"/>
                </a:cxn>
              </a:cxnLst>
              <a:rect l="0" t="0" r="r" b="b"/>
              <a:pathLst>
                <a:path w="27" h="27">
                  <a:moveTo>
                    <a:pt x="12" y="0"/>
                  </a:moveTo>
                  <a:cubicBezTo>
                    <a:pt x="0" y="14"/>
                    <a:pt x="0" y="14"/>
                    <a:pt x="0" y="14"/>
                  </a:cubicBezTo>
                  <a:cubicBezTo>
                    <a:pt x="4" y="19"/>
                    <a:pt x="9" y="24"/>
                    <a:pt x="14" y="27"/>
                  </a:cubicBezTo>
                  <a:cubicBezTo>
                    <a:pt x="27" y="13"/>
                    <a:pt x="27" y="13"/>
                    <a:pt x="27" y="13"/>
                  </a:cubicBezTo>
                  <a:cubicBezTo>
                    <a:pt x="22" y="9"/>
                    <a:pt x="17" y="4"/>
                    <a:pt x="12"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869">
              <a:extLst>
                <a:ext uri="{FF2B5EF4-FFF2-40B4-BE49-F238E27FC236}">
                  <a16:creationId xmlns:a16="http://schemas.microsoft.com/office/drawing/2014/main" id="{13091111-C464-4076-BA4E-10F36997E47B}"/>
                </a:ext>
              </a:extLst>
            </p:cNvPr>
            <p:cNvSpPr/>
            <p:nvPr/>
          </p:nvSpPr>
          <p:spPr bwMode="auto">
            <a:xfrm rot="964014">
              <a:off x="8891563" y="1694137"/>
              <a:ext cx="56997" cy="38112"/>
            </a:xfrm>
            <a:custGeom>
              <a:avLst/>
              <a:gdLst>
                <a:gd name="T0" fmla="*/ 0 w 11"/>
                <a:gd name="T1" fmla="*/ 7 h 7"/>
                <a:gd name="T2" fmla="*/ 7 w 11"/>
                <a:gd name="T3" fmla="*/ 6 h 7"/>
                <a:gd name="T4" fmla="*/ 11 w 11"/>
                <a:gd name="T5" fmla="*/ 5 h 7"/>
                <a:gd name="T6" fmla="*/ 6 w 11"/>
                <a:gd name="T7" fmla="*/ 0 h 7"/>
                <a:gd name="T8" fmla="*/ 0 w 11"/>
                <a:gd name="T9" fmla="*/ 7 h 7"/>
              </a:gdLst>
              <a:ahLst/>
              <a:cxnLst>
                <a:cxn ang="0">
                  <a:pos x="T0" y="T1"/>
                </a:cxn>
                <a:cxn ang="0">
                  <a:pos x="T2" y="T3"/>
                </a:cxn>
                <a:cxn ang="0">
                  <a:pos x="T4" y="T5"/>
                </a:cxn>
                <a:cxn ang="0">
                  <a:pos x="T6" y="T7"/>
                </a:cxn>
                <a:cxn ang="0">
                  <a:pos x="T8" y="T9"/>
                </a:cxn>
              </a:cxnLst>
              <a:rect l="0" t="0" r="r" b="b"/>
              <a:pathLst>
                <a:path w="11" h="7">
                  <a:moveTo>
                    <a:pt x="0" y="7"/>
                  </a:moveTo>
                  <a:cubicBezTo>
                    <a:pt x="2" y="7"/>
                    <a:pt x="5" y="7"/>
                    <a:pt x="7" y="6"/>
                  </a:cubicBezTo>
                  <a:cubicBezTo>
                    <a:pt x="9" y="6"/>
                    <a:pt x="10" y="5"/>
                    <a:pt x="11" y="5"/>
                  </a:cubicBezTo>
                  <a:cubicBezTo>
                    <a:pt x="10" y="3"/>
                    <a:pt x="8" y="2"/>
                    <a:pt x="6" y="0"/>
                  </a:cubicBezTo>
                  <a:lnTo>
                    <a:pt x="0" y="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870">
              <a:extLst>
                <a:ext uri="{FF2B5EF4-FFF2-40B4-BE49-F238E27FC236}">
                  <a16:creationId xmlns:a16="http://schemas.microsoft.com/office/drawing/2014/main" id="{B8622722-8D70-4B08-A94D-8FD7D1C6E829}"/>
                </a:ext>
              </a:extLst>
            </p:cNvPr>
            <p:cNvSpPr/>
            <p:nvPr/>
          </p:nvSpPr>
          <p:spPr bwMode="auto">
            <a:xfrm rot="964014">
              <a:off x="8853439" y="1295256"/>
              <a:ext cx="109610" cy="94161"/>
            </a:xfrm>
            <a:custGeom>
              <a:avLst/>
              <a:gdLst>
                <a:gd name="T0" fmla="*/ 21 w 21"/>
                <a:gd name="T1" fmla="*/ 3 h 18"/>
                <a:gd name="T2" fmla="*/ 17 w 21"/>
                <a:gd name="T3" fmla="*/ 0 h 18"/>
                <a:gd name="T4" fmla="*/ 0 w 21"/>
                <a:gd name="T5" fmla="*/ 10 h 18"/>
                <a:gd name="T6" fmla="*/ 8 w 21"/>
                <a:gd name="T7" fmla="*/ 18 h 18"/>
                <a:gd name="T8" fmla="*/ 21 w 21"/>
                <a:gd name="T9" fmla="*/ 3 h 18"/>
              </a:gdLst>
              <a:ahLst/>
              <a:cxnLst>
                <a:cxn ang="0">
                  <a:pos x="T0" y="T1"/>
                </a:cxn>
                <a:cxn ang="0">
                  <a:pos x="T2" y="T3"/>
                </a:cxn>
                <a:cxn ang="0">
                  <a:pos x="T4" y="T5"/>
                </a:cxn>
                <a:cxn ang="0">
                  <a:pos x="T6" y="T7"/>
                </a:cxn>
                <a:cxn ang="0">
                  <a:pos x="T8" y="T9"/>
                </a:cxn>
              </a:cxnLst>
              <a:rect l="0" t="0" r="r" b="b"/>
              <a:pathLst>
                <a:path w="21" h="18">
                  <a:moveTo>
                    <a:pt x="21" y="3"/>
                  </a:moveTo>
                  <a:cubicBezTo>
                    <a:pt x="17" y="0"/>
                    <a:pt x="17" y="0"/>
                    <a:pt x="17" y="0"/>
                  </a:cubicBezTo>
                  <a:cubicBezTo>
                    <a:pt x="12" y="2"/>
                    <a:pt x="6" y="5"/>
                    <a:pt x="0" y="10"/>
                  </a:cubicBezTo>
                  <a:cubicBezTo>
                    <a:pt x="8" y="18"/>
                    <a:pt x="8" y="18"/>
                    <a:pt x="8" y="18"/>
                  </a:cubicBezTo>
                  <a:lnTo>
                    <a:pt x="21" y="3"/>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871">
              <a:extLst>
                <a:ext uri="{FF2B5EF4-FFF2-40B4-BE49-F238E27FC236}">
                  <a16:creationId xmlns:a16="http://schemas.microsoft.com/office/drawing/2014/main" id="{0C50273E-BBE3-497C-BF40-0C9B2E181337}"/>
                </a:ext>
              </a:extLst>
            </p:cNvPr>
            <p:cNvSpPr/>
            <p:nvPr/>
          </p:nvSpPr>
          <p:spPr bwMode="auto">
            <a:xfrm rot="964014">
              <a:off x="8962191" y="1317030"/>
              <a:ext cx="124955" cy="89676"/>
            </a:xfrm>
            <a:custGeom>
              <a:avLst/>
              <a:gdLst>
                <a:gd name="T0" fmla="*/ 13 w 24"/>
                <a:gd name="T1" fmla="*/ 17 h 17"/>
                <a:gd name="T2" fmla="*/ 24 w 24"/>
                <a:gd name="T3" fmla="*/ 5 h 17"/>
                <a:gd name="T4" fmla="*/ 4 w 24"/>
                <a:gd name="T5" fmla="*/ 1 h 17"/>
                <a:gd name="T6" fmla="*/ 0 w 24"/>
                <a:gd name="T7" fmla="*/ 5 h 17"/>
                <a:gd name="T8" fmla="*/ 13 w 24"/>
                <a:gd name="T9" fmla="*/ 17 h 17"/>
              </a:gdLst>
              <a:ahLst/>
              <a:cxnLst>
                <a:cxn ang="0">
                  <a:pos x="T0" y="T1"/>
                </a:cxn>
                <a:cxn ang="0">
                  <a:pos x="T2" y="T3"/>
                </a:cxn>
                <a:cxn ang="0">
                  <a:pos x="T4" y="T5"/>
                </a:cxn>
                <a:cxn ang="0">
                  <a:pos x="T6" y="T7"/>
                </a:cxn>
                <a:cxn ang="0">
                  <a:pos x="T8" y="T9"/>
                </a:cxn>
              </a:cxnLst>
              <a:rect l="0" t="0" r="r" b="b"/>
              <a:pathLst>
                <a:path w="24" h="17">
                  <a:moveTo>
                    <a:pt x="13" y="17"/>
                  </a:moveTo>
                  <a:cubicBezTo>
                    <a:pt x="24" y="5"/>
                    <a:pt x="24" y="5"/>
                    <a:pt x="24" y="5"/>
                  </a:cubicBezTo>
                  <a:cubicBezTo>
                    <a:pt x="19" y="3"/>
                    <a:pt x="12" y="0"/>
                    <a:pt x="4" y="1"/>
                  </a:cubicBezTo>
                  <a:cubicBezTo>
                    <a:pt x="0" y="5"/>
                    <a:pt x="0" y="5"/>
                    <a:pt x="0" y="5"/>
                  </a:cubicBezTo>
                  <a:lnTo>
                    <a:pt x="13" y="17"/>
                  </a:ln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872">
              <a:extLst>
                <a:ext uri="{FF2B5EF4-FFF2-40B4-BE49-F238E27FC236}">
                  <a16:creationId xmlns:a16="http://schemas.microsoft.com/office/drawing/2014/main" id="{DC107C87-AFCE-4835-8CA5-303D0DEF8CB7}"/>
                </a:ext>
              </a:extLst>
            </p:cNvPr>
            <p:cNvSpPr/>
            <p:nvPr/>
          </p:nvSpPr>
          <p:spPr bwMode="auto">
            <a:xfrm rot="964014">
              <a:off x="8952925" y="1305665"/>
              <a:ext cx="41651" cy="22420"/>
            </a:xfrm>
            <a:custGeom>
              <a:avLst/>
              <a:gdLst>
                <a:gd name="T0" fmla="*/ 8 w 8"/>
                <a:gd name="T1" fmla="*/ 0 h 4"/>
                <a:gd name="T2" fmla="*/ 0 w 8"/>
                <a:gd name="T3" fmla="*/ 1 h 4"/>
                <a:gd name="T4" fmla="*/ 4 w 8"/>
                <a:gd name="T5" fmla="*/ 4 h 4"/>
                <a:gd name="T6" fmla="*/ 8 w 8"/>
                <a:gd name="T7" fmla="*/ 0 h 4"/>
              </a:gdLst>
              <a:ahLst/>
              <a:cxnLst>
                <a:cxn ang="0">
                  <a:pos x="T0" y="T1"/>
                </a:cxn>
                <a:cxn ang="0">
                  <a:pos x="T2" y="T3"/>
                </a:cxn>
                <a:cxn ang="0">
                  <a:pos x="T4" y="T5"/>
                </a:cxn>
                <a:cxn ang="0">
                  <a:pos x="T6" y="T7"/>
                </a:cxn>
              </a:cxnLst>
              <a:rect l="0" t="0" r="r" b="b"/>
              <a:pathLst>
                <a:path w="8" h="4">
                  <a:moveTo>
                    <a:pt x="8" y="0"/>
                  </a:moveTo>
                  <a:cubicBezTo>
                    <a:pt x="6" y="0"/>
                    <a:pt x="3" y="0"/>
                    <a:pt x="0" y="1"/>
                  </a:cubicBezTo>
                  <a:cubicBezTo>
                    <a:pt x="4" y="4"/>
                    <a:pt x="4" y="4"/>
                    <a:pt x="4" y="4"/>
                  </a:cubicBezTo>
                  <a:lnTo>
                    <a:pt x="8" y="0"/>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873">
              <a:extLst>
                <a:ext uri="{FF2B5EF4-FFF2-40B4-BE49-F238E27FC236}">
                  <a16:creationId xmlns:a16="http://schemas.microsoft.com/office/drawing/2014/main" id="{52BD14DA-9CAA-4B3A-B179-FEB281D0E43E}"/>
                </a:ext>
              </a:extLst>
            </p:cNvPr>
            <p:cNvSpPr/>
            <p:nvPr/>
          </p:nvSpPr>
          <p:spPr bwMode="auto">
            <a:xfrm rot="964014">
              <a:off x="8746557" y="1412200"/>
              <a:ext cx="37267" cy="69499"/>
            </a:xfrm>
            <a:custGeom>
              <a:avLst/>
              <a:gdLst>
                <a:gd name="T0" fmla="*/ 1 w 7"/>
                <a:gd name="T1" fmla="*/ 0 h 13"/>
                <a:gd name="T2" fmla="*/ 1 w 7"/>
                <a:gd name="T3" fmla="*/ 13 h 13"/>
                <a:gd name="T4" fmla="*/ 7 w 7"/>
                <a:gd name="T5" fmla="*/ 5 h 13"/>
                <a:gd name="T6" fmla="*/ 1 w 7"/>
                <a:gd name="T7" fmla="*/ 0 h 13"/>
              </a:gdLst>
              <a:ahLst/>
              <a:cxnLst>
                <a:cxn ang="0">
                  <a:pos x="T0" y="T1"/>
                </a:cxn>
                <a:cxn ang="0">
                  <a:pos x="T2" y="T3"/>
                </a:cxn>
                <a:cxn ang="0">
                  <a:pos x="T4" y="T5"/>
                </a:cxn>
                <a:cxn ang="0">
                  <a:pos x="T6" y="T7"/>
                </a:cxn>
              </a:cxnLst>
              <a:rect l="0" t="0" r="r" b="b"/>
              <a:pathLst>
                <a:path w="7" h="13">
                  <a:moveTo>
                    <a:pt x="1" y="0"/>
                  </a:moveTo>
                  <a:cubicBezTo>
                    <a:pt x="0" y="4"/>
                    <a:pt x="0" y="8"/>
                    <a:pt x="1" y="13"/>
                  </a:cubicBezTo>
                  <a:cubicBezTo>
                    <a:pt x="7" y="5"/>
                    <a:pt x="7" y="5"/>
                    <a:pt x="7" y="5"/>
                  </a:cubicBezTo>
                  <a:cubicBezTo>
                    <a:pt x="5" y="3"/>
                    <a:pt x="3" y="1"/>
                    <a:pt x="1" y="0"/>
                  </a:cubicBezTo>
                  <a:close/>
                </a:path>
              </a:pathLst>
            </a:custGeom>
            <a:solidFill>
              <a:srgbClr val="AF8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874">
              <a:extLst>
                <a:ext uri="{FF2B5EF4-FFF2-40B4-BE49-F238E27FC236}">
                  <a16:creationId xmlns:a16="http://schemas.microsoft.com/office/drawing/2014/main" id="{42BCF2D2-E653-411D-A13B-EAB83DC675FF}"/>
                </a:ext>
              </a:extLst>
            </p:cNvPr>
            <p:cNvSpPr/>
            <p:nvPr/>
          </p:nvSpPr>
          <p:spPr bwMode="auto">
            <a:xfrm rot="964014">
              <a:off x="8771360" y="1325644"/>
              <a:ext cx="107417" cy="127789"/>
            </a:xfrm>
            <a:custGeom>
              <a:avLst/>
              <a:gdLst>
                <a:gd name="T0" fmla="*/ 21 w 21"/>
                <a:gd name="T1" fmla="*/ 8 h 24"/>
                <a:gd name="T2" fmla="*/ 13 w 21"/>
                <a:gd name="T3" fmla="*/ 0 h 24"/>
                <a:gd name="T4" fmla="*/ 11 w 21"/>
                <a:gd name="T5" fmla="*/ 1 h 24"/>
                <a:gd name="T6" fmla="*/ 0 w 21"/>
                <a:gd name="T7" fmla="*/ 19 h 24"/>
                <a:gd name="T8" fmla="*/ 6 w 21"/>
                <a:gd name="T9" fmla="*/ 24 h 24"/>
                <a:gd name="T10" fmla="*/ 21 w 21"/>
                <a:gd name="T11" fmla="*/ 8 h 24"/>
              </a:gdLst>
              <a:ahLst/>
              <a:cxnLst>
                <a:cxn ang="0">
                  <a:pos x="T0" y="T1"/>
                </a:cxn>
                <a:cxn ang="0">
                  <a:pos x="T2" y="T3"/>
                </a:cxn>
                <a:cxn ang="0">
                  <a:pos x="T4" y="T5"/>
                </a:cxn>
                <a:cxn ang="0">
                  <a:pos x="T6" y="T7"/>
                </a:cxn>
                <a:cxn ang="0">
                  <a:pos x="T8" y="T9"/>
                </a:cxn>
                <a:cxn ang="0">
                  <a:pos x="T10" y="T11"/>
                </a:cxn>
              </a:cxnLst>
              <a:rect l="0" t="0" r="r" b="b"/>
              <a:pathLst>
                <a:path w="21" h="24">
                  <a:moveTo>
                    <a:pt x="21" y="8"/>
                  </a:moveTo>
                  <a:cubicBezTo>
                    <a:pt x="13" y="0"/>
                    <a:pt x="13" y="0"/>
                    <a:pt x="13" y="0"/>
                  </a:cubicBezTo>
                  <a:cubicBezTo>
                    <a:pt x="12" y="1"/>
                    <a:pt x="12" y="1"/>
                    <a:pt x="11" y="1"/>
                  </a:cubicBezTo>
                  <a:cubicBezTo>
                    <a:pt x="5" y="7"/>
                    <a:pt x="2" y="13"/>
                    <a:pt x="0" y="19"/>
                  </a:cubicBezTo>
                  <a:cubicBezTo>
                    <a:pt x="2" y="20"/>
                    <a:pt x="4" y="22"/>
                    <a:pt x="6" y="24"/>
                  </a:cubicBezTo>
                  <a:lnTo>
                    <a:pt x="21" y="8"/>
                  </a:lnTo>
                  <a:close/>
                </a:path>
              </a:pathLst>
            </a:custGeom>
            <a:solidFill>
              <a:srgbClr val="A36E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875">
              <a:extLst>
                <a:ext uri="{FF2B5EF4-FFF2-40B4-BE49-F238E27FC236}">
                  <a16:creationId xmlns:a16="http://schemas.microsoft.com/office/drawing/2014/main" id="{B1F932BE-5883-4EDF-BDA6-072CE61C77D1}"/>
                </a:ext>
              </a:extLst>
            </p:cNvPr>
            <p:cNvSpPr>
              <a:spLocks noEditPoints="1"/>
            </p:cNvSpPr>
            <p:nvPr/>
          </p:nvSpPr>
          <p:spPr bwMode="auto">
            <a:xfrm rot="964014">
              <a:off x="8997225" y="1313160"/>
              <a:ext cx="63574" cy="67258"/>
            </a:xfrm>
            <a:custGeom>
              <a:avLst/>
              <a:gdLst>
                <a:gd name="T0" fmla="*/ 6 w 12"/>
                <a:gd name="T1" fmla="*/ 13 h 13"/>
                <a:gd name="T2" fmla="*/ 2 w 12"/>
                <a:gd name="T3" fmla="*/ 11 h 13"/>
                <a:gd name="T4" fmla="*/ 2 w 12"/>
                <a:gd name="T5" fmla="*/ 11 h 13"/>
                <a:gd name="T6" fmla="*/ 0 w 12"/>
                <a:gd name="T7" fmla="*/ 7 h 13"/>
                <a:gd name="T8" fmla="*/ 0 w 12"/>
                <a:gd name="T9" fmla="*/ 7 h 13"/>
                <a:gd name="T10" fmla="*/ 0 w 12"/>
                <a:gd name="T11" fmla="*/ 6 h 13"/>
                <a:gd name="T12" fmla="*/ 0 w 12"/>
                <a:gd name="T13" fmla="*/ 6 h 13"/>
                <a:gd name="T14" fmla="*/ 5 w 12"/>
                <a:gd name="T15" fmla="*/ 1 h 13"/>
                <a:gd name="T16" fmla="*/ 5 w 12"/>
                <a:gd name="T17" fmla="*/ 1 h 13"/>
                <a:gd name="T18" fmla="*/ 6 w 12"/>
                <a:gd name="T19" fmla="*/ 1 h 13"/>
                <a:gd name="T20" fmla="*/ 6 w 12"/>
                <a:gd name="T21" fmla="*/ 1 h 13"/>
                <a:gd name="T22" fmla="*/ 12 w 12"/>
                <a:gd name="T23" fmla="*/ 6 h 13"/>
                <a:gd name="T24" fmla="*/ 12 w 12"/>
                <a:gd name="T25" fmla="*/ 7 h 13"/>
                <a:gd name="T26" fmla="*/ 12 w 12"/>
                <a:gd name="T27" fmla="*/ 7 h 13"/>
                <a:gd name="T28" fmla="*/ 8 w 12"/>
                <a:gd name="T29" fmla="*/ 12 h 13"/>
                <a:gd name="T30" fmla="*/ 8 w 12"/>
                <a:gd name="T31" fmla="*/ 12 h 13"/>
                <a:gd name="T32" fmla="*/ 6 w 12"/>
                <a:gd name="T33" fmla="*/ 13 h 13"/>
                <a:gd name="T34" fmla="*/ 6 w 12"/>
                <a:gd name="T35" fmla="*/ 13 h 13"/>
                <a:gd name="T36" fmla="*/ 6 w 12"/>
                <a:gd name="T37" fmla="*/ 13 h 13"/>
                <a:gd name="T38" fmla="*/ 6 w 12"/>
                <a:gd name="T39" fmla="*/ 13 h 13"/>
                <a:gd name="T40" fmla="*/ 6 w 12"/>
                <a:gd name="T41" fmla="*/ 13 h 13"/>
                <a:gd name="T42" fmla="*/ 6 w 12"/>
                <a:gd name="T43" fmla="*/ 13 h 13"/>
                <a:gd name="T44" fmla="*/ 6 w 12"/>
                <a:gd name="T45" fmla="*/ 13 h 13"/>
                <a:gd name="T46" fmla="*/ 2 w 12"/>
                <a:gd name="T47" fmla="*/ 7 h 13"/>
                <a:gd name="T48" fmla="*/ 3 w 12"/>
                <a:gd name="T49" fmla="*/ 9 h 13"/>
                <a:gd name="T50" fmla="*/ 3 w 12"/>
                <a:gd name="T51" fmla="*/ 9 h 13"/>
                <a:gd name="T52" fmla="*/ 6 w 12"/>
                <a:gd name="T53" fmla="*/ 11 h 13"/>
                <a:gd name="T54" fmla="*/ 6 w 12"/>
                <a:gd name="T55" fmla="*/ 11 h 13"/>
                <a:gd name="T56" fmla="*/ 6 w 12"/>
                <a:gd name="T57" fmla="*/ 11 h 13"/>
                <a:gd name="T58" fmla="*/ 6 w 12"/>
                <a:gd name="T59" fmla="*/ 11 h 13"/>
                <a:gd name="T60" fmla="*/ 8 w 12"/>
                <a:gd name="T61" fmla="*/ 9 h 13"/>
                <a:gd name="T62" fmla="*/ 8 w 12"/>
                <a:gd name="T63" fmla="*/ 9 h 13"/>
                <a:gd name="T64" fmla="*/ 10 w 12"/>
                <a:gd name="T65" fmla="*/ 7 h 13"/>
                <a:gd name="T66" fmla="*/ 10 w 12"/>
                <a:gd name="T67" fmla="*/ 7 h 13"/>
                <a:gd name="T68" fmla="*/ 6 w 12"/>
                <a:gd name="T69" fmla="*/ 3 h 13"/>
                <a:gd name="T70" fmla="*/ 2 w 12"/>
                <a:gd name="T71" fmla="*/ 7 h 13"/>
                <a:gd name="T72" fmla="*/ 2 w 12"/>
                <a:gd name="T73" fmla="*/ 7 h 13"/>
                <a:gd name="T74" fmla="*/ 2 w 12"/>
                <a:gd name="T75" fmla="*/ 7 h 13"/>
                <a:gd name="T76" fmla="*/ 5 w 12"/>
                <a:gd name="T77" fmla="*/ 2 h 13"/>
                <a:gd name="T78" fmla="*/ 6 w 12"/>
                <a:gd name="T79" fmla="*/ 2 h 13"/>
                <a:gd name="T80" fmla="*/ 5 w 12"/>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3">
                  <a:moveTo>
                    <a:pt x="6" y="13"/>
                  </a:moveTo>
                  <a:cubicBezTo>
                    <a:pt x="5" y="13"/>
                    <a:pt x="4" y="12"/>
                    <a:pt x="2" y="11"/>
                  </a:cubicBezTo>
                  <a:cubicBezTo>
                    <a:pt x="2" y="11"/>
                    <a:pt x="2" y="11"/>
                    <a:pt x="2" y="11"/>
                  </a:cubicBezTo>
                  <a:cubicBezTo>
                    <a:pt x="1" y="9"/>
                    <a:pt x="0" y="9"/>
                    <a:pt x="0" y="7"/>
                  </a:cubicBezTo>
                  <a:cubicBezTo>
                    <a:pt x="0" y="7"/>
                    <a:pt x="0" y="7"/>
                    <a:pt x="0" y="7"/>
                  </a:cubicBezTo>
                  <a:cubicBezTo>
                    <a:pt x="0" y="7"/>
                    <a:pt x="0" y="6"/>
                    <a:pt x="0" y="6"/>
                  </a:cubicBezTo>
                  <a:cubicBezTo>
                    <a:pt x="0" y="6"/>
                    <a:pt x="0" y="6"/>
                    <a:pt x="0" y="6"/>
                  </a:cubicBezTo>
                  <a:cubicBezTo>
                    <a:pt x="0" y="6"/>
                    <a:pt x="5" y="1"/>
                    <a:pt x="5" y="1"/>
                  </a:cubicBezTo>
                  <a:cubicBezTo>
                    <a:pt x="5" y="1"/>
                    <a:pt x="5" y="1"/>
                    <a:pt x="5" y="1"/>
                  </a:cubicBezTo>
                  <a:cubicBezTo>
                    <a:pt x="5" y="1"/>
                    <a:pt x="6" y="0"/>
                    <a:pt x="6" y="1"/>
                  </a:cubicBezTo>
                  <a:cubicBezTo>
                    <a:pt x="6" y="1"/>
                    <a:pt x="6" y="1"/>
                    <a:pt x="6" y="1"/>
                  </a:cubicBezTo>
                  <a:cubicBezTo>
                    <a:pt x="12" y="6"/>
                    <a:pt x="12" y="6"/>
                    <a:pt x="12" y="6"/>
                  </a:cubicBezTo>
                  <a:cubicBezTo>
                    <a:pt x="12" y="6"/>
                    <a:pt x="12" y="7"/>
                    <a:pt x="12" y="7"/>
                  </a:cubicBezTo>
                  <a:cubicBezTo>
                    <a:pt x="12" y="7"/>
                    <a:pt x="12" y="7"/>
                    <a:pt x="12" y="7"/>
                  </a:cubicBezTo>
                  <a:cubicBezTo>
                    <a:pt x="12" y="7"/>
                    <a:pt x="9" y="10"/>
                    <a:pt x="8" y="12"/>
                  </a:cubicBezTo>
                  <a:cubicBezTo>
                    <a:pt x="8" y="12"/>
                    <a:pt x="8" y="12"/>
                    <a:pt x="8" y="12"/>
                  </a:cubicBezTo>
                  <a:cubicBezTo>
                    <a:pt x="7" y="13"/>
                    <a:pt x="7"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2" y="8"/>
                    <a:pt x="3" y="8"/>
                    <a:pt x="3" y="9"/>
                  </a:cubicBezTo>
                  <a:cubicBezTo>
                    <a:pt x="3" y="9"/>
                    <a:pt x="3" y="9"/>
                    <a:pt x="3" y="9"/>
                  </a:cubicBezTo>
                  <a:cubicBezTo>
                    <a:pt x="4" y="10"/>
                    <a:pt x="5" y="11"/>
                    <a:pt x="6" y="11"/>
                  </a:cubicBezTo>
                  <a:cubicBezTo>
                    <a:pt x="6" y="11"/>
                    <a:pt x="6" y="11"/>
                    <a:pt x="6" y="11"/>
                  </a:cubicBezTo>
                  <a:cubicBezTo>
                    <a:pt x="6" y="11"/>
                    <a:pt x="6" y="11"/>
                    <a:pt x="6" y="11"/>
                  </a:cubicBezTo>
                  <a:cubicBezTo>
                    <a:pt x="6" y="11"/>
                    <a:pt x="6" y="11"/>
                    <a:pt x="6" y="11"/>
                  </a:cubicBezTo>
                  <a:cubicBezTo>
                    <a:pt x="7" y="10"/>
                    <a:pt x="7" y="10"/>
                    <a:pt x="8" y="9"/>
                  </a:cubicBezTo>
                  <a:cubicBezTo>
                    <a:pt x="8" y="9"/>
                    <a:pt x="8" y="9"/>
                    <a:pt x="8" y="9"/>
                  </a:cubicBezTo>
                  <a:cubicBezTo>
                    <a:pt x="9" y="8"/>
                    <a:pt x="9"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2"/>
                    <a:pt x="6" y="2"/>
                    <a:pt x="6" y="2"/>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876">
              <a:extLst>
                <a:ext uri="{FF2B5EF4-FFF2-40B4-BE49-F238E27FC236}">
                  <a16:creationId xmlns:a16="http://schemas.microsoft.com/office/drawing/2014/main" id="{1A84C7B4-7F44-4F5B-A071-B7C3FB624D2D}"/>
                </a:ext>
              </a:extLst>
            </p:cNvPr>
            <p:cNvSpPr>
              <a:spLocks noEditPoints="1"/>
            </p:cNvSpPr>
            <p:nvPr/>
          </p:nvSpPr>
          <p:spPr bwMode="auto">
            <a:xfrm rot="964014">
              <a:off x="9044759" y="1392851"/>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3 w 13"/>
                <a:gd name="T25" fmla="*/ 6 h 13"/>
                <a:gd name="T26" fmla="*/ 13 w 13"/>
                <a:gd name="T27" fmla="*/ 6 h 13"/>
                <a:gd name="T28" fmla="*/ 8 w 13"/>
                <a:gd name="T29" fmla="*/ 12 h 13"/>
                <a:gd name="T30" fmla="*/ 8 w 13"/>
                <a:gd name="T31" fmla="*/ 12 h 13"/>
                <a:gd name="T32" fmla="*/ 7 w 13"/>
                <a:gd name="T33" fmla="*/ 13 h 13"/>
                <a:gd name="T34" fmla="*/ 7 w 13"/>
                <a:gd name="T35" fmla="*/ 13 h 13"/>
                <a:gd name="T36" fmla="*/ 7 w 13"/>
                <a:gd name="T37" fmla="*/ 13 h 13"/>
                <a:gd name="T38" fmla="*/ 7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7 w 13"/>
                <a:gd name="T53" fmla="*/ 11 h 13"/>
                <a:gd name="T54" fmla="*/ 7 w 13"/>
                <a:gd name="T55" fmla="*/ 11 h 13"/>
                <a:gd name="T56" fmla="*/ 7 w 13"/>
                <a:gd name="T57" fmla="*/ 10 h 13"/>
                <a:gd name="T58" fmla="*/ 7 w 13"/>
                <a:gd name="T59" fmla="*/ 10 h 13"/>
                <a:gd name="T60" fmla="*/ 9 w 13"/>
                <a:gd name="T61" fmla="*/ 8 h 13"/>
                <a:gd name="T62" fmla="*/ 9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6 w 13"/>
                <a:gd name="T77" fmla="*/ 2 h 13"/>
                <a:gd name="T78" fmla="*/ 6 w 13"/>
                <a:gd name="T79" fmla="*/ 1 h 13"/>
                <a:gd name="T80" fmla="*/ 6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2"/>
                    <a:pt x="4"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3" y="6"/>
                  </a:cubicBezTo>
                  <a:cubicBezTo>
                    <a:pt x="13" y="6"/>
                    <a:pt x="13" y="6"/>
                    <a:pt x="13" y="6"/>
                  </a:cubicBezTo>
                  <a:cubicBezTo>
                    <a:pt x="13" y="6"/>
                    <a:pt x="10" y="10"/>
                    <a:pt x="8" y="12"/>
                  </a:cubicBezTo>
                  <a:cubicBezTo>
                    <a:pt x="8" y="12"/>
                    <a:pt x="8" y="12"/>
                    <a:pt x="8" y="12"/>
                  </a:cubicBezTo>
                  <a:cubicBezTo>
                    <a:pt x="8" y="12"/>
                    <a:pt x="8" y="12"/>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7" y="11"/>
                  </a:cubicBezTo>
                  <a:cubicBezTo>
                    <a:pt x="7" y="11"/>
                    <a:pt x="7" y="11"/>
                    <a:pt x="7" y="11"/>
                  </a:cubicBezTo>
                  <a:cubicBezTo>
                    <a:pt x="7" y="10"/>
                    <a:pt x="7" y="10"/>
                    <a:pt x="7" y="10"/>
                  </a:cubicBezTo>
                  <a:cubicBezTo>
                    <a:pt x="7" y="10"/>
                    <a:pt x="7" y="10"/>
                    <a:pt x="7" y="10"/>
                  </a:cubicBezTo>
                  <a:cubicBezTo>
                    <a:pt x="7" y="10"/>
                    <a:pt x="8" y="9"/>
                    <a:pt x="9" y="8"/>
                  </a:cubicBezTo>
                  <a:cubicBezTo>
                    <a:pt x="9" y="8"/>
                    <a:pt x="9" y="8"/>
                    <a:pt x="9" y="8"/>
                  </a:cubicBezTo>
                  <a:cubicBezTo>
                    <a:pt x="9" y="7"/>
                    <a:pt x="10" y="6"/>
                    <a:pt x="10" y="6"/>
                  </a:cubicBezTo>
                  <a:cubicBezTo>
                    <a:pt x="10" y="6"/>
                    <a:pt x="10" y="6"/>
                    <a:pt x="10" y="6"/>
                  </a:cubicBezTo>
                  <a:cubicBezTo>
                    <a:pt x="6" y="2"/>
                    <a:pt x="6" y="2"/>
                    <a:pt x="6" y="2"/>
                  </a:cubicBezTo>
                  <a:cubicBezTo>
                    <a:pt x="5" y="3"/>
                    <a:pt x="3" y="6"/>
                    <a:pt x="2" y="6"/>
                  </a:cubicBezTo>
                  <a:cubicBezTo>
                    <a:pt x="2" y="6"/>
                    <a:pt x="2" y="6"/>
                    <a:pt x="2" y="6"/>
                  </a:cubicBezTo>
                  <a:cubicBezTo>
                    <a:pt x="2" y="7"/>
                    <a:pt x="2" y="7"/>
                    <a:pt x="2"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877">
              <a:extLst>
                <a:ext uri="{FF2B5EF4-FFF2-40B4-BE49-F238E27FC236}">
                  <a16:creationId xmlns:a16="http://schemas.microsoft.com/office/drawing/2014/main" id="{39F16E44-9D0C-46C5-8591-DFC009F72E54}"/>
                </a:ext>
              </a:extLst>
            </p:cNvPr>
            <p:cNvSpPr>
              <a:spLocks noEditPoints="1"/>
            </p:cNvSpPr>
            <p:nvPr/>
          </p:nvSpPr>
          <p:spPr bwMode="auto">
            <a:xfrm rot="964014">
              <a:off x="9092690" y="1471982"/>
              <a:ext cx="67958"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1 h 13"/>
                <a:gd name="T58" fmla="*/ 7 w 13"/>
                <a:gd name="T59" fmla="*/ 11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1"/>
                  </a:cubicBezTo>
                  <a:cubicBezTo>
                    <a:pt x="5" y="1"/>
                    <a:pt x="5" y="1"/>
                    <a:pt x="5" y="1"/>
                  </a:cubicBezTo>
                  <a:cubicBezTo>
                    <a:pt x="6" y="0"/>
                    <a:pt x="6" y="0"/>
                    <a:pt x="7" y="1"/>
                  </a:cubicBezTo>
                  <a:cubicBezTo>
                    <a:pt x="7" y="1"/>
                    <a:pt x="7" y="1"/>
                    <a:pt x="7" y="1"/>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1"/>
                  </a:cubicBezTo>
                  <a:cubicBezTo>
                    <a:pt x="7" y="11"/>
                    <a:pt x="7" y="11"/>
                    <a:pt x="7" y="11"/>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878">
              <a:extLst>
                <a:ext uri="{FF2B5EF4-FFF2-40B4-BE49-F238E27FC236}">
                  <a16:creationId xmlns:a16="http://schemas.microsoft.com/office/drawing/2014/main" id="{5AD12D7B-4F7C-48E2-9B56-C62A300868A3}"/>
                </a:ext>
              </a:extLst>
            </p:cNvPr>
            <p:cNvSpPr>
              <a:spLocks noEditPoints="1"/>
            </p:cNvSpPr>
            <p:nvPr/>
          </p:nvSpPr>
          <p:spPr bwMode="auto">
            <a:xfrm rot="964014">
              <a:off x="8912912" y="1359545"/>
              <a:ext cx="67958" cy="69499"/>
            </a:xfrm>
            <a:custGeom>
              <a:avLst/>
              <a:gdLst>
                <a:gd name="T0" fmla="*/ 6 w 13"/>
                <a:gd name="T1" fmla="*/ 13 h 13"/>
                <a:gd name="T2" fmla="*/ 3 w 13"/>
                <a:gd name="T3" fmla="*/ 11 h 13"/>
                <a:gd name="T4" fmla="*/ 3 w 13"/>
                <a:gd name="T5" fmla="*/ 11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6 h 13"/>
                <a:gd name="T24" fmla="*/ 13 w 13"/>
                <a:gd name="T25" fmla="*/ 7 h 13"/>
                <a:gd name="T26" fmla="*/ 13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9 h 13"/>
                <a:gd name="T50" fmla="*/ 4 w 13"/>
                <a:gd name="T51" fmla="*/ 9 h 13"/>
                <a:gd name="T52" fmla="*/ 6 w 13"/>
                <a:gd name="T53" fmla="*/ 11 h 13"/>
                <a:gd name="T54" fmla="*/ 6 w 13"/>
                <a:gd name="T55" fmla="*/ 11 h 13"/>
                <a:gd name="T56" fmla="*/ 7 w 13"/>
                <a:gd name="T57" fmla="*/ 11 h 13"/>
                <a:gd name="T58" fmla="*/ 7 w 13"/>
                <a:gd name="T59" fmla="*/ 11 h 13"/>
                <a:gd name="T60" fmla="*/ 8 w 13"/>
                <a:gd name="T61" fmla="*/ 9 h 13"/>
                <a:gd name="T62" fmla="*/ 8 w 13"/>
                <a:gd name="T63" fmla="*/ 9 h 13"/>
                <a:gd name="T64" fmla="*/ 10 w 13"/>
                <a:gd name="T65" fmla="*/ 7 h 13"/>
                <a:gd name="T66" fmla="*/ 10 w 13"/>
                <a:gd name="T67" fmla="*/ 7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2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4" y="12"/>
                    <a:pt x="3" y="11"/>
                  </a:cubicBezTo>
                  <a:cubicBezTo>
                    <a:pt x="3" y="11"/>
                    <a:pt x="3" y="11"/>
                    <a:pt x="3" y="11"/>
                  </a:cubicBezTo>
                  <a:cubicBezTo>
                    <a:pt x="2" y="9"/>
                    <a:pt x="0" y="9"/>
                    <a:pt x="0" y="7"/>
                  </a:cubicBezTo>
                  <a:cubicBezTo>
                    <a:pt x="0" y="7"/>
                    <a:pt x="0" y="7"/>
                    <a:pt x="0" y="7"/>
                  </a:cubicBezTo>
                  <a:cubicBezTo>
                    <a:pt x="0" y="7"/>
                    <a:pt x="0" y="6"/>
                    <a:pt x="0" y="6"/>
                  </a:cubicBezTo>
                  <a:cubicBezTo>
                    <a:pt x="0" y="6"/>
                    <a:pt x="0" y="6"/>
                    <a:pt x="0" y="6"/>
                  </a:cubicBezTo>
                  <a:cubicBezTo>
                    <a:pt x="1" y="6"/>
                    <a:pt x="5" y="1"/>
                    <a:pt x="5" y="1"/>
                  </a:cubicBezTo>
                  <a:cubicBezTo>
                    <a:pt x="5" y="1"/>
                    <a:pt x="5" y="1"/>
                    <a:pt x="5" y="1"/>
                  </a:cubicBezTo>
                  <a:cubicBezTo>
                    <a:pt x="6" y="0"/>
                    <a:pt x="6" y="0"/>
                    <a:pt x="7" y="1"/>
                  </a:cubicBezTo>
                  <a:cubicBezTo>
                    <a:pt x="7" y="1"/>
                    <a:pt x="7" y="1"/>
                    <a:pt x="7" y="1"/>
                  </a:cubicBezTo>
                  <a:cubicBezTo>
                    <a:pt x="12" y="6"/>
                    <a:pt x="12" y="6"/>
                    <a:pt x="12" y="6"/>
                  </a:cubicBezTo>
                  <a:cubicBezTo>
                    <a:pt x="13" y="6"/>
                    <a:pt x="13" y="7"/>
                    <a:pt x="13" y="7"/>
                  </a:cubicBezTo>
                  <a:cubicBezTo>
                    <a:pt x="13" y="7"/>
                    <a:pt x="13" y="7"/>
                    <a:pt x="13" y="7"/>
                  </a:cubicBezTo>
                  <a:cubicBezTo>
                    <a:pt x="13" y="7"/>
                    <a:pt x="10" y="10"/>
                    <a:pt x="8" y="12"/>
                  </a:cubicBezTo>
                  <a:cubicBezTo>
                    <a:pt x="8" y="12"/>
                    <a:pt x="8" y="12"/>
                    <a:pt x="8" y="12"/>
                  </a:cubicBezTo>
                  <a:cubicBezTo>
                    <a:pt x="7" y="13"/>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8"/>
                    <a:pt x="3" y="8"/>
                    <a:pt x="4" y="9"/>
                  </a:cubicBezTo>
                  <a:cubicBezTo>
                    <a:pt x="4" y="9"/>
                    <a:pt x="4" y="9"/>
                    <a:pt x="4" y="9"/>
                  </a:cubicBezTo>
                  <a:cubicBezTo>
                    <a:pt x="5" y="10"/>
                    <a:pt x="6" y="11"/>
                    <a:pt x="6" y="11"/>
                  </a:cubicBezTo>
                  <a:cubicBezTo>
                    <a:pt x="6" y="11"/>
                    <a:pt x="6" y="11"/>
                    <a:pt x="6" y="11"/>
                  </a:cubicBezTo>
                  <a:cubicBezTo>
                    <a:pt x="7" y="11"/>
                    <a:pt x="7" y="11"/>
                    <a:pt x="7" y="11"/>
                  </a:cubicBezTo>
                  <a:cubicBezTo>
                    <a:pt x="7" y="11"/>
                    <a:pt x="7" y="11"/>
                    <a:pt x="7" y="11"/>
                  </a:cubicBezTo>
                  <a:cubicBezTo>
                    <a:pt x="7" y="10"/>
                    <a:pt x="8" y="10"/>
                    <a:pt x="8" y="9"/>
                  </a:cubicBezTo>
                  <a:cubicBezTo>
                    <a:pt x="8" y="9"/>
                    <a:pt x="8" y="9"/>
                    <a:pt x="8" y="9"/>
                  </a:cubicBezTo>
                  <a:cubicBezTo>
                    <a:pt x="9" y="8"/>
                    <a:pt x="10"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2"/>
                    <a:pt x="6" y="2"/>
                    <a:pt x="6" y="2"/>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879">
              <a:extLst>
                <a:ext uri="{FF2B5EF4-FFF2-40B4-BE49-F238E27FC236}">
                  <a16:creationId xmlns:a16="http://schemas.microsoft.com/office/drawing/2014/main" id="{263D35D6-AFD1-469C-B9BB-721F46B46E6C}"/>
                </a:ext>
              </a:extLst>
            </p:cNvPr>
            <p:cNvSpPr>
              <a:spLocks noEditPoints="1"/>
            </p:cNvSpPr>
            <p:nvPr/>
          </p:nvSpPr>
          <p:spPr bwMode="auto">
            <a:xfrm rot="964014">
              <a:off x="8827420" y="1418596"/>
              <a:ext cx="65766" cy="69499"/>
            </a:xfrm>
            <a:custGeom>
              <a:avLst/>
              <a:gdLst>
                <a:gd name="T0" fmla="*/ 6 w 13"/>
                <a:gd name="T1" fmla="*/ 13 h 13"/>
                <a:gd name="T2" fmla="*/ 3 w 13"/>
                <a:gd name="T3" fmla="*/ 11 h 13"/>
                <a:gd name="T4" fmla="*/ 3 w 13"/>
                <a:gd name="T5" fmla="*/ 11 h 13"/>
                <a:gd name="T6" fmla="*/ 0 w 13"/>
                <a:gd name="T7" fmla="*/ 7 h 13"/>
                <a:gd name="T8" fmla="*/ 0 w 13"/>
                <a:gd name="T9" fmla="*/ 7 h 13"/>
                <a:gd name="T10" fmla="*/ 0 w 13"/>
                <a:gd name="T11" fmla="*/ 6 h 13"/>
                <a:gd name="T12" fmla="*/ 0 w 13"/>
                <a:gd name="T13" fmla="*/ 6 h 13"/>
                <a:gd name="T14" fmla="*/ 6 w 13"/>
                <a:gd name="T15" fmla="*/ 1 h 13"/>
                <a:gd name="T16" fmla="*/ 6 w 13"/>
                <a:gd name="T17" fmla="*/ 1 h 13"/>
                <a:gd name="T18" fmla="*/ 7 w 13"/>
                <a:gd name="T19" fmla="*/ 1 h 13"/>
                <a:gd name="T20" fmla="*/ 7 w 13"/>
                <a:gd name="T21" fmla="*/ 1 h 13"/>
                <a:gd name="T22" fmla="*/ 13 w 13"/>
                <a:gd name="T23" fmla="*/ 6 h 13"/>
                <a:gd name="T24" fmla="*/ 13 w 13"/>
                <a:gd name="T25" fmla="*/ 7 h 13"/>
                <a:gd name="T26" fmla="*/ 13 w 13"/>
                <a:gd name="T27" fmla="*/ 7 h 13"/>
                <a:gd name="T28" fmla="*/ 8 w 13"/>
                <a:gd name="T29" fmla="*/ 12 h 13"/>
                <a:gd name="T30" fmla="*/ 8 w 13"/>
                <a:gd name="T31" fmla="*/ 12 h 13"/>
                <a:gd name="T32" fmla="*/ 7 w 13"/>
                <a:gd name="T33" fmla="*/ 13 h 13"/>
                <a:gd name="T34" fmla="*/ 7 w 13"/>
                <a:gd name="T35" fmla="*/ 13 h 13"/>
                <a:gd name="T36" fmla="*/ 6 w 13"/>
                <a:gd name="T37" fmla="*/ 13 h 13"/>
                <a:gd name="T38" fmla="*/ 3 w 13"/>
                <a:gd name="T39" fmla="*/ 7 h 13"/>
                <a:gd name="T40" fmla="*/ 4 w 13"/>
                <a:gd name="T41" fmla="*/ 9 h 13"/>
                <a:gd name="T42" fmla="*/ 4 w 13"/>
                <a:gd name="T43" fmla="*/ 9 h 13"/>
                <a:gd name="T44" fmla="*/ 7 w 13"/>
                <a:gd name="T45" fmla="*/ 11 h 13"/>
                <a:gd name="T46" fmla="*/ 7 w 13"/>
                <a:gd name="T47" fmla="*/ 11 h 13"/>
                <a:gd name="T48" fmla="*/ 7 w 13"/>
                <a:gd name="T49" fmla="*/ 11 h 13"/>
                <a:gd name="T50" fmla="*/ 7 w 13"/>
                <a:gd name="T51" fmla="*/ 11 h 13"/>
                <a:gd name="T52" fmla="*/ 9 w 13"/>
                <a:gd name="T53" fmla="*/ 9 h 13"/>
                <a:gd name="T54" fmla="*/ 9 w 13"/>
                <a:gd name="T55" fmla="*/ 9 h 13"/>
                <a:gd name="T56" fmla="*/ 10 w 13"/>
                <a:gd name="T57" fmla="*/ 7 h 13"/>
                <a:gd name="T58" fmla="*/ 10 w 13"/>
                <a:gd name="T59" fmla="*/ 7 h 13"/>
                <a:gd name="T60" fmla="*/ 6 w 13"/>
                <a:gd name="T61" fmla="*/ 3 h 13"/>
                <a:gd name="T62" fmla="*/ 2 w 13"/>
                <a:gd name="T63" fmla="*/ 7 h 13"/>
                <a:gd name="T64" fmla="*/ 2 w 13"/>
                <a:gd name="T65" fmla="*/ 7 h 13"/>
                <a:gd name="T66" fmla="*/ 3 w 13"/>
                <a:gd name="T67" fmla="*/ 7 h 13"/>
                <a:gd name="T68" fmla="*/ 6 w 13"/>
                <a:gd name="T69" fmla="*/ 2 h 13"/>
                <a:gd name="T70" fmla="*/ 6 w 13"/>
                <a:gd name="T71" fmla="*/ 2 h 13"/>
                <a:gd name="T72" fmla="*/ 6 w 13"/>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3">
                  <a:moveTo>
                    <a:pt x="6" y="13"/>
                  </a:moveTo>
                  <a:cubicBezTo>
                    <a:pt x="6" y="13"/>
                    <a:pt x="4" y="12"/>
                    <a:pt x="3" y="11"/>
                  </a:cubicBezTo>
                  <a:cubicBezTo>
                    <a:pt x="3" y="11"/>
                    <a:pt x="3" y="11"/>
                    <a:pt x="3" y="11"/>
                  </a:cubicBezTo>
                  <a:cubicBezTo>
                    <a:pt x="2" y="9"/>
                    <a:pt x="0" y="9"/>
                    <a:pt x="0" y="7"/>
                  </a:cubicBezTo>
                  <a:cubicBezTo>
                    <a:pt x="0" y="7"/>
                    <a:pt x="0" y="7"/>
                    <a:pt x="0" y="7"/>
                  </a:cubicBezTo>
                  <a:cubicBezTo>
                    <a:pt x="0" y="7"/>
                    <a:pt x="0" y="6"/>
                    <a:pt x="0" y="6"/>
                  </a:cubicBezTo>
                  <a:cubicBezTo>
                    <a:pt x="0" y="6"/>
                    <a:pt x="0" y="6"/>
                    <a:pt x="0" y="6"/>
                  </a:cubicBezTo>
                  <a:cubicBezTo>
                    <a:pt x="1" y="6"/>
                    <a:pt x="6" y="1"/>
                    <a:pt x="6" y="1"/>
                  </a:cubicBezTo>
                  <a:cubicBezTo>
                    <a:pt x="6" y="1"/>
                    <a:pt x="6" y="1"/>
                    <a:pt x="6" y="1"/>
                  </a:cubicBezTo>
                  <a:cubicBezTo>
                    <a:pt x="6" y="0"/>
                    <a:pt x="7" y="0"/>
                    <a:pt x="7" y="1"/>
                  </a:cubicBezTo>
                  <a:cubicBezTo>
                    <a:pt x="7" y="1"/>
                    <a:pt x="7" y="1"/>
                    <a:pt x="7" y="1"/>
                  </a:cubicBezTo>
                  <a:cubicBezTo>
                    <a:pt x="13" y="6"/>
                    <a:pt x="13" y="6"/>
                    <a:pt x="13" y="6"/>
                  </a:cubicBezTo>
                  <a:cubicBezTo>
                    <a:pt x="13" y="6"/>
                    <a:pt x="13" y="7"/>
                    <a:pt x="13" y="7"/>
                  </a:cubicBezTo>
                  <a:cubicBezTo>
                    <a:pt x="13" y="7"/>
                    <a:pt x="13" y="7"/>
                    <a:pt x="13" y="7"/>
                  </a:cubicBezTo>
                  <a:cubicBezTo>
                    <a:pt x="13" y="7"/>
                    <a:pt x="10" y="10"/>
                    <a:pt x="8" y="12"/>
                  </a:cubicBezTo>
                  <a:cubicBezTo>
                    <a:pt x="8" y="12"/>
                    <a:pt x="8" y="12"/>
                    <a:pt x="8" y="12"/>
                  </a:cubicBezTo>
                  <a:cubicBezTo>
                    <a:pt x="8" y="13"/>
                    <a:pt x="8" y="13"/>
                    <a:pt x="7" y="13"/>
                  </a:cubicBezTo>
                  <a:cubicBezTo>
                    <a:pt x="7" y="13"/>
                    <a:pt x="7" y="13"/>
                    <a:pt x="7" y="13"/>
                  </a:cubicBezTo>
                  <a:cubicBezTo>
                    <a:pt x="7" y="13"/>
                    <a:pt x="6" y="13"/>
                    <a:pt x="6" y="13"/>
                  </a:cubicBezTo>
                  <a:close/>
                  <a:moveTo>
                    <a:pt x="3" y="7"/>
                  </a:moveTo>
                  <a:cubicBezTo>
                    <a:pt x="3" y="8"/>
                    <a:pt x="3" y="8"/>
                    <a:pt x="4" y="9"/>
                  </a:cubicBezTo>
                  <a:cubicBezTo>
                    <a:pt x="4" y="9"/>
                    <a:pt x="4" y="9"/>
                    <a:pt x="4" y="9"/>
                  </a:cubicBezTo>
                  <a:cubicBezTo>
                    <a:pt x="5" y="10"/>
                    <a:pt x="6" y="11"/>
                    <a:pt x="7" y="11"/>
                  </a:cubicBezTo>
                  <a:cubicBezTo>
                    <a:pt x="7" y="11"/>
                    <a:pt x="7" y="11"/>
                    <a:pt x="7" y="11"/>
                  </a:cubicBezTo>
                  <a:cubicBezTo>
                    <a:pt x="7" y="11"/>
                    <a:pt x="7" y="11"/>
                    <a:pt x="7" y="11"/>
                  </a:cubicBezTo>
                  <a:cubicBezTo>
                    <a:pt x="7" y="11"/>
                    <a:pt x="7" y="11"/>
                    <a:pt x="7" y="11"/>
                  </a:cubicBezTo>
                  <a:cubicBezTo>
                    <a:pt x="7" y="10"/>
                    <a:pt x="8" y="10"/>
                    <a:pt x="9" y="9"/>
                  </a:cubicBezTo>
                  <a:cubicBezTo>
                    <a:pt x="9" y="9"/>
                    <a:pt x="9" y="9"/>
                    <a:pt x="9" y="9"/>
                  </a:cubicBezTo>
                  <a:cubicBezTo>
                    <a:pt x="9" y="8"/>
                    <a:pt x="10" y="7"/>
                    <a:pt x="10" y="7"/>
                  </a:cubicBezTo>
                  <a:cubicBezTo>
                    <a:pt x="10" y="7"/>
                    <a:pt x="10" y="7"/>
                    <a:pt x="10" y="7"/>
                  </a:cubicBezTo>
                  <a:cubicBezTo>
                    <a:pt x="6" y="3"/>
                    <a:pt x="6" y="3"/>
                    <a:pt x="6" y="3"/>
                  </a:cubicBezTo>
                  <a:cubicBezTo>
                    <a:pt x="5" y="4"/>
                    <a:pt x="3" y="6"/>
                    <a:pt x="2" y="7"/>
                  </a:cubicBezTo>
                  <a:cubicBezTo>
                    <a:pt x="2" y="7"/>
                    <a:pt x="2" y="7"/>
                    <a:pt x="2" y="7"/>
                  </a:cubicBezTo>
                  <a:cubicBezTo>
                    <a:pt x="2" y="7"/>
                    <a:pt x="2" y="7"/>
                    <a:pt x="3" y="7"/>
                  </a:cubicBezTo>
                  <a:close/>
                  <a:moveTo>
                    <a:pt x="6" y="2"/>
                  </a:moveTo>
                  <a:cubicBezTo>
                    <a:pt x="6" y="2"/>
                    <a:pt x="6" y="2"/>
                    <a:pt x="6" y="2"/>
                  </a:cubicBezTo>
                  <a:cubicBezTo>
                    <a:pt x="6" y="2"/>
                    <a:pt x="6" y="2"/>
                    <a:pt x="6"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880">
              <a:extLst>
                <a:ext uri="{FF2B5EF4-FFF2-40B4-BE49-F238E27FC236}">
                  <a16:creationId xmlns:a16="http://schemas.microsoft.com/office/drawing/2014/main" id="{72F09703-1FE4-4881-B597-447D78C19A6F}"/>
                </a:ext>
              </a:extLst>
            </p:cNvPr>
            <p:cNvSpPr>
              <a:spLocks noEditPoints="1"/>
            </p:cNvSpPr>
            <p:nvPr/>
          </p:nvSpPr>
          <p:spPr bwMode="auto">
            <a:xfrm rot="964014">
              <a:off x="8740358" y="1475493"/>
              <a:ext cx="67958" cy="69499"/>
            </a:xfrm>
            <a:custGeom>
              <a:avLst/>
              <a:gdLst>
                <a:gd name="T0" fmla="*/ 6 w 13"/>
                <a:gd name="T1" fmla="*/ 12 h 13"/>
                <a:gd name="T2" fmla="*/ 3 w 13"/>
                <a:gd name="T3" fmla="*/ 10 h 13"/>
                <a:gd name="T4" fmla="*/ 3 w 13"/>
                <a:gd name="T5" fmla="*/ 10 h 13"/>
                <a:gd name="T6" fmla="*/ 0 w 13"/>
                <a:gd name="T7" fmla="*/ 6 h 13"/>
                <a:gd name="T8" fmla="*/ 0 w 13"/>
                <a:gd name="T9" fmla="*/ 6 h 13"/>
                <a:gd name="T10" fmla="*/ 0 w 13"/>
                <a:gd name="T11" fmla="*/ 5 h 13"/>
                <a:gd name="T12" fmla="*/ 0 w 13"/>
                <a:gd name="T13" fmla="*/ 5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1 h 13"/>
                <a:gd name="T30" fmla="*/ 8 w 13"/>
                <a:gd name="T31" fmla="*/ 11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2 h 13"/>
                <a:gd name="T46" fmla="*/ 2 w 13"/>
                <a:gd name="T47" fmla="*/ 6 h 13"/>
                <a:gd name="T48" fmla="*/ 3 w 13"/>
                <a:gd name="T49" fmla="*/ 7 h 13"/>
                <a:gd name="T50" fmla="*/ 3 w 13"/>
                <a:gd name="T51" fmla="*/ 7 h 13"/>
                <a:gd name="T52" fmla="*/ 6 w 13"/>
                <a:gd name="T53" fmla="*/ 10 h 13"/>
                <a:gd name="T54" fmla="*/ 6 w 13"/>
                <a:gd name="T55" fmla="*/ 10 h 13"/>
                <a:gd name="T56" fmla="*/ 6 w 13"/>
                <a:gd name="T57" fmla="*/ 10 h 13"/>
                <a:gd name="T58" fmla="*/ 6 w 13"/>
                <a:gd name="T59" fmla="*/ 10 h 13"/>
                <a:gd name="T60" fmla="*/ 6 w 13"/>
                <a:gd name="T61" fmla="*/ 10 h 13"/>
                <a:gd name="T62" fmla="*/ 6 w 13"/>
                <a:gd name="T63" fmla="*/ 10 h 13"/>
                <a:gd name="T64" fmla="*/ 8 w 13"/>
                <a:gd name="T65" fmla="*/ 8 h 13"/>
                <a:gd name="T66" fmla="*/ 8 w 13"/>
                <a:gd name="T67" fmla="*/ 8 h 13"/>
                <a:gd name="T68" fmla="*/ 10 w 13"/>
                <a:gd name="T69" fmla="*/ 6 h 13"/>
                <a:gd name="T70" fmla="*/ 10 w 13"/>
                <a:gd name="T71" fmla="*/ 6 h 13"/>
                <a:gd name="T72" fmla="*/ 6 w 13"/>
                <a:gd name="T73" fmla="*/ 2 h 13"/>
                <a:gd name="T74" fmla="*/ 2 w 13"/>
                <a:gd name="T75" fmla="*/ 6 h 13"/>
                <a:gd name="T76" fmla="*/ 2 w 13"/>
                <a:gd name="T77" fmla="*/ 6 h 13"/>
                <a:gd name="T78" fmla="*/ 2 w 13"/>
                <a:gd name="T79" fmla="*/ 6 h 13"/>
                <a:gd name="T80" fmla="*/ 5 w 13"/>
                <a:gd name="T81" fmla="*/ 1 h 13"/>
                <a:gd name="T82" fmla="*/ 6 w 13"/>
                <a:gd name="T83" fmla="*/ 1 h 13"/>
                <a:gd name="T84" fmla="*/ 5 w 13"/>
                <a:gd name="T8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13">
                  <a:moveTo>
                    <a:pt x="6" y="12"/>
                  </a:moveTo>
                  <a:cubicBezTo>
                    <a:pt x="5" y="12"/>
                    <a:pt x="4" y="11"/>
                    <a:pt x="3" y="10"/>
                  </a:cubicBezTo>
                  <a:cubicBezTo>
                    <a:pt x="3" y="10"/>
                    <a:pt x="3" y="10"/>
                    <a:pt x="3" y="10"/>
                  </a:cubicBezTo>
                  <a:cubicBezTo>
                    <a:pt x="1" y="8"/>
                    <a:pt x="0" y="8"/>
                    <a:pt x="0" y="6"/>
                  </a:cubicBezTo>
                  <a:cubicBezTo>
                    <a:pt x="0" y="6"/>
                    <a:pt x="0" y="6"/>
                    <a:pt x="0" y="6"/>
                  </a:cubicBezTo>
                  <a:cubicBezTo>
                    <a:pt x="0" y="6"/>
                    <a:pt x="0" y="5"/>
                    <a:pt x="0" y="5"/>
                  </a:cubicBezTo>
                  <a:cubicBezTo>
                    <a:pt x="0" y="5"/>
                    <a:pt x="0" y="5"/>
                    <a:pt x="0" y="5"/>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1"/>
                  </a:cubicBezTo>
                  <a:cubicBezTo>
                    <a:pt x="8" y="11"/>
                    <a:pt x="8" y="11"/>
                    <a:pt x="8" y="11"/>
                  </a:cubicBezTo>
                  <a:cubicBezTo>
                    <a:pt x="7" y="12"/>
                    <a:pt x="8" y="12"/>
                    <a:pt x="6" y="13"/>
                  </a:cubicBezTo>
                  <a:cubicBezTo>
                    <a:pt x="6" y="13"/>
                    <a:pt x="6" y="13"/>
                    <a:pt x="6" y="13"/>
                  </a:cubicBezTo>
                  <a:cubicBezTo>
                    <a:pt x="6" y="12"/>
                    <a:pt x="6" y="13"/>
                    <a:pt x="6" y="13"/>
                  </a:cubicBezTo>
                  <a:cubicBezTo>
                    <a:pt x="6" y="13"/>
                    <a:pt x="6" y="13"/>
                    <a:pt x="6" y="13"/>
                  </a:cubicBezTo>
                  <a:cubicBezTo>
                    <a:pt x="6" y="13"/>
                    <a:pt x="6" y="13"/>
                    <a:pt x="6" y="13"/>
                  </a:cubicBezTo>
                  <a:cubicBezTo>
                    <a:pt x="6" y="13"/>
                    <a:pt x="6" y="13"/>
                    <a:pt x="6" y="13"/>
                  </a:cubicBezTo>
                  <a:cubicBezTo>
                    <a:pt x="6" y="13"/>
                    <a:pt x="6" y="12"/>
                    <a:pt x="6" y="12"/>
                  </a:cubicBezTo>
                  <a:close/>
                  <a:moveTo>
                    <a:pt x="2" y="6"/>
                  </a:moveTo>
                  <a:cubicBezTo>
                    <a:pt x="2" y="7"/>
                    <a:pt x="3" y="7"/>
                    <a:pt x="3" y="7"/>
                  </a:cubicBezTo>
                  <a:cubicBezTo>
                    <a:pt x="3" y="7"/>
                    <a:pt x="3" y="7"/>
                    <a:pt x="3" y="7"/>
                  </a:cubicBezTo>
                  <a:cubicBezTo>
                    <a:pt x="4" y="8"/>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9"/>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6"/>
                  </a:cubicBezTo>
                  <a:close/>
                  <a:moveTo>
                    <a:pt x="5" y="1"/>
                  </a:moveTo>
                  <a:cubicBezTo>
                    <a:pt x="6" y="1"/>
                    <a:pt x="6" y="1"/>
                    <a:pt x="6" y="1"/>
                  </a:cubicBezTo>
                  <a:cubicBezTo>
                    <a:pt x="5" y="1"/>
                    <a:pt x="5" y="1"/>
                    <a:pt x="5" y="1"/>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881">
              <a:extLst>
                <a:ext uri="{FF2B5EF4-FFF2-40B4-BE49-F238E27FC236}">
                  <a16:creationId xmlns:a16="http://schemas.microsoft.com/office/drawing/2014/main" id="{43CC259C-A962-48E4-8C7C-929FC4D8C6AC}"/>
                </a:ext>
              </a:extLst>
            </p:cNvPr>
            <p:cNvSpPr>
              <a:spLocks noEditPoints="1"/>
            </p:cNvSpPr>
            <p:nvPr/>
          </p:nvSpPr>
          <p:spPr bwMode="auto">
            <a:xfrm rot="964014">
              <a:off x="8870551" y="1302925"/>
              <a:ext cx="67958" cy="65015"/>
            </a:xfrm>
            <a:custGeom>
              <a:avLst/>
              <a:gdLst>
                <a:gd name="T0" fmla="*/ 6 w 13"/>
                <a:gd name="T1" fmla="*/ 11 h 12"/>
                <a:gd name="T2" fmla="*/ 3 w 13"/>
                <a:gd name="T3" fmla="*/ 9 h 12"/>
                <a:gd name="T4" fmla="*/ 3 w 13"/>
                <a:gd name="T5" fmla="*/ 9 h 12"/>
                <a:gd name="T6" fmla="*/ 0 w 13"/>
                <a:gd name="T7" fmla="*/ 5 h 12"/>
                <a:gd name="T8" fmla="*/ 0 w 13"/>
                <a:gd name="T9" fmla="*/ 5 h 12"/>
                <a:gd name="T10" fmla="*/ 0 w 13"/>
                <a:gd name="T11" fmla="*/ 4 h 12"/>
                <a:gd name="T12" fmla="*/ 0 w 13"/>
                <a:gd name="T13" fmla="*/ 4 h 12"/>
                <a:gd name="T14" fmla="*/ 6 w 13"/>
                <a:gd name="T15" fmla="*/ 0 h 12"/>
                <a:gd name="T16" fmla="*/ 6 w 13"/>
                <a:gd name="T17" fmla="*/ 0 h 12"/>
                <a:gd name="T18" fmla="*/ 8 w 13"/>
                <a:gd name="T19" fmla="*/ 0 h 12"/>
                <a:gd name="T20" fmla="*/ 8 w 13"/>
                <a:gd name="T21" fmla="*/ 0 h 12"/>
                <a:gd name="T22" fmla="*/ 12 w 13"/>
                <a:gd name="T23" fmla="*/ 4 h 12"/>
                <a:gd name="T24" fmla="*/ 13 w 13"/>
                <a:gd name="T25" fmla="*/ 4 h 12"/>
                <a:gd name="T26" fmla="*/ 13 w 13"/>
                <a:gd name="T27" fmla="*/ 4 h 12"/>
                <a:gd name="T28" fmla="*/ 12 w 13"/>
                <a:gd name="T29" fmla="*/ 5 h 12"/>
                <a:gd name="T30" fmla="*/ 12 w 13"/>
                <a:gd name="T31" fmla="*/ 5 h 12"/>
                <a:gd name="T32" fmla="*/ 8 w 13"/>
                <a:gd name="T33" fmla="*/ 10 h 12"/>
                <a:gd name="T34" fmla="*/ 8 w 13"/>
                <a:gd name="T35" fmla="*/ 10 h 12"/>
                <a:gd name="T36" fmla="*/ 6 w 13"/>
                <a:gd name="T37" fmla="*/ 12 h 12"/>
                <a:gd name="T38" fmla="*/ 6 w 13"/>
                <a:gd name="T39" fmla="*/ 12 h 12"/>
                <a:gd name="T40" fmla="*/ 6 w 13"/>
                <a:gd name="T41" fmla="*/ 12 h 12"/>
                <a:gd name="T42" fmla="*/ 6 w 13"/>
                <a:gd name="T43" fmla="*/ 12 h 12"/>
                <a:gd name="T44" fmla="*/ 6 w 13"/>
                <a:gd name="T45" fmla="*/ 12 h 12"/>
                <a:gd name="T46" fmla="*/ 6 w 13"/>
                <a:gd name="T47" fmla="*/ 12 h 12"/>
                <a:gd name="T48" fmla="*/ 6 w 13"/>
                <a:gd name="T49" fmla="*/ 11 h 12"/>
                <a:gd name="T50" fmla="*/ 2 w 13"/>
                <a:gd name="T51" fmla="*/ 5 h 12"/>
                <a:gd name="T52" fmla="*/ 4 w 13"/>
                <a:gd name="T53" fmla="*/ 7 h 12"/>
                <a:gd name="T54" fmla="*/ 4 w 13"/>
                <a:gd name="T55" fmla="*/ 7 h 12"/>
                <a:gd name="T56" fmla="*/ 6 w 13"/>
                <a:gd name="T57" fmla="*/ 9 h 12"/>
                <a:gd name="T58" fmla="*/ 6 w 13"/>
                <a:gd name="T59" fmla="*/ 9 h 12"/>
                <a:gd name="T60" fmla="*/ 7 w 13"/>
                <a:gd name="T61" fmla="*/ 9 h 12"/>
                <a:gd name="T62" fmla="*/ 7 w 13"/>
                <a:gd name="T63" fmla="*/ 9 h 12"/>
                <a:gd name="T64" fmla="*/ 8 w 13"/>
                <a:gd name="T65" fmla="*/ 7 h 12"/>
                <a:gd name="T66" fmla="*/ 8 w 13"/>
                <a:gd name="T67" fmla="*/ 7 h 12"/>
                <a:gd name="T68" fmla="*/ 10 w 13"/>
                <a:gd name="T69" fmla="*/ 5 h 12"/>
                <a:gd name="T70" fmla="*/ 10 w 13"/>
                <a:gd name="T71" fmla="*/ 5 h 12"/>
                <a:gd name="T72" fmla="*/ 7 w 13"/>
                <a:gd name="T73" fmla="*/ 2 h 12"/>
                <a:gd name="T74" fmla="*/ 2 w 13"/>
                <a:gd name="T75" fmla="*/ 5 h 12"/>
                <a:gd name="T76" fmla="*/ 2 w 13"/>
                <a:gd name="T77" fmla="*/ 5 h 12"/>
                <a:gd name="T78" fmla="*/ 2 w 13"/>
                <a:gd name="T79" fmla="*/ 5 h 12"/>
                <a:gd name="T80" fmla="*/ 6 w 13"/>
                <a:gd name="T81" fmla="*/ 2 h 12"/>
                <a:gd name="T82" fmla="*/ 7 w 13"/>
                <a:gd name="T83" fmla="*/ 1 h 12"/>
                <a:gd name="T84" fmla="*/ 6 w 13"/>
                <a:gd name="T8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12">
                  <a:moveTo>
                    <a:pt x="6" y="11"/>
                  </a:moveTo>
                  <a:cubicBezTo>
                    <a:pt x="5" y="11"/>
                    <a:pt x="4" y="10"/>
                    <a:pt x="3" y="9"/>
                  </a:cubicBezTo>
                  <a:cubicBezTo>
                    <a:pt x="3" y="9"/>
                    <a:pt x="3" y="9"/>
                    <a:pt x="3" y="9"/>
                  </a:cubicBezTo>
                  <a:cubicBezTo>
                    <a:pt x="1" y="7"/>
                    <a:pt x="0" y="7"/>
                    <a:pt x="0" y="5"/>
                  </a:cubicBezTo>
                  <a:cubicBezTo>
                    <a:pt x="0" y="5"/>
                    <a:pt x="0" y="5"/>
                    <a:pt x="0" y="5"/>
                  </a:cubicBezTo>
                  <a:cubicBezTo>
                    <a:pt x="0" y="5"/>
                    <a:pt x="0" y="5"/>
                    <a:pt x="0" y="4"/>
                  </a:cubicBezTo>
                  <a:cubicBezTo>
                    <a:pt x="0" y="4"/>
                    <a:pt x="0" y="4"/>
                    <a:pt x="0" y="4"/>
                  </a:cubicBezTo>
                  <a:cubicBezTo>
                    <a:pt x="1" y="3"/>
                    <a:pt x="6" y="0"/>
                    <a:pt x="6" y="0"/>
                  </a:cubicBezTo>
                  <a:cubicBezTo>
                    <a:pt x="6" y="0"/>
                    <a:pt x="6" y="0"/>
                    <a:pt x="6" y="0"/>
                  </a:cubicBezTo>
                  <a:cubicBezTo>
                    <a:pt x="7" y="0"/>
                    <a:pt x="7" y="0"/>
                    <a:pt x="8" y="0"/>
                  </a:cubicBezTo>
                  <a:cubicBezTo>
                    <a:pt x="8" y="0"/>
                    <a:pt x="8" y="0"/>
                    <a:pt x="8" y="0"/>
                  </a:cubicBezTo>
                  <a:cubicBezTo>
                    <a:pt x="12" y="4"/>
                    <a:pt x="12" y="4"/>
                    <a:pt x="12" y="4"/>
                  </a:cubicBezTo>
                  <a:cubicBezTo>
                    <a:pt x="12" y="4"/>
                    <a:pt x="13" y="4"/>
                    <a:pt x="13" y="4"/>
                  </a:cubicBezTo>
                  <a:cubicBezTo>
                    <a:pt x="13" y="4"/>
                    <a:pt x="13" y="4"/>
                    <a:pt x="13" y="4"/>
                  </a:cubicBezTo>
                  <a:cubicBezTo>
                    <a:pt x="13" y="5"/>
                    <a:pt x="13" y="5"/>
                    <a:pt x="12" y="5"/>
                  </a:cubicBezTo>
                  <a:cubicBezTo>
                    <a:pt x="12" y="5"/>
                    <a:pt x="12" y="5"/>
                    <a:pt x="12" y="5"/>
                  </a:cubicBezTo>
                  <a:cubicBezTo>
                    <a:pt x="12" y="5"/>
                    <a:pt x="10" y="9"/>
                    <a:pt x="8" y="10"/>
                  </a:cubicBezTo>
                  <a:cubicBezTo>
                    <a:pt x="8" y="10"/>
                    <a:pt x="8" y="10"/>
                    <a:pt x="8" y="10"/>
                  </a:cubicBezTo>
                  <a:cubicBezTo>
                    <a:pt x="7" y="11"/>
                    <a:pt x="8" y="11"/>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1"/>
                  </a:cubicBezTo>
                  <a:close/>
                  <a:moveTo>
                    <a:pt x="2" y="5"/>
                  </a:moveTo>
                  <a:cubicBezTo>
                    <a:pt x="3" y="6"/>
                    <a:pt x="3" y="6"/>
                    <a:pt x="4" y="7"/>
                  </a:cubicBezTo>
                  <a:cubicBezTo>
                    <a:pt x="4" y="7"/>
                    <a:pt x="4" y="7"/>
                    <a:pt x="4" y="7"/>
                  </a:cubicBezTo>
                  <a:cubicBezTo>
                    <a:pt x="5" y="8"/>
                    <a:pt x="6" y="9"/>
                    <a:pt x="6" y="9"/>
                  </a:cubicBezTo>
                  <a:cubicBezTo>
                    <a:pt x="6" y="9"/>
                    <a:pt x="6" y="9"/>
                    <a:pt x="6" y="9"/>
                  </a:cubicBezTo>
                  <a:cubicBezTo>
                    <a:pt x="6" y="9"/>
                    <a:pt x="7" y="9"/>
                    <a:pt x="7" y="9"/>
                  </a:cubicBezTo>
                  <a:cubicBezTo>
                    <a:pt x="7" y="9"/>
                    <a:pt x="7" y="9"/>
                    <a:pt x="7" y="9"/>
                  </a:cubicBezTo>
                  <a:cubicBezTo>
                    <a:pt x="7" y="8"/>
                    <a:pt x="8" y="8"/>
                    <a:pt x="8" y="7"/>
                  </a:cubicBezTo>
                  <a:cubicBezTo>
                    <a:pt x="8" y="7"/>
                    <a:pt x="8" y="7"/>
                    <a:pt x="8" y="7"/>
                  </a:cubicBezTo>
                  <a:cubicBezTo>
                    <a:pt x="9" y="6"/>
                    <a:pt x="10" y="5"/>
                    <a:pt x="10" y="5"/>
                  </a:cubicBezTo>
                  <a:cubicBezTo>
                    <a:pt x="10" y="5"/>
                    <a:pt x="10" y="5"/>
                    <a:pt x="10" y="5"/>
                  </a:cubicBezTo>
                  <a:cubicBezTo>
                    <a:pt x="7" y="2"/>
                    <a:pt x="7" y="2"/>
                    <a:pt x="7" y="2"/>
                  </a:cubicBezTo>
                  <a:cubicBezTo>
                    <a:pt x="6" y="3"/>
                    <a:pt x="3" y="5"/>
                    <a:pt x="2" y="5"/>
                  </a:cubicBezTo>
                  <a:cubicBezTo>
                    <a:pt x="2" y="5"/>
                    <a:pt x="2" y="5"/>
                    <a:pt x="2" y="5"/>
                  </a:cubicBezTo>
                  <a:cubicBezTo>
                    <a:pt x="2" y="5"/>
                    <a:pt x="2" y="5"/>
                    <a:pt x="2" y="5"/>
                  </a:cubicBezTo>
                  <a:close/>
                  <a:moveTo>
                    <a:pt x="6" y="2"/>
                  </a:moveTo>
                  <a:cubicBezTo>
                    <a:pt x="7" y="1"/>
                    <a:pt x="7" y="1"/>
                    <a:pt x="7" y="1"/>
                  </a:cubicBezTo>
                  <a:cubicBezTo>
                    <a:pt x="6" y="2"/>
                    <a:pt x="6" y="2"/>
                    <a:pt x="6"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882">
              <a:extLst>
                <a:ext uri="{FF2B5EF4-FFF2-40B4-BE49-F238E27FC236}">
                  <a16:creationId xmlns:a16="http://schemas.microsoft.com/office/drawing/2014/main" id="{D3C13B87-35EE-478B-8424-F35DEBFEDB3D}"/>
                </a:ext>
              </a:extLst>
            </p:cNvPr>
            <p:cNvSpPr>
              <a:spLocks noEditPoints="1"/>
            </p:cNvSpPr>
            <p:nvPr/>
          </p:nvSpPr>
          <p:spPr bwMode="auto">
            <a:xfrm rot="964014">
              <a:off x="8787541" y="1351118"/>
              <a:ext cx="65766"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0 h 13"/>
                <a:gd name="T54" fmla="*/ 6 w 13"/>
                <a:gd name="T55" fmla="*/ 10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2"/>
                  </a:cubicBezTo>
                  <a:cubicBezTo>
                    <a:pt x="8" y="12"/>
                    <a:pt x="8" y="12"/>
                    <a:pt x="8" y="12"/>
                  </a:cubicBezTo>
                  <a:cubicBezTo>
                    <a:pt x="7" y="12"/>
                    <a:pt x="8"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0"/>
                  </a:cubicBezTo>
                  <a:cubicBezTo>
                    <a:pt x="6" y="10"/>
                    <a:pt x="6" y="10"/>
                    <a:pt x="6" y="10"/>
                  </a:cubicBezTo>
                  <a:cubicBezTo>
                    <a:pt x="6" y="10"/>
                    <a:pt x="7" y="10"/>
                    <a:pt x="7" y="10"/>
                  </a:cubicBezTo>
                  <a:cubicBezTo>
                    <a:pt x="7" y="10"/>
                    <a:pt x="7" y="10"/>
                    <a:pt x="7" y="10"/>
                  </a:cubicBezTo>
                  <a:cubicBezTo>
                    <a:pt x="7" y="10"/>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7"/>
                    <a:pt x="2" y="7"/>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883">
              <a:extLst>
                <a:ext uri="{FF2B5EF4-FFF2-40B4-BE49-F238E27FC236}">
                  <a16:creationId xmlns:a16="http://schemas.microsoft.com/office/drawing/2014/main" id="{4D008491-A0F1-459D-B7A9-E99D14F5B591}"/>
                </a:ext>
              </a:extLst>
            </p:cNvPr>
            <p:cNvSpPr/>
            <p:nvPr/>
          </p:nvSpPr>
          <p:spPr bwMode="auto">
            <a:xfrm rot="964014">
              <a:off x="8746375" y="1417972"/>
              <a:ext cx="30690" cy="58290"/>
            </a:xfrm>
            <a:custGeom>
              <a:avLst/>
              <a:gdLst>
                <a:gd name="T0" fmla="*/ 0 w 6"/>
                <a:gd name="T1" fmla="*/ 11 h 11"/>
                <a:gd name="T2" fmla="*/ 0 w 6"/>
                <a:gd name="T3" fmla="*/ 10 h 11"/>
                <a:gd name="T4" fmla="*/ 0 w 6"/>
                <a:gd name="T5" fmla="*/ 10 h 11"/>
                <a:gd name="T6" fmla="*/ 0 w 6"/>
                <a:gd name="T7" fmla="*/ 9 h 11"/>
                <a:gd name="T8" fmla="*/ 0 w 6"/>
                <a:gd name="T9" fmla="*/ 9 h 11"/>
                <a:gd name="T10" fmla="*/ 0 w 6"/>
                <a:gd name="T11" fmla="*/ 9 h 11"/>
                <a:gd name="T12" fmla="*/ 0 w 6"/>
                <a:gd name="T13" fmla="*/ 9 h 11"/>
                <a:gd name="T14" fmla="*/ 1 w 6"/>
                <a:gd name="T15" fmla="*/ 9 h 11"/>
                <a:gd name="T16" fmla="*/ 1 w 6"/>
                <a:gd name="T17" fmla="*/ 9 h 11"/>
                <a:gd name="T18" fmla="*/ 2 w 6"/>
                <a:gd name="T19" fmla="*/ 7 h 11"/>
                <a:gd name="T20" fmla="*/ 2 w 6"/>
                <a:gd name="T21" fmla="*/ 7 h 11"/>
                <a:gd name="T22" fmla="*/ 3 w 6"/>
                <a:gd name="T23" fmla="*/ 4 h 11"/>
                <a:gd name="T24" fmla="*/ 3 w 6"/>
                <a:gd name="T25" fmla="*/ 4 h 11"/>
                <a:gd name="T26" fmla="*/ 0 w 6"/>
                <a:gd name="T27" fmla="*/ 1 h 11"/>
                <a:gd name="T28" fmla="*/ 0 w 6"/>
                <a:gd name="T29" fmla="*/ 0 h 11"/>
                <a:gd name="T30" fmla="*/ 0 w 6"/>
                <a:gd name="T31" fmla="*/ 0 h 11"/>
                <a:gd name="T32" fmla="*/ 1 w 6"/>
                <a:gd name="T33" fmla="*/ 0 h 11"/>
                <a:gd name="T34" fmla="*/ 1 w 6"/>
                <a:gd name="T35" fmla="*/ 0 h 11"/>
                <a:gd name="T36" fmla="*/ 5 w 6"/>
                <a:gd name="T37" fmla="*/ 4 h 11"/>
                <a:gd name="T38" fmla="*/ 6 w 6"/>
                <a:gd name="T39" fmla="*/ 5 h 11"/>
                <a:gd name="T40" fmla="*/ 6 w 6"/>
                <a:gd name="T41" fmla="*/ 5 h 11"/>
                <a:gd name="T42" fmla="*/ 2 w 6"/>
                <a:gd name="T43" fmla="*/ 11 h 11"/>
                <a:gd name="T44" fmla="*/ 2 w 6"/>
                <a:gd name="T45" fmla="*/ 11 h 11"/>
                <a:gd name="T46" fmla="*/ 1 w 6"/>
                <a:gd name="T47" fmla="*/ 11 h 11"/>
                <a:gd name="T48" fmla="*/ 1 w 6"/>
                <a:gd name="T49" fmla="*/ 11 h 11"/>
                <a:gd name="T50" fmla="*/ 0 w 6"/>
                <a:gd name="T5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1">
                  <a:moveTo>
                    <a:pt x="0" y="11"/>
                  </a:moveTo>
                  <a:cubicBezTo>
                    <a:pt x="0" y="11"/>
                    <a:pt x="0" y="10"/>
                    <a:pt x="0" y="10"/>
                  </a:cubicBezTo>
                  <a:cubicBezTo>
                    <a:pt x="0" y="10"/>
                    <a:pt x="0" y="10"/>
                    <a:pt x="0" y="10"/>
                  </a:cubicBezTo>
                  <a:cubicBezTo>
                    <a:pt x="0" y="10"/>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8"/>
                    <a:pt x="2" y="7"/>
                    <a:pt x="2" y="7"/>
                  </a:cubicBezTo>
                  <a:cubicBezTo>
                    <a:pt x="2" y="7"/>
                    <a:pt x="2" y="7"/>
                    <a:pt x="2" y="7"/>
                  </a:cubicBezTo>
                  <a:cubicBezTo>
                    <a:pt x="3" y="6"/>
                    <a:pt x="3" y="5"/>
                    <a:pt x="3" y="4"/>
                  </a:cubicBezTo>
                  <a:cubicBezTo>
                    <a:pt x="3" y="4"/>
                    <a:pt x="3" y="4"/>
                    <a:pt x="3" y="4"/>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5" y="4"/>
                    <a:pt x="5" y="4"/>
                    <a:pt x="5" y="4"/>
                  </a:cubicBezTo>
                  <a:cubicBezTo>
                    <a:pt x="6" y="4"/>
                    <a:pt x="6" y="4"/>
                    <a:pt x="6" y="5"/>
                  </a:cubicBezTo>
                  <a:cubicBezTo>
                    <a:pt x="6" y="5"/>
                    <a:pt x="6" y="5"/>
                    <a:pt x="6" y="5"/>
                  </a:cubicBezTo>
                  <a:cubicBezTo>
                    <a:pt x="6" y="5"/>
                    <a:pt x="3" y="9"/>
                    <a:pt x="2" y="11"/>
                  </a:cubicBezTo>
                  <a:cubicBezTo>
                    <a:pt x="2" y="11"/>
                    <a:pt x="2" y="11"/>
                    <a:pt x="2" y="11"/>
                  </a:cubicBezTo>
                  <a:cubicBezTo>
                    <a:pt x="2" y="11"/>
                    <a:pt x="2" y="11"/>
                    <a:pt x="1" y="11"/>
                  </a:cubicBezTo>
                  <a:cubicBezTo>
                    <a:pt x="1" y="11"/>
                    <a:pt x="1" y="11"/>
                    <a:pt x="1" y="11"/>
                  </a:cubicBezTo>
                  <a:cubicBezTo>
                    <a:pt x="1" y="11"/>
                    <a:pt x="1" y="11"/>
                    <a:pt x="0" y="11"/>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884">
              <a:extLst>
                <a:ext uri="{FF2B5EF4-FFF2-40B4-BE49-F238E27FC236}">
                  <a16:creationId xmlns:a16="http://schemas.microsoft.com/office/drawing/2014/main" id="{B91C02C3-31F3-4452-B160-78F055D3E717}"/>
                </a:ext>
              </a:extLst>
            </p:cNvPr>
            <p:cNvSpPr>
              <a:spLocks noEditPoints="1"/>
            </p:cNvSpPr>
            <p:nvPr/>
          </p:nvSpPr>
          <p:spPr bwMode="auto">
            <a:xfrm rot="964014">
              <a:off x="8965343" y="1446654"/>
              <a:ext cx="65766"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4" y="12"/>
                    <a:pt x="3" y="10"/>
                  </a:cubicBezTo>
                  <a:cubicBezTo>
                    <a:pt x="3" y="10"/>
                    <a:pt x="3" y="10"/>
                    <a:pt x="3" y="10"/>
                  </a:cubicBezTo>
                  <a:cubicBezTo>
                    <a:pt x="2" y="9"/>
                    <a:pt x="0" y="8"/>
                    <a:pt x="0" y="7"/>
                  </a:cubicBezTo>
                  <a:cubicBezTo>
                    <a:pt x="0" y="7"/>
                    <a:pt x="0" y="7"/>
                    <a:pt x="0" y="7"/>
                  </a:cubicBezTo>
                  <a:cubicBezTo>
                    <a:pt x="0" y="6"/>
                    <a:pt x="0" y="6"/>
                    <a:pt x="0" y="6"/>
                  </a:cubicBezTo>
                  <a:cubicBezTo>
                    <a:pt x="0" y="6"/>
                    <a:pt x="0" y="6"/>
                    <a:pt x="0" y="6"/>
                  </a:cubicBezTo>
                  <a:cubicBezTo>
                    <a:pt x="1" y="5"/>
                    <a:pt x="5" y="1"/>
                    <a:pt x="5" y="0"/>
                  </a:cubicBezTo>
                  <a:cubicBezTo>
                    <a:pt x="5" y="0"/>
                    <a:pt x="5" y="0"/>
                    <a:pt x="5" y="0"/>
                  </a:cubicBezTo>
                  <a:cubicBezTo>
                    <a:pt x="6" y="0"/>
                    <a:pt x="6" y="0"/>
                    <a:pt x="7" y="0"/>
                  </a:cubicBezTo>
                  <a:cubicBezTo>
                    <a:pt x="7" y="0"/>
                    <a:pt x="7" y="0"/>
                    <a:pt x="7" y="0"/>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0"/>
                  </a:cubicBezTo>
                  <a:cubicBezTo>
                    <a:pt x="7" y="10"/>
                    <a:pt x="7" y="10"/>
                    <a:pt x="7" y="10"/>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885">
              <a:extLst>
                <a:ext uri="{FF2B5EF4-FFF2-40B4-BE49-F238E27FC236}">
                  <a16:creationId xmlns:a16="http://schemas.microsoft.com/office/drawing/2014/main" id="{6CB0C56F-CB1A-490E-9773-BA04367E27DB}"/>
                </a:ext>
              </a:extLst>
            </p:cNvPr>
            <p:cNvSpPr>
              <a:spLocks noEditPoints="1"/>
            </p:cNvSpPr>
            <p:nvPr/>
          </p:nvSpPr>
          <p:spPr bwMode="auto">
            <a:xfrm rot="964014">
              <a:off x="9011124" y="1525480"/>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6 w 13"/>
                <a:gd name="T15" fmla="*/ 0 h 13"/>
                <a:gd name="T16" fmla="*/ 6 w 13"/>
                <a:gd name="T17" fmla="*/ 0 h 13"/>
                <a:gd name="T18" fmla="*/ 7 w 13"/>
                <a:gd name="T19" fmla="*/ 0 h 13"/>
                <a:gd name="T20" fmla="*/ 7 w 13"/>
                <a:gd name="T21" fmla="*/ 0 h 13"/>
                <a:gd name="T22" fmla="*/ 13 w 13"/>
                <a:gd name="T23" fmla="*/ 5 h 13"/>
                <a:gd name="T24" fmla="*/ 13 w 13"/>
                <a:gd name="T25" fmla="*/ 6 h 13"/>
                <a:gd name="T26" fmla="*/ 13 w 13"/>
                <a:gd name="T27" fmla="*/ 6 h 13"/>
                <a:gd name="T28" fmla="*/ 8 w 13"/>
                <a:gd name="T29" fmla="*/ 12 h 13"/>
                <a:gd name="T30" fmla="*/ 8 w 13"/>
                <a:gd name="T31" fmla="*/ 12 h 13"/>
                <a:gd name="T32" fmla="*/ 7 w 13"/>
                <a:gd name="T33" fmla="*/ 13 h 13"/>
                <a:gd name="T34" fmla="*/ 7 w 13"/>
                <a:gd name="T35" fmla="*/ 13 h 13"/>
                <a:gd name="T36" fmla="*/ 6 w 13"/>
                <a:gd name="T37" fmla="*/ 13 h 13"/>
                <a:gd name="T38" fmla="*/ 3 w 13"/>
                <a:gd name="T39" fmla="*/ 7 h 13"/>
                <a:gd name="T40" fmla="*/ 4 w 13"/>
                <a:gd name="T41" fmla="*/ 8 h 13"/>
                <a:gd name="T42" fmla="*/ 4 w 13"/>
                <a:gd name="T43" fmla="*/ 8 h 13"/>
                <a:gd name="T44" fmla="*/ 7 w 13"/>
                <a:gd name="T45" fmla="*/ 11 h 13"/>
                <a:gd name="T46" fmla="*/ 7 w 13"/>
                <a:gd name="T47" fmla="*/ 11 h 13"/>
                <a:gd name="T48" fmla="*/ 7 w 13"/>
                <a:gd name="T49" fmla="*/ 10 h 13"/>
                <a:gd name="T50" fmla="*/ 7 w 13"/>
                <a:gd name="T51" fmla="*/ 10 h 13"/>
                <a:gd name="T52" fmla="*/ 9 w 13"/>
                <a:gd name="T53" fmla="*/ 8 h 13"/>
                <a:gd name="T54" fmla="*/ 9 w 13"/>
                <a:gd name="T55" fmla="*/ 8 h 13"/>
                <a:gd name="T56" fmla="*/ 11 w 13"/>
                <a:gd name="T57" fmla="*/ 6 h 13"/>
                <a:gd name="T58" fmla="*/ 11 w 13"/>
                <a:gd name="T59" fmla="*/ 6 h 13"/>
                <a:gd name="T60" fmla="*/ 6 w 13"/>
                <a:gd name="T61" fmla="*/ 2 h 13"/>
                <a:gd name="T62" fmla="*/ 2 w 13"/>
                <a:gd name="T63" fmla="*/ 7 h 13"/>
                <a:gd name="T64" fmla="*/ 2 w 13"/>
                <a:gd name="T65" fmla="*/ 7 h 13"/>
                <a:gd name="T66" fmla="*/ 3 w 13"/>
                <a:gd name="T67" fmla="*/ 7 h 13"/>
                <a:gd name="T68" fmla="*/ 6 w 13"/>
                <a:gd name="T69" fmla="*/ 2 h 13"/>
                <a:gd name="T70" fmla="*/ 6 w 13"/>
                <a:gd name="T71" fmla="*/ 1 h 13"/>
                <a:gd name="T72" fmla="*/ 6 w 13"/>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3">
                  <a:moveTo>
                    <a:pt x="6" y="13"/>
                  </a:moveTo>
                  <a:cubicBezTo>
                    <a:pt x="6" y="12"/>
                    <a:pt x="5" y="11"/>
                    <a:pt x="3" y="10"/>
                  </a:cubicBezTo>
                  <a:cubicBezTo>
                    <a:pt x="3" y="10"/>
                    <a:pt x="3" y="10"/>
                    <a:pt x="3" y="10"/>
                  </a:cubicBezTo>
                  <a:cubicBezTo>
                    <a:pt x="2" y="9"/>
                    <a:pt x="0" y="8"/>
                    <a:pt x="0" y="6"/>
                  </a:cubicBezTo>
                  <a:cubicBezTo>
                    <a:pt x="0" y="6"/>
                    <a:pt x="0" y="6"/>
                    <a:pt x="0" y="6"/>
                  </a:cubicBezTo>
                  <a:cubicBezTo>
                    <a:pt x="0" y="6"/>
                    <a:pt x="0" y="6"/>
                    <a:pt x="0" y="6"/>
                  </a:cubicBezTo>
                  <a:cubicBezTo>
                    <a:pt x="0" y="6"/>
                    <a:pt x="0" y="6"/>
                    <a:pt x="0" y="6"/>
                  </a:cubicBezTo>
                  <a:cubicBezTo>
                    <a:pt x="1" y="5"/>
                    <a:pt x="6" y="0"/>
                    <a:pt x="6" y="0"/>
                  </a:cubicBezTo>
                  <a:cubicBezTo>
                    <a:pt x="6" y="0"/>
                    <a:pt x="6" y="0"/>
                    <a:pt x="6" y="0"/>
                  </a:cubicBezTo>
                  <a:cubicBezTo>
                    <a:pt x="6" y="0"/>
                    <a:pt x="7" y="0"/>
                    <a:pt x="7" y="0"/>
                  </a:cubicBezTo>
                  <a:cubicBezTo>
                    <a:pt x="7" y="0"/>
                    <a:pt x="7" y="0"/>
                    <a:pt x="7" y="0"/>
                  </a:cubicBezTo>
                  <a:cubicBezTo>
                    <a:pt x="13" y="5"/>
                    <a:pt x="13" y="5"/>
                    <a:pt x="13" y="5"/>
                  </a:cubicBezTo>
                  <a:cubicBezTo>
                    <a:pt x="13" y="5"/>
                    <a:pt x="13" y="6"/>
                    <a:pt x="13" y="6"/>
                  </a:cubicBezTo>
                  <a:cubicBezTo>
                    <a:pt x="13" y="6"/>
                    <a:pt x="13" y="6"/>
                    <a:pt x="13" y="6"/>
                  </a:cubicBezTo>
                  <a:cubicBezTo>
                    <a:pt x="13" y="6"/>
                    <a:pt x="10" y="10"/>
                    <a:pt x="8" y="12"/>
                  </a:cubicBezTo>
                  <a:cubicBezTo>
                    <a:pt x="8" y="12"/>
                    <a:pt x="8" y="12"/>
                    <a:pt x="8" y="12"/>
                  </a:cubicBezTo>
                  <a:cubicBezTo>
                    <a:pt x="8" y="12"/>
                    <a:pt x="8" y="12"/>
                    <a:pt x="7" y="13"/>
                  </a:cubicBezTo>
                  <a:cubicBezTo>
                    <a:pt x="7" y="13"/>
                    <a:pt x="7" y="13"/>
                    <a:pt x="7" y="13"/>
                  </a:cubicBezTo>
                  <a:cubicBezTo>
                    <a:pt x="7" y="13"/>
                    <a:pt x="6" y="13"/>
                    <a:pt x="6" y="13"/>
                  </a:cubicBezTo>
                  <a:close/>
                  <a:moveTo>
                    <a:pt x="3" y="7"/>
                  </a:moveTo>
                  <a:cubicBezTo>
                    <a:pt x="3" y="7"/>
                    <a:pt x="3" y="8"/>
                    <a:pt x="4" y="8"/>
                  </a:cubicBezTo>
                  <a:cubicBezTo>
                    <a:pt x="4" y="8"/>
                    <a:pt x="4" y="8"/>
                    <a:pt x="4" y="8"/>
                  </a:cubicBezTo>
                  <a:cubicBezTo>
                    <a:pt x="5" y="9"/>
                    <a:pt x="6" y="10"/>
                    <a:pt x="7" y="11"/>
                  </a:cubicBezTo>
                  <a:cubicBezTo>
                    <a:pt x="7" y="11"/>
                    <a:pt x="7" y="11"/>
                    <a:pt x="7" y="11"/>
                  </a:cubicBezTo>
                  <a:cubicBezTo>
                    <a:pt x="7" y="10"/>
                    <a:pt x="7" y="10"/>
                    <a:pt x="7" y="10"/>
                  </a:cubicBezTo>
                  <a:cubicBezTo>
                    <a:pt x="7" y="10"/>
                    <a:pt x="7" y="10"/>
                    <a:pt x="7" y="10"/>
                  </a:cubicBezTo>
                  <a:cubicBezTo>
                    <a:pt x="7" y="10"/>
                    <a:pt x="8" y="9"/>
                    <a:pt x="9" y="8"/>
                  </a:cubicBezTo>
                  <a:cubicBezTo>
                    <a:pt x="9" y="8"/>
                    <a:pt x="9" y="8"/>
                    <a:pt x="9" y="8"/>
                  </a:cubicBezTo>
                  <a:cubicBezTo>
                    <a:pt x="9" y="7"/>
                    <a:pt x="10" y="7"/>
                    <a:pt x="11" y="6"/>
                  </a:cubicBezTo>
                  <a:cubicBezTo>
                    <a:pt x="11" y="6"/>
                    <a:pt x="11" y="6"/>
                    <a:pt x="11" y="6"/>
                  </a:cubicBezTo>
                  <a:cubicBezTo>
                    <a:pt x="6" y="2"/>
                    <a:pt x="6" y="2"/>
                    <a:pt x="6" y="2"/>
                  </a:cubicBezTo>
                  <a:cubicBezTo>
                    <a:pt x="5" y="3"/>
                    <a:pt x="3" y="6"/>
                    <a:pt x="2" y="7"/>
                  </a:cubicBezTo>
                  <a:cubicBezTo>
                    <a:pt x="2" y="7"/>
                    <a:pt x="2" y="7"/>
                    <a:pt x="2" y="7"/>
                  </a:cubicBezTo>
                  <a:cubicBezTo>
                    <a:pt x="2" y="7"/>
                    <a:pt x="2" y="7"/>
                    <a:pt x="3"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886">
              <a:extLst>
                <a:ext uri="{FF2B5EF4-FFF2-40B4-BE49-F238E27FC236}">
                  <a16:creationId xmlns:a16="http://schemas.microsoft.com/office/drawing/2014/main" id="{DE4883F1-9108-4695-81CA-E1A38A83FAB3}"/>
                </a:ext>
              </a:extLst>
            </p:cNvPr>
            <p:cNvSpPr>
              <a:spLocks noEditPoints="1"/>
            </p:cNvSpPr>
            <p:nvPr/>
          </p:nvSpPr>
          <p:spPr bwMode="auto">
            <a:xfrm rot="964014">
              <a:off x="9056083" y="1599088"/>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1" y="9"/>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0"/>
                    <a:pt x="6" y="10"/>
                    <a:pt x="7" y="10"/>
                  </a:cubicBezTo>
                  <a:cubicBezTo>
                    <a:pt x="7" y="10"/>
                    <a:pt x="7" y="10"/>
                    <a:pt x="7" y="10"/>
                  </a:cubicBezTo>
                  <a:cubicBezTo>
                    <a:pt x="7" y="10"/>
                    <a:pt x="8" y="9"/>
                    <a:pt x="8" y="8"/>
                  </a:cubicBezTo>
                  <a:cubicBezTo>
                    <a:pt x="8" y="8"/>
                    <a:pt x="8" y="8"/>
                    <a:pt x="8" y="8"/>
                  </a:cubicBezTo>
                  <a:cubicBezTo>
                    <a:pt x="9" y="7"/>
                    <a:pt x="10" y="7"/>
                    <a:pt x="10" y="6"/>
                  </a:cubicBezTo>
                  <a:cubicBezTo>
                    <a:pt x="10" y="6"/>
                    <a:pt x="10" y="6"/>
                    <a:pt x="10" y="6"/>
                  </a:cubicBezTo>
                  <a:cubicBezTo>
                    <a:pt x="6" y="2"/>
                    <a:pt x="6" y="2"/>
                    <a:pt x="6" y="2"/>
                  </a:cubicBezTo>
                  <a:cubicBezTo>
                    <a:pt x="5" y="3"/>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887">
              <a:extLst>
                <a:ext uri="{FF2B5EF4-FFF2-40B4-BE49-F238E27FC236}">
                  <a16:creationId xmlns:a16="http://schemas.microsoft.com/office/drawing/2014/main" id="{176F8B33-6AAA-4ADB-BD81-B3FAF090EF81}"/>
                </a:ext>
              </a:extLst>
            </p:cNvPr>
            <p:cNvSpPr>
              <a:spLocks noEditPoints="1"/>
            </p:cNvSpPr>
            <p:nvPr/>
          </p:nvSpPr>
          <p:spPr bwMode="auto">
            <a:xfrm rot="964014">
              <a:off x="8876547" y="1509105"/>
              <a:ext cx="61381" cy="69499"/>
            </a:xfrm>
            <a:custGeom>
              <a:avLst/>
              <a:gdLst>
                <a:gd name="T0" fmla="*/ 5 w 12"/>
                <a:gd name="T1" fmla="*/ 13 h 13"/>
                <a:gd name="T2" fmla="*/ 2 w 12"/>
                <a:gd name="T3" fmla="*/ 10 h 13"/>
                <a:gd name="T4" fmla="*/ 2 w 12"/>
                <a:gd name="T5" fmla="*/ 10 h 13"/>
                <a:gd name="T6" fmla="*/ 0 w 12"/>
                <a:gd name="T7" fmla="*/ 6 h 13"/>
                <a:gd name="T8" fmla="*/ 0 w 12"/>
                <a:gd name="T9" fmla="*/ 6 h 13"/>
                <a:gd name="T10" fmla="*/ 0 w 12"/>
                <a:gd name="T11" fmla="*/ 6 h 13"/>
                <a:gd name="T12" fmla="*/ 0 w 12"/>
                <a:gd name="T13" fmla="*/ 6 h 13"/>
                <a:gd name="T14" fmla="*/ 5 w 12"/>
                <a:gd name="T15" fmla="*/ 0 h 13"/>
                <a:gd name="T16" fmla="*/ 5 w 12"/>
                <a:gd name="T17" fmla="*/ 0 h 13"/>
                <a:gd name="T18" fmla="*/ 6 w 12"/>
                <a:gd name="T19" fmla="*/ 0 h 13"/>
                <a:gd name="T20" fmla="*/ 6 w 12"/>
                <a:gd name="T21" fmla="*/ 0 h 13"/>
                <a:gd name="T22" fmla="*/ 12 w 12"/>
                <a:gd name="T23" fmla="*/ 5 h 13"/>
                <a:gd name="T24" fmla="*/ 12 w 12"/>
                <a:gd name="T25" fmla="*/ 6 h 13"/>
                <a:gd name="T26" fmla="*/ 12 w 12"/>
                <a:gd name="T27" fmla="*/ 6 h 13"/>
                <a:gd name="T28" fmla="*/ 8 w 12"/>
                <a:gd name="T29" fmla="*/ 11 h 13"/>
                <a:gd name="T30" fmla="*/ 8 w 12"/>
                <a:gd name="T31" fmla="*/ 11 h 13"/>
                <a:gd name="T32" fmla="*/ 6 w 12"/>
                <a:gd name="T33" fmla="*/ 13 h 13"/>
                <a:gd name="T34" fmla="*/ 6 w 12"/>
                <a:gd name="T35" fmla="*/ 13 h 13"/>
                <a:gd name="T36" fmla="*/ 6 w 12"/>
                <a:gd name="T37" fmla="*/ 13 h 13"/>
                <a:gd name="T38" fmla="*/ 6 w 12"/>
                <a:gd name="T39" fmla="*/ 13 h 13"/>
                <a:gd name="T40" fmla="*/ 6 w 12"/>
                <a:gd name="T41" fmla="*/ 13 h 13"/>
                <a:gd name="T42" fmla="*/ 6 w 12"/>
                <a:gd name="T43" fmla="*/ 13 h 13"/>
                <a:gd name="T44" fmla="*/ 5 w 12"/>
                <a:gd name="T45" fmla="*/ 13 h 13"/>
                <a:gd name="T46" fmla="*/ 2 w 12"/>
                <a:gd name="T47" fmla="*/ 7 h 13"/>
                <a:gd name="T48" fmla="*/ 3 w 12"/>
                <a:gd name="T49" fmla="*/ 8 h 13"/>
                <a:gd name="T50" fmla="*/ 3 w 12"/>
                <a:gd name="T51" fmla="*/ 8 h 13"/>
                <a:gd name="T52" fmla="*/ 6 w 12"/>
                <a:gd name="T53" fmla="*/ 10 h 13"/>
                <a:gd name="T54" fmla="*/ 6 w 12"/>
                <a:gd name="T55" fmla="*/ 10 h 13"/>
                <a:gd name="T56" fmla="*/ 6 w 12"/>
                <a:gd name="T57" fmla="*/ 10 h 13"/>
                <a:gd name="T58" fmla="*/ 6 w 12"/>
                <a:gd name="T59" fmla="*/ 10 h 13"/>
                <a:gd name="T60" fmla="*/ 8 w 12"/>
                <a:gd name="T61" fmla="*/ 8 h 13"/>
                <a:gd name="T62" fmla="*/ 8 w 12"/>
                <a:gd name="T63" fmla="*/ 8 h 13"/>
                <a:gd name="T64" fmla="*/ 10 w 12"/>
                <a:gd name="T65" fmla="*/ 6 h 13"/>
                <a:gd name="T66" fmla="*/ 10 w 12"/>
                <a:gd name="T67" fmla="*/ 6 h 13"/>
                <a:gd name="T68" fmla="*/ 6 w 12"/>
                <a:gd name="T69" fmla="*/ 2 h 13"/>
                <a:gd name="T70" fmla="*/ 2 w 12"/>
                <a:gd name="T71" fmla="*/ 6 h 13"/>
                <a:gd name="T72" fmla="*/ 2 w 12"/>
                <a:gd name="T73" fmla="*/ 6 h 13"/>
                <a:gd name="T74" fmla="*/ 2 w 12"/>
                <a:gd name="T75" fmla="*/ 7 h 13"/>
                <a:gd name="T76" fmla="*/ 5 w 12"/>
                <a:gd name="T77" fmla="*/ 2 h 13"/>
                <a:gd name="T78" fmla="*/ 6 w 12"/>
                <a:gd name="T79" fmla="*/ 1 h 13"/>
                <a:gd name="T80" fmla="*/ 5 w 12"/>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3">
                  <a:moveTo>
                    <a:pt x="5" y="13"/>
                  </a:moveTo>
                  <a:cubicBezTo>
                    <a:pt x="5" y="12"/>
                    <a:pt x="4" y="11"/>
                    <a:pt x="2" y="10"/>
                  </a:cubicBezTo>
                  <a:cubicBezTo>
                    <a:pt x="2" y="10"/>
                    <a:pt x="2" y="10"/>
                    <a:pt x="2" y="10"/>
                  </a:cubicBezTo>
                  <a:cubicBezTo>
                    <a:pt x="1" y="8"/>
                    <a:pt x="0" y="8"/>
                    <a:pt x="0" y="6"/>
                  </a:cubicBezTo>
                  <a:cubicBezTo>
                    <a:pt x="0" y="6"/>
                    <a:pt x="0" y="6"/>
                    <a:pt x="0" y="6"/>
                  </a:cubicBezTo>
                  <a:cubicBezTo>
                    <a:pt x="0" y="6"/>
                    <a:pt x="0" y="6"/>
                    <a:pt x="0" y="6"/>
                  </a:cubicBezTo>
                  <a:cubicBezTo>
                    <a:pt x="0" y="6"/>
                    <a:pt x="0" y="6"/>
                    <a:pt x="0" y="6"/>
                  </a:cubicBezTo>
                  <a:cubicBezTo>
                    <a:pt x="0" y="5"/>
                    <a:pt x="5" y="0"/>
                    <a:pt x="5" y="0"/>
                  </a:cubicBezTo>
                  <a:cubicBezTo>
                    <a:pt x="5" y="0"/>
                    <a:pt x="5" y="0"/>
                    <a:pt x="5" y="0"/>
                  </a:cubicBezTo>
                  <a:cubicBezTo>
                    <a:pt x="5" y="0"/>
                    <a:pt x="6" y="0"/>
                    <a:pt x="6" y="0"/>
                  </a:cubicBezTo>
                  <a:cubicBezTo>
                    <a:pt x="6" y="0"/>
                    <a:pt x="6" y="0"/>
                    <a:pt x="6" y="0"/>
                  </a:cubicBezTo>
                  <a:cubicBezTo>
                    <a:pt x="12" y="5"/>
                    <a:pt x="12" y="5"/>
                    <a:pt x="12" y="5"/>
                  </a:cubicBezTo>
                  <a:cubicBezTo>
                    <a:pt x="12" y="5"/>
                    <a:pt x="12" y="6"/>
                    <a:pt x="12" y="6"/>
                  </a:cubicBezTo>
                  <a:cubicBezTo>
                    <a:pt x="12" y="6"/>
                    <a:pt x="12" y="6"/>
                    <a:pt x="12" y="6"/>
                  </a:cubicBezTo>
                  <a:cubicBezTo>
                    <a:pt x="12" y="6"/>
                    <a:pt x="9" y="10"/>
                    <a:pt x="8" y="11"/>
                  </a:cubicBezTo>
                  <a:cubicBezTo>
                    <a:pt x="8" y="11"/>
                    <a:pt x="8" y="11"/>
                    <a:pt x="8" y="11"/>
                  </a:cubicBezTo>
                  <a:cubicBezTo>
                    <a:pt x="7" y="12"/>
                    <a:pt x="7"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5" y="13"/>
                  </a:cubicBezTo>
                  <a:close/>
                  <a:moveTo>
                    <a:pt x="2" y="7"/>
                  </a:moveTo>
                  <a:cubicBezTo>
                    <a:pt x="2" y="7"/>
                    <a:pt x="3" y="7"/>
                    <a:pt x="3" y="8"/>
                  </a:cubicBezTo>
                  <a:cubicBezTo>
                    <a:pt x="3" y="8"/>
                    <a:pt x="3" y="8"/>
                    <a:pt x="3" y="8"/>
                  </a:cubicBezTo>
                  <a:cubicBezTo>
                    <a:pt x="4" y="9"/>
                    <a:pt x="5" y="10"/>
                    <a:pt x="6" y="10"/>
                  </a:cubicBezTo>
                  <a:cubicBezTo>
                    <a:pt x="6" y="10"/>
                    <a:pt x="6" y="10"/>
                    <a:pt x="6" y="10"/>
                  </a:cubicBezTo>
                  <a:cubicBezTo>
                    <a:pt x="6" y="10"/>
                    <a:pt x="6" y="10"/>
                    <a:pt x="6" y="10"/>
                  </a:cubicBezTo>
                  <a:cubicBezTo>
                    <a:pt x="6" y="10"/>
                    <a:pt x="6" y="10"/>
                    <a:pt x="6" y="10"/>
                  </a:cubicBezTo>
                  <a:cubicBezTo>
                    <a:pt x="7" y="10"/>
                    <a:pt x="7" y="9"/>
                    <a:pt x="8" y="8"/>
                  </a:cubicBezTo>
                  <a:cubicBezTo>
                    <a:pt x="8" y="8"/>
                    <a:pt x="8" y="8"/>
                    <a:pt x="8" y="8"/>
                  </a:cubicBezTo>
                  <a:cubicBezTo>
                    <a:pt x="9" y="7"/>
                    <a:pt x="9"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888">
              <a:extLst>
                <a:ext uri="{FF2B5EF4-FFF2-40B4-BE49-F238E27FC236}">
                  <a16:creationId xmlns:a16="http://schemas.microsoft.com/office/drawing/2014/main" id="{AC044E3C-9048-4D47-AEE8-8ADE005AFA03}"/>
                </a:ext>
              </a:extLst>
            </p:cNvPr>
            <p:cNvSpPr>
              <a:spLocks noEditPoints="1"/>
            </p:cNvSpPr>
            <p:nvPr/>
          </p:nvSpPr>
          <p:spPr bwMode="auto">
            <a:xfrm rot="964014">
              <a:off x="8785228" y="1565092"/>
              <a:ext cx="65766"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0"/>
                  </a:cubicBezTo>
                  <a:cubicBezTo>
                    <a:pt x="5" y="0"/>
                    <a:pt x="5" y="0"/>
                    <a:pt x="5" y="0"/>
                  </a:cubicBezTo>
                  <a:cubicBezTo>
                    <a:pt x="6" y="0"/>
                    <a:pt x="6" y="0"/>
                    <a:pt x="7" y="0"/>
                  </a:cubicBezTo>
                  <a:cubicBezTo>
                    <a:pt x="7" y="0"/>
                    <a:pt x="7" y="0"/>
                    <a:pt x="7" y="0"/>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2"/>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7" y="11"/>
                    <a:pt x="7" y="10"/>
                  </a:cubicBezTo>
                  <a:cubicBezTo>
                    <a:pt x="7" y="10"/>
                    <a:pt x="7" y="10"/>
                    <a:pt x="7" y="10"/>
                  </a:cubicBezTo>
                  <a:cubicBezTo>
                    <a:pt x="7" y="10"/>
                    <a:pt x="8" y="9"/>
                    <a:pt x="8" y="8"/>
                  </a:cubicBezTo>
                  <a:cubicBezTo>
                    <a:pt x="8" y="8"/>
                    <a:pt x="8" y="8"/>
                    <a:pt x="8" y="8"/>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889">
              <a:extLst>
                <a:ext uri="{FF2B5EF4-FFF2-40B4-BE49-F238E27FC236}">
                  <a16:creationId xmlns:a16="http://schemas.microsoft.com/office/drawing/2014/main" id="{57ADD45D-C5D6-458F-910D-A9DF3E8A3E0F}"/>
                </a:ext>
              </a:extLst>
            </p:cNvPr>
            <p:cNvSpPr>
              <a:spLocks noEditPoints="1"/>
            </p:cNvSpPr>
            <p:nvPr/>
          </p:nvSpPr>
          <p:spPr bwMode="auto">
            <a:xfrm rot="964014">
              <a:off x="8919270" y="1583015"/>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5 w 13"/>
                <a:gd name="T15" fmla="*/ 0 h 13"/>
                <a:gd name="T16" fmla="*/ 5 w 13"/>
                <a:gd name="T17" fmla="*/ 0 h 13"/>
                <a:gd name="T18" fmla="*/ 7 w 13"/>
                <a:gd name="T19" fmla="*/ 0 h 13"/>
                <a:gd name="T20" fmla="*/ 7 w 13"/>
                <a:gd name="T21" fmla="*/ 0 h 13"/>
                <a:gd name="T22" fmla="*/ 12 w 13"/>
                <a:gd name="T23" fmla="*/ 5 h 13"/>
                <a:gd name="T24" fmla="*/ 12 w 13"/>
                <a:gd name="T25" fmla="*/ 6 h 13"/>
                <a:gd name="T26" fmla="*/ 12 w 13"/>
                <a:gd name="T27" fmla="*/ 6 h 13"/>
                <a:gd name="T28" fmla="*/ 8 w 13"/>
                <a:gd name="T29" fmla="*/ 11 h 13"/>
                <a:gd name="T30" fmla="*/ 8 w 13"/>
                <a:gd name="T31" fmla="*/ 11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0 h 13"/>
                <a:gd name="T54" fmla="*/ 6 w 13"/>
                <a:gd name="T55" fmla="*/ 10 h 13"/>
                <a:gd name="T56" fmla="*/ 7 w 13"/>
                <a:gd name="T57" fmla="*/ 10 h 13"/>
                <a:gd name="T58" fmla="*/ 7 w 13"/>
                <a:gd name="T59" fmla="*/ 10 h 13"/>
                <a:gd name="T60" fmla="*/ 8 w 13"/>
                <a:gd name="T61" fmla="*/ 8 h 13"/>
                <a:gd name="T62" fmla="*/ 8 w 13"/>
                <a:gd name="T63" fmla="*/ 8 h 13"/>
                <a:gd name="T64" fmla="*/ 10 w 13"/>
                <a:gd name="T65" fmla="*/ 6 h 13"/>
                <a:gd name="T66" fmla="*/ 10 w 13"/>
                <a:gd name="T67" fmla="*/ 6 h 13"/>
                <a:gd name="T68" fmla="*/ 6 w 13"/>
                <a:gd name="T69" fmla="*/ 2 h 13"/>
                <a:gd name="T70" fmla="*/ 2 w 13"/>
                <a:gd name="T71" fmla="*/ 6 h 13"/>
                <a:gd name="T72" fmla="*/ 2 w 13"/>
                <a:gd name="T73" fmla="*/ 6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2"/>
                    <a:pt x="4" y="11"/>
                    <a:pt x="3" y="10"/>
                  </a:cubicBezTo>
                  <a:cubicBezTo>
                    <a:pt x="3" y="10"/>
                    <a:pt x="3" y="10"/>
                    <a:pt x="3" y="10"/>
                  </a:cubicBezTo>
                  <a:cubicBezTo>
                    <a:pt x="1" y="8"/>
                    <a:pt x="0" y="8"/>
                    <a:pt x="0" y="6"/>
                  </a:cubicBezTo>
                  <a:cubicBezTo>
                    <a:pt x="0" y="6"/>
                    <a:pt x="0" y="6"/>
                    <a:pt x="0" y="6"/>
                  </a:cubicBezTo>
                  <a:cubicBezTo>
                    <a:pt x="0" y="6"/>
                    <a:pt x="0" y="6"/>
                    <a:pt x="0" y="6"/>
                  </a:cubicBezTo>
                  <a:cubicBezTo>
                    <a:pt x="0" y="6"/>
                    <a:pt x="0" y="6"/>
                    <a:pt x="0" y="6"/>
                  </a:cubicBezTo>
                  <a:cubicBezTo>
                    <a:pt x="1" y="5"/>
                    <a:pt x="5" y="0"/>
                    <a:pt x="5" y="0"/>
                  </a:cubicBezTo>
                  <a:cubicBezTo>
                    <a:pt x="5" y="0"/>
                    <a:pt x="5" y="0"/>
                    <a:pt x="5" y="0"/>
                  </a:cubicBezTo>
                  <a:cubicBezTo>
                    <a:pt x="6" y="0"/>
                    <a:pt x="6" y="0"/>
                    <a:pt x="7" y="0"/>
                  </a:cubicBezTo>
                  <a:cubicBezTo>
                    <a:pt x="7" y="0"/>
                    <a:pt x="7" y="0"/>
                    <a:pt x="7" y="0"/>
                  </a:cubicBezTo>
                  <a:cubicBezTo>
                    <a:pt x="12" y="5"/>
                    <a:pt x="12" y="5"/>
                    <a:pt x="12" y="5"/>
                  </a:cubicBezTo>
                  <a:cubicBezTo>
                    <a:pt x="13" y="5"/>
                    <a:pt x="13" y="6"/>
                    <a:pt x="12" y="6"/>
                  </a:cubicBezTo>
                  <a:cubicBezTo>
                    <a:pt x="12" y="6"/>
                    <a:pt x="12" y="6"/>
                    <a:pt x="12" y="6"/>
                  </a:cubicBezTo>
                  <a:cubicBezTo>
                    <a:pt x="12" y="6"/>
                    <a:pt x="10" y="10"/>
                    <a:pt x="8" y="11"/>
                  </a:cubicBezTo>
                  <a:cubicBezTo>
                    <a:pt x="8" y="11"/>
                    <a:pt x="8" y="11"/>
                    <a:pt x="8" y="11"/>
                  </a:cubicBezTo>
                  <a:cubicBezTo>
                    <a:pt x="7" y="12"/>
                    <a:pt x="8" y="12"/>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7"/>
                    <a:pt x="4" y="8"/>
                  </a:cubicBezTo>
                  <a:cubicBezTo>
                    <a:pt x="4" y="8"/>
                    <a:pt x="4" y="8"/>
                    <a:pt x="4" y="8"/>
                  </a:cubicBezTo>
                  <a:cubicBezTo>
                    <a:pt x="5" y="9"/>
                    <a:pt x="6" y="10"/>
                    <a:pt x="6" y="10"/>
                  </a:cubicBezTo>
                  <a:cubicBezTo>
                    <a:pt x="6" y="10"/>
                    <a:pt x="6" y="10"/>
                    <a:pt x="6" y="10"/>
                  </a:cubicBezTo>
                  <a:cubicBezTo>
                    <a:pt x="6" y="10"/>
                    <a:pt x="7" y="10"/>
                    <a:pt x="7" y="10"/>
                  </a:cubicBezTo>
                  <a:cubicBezTo>
                    <a:pt x="7" y="10"/>
                    <a:pt x="7" y="10"/>
                    <a:pt x="7" y="10"/>
                  </a:cubicBezTo>
                  <a:cubicBezTo>
                    <a:pt x="7" y="10"/>
                    <a:pt x="8" y="9"/>
                    <a:pt x="8" y="8"/>
                  </a:cubicBezTo>
                  <a:cubicBezTo>
                    <a:pt x="8" y="8"/>
                    <a:pt x="8" y="8"/>
                    <a:pt x="8" y="8"/>
                  </a:cubicBezTo>
                  <a:cubicBezTo>
                    <a:pt x="9" y="7"/>
                    <a:pt x="10" y="6"/>
                    <a:pt x="10" y="6"/>
                  </a:cubicBezTo>
                  <a:cubicBezTo>
                    <a:pt x="10" y="6"/>
                    <a:pt x="10" y="6"/>
                    <a:pt x="10" y="6"/>
                  </a:cubicBezTo>
                  <a:cubicBezTo>
                    <a:pt x="6" y="2"/>
                    <a:pt x="6" y="2"/>
                    <a:pt x="6" y="2"/>
                  </a:cubicBezTo>
                  <a:cubicBezTo>
                    <a:pt x="5" y="3"/>
                    <a:pt x="3" y="5"/>
                    <a:pt x="2" y="6"/>
                  </a:cubicBezTo>
                  <a:cubicBezTo>
                    <a:pt x="2" y="6"/>
                    <a:pt x="2" y="6"/>
                    <a:pt x="2" y="6"/>
                  </a:cubicBezTo>
                  <a:cubicBezTo>
                    <a:pt x="2" y="6"/>
                    <a:pt x="2" y="6"/>
                    <a:pt x="2" y="7"/>
                  </a:cubicBezTo>
                  <a:close/>
                  <a:moveTo>
                    <a:pt x="5" y="2"/>
                  </a:moveTo>
                  <a:cubicBezTo>
                    <a:pt x="6" y="1"/>
                    <a:pt x="6" y="1"/>
                    <a:pt x="6" y="1"/>
                  </a:cubicBezTo>
                  <a:cubicBezTo>
                    <a:pt x="5" y="2"/>
                    <a:pt x="5" y="2"/>
                    <a:pt x="5" y="2"/>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890">
              <a:extLst>
                <a:ext uri="{FF2B5EF4-FFF2-40B4-BE49-F238E27FC236}">
                  <a16:creationId xmlns:a16="http://schemas.microsoft.com/office/drawing/2014/main" id="{78A9EBCE-13B7-4244-8DD6-CBB852121F12}"/>
                </a:ext>
              </a:extLst>
            </p:cNvPr>
            <p:cNvSpPr>
              <a:spLocks noEditPoints="1"/>
            </p:cNvSpPr>
            <p:nvPr/>
          </p:nvSpPr>
          <p:spPr bwMode="auto">
            <a:xfrm rot="964014">
              <a:off x="8838570" y="1641430"/>
              <a:ext cx="67958" cy="69499"/>
            </a:xfrm>
            <a:custGeom>
              <a:avLst/>
              <a:gdLst>
                <a:gd name="T0" fmla="*/ 6 w 13"/>
                <a:gd name="T1" fmla="*/ 13 h 13"/>
                <a:gd name="T2" fmla="*/ 3 w 13"/>
                <a:gd name="T3" fmla="*/ 10 h 13"/>
                <a:gd name="T4" fmla="*/ 3 w 13"/>
                <a:gd name="T5" fmla="*/ 10 h 13"/>
                <a:gd name="T6" fmla="*/ 0 w 13"/>
                <a:gd name="T7" fmla="*/ 7 h 13"/>
                <a:gd name="T8" fmla="*/ 0 w 13"/>
                <a:gd name="T9" fmla="*/ 7 h 13"/>
                <a:gd name="T10" fmla="*/ 0 w 13"/>
                <a:gd name="T11" fmla="*/ 6 h 13"/>
                <a:gd name="T12" fmla="*/ 0 w 13"/>
                <a:gd name="T13" fmla="*/ 6 h 13"/>
                <a:gd name="T14" fmla="*/ 5 w 13"/>
                <a:gd name="T15" fmla="*/ 1 h 13"/>
                <a:gd name="T16" fmla="*/ 5 w 13"/>
                <a:gd name="T17" fmla="*/ 1 h 13"/>
                <a:gd name="T18" fmla="*/ 7 w 13"/>
                <a:gd name="T19" fmla="*/ 1 h 13"/>
                <a:gd name="T20" fmla="*/ 7 w 13"/>
                <a:gd name="T21" fmla="*/ 1 h 13"/>
                <a:gd name="T22" fmla="*/ 12 w 13"/>
                <a:gd name="T23" fmla="*/ 5 h 13"/>
                <a:gd name="T24" fmla="*/ 12 w 13"/>
                <a:gd name="T25" fmla="*/ 7 h 13"/>
                <a:gd name="T26" fmla="*/ 12 w 13"/>
                <a:gd name="T27" fmla="*/ 7 h 13"/>
                <a:gd name="T28" fmla="*/ 8 w 13"/>
                <a:gd name="T29" fmla="*/ 12 h 13"/>
                <a:gd name="T30" fmla="*/ 8 w 13"/>
                <a:gd name="T31" fmla="*/ 12 h 13"/>
                <a:gd name="T32" fmla="*/ 6 w 13"/>
                <a:gd name="T33" fmla="*/ 13 h 13"/>
                <a:gd name="T34" fmla="*/ 6 w 13"/>
                <a:gd name="T35" fmla="*/ 13 h 13"/>
                <a:gd name="T36" fmla="*/ 6 w 13"/>
                <a:gd name="T37" fmla="*/ 13 h 13"/>
                <a:gd name="T38" fmla="*/ 6 w 13"/>
                <a:gd name="T39" fmla="*/ 13 h 13"/>
                <a:gd name="T40" fmla="*/ 6 w 13"/>
                <a:gd name="T41" fmla="*/ 13 h 13"/>
                <a:gd name="T42" fmla="*/ 6 w 13"/>
                <a:gd name="T43" fmla="*/ 13 h 13"/>
                <a:gd name="T44" fmla="*/ 6 w 13"/>
                <a:gd name="T45" fmla="*/ 13 h 13"/>
                <a:gd name="T46" fmla="*/ 2 w 13"/>
                <a:gd name="T47" fmla="*/ 7 h 13"/>
                <a:gd name="T48" fmla="*/ 4 w 13"/>
                <a:gd name="T49" fmla="*/ 8 h 13"/>
                <a:gd name="T50" fmla="*/ 4 w 13"/>
                <a:gd name="T51" fmla="*/ 8 h 13"/>
                <a:gd name="T52" fmla="*/ 6 w 13"/>
                <a:gd name="T53" fmla="*/ 11 h 13"/>
                <a:gd name="T54" fmla="*/ 6 w 13"/>
                <a:gd name="T55" fmla="*/ 11 h 13"/>
                <a:gd name="T56" fmla="*/ 7 w 13"/>
                <a:gd name="T57" fmla="*/ 11 h 13"/>
                <a:gd name="T58" fmla="*/ 7 w 13"/>
                <a:gd name="T59" fmla="*/ 11 h 13"/>
                <a:gd name="T60" fmla="*/ 8 w 13"/>
                <a:gd name="T61" fmla="*/ 9 h 13"/>
                <a:gd name="T62" fmla="*/ 8 w 13"/>
                <a:gd name="T63" fmla="*/ 9 h 13"/>
                <a:gd name="T64" fmla="*/ 10 w 13"/>
                <a:gd name="T65" fmla="*/ 6 h 13"/>
                <a:gd name="T66" fmla="*/ 10 w 13"/>
                <a:gd name="T67" fmla="*/ 6 h 13"/>
                <a:gd name="T68" fmla="*/ 6 w 13"/>
                <a:gd name="T69" fmla="*/ 3 h 13"/>
                <a:gd name="T70" fmla="*/ 2 w 13"/>
                <a:gd name="T71" fmla="*/ 7 h 13"/>
                <a:gd name="T72" fmla="*/ 2 w 13"/>
                <a:gd name="T73" fmla="*/ 7 h 13"/>
                <a:gd name="T74" fmla="*/ 2 w 13"/>
                <a:gd name="T75" fmla="*/ 7 h 13"/>
                <a:gd name="T76" fmla="*/ 5 w 13"/>
                <a:gd name="T77" fmla="*/ 2 h 13"/>
                <a:gd name="T78" fmla="*/ 6 w 13"/>
                <a:gd name="T79" fmla="*/ 1 h 13"/>
                <a:gd name="T80" fmla="*/ 5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5" y="13"/>
                    <a:pt x="4" y="12"/>
                    <a:pt x="3" y="10"/>
                  </a:cubicBezTo>
                  <a:cubicBezTo>
                    <a:pt x="3" y="10"/>
                    <a:pt x="3" y="10"/>
                    <a:pt x="3" y="10"/>
                  </a:cubicBezTo>
                  <a:cubicBezTo>
                    <a:pt x="1" y="9"/>
                    <a:pt x="0" y="8"/>
                    <a:pt x="0" y="7"/>
                  </a:cubicBezTo>
                  <a:cubicBezTo>
                    <a:pt x="0" y="7"/>
                    <a:pt x="0" y="7"/>
                    <a:pt x="0" y="7"/>
                  </a:cubicBezTo>
                  <a:cubicBezTo>
                    <a:pt x="0" y="6"/>
                    <a:pt x="0" y="6"/>
                    <a:pt x="0" y="6"/>
                  </a:cubicBezTo>
                  <a:cubicBezTo>
                    <a:pt x="0" y="6"/>
                    <a:pt x="0" y="6"/>
                    <a:pt x="0" y="6"/>
                  </a:cubicBezTo>
                  <a:cubicBezTo>
                    <a:pt x="1" y="5"/>
                    <a:pt x="5" y="1"/>
                    <a:pt x="5" y="1"/>
                  </a:cubicBezTo>
                  <a:cubicBezTo>
                    <a:pt x="5" y="1"/>
                    <a:pt x="5" y="1"/>
                    <a:pt x="5" y="1"/>
                  </a:cubicBezTo>
                  <a:cubicBezTo>
                    <a:pt x="6" y="0"/>
                    <a:pt x="6" y="0"/>
                    <a:pt x="7" y="1"/>
                  </a:cubicBezTo>
                  <a:cubicBezTo>
                    <a:pt x="7" y="1"/>
                    <a:pt x="7" y="1"/>
                    <a:pt x="7" y="1"/>
                  </a:cubicBezTo>
                  <a:cubicBezTo>
                    <a:pt x="12" y="5"/>
                    <a:pt x="12" y="5"/>
                    <a:pt x="12" y="5"/>
                  </a:cubicBezTo>
                  <a:cubicBezTo>
                    <a:pt x="13" y="6"/>
                    <a:pt x="13" y="6"/>
                    <a:pt x="12" y="7"/>
                  </a:cubicBezTo>
                  <a:cubicBezTo>
                    <a:pt x="12" y="7"/>
                    <a:pt x="12" y="7"/>
                    <a:pt x="12" y="7"/>
                  </a:cubicBezTo>
                  <a:cubicBezTo>
                    <a:pt x="12" y="7"/>
                    <a:pt x="10" y="10"/>
                    <a:pt x="8" y="12"/>
                  </a:cubicBezTo>
                  <a:cubicBezTo>
                    <a:pt x="8" y="12"/>
                    <a:pt x="8" y="12"/>
                    <a:pt x="8" y="12"/>
                  </a:cubicBezTo>
                  <a:cubicBezTo>
                    <a:pt x="7" y="13"/>
                    <a:pt x="8"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lose/>
                  <a:moveTo>
                    <a:pt x="2" y="7"/>
                  </a:moveTo>
                  <a:cubicBezTo>
                    <a:pt x="3" y="7"/>
                    <a:pt x="3" y="8"/>
                    <a:pt x="4" y="8"/>
                  </a:cubicBezTo>
                  <a:cubicBezTo>
                    <a:pt x="4" y="8"/>
                    <a:pt x="4" y="8"/>
                    <a:pt x="4" y="8"/>
                  </a:cubicBezTo>
                  <a:cubicBezTo>
                    <a:pt x="5" y="9"/>
                    <a:pt x="6" y="10"/>
                    <a:pt x="6" y="11"/>
                  </a:cubicBezTo>
                  <a:cubicBezTo>
                    <a:pt x="6" y="11"/>
                    <a:pt x="6" y="11"/>
                    <a:pt x="6" y="11"/>
                  </a:cubicBezTo>
                  <a:cubicBezTo>
                    <a:pt x="6" y="11"/>
                    <a:pt x="6" y="11"/>
                    <a:pt x="7" y="11"/>
                  </a:cubicBezTo>
                  <a:cubicBezTo>
                    <a:pt x="7" y="11"/>
                    <a:pt x="7" y="11"/>
                    <a:pt x="7" y="11"/>
                  </a:cubicBezTo>
                  <a:cubicBezTo>
                    <a:pt x="7" y="10"/>
                    <a:pt x="8" y="9"/>
                    <a:pt x="8" y="9"/>
                  </a:cubicBezTo>
                  <a:cubicBezTo>
                    <a:pt x="8" y="9"/>
                    <a:pt x="8" y="9"/>
                    <a:pt x="8" y="9"/>
                  </a:cubicBezTo>
                  <a:cubicBezTo>
                    <a:pt x="9" y="8"/>
                    <a:pt x="10" y="7"/>
                    <a:pt x="10" y="6"/>
                  </a:cubicBezTo>
                  <a:cubicBezTo>
                    <a:pt x="10" y="6"/>
                    <a:pt x="10" y="6"/>
                    <a:pt x="10" y="6"/>
                  </a:cubicBezTo>
                  <a:cubicBezTo>
                    <a:pt x="6" y="3"/>
                    <a:pt x="6" y="3"/>
                    <a:pt x="6" y="3"/>
                  </a:cubicBezTo>
                  <a:cubicBezTo>
                    <a:pt x="5" y="4"/>
                    <a:pt x="3" y="6"/>
                    <a:pt x="2" y="7"/>
                  </a:cubicBezTo>
                  <a:cubicBezTo>
                    <a:pt x="2" y="7"/>
                    <a:pt x="2" y="7"/>
                    <a:pt x="2" y="7"/>
                  </a:cubicBezTo>
                  <a:cubicBezTo>
                    <a:pt x="2" y="7"/>
                    <a:pt x="2" y="7"/>
                    <a:pt x="2" y="7"/>
                  </a:cubicBezTo>
                  <a:close/>
                  <a:moveTo>
                    <a:pt x="5" y="2"/>
                  </a:moveTo>
                  <a:cubicBezTo>
                    <a:pt x="6" y="1"/>
                    <a:pt x="6" y="1"/>
                    <a:pt x="6" y="1"/>
                  </a:cubicBezTo>
                  <a:cubicBezTo>
                    <a:pt x="5" y="2"/>
                    <a:pt x="5" y="2"/>
                    <a:pt x="5"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891">
              <a:extLst>
                <a:ext uri="{FF2B5EF4-FFF2-40B4-BE49-F238E27FC236}">
                  <a16:creationId xmlns:a16="http://schemas.microsoft.com/office/drawing/2014/main" id="{BBA93EB1-0B25-48A1-B899-748F8C24C1C2}"/>
                </a:ext>
              </a:extLst>
            </p:cNvPr>
            <p:cNvSpPr>
              <a:spLocks noEditPoints="1"/>
            </p:cNvSpPr>
            <p:nvPr/>
          </p:nvSpPr>
          <p:spPr bwMode="auto">
            <a:xfrm rot="964014">
              <a:off x="8967200" y="1662144"/>
              <a:ext cx="67958" cy="69499"/>
            </a:xfrm>
            <a:custGeom>
              <a:avLst/>
              <a:gdLst>
                <a:gd name="T0" fmla="*/ 6 w 13"/>
                <a:gd name="T1" fmla="*/ 13 h 13"/>
                <a:gd name="T2" fmla="*/ 3 w 13"/>
                <a:gd name="T3" fmla="*/ 10 h 13"/>
                <a:gd name="T4" fmla="*/ 3 w 13"/>
                <a:gd name="T5" fmla="*/ 10 h 13"/>
                <a:gd name="T6" fmla="*/ 0 w 13"/>
                <a:gd name="T7" fmla="*/ 6 h 13"/>
                <a:gd name="T8" fmla="*/ 0 w 13"/>
                <a:gd name="T9" fmla="*/ 6 h 13"/>
                <a:gd name="T10" fmla="*/ 0 w 13"/>
                <a:gd name="T11" fmla="*/ 6 h 13"/>
                <a:gd name="T12" fmla="*/ 0 w 13"/>
                <a:gd name="T13" fmla="*/ 6 h 13"/>
                <a:gd name="T14" fmla="*/ 6 w 13"/>
                <a:gd name="T15" fmla="*/ 0 h 13"/>
                <a:gd name="T16" fmla="*/ 6 w 13"/>
                <a:gd name="T17" fmla="*/ 0 h 13"/>
                <a:gd name="T18" fmla="*/ 7 w 13"/>
                <a:gd name="T19" fmla="*/ 0 h 13"/>
                <a:gd name="T20" fmla="*/ 7 w 13"/>
                <a:gd name="T21" fmla="*/ 0 h 13"/>
                <a:gd name="T22" fmla="*/ 13 w 13"/>
                <a:gd name="T23" fmla="*/ 5 h 13"/>
                <a:gd name="T24" fmla="*/ 13 w 13"/>
                <a:gd name="T25" fmla="*/ 7 h 13"/>
                <a:gd name="T26" fmla="*/ 13 w 13"/>
                <a:gd name="T27" fmla="*/ 7 h 13"/>
                <a:gd name="T28" fmla="*/ 8 w 13"/>
                <a:gd name="T29" fmla="*/ 12 h 13"/>
                <a:gd name="T30" fmla="*/ 8 w 13"/>
                <a:gd name="T31" fmla="*/ 12 h 13"/>
                <a:gd name="T32" fmla="*/ 7 w 13"/>
                <a:gd name="T33" fmla="*/ 13 h 13"/>
                <a:gd name="T34" fmla="*/ 7 w 13"/>
                <a:gd name="T35" fmla="*/ 13 h 13"/>
                <a:gd name="T36" fmla="*/ 7 w 13"/>
                <a:gd name="T37" fmla="*/ 13 h 13"/>
                <a:gd name="T38" fmla="*/ 7 w 13"/>
                <a:gd name="T39" fmla="*/ 13 h 13"/>
                <a:gd name="T40" fmla="*/ 7 w 13"/>
                <a:gd name="T41" fmla="*/ 13 h 13"/>
                <a:gd name="T42" fmla="*/ 7 w 13"/>
                <a:gd name="T43" fmla="*/ 13 h 13"/>
                <a:gd name="T44" fmla="*/ 6 w 13"/>
                <a:gd name="T45" fmla="*/ 13 h 13"/>
                <a:gd name="T46" fmla="*/ 3 w 13"/>
                <a:gd name="T47" fmla="*/ 7 h 13"/>
                <a:gd name="T48" fmla="*/ 4 w 13"/>
                <a:gd name="T49" fmla="*/ 8 h 13"/>
                <a:gd name="T50" fmla="*/ 4 w 13"/>
                <a:gd name="T51" fmla="*/ 8 h 13"/>
                <a:gd name="T52" fmla="*/ 7 w 13"/>
                <a:gd name="T53" fmla="*/ 11 h 13"/>
                <a:gd name="T54" fmla="*/ 7 w 13"/>
                <a:gd name="T55" fmla="*/ 11 h 13"/>
                <a:gd name="T56" fmla="*/ 7 w 13"/>
                <a:gd name="T57" fmla="*/ 10 h 13"/>
                <a:gd name="T58" fmla="*/ 7 w 13"/>
                <a:gd name="T59" fmla="*/ 10 h 13"/>
                <a:gd name="T60" fmla="*/ 9 w 13"/>
                <a:gd name="T61" fmla="*/ 8 h 13"/>
                <a:gd name="T62" fmla="*/ 9 w 13"/>
                <a:gd name="T63" fmla="*/ 8 h 13"/>
                <a:gd name="T64" fmla="*/ 11 w 13"/>
                <a:gd name="T65" fmla="*/ 6 h 13"/>
                <a:gd name="T66" fmla="*/ 11 w 13"/>
                <a:gd name="T67" fmla="*/ 6 h 13"/>
                <a:gd name="T68" fmla="*/ 6 w 13"/>
                <a:gd name="T69" fmla="*/ 2 h 13"/>
                <a:gd name="T70" fmla="*/ 2 w 13"/>
                <a:gd name="T71" fmla="*/ 7 h 13"/>
                <a:gd name="T72" fmla="*/ 2 w 13"/>
                <a:gd name="T73" fmla="*/ 7 h 13"/>
                <a:gd name="T74" fmla="*/ 3 w 13"/>
                <a:gd name="T75" fmla="*/ 7 h 13"/>
                <a:gd name="T76" fmla="*/ 6 w 13"/>
                <a:gd name="T77" fmla="*/ 2 h 13"/>
                <a:gd name="T78" fmla="*/ 6 w 13"/>
                <a:gd name="T79" fmla="*/ 1 h 13"/>
                <a:gd name="T80" fmla="*/ 6 w 13"/>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3">
                  <a:moveTo>
                    <a:pt x="6" y="13"/>
                  </a:moveTo>
                  <a:cubicBezTo>
                    <a:pt x="6" y="13"/>
                    <a:pt x="5" y="11"/>
                    <a:pt x="3" y="10"/>
                  </a:cubicBezTo>
                  <a:cubicBezTo>
                    <a:pt x="3" y="10"/>
                    <a:pt x="3" y="10"/>
                    <a:pt x="3" y="10"/>
                  </a:cubicBezTo>
                  <a:cubicBezTo>
                    <a:pt x="2" y="9"/>
                    <a:pt x="1" y="8"/>
                    <a:pt x="0" y="6"/>
                  </a:cubicBezTo>
                  <a:cubicBezTo>
                    <a:pt x="0" y="6"/>
                    <a:pt x="0" y="6"/>
                    <a:pt x="0" y="6"/>
                  </a:cubicBezTo>
                  <a:cubicBezTo>
                    <a:pt x="0" y="6"/>
                    <a:pt x="0" y="6"/>
                    <a:pt x="0" y="6"/>
                  </a:cubicBezTo>
                  <a:cubicBezTo>
                    <a:pt x="0" y="6"/>
                    <a:pt x="0" y="6"/>
                    <a:pt x="0" y="6"/>
                  </a:cubicBezTo>
                  <a:cubicBezTo>
                    <a:pt x="1" y="5"/>
                    <a:pt x="6" y="0"/>
                    <a:pt x="6" y="0"/>
                  </a:cubicBezTo>
                  <a:cubicBezTo>
                    <a:pt x="6" y="0"/>
                    <a:pt x="6" y="0"/>
                    <a:pt x="6" y="0"/>
                  </a:cubicBezTo>
                  <a:cubicBezTo>
                    <a:pt x="6" y="0"/>
                    <a:pt x="7" y="0"/>
                    <a:pt x="7" y="0"/>
                  </a:cubicBezTo>
                  <a:cubicBezTo>
                    <a:pt x="7" y="0"/>
                    <a:pt x="7" y="0"/>
                    <a:pt x="7" y="0"/>
                  </a:cubicBezTo>
                  <a:cubicBezTo>
                    <a:pt x="13" y="5"/>
                    <a:pt x="13" y="5"/>
                    <a:pt x="13" y="5"/>
                  </a:cubicBezTo>
                  <a:cubicBezTo>
                    <a:pt x="13" y="6"/>
                    <a:pt x="13" y="6"/>
                    <a:pt x="13" y="7"/>
                  </a:cubicBezTo>
                  <a:cubicBezTo>
                    <a:pt x="13" y="7"/>
                    <a:pt x="13" y="7"/>
                    <a:pt x="13" y="7"/>
                  </a:cubicBezTo>
                  <a:cubicBezTo>
                    <a:pt x="13" y="7"/>
                    <a:pt x="10" y="10"/>
                    <a:pt x="8" y="12"/>
                  </a:cubicBezTo>
                  <a:cubicBezTo>
                    <a:pt x="8" y="12"/>
                    <a:pt x="8" y="12"/>
                    <a:pt x="8" y="12"/>
                  </a:cubicBezTo>
                  <a:cubicBezTo>
                    <a:pt x="8" y="12"/>
                    <a:pt x="8"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lose/>
                  <a:moveTo>
                    <a:pt x="3" y="7"/>
                  </a:moveTo>
                  <a:cubicBezTo>
                    <a:pt x="3" y="7"/>
                    <a:pt x="3" y="8"/>
                    <a:pt x="4" y="8"/>
                  </a:cubicBezTo>
                  <a:cubicBezTo>
                    <a:pt x="4" y="8"/>
                    <a:pt x="4" y="8"/>
                    <a:pt x="4" y="8"/>
                  </a:cubicBezTo>
                  <a:cubicBezTo>
                    <a:pt x="5" y="9"/>
                    <a:pt x="6" y="10"/>
                    <a:pt x="7" y="11"/>
                  </a:cubicBezTo>
                  <a:cubicBezTo>
                    <a:pt x="7" y="11"/>
                    <a:pt x="7" y="11"/>
                    <a:pt x="7" y="11"/>
                  </a:cubicBezTo>
                  <a:cubicBezTo>
                    <a:pt x="7" y="11"/>
                    <a:pt x="7" y="10"/>
                    <a:pt x="7" y="10"/>
                  </a:cubicBezTo>
                  <a:cubicBezTo>
                    <a:pt x="7" y="10"/>
                    <a:pt x="7" y="10"/>
                    <a:pt x="7" y="10"/>
                  </a:cubicBezTo>
                  <a:cubicBezTo>
                    <a:pt x="7" y="10"/>
                    <a:pt x="8" y="9"/>
                    <a:pt x="9" y="8"/>
                  </a:cubicBezTo>
                  <a:cubicBezTo>
                    <a:pt x="9" y="8"/>
                    <a:pt x="9" y="8"/>
                    <a:pt x="9" y="8"/>
                  </a:cubicBezTo>
                  <a:cubicBezTo>
                    <a:pt x="9" y="7"/>
                    <a:pt x="10" y="7"/>
                    <a:pt x="11" y="6"/>
                  </a:cubicBezTo>
                  <a:cubicBezTo>
                    <a:pt x="11" y="6"/>
                    <a:pt x="11" y="6"/>
                    <a:pt x="11" y="6"/>
                  </a:cubicBezTo>
                  <a:cubicBezTo>
                    <a:pt x="6" y="2"/>
                    <a:pt x="6" y="2"/>
                    <a:pt x="6" y="2"/>
                  </a:cubicBezTo>
                  <a:cubicBezTo>
                    <a:pt x="5" y="4"/>
                    <a:pt x="3" y="6"/>
                    <a:pt x="2" y="7"/>
                  </a:cubicBezTo>
                  <a:cubicBezTo>
                    <a:pt x="2" y="7"/>
                    <a:pt x="2" y="7"/>
                    <a:pt x="2" y="7"/>
                  </a:cubicBezTo>
                  <a:cubicBezTo>
                    <a:pt x="2" y="7"/>
                    <a:pt x="3" y="7"/>
                    <a:pt x="3" y="7"/>
                  </a:cubicBezTo>
                  <a:close/>
                  <a:moveTo>
                    <a:pt x="6" y="2"/>
                  </a:moveTo>
                  <a:cubicBezTo>
                    <a:pt x="6" y="1"/>
                    <a:pt x="6" y="1"/>
                    <a:pt x="6" y="1"/>
                  </a:cubicBezTo>
                  <a:cubicBezTo>
                    <a:pt x="6" y="2"/>
                    <a:pt x="6" y="2"/>
                    <a:pt x="6" y="2"/>
                  </a:cubicBezTo>
                  <a:close/>
                </a:path>
              </a:pathLst>
            </a:custGeom>
            <a:solidFill>
              <a:srgbClr val="8E5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892">
              <a:extLst>
                <a:ext uri="{FF2B5EF4-FFF2-40B4-BE49-F238E27FC236}">
                  <a16:creationId xmlns:a16="http://schemas.microsoft.com/office/drawing/2014/main" id="{77A33472-7E23-4101-810B-FBFD42B3162A}"/>
                </a:ext>
              </a:extLst>
            </p:cNvPr>
            <p:cNvSpPr/>
            <p:nvPr/>
          </p:nvSpPr>
          <p:spPr bwMode="auto">
            <a:xfrm rot="964014">
              <a:off x="8900224" y="1705950"/>
              <a:ext cx="41651" cy="31387"/>
            </a:xfrm>
            <a:custGeom>
              <a:avLst/>
              <a:gdLst>
                <a:gd name="T0" fmla="*/ 0 w 8"/>
                <a:gd name="T1" fmla="*/ 6 h 6"/>
                <a:gd name="T2" fmla="*/ 0 w 8"/>
                <a:gd name="T3" fmla="*/ 5 h 6"/>
                <a:gd name="T4" fmla="*/ 0 w 8"/>
                <a:gd name="T5" fmla="*/ 5 h 6"/>
                <a:gd name="T6" fmla="*/ 4 w 8"/>
                <a:gd name="T7" fmla="*/ 0 h 6"/>
                <a:gd name="T8" fmla="*/ 4 w 8"/>
                <a:gd name="T9" fmla="*/ 0 h 6"/>
                <a:gd name="T10" fmla="*/ 5 w 8"/>
                <a:gd name="T11" fmla="*/ 0 h 6"/>
                <a:gd name="T12" fmla="*/ 5 w 8"/>
                <a:gd name="T13" fmla="*/ 0 h 6"/>
                <a:gd name="T14" fmla="*/ 6 w 8"/>
                <a:gd name="T15" fmla="*/ 0 h 6"/>
                <a:gd name="T16" fmla="*/ 6 w 8"/>
                <a:gd name="T17" fmla="*/ 0 h 6"/>
                <a:gd name="T18" fmla="*/ 8 w 8"/>
                <a:gd name="T19" fmla="*/ 3 h 6"/>
                <a:gd name="T20" fmla="*/ 8 w 8"/>
                <a:gd name="T21" fmla="*/ 4 h 6"/>
                <a:gd name="T22" fmla="*/ 8 w 8"/>
                <a:gd name="T23" fmla="*/ 4 h 6"/>
                <a:gd name="T24" fmla="*/ 7 w 8"/>
                <a:gd name="T25" fmla="*/ 4 h 6"/>
                <a:gd name="T26" fmla="*/ 7 w 8"/>
                <a:gd name="T27" fmla="*/ 4 h 6"/>
                <a:gd name="T28" fmla="*/ 5 w 8"/>
                <a:gd name="T29" fmla="*/ 2 h 6"/>
                <a:gd name="T30" fmla="*/ 2 w 8"/>
                <a:gd name="T31" fmla="*/ 6 h 6"/>
                <a:gd name="T32" fmla="*/ 2 w 8"/>
                <a:gd name="T33" fmla="*/ 6 h 6"/>
                <a:gd name="T34" fmla="*/ 1 w 8"/>
                <a:gd name="T35" fmla="*/ 6 h 6"/>
                <a:gd name="T36" fmla="*/ 1 w 8"/>
                <a:gd name="T37" fmla="*/ 6 h 6"/>
                <a:gd name="T38" fmla="*/ 0 w 8"/>
                <a:gd name="T3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6">
                  <a:moveTo>
                    <a:pt x="0" y="6"/>
                  </a:moveTo>
                  <a:cubicBezTo>
                    <a:pt x="0" y="6"/>
                    <a:pt x="0" y="5"/>
                    <a:pt x="0" y="5"/>
                  </a:cubicBezTo>
                  <a:cubicBezTo>
                    <a:pt x="0" y="5"/>
                    <a:pt x="0" y="5"/>
                    <a:pt x="0" y="5"/>
                  </a:cubicBezTo>
                  <a:cubicBezTo>
                    <a:pt x="1" y="4"/>
                    <a:pt x="4" y="0"/>
                    <a:pt x="4" y="0"/>
                  </a:cubicBezTo>
                  <a:cubicBezTo>
                    <a:pt x="4" y="0"/>
                    <a:pt x="4" y="0"/>
                    <a:pt x="4" y="0"/>
                  </a:cubicBezTo>
                  <a:cubicBezTo>
                    <a:pt x="4" y="0"/>
                    <a:pt x="5" y="0"/>
                    <a:pt x="5" y="0"/>
                  </a:cubicBezTo>
                  <a:cubicBezTo>
                    <a:pt x="5" y="0"/>
                    <a:pt x="5" y="0"/>
                    <a:pt x="5" y="0"/>
                  </a:cubicBezTo>
                  <a:cubicBezTo>
                    <a:pt x="5" y="0"/>
                    <a:pt x="5" y="0"/>
                    <a:pt x="6" y="0"/>
                  </a:cubicBezTo>
                  <a:cubicBezTo>
                    <a:pt x="6" y="0"/>
                    <a:pt x="6" y="0"/>
                    <a:pt x="6" y="0"/>
                  </a:cubicBezTo>
                  <a:cubicBezTo>
                    <a:pt x="8" y="3"/>
                    <a:pt x="8" y="3"/>
                    <a:pt x="8" y="3"/>
                  </a:cubicBezTo>
                  <a:cubicBezTo>
                    <a:pt x="8" y="3"/>
                    <a:pt x="8" y="4"/>
                    <a:pt x="8" y="4"/>
                  </a:cubicBezTo>
                  <a:cubicBezTo>
                    <a:pt x="8" y="4"/>
                    <a:pt x="8" y="4"/>
                    <a:pt x="8" y="4"/>
                  </a:cubicBezTo>
                  <a:cubicBezTo>
                    <a:pt x="8" y="4"/>
                    <a:pt x="7" y="4"/>
                    <a:pt x="7" y="4"/>
                  </a:cubicBezTo>
                  <a:cubicBezTo>
                    <a:pt x="7" y="4"/>
                    <a:pt x="7" y="4"/>
                    <a:pt x="7" y="4"/>
                  </a:cubicBezTo>
                  <a:cubicBezTo>
                    <a:pt x="5" y="2"/>
                    <a:pt x="5" y="2"/>
                    <a:pt x="5" y="2"/>
                  </a:cubicBezTo>
                  <a:cubicBezTo>
                    <a:pt x="4" y="4"/>
                    <a:pt x="2" y="5"/>
                    <a:pt x="2" y="6"/>
                  </a:cubicBezTo>
                  <a:cubicBezTo>
                    <a:pt x="2" y="6"/>
                    <a:pt x="2" y="6"/>
                    <a:pt x="2" y="6"/>
                  </a:cubicBezTo>
                  <a:cubicBezTo>
                    <a:pt x="2" y="6"/>
                    <a:pt x="1" y="6"/>
                    <a:pt x="1" y="6"/>
                  </a:cubicBezTo>
                  <a:cubicBezTo>
                    <a:pt x="1" y="6"/>
                    <a:pt x="1" y="6"/>
                    <a:pt x="1" y="6"/>
                  </a:cubicBezTo>
                  <a:cubicBezTo>
                    <a:pt x="1" y="6"/>
                    <a:pt x="1" y="6"/>
                    <a:pt x="0" y="6"/>
                  </a:cubicBezTo>
                  <a:close/>
                </a:path>
              </a:pathLst>
            </a:custGeom>
            <a:solidFill>
              <a:srgbClr val="9979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893">
              <a:extLst>
                <a:ext uri="{FF2B5EF4-FFF2-40B4-BE49-F238E27FC236}">
                  <a16:creationId xmlns:a16="http://schemas.microsoft.com/office/drawing/2014/main" id="{92B13440-4C82-4C23-B14A-445C13721D8D}"/>
                </a:ext>
              </a:extLst>
            </p:cNvPr>
            <p:cNvSpPr>
              <a:spLocks noEditPoints="1"/>
            </p:cNvSpPr>
            <p:nvPr/>
          </p:nvSpPr>
          <p:spPr bwMode="auto">
            <a:xfrm rot="964014">
              <a:off x="8722957" y="1295489"/>
              <a:ext cx="436246" cy="443899"/>
            </a:xfrm>
            <a:custGeom>
              <a:avLst/>
              <a:gdLst>
                <a:gd name="T0" fmla="*/ 0 w 84"/>
                <a:gd name="T1" fmla="*/ 40 h 84"/>
                <a:gd name="T2" fmla="*/ 13 w 84"/>
                <a:gd name="T3" fmla="*/ 13 h 84"/>
                <a:gd name="T4" fmla="*/ 13 w 84"/>
                <a:gd name="T5" fmla="*/ 13 h 84"/>
                <a:gd name="T6" fmla="*/ 43 w 84"/>
                <a:gd name="T7" fmla="*/ 0 h 84"/>
                <a:gd name="T8" fmla="*/ 43 w 84"/>
                <a:gd name="T9" fmla="*/ 0 h 84"/>
                <a:gd name="T10" fmla="*/ 72 w 84"/>
                <a:gd name="T11" fmla="*/ 12 h 84"/>
                <a:gd name="T12" fmla="*/ 72 w 84"/>
                <a:gd name="T13" fmla="*/ 12 h 84"/>
                <a:gd name="T14" fmla="*/ 72 w 84"/>
                <a:gd name="T15" fmla="*/ 12 h 84"/>
                <a:gd name="T16" fmla="*/ 84 w 84"/>
                <a:gd name="T17" fmla="*/ 40 h 84"/>
                <a:gd name="T18" fmla="*/ 84 w 84"/>
                <a:gd name="T19" fmla="*/ 40 h 84"/>
                <a:gd name="T20" fmla="*/ 51 w 84"/>
                <a:gd name="T21" fmla="*/ 83 h 84"/>
                <a:gd name="T22" fmla="*/ 51 w 84"/>
                <a:gd name="T23" fmla="*/ 83 h 84"/>
                <a:gd name="T24" fmla="*/ 42 w 84"/>
                <a:gd name="T25" fmla="*/ 84 h 84"/>
                <a:gd name="T26" fmla="*/ 42 w 84"/>
                <a:gd name="T27" fmla="*/ 84 h 84"/>
                <a:gd name="T28" fmla="*/ 0 w 84"/>
                <a:gd name="T29" fmla="*/ 40 h 84"/>
                <a:gd name="T30" fmla="*/ 16 w 84"/>
                <a:gd name="T31" fmla="*/ 16 h 84"/>
                <a:gd name="T32" fmla="*/ 4 w 84"/>
                <a:gd name="T33" fmla="*/ 40 h 84"/>
                <a:gd name="T34" fmla="*/ 4 w 84"/>
                <a:gd name="T35" fmla="*/ 40 h 84"/>
                <a:gd name="T36" fmla="*/ 16 w 84"/>
                <a:gd name="T37" fmla="*/ 68 h 84"/>
                <a:gd name="T38" fmla="*/ 16 w 84"/>
                <a:gd name="T39" fmla="*/ 68 h 84"/>
                <a:gd name="T40" fmla="*/ 42 w 84"/>
                <a:gd name="T41" fmla="*/ 80 h 84"/>
                <a:gd name="T42" fmla="*/ 42 w 84"/>
                <a:gd name="T43" fmla="*/ 80 h 84"/>
                <a:gd name="T44" fmla="*/ 50 w 84"/>
                <a:gd name="T45" fmla="*/ 79 h 84"/>
                <a:gd name="T46" fmla="*/ 50 w 84"/>
                <a:gd name="T47" fmla="*/ 79 h 84"/>
                <a:gd name="T48" fmla="*/ 80 w 84"/>
                <a:gd name="T49" fmla="*/ 40 h 84"/>
                <a:gd name="T50" fmla="*/ 80 w 84"/>
                <a:gd name="T51" fmla="*/ 40 h 84"/>
                <a:gd name="T52" fmla="*/ 69 w 84"/>
                <a:gd name="T53" fmla="*/ 15 h 84"/>
                <a:gd name="T54" fmla="*/ 69 w 84"/>
                <a:gd name="T55" fmla="*/ 15 h 84"/>
                <a:gd name="T56" fmla="*/ 71 w 84"/>
                <a:gd name="T57" fmla="*/ 13 h 84"/>
                <a:gd name="T58" fmla="*/ 69 w 84"/>
                <a:gd name="T59" fmla="*/ 15 h 84"/>
                <a:gd name="T60" fmla="*/ 62 w 84"/>
                <a:gd name="T61" fmla="*/ 9 h 84"/>
                <a:gd name="T62" fmla="*/ 62 w 84"/>
                <a:gd name="T63" fmla="*/ 9 h 84"/>
                <a:gd name="T64" fmla="*/ 43 w 84"/>
                <a:gd name="T65" fmla="*/ 4 h 84"/>
                <a:gd name="T66" fmla="*/ 43 w 84"/>
                <a:gd name="T67" fmla="*/ 4 h 84"/>
                <a:gd name="T68" fmla="*/ 16 w 84"/>
                <a:gd name="T69" fmla="*/ 1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84">
                  <a:moveTo>
                    <a:pt x="0" y="40"/>
                  </a:moveTo>
                  <a:cubicBezTo>
                    <a:pt x="0" y="31"/>
                    <a:pt x="4" y="21"/>
                    <a:pt x="13" y="13"/>
                  </a:cubicBezTo>
                  <a:cubicBezTo>
                    <a:pt x="13" y="13"/>
                    <a:pt x="13" y="13"/>
                    <a:pt x="13" y="13"/>
                  </a:cubicBezTo>
                  <a:cubicBezTo>
                    <a:pt x="24" y="3"/>
                    <a:pt x="34" y="0"/>
                    <a:pt x="43" y="0"/>
                  </a:cubicBezTo>
                  <a:cubicBezTo>
                    <a:pt x="43" y="0"/>
                    <a:pt x="43" y="0"/>
                    <a:pt x="43" y="0"/>
                  </a:cubicBezTo>
                  <a:cubicBezTo>
                    <a:pt x="60" y="0"/>
                    <a:pt x="71" y="11"/>
                    <a:pt x="72" y="12"/>
                  </a:cubicBezTo>
                  <a:cubicBezTo>
                    <a:pt x="72" y="12"/>
                    <a:pt x="72" y="12"/>
                    <a:pt x="72" y="12"/>
                  </a:cubicBezTo>
                  <a:cubicBezTo>
                    <a:pt x="72" y="12"/>
                    <a:pt x="72" y="12"/>
                    <a:pt x="72" y="12"/>
                  </a:cubicBezTo>
                  <a:cubicBezTo>
                    <a:pt x="80" y="19"/>
                    <a:pt x="84" y="30"/>
                    <a:pt x="84" y="40"/>
                  </a:cubicBezTo>
                  <a:cubicBezTo>
                    <a:pt x="84" y="40"/>
                    <a:pt x="84" y="40"/>
                    <a:pt x="84" y="40"/>
                  </a:cubicBezTo>
                  <a:cubicBezTo>
                    <a:pt x="84" y="58"/>
                    <a:pt x="72" y="77"/>
                    <a:pt x="51" y="83"/>
                  </a:cubicBezTo>
                  <a:cubicBezTo>
                    <a:pt x="51" y="83"/>
                    <a:pt x="51" y="83"/>
                    <a:pt x="51" y="83"/>
                  </a:cubicBezTo>
                  <a:cubicBezTo>
                    <a:pt x="48" y="84"/>
                    <a:pt x="45" y="84"/>
                    <a:pt x="42" y="84"/>
                  </a:cubicBezTo>
                  <a:cubicBezTo>
                    <a:pt x="42" y="84"/>
                    <a:pt x="42" y="84"/>
                    <a:pt x="42" y="84"/>
                  </a:cubicBezTo>
                  <a:cubicBezTo>
                    <a:pt x="20" y="84"/>
                    <a:pt x="0" y="63"/>
                    <a:pt x="0" y="40"/>
                  </a:cubicBezTo>
                  <a:close/>
                  <a:moveTo>
                    <a:pt x="16" y="16"/>
                  </a:moveTo>
                  <a:cubicBezTo>
                    <a:pt x="8" y="23"/>
                    <a:pt x="4" y="32"/>
                    <a:pt x="4" y="40"/>
                  </a:cubicBezTo>
                  <a:cubicBezTo>
                    <a:pt x="4" y="40"/>
                    <a:pt x="4" y="40"/>
                    <a:pt x="4" y="40"/>
                  </a:cubicBezTo>
                  <a:cubicBezTo>
                    <a:pt x="4" y="50"/>
                    <a:pt x="9" y="60"/>
                    <a:pt x="16" y="68"/>
                  </a:cubicBezTo>
                  <a:cubicBezTo>
                    <a:pt x="16" y="68"/>
                    <a:pt x="16" y="68"/>
                    <a:pt x="16" y="68"/>
                  </a:cubicBezTo>
                  <a:cubicBezTo>
                    <a:pt x="23" y="75"/>
                    <a:pt x="33" y="80"/>
                    <a:pt x="42" y="80"/>
                  </a:cubicBezTo>
                  <a:cubicBezTo>
                    <a:pt x="42" y="80"/>
                    <a:pt x="42" y="80"/>
                    <a:pt x="42" y="80"/>
                  </a:cubicBezTo>
                  <a:cubicBezTo>
                    <a:pt x="45" y="80"/>
                    <a:pt x="47" y="80"/>
                    <a:pt x="50" y="79"/>
                  </a:cubicBezTo>
                  <a:cubicBezTo>
                    <a:pt x="50" y="79"/>
                    <a:pt x="50" y="79"/>
                    <a:pt x="50" y="79"/>
                  </a:cubicBezTo>
                  <a:cubicBezTo>
                    <a:pt x="69" y="74"/>
                    <a:pt x="80" y="57"/>
                    <a:pt x="80" y="40"/>
                  </a:cubicBezTo>
                  <a:cubicBezTo>
                    <a:pt x="80" y="40"/>
                    <a:pt x="80" y="40"/>
                    <a:pt x="80" y="40"/>
                  </a:cubicBezTo>
                  <a:cubicBezTo>
                    <a:pt x="80" y="31"/>
                    <a:pt x="77" y="22"/>
                    <a:pt x="69" y="15"/>
                  </a:cubicBezTo>
                  <a:cubicBezTo>
                    <a:pt x="69" y="15"/>
                    <a:pt x="69" y="15"/>
                    <a:pt x="69" y="15"/>
                  </a:cubicBezTo>
                  <a:cubicBezTo>
                    <a:pt x="71" y="13"/>
                    <a:pt x="71" y="13"/>
                    <a:pt x="71" y="13"/>
                  </a:cubicBezTo>
                  <a:cubicBezTo>
                    <a:pt x="69" y="15"/>
                    <a:pt x="69" y="15"/>
                    <a:pt x="69" y="15"/>
                  </a:cubicBezTo>
                  <a:cubicBezTo>
                    <a:pt x="69" y="15"/>
                    <a:pt x="67" y="12"/>
                    <a:pt x="62" y="9"/>
                  </a:cubicBezTo>
                  <a:cubicBezTo>
                    <a:pt x="62" y="9"/>
                    <a:pt x="62" y="9"/>
                    <a:pt x="62" y="9"/>
                  </a:cubicBezTo>
                  <a:cubicBezTo>
                    <a:pt x="57" y="6"/>
                    <a:pt x="51" y="4"/>
                    <a:pt x="43" y="4"/>
                  </a:cubicBezTo>
                  <a:cubicBezTo>
                    <a:pt x="43" y="4"/>
                    <a:pt x="43" y="4"/>
                    <a:pt x="43" y="4"/>
                  </a:cubicBezTo>
                  <a:cubicBezTo>
                    <a:pt x="35" y="4"/>
                    <a:pt x="26" y="7"/>
                    <a:pt x="16" y="16"/>
                  </a:cubicBezTo>
                  <a:close/>
                </a:path>
              </a:pathLst>
            </a:custGeom>
            <a:solidFill>
              <a:srgbClr val="7F6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063" name="Picture 1062">
            <a:extLst>
              <a:ext uri="{FF2B5EF4-FFF2-40B4-BE49-F238E27FC236}">
                <a16:creationId xmlns:a16="http://schemas.microsoft.com/office/drawing/2014/main" id="{AB7C8525-B009-4867-94B8-26DDF74C0A7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471877" y="2160704"/>
            <a:ext cx="1388318" cy="1415454"/>
          </a:xfrm>
          <a:prstGeom prst="rect">
            <a:avLst/>
          </a:prstGeom>
        </p:spPr>
      </p:pic>
      <p:sp>
        <p:nvSpPr>
          <p:cNvPr id="1065" name="TextBox 1064">
            <a:extLst>
              <a:ext uri="{FF2B5EF4-FFF2-40B4-BE49-F238E27FC236}">
                <a16:creationId xmlns:a16="http://schemas.microsoft.com/office/drawing/2014/main" id="{5ECBB05D-0AC9-473A-81A7-4900C907C3C7}"/>
              </a:ext>
            </a:extLst>
          </p:cNvPr>
          <p:cNvSpPr txBox="1"/>
          <p:nvPr/>
        </p:nvSpPr>
        <p:spPr>
          <a:xfrm>
            <a:off x="1092207" y="3060515"/>
            <a:ext cx="2333725" cy="523220"/>
          </a:xfrm>
          <a:prstGeom prst="rect">
            <a:avLst/>
          </a:prstGeom>
          <a:noFill/>
        </p:spPr>
        <p:txBody>
          <a:bodyPr wrap="square" rtlCol="0">
            <a:spAutoFit/>
          </a:bodyPr>
          <a:lstStyle/>
          <a:p>
            <a:r>
              <a:rPr lang="en-US" sz="2200" dirty="0">
                <a:latin typeface="SVN-Clementine" panose="020F0502020204030203" pitchFamily="34" charset="0"/>
              </a:rPr>
              <a:t>  </a:t>
            </a:r>
            <a:r>
              <a:rPr lang="en-US" sz="2800" dirty="0" err="1">
                <a:latin typeface="SVN-Clementine" panose="020F0502020204030203" pitchFamily="34" charset="0"/>
              </a:rPr>
              <a:t>Vừa</a:t>
            </a:r>
            <a:r>
              <a:rPr lang="en-US" sz="2800" dirty="0">
                <a:latin typeface="SVN-Clementine" panose="020F0502020204030203" pitchFamily="34" charset="0"/>
              </a:rPr>
              <a:t> </a:t>
            </a:r>
            <a:r>
              <a:rPr lang="en-US" sz="2800" dirty="0" err="1">
                <a:latin typeface="SVN-Clementine" panose="020F0502020204030203" pitchFamily="34" charset="0"/>
              </a:rPr>
              <a:t>lúc</a:t>
            </a:r>
            <a:r>
              <a:rPr lang="en-US" sz="2800" dirty="0">
                <a:latin typeface="SVN-Clementine" panose="020F0502020204030203" pitchFamily="34" charset="0"/>
              </a:rPr>
              <a:t> </a:t>
            </a:r>
            <a:r>
              <a:rPr lang="en-US" sz="2800" dirty="0" err="1">
                <a:latin typeface="SVN-Clementine" panose="020F0502020204030203" pitchFamily="34" charset="0"/>
              </a:rPr>
              <a:t>đó</a:t>
            </a:r>
            <a:endParaRPr lang="en-US" sz="2800" dirty="0">
              <a:latin typeface="SVN-Clementine" panose="020F0502020204030203" pitchFamily="34" charset="0"/>
            </a:endParaRPr>
          </a:p>
        </p:txBody>
      </p:sp>
      <p:pic>
        <p:nvPicPr>
          <p:cNvPr id="1026" name="Picture 1025">
            <a:extLst>
              <a:ext uri="{FF2B5EF4-FFF2-40B4-BE49-F238E27FC236}">
                <a16:creationId xmlns:a16="http://schemas.microsoft.com/office/drawing/2014/main" id="{8A40176E-F123-4A1A-BADF-4BD416C149D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405392" y="2547768"/>
            <a:ext cx="4367007" cy="2463322"/>
          </a:xfrm>
          <a:prstGeom prst="rect">
            <a:avLst/>
          </a:prstGeom>
        </p:spPr>
      </p:pic>
      <p:sp>
        <p:nvSpPr>
          <p:cNvPr id="1061" name="Graphic 2" descr="e7d195523061f1c03a90ee8e42cb24248e56383cd534985688F9F494128731F165EE95AB4B0C0A38076AAEA07667B1565C446FC45FF01DFB0E885BCDBDF3A284F3DB14DA61DD97F0BAB2E6C668FB4931CD287D4016AA7B206952849508909359D9286F36FCA4AC688B1E52AF2B8A36BD5CFE19290B2965B0C99E30B7F666D708D2581EC333905010FC684C8DCAA14008">
            <a:extLst>
              <a:ext uri="{FF2B5EF4-FFF2-40B4-BE49-F238E27FC236}">
                <a16:creationId xmlns:a16="http://schemas.microsoft.com/office/drawing/2014/main" id="{10385130-129C-43A5-BA8A-0A3475ED4CC5}"/>
              </a:ext>
            </a:extLst>
          </p:cNvPr>
          <p:cNvSpPr/>
          <p:nvPr/>
        </p:nvSpPr>
        <p:spPr>
          <a:xfrm rot="8785211" flipH="1" flipV="1">
            <a:off x="2416126" y="2099317"/>
            <a:ext cx="1416256" cy="1252041"/>
          </a:xfrm>
          <a:custGeom>
            <a:avLst/>
            <a:gdLst>
              <a:gd name="connsiteX0" fmla="*/ 308664 w 638175"/>
              <a:gd name="connsiteY0" fmla="*/ 514350 h 809625"/>
              <a:gd name="connsiteX1" fmla="*/ 206746 w 638175"/>
              <a:gd name="connsiteY1" fmla="*/ 560070 h 809625"/>
              <a:gd name="connsiteX2" fmla="*/ 191506 w 638175"/>
              <a:gd name="connsiteY2" fmla="*/ 571500 h 809625"/>
              <a:gd name="connsiteX3" fmla="*/ 189601 w 638175"/>
              <a:gd name="connsiteY3" fmla="*/ 561975 h 809625"/>
              <a:gd name="connsiteX4" fmla="*/ 162931 w 638175"/>
              <a:gd name="connsiteY4" fmla="*/ 535305 h 809625"/>
              <a:gd name="connsiteX5" fmla="*/ 642991 w 638175"/>
              <a:gd name="connsiteY5" fmla="*/ 0 h 809625"/>
              <a:gd name="connsiteX6" fmla="*/ 295329 w 638175"/>
              <a:gd name="connsiteY6" fmla="*/ 139065 h 809625"/>
              <a:gd name="connsiteX7" fmla="*/ 169599 w 638175"/>
              <a:gd name="connsiteY7" fmla="*/ 259080 h 809625"/>
              <a:gd name="connsiteX8" fmla="*/ 82921 w 638175"/>
              <a:gd name="connsiteY8" fmla="*/ 646748 h 809625"/>
              <a:gd name="connsiteX9" fmla="*/ 6721 w 638175"/>
              <a:gd name="connsiteY9" fmla="*/ 698183 h 809625"/>
              <a:gd name="connsiteX10" fmla="*/ 2911 w 638175"/>
              <a:gd name="connsiteY10" fmla="*/ 721043 h 809625"/>
              <a:gd name="connsiteX11" fmla="*/ 2911 w 638175"/>
              <a:gd name="connsiteY11" fmla="*/ 722948 h 809625"/>
              <a:gd name="connsiteX12" fmla="*/ 13389 w 638175"/>
              <a:gd name="connsiteY12" fmla="*/ 740093 h 809625"/>
              <a:gd name="connsiteX13" fmla="*/ 18151 w 638175"/>
              <a:gd name="connsiteY13" fmla="*/ 741045 h 809625"/>
              <a:gd name="connsiteX14" fmla="*/ 276279 w 638175"/>
              <a:gd name="connsiteY14" fmla="*/ 814388 h 809625"/>
              <a:gd name="connsiteX15" fmla="*/ 296281 w 638175"/>
              <a:gd name="connsiteY15" fmla="*/ 799148 h 809625"/>
              <a:gd name="connsiteX16" fmla="*/ 307711 w 638175"/>
              <a:gd name="connsiteY16" fmla="*/ 517208 h 809625"/>
              <a:gd name="connsiteX17" fmla="*/ 308664 w 638175"/>
              <a:gd name="connsiteY17" fmla="*/ 514350 h 809625"/>
              <a:gd name="connsiteX18" fmla="*/ 108639 w 638175"/>
              <a:gd name="connsiteY18" fmla="*/ 429578 h 809625"/>
              <a:gd name="connsiteX19" fmla="*/ 106734 w 638175"/>
              <a:gd name="connsiteY19" fmla="*/ 442913 h 809625"/>
              <a:gd name="connsiteX20" fmla="*/ 88636 w 638175"/>
              <a:gd name="connsiteY20" fmla="*/ 510540 h 809625"/>
              <a:gd name="connsiteX21" fmla="*/ 108639 w 638175"/>
              <a:gd name="connsiteY21" fmla="*/ 429578 h 809625"/>
              <a:gd name="connsiteX22" fmla="*/ 100066 w 638175"/>
              <a:gd name="connsiteY22" fmla="*/ 695325 h 809625"/>
              <a:gd name="connsiteX23" fmla="*/ 81969 w 638175"/>
              <a:gd name="connsiteY23" fmla="*/ 706755 h 809625"/>
              <a:gd name="connsiteX24" fmla="*/ 74349 w 638175"/>
              <a:gd name="connsiteY24" fmla="*/ 703898 h 809625"/>
              <a:gd name="connsiteX25" fmla="*/ 72444 w 638175"/>
              <a:gd name="connsiteY25" fmla="*/ 703898 h 809625"/>
              <a:gd name="connsiteX26" fmla="*/ 103876 w 638175"/>
              <a:gd name="connsiteY26" fmla="*/ 680085 h 809625"/>
              <a:gd name="connsiteX27" fmla="*/ 106734 w 638175"/>
              <a:gd name="connsiteY27" fmla="*/ 683895 h 809625"/>
              <a:gd name="connsiteX28" fmla="*/ 115306 w 638175"/>
              <a:gd name="connsiteY28" fmla="*/ 688658 h 809625"/>
              <a:gd name="connsiteX29" fmla="*/ 119116 w 638175"/>
              <a:gd name="connsiteY29" fmla="*/ 701040 h 809625"/>
              <a:gd name="connsiteX30" fmla="*/ 100066 w 638175"/>
              <a:gd name="connsiteY30" fmla="*/ 695325 h 809625"/>
              <a:gd name="connsiteX31" fmla="*/ 138166 w 638175"/>
              <a:gd name="connsiteY31" fmla="*/ 672465 h 809625"/>
              <a:gd name="connsiteX32" fmla="*/ 130546 w 638175"/>
              <a:gd name="connsiteY32" fmla="*/ 668655 h 809625"/>
              <a:gd name="connsiteX33" fmla="*/ 128641 w 638175"/>
              <a:gd name="connsiteY33" fmla="*/ 661988 h 809625"/>
              <a:gd name="connsiteX34" fmla="*/ 131499 w 638175"/>
              <a:gd name="connsiteY34" fmla="*/ 660083 h 809625"/>
              <a:gd name="connsiteX35" fmla="*/ 133404 w 638175"/>
              <a:gd name="connsiteY35" fmla="*/ 658178 h 809625"/>
              <a:gd name="connsiteX36" fmla="*/ 134356 w 638175"/>
              <a:gd name="connsiteY36" fmla="*/ 658178 h 809625"/>
              <a:gd name="connsiteX37" fmla="*/ 136261 w 638175"/>
              <a:gd name="connsiteY37" fmla="*/ 659130 h 809625"/>
              <a:gd name="connsiteX38" fmla="*/ 139119 w 638175"/>
              <a:gd name="connsiteY38" fmla="*/ 669608 h 809625"/>
              <a:gd name="connsiteX39" fmla="*/ 152454 w 638175"/>
              <a:gd name="connsiteY39" fmla="*/ 665798 h 809625"/>
              <a:gd name="connsiteX40" fmla="*/ 150549 w 638175"/>
              <a:gd name="connsiteY40" fmla="*/ 656273 h 809625"/>
              <a:gd name="connsiteX41" fmla="*/ 154359 w 638175"/>
              <a:gd name="connsiteY41" fmla="*/ 646748 h 809625"/>
              <a:gd name="connsiteX42" fmla="*/ 159121 w 638175"/>
              <a:gd name="connsiteY42" fmla="*/ 648653 h 809625"/>
              <a:gd name="connsiteX43" fmla="*/ 162931 w 638175"/>
              <a:gd name="connsiteY43" fmla="*/ 693420 h 809625"/>
              <a:gd name="connsiteX44" fmla="*/ 138166 w 638175"/>
              <a:gd name="connsiteY44" fmla="*/ 672465 h 809625"/>
              <a:gd name="connsiteX45" fmla="*/ 199126 w 638175"/>
              <a:gd name="connsiteY45" fmla="*/ 734378 h 809625"/>
              <a:gd name="connsiteX46" fmla="*/ 199126 w 638175"/>
              <a:gd name="connsiteY46" fmla="*/ 727710 h 809625"/>
              <a:gd name="connsiteX47" fmla="*/ 192459 w 638175"/>
              <a:gd name="connsiteY47" fmla="*/ 698183 h 809625"/>
              <a:gd name="connsiteX48" fmla="*/ 205794 w 638175"/>
              <a:gd name="connsiteY48" fmla="*/ 735330 h 809625"/>
              <a:gd name="connsiteX49" fmla="*/ 199126 w 638175"/>
              <a:gd name="connsiteY49" fmla="*/ 734378 h 809625"/>
              <a:gd name="connsiteX50" fmla="*/ 223891 w 638175"/>
              <a:gd name="connsiteY50" fmla="*/ 606743 h 809625"/>
              <a:gd name="connsiteX51" fmla="*/ 222939 w 638175"/>
              <a:gd name="connsiteY51" fmla="*/ 639128 h 809625"/>
              <a:gd name="connsiteX52" fmla="*/ 209604 w 638175"/>
              <a:gd name="connsiteY52" fmla="*/ 619125 h 809625"/>
              <a:gd name="connsiteX53" fmla="*/ 223891 w 638175"/>
              <a:gd name="connsiteY53" fmla="*/ 606743 h 809625"/>
              <a:gd name="connsiteX54" fmla="*/ 233416 w 638175"/>
              <a:gd name="connsiteY54" fmla="*/ 738188 h 809625"/>
              <a:gd name="connsiteX55" fmla="*/ 233416 w 638175"/>
              <a:gd name="connsiteY55" fmla="*/ 732473 h 809625"/>
              <a:gd name="connsiteX56" fmla="*/ 221986 w 638175"/>
              <a:gd name="connsiteY56" fmla="*/ 687705 h 809625"/>
              <a:gd name="connsiteX57" fmla="*/ 235321 w 638175"/>
              <a:gd name="connsiteY57" fmla="*/ 707708 h 809625"/>
              <a:gd name="connsiteX58" fmla="*/ 253419 w 638175"/>
              <a:gd name="connsiteY58" fmla="*/ 713423 h 809625"/>
              <a:gd name="connsiteX59" fmla="*/ 255324 w 638175"/>
              <a:gd name="connsiteY59" fmla="*/ 738188 h 809625"/>
              <a:gd name="connsiteX60" fmla="*/ 233416 w 638175"/>
              <a:gd name="connsiteY60" fmla="*/ 738188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38175" h="809625">
                <a:moveTo>
                  <a:pt x="308664" y="514350"/>
                </a:moveTo>
                <a:cubicBezTo>
                  <a:pt x="277231" y="534353"/>
                  <a:pt x="243894" y="551498"/>
                  <a:pt x="206746" y="560070"/>
                </a:cubicBezTo>
                <a:cubicBezTo>
                  <a:pt x="201984" y="563880"/>
                  <a:pt x="196269" y="567690"/>
                  <a:pt x="191506" y="571500"/>
                </a:cubicBezTo>
                <a:cubicBezTo>
                  <a:pt x="190554" y="568643"/>
                  <a:pt x="190554" y="565785"/>
                  <a:pt x="189601" y="561975"/>
                </a:cubicBezTo>
                <a:cubicBezTo>
                  <a:pt x="175314" y="561023"/>
                  <a:pt x="163884" y="551498"/>
                  <a:pt x="162931" y="535305"/>
                </a:cubicBezTo>
                <a:cubicBezTo>
                  <a:pt x="143881" y="257175"/>
                  <a:pt x="395341" y="66675"/>
                  <a:pt x="642991" y="0"/>
                </a:cubicBezTo>
                <a:cubicBezTo>
                  <a:pt x="510594" y="2858"/>
                  <a:pt x="388674" y="55245"/>
                  <a:pt x="295329" y="139065"/>
                </a:cubicBezTo>
                <a:cubicBezTo>
                  <a:pt x="247704" y="172403"/>
                  <a:pt x="204841" y="213360"/>
                  <a:pt x="169599" y="259080"/>
                </a:cubicBezTo>
                <a:cubicBezTo>
                  <a:pt x="92446" y="359093"/>
                  <a:pt x="21961" y="524828"/>
                  <a:pt x="82921" y="646748"/>
                </a:cubicBezTo>
                <a:cubicBezTo>
                  <a:pt x="57204" y="663893"/>
                  <a:pt x="32439" y="681038"/>
                  <a:pt x="6721" y="698183"/>
                </a:cubicBezTo>
                <a:cubicBezTo>
                  <a:pt x="-899" y="704850"/>
                  <a:pt x="-1851" y="714375"/>
                  <a:pt x="2911" y="721043"/>
                </a:cubicBezTo>
                <a:cubicBezTo>
                  <a:pt x="2911" y="721995"/>
                  <a:pt x="2911" y="721995"/>
                  <a:pt x="2911" y="722948"/>
                </a:cubicBezTo>
                <a:cubicBezTo>
                  <a:pt x="1959" y="730568"/>
                  <a:pt x="4816" y="738188"/>
                  <a:pt x="13389" y="740093"/>
                </a:cubicBezTo>
                <a:cubicBezTo>
                  <a:pt x="15294" y="740093"/>
                  <a:pt x="17199" y="741045"/>
                  <a:pt x="18151" y="741045"/>
                </a:cubicBezTo>
                <a:cubicBezTo>
                  <a:pt x="101971" y="772478"/>
                  <a:pt x="187696" y="797243"/>
                  <a:pt x="276279" y="814388"/>
                </a:cubicBezTo>
                <a:cubicBezTo>
                  <a:pt x="285804" y="816293"/>
                  <a:pt x="297234" y="809625"/>
                  <a:pt x="296281" y="799148"/>
                </a:cubicBezTo>
                <a:cubicBezTo>
                  <a:pt x="288661" y="704850"/>
                  <a:pt x="291519" y="611505"/>
                  <a:pt x="307711" y="517208"/>
                </a:cubicBezTo>
                <a:cubicBezTo>
                  <a:pt x="308664" y="516255"/>
                  <a:pt x="308664" y="515303"/>
                  <a:pt x="308664" y="514350"/>
                </a:cubicBezTo>
                <a:close/>
                <a:moveTo>
                  <a:pt x="108639" y="429578"/>
                </a:moveTo>
                <a:cubicBezTo>
                  <a:pt x="107686" y="434340"/>
                  <a:pt x="107686" y="438150"/>
                  <a:pt x="106734" y="442913"/>
                </a:cubicBezTo>
                <a:cubicBezTo>
                  <a:pt x="99114" y="464820"/>
                  <a:pt x="93399" y="487680"/>
                  <a:pt x="88636" y="510540"/>
                </a:cubicBezTo>
                <a:cubicBezTo>
                  <a:pt x="92446" y="482918"/>
                  <a:pt x="99114" y="456248"/>
                  <a:pt x="108639" y="429578"/>
                </a:cubicBezTo>
                <a:close/>
                <a:moveTo>
                  <a:pt x="100066" y="695325"/>
                </a:moveTo>
                <a:cubicBezTo>
                  <a:pt x="90541" y="693420"/>
                  <a:pt x="83874" y="699135"/>
                  <a:pt x="81969" y="706755"/>
                </a:cubicBezTo>
                <a:cubicBezTo>
                  <a:pt x="79111" y="705803"/>
                  <a:pt x="76254" y="704850"/>
                  <a:pt x="74349" y="703898"/>
                </a:cubicBezTo>
                <a:cubicBezTo>
                  <a:pt x="73396" y="703898"/>
                  <a:pt x="73396" y="703898"/>
                  <a:pt x="72444" y="703898"/>
                </a:cubicBezTo>
                <a:cubicBezTo>
                  <a:pt x="82921" y="696278"/>
                  <a:pt x="93399" y="688658"/>
                  <a:pt x="103876" y="680085"/>
                </a:cubicBezTo>
                <a:cubicBezTo>
                  <a:pt x="104829" y="681038"/>
                  <a:pt x="105781" y="681990"/>
                  <a:pt x="106734" y="683895"/>
                </a:cubicBezTo>
                <a:cubicBezTo>
                  <a:pt x="108639" y="686753"/>
                  <a:pt x="111496" y="687705"/>
                  <a:pt x="115306" y="688658"/>
                </a:cubicBezTo>
                <a:cubicBezTo>
                  <a:pt x="116259" y="692468"/>
                  <a:pt x="117211" y="697230"/>
                  <a:pt x="119116" y="701040"/>
                </a:cubicBezTo>
                <a:cubicBezTo>
                  <a:pt x="112449" y="698183"/>
                  <a:pt x="105781" y="696278"/>
                  <a:pt x="100066" y="695325"/>
                </a:cubicBezTo>
                <a:close/>
                <a:moveTo>
                  <a:pt x="138166" y="672465"/>
                </a:moveTo>
                <a:cubicBezTo>
                  <a:pt x="135309" y="670560"/>
                  <a:pt x="133404" y="669608"/>
                  <a:pt x="130546" y="668655"/>
                </a:cubicBezTo>
                <a:cubicBezTo>
                  <a:pt x="129594" y="666750"/>
                  <a:pt x="128641" y="664845"/>
                  <a:pt x="128641" y="661988"/>
                </a:cubicBezTo>
                <a:cubicBezTo>
                  <a:pt x="129594" y="661035"/>
                  <a:pt x="130546" y="661035"/>
                  <a:pt x="131499" y="660083"/>
                </a:cubicBezTo>
                <a:cubicBezTo>
                  <a:pt x="132451" y="659130"/>
                  <a:pt x="132451" y="659130"/>
                  <a:pt x="133404" y="658178"/>
                </a:cubicBezTo>
                <a:cubicBezTo>
                  <a:pt x="133404" y="658178"/>
                  <a:pt x="134356" y="658178"/>
                  <a:pt x="134356" y="658178"/>
                </a:cubicBezTo>
                <a:cubicBezTo>
                  <a:pt x="135309" y="658178"/>
                  <a:pt x="136261" y="659130"/>
                  <a:pt x="136261" y="659130"/>
                </a:cubicBezTo>
                <a:cubicBezTo>
                  <a:pt x="137214" y="662940"/>
                  <a:pt x="138166" y="666750"/>
                  <a:pt x="139119" y="669608"/>
                </a:cubicBezTo>
                <a:cubicBezTo>
                  <a:pt x="141976" y="678180"/>
                  <a:pt x="154359" y="674370"/>
                  <a:pt x="152454" y="665798"/>
                </a:cubicBezTo>
                <a:cubicBezTo>
                  <a:pt x="151501" y="662940"/>
                  <a:pt x="151501" y="659130"/>
                  <a:pt x="150549" y="656273"/>
                </a:cubicBezTo>
                <a:cubicBezTo>
                  <a:pt x="152454" y="654368"/>
                  <a:pt x="154359" y="650558"/>
                  <a:pt x="154359" y="646748"/>
                </a:cubicBezTo>
                <a:cubicBezTo>
                  <a:pt x="156264" y="647700"/>
                  <a:pt x="157216" y="647700"/>
                  <a:pt x="159121" y="648653"/>
                </a:cubicBezTo>
                <a:cubicBezTo>
                  <a:pt x="159121" y="663893"/>
                  <a:pt x="160074" y="679133"/>
                  <a:pt x="162931" y="693420"/>
                </a:cubicBezTo>
                <a:cubicBezTo>
                  <a:pt x="154359" y="685800"/>
                  <a:pt x="146739" y="679133"/>
                  <a:pt x="138166" y="672465"/>
                </a:cubicBezTo>
                <a:close/>
                <a:moveTo>
                  <a:pt x="199126" y="734378"/>
                </a:moveTo>
                <a:cubicBezTo>
                  <a:pt x="199126" y="732473"/>
                  <a:pt x="200079" y="729615"/>
                  <a:pt x="199126" y="727710"/>
                </a:cubicBezTo>
                <a:cubicBezTo>
                  <a:pt x="196269" y="718185"/>
                  <a:pt x="194364" y="707708"/>
                  <a:pt x="192459" y="698183"/>
                </a:cubicBezTo>
                <a:cubicBezTo>
                  <a:pt x="197221" y="709613"/>
                  <a:pt x="201984" y="721995"/>
                  <a:pt x="205794" y="735330"/>
                </a:cubicBezTo>
                <a:cubicBezTo>
                  <a:pt x="202936" y="735330"/>
                  <a:pt x="201031" y="735330"/>
                  <a:pt x="199126" y="734378"/>
                </a:cubicBezTo>
                <a:close/>
                <a:moveTo>
                  <a:pt x="223891" y="606743"/>
                </a:moveTo>
                <a:cubicBezTo>
                  <a:pt x="222939" y="617220"/>
                  <a:pt x="222939" y="627698"/>
                  <a:pt x="222939" y="639128"/>
                </a:cubicBezTo>
                <a:cubicBezTo>
                  <a:pt x="219129" y="632460"/>
                  <a:pt x="214366" y="625793"/>
                  <a:pt x="209604" y="619125"/>
                </a:cubicBezTo>
                <a:cubicBezTo>
                  <a:pt x="214366" y="615315"/>
                  <a:pt x="219129" y="610553"/>
                  <a:pt x="223891" y="606743"/>
                </a:cubicBezTo>
                <a:close/>
                <a:moveTo>
                  <a:pt x="233416" y="738188"/>
                </a:moveTo>
                <a:cubicBezTo>
                  <a:pt x="233416" y="736283"/>
                  <a:pt x="233416" y="734378"/>
                  <a:pt x="233416" y="732473"/>
                </a:cubicBezTo>
                <a:cubicBezTo>
                  <a:pt x="229606" y="717233"/>
                  <a:pt x="225796" y="702945"/>
                  <a:pt x="221986" y="687705"/>
                </a:cubicBezTo>
                <a:cubicBezTo>
                  <a:pt x="226749" y="694373"/>
                  <a:pt x="230559" y="701040"/>
                  <a:pt x="235321" y="707708"/>
                </a:cubicBezTo>
                <a:cubicBezTo>
                  <a:pt x="240084" y="714375"/>
                  <a:pt x="246751" y="715328"/>
                  <a:pt x="253419" y="713423"/>
                </a:cubicBezTo>
                <a:cubicBezTo>
                  <a:pt x="254371" y="721995"/>
                  <a:pt x="254371" y="729615"/>
                  <a:pt x="255324" y="738188"/>
                </a:cubicBezTo>
                <a:cubicBezTo>
                  <a:pt x="247704" y="739140"/>
                  <a:pt x="240084" y="739140"/>
                  <a:pt x="233416" y="738188"/>
                </a:cubicBezTo>
                <a:close/>
              </a:path>
            </a:pathLst>
          </a:custGeom>
          <a:solidFill>
            <a:srgbClr val="7E7166"/>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E3949"/>
              </a:solidFill>
              <a:effectLst/>
              <a:uLnTx/>
              <a:uFillTx/>
              <a:cs typeface="+mn-ea"/>
              <a:sym typeface="+mn-lt"/>
            </a:endParaRPr>
          </a:p>
        </p:txBody>
      </p:sp>
      <p:sp>
        <p:nvSpPr>
          <p:cNvPr id="1062" name="TextBox 1061">
            <a:extLst>
              <a:ext uri="{FF2B5EF4-FFF2-40B4-BE49-F238E27FC236}">
                <a16:creationId xmlns:a16="http://schemas.microsoft.com/office/drawing/2014/main" id="{4F6A68D9-41F6-4E55-854C-23FC03A49C8B}"/>
              </a:ext>
            </a:extLst>
          </p:cNvPr>
          <p:cNvSpPr txBox="1"/>
          <p:nvPr/>
        </p:nvSpPr>
        <p:spPr>
          <a:xfrm>
            <a:off x="3422706" y="2937789"/>
            <a:ext cx="4028990" cy="1815882"/>
          </a:xfrm>
          <a:prstGeom prst="rect">
            <a:avLst/>
          </a:prstGeom>
          <a:noFill/>
        </p:spPr>
        <p:txBody>
          <a:bodyPr wrap="square">
            <a:spAutoFit/>
          </a:bodyPr>
          <a:lstStyle/>
          <a:p>
            <a:pPr marL="342900" indent="-342900">
              <a:buFont typeface="Wingdings" panose="05000000000000000000" pitchFamily="2" charset="2"/>
              <a:buChar char="Ø"/>
            </a:pPr>
            <a:r>
              <a:rPr lang="en-US" sz="2800" dirty="0" err="1">
                <a:latin typeface="SVN-Clementine" panose="020F0502020204030203" pitchFamily="34" charset="0"/>
              </a:rPr>
              <a:t>Trạng</a:t>
            </a:r>
            <a:r>
              <a:rPr lang="en-US" sz="2800" dirty="0">
                <a:latin typeface="SVN-Clementine" panose="020F0502020204030203" pitchFamily="34" charset="0"/>
              </a:rPr>
              <a:t> </a:t>
            </a:r>
            <a:r>
              <a:rPr lang="en-US" sz="2800" dirty="0" err="1">
                <a:latin typeface="SVN-Clementine" panose="020F0502020204030203" pitchFamily="34" charset="0"/>
              </a:rPr>
              <a:t>ngữ</a:t>
            </a:r>
            <a:r>
              <a:rPr lang="en-US" sz="2800" dirty="0">
                <a:latin typeface="SVN-Clementine" panose="020F0502020204030203" pitchFamily="34" charset="0"/>
              </a:rPr>
              <a:t>: </a:t>
            </a:r>
            <a:r>
              <a:rPr lang="en-US" sz="2800" dirty="0" err="1">
                <a:latin typeface="SVN-Clementine" panose="020F0502020204030203" pitchFamily="34" charset="0"/>
              </a:rPr>
              <a:t>liên</a:t>
            </a:r>
            <a:r>
              <a:rPr lang="en-US" sz="2800" dirty="0">
                <a:latin typeface="SVN-Clementine" panose="020F0502020204030203" pitchFamily="34" charset="0"/>
              </a:rPr>
              <a:t> </a:t>
            </a:r>
            <a:r>
              <a:rPr lang="en-US" sz="2800" dirty="0" err="1">
                <a:latin typeface="SVN-Clementine" panose="020F0502020204030203" pitchFamily="34" charset="0"/>
              </a:rPr>
              <a:t>kết</a:t>
            </a:r>
            <a:r>
              <a:rPr lang="en-US" sz="2800" dirty="0">
                <a:latin typeface="SVN-Clementine" panose="020F0502020204030203" pitchFamily="34" charset="0"/>
              </a:rPr>
              <a:t> </a:t>
            </a:r>
            <a:r>
              <a:rPr lang="en-US" sz="2800" dirty="0" err="1">
                <a:latin typeface="SVN-Clementine" panose="020F0502020204030203" pitchFamily="34" charset="0"/>
              </a:rPr>
              <a:t>các</a:t>
            </a:r>
            <a:r>
              <a:rPr lang="en-US" sz="2800" dirty="0">
                <a:latin typeface="SVN-Clementine" panose="020F0502020204030203" pitchFamily="34" charset="0"/>
              </a:rPr>
              <a:t> </a:t>
            </a:r>
            <a:r>
              <a:rPr lang="en-US" sz="2800" dirty="0" err="1">
                <a:latin typeface="SVN-Clementine" panose="020F0502020204030203" pitchFamily="34" charset="0"/>
              </a:rPr>
              <a:t>câu</a:t>
            </a:r>
            <a:r>
              <a:rPr lang="en-US" sz="2800" dirty="0">
                <a:latin typeface="SVN-Clementine" panose="020F0502020204030203" pitchFamily="34" charset="0"/>
              </a:rPr>
              <a:t> </a:t>
            </a:r>
            <a:r>
              <a:rPr lang="en-US" sz="2800" dirty="0" err="1">
                <a:latin typeface="SVN-Clementine" panose="020F0502020204030203" pitchFamily="34" charset="0"/>
              </a:rPr>
              <a:t>trong</a:t>
            </a:r>
            <a:r>
              <a:rPr lang="en-US" sz="2800" dirty="0">
                <a:latin typeface="SVN-Clementine" panose="020F0502020204030203" pitchFamily="34" charset="0"/>
              </a:rPr>
              <a:t> </a:t>
            </a:r>
            <a:r>
              <a:rPr lang="en-US" sz="2800" dirty="0" err="1">
                <a:latin typeface="SVN-Clementine" panose="020F0502020204030203" pitchFamily="34" charset="0"/>
              </a:rPr>
              <a:t>đoạn</a:t>
            </a:r>
            <a:r>
              <a:rPr lang="en-US" sz="2800" dirty="0">
                <a:latin typeface="SVN-Clementine" panose="020F0502020204030203" pitchFamily="34" charset="0"/>
              </a:rPr>
              <a:t> </a:t>
            </a:r>
            <a:r>
              <a:rPr lang="en-US" sz="2800" dirty="0" err="1">
                <a:latin typeface="SVN-Clementine" panose="020F0502020204030203" pitchFamily="34" charset="0"/>
              </a:rPr>
              <a:t>trong</a:t>
            </a:r>
            <a:r>
              <a:rPr lang="en-US" sz="2800" dirty="0">
                <a:latin typeface="SVN-Clementine" panose="020F0502020204030203" pitchFamily="34" charset="0"/>
              </a:rPr>
              <a:t> </a:t>
            </a:r>
            <a:r>
              <a:rPr lang="en-US" sz="2800" dirty="0" err="1">
                <a:latin typeface="SVN-Clementine" panose="020F0502020204030203" pitchFamily="34" charset="0"/>
              </a:rPr>
              <a:t>mối</a:t>
            </a:r>
            <a:r>
              <a:rPr lang="en-US" sz="2800" dirty="0">
                <a:latin typeface="SVN-Clementine" panose="020F0502020204030203" pitchFamily="34" charset="0"/>
              </a:rPr>
              <a:t> </a:t>
            </a:r>
            <a:r>
              <a:rPr lang="en-US" sz="2800" dirty="0" err="1">
                <a:latin typeface="SVN-Clementine" panose="020F0502020204030203" pitchFamily="34" charset="0"/>
              </a:rPr>
              <a:t>liên</a:t>
            </a:r>
            <a:r>
              <a:rPr lang="en-US" sz="2800" dirty="0">
                <a:latin typeface="SVN-Clementine" panose="020F0502020204030203" pitchFamily="34" charset="0"/>
              </a:rPr>
              <a:t> </a:t>
            </a:r>
            <a:r>
              <a:rPr lang="en-US" sz="2800" dirty="0" err="1">
                <a:latin typeface="SVN-Clementine" panose="020F0502020204030203" pitchFamily="34" charset="0"/>
              </a:rPr>
              <a:t>hệ</a:t>
            </a:r>
            <a:r>
              <a:rPr lang="en-US" sz="2800" dirty="0">
                <a:latin typeface="SVN-Clementine" panose="020F0502020204030203" pitchFamily="34" charset="0"/>
              </a:rPr>
              <a:t> </a:t>
            </a:r>
            <a:r>
              <a:rPr lang="en-US" sz="2800" dirty="0" err="1">
                <a:latin typeface="SVN-Clementine" panose="020F0502020204030203" pitchFamily="34" charset="0"/>
              </a:rPr>
              <a:t>về</a:t>
            </a:r>
            <a:r>
              <a:rPr lang="en-US" sz="2800" dirty="0">
                <a:latin typeface="SVN-Clementine" panose="020F0502020204030203" pitchFamily="34" charset="0"/>
              </a:rPr>
              <a:t> </a:t>
            </a:r>
            <a:r>
              <a:rPr lang="en-US" sz="2800" dirty="0" err="1">
                <a:latin typeface="SVN-Clementine" panose="020F0502020204030203" pitchFamily="34" charset="0"/>
              </a:rPr>
              <a:t>thời</a:t>
            </a:r>
            <a:r>
              <a:rPr lang="en-US" sz="2800" dirty="0">
                <a:latin typeface="SVN-Clementine" panose="020F0502020204030203" pitchFamily="34" charset="0"/>
              </a:rPr>
              <a:t> </a:t>
            </a:r>
            <a:r>
              <a:rPr lang="en-US" sz="2800" dirty="0" err="1">
                <a:latin typeface="SVN-Clementine" panose="020F0502020204030203" pitchFamily="34" charset="0"/>
              </a:rPr>
              <a:t>gian</a:t>
            </a:r>
            <a:r>
              <a:rPr lang="en-US" sz="2800" dirty="0">
                <a:latin typeface="SVN-Clementine" panose="020F0502020204030203" pitchFamily="34" charset="0"/>
              </a:rPr>
              <a:t> </a:t>
            </a:r>
            <a:r>
              <a:rPr lang="en-US" sz="2800" dirty="0" err="1">
                <a:latin typeface="SVN-Clementine" panose="020F0502020204030203" pitchFamily="34" charset="0"/>
              </a:rPr>
              <a:t>diễn</a:t>
            </a:r>
            <a:r>
              <a:rPr lang="en-US" sz="2800" dirty="0">
                <a:latin typeface="SVN-Clementine" panose="020F0502020204030203" pitchFamily="34" charset="0"/>
              </a:rPr>
              <a:t> </a:t>
            </a:r>
            <a:r>
              <a:rPr lang="en-US" sz="2800" dirty="0" err="1">
                <a:latin typeface="SVN-Clementine" panose="020F0502020204030203" pitchFamily="34" charset="0"/>
              </a:rPr>
              <a:t>ra</a:t>
            </a:r>
            <a:r>
              <a:rPr lang="en-US" sz="2800" dirty="0">
                <a:latin typeface="SVN-Clementine" panose="020F0502020204030203" pitchFamily="34" charset="0"/>
              </a:rPr>
              <a:t> </a:t>
            </a:r>
            <a:r>
              <a:rPr lang="en-US" sz="2800" dirty="0" err="1">
                <a:latin typeface="SVN-Clementine" panose="020F0502020204030203" pitchFamily="34" charset="0"/>
              </a:rPr>
              <a:t>sự</a:t>
            </a:r>
            <a:r>
              <a:rPr lang="en-US" sz="2800" dirty="0">
                <a:latin typeface="SVN-Clementine" panose="020F0502020204030203" pitchFamily="34" charset="0"/>
              </a:rPr>
              <a:t> </a:t>
            </a:r>
            <a:r>
              <a:rPr lang="en-US" sz="2800" dirty="0" err="1">
                <a:latin typeface="SVN-Clementine" panose="020F0502020204030203" pitchFamily="34" charset="0"/>
              </a:rPr>
              <a:t>việc</a:t>
            </a:r>
            <a:r>
              <a:rPr lang="en-US" sz="2800" dirty="0">
                <a:latin typeface="SVN-Clementine" panose="020F0502020204030203" pitchFamily="34" charset="0"/>
              </a:rPr>
              <a:t>.</a:t>
            </a:r>
          </a:p>
        </p:txBody>
      </p:sp>
      <p:pic>
        <p:nvPicPr>
          <p:cNvPr id="1064" name="Picture 1063">
            <a:extLst>
              <a:ext uri="{FF2B5EF4-FFF2-40B4-BE49-F238E27FC236}">
                <a16:creationId xmlns:a16="http://schemas.microsoft.com/office/drawing/2014/main" id="{59327CBE-8F1B-4419-AA78-3693B4C6D09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flipH="1">
            <a:off x="7138510" y="109849"/>
            <a:ext cx="1415454" cy="1415454"/>
          </a:xfrm>
          <a:prstGeom prst="rect">
            <a:avLst/>
          </a:prstGeom>
        </p:spPr>
      </p:pic>
      <p:pic>
        <p:nvPicPr>
          <p:cNvPr id="1060" name="Picture 2" descr="Blue Clock Time Clock, Clock Clipart, Alarm Clock, Time PNG Transparent  Clipart Image and PSD File for Free Download">
            <a:extLst>
              <a:ext uri="{FF2B5EF4-FFF2-40B4-BE49-F238E27FC236}">
                <a16:creationId xmlns:a16="http://schemas.microsoft.com/office/drawing/2014/main" id="{8C204EE4-A3F5-4CD2-9FFE-799D86E5530C}"/>
              </a:ext>
            </a:extLst>
          </p:cNvPr>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rcRect l="28383" t="21331" r="28821" b="22224"/>
          <a:stretch/>
        </p:blipFill>
        <p:spPr bwMode="auto">
          <a:xfrm>
            <a:off x="3373647" y="84394"/>
            <a:ext cx="747137" cy="985406"/>
          </a:xfrm>
          <a:prstGeom prst="rect">
            <a:avLst/>
          </a:prstGeom>
          <a:noFill/>
          <a:extLst>
            <a:ext uri="{909E8E84-426E-40DD-AFC4-6F175D3DCCD1}">
              <a14:hiddenFill xmlns:a14="http://schemas.microsoft.com/office/drawing/2010/main">
                <a:solidFill>
                  <a:srgbClr val="FFFFFF"/>
                </a:solidFill>
              </a14:hiddenFill>
            </a:ext>
          </a:extLst>
        </p:spPr>
      </p:pic>
      <p:pic>
        <p:nvPicPr>
          <p:cNvPr id="1067" name="Picture 2" descr="Hình ảnh Vector Thiết Kế Biểu Tượng Liên Kết, Các Vector., Thiết Kế., Liên  Kết Vector và PNG với nền trong suốt để tải xuống miễn phí">
            <a:extLst>
              <a:ext uri="{FF2B5EF4-FFF2-40B4-BE49-F238E27FC236}">
                <a16:creationId xmlns:a16="http://schemas.microsoft.com/office/drawing/2014/main" id="{3F17B044-C8E9-49DB-B535-F6EEAFCBACC0}"/>
              </a:ext>
            </a:extLst>
          </p:cNvPr>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10000" b="90000" l="10000" r="90000">
                        <a14:foregroundMark x1="39844" y1="27344" x2="39063" y2="28750"/>
                        <a14:foregroundMark x1="18125" y1="50313" x2="18750" y2="52188"/>
                        <a14:foregroundMark x1="31250" y1="80781" x2="30781" y2="82188"/>
                        <a14:foregroundMark x1="50938" y1="71719" x2="52031" y2="72969"/>
                        <a14:foregroundMark x1="80313" y1="54688" x2="81094" y2="53125"/>
                        <a14:foregroundMark x1="54844" y1="70938" x2="59531" y2="70781"/>
                        <a14:foregroundMark x1="70000" y1="18125" x2="70156" y2="19063"/>
                      </a14:backgroundRemoval>
                    </a14:imgEffect>
                  </a14:imgLayer>
                </a14:imgProps>
              </a:ext>
              <a:ext uri="{28A0092B-C50C-407E-A947-70E740481C1C}">
                <a14:useLocalDpi xmlns:a14="http://schemas.microsoft.com/office/drawing/2010/main" val="0"/>
              </a:ext>
            </a:extLst>
          </a:blip>
          <a:srcRect l="9717" t="7272" r="7790" b="12414"/>
          <a:stretch/>
        </p:blipFill>
        <p:spPr bwMode="auto">
          <a:xfrm>
            <a:off x="6986452" y="1840083"/>
            <a:ext cx="1451661" cy="14132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9795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066"/>
                                        </p:tgtEl>
                                        <p:attrNameLst>
                                          <p:attrName>style.visibility</p:attrName>
                                        </p:attrNameLst>
                                      </p:cBhvr>
                                      <p:to>
                                        <p:strVal val="visible"/>
                                      </p:to>
                                    </p:set>
                                    <p:animEffect transition="in" filter="randombar(horizontal)">
                                      <p:cBhvr>
                                        <p:cTn id="7" dur="500"/>
                                        <p:tgtEl>
                                          <p:spTgt spid="1066"/>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outVertical)">
                                      <p:cBhvr>
                                        <p:cTn id="11" dur="500"/>
                                        <p:tgtEl>
                                          <p:spTgt spid="9"/>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065"/>
                                        </p:tgtEl>
                                        <p:attrNameLst>
                                          <p:attrName>style.visibility</p:attrName>
                                        </p:attrNameLst>
                                      </p:cBhvr>
                                      <p:to>
                                        <p:strVal val="visible"/>
                                      </p:to>
                                    </p:set>
                                    <p:animEffect transition="in" filter="fade">
                                      <p:cBhvr>
                                        <p:cTn id="19" dur="1000"/>
                                        <p:tgtEl>
                                          <p:spTgt spid="1065"/>
                                        </p:tgtEl>
                                      </p:cBhvr>
                                    </p:animEffect>
                                    <p:anim calcmode="lin" valueType="num">
                                      <p:cBhvr>
                                        <p:cTn id="20" dur="1000" fill="hold"/>
                                        <p:tgtEl>
                                          <p:spTgt spid="1065"/>
                                        </p:tgtEl>
                                        <p:attrNameLst>
                                          <p:attrName>ppt_x</p:attrName>
                                        </p:attrNameLst>
                                      </p:cBhvr>
                                      <p:tavLst>
                                        <p:tav tm="0">
                                          <p:val>
                                            <p:strVal val="#ppt_x"/>
                                          </p:val>
                                        </p:tav>
                                        <p:tav tm="100000">
                                          <p:val>
                                            <p:strVal val="#ppt_x"/>
                                          </p:val>
                                        </p:tav>
                                      </p:tavLst>
                                    </p:anim>
                                    <p:anim calcmode="lin" valueType="num">
                                      <p:cBhvr>
                                        <p:cTn id="21" dur="1000" fill="hold"/>
                                        <p:tgtEl>
                                          <p:spTgt spid="1065"/>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539"/>
                                        </p:tgtEl>
                                        <p:attrNameLst>
                                          <p:attrName>style.visibility</p:attrName>
                                        </p:attrNameLst>
                                      </p:cBhvr>
                                      <p:to>
                                        <p:strVal val="visible"/>
                                      </p:to>
                                    </p:set>
                                    <p:animEffect transition="in" filter="wipe(left)">
                                      <p:cBhvr>
                                        <p:cTn id="25" dur="500"/>
                                        <p:tgtEl>
                                          <p:spTgt spid="539"/>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0"/>
                                        <p:tgtEl>
                                          <p:spTgt spid="99"/>
                                        </p:tgtEl>
                                      </p:cBhvr>
                                    </p:animEffect>
                                    <p:anim calcmode="lin" valueType="num">
                                      <p:cBhvr>
                                        <p:cTn id="30" dur="1000" fill="hold"/>
                                        <p:tgtEl>
                                          <p:spTgt spid="99"/>
                                        </p:tgtEl>
                                        <p:attrNameLst>
                                          <p:attrName>ppt_x</p:attrName>
                                        </p:attrNameLst>
                                      </p:cBhvr>
                                      <p:tavLst>
                                        <p:tav tm="0">
                                          <p:val>
                                            <p:strVal val="#ppt_x"/>
                                          </p:val>
                                        </p:tav>
                                        <p:tav tm="100000">
                                          <p:val>
                                            <p:strVal val="#ppt_x"/>
                                          </p:val>
                                        </p:tav>
                                      </p:tavLst>
                                    </p:anim>
                                    <p:anim calcmode="lin" valueType="num">
                                      <p:cBhvr>
                                        <p:cTn id="31" dur="1000" fill="hold"/>
                                        <p:tgtEl>
                                          <p:spTgt spid="99"/>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8" fill="hold" nodeType="afterEffect">
                                  <p:stCondLst>
                                    <p:cond delay="0"/>
                                  </p:stCondLst>
                                  <p:childTnLst>
                                    <p:set>
                                      <p:cBhvr>
                                        <p:cTn id="34" dur="1" fill="hold">
                                          <p:stCondLst>
                                            <p:cond delay="0"/>
                                          </p:stCondLst>
                                        </p:cTn>
                                        <p:tgtEl>
                                          <p:spTgt spid="452"/>
                                        </p:tgtEl>
                                        <p:attrNameLst>
                                          <p:attrName>style.visibility</p:attrName>
                                        </p:attrNameLst>
                                      </p:cBhvr>
                                      <p:to>
                                        <p:strVal val="visible"/>
                                      </p:to>
                                    </p:set>
                                    <p:animEffect transition="in" filter="wipe(left)">
                                      <p:cBhvr>
                                        <p:cTn id="35" dur="500"/>
                                        <p:tgtEl>
                                          <p:spTgt spid="452"/>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00"/>
                                        </p:tgtEl>
                                        <p:attrNameLst>
                                          <p:attrName>style.visibility</p:attrName>
                                        </p:attrNameLst>
                                      </p:cBhvr>
                                      <p:to>
                                        <p:strVal val="visible"/>
                                      </p:to>
                                    </p:set>
                                    <p:animEffect transition="in" filter="fade">
                                      <p:cBhvr>
                                        <p:cTn id="39" dur="1000"/>
                                        <p:tgtEl>
                                          <p:spTgt spid="100"/>
                                        </p:tgtEl>
                                      </p:cBhvr>
                                    </p:animEffect>
                                    <p:anim calcmode="lin" valueType="num">
                                      <p:cBhvr>
                                        <p:cTn id="40" dur="1000" fill="hold"/>
                                        <p:tgtEl>
                                          <p:spTgt spid="100"/>
                                        </p:tgtEl>
                                        <p:attrNameLst>
                                          <p:attrName>ppt_x</p:attrName>
                                        </p:attrNameLst>
                                      </p:cBhvr>
                                      <p:tavLst>
                                        <p:tav tm="0">
                                          <p:val>
                                            <p:strVal val="#ppt_x"/>
                                          </p:val>
                                        </p:tav>
                                        <p:tav tm="100000">
                                          <p:val>
                                            <p:strVal val="#ppt_x"/>
                                          </p:val>
                                        </p:tav>
                                      </p:tavLst>
                                    </p:anim>
                                    <p:anim calcmode="lin" valueType="num">
                                      <p:cBhvr>
                                        <p:cTn id="41" dur="1000" fill="hold"/>
                                        <p:tgtEl>
                                          <p:spTgt spid="100"/>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626"/>
                                        </p:tgtEl>
                                        <p:attrNameLst>
                                          <p:attrName>style.visibility</p:attrName>
                                        </p:attrNameLst>
                                      </p:cBhvr>
                                      <p:to>
                                        <p:strVal val="visible"/>
                                      </p:to>
                                    </p:set>
                                    <p:animEffect transition="in" filter="wipe(left)">
                                      <p:cBhvr>
                                        <p:cTn id="45" dur="500"/>
                                        <p:tgtEl>
                                          <p:spTgt spid="626"/>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98"/>
                                        </p:tgtEl>
                                        <p:attrNameLst>
                                          <p:attrName>style.visibility</p:attrName>
                                        </p:attrNameLst>
                                      </p:cBhvr>
                                      <p:to>
                                        <p:strVal val="visible"/>
                                      </p:to>
                                    </p:set>
                                    <p:animEffect transition="in" filter="fade">
                                      <p:cBhvr>
                                        <p:cTn id="49" dur="1000"/>
                                        <p:tgtEl>
                                          <p:spTgt spid="98"/>
                                        </p:tgtEl>
                                      </p:cBhvr>
                                    </p:animEffect>
                                    <p:anim calcmode="lin" valueType="num">
                                      <p:cBhvr>
                                        <p:cTn id="50" dur="1000" fill="hold"/>
                                        <p:tgtEl>
                                          <p:spTgt spid="98"/>
                                        </p:tgtEl>
                                        <p:attrNameLst>
                                          <p:attrName>ppt_x</p:attrName>
                                        </p:attrNameLst>
                                      </p:cBhvr>
                                      <p:tavLst>
                                        <p:tav tm="0">
                                          <p:val>
                                            <p:strVal val="#ppt_x"/>
                                          </p:val>
                                        </p:tav>
                                        <p:tav tm="100000">
                                          <p:val>
                                            <p:strVal val="#ppt_x"/>
                                          </p:val>
                                        </p:tav>
                                      </p:tavLst>
                                    </p:anim>
                                    <p:anim calcmode="lin" valueType="num">
                                      <p:cBhvr>
                                        <p:cTn id="51" dur="1000" fill="hold"/>
                                        <p:tgtEl>
                                          <p:spTgt spid="98"/>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1060"/>
                                        </p:tgtEl>
                                        <p:attrNameLst>
                                          <p:attrName>style.visibility</p:attrName>
                                        </p:attrNameLst>
                                      </p:cBhvr>
                                      <p:to>
                                        <p:strVal val="visible"/>
                                      </p:to>
                                    </p:set>
                                    <p:animEffect transition="in" filter="fade">
                                      <p:cBhvr>
                                        <p:cTn id="54" dur="1000"/>
                                        <p:tgtEl>
                                          <p:spTgt spid="1060"/>
                                        </p:tgtEl>
                                      </p:cBhvr>
                                    </p:animEffect>
                                    <p:anim calcmode="lin" valueType="num">
                                      <p:cBhvr>
                                        <p:cTn id="55" dur="1000" fill="hold"/>
                                        <p:tgtEl>
                                          <p:spTgt spid="1060"/>
                                        </p:tgtEl>
                                        <p:attrNameLst>
                                          <p:attrName>ppt_x</p:attrName>
                                        </p:attrNameLst>
                                      </p:cBhvr>
                                      <p:tavLst>
                                        <p:tav tm="0">
                                          <p:val>
                                            <p:strVal val="#ppt_x"/>
                                          </p:val>
                                        </p:tav>
                                        <p:tav tm="100000">
                                          <p:val>
                                            <p:strVal val="#ppt_x"/>
                                          </p:val>
                                        </p:tav>
                                      </p:tavLst>
                                    </p:anim>
                                    <p:anim calcmode="lin" valueType="num">
                                      <p:cBhvr>
                                        <p:cTn id="56" dur="1000" fill="hold"/>
                                        <p:tgtEl>
                                          <p:spTgt spid="1060"/>
                                        </p:tgtEl>
                                        <p:attrNameLst>
                                          <p:attrName>ppt_y</p:attrName>
                                        </p:attrNameLst>
                                      </p:cBhvr>
                                      <p:tavLst>
                                        <p:tav tm="0">
                                          <p:val>
                                            <p:strVal val="#ppt_y-.1"/>
                                          </p:val>
                                        </p:tav>
                                        <p:tav tm="100000">
                                          <p:val>
                                            <p:strVal val="#ppt_y"/>
                                          </p:val>
                                        </p:tav>
                                      </p:tavLst>
                                    </p:anim>
                                  </p:childTnLst>
                                </p:cTn>
                              </p:par>
                              <p:par>
                                <p:cTn id="57" presetID="32" presetClass="emph" presetSubtype="0" repeatCount="indefinite" fill="hold" nodeType="withEffect">
                                  <p:stCondLst>
                                    <p:cond delay="0"/>
                                  </p:stCondLst>
                                  <p:childTnLst>
                                    <p:animRot by="120000">
                                      <p:cBhvr>
                                        <p:cTn id="58" dur="100" fill="hold">
                                          <p:stCondLst>
                                            <p:cond delay="0"/>
                                          </p:stCondLst>
                                        </p:cTn>
                                        <p:tgtEl>
                                          <p:spTgt spid="1060"/>
                                        </p:tgtEl>
                                        <p:attrNameLst>
                                          <p:attrName>r</p:attrName>
                                        </p:attrNameLst>
                                      </p:cBhvr>
                                    </p:animRot>
                                    <p:animRot by="-240000">
                                      <p:cBhvr>
                                        <p:cTn id="59" dur="200" fill="hold">
                                          <p:stCondLst>
                                            <p:cond delay="200"/>
                                          </p:stCondLst>
                                        </p:cTn>
                                        <p:tgtEl>
                                          <p:spTgt spid="1060"/>
                                        </p:tgtEl>
                                        <p:attrNameLst>
                                          <p:attrName>r</p:attrName>
                                        </p:attrNameLst>
                                      </p:cBhvr>
                                    </p:animRot>
                                    <p:animRot by="240000">
                                      <p:cBhvr>
                                        <p:cTn id="60" dur="200" fill="hold">
                                          <p:stCondLst>
                                            <p:cond delay="400"/>
                                          </p:stCondLst>
                                        </p:cTn>
                                        <p:tgtEl>
                                          <p:spTgt spid="1060"/>
                                        </p:tgtEl>
                                        <p:attrNameLst>
                                          <p:attrName>r</p:attrName>
                                        </p:attrNameLst>
                                      </p:cBhvr>
                                    </p:animRot>
                                    <p:animRot by="-240000">
                                      <p:cBhvr>
                                        <p:cTn id="61" dur="200" fill="hold">
                                          <p:stCondLst>
                                            <p:cond delay="600"/>
                                          </p:stCondLst>
                                        </p:cTn>
                                        <p:tgtEl>
                                          <p:spTgt spid="1060"/>
                                        </p:tgtEl>
                                        <p:attrNameLst>
                                          <p:attrName>r</p:attrName>
                                        </p:attrNameLst>
                                      </p:cBhvr>
                                    </p:animRot>
                                    <p:animRot by="120000">
                                      <p:cBhvr>
                                        <p:cTn id="62" dur="200" fill="hold">
                                          <p:stCondLst>
                                            <p:cond delay="800"/>
                                          </p:stCondLst>
                                        </p:cTn>
                                        <p:tgtEl>
                                          <p:spTgt spid="1060"/>
                                        </p:tgtEl>
                                        <p:attrNameLst>
                                          <p:attrName>r</p:attrName>
                                        </p:attrNameLst>
                                      </p:cBhvr>
                                    </p:animRot>
                                  </p:childTnLst>
                                </p:cTn>
                              </p:par>
                              <p:par>
                                <p:cTn id="63" presetID="42" presetClass="entr" presetSubtype="0" fill="hold" nodeType="withEffect">
                                  <p:stCondLst>
                                    <p:cond delay="0"/>
                                  </p:stCondLst>
                                  <p:childTnLst>
                                    <p:set>
                                      <p:cBhvr>
                                        <p:cTn id="64" dur="1" fill="hold">
                                          <p:stCondLst>
                                            <p:cond delay="0"/>
                                          </p:stCondLst>
                                        </p:cTn>
                                        <p:tgtEl>
                                          <p:spTgt spid="713"/>
                                        </p:tgtEl>
                                        <p:attrNameLst>
                                          <p:attrName>style.visibility</p:attrName>
                                        </p:attrNameLst>
                                      </p:cBhvr>
                                      <p:to>
                                        <p:strVal val="visible"/>
                                      </p:to>
                                    </p:set>
                                    <p:animEffect transition="in" filter="fade">
                                      <p:cBhvr>
                                        <p:cTn id="65" dur="1000"/>
                                        <p:tgtEl>
                                          <p:spTgt spid="713"/>
                                        </p:tgtEl>
                                      </p:cBhvr>
                                    </p:animEffect>
                                    <p:anim calcmode="lin" valueType="num">
                                      <p:cBhvr>
                                        <p:cTn id="66" dur="1000" fill="hold"/>
                                        <p:tgtEl>
                                          <p:spTgt spid="713"/>
                                        </p:tgtEl>
                                        <p:attrNameLst>
                                          <p:attrName>ppt_x</p:attrName>
                                        </p:attrNameLst>
                                      </p:cBhvr>
                                      <p:tavLst>
                                        <p:tav tm="0">
                                          <p:val>
                                            <p:strVal val="#ppt_x"/>
                                          </p:val>
                                        </p:tav>
                                        <p:tav tm="100000">
                                          <p:val>
                                            <p:strVal val="#ppt_x"/>
                                          </p:val>
                                        </p:tav>
                                      </p:tavLst>
                                    </p:anim>
                                    <p:anim calcmode="lin" valueType="num">
                                      <p:cBhvr>
                                        <p:cTn id="67" dur="1000" fill="hold"/>
                                        <p:tgtEl>
                                          <p:spTgt spid="713"/>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0" presetClass="path" presetSubtype="0" accel="50000" decel="50000" fill="hold" nodeType="clickEffect">
                                  <p:stCondLst>
                                    <p:cond delay="0"/>
                                  </p:stCondLst>
                                  <p:childTnLst>
                                    <p:animMotion origin="layout" path="M 0.00225 -0.01111 L 0.00225 -0.01111 C -0.00174 -0.0142 -0.00556 -0.01728 -0.00938 -0.02006 C -0.01059 -0.02099 -0.01198 -0.0213 -0.0132 -0.02253 C -0.01459 -0.02376 -0.01563 -0.02593 -0.01702 -0.02716 C -0.01945 -0.02901 -0.0224 -0.02932 -0.02483 -0.03148 C -0.02639 -0.03302 -0.0283 -0.03457 -0.02986 -0.03611 C -0.03125 -0.03765 -0.0323 -0.03951 -0.03368 -0.04074 C -0.0349 -0.04167 -0.03646 -0.04167 -0.0375 -0.0429 C -0.04028 -0.04568 -0.04271 -0.04907 -0.04532 -0.05216 C -0.04653 -0.0537 -0.04775 -0.05555 -0.04914 -0.05679 C -0.05087 -0.05802 -0.05261 -0.05957 -0.05417 -0.06111 C -0.05608 -0.06327 -0.05747 -0.06605 -0.05938 -0.0679 C -0.06059 -0.06914 -0.06198 -0.06914 -0.0632 -0.07037 C -0.07639 -0.08333 -0.06598 -0.07654 -0.07483 -0.08179 C -0.07552 -0.08333 -0.07622 -0.08518 -0.07726 -0.08642 C -0.07969 -0.08858 -0.08507 -0.09074 -0.08507 -0.09074 C -0.09636 -0.10432 -0.0783 -0.08364 -0.09653 -0.1 C -0.09827 -0.10154 -0.09983 -0.10309 -0.10174 -0.10463 C -0.10296 -0.10555 -0.10434 -0.10586 -0.10556 -0.10679 C -0.10695 -0.10802 -0.10799 -0.11018 -0.10938 -0.11142 C -0.11181 -0.11327 -0.11441 -0.11451 -0.11702 -0.11605 L -0.12084 -0.11821 C -0.12223 -0.11883 -0.12344 -0.11975 -0.12483 -0.12037 C -0.12639 -0.1213 -0.12813 -0.12191 -0.12986 -0.12284 C -0.13125 -0.12346 -0.13247 -0.12438 -0.13368 -0.125 C -0.13629 -0.12593 -0.13889 -0.12654 -0.1415 -0.12716 L -0.19914 -0.125 C -0.20087 -0.125 -0.20261 -0.12376 -0.20417 -0.12284 C -0.21719 -0.11636 -0.19723 -0.12531 -0.2132 -0.11821 C -0.22431 -0.10525 -0.21025 -0.12068 -0.22084 -0.11142 C -0.22969 -0.10339 -0.21927 -0.10926 -0.22986 -0.10463 C -0.23941 -0.09321 -0.22761 -0.10772 -0.2375 -0.09321 C -0.24723 -0.0787 -0.23646 -0.09722 -0.24393 -0.08395 C -0.24445 -0.08179 -0.24497 -0.07963 -0.24532 -0.07716 C -0.24966 -0.04876 -0.24618 -0.0679 -0.24914 -0.05216 C -0.24879 -0.0358 -0.24914 0.00926 -0.24653 0.03457 C -0.24584 0.04136 -0.2441 0.04383 -0.24271 0.05062 C -0.24167 0.05494 -0.24115 0.05957 -0.24011 0.0642 C -0.23941 0.06728 -0.23837 0.07006 -0.2375 0.07315 C -0.23698 0.07562 -0.23698 0.07809 -0.23629 0.08025 C -0.23473 0.08488 -0.23282 0.0892 -0.23108 0.09383 C -0.2283 0.10154 -0.22379 0.11389 -0.22084 0.11883 C -0.21962 0.12099 -0.21806 0.12315 -0.21702 0.12562 C -0.21111 0.14043 -0.21823 0.13025 -0.21059 0.13951 C -0.20608 0.15154 -0.20921 0.14414 -0.20035 0.15988 C -0.19914 0.16204 -0.19809 0.16512 -0.19653 0.16667 C -0.18924 0.17315 -0.19011 0.17222 -0.18108 0.18272 C -0.17986 0.18426 -0.17848 0.18549 -0.17726 0.18735 C -0.17587 0.1892 -0.17483 0.19198 -0.17344 0.19414 C -0.17153 0.19661 -0.1691 0.19846 -0.16702 0.20093 C -0.15799 0.21265 -0.17379 0.19722 -0.15938 0.20988 C -0.15191 0.22315 -0.15573 0.21975 -0.14914 0.22377 C -0.14775 0.22531 -0.14636 0.22654 -0.14532 0.2284 C -0.14393 0.23025 -0.14289 0.23303 -0.1415 0.23519 C -0.13941 0.23765 -0.13698 0.2392 -0.13507 0.24198 C -0.13351 0.24383 -0.13247 0.24661 -0.13108 0.24877 C -0.12952 0.25124 -0.12761 0.25278 -0.12605 0.25556 C -0.125 0.25741 -0.12448 0.26019 -0.12344 0.26235 C -0.12032 0.26914 -0.11962 0.26945 -0.1158 0.27377 C -0.1033 0.30741 -0.11598 0.27222 -0.10816 0.29661 C -0.1073 0.29907 -0.10625 0.30093 -0.10556 0.3034 C -0.10209 0.31574 -0.10695 0.30525 -0.10174 0.31945 C -0.10105 0.3213 -0.1 0.32253 -0.09914 0.32407 C -0.09844 0.3287 -0.09757 0.33549 -0.09653 0.33982 C -0.09462 0.34815 -0.09393 0.34907 -0.0915 0.35586 C -0.09098 0.35895 -0.08976 0.36852 -0.08889 0.37191 C -0.0882 0.37438 -0.08716 0.37654 -0.08629 0.3787 C -0.08594 0.38179 -0.08559 0.38488 -0.08507 0.38765 C -0.08438 0.39105 -0.08299 0.39352 -0.08247 0.39691 C -0.08177 0.40124 -0.08177 0.40617 -0.08108 0.41049 C -0.08091 0.41296 -0.08021 0.41512 -0.07986 0.41728 C -0.07726 0.43796 -0.07743 0.4392 -0.07605 0.45833 C -0.07622 0.46945 -0.07483 0.51636 -0.07865 0.54043 C -0.07934 0.54506 -0.07969 0.55031 -0.08108 0.55432 C -0.08716 0.57037 -0.07969 0.55031 -0.0875 0.57006 C -0.0915 0.57994 -0.08837 0.575 -0.09393 0.58148 C -0.09775 0.59167 -0.09757 0.59506 -0.10296 0.59969 C -0.10417 0.60093 -0.10556 0.60124 -0.10677 0.60216 C -0.10764 0.60432 -0.10816 0.6071 -0.10938 0.60895 C -0.11042 0.61049 -0.11198 0.60988 -0.1132 0.61111 C -0.11598 0.61389 -0.11841 0.61728 -0.12084 0.62037 C -0.13195 0.63333 -0.11806 0.61759 -0.12865 0.62716 C -0.13559 0.63333 -0.12917 0.63056 -0.13629 0.63395 C -0.13976 0.63549 -0.14323 0.63611 -0.14653 0.63858 C -0.15539 0.64475 -0.1507 0.64228 -0.16059 0.64537 C -0.16198 0.64691 -0.16302 0.64907 -0.16441 0.65 C -0.16667 0.65124 -0.18143 0.65432 -0.18247 0.65432 C -0.20382 0.6537 -0.22518 0.65432 -0.24653 0.65216 C -0.24809 0.65216 -0.24896 0.64907 -0.25035 0.64753 C -0.25556 0.64228 -0.25504 0.64321 -0.26059 0.64074 C -0.26198 0.6392 -0.26302 0.63735 -0.26441 0.63611 C -0.26563 0.63519 -0.26719 0.63519 -0.26841 0.63395 C -0.27014 0.6321 -0.27171 0.62932 -0.27344 0.62716 C -0.27466 0.62562 -0.27605 0.62407 -0.27726 0.62253 C -0.279 0.62099 -0.28091 0.62006 -0.28247 0.6179 C -0.28386 0.61605 -0.2849 0.61327 -0.28629 0.61111 C -0.28785 0.60864 -0.28993 0.6071 -0.29132 0.60432 C -0.29254 0.60247 -0.29289 0.59938 -0.29393 0.59753 C -0.29514 0.59568 -0.29671 0.59475 -0.29775 0.5929 C -0.31094 0.57222 -0.3007 0.58519 -0.30938 0.57469 C -0.31025 0.57253 -0.31094 0.57006 -0.31198 0.5679 C -0.31355 0.56451 -0.31563 0.56235 -0.31702 0.55864 C -0.31789 0.55679 -0.31771 0.55401 -0.31841 0.55185 C -0.32049 0.54506 -0.32292 0.54136 -0.32605 0.5358 C -0.32639 0.53364 -0.32657 0.53117 -0.32726 0.52901 C -0.32952 0.52222 -0.33195 0.51852 -0.33507 0.51327 C -0.33542 0.5108 -0.33559 0.50833 -0.33629 0.50617 C -0.33733 0.5037 -0.33889 0.50185 -0.34011 0.49938 C -0.3415 0.49661 -0.34271 0.49352 -0.34393 0.49043 C -0.34705 0.47407 -0.34271 0.49259 -0.34914 0.47901 C -0.35035 0.47624 -0.35052 0.47253 -0.35174 0.46975 C -0.35313 0.46636 -0.35521 0.46389 -0.35677 0.4608 C -0.35955 0.45494 -0.36146 0.44784 -0.36441 0.44259 C -0.3658 0.44012 -0.36719 0.43827 -0.36841 0.4358 C -0.37709 0.41543 -0.36927 0.42747 -0.37865 0.41512 C -0.38108 0.39691 -0.37761 0.41327 -0.38368 0.40154 C -0.38698 0.39506 -0.38959 0.38765 -0.39271 0.38086 C -0.39462 0.37654 -0.39966 0.36574 -0.40174 0.36049 C -0.41736 0.31821 -0.39723 0.37006 -0.41198 0.33765 C -0.41389 0.33333 -0.41493 0.32809 -0.41702 0.32407 C -0.41702 0.32407 -0.43056 0.29969 -0.4349 0.29198 L -0.44532 0.27377 C -0.44653 0.27161 -0.44775 0.26914 -0.44914 0.26698 L -0.46198 0.24877 C -0.46407 0.24568 -0.4658 0.24198 -0.46823 0.23951 C -0.46997 0.23827 -0.47171 0.23673 -0.47344 0.23519 C -0.479 0.22963 -0.47952 0.22778 -0.4849 0.22377 C -0.48924 0.22037 -0.49393 0.21914 -0.49775 0.21451 C -0.50313 0.20833 -0.50018 0.2108 -0.50677 0.20772 C -0.50799 0.20617 -0.50921 0.20432 -0.51059 0.20309 C -0.51632 0.19877 -0.51459 0.20309 -0.51962 0.19877 C -0.52188 0.19661 -0.52361 0.1929 -0.52605 0.19167 C -0.53056 0.18982 -0.53542 0.19012 -0.54011 0.18951 C -0.54132 0.18889 -0.54271 0.18765 -0.54393 0.18735 C -0.54688 0.18611 -0.55 0.1858 -0.55296 0.18488 C -0.55556 0.18426 -0.55799 0.18333 -0.56059 0.18272 C -0.57344 0.18333 -0.58629 0.18364 -0.59914 0.18488 C -0.60035 0.18519 -0.60174 0.18611 -0.60296 0.18735 C -0.60573 0.18982 -0.60851 0.19445 -0.61059 0.19877 C -0.61164 0.20062 -0.61216 0.2034 -0.6132 0.20556 C -0.61598 0.21173 -0.61771 0.21173 -0.61962 0.21914 C -0.6257 0.24352 -0.61893 0.22407 -0.62466 0.23951 C -0.62778 0.25617 -0.62414 0.23549 -0.62726 0.25556 C -0.62761 0.25803 -0.62813 0.26019 -0.62848 0.26235 C -0.62813 0.28951 -0.62865 0.32099 -0.62605 0.34907 C -0.62552 0.35401 -0.62309 0.36883 -0.62223 0.37191 L -0.61962 0.38086 " pathEditMode="relative" ptsTypes="AAAAAAAAAAAAAAAAAAAAAAAAAAAAAAAAAAAAAAAAAAAAAAAAAAAAAAAAAAAAAAAAAAAAAAAAAAAAAAAAAAAAAAAAAAAAAAAAAAAAAAAAAAAAAAAAAAAAAAAAAAAAAAAAAAAAAAAAAAAAAAAAAAAA">
                                      <p:cBhvr>
                                        <p:cTn id="71" dur="2000" fill="hold"/>
                                        <p:tgtEl>
                                          <p:spTgt spid="1064"/>
                                        </p:tgtEl>
                                        <p:attrNameLst>
                                          <p:attrName>ppt_x</p:attrName>
                                          <p:attrName>ppt_y</p:attrName>
                                        </p:attrNameLst>
                                      </p:cBhvr>
                                    </p:animMotion>
                                  </p:childTnLst>
                                </p:cTn>
                              </p:par>
                            </p:childTnLst>
                          </p:cTn>
                        </p:par>
                        <p:par>
                          <p:cTn id="72" fill="hold">
                            <p:stCondLst>
                              <p:cond delay="2000"/>
                            </p:stCondLst>
                            <p:childTnLst>
                              <p:par>
                                <p:cTn id="73" presetID="1" presetClass="exit" presetSubtype="0" fill="hold" nodeType="afterEffect">
                                  <p:stCondLst>
                                    <p:cond delay="0"/>
                                  </p:stCondLst>
                                  <p:childTnLst>
                                    <p:set>
                                      <p:cBhvr>
                                        <p:cTn id="74" dur="1" fill="hold">
                                          <p:stCondLst>
                                            <p:cond delay="0"/>
                                          </p:stCondLst>
                                        </p:cTn>
                                        <p:tgtEl>
                                          <p:spTgt spid="1064"/>
                                        </p:tgtEl>
                                        <p:attrNameLst>
                                          <p:attrName>style.visibility</p:attrName>
                                        </p:attrNameLst>
                                      </p:cBhvr>
                                      <p:to>
                                        <p:strVal val="hidden"/>
                                      </p:to>
                                    </p:set>
                                  </p:childTnLst>
                                </p:cTn>
                              </p:par>
                              <p:par>
                                <p:cTn id="75" presetID="1" presetClass="entr" presetSubtype="0" fill="hold" nodeType="withEffect">
                                  <p:stCondLst>
                                    <p:cond delay="0"/>
                                  </p:stCondLst>
                                  <p:childTnLst>
                                    <p:set>
                                      <p:cBhvr>
                                        <p:cTn id="76" dur="1" fill="hold">
                                          <p:stCondLst>
                                            <p:cond delay="0"/>
                                          </p:stCondLst>
                                        </p:cTn>
                                        <p:tgtEl>
                                          <p:spTgt spid="1063"/>
                                        </p:tgtEl>
                                        <p:attrNameLst>
                                          <p:attrName>style.visibility</p:attrName>
                                        </p:attrNameLst>
                                      </p:cBhvr>
                                      <p:to>
                                        <p:strVal val="visible"/>
                                      </p:to>
                                    </p:set>
                                  </p:childTnLst>
                                </p:cTn>
                              </p:par>
                            </p:childTnLst>
                          </p:cTn>
                        </p:par>
                        <p:par>
                          <p:cTn id="77" fill="hold">
                            <p:stCondLst>
                              <p:cond delay="2000"/>
                            </p:stCondLst>
                            <p:childTnLst>
                              <p:par>
                                <p:cTn id="78" presetID="64" presetClass="path" presetSubtype="0" accel="50000" decel="50000" fill="hold" grpId="1" nodeType="afterEffect">
                                  <p:stCondLst>
                                    <p:cond delay="0"/>
                                  </p:stCondLst>
                                  <p:childTnLst>
                                    <p:animMotion origin="layout" path="M 3.05556E-6 1.11111E-6 L 0.24826 -0.2642 " pathEditMode="relative" rAng="0" ptsTypes="AA">
                                      <p:cBhvr>
                                        <p:cTn id="79" dur="2000" fill="hold"/>
                                        <p:tgtEl>
                                          <p:spTgt spid="1065"/>
                                        </p:tgtEl>
                                        <p:attrNameLst>
                                          <p:attrName>ppt_x</p:attrName>
                                          <p:attrName>ppt_y</p:attrName>
                                        </p:attrNameLst>
                                      </p:cBhvr>
                                      <p:rCtr x="12413" y="-13210"/>
                                    </p:animMotion>
                                  </p:childTnLst>
                                </p:cTn>
                              </p:par>
                              <p:par>
                                <p:cTn id="80" presetID="64" presetClass="path" presetSubtype="0" accel="50000" decel="50000" fill="hold" nodeType="withEffect">
                                  <p:stCondLst>
                                    <p:cond delay="0"/>
                                  </p:stCondLst>
                                  <p:childTnLst>
                                    <p:animMotion origin="layout" path="M 4.44444E-6 3.95062E-6 L 0.25399 -0.2966 " pathEditMode="relative" rAng="0" ptsTypes="AA">
                                      <p:cBhvr>
                                        <p:cTn id="81" dur="2000" fill="hold"/>
                                        <p:tgtEl>
                                          <p:spTgt spid="1063"/>
                                        </p:tgtEl>
                                        <p:attrNameLst>
                                          <p:attrName>ppt_x</p:attrName>
                                          <p:attrName>ppt_y</p:attrName>
                                        </p:attrNameLst>
                                      </p:cBhvr>
                                      <p:rCtr x="12691" y="-14938"/>
                                    </p:animMotion>
                                  </p:childTnLst>
                                </p:cTn>
                              </p:par>
                              <p:par>
                                <p:cTn id="82" presetID="3" presetClass="emph" presetSubtype="2" fill="hold" grpId="2" nodeType="withEffect">
                                  <p:stCondLst>
                                    <p:cond delay="0"/>
                                  </p:stCondLst>
                                  <p:childTnLst>
                                    <p:animClr clrSpc="rgb" dir="cw">
                                      <p:cBhvr override="childStyle">
                                        <p:cTn id="83" dur="2000" fill="hold"/>
                                        <p:tgtEl>
                                          <p:spTgt spid="1065"/>
                                        </p:tgtEl>
                                        <p:attrNameLst>
                                          <p:attrName>style.color</p:attrName>
                                        </p:attrNameLst>
                                      </p:cBhvr>
                                      <p:to>
                                        <a:srgbClr val="FF3300"/>
                                      </p:to>
                                    </p:animClr>
                                  </p:childTnLst>
                                </p:cTn>
                              </p:par>
                            </p:childTnLst>
                          </p:cTn>
                        </p:par>
                        <p:par>
                          <p:cTn id="84" fill="hold">
                            <p:stCondLst>
                              <p:cond delay="4000"/>
                            </p:stCondLst>
                            <p:childTnLst>
                              <p:par>
                                <p:cTn id="85" presetID="63" presetClass="path" presetSubtype="0" accel="50000" decel="50000" fill="hold" nodeType="afterEffect">
                                  <p:stCondLst>
                                    <p:cond delay="0"/>
                                  </p:stCondLst>
                                  <p:childTnLst>
                                    <p:animMotion origin="layout" path="M 0.25399 -0.29661 L 0.94652 -0.44846 " pathEditMode="relative" rAng="0" ptsTypes="AA">
                                      <p:cBhvr>
                                        <p:cTn id="86" dur="2000" fill="hold"/>
                                        <p:tgtEl>
                                          <p:spTgt spid="1063"/>
                                        </p:tgtEl>
                                        <p:attrNameLst>
                                          <p:attrName>ppt_x</p:attrName>
                                          <p:attrName>ppt_y</p:attrName>
                                        </p:attrNameLst>
                                      </p:cBhvr>
                                      <p:rCtr x="34670" y="-7469"/>
                                    </p:animMotion>
                                  </p:childTnLst>
                                </p:cTn>
                              </p:par>
                            </p:childTnLst>
                          </p:cTn>
                        </p:par>
                      </p:childTnLst>
                    </p:cTn>
                  </p:par>
                  <p:par>
                    <p:cTn id="87" fill="hold">
                      <p:stCondLst>
                        <p:cond delay="indefinite"/>
                      </p:stCondLst>
                      <p:childTnLst>
                        <p:par>
                          <p:cTn id="88" fill="hold">
                            <p:stCondLst>
                              <p:cond delay="0"/>
                            </p:stCondLst>
                            <p:childTnLst>
                              <p:par>
                                <p:cTn id="89" presetID="10" presetClass="exit" presetSubtype="0" fill="hold" nodeType="clickEffect">
                                  <p:stCondLst>
                                    <p:cond delay="0"/>
                                  </p:stCondLst>
                                  <p:childTnLst>
                                    <p:animEffect transition="out" filter="fade">
                                      <p:cBhvr>
                                        <p:cTn id="90" dur="500"/>
                                        <p:tgtEl>
                                          <p:spTgt spid="7"/>
                                        </p:tgtEl>
                                      </p:cBhvr>
                                    </p:animEffect>
                                    <p:set>
                                      <p:cBhvr>
                                        <p:cTn id="91" dur="1" fill="hold">
                                          <p:stCondLst>
                                            <p:cond delay="499"/>
                                          </p:stCondLst>
                                        </p:cTn>
                                        <p:tgtEl>
                                          <p:spTgt spid="7"/>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500"/>
                                        <p:tgtEl>
                                          <p:spTgt spid="539"/>
                                        </p:tgtEl>
                                      </p:cBhvr>
                                    </p:animEffect>
                                    <p:set>
                                      <p:cBhvr>
                                        <p:cTn id="94" dur="1" fill="hold">
                                          <p:stCondLst>
                                            <p:cond delay="499"/>
                                          </p:stCondLst>
                                        </p:cTn>
                                        <p:tgtEl>
                                          <p:spTgt spid="539"/>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500"/>
                                        <p:tgtEl>
                                          <p:spTgt spid="99"/>
                                        </p:tgtEl>
                                      </p:cBhvr>
                                    </p:animEffect>
                                    <p:set>
                                      <p:cBhvr>
                                        <p:cTn id="97" dur="1" fill="hold">
                                          <p:stCondLst>
                                            <p:cond delay="499"/>
                                          </p:stCondLst>
                                        </p:cTn>
                                        <p:tgtEl>
                                          <p:spTgt spid="99"/>
                                        </p:tgtEl>
                                        <p:attrNameLst>
                                          <p:attrName>style.visibility</p:attrName>
                                        </p:attrNameLst>
                                      </p:cBhvr>
                                      <p:to>
                                        <p:strVal val="hidden"/>
                                      </p:to>
                                    </p:set>
                                  </p:childTnLst>
                                </p:cTn>
                              </p:par>
                              <p:par>
                                <p:cTn id="98" presetID="10" presetClass="exit" presetSubtype="0" fill="hold" nodeType="withEffect">
                                  <p:stCondLst>
                                    <p:cond delay="0"/>
                                  </p:stCondLst>
                                  <p:childTnLst>
                                    <p:animEffect transition="out" filter="fade">
                                      <p:cBhvr>
                                        <p:cTn id="99" dur="500"/>
                                        <p:tgtEl>
                                          <p:spTgt spid="452"/>
                                        </p:tgtEl>
                                      </p:cBhvr>
                                    </p:animEffect>
                                    <p:set>
                                      <p:cBhvr>
                                        <p:cTn id="100" dur="1" fill="hold">
                                          <p:stCondLst>
                                            <p:cond delay="499"/>
                                          </p:stCondLst>
                                        </p:cTn>
                                        <p:tgtEl>
                                          <p:spTgt spid="452"/>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100"/>
                                        </p:tgtEl>
                                      </p:cBhvr>
                                    </p:animEffect>
                                    <p:set>
                                      <p:cBhvr>
                                        <p:cTn id="103" dur="1" fill="hold">
                                          <p:stCondLst>
                                            <p:cond delay="499"/>
                                          </p:stCondLst>
                                        </p:cTn>
                                        <p:tgtEl>
                                          <p:spTgt spid="100"/>
                                        </p:tgtEl>
                                        <p:attrNameLst>
                                          <p:attrName>style.visibility</p:attrName>
                                        </p:attrNameLst>
                                      </p:cBhvr>
                                      <p:to>
                                        <p:strVal val="hidden"/>
                                      </p:to>
                                    </p:set>
                                  </p:childTnLst>
                                </p:cTn>
                              </p:par>
                              <p:par>
                                <p:cTn id="104" presetID="10" presetClass="exit" presetSubtype="0" fill="hold" nodeType="withEffect">
                                  <p:stCondLst>
                                    <p:cond delay="0"/>
                                  </p:stCondLst>
                                  <p:childTnLst>
                                    <p:animEffect transition="out" filter="fade">
                                      <p:cBhvr>
                                        <p:cTn id="105" dur="500"/>
                                        <p:tgtEl>
                                          <p:spTgt spid="626"/>
                                        </p:tgtEl>
                                      </p:cBhvr>
                                    </p:animEffect>
                                    <p:set>
                                      <p:cBhvr>
                                        <p:cTn id="106" dur="1" fill="hold">
                                          <p:stCondLst>
                                            <p:cond delay="499"/>
                                          </p:stCondLst>
                                        </p:cTn>
                                        <p:tgtEl>
                                          <p:spTgt spid="626"/>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500"/>
                                        <p:tgtEl>
                                          <p:spTgt spid="98"/>
                                        </p:tgtEl>
                                      </p:cBhvr>
                                    </p:animEffect>
                                    <p:set>
                                      <p:cBhvr>
                                        <p:cTn id="109" dur="1" fill="hold">
                                          <p:stCondLst>
                                            <p:cond delay="499"/>
                                          </p:stCondLst>
                                        </p:cTn>
                                        <p:tgtEl>
                                          <p:spTgt spid="98"/>
                                        </p:tgtEl>
                                        <p:attrNameLst>
                                          <p:attrName>style.visibility</p:attrName>
                                        </p:attrNameLst>
                                      </p:cBhvr>
                                      <p:to>
                                        <p:strVal val="hidden"/>
                                      </p:to>
                                    </p:set>
                                  </p:childTnLst>
                                </p:cTn>
                              </p:par>
                              <p:par>
                                <p:cTn id="110" presetID="10" presetClass="exit" presetSubtype="0" fill="hold" nodeType="withEffect">
                                  <p:stCondLst>
                                    <p:cond delay="0"/>
                                  </p:stCondLst>
                                  <p:childTnLst>
                                    <p:animEffect transition="out" filter="fade">
                                      <p:cBhvr>
                                        <p:cTn id="111" dur="500"/>
                                        <p:tgtEl>
                                          <p:spTgt spid="713"/>
                                        </p:tgtEl>
                                      </p:cBhvr>
                                    </p:animEffect>
                                    <p:set>
                                      <p:cBhvr>
                                        <p:cTn id="112" dur="1" fill="hold">
                                          <p:stCondLst>
                                            <p:cond delay="499"/>
                                          </p:stCondLst>
                                        </p:cTn>
                                        <p:tgtEl>
                                          <p:spTgt spid="713"/>
                                        </p:tgtEl>
                                        <p:attrNameLst>
                                          <p:attrName>style.visibility</p:attrName>
                                        </p:attrNameLst>
                                      </p:cBhvr>
                                      <p:to>
                                        <p:strVal val="hidden"/>
                                      </p:to>
                                    </p:set>
                                  </p:childTnLst>
                                </p:cTn>
                              </p:par>
                            </p:childTnLst>
                          </p:cTn>
                        </p:par>
                        <p:par>
                          <p:cTn id="113" fill="hold">
                            <p:stCondLst>
                              <p:cond delay="500"/>
                            </p:stCondLst>
                            <p:childTnLst>
                              <p:par>
                                <p:cTn id="114" presetID="22" presetClass="entr" presetSubtype="1" fill="hold" grpId="0" nodeType="afterEffect">
                                  <p:stCondLst>
                                    <p:cond delay="0"/>
                                  </p:stCondLst>
                                  <p:childTnLst>
                                    <p:set>
                                      <p:cBhvr>
                                        <p:cTn id="115" dur="1" fill="hold">
                                          <p:stCondLst>
                                            <p:cond delay="0"/>
                                          </p:stCondLst>
                                        </p:cTn>
                                        <p:tgtEl>
                                          <p:spTgt spid="1061"/>
                                        </p:tgtEl>
                                        <p:attrNameLst>
                                          <p:attrName>style.visibility</p:attrName>
                                        </p:attrNameLst>
                                      </p:cBhvr>
                                      <p:to>
                                        <p:strVal val="visible"/>
                                      </p:to>
                                    </p:set>
                                    <p:animEffect transition="in" filter="wipe(up)">
                                      <p:cBhvr>
                                        <p:cTn id="116" dur="500"/>
                                        <p:tgtEl>
                                          <p:spTgt spid="1061"/>
                                        </p:tgtEl>
                                      </p:cBhvr>
                                    </p:animEffect>
                                  </p:childTnLst>
                                </p:cTn>
                              </p:par>
                            </p:childTnLst>
                          </p:cTn>
                        </p:par>
                        <p:par>
                          <p:cTn id="117" fill="hold">
                            <p:stCondLst>
                              <p:cond delay="1000"/>
                            </p:stCondLst>
                            <p:childTnLst>
                              <p:par>
                                <p:cTn id="118" presetID="22" presetClass="entr" presetSubtype="8" fill="hold" nodeType="afterEffect">
                                  <p:stCondLst>
                                    <p:cond delay="0"/>
                                  </p:stCondLst>
                                  <p:childTnLst>
                                    <p:set>
                                      <p:cBhvr>
                                        <p:cTn id="119" dur="1" fill="hold">
                                          <p:stCondLst>
                                            <p:cond delay="0"/>
                                          </p:stCondLst>
                                        </p:cTn>
                                        <p:tgtEl>
                                          <p:spTgt spid="1026"/>
                                        </p:tgtEl>
                                        <p:attrNameLst>
                                          <p:attrName>style.visibility</p:attrName>
                                        </p:attrNameLst>
                                      </p:cBhvr>
                                      <p:to>
                                        <p:strVal val="visible"/>
                                      </p:to>
                                    </p:set>
                                    <p:animEffect transition="in" filter="wipe(left)">
                                      <p:cBhvr>
                                        <p:cTn id="120" dur="500"/>
                                        <p:tgtEl>
                                          <p:spTgt spid="1026"/>
                                        </p:tgtEl>
                                      </p:cBhvr>
                                    </p:animEffect>
                                  </p:childTnLst>
                                </p:cTn>
                              </p:par>
                            </p:childTnLst>
                          </p:cTn>
                        </p:par>
                        <p:par>
                          <p:cTn id="121" fill="hold">
                            <p:stCondLst>
                              <p:cond delay="1500"/>
                            </p:stCondLst>
                            <p:childTnLst>
                              <p:par>
                                <p:cTn id="122" presetID="14" presetClass="entr" presetSubtype="10" fill="hold" grpId="0" nodeType="afterEffect">
                                  <p:stCondLst>
                                    <p:cond delay="0"/>
                                  </p:stCondLst>
                                  <p:childTnLst>
                                    <p:set>
                                      <p:cBhvr>
                                        <p:cTn id="123" dur="1" fill="hold">
                                          <p:stCondLst>
                                            <p:cond delay="0"/>
                                          </p:stCondLst>
                                        </p:cTn>
                                        <p:tgtEl>
                                          <p:spTgt spid="1062"/>
                                        </p:tgtEl>
                                        <p:attrNameLst>
                                          <p:attrName>style.visibility</p:attrName>
                                        </p:attrNameLst>
                                      </p:cBhvr>
                                      <p:to>
                                        <p:strVal val="visible"/>
                                      </p:to>
                                    </p:set>
                                    <p:animEffect transition="in" filter="randombar(horizontal)">
                                      <p:cBhvr>
                                        <p:cTn id="124" dur="500"/>
                                        <p:tgtEl>
                                          <p:spTgt spid="1062"/>
                                        </p:tgtEl>
                                      </p:cBhvr>
                                    </p:animEffect>
                                  </p:childTnLst>
                                </p:cTn>
                              </p:par>
                            </p:childTnLst>
                          </p:cTn>
                        </p:par>
                        <p:par>
                          <p:cTn id="125" fill="hold">
                            <p:stCondLst>
                              <p:cond delay="2000"/>
                            </p:stCondLst>
                            <p:childTnLst>
                              <p:par>
                                <p:cTn id="126" presetID="10" presetClass="entr" presetSubtype="0" fill="hold" nodeType="afterEffect">
                                  <p:stCondLst>
                                    <p:cond delay="0"/>
                                  </p:stCondLst>
                                  <p:childTnLst>
                                    <p:set>
                                      <p:cBhvr>
                                        <p:cTn id="127" dur="1" fill="hold">
                                          <p:stCondLst>
                                            <p:cond delay="0"/>
                                          </p:stCondLst>
                                        </p:cTn>
                                        <p:tgtEl>
                                          <p:spTgt spid="1067"/>
                                        </p:tgtEl>
                                        <p:attrNameLst>
                                          <p:attrName>style.visibility</p:attrName>
                                        </p:attrNameLst>
                                      </p:cBhvr>
                                      <p:to>
                                        <p:strVal val="visible"/>
                                      </p:to>
                                    </p:set>
                                    <p:animEffect transition="in" filter="fade">
                                      <p:cBhvr>
                                        <p:cTn id="128" dur="500"/>
                                        <p:tgtEl>
                                          <p:spTgt spid="1067"/>
                                        </p:tgtEl>
                                      </p:cBhvr>
                                    </p:animEffect>
                                  </p:childTnLst>
                                </p:cTn>
                              </p:par>
                              <p:par>
                                <p:cTn id="129" presetID="32" presetClass="emph" presetSubtype="0" repeatCount="indefinite" fill="hold" nodeType="withEffect">
                                  <p:stCondLst>
                                    <p:cond delay="0"/>
                                  </p:stCondLst>
                                  <p:childTnLst>
                                    <p:animRot by="120000">
                                      <p:cBhvr>
                                        <p:cTn id="130" dur="100" fill="hold">
                                          <p:stCondLst>
                                            <p:cond delay="0"/>
                                          </p:stCondLst>
                                        </p:cTn>
                                        <p:tgtEl>
                                          <p:spTgt spid="1067"/>
                                        </p:tgtEl>
                                        <p:attrNameLst>
                                          <p:attrName>r</p:attrName>
                                        </p:attrNameLst>
                                      </p:cBhvr>
                                    </p:animRot>
                                    <p:animRot by="-240000">
                                      <p:cBhvr>
                                        <p:cTn id="131" dur="200" fill="hold">
                                          <p:stCondLst>
                                            <p:cond delay="200"/>
                                          </p:stCondLst>
                                        </p:cTn>
                                        <p:tgtEl>
                                          <p:spTgt spid="1067"/>
                                        </p:tgtEl>
                                        <p:attrNameLst>
                                          <p:attrName>r</p:attrName>
                                        </p:attrNameLst>
                                      </p:cBhvr>
                                    </p:animRot>
                                    <p:animRot by="240000">
                                      <p:cBhvr>
                                        <p:cTn id="132" dur="200" fill="hold">
                                          <p:stCondLst>
                                            <p:cond delay="400"/>
                                          </p:stCondLst>
                                        </p:cTn>
                                        <p:tgtEl>
                                          <p:spTgt spid="1067"/>
                                        </p:tgtEl>
                                        <p:attrNameLst>
                                          <p:attrName>r</p:attrName>
                                        </p:attrNameLst>
                                      </p:cBhvr>
                                    </p:animRot>
                                    <p:animRot by="-240000">
                                      <p:cBhvr>
                                        <p:cTn id="133" dur="200" fill="hold">
                                          <p:stCondLst>
                                            <p:cond delay="600"/>
                                          </p:stCondLst>
                                        </p:cTn>
                                        <p:tgtEl>
                                          <p:spTgt spid="1067"/>
                                        </p:tgtEl>
                                        <p:attrNameLst>
                                          <p:attrName>r</p:attrName>
                                        </p:attrNameLst>
                                      </p:cBhvr>
                                    </p:animRot>
                                    <p:animRot by="120000">
                                      <p:cBhvr>
                                        <p:cTn id="134" dur="200" fill="hold">
                                          <p:stCondLst>
                                            <p:cond delay="800"/>
                                          </p:stCondLst>
                                        </p:cTn>
                                        <p:tgtEl>
                                          <p:spTgt spid="106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8" grpId="1"/>
      <p:bldP spid="99" grpId="0"/>
      <p:bldP spid="99" grpId="1"/>
      <p:bldP spid="100" grpId="0"/>
      <p:bldP spid="100" grpId="1"/>
      <p:bldP spid="1065" grpId="0"/>
      <p:bldP spid="1065" grpId="1"/>
      <p:bldP spid="1065" grpId="2"/>
      <p:bldP spid="1061" grpId="0" animBg="1"/>
      <p:bldP spid="106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grpSp>
        <p:nvGrpSpPr>
          <p:cNvPr id="1933" name="Google Shape;1933;p41"/>
          <p:cNvGrpSpPr/>
          <p:nvPr/>
        </p:nvGrpSpPr>
        <p:grpSpPr>
          <a:xfrm>
            <a:off x="1445291" y="1164612"/>
            <a:ext cx="6253425" cy="2814287"/>
            <a:chOff x="1453903" y="1165075"/>
            <a:chExt cx="6253425" cy="2814287"/>
          </a:xfrm>
        </p:grpSpPr>
        <p:sp>
          <p:nvSpPr>
            <p:cNvPr id="193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6" name="Google Shape;1936;p41"/>
          <p:cNvSpPr txBox="1">
            <a:spLocks noGrp="1"/>
          </p:cNvSpPr>
          <p:nvPr>
            <p:ph type="ctrTitle"/>
          </p:nvPr>
        </p:nvSpPr>
        <p:spPr>
          <a:xfrm>
            <a:off x="1949100" y="1885950"/>
            <a:ext cx="5245800" cy="124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err="1" smtClean="0">
                <a:solidFill>
                  <a:srgbClr val="FF0000"/>
                </a:solidFill>
              </a:rPr>
              <a:t>I.Tri</a:t>
            </a:r>
            <a:r>
              <a:rPr lang="en-US" dirty="0" smtClean="0">
                <a:solidFill>
                  <a:srgbClr val="FF0000"/>
                </a:solidFill>
              </a:rPr>
              <a:t> </a:t>
            </a:r>
            <a:r>
              <a:rPr lang="en-US" dirty="0" err="1">
                <a:solidFill>
                  <a:srgbClr val="FF0000"/>
                </a:solidFill>
              </a:rPr>
              <a:t>thức</a:t>
            </a:r>
            <a:r>
              <a:rPr lang="en-US" dirty="0">
                <a:solidFill>
                  <a:srgbClr val="FF0000"/>
                </a:solidFill>
              </a:rPr>
              <a:t/>
            </a:r>
            <a:br>
              <a:rPr lang="en-US" dirty="0">
                <a:solidFill>
                  <a:srgbClr val="FF0000"/>
                </a:solidFill>
              </a:rPr>
            </a:br>
            <a:r>
              <a:rPr lang="en-US" dirty="0" err="1">
                <a:solidFill>
                  <a:srgbClr val="FF0000"/>
                </a:solidFill>
              </a:rPr>
              <a:t>Tiếng</a:t>
            </a:r>
            <a:r>
              <a:rPr lang="en-US" dirty="0">
                <a:solidFill>
                  <a:srgbClr val="FF0000"/>
                </a:solidFill>
              </a:rPr>
              <a:t> </a:t>
            </a:r>
            <a:r>
              <a:rPr lang="en-US" dirty="0" err="1">
                <a:solidFill>
                  <a:srgbClr val="FF0000"/>
                </a:solidFill>
              </a:rPr>
              <a:t>Việt</a:t>
            </a:r>
            <a:endParaRPr dirty="0">
              <a:solidFill>
                <a:srgbClr val="FF0000"/>
              </a:solidFill>
            </a:endParaRPr>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4" fill="hold" grpId="0" nodeType="withEffect">
                                  <p:stCondLst>
                                    <p:cond delay="0"/>
                                  </p:stCondLst>
                                  <p:childTnLst>
                                    <p:set>
                                      <p:cBhvr>
                                        <p:cTn id="6" dur="1" fill="hold">
                                          <p:stCondLst>
                                            <p:cond delay="0"/>
                                          </p:stCondLst>
                                        </p:cTn>
                                        <p:tgtEl>
                                          <p:spTgt spid="1936"/>
                                        </p:tgtEl>
                                        <p:attrNameLst>
                                          <p:attrName>style.visibility</p:attrName>
                                        </p:attrNameLst>
                                      </p:cBhvr>
                                      <p:to>
                                        <p:strVal val="visible"/>
                                      </p:to>
                                    </p:set>
                                    <p:animEffect transition="in" filter="wheel(4)">
                                      <p:cBhvr>
                                        <p:cTn id="7" dur="2000"/>
                                        <p:tgtEl>
                                          <p:spTgt spid="19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89"/>
        <p:cNvGrpSpPr/>
        <p:nvPr/>
      </p:nvGrpSpPr>
      <p:grpSpPr>
        <a:xfrm>
          <a:off x="0" y="0"/>
          <a:ext cx="0" cy="0"/>
          <a:chOff x="0" y="0"/>
          <a:chExt cx="0" cy="0"/>
        </a:xfrm>
      </p:grpSpPr>
      <p:sp>
        <p:nvSpPr>
          <p:cNvPr id="2697" name="Google Shape;2697;p70"/>
          <p:cNvSpPr txBox="1">
            <a:spLocks noGrp="1"/>
          </p:cNvSpPr>
          <p:nvPr>
            <p:ph type="title" idx="4294967295"/>
          </p:nvPr>
        </p:nvSpPr>
        <p:spPr>
          <a:xfrm>
            <a:off x="-37652" y="10012"/>
            <a:ext cx="3581400" cy="40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smtClean="0">
                <a:solidFill>
                  <a:srgbClr val="FF0000"/>
                </a:solidFill>
                <a:latin typeface="Times New Roman" panose="02020603050405020304" pitchFamily="18" charset="0"/>
                <a:cs typeface="Times New Roman" panose="02020603050405020304" pitchFamily="18" charset="0"/>
              </a:rPr>
              <a:t>TRẠNG </a:t>
            </a:r>
            <a:r>
              <a:rPr lang="en-US" sz="3200" dirty="0">
                <a:solidFill>
                  <a:srgbClr val="FF0000"/>
                </a:solidFill>
                <a:latin typeface="Times New Roman" panose="02020603050405020304" pitchFamily="18" charset="0"/>
                <a:cs typeface="Times New Roman" panose="02020603050405020304" pitchFamily="18" charset="0"/>
              </a:rPr>
              <a:t>NGỮ</a:t>
            </a:r>
            <a:endParaRPr sz="3200" dirty="0">
              <a:solidFill>
                <a:srgbClr val="FF0000"/>
              </a:solidFill>
              <a:latin typeface="Times New Roman" panose="02020603050405020304" pitchFamily="18" charset="0"/>
              <a:cs typeface="Times New Roman" panose="02020603050405020304" pitchFamily="18" charset="0"/>
            </a:endParaRPr>
          </a:p>
        </p:txBody>
      </p:sp>
      <p:sp>
        <p:nvSpPr>
          <p:cNvPr id="2700" name="Google Shape;2700;p70"/>
          <p:cNvSpPr txBox="1">
            <a:spLocks noGrp="1"/>
          </p:cNvSpPr>
          <p:nvPr>
            <p:ph type="subTitle" idx="4294967295"/>
          </p:nvPr>
        </p:nvSpPr>
        <p:spPr>
          <a:xfrm>
            <a:off x="152400" y="550958"/>
            <a:ext cx="2819400" cy="32702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dirty="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rPr>
              <a:t>1</a:t>
            </a:r>
            <a:r>
              <a:rPr lang="en-US" sz="3200" b="1" dirty="0" smtClean="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rPr>
              <a:t>. </a:t>
            </a:r>
            <a:r>
              <a:rPr lang="en-US" sz="3200" b="1" dirty="0" smtClean="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rPr>
              <a:t>ĐẶC </a:t>
            </a:r>
            <a:r>
              <a:rPr lang="en-US" sz="3200" b="1" dirty="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rPr>
              <a:t>ĐIỂM</a:t>
            </a:r>
            <a:endParaRPr sz="3200" b="1" dirty="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endParaRPr>
          </a:p>
        </p:txBody>
      </p:sp>
      <p:sp>
        <p:nvSpPr>
          <p:cNvPr id="2702" name="Google Shape;2702;p70"/>
          <p:cNvSpPr txBox="1">
            <a:spLocks noGrp="1"/>
          </p:cNvSpPr>
          <p:nvPr>
            <p:ph type="body" idx="4294967295"/>
          </p:nvPr>
        </p:nvSpPr>
        <p:spPr>
          <a:xfrm>
            <a:off x="-75304" y="845486"/>
            <a:ext cx="9219304" cy="2295525"/>
          </a:xfrm>
          <a:prstGeom prst="rect">
            <a:avLst/>
          </a:prstGeom>
        </p:spPr>
        <p:txBody>
          <a:bodyPr spcFirstLastPara="1" wrap="square" lIns="91425" tIns="91425" rIns="91425" bIns="91425" anchor="t" anchorCtr="0">
            <a:noAutofit/>
          </a:bodyPr>
          <a:lstStyle/>
          <a:p>
            <a:pPr marL="139700" lvl="0" indent="0" algn="l" rtl="0">
              <a:spcBef>
                <a:spcPts val="1000"/>
              </a:spcBef>
              <a:spcAft>
                <a:spcPts val="0"/>
              </a:spcAft>
              <a:buSzPts val="1400"/>
              <a:buNone/>
            </a:pPr>
            <a:r>
              <a:rPr lang="en-US" sz="3200" b="1" dirty="0" smtClean="0">
                <a:solidFill>
                  <a:srgbClr val="FF0000"/>
                </a:solidFill>
                <a:latin typeface="Times New Roman" panose="02020603050405020304" pitchFamily="18" charset="0"/>
                <a:cs typeface="Times New Roman" panose="02020603050405020304" pitchFamily="18" charset="0"/>
              </a:rPr>
              <a:t>- Ý </a:t>
            </a:r>
            <a:r>
              <a:rPr lang="en-US" sz="3200" b="1" dirty="0" err="1">
                <a:solidFill>
                  <a:srgbClr val="FF0000"/>
                </a:solidFill>
                <a:latin typeface="Times New Roman" panose="02020603050405020304" pitchFamily="18" charset="0"/>
                <a:cs typeface="Times New Roman" panose="02020603050405020304" pitchFamily="18" charset="0"/>
              </a:rPr>
              <a:t>nghĩa</a:t>
            </a:r>
            <a:r>
              <a:rPr lang="en-US" sz="3200" b="1" dirty="0">
                <a:solidFill>
                  <a:srgbClr val="FF0000"/>
                </a:solidFill>
                <a:latin typeface="Times New Roman" panose="02020603050405020304" pitchFamily="18" charset="0"/>
                <a:cs typeface="Times New Roman" panose="02020603050405020304" pitchFamily="18" charset="0"/>
              </a:rPr>
              <a:t>:</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Trạng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ngữ</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là</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thành</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phần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phụ</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được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thêm</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vào</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để</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xác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định</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thời</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gian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nơi</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chốn</a:t>
            </a:r>
            <a:r>
              <a:rPr lang="en-US" sz="3200" dirty="0">
                <a:solidFill>
                  <a:srgbClr val="FF0000"/>
                </a:solidFill>
                <a:latin typeface="Times New Roman" panose="02020603050405020304" pitchFamily="18" charset="0"/>
                <a:cs typeface="Times New Roman" panose="02020603050405020304" pitchFamily="18" charset="0"/>
              </a:rPr>
              <a:t>, … </a:t>
            </a:r>
            <a:r>
              <a:rPr lang="en-US" sz="3200" dirty="0" err="1">
                <a:solidFill>
                  <a:srgbClr val="FF0000"/>
                </a:solidFill>
                <a:latin typeface="Times New Roman" panose="02020603050405020304" pitchFamily="18" charset="0"/>
                <a:cs typeface="Times New Roman" panose="02020603050405020304" pitchFamily="18" charset="0"/>
              </a:rPr>
              <a:t>của</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sự</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việc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nêu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trong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a:t>
            </a:r>
          </a:p>
          <a:p>
            <a:pPr marL="139700" lvl="0" indent="0" algn="l" rtl="0">
              <a:spcBef>
                <a:spcPts val="1000"/>
              </a:spcBef>
              <a:spcAft>
                <a:spcPts val="0"/>
              </a:spcAft>
              <a:buSzPts val="1400"/>
              <a:buNone/>
            </a:pPr>
            <a:r>
              <a:rPr lang="en-US" sz="3200" b="1" dirty="0" smtClean="0">
                <a:solidFill>
                  <a:srgbClr val="FF0000"/>
                </a:solidFill>
                <a:latin typeface="Times New Roman" panose="02020603050405020304" pitchFamily="18" charset="0"/>
                <a:cs typeface="Times New Roman" panose="02020603050405020304" pitchFamily="18" charset="0"/>
              </a:rPr>
              <a:t>- </a:t>
            </a:r>
            <a:r>
              <a:rPr lang="en-US" sz="3200" b="1" dirty="0" err="1" smtClean="0">
                <a:solidFill>
                  <a:srgbClr val="FF0000"/>
                </a:solidFill>
                <a:latin typeface="Times New Roman" panose="02020603050405020304" pitchFamily="18" charset="0"/>
                <a:cs typeface="Times New Roman" panose="02020603050405020304" pitchFamily="18" charset="0"/>
              </a:rPr>
              <a:t>Hình</a:t>
            </a:r>
            <a:r>
              <a:rPr lang="en-US" sz="3200" b="1" dirty="0" smtClean="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thức</a:t>
            </a:r>
            <a:r>
              <a:rPr lang="en-US" sz="3200" b="1" dirty="0">
                <a:solidFill>
                  <a:srgbClr val="FF0000"/>
                </a:solidFill>
                <a:latin typeface="Times New Roman" panose="02020603050405020304" pitchFamily="18" charset="0"/>
                <a:cs typeface="Times New Roman" panose="02020603050405020304" pitchFamily="18" charset="0"/>
              </a:rPr>
              <a:t>:</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Trạng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ngữ</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có</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thể</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đứng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đầu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cuối</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hoặc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đứng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giữa</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Giữa</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trạng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ngữ</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với</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thành</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phần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chính</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thường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có</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quãng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nghỉ</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khi</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nói</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hoặc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dấu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phẩy</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khi</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viết</a:t>
            </a:r>
            <a:r>
              <a:rPr lang="en-US" sz="3200" dirty="0">
                <a:solidFill>
                  <a:srgbClr val="FF0000"/>
                </a:solidFill>
                <a:latin typeface="Times New Roman" panose="02020603050405020304" pitchFamily="18" charset="0"/>
                <a:cs typeface="Times New Roman" panose="02020603050405020304" pitchFamily="18" charset="0"/>
              </a:rPr>
              <a:t>.</a:t>
            </a:r>
          </a:p>
          <a:p>
            <a:pPr marL="457200" lvl="0" indent="-317500" algn="l" rtl="0">
              <a:spcBef>
                <a:spcPts val="1000"/>
              </a:spcBef>
              <a:spcAft>
                <a:spcPts val="0"/>
              </a:spcAft>
              <a:buSzPts val="1400"/>
              <a:buChar char="●"/>
            </a:pPr>
            <a:endParaRPr sz="1500" dirty="0">
              <a:solidFill>
                <a:schemeClr val="tx2">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9518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697"/>
                                        </p:tgtEl>
                                        <p:attrNameLst>
                                          <p:attrName>style.visibility</p:attrName>
                                        </p:attrNameLst>
                                      </p:cBhvr>
                                      <p:to>
                                        <p:strVal val="visible"/>
                                      </p:to>
                                    </p:set>
                                    <p:animEffect transition="in" filter="wheel(1)">
                                      <p:cBhvr>
                                        <p:cTn id="7" dur="2000"/>
                                        <p:tgtEl>
                                          <p:spTgt spid="2697"/>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700">
                                            <p:txEl>
                                              <p:pRg st="0" end="0"/>
                                            </p:txEl>
                                          </p:spTgt>
                                        </p:tgtEl>
                                        <p:attrNameLst>
                                          <p:attrName>style.visibility</p:attrName>
                                        </p:attrNameLst>
                                      </p:cBhvr>
                                      <p:to>
                                        <p:strVal val="visible"/>
                                      </p:to>
                                    </p:set>
                                    <p:animEffect transition="in" filter="circle(in)">
                                      <p:cBhvr>
                                        <p:cTn id="10" dur="2000"/>
                                        <p:tgtEl>
                                          <p:spTgt spid="270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2702">
                                            <p:txEl>
                                              <p:pRg st="0" end="0"/>
                                            </p:txEl>
                                          </p:spTgt>
                                        </p:tgtEl>
                                        <p:attrNameLst>
                                          <p:attrName>style.visibility</p:attrName>
                                        </p:attrNameLst>
                                      </p:cBhvr>
                                      <p:to>
                                        <p:strVal val="visible"/>
                                      </p:to>
                                    </p:set>
                                    <p:animEffect transition="in" filter="fade">
                                      <p:cBhvr>
                                        <p:cTn id="15" dur="1000"/>
                                        <p:tgtEl>
                                          <p:spTgt spid="2702">
                                            <p:txEl>
                                              <p:pRg st="0" end="0"/>
                                            </p:txEl>
                                          </p:spTgt>
                                        </p:tgtEl>
                                      </p:cBhvr>
                                    </p:animEffect>
                                    <p:anim calcmode="lin" valueType="num">
                                      <p:cBhvr>
                                        <p:cTn id="16" dur="1000" fill="hold"/>
                                        <p:tgtEl>
                                          <p:spTgt spid="2702">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70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2702">
                                            <p:txEl>
                                              <p:pRg st="1" end="1"/>
                                            </p:txEl>
                                          </p:spTgt>
                                        </p:tgtEl>
                                        <p:attrNameLst>
                                          <p:attrName>style.visibility</p:attrName>
                                        </p:attrNameLst>
                                      </p:cBhvr>
                                      <p:to>
                                        <p:strVal val="visible"/>
                                      </p:to>
                                    </p:set>
                                    <p:animEffect transition="in" filter="fade">
                                      <p:cBhvr>
                                        <p:cTn id="22" dur="1000"/>
                                        <p:tgtEl>
                                          <p:spTgt spid="2702">
                                            <p:txEl>
                                              <p:pRg st="1" end="1"/>
                                            </p:txEl>
                                          </p:spTgt>
                                        </p:tgtEl>
                                      </p:cBhvr>
                                    </p:animEffect>
                                    <p:anim calcmode="lin" valueType="num">
                                      <p:cBhvr>
                                        <p:cTn id="23" dur="1000" fill="hold"/>
                                        <p:tgtEl>
                                          <p:spTgt spid="2702">
                                            <p:txEl>
                                              <p:pRg st="1" end="1"/>
                                            </p:txEl>
                                          </p:spTgt>
                                        </p:tgtEl>
                                        <p:attrNameLst>
                                          <p:attrName>ppt_x</p:attrName>
                                        </p:attrNameLst>
                                      </p:cBhvr>
                                      <p:tavLst>
                                        <p:tav tm="0">
                                          <p:val>
                                            <p:strVal val="#ppt_x"/>
                                          </p:val>
                                        </p:tav>
                                        <p:tav tm="100000">
                                          <p:val>
                                            <p:strVal val="#ppt_x"/>
                                          </p:val>
                                        </p:tav>
                                      </p:tavLst>
                                    </p:anim>
                                    <p:anim calcmode="lin" valueType="num">
                                      <p:cBhvr>
                                        <p:cTn id="24" dur="1000" fill="hold"/>
                                        <p:tgtEl>
                                          <p:spTgt spid="270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7" grpId="0"/>
      <p:bldP spid="2700" grpId="0" build="p"/>
      <p:bldP spid="2702"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89"/>
        <p:cNvGrpSpPr/>
        <p:nvPr/>
      </p:nvGrpSpPr>
      <p:grpSpPr>
        <a:xfrm>
          <a:off x="0" y="0"/>
          <a:ext cx="0" cy="0"/>
          <a:chOff x="0" y="0"/>
          <a:chExt cx="0" cy="0"/>
        </a:xfrm>
      </p:grpSpPr>
      <p:sp>
        <p:nvSpPr>
          <p:cNvPr id="2697" name="Google Shape;2697;p70"/>
          <p:cNvSpPr txBox="1">
            <a:spLocks noGrp="1"/>
          </p:cNvSpPr>
          <p:nvPr>
            <p:ph type="title" idx="4294967295"/>
          </p:nvPr>
        </p:nvSpPr>
        <p:spPr>
          <a:xfrm>
            <a:off x="76200" y="7844"/>
            <a:ext cx="3200400" cy="40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smtClean="0">
                <a:solidFill>
                  <a:srgbClr val="FF0000"/>
                </a:solidFill>
                <a:latin typeface="Times New Roman" panose="02020603050405020304" pitchFamily="18" charset="0"/>
                <a:cs typeface="Times New Roman" panose="02020603050405020304" pitchFamily="18" charset="0"/>
              </a:rPr>
              <a:t>1. TRẠNG </a:t>
            </a:r>
            <a:r>
              <a:rPr lang="en-US" sz="3200" dirty="0">
                <a:solidFill>
                  <a:srgbClr val="FF0000"/>
                </a:solidFill>
                <a:latin typeface="Times New Roman" panose="02020603050405020304" pitchFamily="18" charset="0"/>
                <a:cs typeface="Times New Roman" panose="02020603050405020304" pitchFamily="18" charset="0"/>
              </a:rPr>
              <a:t>NGỮ</a:t>
            </a:r>
            <a:endParaRPr sz="3200" dirty="0">
              <a:solidFill>
                <a:srgbClr val="FF0000"/>
              </a:solidFill>
              <a:latin typeface="Times New Roman" panose="02020603050405020304" pitchFamily="18" charset="0"/>
              <a:cs typeface="Times New Roman" panose="02020603050405020304" pitchFamily="18" charset="0"/>
            </a:endParaRPr>
          </a:p>
        </p:txBody>
      </p:sp>
      <p:sp>
        <p:nvSpPr>
          <p:cNvPr id="2700" name="Google Shape;2700;p70"/>
          <p:cNvSpPr txBox="1">
            <a:spLocks noGrp="1"/>
          </p:cNvSpPr>
          <p:nvPr>
            <p:ph type="subTitle" idx="4294967295"/>
          </p:nvPr>
        </p:nvSpPr>
        <p:spPr>
          <a:xfrm>
            <a:off x="140036" y="569166"/>
            <a:ext cx="2755564" cy="32702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dirty="0" smtClean="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rPr>
              <a:t>1. ĐẶC </a:t>
            </a:r>
            <a:r>
              <a:rPr lang="en-US" sz="3200" b="1" dirty="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rPr>
              <a:t>ĐIỂM</a:t>
            </a:r>
            <a:endParaRPr sz="3200" b="1" dirty="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endParaRPr>
          </a:p>
        </p:txBody>
      </p:sp>
      <p:sp>
        <p:nvSpPr>
          <p:cNvPr id="2701" name="Google Shape;2701;p70"/>
          <p:cNvSpPr txBox="1">
            <a:spLocks noGrp="1"/>
          </p:cNvSpPr>
          <p:nvPr>
            <p:ph type="subTitle" idx="4294967295"/>
          </p:nvPr>
        </p:nvSpPr>
        <p:spPr>
          <a:xfrm>
            <a:off x="30480" y="1087644"/>
            <a:ext cx="3455988" cy="32702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dirty="0" smtClean="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rPr>
              <a:t>2. CHỨC </a:t>
            </a:r>
            <a:r>
              <a:rPr lang="en-US" sz="3200" b="1" dirty="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rPr>
              <a:t>NĂNG</a:t>
            </a:r>
            <a:endParaRPr sz="3200" b="1" dirty="0">
              <a:solidFill>
                <a:srgbClr val="FF0000"/>
              </a:solidFill>
              <a:effectLst>
                <a:outerShdw blurRad="38100" dist="38100" dir="2700000" algn="tl">
                  <a:srgbClr val="000000">
                    <a:alpha val="43137"/>
                  </a:srgbClr>
                </a:outerShdw>
              </a:effectLst>
              <a:latin typeface="Times New Roman" panose="02020603050405020304" pitchFamily="18" charset="0"/>
              <a:ea typeface="Aachen" panose="02020500000000000000" pitchFamily="18" charset="0"/>
              <a:cs typeface="Times New Roman" panose="02020603050405020304" pitchFamily="18" charset="0"/>
            </a:endParaRPr>
          </a:p>
        </p:txBody>
      </p:sp>
      <p:sp>
        <p:nvSpPr>
          <p:cNvPr id="2703" name="Google Shape;2703;p70"/>
          <p:cNvSpPr txBox="1">
            <a:spLocks noGrp="1"/>
          </p:cNvSpPr>
          <p:nvPr>
            <p:ph type="body" idx="4294967295"/>
          </p:nvPr>
        </p:nvSpPr>
        <p:spPr>
          <a:xfrm>
            <a:off x="76200" y="1414669"/>
            <a:ext cx="8991600" cy="2116138"/>
          </a:xfrm>
          <a:prstGeom prst="rect">
            <a:avLst/>
          </a:prstGeom>
        </p:spPr>
        <p:txBody>
          <a:bodyPr spcFirstLastPara="1" wrap="square" lIns="91425" tIns="91425" rIns="91425" bIns="91425" anchor="t" anchorCtr="0">
            <a:noAutofit/>
          </a:bodyPr>
          <a:lstStyle/>
          <a:p>
            <a:pPr marL="139700" lvl="0" indent="0" algn="l" rtl="0">
              <a:spcBef>
                <a:spcPts val="1200"/>
              </a:spcBef>
              <a:spcAft>
                <a:spcPts val="1200"/>
              </a:spcAft>
              <a:buSzPts val="1400"/>
              <a:buNone/>
            </a:pPr>
            <a:r>
              <a:rPr lang="en-US" sz="3200" dirty="0" err="1">
                <a:solidFill>
                  <a:srgbClr val="FF0000"/>
                </a:solidFill>
                <a:latin typeface="Times New Roman" panose="02020603050405020304" pitchFamily="18" charset="0"/>
                <a:cs typeface="Times New Roman" panose="02020603050405020304" pitchFamily="18" charset="0"/>
              </a:rPr>
              <a:t>Xác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định</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hoàn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cảnh</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điều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kiện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diễn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ra</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sự</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việc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nêu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trong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góp</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phần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làm</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cho</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nội</a:t>
            </a:r>
            <a:r>
              <a:rPr lang="en-US" sz="3200" dirty="0">
                <a:solidFill>
                  <a:srgbClr val="FF0000"/>
                </a:solidFill>
                <a:latin typeface="Times New Roman" panose="02020603050405020304" pitchFamily="18" charset="0"/>
                <a:cs typeface="Times New Roman" panose="02020603050405020304" pitchFamily="18" charset="0"/>
              </a:rPr>
              <a:t> dung </a:t>
            </a:r>
            <a:r>
              <a:rPr lang="en-US" sz="3200" dirty="0" err="1">
                <a:solidFill>
                  <a:srgbClr val="FF0000"/>
                </a:solidFill>
                <a:latin typeface="Times New Roman" panose="02020603050405020304" pitchFamily="18" charset="0"/>
                <a:cs typeface="Times New Roman" panose="02020603050405020304" pitchFamily="18" charset="0"/>
              </a:rPr>
              <a:t>của</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được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đầy</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đủ</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chính</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xác</a:t>
            </a:r>
            <a:r>
              <a:rPr lang="en-US" sz="3200" dirty="0">
                <a:solidFill>
                  <a:srgbClr val="FF0000"/>
                </a:solidFill>
                <a:latin typeface="Times New Roman" panose="02020603050405020304" pitchFamily="18" charset="0"/>
                <a:cs typeface="Times New Roman" panose="02020603050405020304" pitchFamily="18" charset="0"/>
              </a:rPr>
              <a:t>.</a:t>
            </a:r>
          </a:p>
          <a:p>
            <a:pPr marL="139700" lvl="0" indent="0" algn="l" rtl="0">
              <a:spcBef>
                <a:spcPts val="1200"/>
              </a:spcBef>
              <a:spcAft>
                <a:spcPts val="1200"/>
              </a:spcAft>
              <a:buSzPts val="1400"/>
              <a:buNone/>
            </a:pPr>
            <a:r>
              <a:rPr lang="en-US" sz="3200" dirty="0" err="1">
                <a:solidFill>
                  <a:srgbClr val="FF0000"/>
                </a:solidFill>
                <a:latin typeface="Times New Roman" panose="02020603050405020304" pitchFamily="18" charset="0"/>
                <a:cs typeface="Times New Roman" panose="02020603050405020304" pitchFamily="18" charset="0"/>
              </a:rPr>
              <a:t>Liên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kết</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các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câu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các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đoạn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với</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nhau</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góp</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phần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làm</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cho</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đoạn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văn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bài</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văn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được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mạch</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lạc</a:t>
            </a:r>
            <a:r>
              <a:rPr lang="en-US" sz="3200" dirty="0">
                <a:solidFill>
                  <a:srgbClr val="FF0000"/>
                </a:solidFill>
                <a:latin typeface="Times New Roman" panose="02020603050405020304" pitchFamily="18" charset="0"/>
                <a:cs typeface="Times New Roman" panose="02020603050405020304" pitchFamily="18" charset="0"/>
              </a:rPr>
              <a:t>.</a:t>
            </a:r>
          </a:p>
          <a:p>
            <a:pPr lvl="0" algn="l" rtl="0">
              <a:spcBef>
                <a:spcPts val="1200"/>
              </a:spcBef>
              <a:spcAft>
                <a:spcPts val="1200"/>
              </a:spcAft>
              <a:buSzPts val="1400"/>
              <a:buFont typeface="Wingdings" panose="05000000000000000000" pitchFamily="2" charset="2"/>
              <a:buChar char="q"/>
            </a:pPr>
            <a:endParaRPr sz="1600" dirty="0">
              <a:solidFill>
                <a:schemeClr val="tx2">
                  <a:lumMod val="75000"/>
                </a:schemeClr>
              </a:solidFill>
            </a:endParaRPr>
          </a:p>
        </p:txBody>
      </p:sp>
    </p:spTree>
    <p:extLst>
      <p:ext uri="{BB962C8B-B14F-4D97-AF65-F5344CB8AC3E}">
        <p14:creationId xmlns:p14="http://schemas.microsoft.com/office/powerpoint/2010/main" val="7307921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2701">
                                            <p:txEl>
                                              <p:pRg st="0" end="0"/>
                                            </p:txEl>
                                          </p:spTgt>
                                        </p:tgtEl>
                                        <p:attrNameLst>
                                          <p:attrName>style.visibility</p:attrName>
                                        </p:attrNameLst>
                                      </p:cBhvr>
                                      <p:to>
                                        <p:strVal val="visible"/>
                                      </p:to>
                                    </p:set>
                                    <p:animEffect transition="in" filter="circle(in)">
                                      <p:cBhvr>
                                        <p:cTn id="7" dur="2000"/>
                                        <p:tgtEl>
                                          <p:spTgt spid="270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703">
                                            <p:txEl>
                                              <p:pRg st="0" end="0"/>
                                            </p:txEl>
                                          </p:spTgt>
                                        </p:tgtEl>
                                        <p:attrNameLst>
                                          <p:attrName>style.visibility</p:attrName>
                                        </p:attrNameLst>
                                      </p:cBhvr>
                                      <p:to>
                                        <p:strVal val="visible"/>
                                      </p:to>
                                    </p:set>
                                    <p:animEffect transition="in" filter="fade">
                                      <p:cBhvr>
                                        <p:cTn id="12" dur="1000"/>
                                        <p:tgtEl>
                                          <p:spTgt spid="2703">
                                            <p:txEl>
                                              <p:pRg st="0" end="0"/>
                                            </p:txEl>
                                          </p:spTgt>
                                        </p:tgtEl>
                                      </p:cBhvr>
                                    </p:animEffect>
                                    <p:anim calcmode="lin" valueType="num">
                                      <p:cBhvr>
                                        <p:cTn id="13" dur="1000" fill="hold"/>
                                        <p:tgtEl>
                                          <p:spTgt spid="2703">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270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2703">
                                            <p:txEl>
                                              <p:pRg st="1" end="1"/>
                                            </p:txEl>
                                          </p:spTgt>
                                        </p:tgtEl>
                                        <p:attrNameLst>
                                          <p:attrName>style.visibility</p:attrName>
                                        </p:attrNameLst>
                                      </p:cBhvr>
                                      <p:to>
                                        <p:strVal val="visible"/>
                                      </p:to>
                                    </p:set>
                                    <p:animEffect transition="in" filter="fade">
                                      <p:cBhvr>
                                        <p:cTn id="19" dur="1000"/>
                                        <p:tgtEl>
                                          <p:spTgt spid="2703">
                                            <p:txEl>
                                              <p:pRg st="1" end="1"/>
                                            </p:txEl>
                                          </p:spTgt>
                                        </p:tgtEl>
                                      </p:cBhvr>
                                    </p:animEffect>
                                    <p:anim calcmode="lin" valueType="num">
                                      <p:cBhvr>
                                        <p:cTn id="20" dur="1000" fill="hold"/>
                                        <p:tgtEl>
                                          <p:spTgt spid="2703">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2703">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1" grpId="0" build="p"/>
      <p:bldP spid="2703" grpId="0" build="p"/>
    </p:bldLst>
  </p:timing>
</p:sld>
</file>

<file path=ppt/theme/theme1.xml><?xml version="1.0" encoding="utf-8"?>
<a:theme xmlns:a="http://schemas.openxmlformats.org/drawingml/2006/main" name="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GradientVTI">
  <a:themeElements>
    <a:clrScheme name="Gradient">
      <a:dk1>
        <a:sysClr val="windowText" lastClr="000000"/>
      </a:dk1>
      <a:lt1>
        <a:sysClr val="window" lastClr="FFFFFF"/>
      </a:lt1>
      <a:dk2>
        <a:srgbClr val="10013F"/>
      </a:dk2>
      <a:lt2>
        <a:srgbClr val="F2F0FF"/>
      </a:lt2>
      <a:accent1>
        <a:srgbClr val="814DFF"/>
      </a:accent1>
      <a:accent2>
        <a:srgbClr val="243FFF"/>
      </a:accent2>
      <a:accent3>
        <a:srgbClr val="FF83B6"/>
      </a:accent3>
      <a:accent4>
        <a:srgbClr val="FF9022"/>
      </a:accent4>
      <a:accent5>
        <a:srgbClr val="FF1F85"/>
      </a:accent5>
      <a:accent6>
        <a:srgbClr val="1A98FF"/>
      </a:accent6>
      <a:hlink>
        <a:srgbClr val="0563C1"/>
      </a:hlink>
      <a:folHlink>
        <a:srgbClr val="954F72"/>
      </a:folHlink>
    </a:clrScheme>
    <a:fontScheme name="Univers">
      <a:majorFont>
        <a:latin typeface="Univers"/>
        <a:ea typeface=""/>
        <a:cs typeface=""/>
      </a:majorFont>
      <a:minorFont>
        <a:latin typeface="Univer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radientVTI" id="{605F9078-86F9-4258-A3E1-F8EFF02AE8CC}" vid="{4848699B-BB01-41E3-9EC4-3D97DFE5292B}"/>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1740</TotalTime>
  <Words>1382</Words>
  <Application>Microsoft Office PowerPoint</Application>
  <PresentationFormat>On-screen Show (16:9)</PresentationFormat>
  <Paragraphs>147</Paragraphs>
  <Slides>28</Slides>
  <Notes>18</Notes>
  <HiddenSlides>0</HiddenSlides>
  <MMClips>0</MMClips>
  <ScaleCrop>false</ScaleCrop>
  <HeadingPairs>
    <vt:vector size="6" baseType="variant">
      <vt:variant>
        <vt:lpstr>Fonts Used</vt:lpstr>
      </vt:variant>
      <vt:variant>
        <vt:i4>19</vt:i4>
      </vt:variant>
      <vt:variant>
        <vt:lpstr>Theme</vt:lpstr>
      </vt:variant>
      <vt:variant>
        <vt:i4>2</vt:i4>
      </vt:variant>
      <vt:variant>
        <vt:lpstr>Slide Titles</vt:lpstr>
      </vt:variant>
      <vt:variant>
        <vt:i4>28</vt:i4>
      </vt:variant>
    </vt:vector>
  </HeadingPairs>
  <TitlesOfParts>
    <vt:vector size="49" baseType="lpstr">
      <vt:lpstr>Times New Roman</vt:lpstr>
      <vt:lpstr>Aachen</vt:lpstr>
      <vt:lpstr>Adobe Hebrew</vt:lpstr>
      <vt:lpstr>Courier New</vt:lpstr>
      <vt:lpstr>Phuyen</vt:lpstr>
      <vt:lpstr>Chewy</vt:lpstr>
      <vt:lpstr>宋体</vt:lpstr>
      <vt:lpstr>Arial</vt:lpstr>
      <vt:lpstr>SVN-Androgyne</vt:lpstr>
      <vt:lpstr>SVN-Clementine</vt:lpstr>
      <vt:lpstr>Univers</vt:lpstr>
      <vt:lpstr>Josefin Sans</vt:lpstr>
      <vt:lpstr>Wingdings</vt:lpstr>
      <vt:lpstr>Souvenir</vt:lpstr>
      <vt:lpstr>Delius Unicase</vt:lpstr>
      <vt:lpstr>Raleway</vt:lpstr>
      <vt:lpstr>Calibri</vt:lpstr>
      <vt:lpstr>Comfortaa</vt:lpstr>
      <vt:lpstr>Chaucer</vt:lpstr>
      <vt:lpstr>Language Arts Subject for High School - 9th Grade: Grammar by Slidesgo</vt:lpstr>
      <vt:lpstr>GradientVTI</vt:lpstr>
      <vt:lpstr>THỰC HÀNH TIẾNG VIỆT  TRẠNG NGỮ</vt:lpstr>
      <vt:lpstr>Chú ong tìm chữ</vt:lpstr>
      <vt:lpstr>PowerPoint Presentation</vt:lpstr>
      <vt:lpstr>PowerPoint Presentation</vt:lpstr>
      <vt:lpstr>PowerPoint Presentation</vt:lpstr>
      <vt:lpstr>PowerPoint Presentation</vt:lpstr>
      <vt:lpstr>I.Tri thức Tiếng Việt</vt:lpstr>
      <vt:lpstr>* TRẠNG NGỮ</vt:lpstr>
      <vt:lpstr>1. TRẠNG NGỮ</vt:lpstr>
      <vt:lpstr>II. Thực hành Tiếng Việt</vt:lpstr>
      <vt:lpstr>Câu 1/ trang 48</vt:lpstr>
      <vt:lpstr>Bài 1:</vt:lpstr>
      <vt:lpstr>PowerPoint Presentation</vt:lpstr>
      <vt:lpstr>PowerPoint Presentation</vt:lpstr>
      <vt:lpstr>PowerPoint Presentation</vt:lpstr>
      <vt:lpstr>Câu 2/ trang 48</vt:lpstr>
      <vt:lpstr>Câu 2/ trang 48</vt:lpstr>
      <vt:lpstr>Câu 2/ trang 48</vt:lpstr>
      <vt:lpstr>Bài 2:</vt:lpstr>
      <vt:lpstr>Bài 2:</vt:lpstr>
      <vt:lpstr>Câu 3/ trang 48</vt:lpstr>
      <vt:lpstr>Bài 3:</vt:lpstr>
      <vt:lpstr>Câu 4/ trang 48</vt:lpstr>
      <vt:lpstr>Bài 4:</vt:lpstr>
      <vt:lpstr>Viết ngắn</vt:lpstr>
      <vt:lpstr>PowerPoint Presentation</vt:lpstr>
      <vt:lpstr>PowerPoint Presentation</vt:lpstr>
      <vt:lpstr>PowerPoint Presentation</vt:lpstr>
    </vt:vector>
  </TitlesOfParts>
  <Manager>Ms Ngọc Phan</Manager>
  <Company>vietlanglit</Company>
  <LinksUpToDate>false</LinksUpToDate>
  <SharedDoc>false</SharedDoc>
  <HyperlinkBase>vietlanglit.com</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2. Trạng ngữ</dc:title>
  <dc:subject>B79_G6</dc:subject>
  <dc:creator>Ms Ngọc Phan</dc:creator>
  <cp:keywords>vietlanglit</cp:keywords>
  <dc:description>vietlanglit.com</dc:description>
  <cp:lastModifiedBy>Admin</cp:lastModifiedBy>
  <cp:revision>99</cp:revision>
  <dcterms:modified xsi:type="dcterms:W3CDTF">2022-10-12T06:05:41Z</dcterms:modified>
  <cp:category>Ngữ văn 6 CTST</cp:category>
</cp:coreProperties>
</file>