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 id="2147483665" r:id="rId3"/>
    <p:sldMasterId id="2147483677" r:id="rId4"/>
    <p:sldMasterId id="2147483689" r:id="rId5"/>
    <p:sldMasterId id="2147483713" r:id="rId6"/>
    <p:sldMasterId id="2147483725" r:id="rId7"/>
    <p:sldMasterId id="2147483737" r:id="rId8"/>
  </p:sldMasterIdLst>
  <p:notesMasterIdLst>
    <p:notesMasterId r:id="rId30"/>
  </p:notesMasterIdLst>
  <p:sldIdLst>
    <p:sldId id="256" r:id="rId9"/>
    <p:sldId id="328" r:id="rId10"/>
    <p:sldId id="327" r:id="rId11"/>
    <p:sldId id="330" r:id="rId12"/>
    <p:sldId id="333" r:id="rId13"/>
    <p:sldId id="334" r:id="rId14"/>
    <p:sldId id="335" r:id="rId15"/>
    <p:sldId id="336" r:id="rId16"/>
    <p:sldId id="290" r:id="rId17"/>
    <p:sldId id="300" r:id="rId18"/>
    <p:sldId id="323" r:id="rId19"/>
    <p:sldId id="303" r:id="rId20"/>
    <p:sldId id="324" r:id="rId21"/>
    <p:sldId id="306" r:id="rId22"/>
    <p:sldId id="308" r:id="rId23"/>
    <p:sldId id="337" r:id="rId24"/>
    <p:sldId id="317" r:id="rId25"/>
    <p:sldId id="319" r:id="rId26"/>
    <p:sldId id="338" r:id="rId27"/>
    <p:sldId id="340" r:id="rId28"/>
    <p:sldId id="341"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Isadora" panose="02020500000000000000" charset="0"/>
      <p:regular r:id="rId35"/>
    </p:embeddedFont>
    <p:embeddedFont>
      <p:font typeface="Cambria" panose="02040503050406030204" pitchFamily="18" charset="0"/>
      <p:regular r:id="rId36"/>
      <p:bold r:id="rId37"/>
      <p:italic r:id="rId38"/>
      <p:boldItalic r:id="rId39"/>
    </p:embeddedFont>
    <p:embeddedFont>
      <p:font typeface="Wingdings 2" panose="05020102010507070707" pitchFamily="18" charset="2"/>
      <p:regular r:id="rId40"/>
    </p:embeddedFont>
    <p:embeddedFont>
      <p:font typeface="宋体" panose="02010600030101010101" pitchFamily="2" charset="-122"/>
      <p:regular r:id="rId41"/>
    </p:embeddedFont>
    <p:embeddedFont>
      <p:font typeface="SVN-Dessert Menu Script" panose="020B0604020202020204" charset="0"/>
      <p:regular r:id="rId42"/>
    </p:embeddedFont>
    <p:embeddedFont>
      <p:font typeface="Lucida Sans Unicode" panose="020B0602030504020204" pitchFamily="34" charset="0"/>
      <p:regular r:id="rId43"/>
    </p:embeddedFont>
    <p:embeddedFont>
      <p:font typeface="Kaufmann" panose="020B0500000000000000" charset="0"/>
      <p:regular r:id="rId44"/>
    </p:embeddedFont>
    <p:embeddedFont>
      <p:font typeface="Wingdings 3" panose="05040102010807070707" pitchFamily="18" charset="2"/>
      <p:regular r:id="rId45"/>
    </p:embeddedFont>
    <p:embeddedFont>
      <p:font typeface="Verdana" panose="020B0604030504040204" pitchFamily="34" charset="0"/>
      <p:regular r:id="rId46"/>
      <p:bold r:id="rId47"/>
      <p:italic r:id="rId48"/>
      <p:boldItalic r:id="rId49"/>
    </p:embeddedFont>
    <p:embeddedFont>
      <p:font typeface="微软雅黑" panose="020B0503020204020204" pitchFamily="34" charset="-122"/>
      <p:regular r:id="rId50"/>
      <p:bold r:id="rId51"/>
    </p:embeddedFont>
  </p:embeddedFontLst>
  <p:custDataLst>
    <p:tags r:id="rId5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EDB"/>
    <a:srgbClr val="F2EAD2"/>
    <a:srgbClr val="F7F2E3"/>
    <a:srgbClr val="0A8E39"/>
    <a:srgbClr val="4C7E2A"/>
    <a:srgbClr val="EC7F93"/>
    <a:srgbClr val="F4D3D7"/>
    <a:srgbClr val="EB6982"/>
    <a:srgbClr val="91B649"/>
    <a:srgbClr val="8FD7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92" d="100"/>
          <a:sy n="92" d="100"/>
        </p:scale>
        <p:origin x="738" y="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9.fntdata"/><Relationship Id="rId21" Type="http://schemas.openxmlformats.org/officeDocument/2006/relationships/slide" Target="slides/slide13.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font" Target="fonts/font1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font" Target="fonts/font21.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8B9ED-4FA8-457A-8C95-9715E766FCF6}" type="datetimeFigureOut">
              <a:rPr lang="zh-CN" altLang="en-US" smtClean="0"/>
              <a:t>2022/10/10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60432-858A-4F24-8214-B61DB53ED132}" type="slidenum">
              <a:rPr lang="zh-CN" altLang="en-US" smtClean="0"/>
              <a:t>‹#›</a:t>
            </a:fld>
            <a:endParaRPr lang="zh-CN" altLang="en-US"/>
          </a:p>
        </p:txBody>
      </p:sp>
    </p:spTree>
    <p:extLst>
      <p:ext uri="{BB962C8B-B14F-4D97-AF65-F5344CB8AC3E}">
        <p14:creationId xmlns:p14="http://schemas.microsoft.com/office/powerpoint/2010/main" val="1640533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EF60432-858A-4F24-8214-B61DB53ED13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F60432-858A-4F24-8214-B61DB53ED132}" type="slidenum">
              <a:rPr lang="zh-CN" altLang="en-US" smtClean="0"/>
              <a:t>17</a:t>
            </a:fld>
            <a:endParaRPr lang="zh-CN" altLang="en-US"/>
          </a:p>
        </p:txBody>
      </p:sp>
    </p:spTree>
    <p:extLst>
      <p:ext uri="{BB962C8B-B14F-4D97-AF65-F5344CB8AC3E}">
        <p14:creationId xmlns:p14="http://schemas.microsoft.com/office/powerpoint/2010/main" val="2073030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ĐỔI KHUNG dưới</a:t>
            </a:r>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18</a:t>
            </a:fld>
            <a:endParaRPr lang="zh-CN" altLang="en-US"/>
          </a:p>
        </p:txBody>
      </p:sp>
    </p:spTree>
    <p:extLst>
      <p:ext uri="{BB962C8B-B14F-4D97-AF65-F5344CB8AC3E}">
        <p14:creationId xmlns:p14="http://schemas.microsoft.com/office/powerpoint/2010/main" val="56795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F60432-858A-4F24-8214-B61DB53ED132}" type="slidenum">
              <a:rPr lang="zh-CN" altLang="en-US" smtClean="0"/>
              <a:t>3</a:t>
            </a:fld>
            <a:endParaRPr lang="zh-CN" altLang="en-US"/>
          </a:p>
        </p:txBody>
      </p:sp>
    </p:spTree>
    <p:extLst>
      <p:ext uri="{BB962C8B-B14F-4D97-AF65-F5344CB8AC3E}">
        <p14:creationId xmlns:p14="http://schemas.microsoft.com/office/powerpoint/2010/main" val="258468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ĐỔI Ô CÂU HỎI, ĐỔI HÌNH NHÓM ĐANG ĐỌC SAchs</a:t>
            </a:r>
          </a:p>
        </p:txBody>
      </p:sp>
      <p:sp>
        <p:nvSpPr>
          <p:cNvPr id="4" name="Slide Number Placeholder 3"/>
          <p:cNvSpPr>
            <a:spLocks noGrp="1"/>
          </p:cNvSpPr>
          <p:nvPr>
            <p:ph type="sldNum" sz="quarter" idx="10"/>
          </p:nvPr>
        </p:nvSpPr>
        <p:spPr/>
        <p:txBody>
          <a:bodyPr/>
          <a:lstStyle/>
          <a:p>
            <a:fld id="{AEF60432-858A-4F24-8214-B61DB53ED132}" type="slidenum">
              <a:rPr lang="zh-CN" altLang="en-US" smtClean="0"/>
              <a:t>9</a:t>
            </a:fld>
            <a:endParaRPr lang="zh-CN" altLang="en-US"/>
          </a:p>
        </p:txBody>
      </p:sp>
    </p:spTree>
    <p:extLst>
      <p:ext uri="{BB962C8B-B14F-4D97-AF65-F5344CB8AC3E}">
        <p14:creationId xmlns:p14="http://schemas.microsoft.com/office/powerpoint/2010/main" val="2073030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Hình minh họa cô út, sọ dừa</a:t>
            </a:r>
          </a:p>
        </p:txBody>
      </p:sp>
      <p:sp>
        <p:nvSpPr>
          <p:cNvPr id="4" name="Slide Number Placeholder 3"/>
          <p:cNvSpPr>
            <a:spLocks noGrp="1"/>
          </p:cNvSpPr>
          <p:nvPr>
            <p:ph type="sldNum" sz="quarter" idx="5"/>
          </p:nvPr>
        </p:nvSpPr>
        <p:spPr/>
        <p:txBody>
          <a:bodyPr/>
          <a:lstStyle/>
          <a:p>
            <a:fld id="{AEF60432-858A-4F24-8214-B61DB53ED132}" type="slidenum">
              <a:rPr lang="zh-CN" altLang="en-US" smtClean="0"/>
              <a:t>10</a:t>
            </a:fld>
            <a:endParaRPr lang="zh-CN" altLang="en-US"/>
          </a:p>
        </p:txBody>
      </p:sp>
    </p:spTree>
    <p:extLst>
      <p:ext uri="{BB962C8B-B14F-4D97-AF65-F5344CB8AC3E}">
        <p14:creationId xmlns:p14="http://schemas.microsoft.com/office/powerpoint/2010/main" val="897400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ĐỔI Ô CÂU HỎI, ĐỔI HÌNH NHÓM ĐANG ĐỌC SAchs</a:t>
            </a:r>
          </a:p>
        </p:txBody>
      </p:sp>
      <p:sp>
        <p:nvSpPr>
          <p:cNvPr id="4" name="Slide Number Placeholder 3"/>
          <p:cNvSpPr>
            <a:spLocks noGrp="1"/>
          </p:cNvSpPr>
          <p:nvPr>
            <p:ph type="sldNum" sz="quarter" idx="10"/>
          </p:nvPr>
        </p:nvSpPr>
        <p:spPr/>
        <p:txBody>
          <a:bodyPr/>
          <a:lstStyle/>
          <a:p>
            <a:fld id="{AEF60432-858A-4F24-8214-B61DB53ED132}" type="slidenum">
              <a:rPr lang="zh-CN" altLang="en-US" smtClean="0"/>
              <a:t>11</a:t>
            </a:fld>
            <a:endParaRPr lang="zh-CN" altLang="en-US"/>
          </a:p>
        </p:txBody>
      </p:sp>
    </p:spTree>
    <p:extLst>
      <p:ext uri="{BB962C8B-B14F-4D97-AF65-F5344CB8AC3E}">
        <p14:creationId xmlns:p14="http://schemas.microsoft.com/office/powerpoint/2010/main" val="2964697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So sánh nằm trong giấy note</a:t>
            </a:r>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12</a:t>
            </a:fld>
            <a:endParaRPr lang="zh-CN" altLang="en-US"/>
          </a:p>
        </p:txBody>
      </p:sp>
    </p:spTree>
    <p:extLst>
      <p:ext uri="{BB962C8B-B14F-4D97-AF65-F5344CB8AC3E}">
        <p14:creationId xmlns:p14="http://schemas.microsoft.com/office/powerpoint/2010/main" val="567955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ĐỔI Ô CÂU HỎI, ĐỔI HÌNH NHÓM ĐANG ĐỌC SAchs</a:t>
            </a:r>
          </a:p>
        </p:txBody>
      </p:sp>
      <p:sp>
        <p:nvSpPr>
          <p:cNvPr id="4" name="Slide Number Placeholder 3"/>
          <p:cNvSpPr>
            <a:spLocks noGrp="1"/>
          </p:cNvSpPr>
          <p:nvPr>
            <p:ph type="sldNum" sz="quarter" idx="10"/>
          </p:nvPr>
        </p:nvSpPr>
        <p:spPr/>
        <p:txBody>
          <a:bodyPr/>
          <a:lstStyle/>
          <a:p>
            <a:fld id="{AEF60432-858A-4F24-8214-B61DB53ED132}" type="slidenum">
              <a:rPr lang="zh-CN" altLang="en-US" smtClean="0"/>
              <a:t>13</a:t>
            </a:fld>
            <a:endParaRPr lang="zh-CN" altLang="en-US"/>
          </a:p>
        </p:txBody>
      </p:sp>
    </p:spTree>
    <p:extLst>
      <p:ext uri="{BB962C8B-B14F-4D97-AF65-F5344CB8AC3E}">
        <p14:creationId xmlns:p14="http://schemas.microsoft.com/office/powerpoint/2010/main" val="2419777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14</a:t>
            </a:fld>
            <a:endParaRPr lang="zh-CN" altLang="en-US"/>
          </a:p>
        </p:txBody>
      </p:sp>
    </p:spTree>
    <p:extLst>
      <p:ext uri="{BB962C8B-B14F-4D97-AF65-F5344CB8AC3E}">
        <p14:creationId xmlns:p14="http://schemas.microsoft.com/office/powerpoint/2010/main" val="567955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9189628C-5FB7-4DD4-A232-928A4CE82FCD}" type="slidenum">
              <a:rPr lang="zh-CN" altLang="en-US" smtClean="0"/>
              <a:pPr>
                <a:defRPr/>
              </a:pPr>
              <a:t>15</a:t>
            </a:fld>
            <a:endParaRPr lang="zh-CN" altLang="en-US"/>
          </a:p>
        </p:txBody>
      </p:sp>
    </p:spTree>
    <p:extLst>
      <p:ext uri="{BB962C8B-B14F-4D97-AF65-F5344CB8AC3E}">
        <p14:creationId xmlns:p14="http://schemas.microsoft.com/office/powerpoint/2010/main" val="567955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2022/10/10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cSld>
  <p:clrMapOvr>
    <a:masterClrMapping/>
  </p:clrMapOvr>
  <p:transition spd="slow" advClick="0" advTm="200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2022/10/10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cSld>
  <p:clrMapOvr>
    <a:masterClrMapping/>
  </p:clrMapOvr>
  <p:transition spd="slow" advClick="0" advTm="200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2022/10/10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cSld>
  <p:clrMapOvr>
    <a:masterClrMapping/>
  </p:clrMapOvr>
  <p:transition spd="slow" advClick="0" advTm="200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2022/10/10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cSld>
  <p:clrMapOvr>
    <a:masterClrMapping/>
  </p:clrMapOvr>
  <p:transition spd="slow" advClick="0" advTm="200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z="1800" smtClean="0">
                <a:solidFill>
                  <a:prstClr val="black"/>
                </a:solidFill>
              </a:rPr>
              <a:pPr defTabSz="914400"/>
              <a:t>2022/10/10</a:t>
            </a:fld>
            <a:endParaRPr lang="zh-CN" altLang="en-US" sz="180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2057104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pPr defTabSz="914400"/>
            <a:fld id="{2E3AAC11-D570-4EA9-AFC0-30FB72BA45EB}" type="datetimeFigureOut">
              <a:rPr lang="zh-CN" altLang="en-US" sz="1800" smtClean="0">
                <a:solidFill>
                  <a:prstClr val="black"/>
                </a:solidFill>
              </a:rPr>
              <a:pPr defTabSz="914400"/>
              <a:t>2022/10/10</a:t>
            </a:fld>
            <a:endParaRPr lang="zh-CN" altLang="en-US" sz="1800">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921467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7750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733221" y="360851"/>
            <a:ext cx="7033640" cy="3928942"/>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he Hand"/>
              <a:ea typeface="+mn-ea"/>
              <a:cs typeface="+mn-cs"/>
            </a:endParaRPr>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757931" y="342173"/>
            <a:ext cx="7033640" cy="3928942"/>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he Hand"/>
              <a:ea typeface="+mn-ea"/>
              <a:cs typeface="+mn-cs"/>
            </a:endParaRPr>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467294" y="1048636"/>
            <a:ext cx="5350835" cy="2153093"/>
          </a:xfrm>
        </p:spPr>
        <p:txBody>
          <a:bodyPr anchor="ctr">
            <a:normAutofit/>
          </a:bodyPr>
          <a:lstStyle>
            <a:lvl1pPr algn="ctr">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4703126" y="3851645"/>
            <a:ext cx="3297873" cy="793454"/>
          </a:xfrm>
        </p:spPr>
        <p:txBody>
          <a:bodyPr anchor="ctr">
            <a:normAutofit/>
          </a:bodyPr>
          <a:lstStyle>
            <a:lvl1pPr marL="0" indent="0" algn="l">
              <a:lnSpc>
                <a:spcPct val="100000"/>
              </a:lnSpc>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65948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35926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216478" y="1282304"/>
            <a:ext cx="6874329" cy="2222453"/>
          </a:xfrm>
        </p:spPr>
        <p:txBody>
          <a:bodyPr anchor="b"/>
          <a:lstStyle>
            <a:lvl1pPr algn="ct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216478" y="3656272"/>
            <a:ext cx="6874329" cy="789467"/>
          </a:xfrm>
        </p:spPr>
        <p:txBody>
          <a:bodyPr>
            <a:normAutofit/>
          </a:bodyPr>
          <a:lstStyle>
            <a:lvl1pPr marL="0" indent="0" algn="ctr">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55795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765542" y="1571625"/>
            <a:ext cx="3749308" cy="2979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4710793" y="1571625"/>
            <a:ext cx="3804557" cy="2979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56851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2022/10/10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cSld>
  <p:clrMapOvr>
    <a:masterClrMapping/>
  </p:clrMapOvr>
  <p:transition spd="slow" advClick="0" advTm="2000">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771525" y="526597"/>
            <a:ext cx="7745016" cy="8442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771525" y="1370853"/>
            <a:ext cx="3726656" cy="61079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771525" y="1981643"/>
            <a:ext cx="3726656" cy="25518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4710790" y="1370853"/>
            <a:ext cx="3815276" cy="61079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4710790" y="1981643"/>
            <a:ext cx="3815276" cy="25518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63637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xmlns="" val="1"/>
              </a:ext>
            </a:extLst>
          </p:cNvPr>
          <p:cNvSpPr/>
          <p:nvPr/>
        </p:nvSpPr>
        <p:spPr>
          <a:xfrm rot="492880">
            <a:off x="1800931" y="847680"/>
            <a:ext cx="6736628" cy="3757438"/>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he Hand"/>
              <a:ea typeface="+mn-ea"/>
              <a:cs typeface="+mn-cs"/>
            </a:endParaRPr>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2559503" y="1449161"/>
            <a:ext cx="5225144" cy="2318658"/>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xmlns="" val="1"/>
              </a:ext>
            </a:extLst>
          </p:cNvPr>
          <p:cNvSpPr/>
          <p:nvPr/>
        </p:nvSpPr>
        <p:spPr>
          <a:xfrm rot="492880">
            <a:off x="1841752" y="827269"/>
            <a:ext cx="6736628" cy="3757438"/>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he Hand"/>
              <a:ea typeface="+mn-ea"/>
              <a:cs typeface="+mn-cs"/>
            </a:endParaRPr>
          </a:p>
        </p:txBody>
      </p:sp>
    </p:spTree>
    <p:extLst>
      <p:ext uri="{BB962C8B-B14F-4D97-AF65-F5344CB8AC3E}">
        <p14:creationId xmlns:p14="http://schemas.microsoft.com/office/powerpoint/2010/main" val="529026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79882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629841" y="414955"/>
            <a:ext cx="2949178" cy="1299545"/>
          </a:xfrm>
        </p:spPr>
        <p:txBody>
          <a:bodyPr anchor="b">
            <a:normAutofit/>
          </a:bodyPr>
          <a:lstStyle>
            <a:lvl1pPr>
              <a:defRPr sz="27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4061732" y="740569"/>
            <a:ext cx="4454809"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629841" y="1776412"/>
            <a:ext cx="2949178" cy="2625329"/>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47939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629841" y="461937"/>
            <a:ext cx="2949178" cy="1252564"/>
          </a:xfrm>
        </p:spPr>
        <p:txBody>
          <a:bodyPr anchor="b">
            <a:normAutofit/>
          </a:bodyPr>
          <a:lstStyle>
            <a:lvl1pPr>
              <a:defRPr sz="27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629841" y="1774308"/>
            <a:ext cx="2949178" cy="2627433"/>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56724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49376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6824662" y="519112"/>
            <a:ext cx="1690688" cy="398244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628650" y="519112"/>
            <a:ext cx="6081713" cy="39824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09096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733221" y="360851"/>
            <a:ext cx="7033640" cy="3928942"/>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he Hand"/>
              <a:ea typeface="+mn-ea"/>
              <a:cs typeface="+mn-cs"/>
            </a:endParaRPr>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757931" y="342173"/>
            <a:ext cx="7033640" cy="3928942"/>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he Hand"/>
              <a:ea typeface="+mn-ea"/>
              <a:cs typeface="+mn-cs"/>
            </a:endParaRPr>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467294" y="1048636"/>
            <a:ext cx="5350835" cy="2153093"/>
          </a:xfrm>
        </p:spPr>
        <p:txBody>
          <a:bodyPr anchor="ctr">
            <a:normAutofit/>
          </a:bodyPr>
          <a:lstStyle>
            <a:lvl1pPr algn="ctr">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4703126" y="3851645"/>
            <a:ext cx="3297873" cy="793454"/>
          </a:xfrm>
        </p:spPr>
        <p:txBody>
          <a:bodyPr anchor="ctr">
            <a:normAutofit/>
          </a:bodyPr>
          <a:lstStyle>
            <a:lvl1pPr marL="0" indent="0" algn="l">
              <a:lnSpc>
                <a:spcPct val="100000"/>
              </a:lnSpc>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159411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4091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216478" y="1282304"/>
            <a:ext cx="6874329" cy="2222453"/>
          </a:xfrm>
        </p:spPr>
        <p:txBody>
          <a:bodyPr anchor="b"/>
          <a:lstStyle>
            <a:lvl1pPr algn="ct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216478" y="3656272"/>
            <a:ext cx="6874329" cy="789467"/>
          </a:xfrm>
        </p:spPr>
        <p:txBody>
          <a:bodyPr>
            <a:normAutofit/>
          </a:bodyPr>
          <a:lstStyle>
            <a:lvl1pPr marL="0" indent="0" algn="ctr">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7104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2022/10/10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cSld>
  <p:clrMapOvr>
    <a:masterClrMapping/>
  </p:clrMapOvr>
  <p:transition spd="slow" advClick="0" advTm="2000">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765542" y="1571625"/>
            <a:ext cx="3749308" cy="2979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4710793" y="1571625"/>
            <a:ext cx="3804557" cy="2979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231725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771525" y="526597"/>
            <a:ext cx="7745016" cy="8442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771525" y="1370853"/>
            <a:ext cx="3726656" cy="61079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771525" y="1981643"/>
            <a:ext cx="3726656" cy="25518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4710790" y="1370853"/>
            <a:ext cx="3815276" cy="61079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4710790" y="1981643"/>
            <a:ext cx="3815276" cy="25518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19851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xmlns="" val="1"/>
              </a:ext>
            </a:extLst>
          </p:cNvPr>
          <p:cNvSpPr/>
          <p:nvPr/>
        </p:nvSpPr>
        <p:spPr>
          <a:xfrm rot="492880">
            <a:off x="1800931" y="847680"/>
            <a:ext cx="6736628" cy="3757438"/>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he Hand"/>
              <a:ea typeface="+mn-ea"/>
              <a:cs typeface="+mn-cs"/>
            </a:endParaRPr>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2559503" y="1449161"/>
            <a:ext cx="5225144" cy="2318658"/>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xmlns="" val="1"/>
              </a:ext>
            </a:extLst>
          </p:cNvPr>
          <p:cNvSpPr/>
          <p:nvPr/>
        </p:nvSpPr>
        <p:spPr>
          <a:xfrm rot="492880">
            <a:off x="1841752" y="827269"/>
            <a:ext cx="6736628" cy="3757438"/>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he Hand"/>
              <a:ea typeface="+mn-ea"/>
              <a:cs typeface="+mn-cs"/>
            </a:endParaRPr>
          </a:p>
        </p:txBody>
      </p:sp>
    </p:spTree>
    <p:extLst>
      <p:ext uri="{BB962C8B-B14F-4D97-AF65-F5344CB8AC3E}">
        <p14:creationId xmlns:p14="http://schemas.microsoft.com/office/powerpoint/2010/main" val="3213840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45843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629841" y="414955"/>
            <a:ext cx="2949178" cy="1299545"/>
          </a:xfrm>
        </p:spPr>
        <p:txBody>
          <a:bodyPr anchor="b">
            <a:normAutofit/>
          </a:bodyPr>
          <a:lstStyle>
            <a:lvl1pPr>
              <a:defRPr sz="27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4061732" y="740569"/>
            <a:ext cx="4454809"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629841" y="1776412"/>
            <a:ext cx="2949178" cy="2625329"/>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84890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629841" y="461937"/>
            <a:ext cx="2949178" cy="1252564"/>
          </a:xfrm>
        </p:spPr>
        <p:txBody>
          <a:bodyPr anchor="b">
            <a:normAutofit/>
          </a:bodyPr>
          <a:lstStyle>
            <a:lvl1pPr>
              <a:defRPr sz="27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629841" y="1774308"/>
            <a:ext cx="2949178" cy="2627433"/>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03069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67014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6824662" y="519112"/>
            <a:ext cx="1690688" cy="398244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628650" y="519112"/>
            <a:ext cx="6081713" cy="39824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727383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733221" y="360851"/>
            <a:ext cx="7033640" cy="3928942"/>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he Hand"/>
              <a:ea typeface="+mn-ea"/>
              <a:cs typeface="+mn-cs"/>
            </a:endParaRPr>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757931" y="342173"/>
            <a:ext cx="7033640" cy="3928942"/>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he Hand"/>
              <a:ea typeface="+mn-ea"/>
              <a:cs typeface="+mn-cs"/>
            </a:endParaRPr>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467294" y="1048636"/>
            <a:ext cx="5350835" cy="2153093"/>
          </a:xfrm>
        </p:spPr>
        <p:txBody>
          <a:bodyPr anchor="ctr">
            <a:normAutofit/>
          </a:bodyPr>
          <a:lstStyle>
            <a:lvl1pPr algn="ctr">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4703126" y="3851645"/>
            <a:ext cx="3297873" cy="793454"/>
          </a:xfrm>
        </p:spPr>
        <p:txBody>
          <a:bodyPr anchor="ctr">
            <a:normAutofit/>
          </a:bodyPr>
          <a:lstStyle>
            <a:lvl1pPr marL="0" indent="0" algn="l">
              <a:lnSpc>
                <a:spcPct val="100000"/>
              </a:lnSpc>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5623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4859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2022/10/10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cSld>
  <p:clrMapOvr>
    <a:masterClrMapping/>
  </p:clrMapOvr>
  <p:transition spd="slow" advClick="0" advTm="2000">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216478" y="1282304"/>
            <a:ext cx="6874329" cy="2222453"/>
          </a:xfrm>
        </p:spPr>
        <p:txBody>
          <a:bodyPr anchor="b"/>
          <a:lstStyle>
            <a:lvl1pPr algn="ct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216478" y="3656272"/>
            <a:ext cx="6874329" cy="789467"/>
          </a:xfrm>
        </p:spPr>
        <p:txBody>
          <a:bodyPr>
            <a:normAutofit/>
          </a:bodyPr>
          <a:lstStyle>
            <a:lvl1pPr marL="0" indent="0" algn="ctr">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274863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765542" y="1571625"/>
            <a:ext cx="3749308" cy="2979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4710793" y="1571625"/>
            <a:ext cx="3804557" cy="2979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458256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771525" y="526597"/>
            <a:ext cx="7745016" cy="8442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771525" y="1370853"/>
            <a:ext cx="3726656" cy="61079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771525" y="1981643"/>
            <a:ext cx="3726656" cy="25518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4710790" y="1370853"/>
            <a:ext cx="3815276" cy="61079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4710790" y="1981643"/>
            <a:ext cx="3815276" cy="25518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solidFill>
                <a:prstClr val="black"/>
              </a:solidFill>
            </a:endParaRPr>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685408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solidFill>
                <a:prstClr val="black"/>
              </a:solidFill>
            </a:endParaRPr>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xmlns="" val="1"/>
              </a:ext>
            </a:extLst>
          </p:cNvPr>
          <p:cNvSpPr/>
          <p:nvPr/>
        </p:nvSpPr>
        <p:spPr>
          <a:xfrm rot="492880">
            <a:off x="1800931" y="847680"/>
            <a:ext cx="6736628" cy="3757438"/>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he Hand"/>
              <a:ea typeface="+mn-ea"/>
              <a:cs typeface="+mn-cs"/>
            </a:endParaRPr>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2559503" y="1449161"/>
            <a:ext cx="5225144" cy="2318658"/>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xmlns="" val="1"/>
              </a:ext>
            </a:extLst>
          </p:cNvPr>
          <p:cNvSpPr/>
          <p:nvPr/>
        </p:nvSpPr>
        <p:spPr>
          <a:xfrm rot="492880">
            <a:off x="1841752" y="827269"/>
            <a:ext cx="6736628" cy="3757438"/>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he Hand"/>
              <a:ea typeface="+mn-ea"/>
              <a:cs typeface="+mn-cs"/>
            </a:endParaRPr>
          </a:p>
        </p:txBody>
      </p:sp>
    </p:spTree>
    <p:extLst>
      <p:ext uri="{BB962C8B-B14F-4D97-AF65-F5344CB8AC3E}">
        <p14:creationId xmlns:p14="http://schemas.microsoft.com/office/powerpoint/2010/main" val="6643927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solidFill>
                <a:prstClr val="black"/>
              </a:solidFill>
            </a:endParaRPr>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096961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629841" y="414955"/>
            <a:ext cx="2949178" cy="1299545"/>
          </a:xfrm>
        </p:spPr>
        <p:txBody>
          <a:bodyPr anchor="b">
            <a:normAutofit/>
          </a:bodyPr>
          <a:lstStyle>
            <a:lvl1pPr>
              <a:defRPr sz="27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4061732" y="740569"/>
            <a:ext cx="4454809"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629841" y="1776412"/>
            <a:ext cx="2949178" cy="2625329"/>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38099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629841" y="461937"/>
            <a:ext cx="2949178" cy="1252564"/>
          </a:xfrm>
        </p:spPr>
        <p:txBody>
          <a:bodyPr anchor="b">
            <a:normAutofit/>
          </a:bodyPr>
          <a:lstStyle>
            <a:lvl1pPr>
              <a:defRPr sz="27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629841" y="1774308"/>
            <a:ext cx="2949178" cy="2627433"/>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solidFill>
                <a:prstClr val="black"/>
              </a:solidFill>
            </a:endParaRPr>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802031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430999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6824662" y="519112"/>
            <a:ext cx="1690688" cy="398244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628650" y="519112"/>
            <a:ext cx="6081713" cy="39824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solidFill>
                  <a:prstClr val="black"/>
                </a:solidFill>
              </a:rPr>
              <a:pPr/>
              <a:t>10/10/2022</a:t>
            </a:fld>
            <a:endParaRPr lang="en-US">
              <a:solidFill>
                <a:prstClr val="black"/>
              </a:solidFill>
            </a:endParaRPr>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191332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DA2BF">
                  <a:tint val="20000"/>
                </a:srgbClr>
              </a:solidFill>
              <a:effectLst/>
              <a:uLnTx/>
              <a:uFillTx/>
              <a:latin typeface="Lucida Sans Unicode"/>
              <a:ea typeface="+mn-ea"/>
              <a:cs typeface="+mn-cs"/>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Tree>
    <p:extLst>
      <p:ext uri="{BB962C8B-B14F-4D97-AF65-F5344CB8AC3E}">
        <p14:creationId xmlns:p14="http://schemas.microsoft.com/office/powerpoint/2010/main" val="152414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2022/10/10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
        <p:nvSpPr>
          <p:cNvPr id="9" name="TextBox 8"/>
          <p:cNvSpPr txBox="1"/>
          <p:nvPr userDrawn="1"/>
        </p:nvSpPr>
        <p:spPr>
          <a:xfrm>
            <a:off x="1688630" y="5008064"/>
            <a:ext cx="1800200" cy="118430"/>
          </a:xfrm>
          <a:prstGeom prst="rect">
            <a:avLst/>
          </a:prstGeom>
          <a:noFill/>
        </p:spPr>
        <p:txBody>
          <a:bodyPr wrap="square" rtlCol="0">
            <a:spAutoFit/>
          </a:bodyPr>
          <a:lstStyle/>
          <a:p>
            <a:pPr defTabSz="914400">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846130114"/>
      </p:ext>
    </p:extLst>
  </p:cSld>
  <p:clrMapOvr>
    <a:masterClrMapping/>
  </p:clrMapOvr>
  <p:transition spd="slow" advClick="0" advTm="2000">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27695180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3451709661"/>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4280973396"/>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4075068375"/>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1993346798"/>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355466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773982573"/>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7" y="3751495"/>
            <a:ext cx="3802003" cy="10823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Freeform 8"/>
          <p:cNvSpPr>
            <a:spLocks/>
          </p:cNvSpPr>
          <p:nvPr/>
        </p:nvSpPr>
        <p:spPr bwMode="auto">
          <a:xfrm>
            <a:off x="-53561" y="4338767"/>
            <a:ext cx="3802003" cy="6286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2711823283"/>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10997"/>
            <a:ext cx="8229600" cy="328955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4950737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1"/>
            <a:ext cx="6324600" cy="419457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644735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 name="椭圆 9"/>
          <p:cNvSpPr/>
          <p:nvPr userDrawn="1"/>
        </p:nvSpPr>
        <p:spPr>
          <a:xfrm>
            <a:off x="2145445" y="371475"/>
            <a:ext cx="388205" cy="388205"/>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nvSpPr>
        <p:spPr>
          <a:xfrm>
            <a:off x="2420602" y="167908"/>
            <a:ext cx="466725" cy="466725"/>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nvSpPr>
        <p:spPr>
          <a:xfrm>
            <a:off x="3697004" y="220235"/>
            <a:ext cx="302480" cy="302480"/>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a:off x="5280239" y="371475"/>
            <a:ext cx="219076" cy="219076"/>
          </a:xfrm>
          <a:prstGeom prst="ellipse">
            <a:avLst/>
          </a:prstGeom>
          <a:solidFill>
            <a:srgbClr val="AFC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nvSpPr>
        <p:spPr>
          <a:xfrm>
            <a:off x="2737568" y="481014"/>
            <a:ext cx="236964" cy="236964"/>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5006195" y="358346"/>
            <a:ext cx="388205" cy="388205"/>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813321" y="522715"/>
            <a:ext cx="223836" cy="223836"/>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8184295" y="329772"/>
            <a:ext cx="388205" cy="388205"/>
          </a:xfrm>
          <a:prstGeom prst="ellipse">
            <a:avLst/>
          </a:prstGeom>
          <a:solidFill>
            <a:srgbClr val="FAD1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nvSpPr>
        <p:spPr>
          <a:xfrm>
            <a:off x="6472030" y="358346"/>
            <a:ext cx="164370" cy="164370"/>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nvSpPr>
        <p:spPr>
          <a:xfrm>
            <a:off x="6634601" y="310141"/>
            <a:ext cx="122667" cy="122667"/>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userDrawn="1"/>
        </p:nvSpPr>
        <p:spPr>
          <a:xfrm>
            <a:off x="6624430" y="510746"/>
            <a:ext cx="164370" cy="16437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userDrawn="1"/>
        </p:nvSpPr>
        <p:spPr>
          <a:xfrm>
            <a:off x="4170861" y="912731"/>
            <a:ext cx="401139" cy="401139"/>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0" y="2486025"/>
            <a:ext cx="9144000" cy="2657475"/>
          </a:xfrm>
          <a:prstGeom prst="rect">
            <a:avLst/>
          </a:prstGeom>
        </p:spPr>
      </p:pic>
    </p:spTree>
  </p:cSld>
  <p:clrMapOvr>
    <a:masterClrMapping/>
  </p:clrMapOvr>
  <p:transition spd="slow" advClick="0" advTm="2000">
    <p:comb/>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DA2BF">
                  <a:tint val="20000"/>
                </a:srgbClr>
              </a:solidFill>
              <a:effectLst/>
              <a:uLnTx/>
              <a:uFillTx/>
              <a:latin typeface="Lucida Sans Unicode"/>
              <a:ea typeface="+mn-ea"/>
              <a:cs typeface="+mn-cs"/>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Tree>
    <p:extLst>
      <p:ext uri="{BB962C8B-B14F-4D97-AF65-F5344CB8AC3E}">
        <p14:creationId xmlns:p14="http://schemas.microsoft.com/office/powerpoint/2010/main" val="1564185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40559519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977191906"/>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1097074906"/>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3594794945"/>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964820727"/>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34068049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556969287"/>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7" y="3751495"/>
            <a:ext cx="3802003" cy="10823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Freeform 8"/>
          <p:cNvSpPr>
            <a:spLocks/>
          </p:cNvSpPr>
          <p:nvPr/>
        </p:nvSpPr>
        <p:spPr bwMode="auto">
          <a:xfrm>
            <a:off x="-53561" y="4338767"/>
            <a:ext cx="3802003" cy="6286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13923988"/>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10997"/>
            <a:ext cx="8229600" cy="328955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503876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椭圆 5"/>
          <p:cNvSpPr/>
          <p:nvPr userDrawn="1"/>
        </p:nvSpPr>
        <p:spPr>
          <a:xfrm>
            <a:off x="2145445" y="371475"/>
            <a:ext cx="388205" cy="388205"/>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userDrawn="1"/>
        </p:nvSpPr>
        <p:spPr>
          <a:xfrm>
            <a:off x="2420602" y="167908"/>
            <a:ext cx="466725" cy="466725"/>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3697004" y="220235"/>
            <a:ext cx="302480" cy="302480"/>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nvSpPr>
        <p:spPr>
          <a:xfrm>
            <a:off x="5280239" y="371475"/>
            <a:ext cx="219076" cy="219076"/>
          </a:xfrm>
          <a:prstGeom prst="ellipse">
            <a:avLst/>
          </a:prstGeom>
          <a:solidFill>
            <a:srgbClr val="AFC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2737568" y="481014"/>
            <a:ext cx="236964" cy="236964"/>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nvSpPr>
        <p:spPr>
          <a:xfrm>
            <a:off x="5006195" y="358346"/>
            <a:ext cx="388205" cy="388205"/>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nvSpPr>
        <p:spPr>
          <a:xfrm>
            <a:off x="813321" y="522715"/>
            <a:ext cx="223836" cy="223836"/>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a:off x="8184295" y="329772"/>
            <a:ext cx="388205" cy="388205"/>
          </a:xfrm>
          <a:prstGeom prst="ellipse">
            <a:avLst/>
          </a:prstGeom>
          <a:solidFill>
            <a:srgbClr val="FAD1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nvSpPr>
        <p:spPr>
          <a:xfrm>
            <a:off x="6472030" y="358346"/>
            <a:ext cx="164370" cy="164370"/>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6634601" y="310141"/>
            <a:ext cx="122667" cy="122667"/>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6624430" y="510746"/>
            <a:ext cx="164370" cy="16437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4170861" y="912731"/>
            <a:ext cx="401139" cy="401139"/>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518452" y="3813271"/>
            <a:ext cx="1882598" cy="1342037"/>
          </a:xfrm>
          <a:prstGeom prst="rect">
            <a:avLst/>
          </a:prstGeom>
        </p:spPr>
      </p:pic>
      <p:pic>
        <p:nvPicPr>
          <p:cNvPr id="19" name="图片 1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52450" y="4412358"/>
            <a:ext cx="1719719" cy="731141"/>
          </a:xfrm>
          <a:prstGeom prst="rect">
            <a:avLst/>
          </a:prstGeom>
        </p:spPr>
      </p:pic>
      <p:pic>
        <p:nvPicPr>
          <p:cNvPr id="21" name="图片 20"/>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155705" y="0"/>
            <a:ext cx="2852389" cy="5143500"/>
          </a:xfrm>
          <a:prstGeom prst="rect">
            <a:avLst/>
          </a:prstGeom>
        </p:spPr>
      </p:pic>
      <p:pic>
        <p:nvPicPr>
          <p:cNvPr id="22" name="图片 21"/>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5458239" y="4439137"/>
            <a:ext cx="1793654" cy="716171"/>
          </a:xfrm>
          <a:prstGeom prst="rect">
            <a:avLst/>
          </a:prstGeom>
        </p:spPr>
      </p:pic>
    </p:spTree>
  </p:cSld>
  <p:clrMapOvr>
    <a:masterClrMapping/>
  </p:clrMapOvr>
  <p:transition spd="slow" advClick="0" advTm="2000">
    <p:comb/>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1"/>
            <a:ext cx="6324600" cy="419457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4863711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DA2BF">
                  <a:tint val="20000"/>
                </a:srgbClr>
              </a:solidFill>
              <a:effectLst/>
              <a:uLnTx/>
              <a:uFillTx/>
              <a:latin typeface="Lucida Sans Unicode"/>
              <a:ea typeface="+mn-ea"/>
              <a:cs typeface="+mn-cs"/>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srgbClr val="FFFFFF"/>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uLnTx/>
              <a:uFillTx/>
              <a:latin typeface="Lucida Sans Unicode"/>
              <a:ea typeface="+mn-ea"/>
              <a:cs typeface="+mn-cs"/>
            </a:endParaRPr>
          </a:p>
        </p:txBody>
      </p:sp>
    </p:spTree>
    <p:extLst>
      <p:ext uri="{BB962C8B-B14F-4D97-AF65-F5344CB8AC3E}">
        <p14:creationId xmlns:p14="http://schemas.microsoft.com/office/powerpoint/2010/main" val="18305484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35196728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3379139019"/>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4080572764"/>
      </p:ext>
    </p:extLst>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757038794"/>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extLst>
      <p:ext uri="{BB962C8B-B14F-4D97-AF65-F5344CB8AC3E}">
        <p14:creationId xmlns:p14="http://schemas.microsoft.com/office/powerpoint/2010/main" val="839160102"/>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536640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99811202"/>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white"/>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7" y="3751495"/>
            <a:ext cx="3802003" cy="10823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9" name="Freeform 8"/>
          <p:cNvSpPr>
            <a:spLocks/>
          </p:cNvSpPr>
          <p:nvPr/>
        </p:nvSpPr>
        <p:spPr bwMode="auto">
          <a:xfrm>
            <a:off x="-53561" y="4338767"/>
            <a:ext cx="3802003" cy="6286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spTree>
    <p:extLst>
      <p:ext uri="{BB962C8B-B14F-4D97-AF65-F5344CB8AC3E}">
        <p14:creationId xmlns:p14="http://schemas.microsoft.com/office/powerpoint/2010/main" val="399679503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2022/10/10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
        <p:nvSpPr>
          <p:cNvPr id="5" name="椭圆 4"/>
          <p:cNvSpPr/>
          <p:nvPr userDrawn="1"/>
        </p:nvSpPr>
        <p:spPr>
          <a:xfrm>
            <a:off x="2145445" y="371475"/>
            <a:ext cx="388205" cy="388205"/>
          </a:xfrm>
          <a:prstGeom prst="ellipse">
            <a:avLst/>
          </a:prstGeom>
          <a:solidFill>
            <a:srgbClr val="FAD194">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userDrawn="1"/>
        </p:nvSpPr>
        <p:spPr>
          <a:xfrm>
            <a:off x="2420602" y="167908"/>
            <a:ext cx="466725" cy="466725"/>
          </a:xfrm>
          <a:prstGeom prst="ellipse">
            <a:avLst/>
          </a:prstGeom>
          <a:solidFill>
            <a:srgbClr val="AFCFBD">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userDrawn="1"/>
        </p:nvSpPr>
        <p:spPr>
          <a:xfrm>
            <a:off x="3697004" y="220235"/>
            <a:ext cx="302480" cy="302480"/>
          </a:xfrm>
          <a:prstGeom prst="ellipse">
            <a:avLst/>
          </a:prstGeom>
          <a:solidFill>
            <a:srgbClr val="FAD1DC">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5280239" y="371475"/>
            <a:ext cx="219076" cy="219076"/>
          </a:xfrm>
          <a:prstGeom prst="ellipse">
            <a:avLst/>
          </a:prstGeom>
          <a:solidFill>
            <a:srgbClr val="AFCFBD">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nvSpPr>
        <p:spPr>
          <a:xfrm>
            <a:off x="2737568" y="481014"/>
            <a:ext cx="236964" cy="236964"/>
          </a:xfrm>
          <a:prstGeom prst="ellipse">
            <a:avLst/>
          </a:prstGeom>
          <a:solidFill>
            <a:srgbClr val="D2B297">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5006195" y="358346"/>
            <a:ext cx="388205" cy="388205"/>
          </a:xfrm>
          <a:prstGeom prst="ellipse">
            <a:avLst/>
          </a:prstGeom>
          <a:solidFill>
            <a:srgbClr val="CCE1DE">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nvSpPr>
        <p:spPr>
          <a:xfrm>
            <a:off x="813321" y="522715"/>
            <a:ext cx="223836" cy="223836"/>
          </a:xfrm>
          <a:prstGeom prst="ellipse">
            <a:avLst/>
          </a:prstGeom>
          <a:solidFill>
            <a:srgbClr val="D1C9E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nvSpPr>
        <p:spPr>
          <a:xfrm>
            <a:off x="8184295" y="329772"/>
            <a:ext cx="388205" cy="388205"/>
          </a:xfrm>
          <a:prstGeom prst="ellipse">
            <a:avLst/>
          </a:prstGeom>
          <a:solidFill>
            <a:srgbClr val="FAD1D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a:off x="6472030" y="358346"/>
            <a:ext cx="164370" cy="164370"/>
          </a:xfrm>
          <a:prstGeom prst="ellipse">
            <a:avLst/>
          </a:prstGeom>
          <a:solidFill>
            <a:srgbClr val="FAD194">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nvSpPr>
        <p:spPr>
          <a:xfrm>
            <a:off x="6634601" y="310141"/>
            <a:ext cx="122667" cy="122667"/>
          </a:xfrm>
          <a:prstGeom prst="ellipse">
            <a:avLst/>
          </a:prstGeom>
          <a:solidFill>
            <a:srgbClr val="FCC6B7">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6624430" y="510746"/>
            <a:ext cx="164370" cy="164370"/>
          </a:xfrm>
          <a:prstGeom prst="ellipse">
            <a:avLst/>
          </a:prstGeom>
          <a:solidFill>
            <a:srgbClr val="D1C9E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a:off x="4170861" y="912731"/>
            <a:ext cx="401139" cy="401139"/>
          </a:xfrm>
          <a:prstGeom prst="ellipse">
            <a:avLst/>
          </a:prstGeom>
          <a:solidFill>
            <a:srgbClr val="FCC6B7">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rot="-1680000">
            <a:off x="147299" y="-80411"/>
            <a:ext cx="60124" cy="707183"/>
          </a:xfrm>
          <a:prstGeom prst="rect">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rot="-1680000">
            <a:off x="511715" y="-271931"/>
            <a:ext cx="36000" cy="548424"/>
          </a:xfrm>
          <a:prstGeom prst="rect">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1" y="4611425"/>
            <a:ext cx="7191375" cy="532076"/>
          </a:xfrm>
          <a:prstGeom prst="rect">
            <a:avLst/>
          </a:prstGeom>
        </p:spPr>
      </p:pic>
      <p:pic>
        <p:nvPicPr>
          <p:cNvPr id="20" name="图片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7999" y="4729323"/>
            <a:ext cx="1095375" cy="437362"/>
          </a:xfrm>
          <a:prstGeom prst="rect">
            <a:avLst/>
          </a:prstGeom>
        </p:spPr>
      </p:pic>
      <p:pic>
        <p:nvPicPr>
          <p:cNvPr id="21" name="图片 2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81695" y="4210049"/>
            <a:ext cx="1262305" cy="956635"/>
          </a:xfrm>
          <a:prstGeom prst="rect">
            <a:avLst/>
          </a:prstGeom>
        </p:spPr>
      </p:pic>
      <p:pic>
        <p:nvPicPr>
          <p:cNvPr id="22" name="图片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928532">
            <a:off x="-40446" y="286377"/>
            <a:ext cx="729378" cy="713288"/>
          </a:xfrm>
          <a:prstGeom prst="rect">
            <a:avLst/>
          </a:prstGeom>
        </p:spPr>
      </p:pic>
      <p:pic>
        <p:nvPicPr>
          <p:cNvPr id="23" name="图片 2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9928532">
            <a:off x="427917" y="52768"/>
            <a:ext cx="429171" cy="419704"/>
          </a:xfrm>
          <a:prstGeom prst="rect">
            <a:avLst/>
          </a:prstGeom>
        </p:spPr>
      </p:pic>
    </p:spTree>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22"/>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2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10997"/>
            <a:ext cx="8229600" cy="328955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41762517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81"/>
            <a:ext cx="6324600" cy="419457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3131491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2022/10/10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cSld>
  <p:clrMapOvr>
    <a:masterClrMapping/>
  </p:clrMapOvr>
  <p:transition spd="slow" advClick="0" advTm="200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9.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9.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7.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9.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5933D16-1A11-400B-A8CC-34FD56FEFD51}" type="datetimeFigureOut">
              <a:rPr lang="zh-CN" altLang="en-US" smtClean="0"/>
              <a:t>2022/10/10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E66AAB8-B394-4FEB-BF69-4B9302AFD4B2}" type="slidenum">
              <a:rPr lang="zh-CN" altLang="en-US" smtClean="0"/>
              <a:t>‹#›</a:t>
            </a:fld>
            <a:endParaRPr lang="zh-CN" altLang="en-US"/>
          </a:p>
        </p:txBody>
      </p:sp>
      <p:sp>
        <p:nvSpPr>
          <p:cNvPr id="8" name="TextBox 7">
            <a:extLst>
              <a:ext uri="{FF2B5EF4-FFF2-40B4-BE49-F238E27FC236}">
                <a16:creationId xmlns:a16="http://schemas.microsoft.com/office/drawing/2014/main" id="{9048BBE6-0AC5-4917-99AB-C6B28D05975E}"/>
              </a:ext>
            </a:extLst>
          </p:cNvPr>
          <p:cNvSpPr txBox="1"/>
          <p:nvPr userDrawn="1"/>
        </p:nvSpPr>
        <p:spPr>
          <a:xfrm>
            <a:off x="8341360" y="13027"/>
            <a:ext cx="843280" cy="200055"/>
          </a:xfrm>
          <a:prstGeom prst="rect">
            <a:avLst/>
          </a:prstGeom>
          <a:noFill/>
        </p:spPr>
        <p:txBody>
          <a:bodyPr wrap="square">
            <a:spAutoFit/>
          </a:bodyPr>
          <a:lstStyle/>
          <a:p>
            <a:r>
              <a:rPr lang="en-US" sz="700">
                <a:solidFill>
                  <a:srgbClr val="F5EEDB"/>
                </a:solidFill>
              </a:rPr>
              <a:t>Ms. Ngọc Phan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slow" advClick="0" advTm="200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8379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279695" y="275995"/>
            <a:ext cx="8624701" cy="4652927"/>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he Hand"/>
              <a:ea typeface="+mn-ea"/>
              <a:cs typeface="+mn-cs"/>
            </a:endParaRPr>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765544" y="418657"/>
            <a:ext cx="7749806" cy="10605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765544" y="1566973"/>
            <a:ext cx="7749806" cy="287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350876" y="4767263"/>
            <a:ext cx="1953732" cy="273844"/>
          </a:xfrm>
          <a:prstGeom prst="rect">
            <a:avLst/>
          </a:prstGeom>
        </p:spPr>
        <p:txBody>
          <a:bodyPr vert="horz" lIns="91440" tIns="45720" rIns="91440" bIns="45720" rtlCol="0" anchor="ctr"/>
          <a:lstStyle>
            <a:lvl1pPr algn="l">
              <a:defRPr sz="900" b="1">
                <a:solidFill>
                  <a:schemeClr val="tx1"/>
                </a:solidFill>
              </a:defRPr>
            </a:lvl1pPr>
          </a:lstStyle>
          <a:p>
            <a:fld id="{C1691109-F4F8-4597-962C-A4F4B7960636}" type="datetimeFigureOut">
              <a:rPr lang="en-US" smtClean="0">
                <a:solidFill>
                  <a:prstClr val="black"/>
                </a:solidFill>
              </a:rPr>
              <a:pPr/>
              <a:t>10/10/2022</a:t>
            </a:fld>
            <a:endParaRPr lang="en-US">
              <a:solidFill>
                <a:prstClr val="black"/>
              </a:solidFill>
            </a:endParaRPr>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5817115" y="4767263"/>
            <a:ext cx="2583082" cy="273844"/>
          </a:xfrm>
          <a:prstGeom prst="rect">
            <a:avLst/>
          </a:prstGeom>
        </p:spPr>
        <p:txBody>
          <a:bodyPr vert="horz" lIns="91440" tIns="45720" rIns="91440" bIns="45720" rtlCol="0" anchor="ctr"/>
          <a:lstStyle>
            <a:lvl1pPr algn="r">
              <a:defRPr sz="900" b="1" cap="all" spc="75" baseline="0">
                <a:solidFill>
                  <a:schemeClr val="tx1"/>
                </a:solidFill>
              </a:defRPr>
            </a:lvl1pPr>
          </a:lstStyle>
          <a:p>
            <a:endParaRPr lang="en-US">
              <a:solidFill>
                <a:prstClr val="black"/>
              </a:solidFill>
            </a:endParaRPr>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8400197" y="4767263"/>
            <a:ext cx="392927" cy="273844"/>
          </a:xfrm>
          <a:prstGeom prst="rect">
            <a:avLst/>
          </a:prstGeom>
        </p:spPr>
        <p:txBody>
          <a:bodyPr vert="horz" lIns="91440" tIns="45720" rIns="91440" bIns="45720" rtlCol="0" anchor="ctr"/>
          <a:lstStyle>
            <a:lvl1pPr algn="r">
              <a:defRPr sz="900" b="1">
                <a:solidFill>
                  <a:schemeClr val="tx1"/>
                </a:solidFill>
              </a:defRPr>
            </a:lvl1pPr>
          </a:lstStyle>
          <a:p>
            <a:fld id="{7C7FAD9F-AEE9-406E-B720-57D2B9DB2816}" type="slidenum">
              <a:rPr lang="en-US" smtClean="0">
                <a:solidFill>
                  <a:prstClr val="black"/>
                </a:solidFill>
              </a:rPr>
              <a:pPr/>
              <a:t>‹#›</a:t>
            </a:fld>
            <a:endParaRPr lang="en-US">
              <a:solidFill>
                <a:prstClr val="black"/>
              </a:solidFill>
            </a:endParaRPr>
          </a:p>
        </p:txBody>
      </p:sp>
      <p:sp>
        <p:nvSpPr>
          <p:cNvPr id="14" name="Freeform: Shape 13">
            <a:extLst>
              <a:ext uri="{FF2B5EF4-FFF2-40B4-BE49-F238E27FC236}">
                <a16:creationId xmlns:a16="http://schemas.microsoft.com/office/drawing/2014/main" id="{42D2C6CA-56BB-4A08-A1E2-342F83955EDB}"/>
              </a:ext>
            </a:extLst>
          </p:cNvPr>
          <p:cNvSpPr/>
          <p:nvPr/>
        </p:nvSpPr>
        <p:spPr>
          <a:xfrm>
            <a:off x="302463" y="292096"/>
            <a:ext cx="8624701" cy="4652927"/>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he Hand"/>
              <a:ea typeface="+mn-ea"/>
              <a:cs typeface="+mn-cs"/>
            </a:endParaRPr>
          </a:p>
        </p:txBody>
      </p:sp>
    </p:spTree>
    <p:extLst>
      <p:ext uri="{BB962C8B-B14F-4D97-AF65-F5344CB8AC3E}">
        <p14:creationId xmlns:p14="http://schemas.microsoft.com/office/powerpoint/2010/main" val="58006462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685800" rtl="0" eaLnBrk="1" latinLnBrk="0" hangingPunct="1">
        <a:lnSpc>
          <a:spcPct val="100000"/>
        </a:lnSpc>
        <a:spcBef>
          <a:spcPct val="0"/>
        </a:spcBef>
        <a:buNone/>
        <a:defRPr sz="3600" b="1" kern="1200" spc="75" baseline="0">
          <a:solidFill>
            <a:schemeClr val="tx1"/>
          </a:solidFill>
          <a:latin typeface="+mj-lt"/>
          <a:ea typeface="+mj-ea"/>
          <a:cs typeface="+mj-cs"/>
        </a:defRPr>
      </a:lvl1pPr>
    </p:titleStyle>
    <p:bodyStyle>
      <a:lvl1pPr marL="0" indent="0" algn="l" defTabSz="685800" rtl="0" eaLnBrk="1" latinLnBrk="0" hangingPunct="1">
        <a:lnSpc>
          <a:spcPct val="100000"/>
        </a:lnSpc>
        <a:spcBef>
          <a:spcPts val="750"/>
        </a:spcBef>
        <a:buSzPct val="73000"/>
        <a:buFontTx/>
        <a:buNone/>
        <a:defRPr sz="2400" b="1" kern="1200" spc="38" baseline="0">
          <a:solidFill>
            <a:schemeClr val="tx1"/>
          </a:solidFill>
          <a:latin typeface="+mn-lt"/>
          <a:ea typeface="+mn-ea"/>
          <a:cs typeface="+mn-cs"/>
        </a:defRPr>
      </a:lvl1pPr>
      <a:lvl2pPr marL="171450" indent="-137160" algn="l" defTabSz="685800" rtl="0" eaLnBrk="1" latinLnBrk="0" hangingPunct="1">
        <a:lnSpc>
          <a:spcPct val="100000"/>
        </a:lnSpc>
        <a:spcBef>
          <a:spcPts val="375"/>
        </a:spcBef>
        <a:buSzPct val="70000"/>
        <a:buFont typeface="Arial" panose="020B0604020202020204" pitchFamily="34" charset="0"/>
        <a:buChar char="•"/>
        <a:defRPr sz="2100" b="1" kern="1200" spc="38" baseline="0">
          <a:solidFill>
            <a:schemeClr val="tx1"/>
          </a:solidFill>
          <a:latin typeface="+mn-lt"/>
          <a:ea typeface="+mn-ea"/>
          <a:cs typeface="+mn-cs"/>
        </a:defRPr>
      </a:lvl2pPr>
      <a:lvl3pPr marL="205740" indent="0" algn="l" defTabSz="685800" rtl="0" eaLnBrk="1" latinLnBrk="0" hangingPunct="1">
        <a:lnSpc>
          <a:spcPct val="100000"/>
        </a:lnSpc>
        <a:spcBef>
          <a:spcPts val="375"/>
        </a:spcBef>
        <a:buSzPct val="73000"/>
        <a:buFontTx/>
        <a:buNone/>
        <a:defRPr sz="1800" b="1" kern="1200" spc="38" baseline="0">
          <a:solidFill>
            <a:schemeClr val="tx1"/>
          </a:solidFill>
          <a:latin typeface="+mn-lt"/>
          <a:ea typeface="+mn-ea"/>
          <a:cs typeface="+mn-cs"/>
        </a:defRPr>
      </a:lvl3pPr>
      <a:lvl4pPr marL="411480" indent="-137160" algn="l" defTabSz="685800" rtl="0" eaLnBrk="1" latinLnBrk="0" hangingPunct="1">
        <a:lnSpc>
          <a:spcPct val="100000"/>
        </a:lnSpc>
        <a:spcBef>
          <a:spcPts val="375"/>
        </a:spcBef>
        <a:buSzPct val="73000"/>
        <a:buFont typeface="Arial" panose="020B0604020202020204" pitchFamily="34" charset="0"/>
        <a:buChar char="•"/>
        <a:defRPr sz="1500" b="1" kern="1200" spc="38" baseline="0">
          <a:solidFill>
            <a:schemeClr val="tx1"/>
          </a:solidFill>
          <a:latin typeface="+mn-lt"/>
          <a:ea typeface="+mn-ea"/>
          <a:cs typeface="+mn-cs"/>
        </a:defRPr>
      </a:lvl4pPr>
      <a:lvl5pPr marL="411480" indent="0" algn="l" defTabSz="685800" rtl="0" eaLnBrk="1" latinLnBrk="0" hangingPunct="1">
        <a:lnSpc>
          <a:spcPct val="100000"/>
        </a:lnSpc>
        <a:spcBef>
          <a:spcPts val="375"/>
        </a:spcBef>
        <a:buSzPct val="73000"/>
        <a:buFontTx/>
        <a:buNone/>
        <a:defRPr sz="1500" b="1" kern="1200" spc="38"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279695" y="275995"/>
            <a:ext cx="8624701" cy="4652927"/>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he Hand"/>
              <a:ea typeface="+mn-ea"/>
              <a:cs typeface="+mn-cs"/>
            </a:endParaRPr>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765544" y="418657"/>
            <a:ext cx="7749806" cy="10605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765544" y="1566973"/>
            <a:ext cx="7749806" cy="287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350876" y="4767263"/>
            <a:ext cx="1953732" cy="273844"/>
          </a:xfrm>
          <a:prstGeom prst="rect">
            <a:avLst/>
          </a:prstGeom>
        </p:spPr>
        <p:txBody>
          <a:bodyPr vert="horz" lIns="91440" tIns="45720" rIns="91440" bIns="45720" rtlCol="0" anchor="ctr"/>
          <a:lstStyle>
            <a:lvl1pPr algn="l">
              <a:defRPr sz="900" b="1">
                <a:solidFill>
                  <a:schemeClr val="tx1"/>
                </a:solidFill>
              </a:defRPr>
            </a:lvl1pPr>
          </a:lstStyle>
          <a:p>
            <a:fld id="{C1691109-F4F8-4597-962C-A4F4B7960636}" type="datetimeFigureOut">
              <a:rPr lang="en-US" smtClean="0">
                <a:solidFill>
                  <a:prstClr val="black"/>
                </a:solidFill>
              </a:rPr>
              <a:pPr/>
              <a:t>10/10/2022</a:t>
            </a:fld>
            <a:endParaRPr lang="en-US">
              <a:solidFill>
                <a:prstClr val="black"/>
              </a:solidFill>
            </a:endParaRPr>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5817115" y="4767263"/>
            <a:ext cx="2583082" cy="273844"/>
          </a:xfrm>
          <a:prstGeom prst="rect">
            <a:avLst/>
          </a:prstGeom>
        </p:spPr>
        <p:txBody>
          <a:bodyPr vert="horz" lIns="91440" tIns="45720" rIns="91440" bIns="45720" rtlCol="0" anchor="ctr"/>
          <a:lstStyle>
            <a:lvl1pPr algn="r">
              <a:defRPr sz="900" b="1" cap="all" spc="75" baseline="0">
                <a:solidFill>
                  <a:schemeClr val="tx1"/>
                </a:solidFill>
              </a:defRPr>
            </a:lvl1pPr>
          </a:lstStyle>
          <a:p>
            <a:endParaRPr lang="en-US">
              <a:solidFill>
                <a:prstClr val="black"/>
              </a:solidFill>
            </a:endParaRPr>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8400197" y="4767263"/>
            <a:ext cx="392927" cy="273844"/>
          </a:xfrm>
          <a:prstGeom prst="rect">
            <a:avLst/>
          </a:prstGeom>
        </p:spPr>
        <p:txBody>
          <a:bodyPr vert="horz" lIns="91440" tIns="45720" rIns="91440" bIns="45720" rtlCol="0" anchor="ctr"/>
          <a:lstStyle>
            <a:lvl1pPr algn="r">
              <a:defRPr sz="900" b="1">
                <a:solidFill>
                  <a:schemeClr val="tx1"/>
                </a:solidFill>
              </a:defRPr>
            </a:lvl1pPr>
          </a:lstStyle>
          <a:p>
            <a:fld id="{7C7FAD9F-AEE9-406E-B720-57D2B9DB2816}" type="slidenum">
              <a:rPr lang="en-US" smtClean="0">
                <a:solidFill>
                  <a:prstClr val="black"/>
                </a:solidFill>
              </a:rPr>
              <a:pPr/>
              <a:t>‹#›</a:t>
            </a:fld>
            <a:endParaRPr lang="en-US">
              <a:solidFill>
                <a:prstClr val="black"/>
              </a:solidFill>
            </a:endParaRPr>
          </a:p>
        </p:txBody>
      </p:sp>
      <p:sp>
        <p:nvSpPr>
          <p:cNvPr id="14" name="Freeform: Shape 13">
            <a:extLst>
              <a:ext uri="{FF2B5EF4-FFF2-40B4-BE49-F238E27FC236}">
                <a16:creationId xmlns:a16="http://schemas.microsoft.com/office/drawing/2014/main" id="{42D2C6CA-56BB-4A08-A1E2-342F83955EDB}"/>
              </a:ext>
            </a:extLst>
          </p:cNvPr>
          <p:cNvSpPr/>
          <p:nvPr/>
        </p:nvSpPr>
        <p:spPr>
          <a:xfrm>
            <a:off x="302463" y="292096"/>
            <a:ext cx="8624701" cy="4652927"/>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he Hand"/>
              <a:ea typeface="+mn-ea"/>
              <a:cs typeface="+mn-cs"/>
            </a:endParaRPr>
          </a:p>
        </p:txBody>
      </p:sp>
    </p:spTree>
    <p:extLst>
      <p:ext uri="{BB962C8B-B14F-4D97-AF65-F5344CB8AC3E}">
        <p14:creationId xmlns:p14="http://schemas.microsoft.com/office/powerpoint/2010/main" val="21980592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685800" rtl="0" eaLnBrk="1" latinLnBrk="0" hangingPunct="1">
        <a:lnSpc>
          <a:spcPct val="100000"/>
        </a:lnSpc>
        <a:spcBef>
          <a:spcPct val="0"/>
        </a:spcBef>
        <a:buNone/>
        <a:defRPr sz="3600" b="1" kern="1200" spc="75" baseline="0">
          <a:solidFill>
            <a:schemeClr val="tx1"/>
          </a:solidFill>
          <a:latin typeface="+mj-lt"/>
          <a:ea typeface="+mj-ea"/>
          <a:cs typeface="+mj-cs"/>
        </a:defRPr>
      </a:lvl1pPr>
    </p:titleStyle>
    <p:bodyStyle>
      <a:lvl1pPr marL="0" indent="0" algn="l" defTabSz="685800" rtl="0" eaLnBrk="1" latinLnBrk="0" hangingPunct="1">
        <a:lnSpc>
          <a:spcPct val="100000"/>
        </a:lnSpc>
        <a:spcBef>
          <a:spcPts val="750"/>
        </a:spcBef>
        <a:buSzPct val="73000"/>
        <a:buFontTx/>
        <a:buNone/>
        <a:defRPr sz="2400" b="1" kern="1200" spc="38" baseline="0">
          <a:solidFill>
            <a:schemeClr val="tx1"/>
          </a:solidFill>
          <a:latin typeface="+mn-lt"/>
          <a:ea typeface="+mn-ea"/>
          <a:cs typeface="+mn-cs"/>
        </a:defRPr>
      </a:lvl1pPr>
      <a:lvl2pPr marL="171450" indent="-137160" algn="l" defTabSz="685800" rtl="0" eaLnBrk="1" latinLnBrk="0" hangingPunct="1">
        <a:lnSpc>
          <a:spcPct val="100000"/>
        </a:lnSpc>
        <a:spcBef>
          <a:spcPts val="375"/>
        </a:spcBef>
        <a:buSzPct val="70000"/>
        <a:buFont typeface="Arial" panose="020B0604020202020204" pitchFamily="34" charset="0"/>
        <a:buChar char="•"/>
        <a:defRPr sz="2100" b="1" kern="1200" spc="38" baseline="0">
          <a:solidFill>
            <a:schemeClr val="tx1"/>
          </a:solidFill>
          <a:latin typeface="+mn-lt"/>
          <a:ea typeface="+mn-ea"/>
          <a:cs typeface="+mn-cs"/>
        </a:defRPr>
      </a:lvl2pPr>
      <a:lvl3pPr marL="205740" indent="0" algn="l" defTabSz="685800" rtl="0" eaLnBrk="1" latinLnBrk="0" hangingPunct="1">
        <a:lnSpc>
          <a:spcPct val="100000"/>
        </a:lnSpc>
        <a:spcBef>
          <a:spcPts val="375"/>
        </a:spcBef>
        <a:buSzPct val="73000"/>
        <a:buFontTx/>
        <a:buNone/>
        <a:defRPr sz="1800" b="1" kern="1200" spc="38" baseline="0">
          <a:solidFill>
            <a:schemeClr val="tx1"/>
          </a:solidFill>
          <a:latin typeface="+mn-lt"/>
          <a:ea typeface="+mn-ea"/>
          <a:cs typeface="+mn-cs"/>
        </a:defRPr>
      </a:lvl3pPr>
      <a:lvl4pPr marL="411480" indent="-137160" algn="l" defTabSz="685800" rtl="0" eaLnBrk="1" latinLnBrk="0" hangingPunct="1">
        <a:lnSpc>
          <a:spcPct val="100000"/>
        </a:lnSpc>
        <a:spcBef>
          <a:spcPts val="375"/>
        </a:spcBef>
        <a:buSzPct val="73000"/>
        <a:buFont typeface="Arial" panose="020B0604020202020204" pitchFamily="34" charset="0"/>
        <a:buChar char="•"/>
        <a:defRPr sz="1500" b="1" kern="1200" spc="38" baseline="0">
          <a:solidFill>
            <a:schemeClr val="tx1"/>
          </a:solidFill>
          <a:latin typeface="+mn-lt"/>
          <a:ea typeface="+mn-ea"/>
          <a:cs typeface="+mn-cs"/>
        </a:defRPr>
      </a:lvl4pPr>
      <a:lvl5pPr marL="411480" indent="0" algn="l" defTabSz="685800" rtl="0" eaLnBrk="1" latinLnBrk="0" hangingPunct="1">
        <a:lnSpc>
          <a:spcPct val="100000"/>
        </a:lnSpc>
        <a:spcBef>
          <a:spcPts val="375"/>
        </a:spcBef>
        <a:buSzPct val="73000"/>
        <a:buFontTx/>
        <a:buNone/>
        <a:defRPr sz="1500" b="1" kern="1200" spc="38"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279695" y="275995"/>
            <a:ext cx="8624701" cy="4652927"/>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he Hand"/>
              <a:ea typeface="+mn-ea"/>
              <a:cs typeface="+mn-cs"/>
            </a:endParaRPr>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765544" y="418657"/>
            <a:ext cx="7749806" cy="10605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765544" y="1566973"/>
            <a:ext cx="7749806" cy="287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350876" y="4767263"/>
            <a:ext cx="1953732" cy="273844"/>
          </a:xfrm>
          <a:prstGeom prst="rect">
            <a:avLst/>
          </a:prstGeom>
        </p:spPr>
        <p:txBody>
          <a:bodyPr vert="horz" lIns="91440" tIns="45720" rIns="91440" bIns="45720" rtlCol="0" anchor="ctr"/>
          <a:lstStyle>
            <a:lvl1pPr algn="l">
              <a:defRPr sz="900" b="1">
                <a:solidFill>
                  <a:schemeClr val="tx1"/>
                </a:solidFill>
              </a:defRPr>
            </a:lvl1pPr>
          </a:lstStyle>
          <a:p>
            <a:fld id="{C1691109-F4F8-4597-962C-A4F4B7960636}" type="datetimeFigureOut">
              <a:rPr lang="en-US" smtClean="0">
                <a:solidFill>
                  <a:prstClr val="black"/>
                </a:solidFill>
              </a:rPr>
              <a:pPr/>
              <a:t>10/10/2022</a:t>
            </a:fld>
            <a:endParaRPr lang="en-US">
              <a:solidFill>
                <a:prstClr val="black"/>
              </a:solidFill>
            </a:endParaRPr>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5817115" y="4767263"/>
            <a:ext cx="2583082" cy="273844"/>
          </a:xfrm>
          <a:prstGeom prst="rect">
            <a:avLst/>
          </a:prstGeom>
        </p:spPr>
        <p:txBody>
          <a:bodyPr vert="horz" lIns="91440" tIns="45720" rIns="91440" bIns="45720" rtlCol="0" anchor="ctr"/>
          <a:lstStyle>
            <a:lvl1pPr algn="r">
              <a:defRPr sz="900" b="1" cap="all" spc="75" baseline="0">
                <a:solidFill>
                  <a:schemeClr val="tx1"/>
                </a:solidFill>
              </a:defRPr>
            </a:lvl1pPr>
          </a:lstStyle>
          <a:p>
            <a:endParaRPr lang="en-US">
              <a:solidFill>
                <a:prstClr val="black"/>
              </a:solidFill>
            </a:endParaRPr>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8400197" y="4767263"/>
            <a:ext cx="392927" cy="273844"/>
          </a:xfrm>
          <a:prstGeom prst="rect">
            <a:avLst/>
          </a:prstGeom>
        </p:spPr>
        <p:txBody>
          <a:bodyPr vert="horz" lIns="91440" tIns="45720" rIns="91440" bIns="45720" rtlCol="0" anchor="ctr"/>
          <a:lstStyle>
            <a:lvl1pPr algn="r">
              <a:defRPr sz="900" b="1">
                <a:solidFill>
                  <a:schemeClr val="tx1"/>
                </a:solidFill>
              </a:defRPr>
            </a:lvl1pPr>
          </a:lstStyle>
          <a:p>
            <a:fld id="{7C7FAD9F-AEE9-406E-B720-57D2B9DB2816}" type="slidenum">
              <a:rPr lang="en-US" smtClean="0">
                <a:solidFill>
                  <a:prstClr val="black"/>
                </a:solidFill>
              </a:rPr>
              <a:pPr/>
              <a:t>‹#›</a:t>
            </a:fld>
            <a:endParaRPr lang="en-US">
              <a:solidFill>
                <a:prstClr val="black"/>
              </a:solidFill>
            </a:endParaRPr>
          </a:p>
        </p:txBody>
      </p:sp>
      <p:sp>
        <p:nvSpPr>
          <p:cNvPr id="14" name="Freeform: Shape 13">
            <a:extLst>
              <a:ext uri="{FF2B5EF4-FFF2-40B4-BE49-F238E27FC236}">
                <a16:creationId xmlns:a16="http://schemas.microsoft.com/office/drawing/2014/main" id="{42D2C6CA-56BB-4A08-A1E2-342F83955EDB}"/>
              </a:ext>
            </a:extLst>
          </p:cNvPr>
          <p:cNvSpPr/>
          <p:nvPr/>
        </p:nvSpPr>
        <p:spPr>
          <a:xfrm>
            <a:off x="302463" y="292096"/>
            <a:ext cx="8624701" cy="4652927"/>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he Hand"/>
              <a:ea typeface="+mn-ea"/>
              <a:cs typeface="+mn-cs"/>
            </a:endParaRPr>
          </a:p>
        </p:txBody>
      </p:sp>
    </p:spTree>
    <p:extLst>
      <p:ext uri="{BB962C8B-B14F-4D97-AF65-F5344CB8AC3E}">
        <p14:creationId xmlns:p14="http://schemas.microsoft.com/office/powerpoint/2010/main" val="199623380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800" rtl="0" eaLnBrk="1" latinLnBrk="0" hangingPunct="1">
        <a:lnSpc>
          <a:spcPct val="100000"/>
        </a:lnSpc>
        <a:spcBef>
          <a:spcPct val="0"/>
        </a:spcBef>
        <a:buNone/>
        <a:defRPr sz="3600" b="1" kern="1200" spc="75" baseline="0">
          <a:solidFill>
            <a:schemeClr val="tx1"/>
          </a:solidFill>
          <a:latin typeface="+mj-lt"/>
          <a:ea typeface="+mj-ea"/>
          <a:cs typeface="+mj-cs"/>
        </a:defRPr>
      </a:lvl1pPr>
    </p:titleStyle>
    <p:bodyStyle>
      <a:lvl1pPr marL="0" indent="0" algn="l" defTabSz="685800" rtl="0" eaLnBrk="1" latinLnBrk="0" hangingPunct="1">
        <a:lnSpc>
          <a:spcPct val="100000"/>
        </a:lnSpc>
        <a:spcBef>
          <a:spcPts val="750"/>
        </a:spcBef>
        <a:buSzPct val="73000"/>
        <a:buFontTx/>
        <a:buNone/>
        <a:defRPr sz="2400" b="1" kern="1200" spc="38" baseline="0">
          <a:solidFill>
            <a:schemeClr val="tx1"/>
          </a:solidFill>
          <a:latin typeface="+mn-lt"/>
          <a:ea typeface="+mn-ea"/>
          <a:cs typeface="+mn-cs"/>
        </a:defRPr>
      </a:lvl1pPr>
      <a:lvl2pPr marL="171450" indent="-137160" algn="l" defTabSz="685800" rtl="0" eaLnBrk="1" latinLnBrk="0" hangingPunct="1">
        <a:lnSpc>
          <a:spcPct val="100000"/>
        </a:lnSpc>
        <a:spcBef>
          <a:spcPts val="375"/>
        </a:spcBef>
        <a:buSzPct val="70000"/>
        <a:buFont typeface="Arial" panose="020B0604020202020204" pitchFamily="34" charset="0"/>
        <a:buChar char="•"/>
        <a:defRPr sz="2100" b="1" kern="1200" spc="38" baseline="0">
          <a:solidFill>
            <a:schemeClr val="tx1"/>
          </a:solidFill>
          <a:latin typeface="+mn-lt"/>
          <a:ea typeface="+mn-ea"/>
          <a:cs typeface="+mn-cs"/>
        </a:defRPr>
      </a:lvl2pPr>
      <a:lvl3pPr marL="205740" indent="0" algn="l" defTabSz="685800" rtl="0" eaLnBrk="1" latinLnBrk="0" hangingPunct="1">
        <a:lnSpc>
          <a:spcPct val="100000"/>
        </a:lnSpc>
        <a:spcBef>
          <a:spcPts val="375"/>
        </a:spcBef>
        <a:buSzPct val="73000"/>
        <a:buFontTx/>
        <a:buNone/>
        <a:defRPr sz="1800" b="1" kern="1200" spc="38" baseline="0">
          <a:solidFill>
            <a:schemeClr val="tx1"/>
          </a:solidFill>
          <a:latin typeface="+mn-lt"/>
          <a:ea typeface="+mn-ea"/>
          <a:cs typeface="+mn-cs"/>
        </a:defRPr>
      </a:lvl3pPr>
      <a:lvl4pPr marL="411480" indent="-137160" algn="l" defTabSz="685800" rtl="0" eaLnBrk="1" latinLnBrk="0" hangingPunct="1">
        <a:lnSpc>
          <a:spcPct val="100000"/>
        </a:lnSpc>
        <a:spcBef>
          <a:spcPts val="375"/>
        </a:spcBef>
        <a:buSzPct val="73000"/>
        <a:buFont typeface="Arial" panose="020B0604020202020204" pitchFamily="34" charset="0"/>
        <a:buChar char="•"/>
        <a:defRPr sz="1500" b="1" kern="1200" spc="38" baseline="0">
          <a:solidFill>
            <a:schemeClr val="tx1"/>
          </a:solidFill>
          <a:latin typeface="+mn-lt"/>
          <a:ea typeface="+mn-ea"/>
          <a:cs typeface="+mn-cs"/>
        </a:defRPr>
      </a:lvl4pPr>
      <a:lvl5pPr marL="411480" indent="0" algn="l" defTabSz="685800" rtl="0" eaLnBrk="1" latinLnBrk="0" hangingPunct="1">
        <a:lnSpc>
          <a:spcPct val="100000"/>
        </a:lnSpc>
        <a:spcBef>
          <a:spcPts val="375"/>
        </a:spcBef>
        <a:buSzPct val="73000"/>
        <a:buFontTx/>
        <a:buNone/>
        <a:defRPr sz="1500" b="1" kern="1200" spc="38"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7" y="3751495"/>
            <a:ext cx="3802003" cy="10823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2" name="Freeform 11"/>
          <p:cNvSpPr>
            <a:spLocks/>
          </p:cNvSpPr>
          <p:nvPr/>
        </p:nvSpPr>
        <p:spPr bwMode="auto">
          <a:xfrm>
            <a:off x="-53561" y="4338767"/>
            <a:ext cx="3802003" cy="6286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4" name="Right Triangle 13"/>
          <p:cNvSpPr>
            <a:spLocks/>
          </p:cNvSpPr>
          <p:nvPr/>
        </p:nvSpPr>
        <p:spPr bwMode="auto">
          <a:xfrm>
            <a:off x="-6042" y="4343440"/>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217736010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eaLnBrk="1" latinLnBrk="0" hangingPunct="1">
        <a:spcBef>
          <a:spcPct val="0"/>
        </a:spcBef>
        <a:buNone/>
        <a:defRPr kumimoji="0" sz="4100" b="1" i="0" u="none"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7" y="3751495"/>
            <a:ext cx="3802003" cy="10823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2" name="Freeform 11"/>
          <p:cNvSpPr>
            <a:spLocks/>
          </p:cNvSpPr>
          <p:nvPr/>
        </p:nvSpPr>
        <p:spPr bwMode="auto">
          <a:xfrm>
            <a:off x="-53561" y="4338767"/>
            <a:ext cx="3802003" cy="6286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4" name="Right Triangle 13"/>
          <p:cNvSpPr>
            <a:spLocks/>
          </p:cNvSpPr>
          <p:nvPr/>
        </p:nvSpPr>
        <p:spPr bwMode="auto">
          <a:xfrm>
            <a:off x="-6042" y="4343440"/>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51192296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0" eaLnBrk="1" latinLnBrk="0" hangingPunct="1">
        <a:spcBef>
          <a:spcPct val="0"/>
        </a:spcBef>
        <a:buNone/>
        <a:defRPr kumimoji="0" sz="4100" b="1" i="0" u="none"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7" y="3751495"/>
            <a:ext cx="3802003" cy="108233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2" name="Freeform 11"/>
          <p:cNvSpPr>
            <a:spLocks/>
          </p:cNvSpPr>
          <p:nvPr/>
        </p:nvSpPr>
        <p:spPr bwMode="auto">
          <a:xfrm>
            <a:off x="-53561" y="4338767"/>
            <a:ext cx="3802003" cy="6286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4" name="Right Triangle 13"/>
          <p:cNvSpPr>
            <a:spLocks/>
          </p:cNvSpPr>
          <p:nvPr/>
        </p:nvSpPr>
        <p:spPr bwMode="auto">
          <a:xfrm>
            <a:off x="-6042" y="4343440"/>
            <a:ext cx="3402314" cy="810651"/>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ucida Sans Unicode"/>
              <a:ea typeface="+mn-ea"/>
              <a:cs typeface="+mn-cs"/>
            </a:endParaRPr>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10/10/2022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Tree>
    <p:extLst>
      <p:ext uri="{BB962C8B-B14F-4D97-AF65-F5344CB8AC3E}">
        <p14:creationId xmlns:p14="http://schemas.microsoft.com/office/powerpoint/2010/main" val="172315661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eaLnBrk="1" latinLnBrk="0" hangingPunct="1">
        <a:spcBef>
          <a:spcPct val="0"/>
        </a:spcBef>
        <a:buNone/>
        <a:defRPr kumimoji="0" sz="4100" b="1" i="0" u="none"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2.png"/><Relationship Id="rId9" Type="http://schemas.openxmlformats.org/officeDocument/2006/relationships/image" Target="../media/image3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sp>
        <p:nvSpPr>
          <p:cNvPr id="11" name="椭圆 10"/>
          <p:cNvSpPr/>
          <p:nvPr/>
        </p:nvSpPr>
        <p:spPr>
          <a:xfrm>
            <a:off x="2145445" y="371475"/>
            <a:ext cx="388205" cy="388205"/>
          </a:xfrm>
          <a:prstGeom prst="ellipse">
            <a:avLst/>
          </a:prstGeom>
          <a:solidFill>
            <a:srgbClr val="FAD19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2420602" y="167908"/>
            <a:ext cx="466725" cy="466725"/>
          </a:xfrm>
          <a:prstGeom prst="ellipse">
            <a:avLst/>
          </a:prstGeom>
          <a:solidFill>
            <a:srgbClr val="AFCFBD">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椭圆 12"/>
          <p:cNvSpPr/>
          <p:nvPr/>
        </p:nvSpPr>
        <p:spPr>
          <a:xfrm>
            <a:off x="3697004" y="220235"/>
            <a:ext cx="302480" cy="302480"/>
          </a:xfrm>
          <a:prstGeom prst="ellipse">
            <a:avLst/>
          </a:prstGeom>
          <a:solidFill>
            <a:srgbClr val="FAD1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p:cNvSpPr/>
          <p:nvPr/>
        </p:nvSpPr>
        <p:spPr>
          <a:xfrm>
            <a:off x="5280239" y="371475"/>
            <a:ext cx="219076" cy="219076"/>
          </a:xfrm>
          <a:prstGeom prst="ellipse">
            <a:avLst/>
          </a:prstGeom>
          <a:solidFill>
            <a:srgbClr val="AFCFB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2737568" y="481014"/>
            <a:ext cx="236964" cy="236964"/>
          </a:xfrm>
          <a:prstGeom prst="ellipse">
            <a:avLst/>
          </a:prstGeom>
          <a:solidFill>
            <a:srgbClr val="D2B297">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5006195" y="358346"/>
            <a:ext cx="388205" cy="388205"/>
          </a:xfrm>
          <a:prstGeom prst="ellipse">
            <a:avLst/>
          </a:prstGeom>
          <a:solidFill>
            <a:srgbClr val="CCE1DE">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p:cNvSpPr/>
          <p:nvPr/>
        </p:nvSpPr>
        <p:spPr>
          <a:xfrm>
            <a:off x="813321" y="522715"/>
            <a:ext cx="223836" cy="223836"/>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p:cNvSpPr/>
          <p:nvPr/>
        </p:nvSpPr>
        <p:spPr>
          <a:xfrm>
            <a:off x="8184295" y="329772"/>
            <a:ext cx="388205" cy="388205"/>
          </a:xfrm>
          <a:prstGeom prst="ellipse">
            <a:avLst/>
          </a:prstGeom>
          <a:solidFill>
            <a:srgbClr val="FAD1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p:cNvSpPr/>
          <p:nvPr/>
        </p:nvSpPr>
        <p:spPr>
          <a:xfrm>
            <a:off x="6472030" y="358346"/>
            <a:ext cx="164370" cy="164370"/>
          </a:xfrm>
          <a:prstGeom prst="ellipse">
            <a:avLst/>
          </a:prstGeom>
          <a:solidFill>
            <a:srgbClr val="FAD194">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p:cNvSpPr/>
          <p:nvPr/>
        </p:nvSpPr>
        <p:spPr>
          <a:xfrm>
            <a:off x="6634601" y="310141"/>
            <a:ext cx="122667" cy="122667"/>
          </a:xfrm>
          <a:prstGeom prst="ellipse">
            <a:avLst/>
          </a:prstGeom>
          <a:solidFill>
            <a:srgbClr val="FCC6B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p:cNvSpPr/>
          <p:nvPr/>
        </p:nvSpPr>
        <p:spPr>
          <a:xfrm>
            <a:off x="6624430" y="510746"/>
            <a:ext cx="164370" cy="164370"/>
          </a:xfrm>
          <a:prstGeom prst="ellipse">
            <a:avLst/>
          </a:prstGeom>
          <a:solidFill>
            <a:srgbClr val="D1C9E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p:cNvSpPr/>
          <p:nvPr/>
        </p:nvSpPr>
        <p:spPr>
          <a:xfrm>
            <a:off x="4170861" y="912731"/>
            <a:ext cx="401139" cy="401139"/>
          </a:xfrm>
          <a:prstGeom prst="ellipse">
            <a:avLst/>
          </a:prstGeom>
          <a:solidFill>
            <a:srgbClr val="FCC6B7">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t="16751"/>
          <a:stretch>
            <a:fillRect/>
          </a:stretch>
        </p:blipFill>
        <p:spPr>
          <a:xfrm>
            <a:off x="0" y="2105025"/>
            <a:ext cx="9144000" cy="3038476"/>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074" y="1"/>
            <a:ext cx="2053048" cy="5143500"/>
          </a:xfrm>
          <a:prstGeom prst="rect">
            <a:avLst/>
          </a:prstGeom>
        </p:spPr>
      </p:pic>
      <p:pic>
        <p:nvPicPr>
          <p:cNvPr id="9" name="图片 8"/>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rot="21422484">
            <a:off x="2187248" y="3715022"/>
            <a:ext cx="4101537" cy="1098768"/>
          </a:xfrm>
          <a:prstGeom prst="rect">
            <a:avLst/>
          </a:prstGeom>
        </p:spPr>
      </p:pic>
      <p:grpSp>
        <p:nvGrpSpPr>
          <p:cNvPr id="8" name="组合 7"/>
          <p:cNvGrpSpPr/>
          <p:nvPr/>
        </p:nvGrpSpPr>
        <p:grpSpPr>
          <a:xfrm>
            <a:off x="1804539" y="1847737"/>
            <a:ext cx="5548169" cy="716279"/>
            <a:chOff x="1824312" y="2236323"/>
            <a:chExt cx="5548169" cy="716279"/>
          </a:xfrm>
        </p:grpSpPr>
        <p:sp>
          <p:nvSpPr>
            <p:cNvPr id="23" name="文本框 22"/>
            <p:cNvSpPr txBox="1"/>
            <p:nvPr/>
          </p:nvSpPr>
          <p:spPr>
            <a:xfrm>
              <a:off x="1824312" y="2244716"/>
              <a:ext cx="5530681" cy="707886"/>
            </a:xfrm>
            <a:prstGeom prst="rect">
              <a:avLst/>
            </a:prstGeom>
            <a:noFill/>
          </p:spPr>
          <p:txBody>
            <a:bodyPr wrap="none" rtlCol="0">
              <a:spAutoFit/>
            </a:bodyPr>
            <a:lstStyle/>
            <a:p>
              <a:r>
                <a:rPr lang="vi-VN" altLang="zh-CN" sz="4000">
                  <a:ln w="85725">
                    <a:solidFill>
                      <a:schemeClr val="accent2">
                        <a:lumMod val="50000"/>
                      </a:schemeClr>
                    </a:solidFill>
                  </a:ln>
                  <a:solidFill>
                    <a:schemeClr val="accent2">
                      <a:lumMod val="75000"/>
                    </a:schemeClr>
                  </a:solidFill>
                  <a:latin typeface="SVN-Dessert Menu Script" panose="00000500000000000000" pitchFamily="2" charset="0"/>
                  <a:cs typeface="+mn-ea"/>
                  <a:sym typeface="+mn-lt"/>
                </a:rPr>
                <a:t>Chuyện cổ nước mình</a:t>
              </a:r>
            </a:p>
          </p:txBody>
        </p:sp>
        <p:sp>
          <p:nvSpPr>
            <p:cNvPr id="24" name="文本框 23"/>
            <p:cNvSpPr txBox="1"/>
            <p:nvPr/>
          </p:nvSpPr>
          <p:spPr>
            <a:xfrm>
              <a:off x="1841800" y="2236323"/>
              <a:ext cx="5530681" cy="707886"/>
            </a:xfrm>
            <a:prstGeom prst="rect">
              <a:avLst/>
            </a:prstGeom>
            <a:noFill/>
          </p:spPr>
          <p:txBody>
            <a:bodyPr wrap="none" rtlCol="0">
              <a:spAutoFit/>
            </a:bodyPr>
            <a:lstStyle/>
            <a:p>
              <a:r>
                <a:rPr lang="en-US" altLang="zh-CN" sz="4000">
                  <a:ln w="0">
                    <a:noFill/>
                  </a:ln>
                  <a:solidFill>
                    <a:schemeClr val="bg1"/>
                  </a:solidFill>
                  <a:latin typeface="SVN-Dessert Menu Script" panose="00000500000000000000" pitchFamily="2" charset="0"/>
                  <a:cs typeface="+mn-ea"/>
                  <a:sym typeface="+mn-lt"/>
                </a:rPr>
                <a:t>Chuyện cổ nước mình</a:t>
              </a:r>
              <a:endParaRPr lang="zh-CN" altLang="en-US" sz="4000" dirty="0">
                <a:ln w="0">
                  <a:noFill/>
                </a:ln>
                <a:solidFill>
                  <a:schemeClr val="bg1"/>
                </a:solidFill>
                <a:latin typeface="SVN-Dessert Menu Script" panose="00000500000000000000" pitchFamily="2" charset="0"/>
                <a:cs typeface="+mn-ea"/>
                <a:sym typeface="+mn-lt"/>
              </a:endParaRPr>
            </a:p>
          </p:txBody>
        </p:sp>
        <p:sp>
          <p:nvSpPr>
            <p:cNvPr id="3" name="文本框 2"/>
            <p:cNvSpPr txBox="1"/>
            <p:nvPr/>
          </p:nvSpPr>
          <p:spPr>
            <a:xfrm>
              <a:off x="1841799" y="2236323"/>
              <a:ext cx="5530681" cy="707886"/>
            </a:xfrm>
            <a:prstGeom prst="rect">
              <a:avLst/>
            </a:prstGeom>
            <a:noFill/>
          </p:spPr>
          <p:txBody>
            <a:bodyPr wrap="none" rtlCol="0">
              <a:spAutoFit/>
            </a:bodyPr>
            <a:lstStyle/>
            <a:p>
              <a:r>
                <a:rPr lang="en-US" altLang="zh-CN" sz="4000">
                  <a:blipFill>
                    <a:blip r:embed="rId6"/>
                    <a:stretch>
                      <a:fillRect/>
                    </a:stretch>
                  </a:blipFill>
                  <a:latin typeface="SVN-Dessert Menu Script" panose="00000500000000000000" pitchFamily="2" charset="0"/>
                  <a:cs typeface="+mn-ea"/>
                  <a:sym typeface="+mn-lt"/>
                </a:rPr>
                <a:t>Chuyện cổ nước mình</a:t>
              </a:r>
              <a:endParaRPr lang="zh-CN" altLang="en-US" sz="4000" dirty="0">
                <a:blipFill>
                  <a:blip r:embed="rId6"/>
                  <a:stretch>
                    <a:fillRect/>
                  </a:stretch>
                </a:blipFill>
                <a:latin typeface="SVN-Dessert Menu Script" panose="00000500000000000000" pitchFamily="2" charset="0"/>
                <a:cs typeface="+mn-ea"/>
                <a:sym typeface="+mn-lt"/>
              </a:endParaRPr>
            </a:p>
          </p:txBody>
        </p:sp>
      </p:grpSp>
      <p:pic>
        <p:nvPicPr>
          <p:cNvPr id="6" name="Picture 5">
            <a:extLst>
              <a:ext uri="{FF2B5EF4-FFF2-40B4-BE49-F238E27FC236}">
                <a16:creationId xmlns:a16="http://schemas.microsoft.com/office/drawing/2014/main" id="{E51883E5-124F-4595-8F34-3A32EFA1A5D8}"/>
              </a:ext>
            </a:extLst>
          </p:cNvPr>
          <p:cNvPicPr>
            <a:picLocks noChangeAspect="1"/>
          </p:cNvPicPr>
          <p:nvPr/>
        </p:nvPicPr>
        <p:blipFill>
          <a:blip r:embed="rId7"/>
          <a:stretch>
            <a:fillRect/>
          </a:stretch>
        </p:blipFill>
        <p:spPr>
          <a:xfrm>
            <a:off x="2563669" y="995447"/>
            <a:ext cx="4011516" cy="1180946"/>
          </a:xfrm>
          <a:prstGeom prst="rect">
            <a:avLst/>
          </a:prstGeom>
        </p:spPr>
      </p:pic>
      <p:pic>
        <p:nvPicPr>
          <p:cNvPr id="10" name="Picture 9">
            <a:extLst>
              <a:ext uri="{FF2B5EF4-FFF2-40B4-BE49-F238E27FC236}">
                <a16:creationId xmlns:a16="http://schemas.microsoft.com/office/drawing/2014/main" id="{15CE102A-0C8A-4FC5-9224-A4B67C5B5CD1}"/>
              </a:ext>
            </a:extLst>
          </p:cNvPr>
          <p:cNvPicPr>
            <a:picLocks noChangeAspect="1"/>
          </p:cNvPicPr>
          <p:nvPr/>
        </p:nvPicPr>
        <p:blipFill>
          <a:blip r:embed="rId8"/>
          <a:stretch>
            <a:fillRect/>
          </a:stretch>
        </p:blipFill>
        <p:spPr>
          <a:xfrm>
            <a:off x="5100193" y="2579485"/>
            <a:ext cx="2908044" cy="859611"/>
          </a:xfrm>
          <a:prstGeom prst="rect">
            <a:avLst/>
          </a:prstGeom>
        </p:spPr>
      </p:pic>
      <p:sp>
        <p:nvSpPr>
          <p:cNvPr id="2" name="TextBox 1"/>
          <p:cNvSpPr txBox="1"/>
          <p:nvPr/>
        </p:nvSpPr>
        <p:spPr>
          <a:xfrm>
            <a:off x="3435826" y="442005"/>
            <a:ext cx="2649681"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TIẾT 21</a:t>
            </a:r>
            <a:endParaRPr lang="en-US" sz="3600" b="1" dirty="0">
              <a:latin typeface="Times New Roman" panose="02020603050405020304" pitchFamily="18" charset="0"/>
              <a:cs typeface="Times New Roman" panose="02020603050405020304" pitchFamily="18" charset="0"/>
            </a:endParaRPr>
          </a:p>
        </p:txBody>
      </p:sp>
    </p:spTree>
  </p:cSld>
  <p:clrMapOvr>
    <a:masterClrMapping/>
  </p:clrMapOvr>
  <p:transition spd="slow" advClick="0" advTm="9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8" decel="56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5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5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50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50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47" presetClass="entr" presetSubtype="0" fill="hold" nodeType="withEffect">
                                  <p:stCondLst>
                                    <p:cond delay="50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0"/>
                                        <p:tgtEl>
                                          <p:spTgt spid="6"/>
                                        </p:tgtEl>
                                      </p:cBhvr>
                                    </p:animEffect>
                                    <p:anim calcmode="lin" valueType="num">
                                      <p:cBhvr>
                                        <p:cTn id="58" dur="1000" fill="hold"/>
                                        <p:tgtEl>
                                          <p:spTgt spid="6"/>
                                        </p:tgtEl>
                                        <p:attrNameLst>
                                          <p:attrName>ppt_x</p:attrName>
                                        </p:attrNameLst>
                                      </p:cBhvr>
                                      <p:tavLst>
                                        <p:tav tm="0">
                                          <p:val>
                                            <p:strVal val="#ppt_x"/>
                                          </p:val>
                                        </p:tav>
                                        <p:tav tm="100000">
                                          <p:val>
                                            <p:strVal val="#ppt_x"/>
                                          </p:val>
                                        </p:tav>
                                      </p:tavLst>
                                    </p:anim>
                                    <p:anim calcmode="lin" valueType="num">
                                      <p:cBhvr>
                                        <p:cTn id="59" dur="1000" fill="hold"/>
                                        <p:tgtEl>
                                          <p:spTgt spid="6"/>
                                        </p:tgtEl>
                                        <p:attrNameLst>
                                          <p:attrName>ppt_y</p:attrName>
                                        </p:attrNameLst>
                                      </p:cBhvr>
                                      <p:tavLst>
                                        <p:tav tm="0">
                                          <p:val>
                                            <p:strVal val="#ppt_y-.1"/>
                                          </p:val>
                                        </p:tav>
                                        <p:tav tm="100000">
                                          <p:val>
                                            <p:strVal val="#ppt_y"/>
                                          </p:val>
                                        </p:tav>
                                      </p:tavLst>
                                    </p:anim>
                                  </p:childTnLst>
                                </p:cTn>
                              </p:par>
                              <p:par>
                                <p:cTn id="60" presetID="26" presetClass="emph" presetSubtype="0" repeatCount="10000" fill="hold" grpId="1" nodeType="withEffect">
                                  <p:stCondLst>
                                    <p:cond delay="1000"/>
                                  </p:stCondLst>
                                  <p:childTnLst>
                                    <p:animEffect transition="out" filter="fade">
                                      <p:cBhvr>
                                        <p:cTn id="61" dur="500" tmFilter="0, 0; .2, .5; .8, .5; 1, 0"/>
                                        <p:tgtEl>
                                          <p:spTgt spid="11"/>
                                        </p:tgtEl>
                                      </p:cBhvr>
                                    </p:animEffect>
                                    <p:animScale>
                                      <p:cBhvr>
                                        <p:cTn id="62" dur="250" autoRev="1" fill="hold"/>
                                        <p:tgtEl>
                                          <p:spTgt spid="11"/>
                                        </p:tgtEl>
                                      </p:cBhvr>
                                      <p:by x="105000" y="105000"/>
                                    </p:animScale>
                                  </p:childTnLst>
                                </p:cTn>
                              </p:par>
                              <p:par>
                                <p:cTn id="63" presetID="26" presetClass="emph" presetSubtype="0" repeatCount="10000" fill="hold" grpId="1" nodeType="withEffect">
                                  <p:stCondLst>
                                    <p:cond delay="1500"/>
                                  </p:stCondLst>
                                  <p:childTnLst>
                                    <p:animEffect transition="out" filter="fade">
                                      <p:cBhvr>
                                        <p:cTn id="64" dur="500" tmFilter="0, 0; .2, .5; .8, .5; 1, 0"/>
                                        <p:tgtEl>
                                          <p:spTgt spid="12"/>
                                        </p:tgtEl>
                                      </p:cBhvr>
                                    </p:animEffect>
                                    <p:animScale>
                                      <p:cBhvr>
                                        <p:cTn id="65" dur="250" autoRev="1" fill="hold"/>
                                        <p:tgtEl>
                                          <p:spTgt spid="12"/>
                                        </p:tgtEl>
                                      </p:cBhvr>
                                      <p:by x="105000" y="105000"/>
                                    </p:animScale>
                                  </p:childTnLst>
                                </p:cTn>
                              </p:par>
                              <p:par>
                                <p:cTn id="66" presetID="26" presetClass="emph" presetSubtype="0" repeatCount="10000" fill="hold" grpId="1" nodeType="withEffect">
                                  <p:stCondLst>
                                    <p:cond delay="1000"/>
                                  </p:stCondLst>
                                  <p:childTnLst>
                                    <p:animEffect transition="out" filter="fade">
                                      <p:cBhvr>
                                        <p:cTn id="67" dur="500" tmFilter="0, 0; .2, .5; .8, .5; 1, 0"/>
                                        <p:tgtEl>
                                          <p:spTgt spid="13"/>
                                        </p:tgtEl>
                                      </p:cBhvr>
                                    </p:animEffect>
                                    <p:animScale>
                                      <p:cBhvr>
                                        <p:cTn id="68" dur="250" autoRev="1" fill="hold"/>
                                        <p:tgtEl>
                                          <p:spTgt spid="13"/>
                                        </p:tgtEl>
                                      </p:cBhvr>
                                      <p:by x="105000" y="105000"/>
                                    </p:animScale>
                                  </p:childTnLst>
                                </p:cTn>
                              </p:par>
                              <p:par>
                                <p:cTn id="69" presetID="26" presetClass="emph" presetSubtype="0" repeatCount="10000" fill="hold" grpId="1" nodeType="withEffect">
                                  <p:stCondLst>
                                    <p:cond delay="1250"/>
                                  </p:stCondLst>
                                  <p:childTnLst>
                                    <p:animEffect transition="out" filter="fade">
                                      <p:cBhvr>
                                        <p:cTn id="70" dur="500" tmFilter="0, 0; .2, .5; .8, .5; 1, 0"/>
                                        <p:tgtEl>
                                          <p:spTgt spid="14"/>
                                        </p:tgtEl>
                                      </p:cBhvr>
                                    </p:animEffect>
                                    <p:animScale>
                                      <p:cBhvr>
                                        <p:cTn id="71" dur="250" autoRev="1" fill="hold"/>
                                        <p:tgtEl>
                                          <p:spTgt spid="14"/>
                                        </p:tgtEl>
                                      </p:cBhvr>
                                      <p:by x="105000" y="105000"/>
                                    </p:animScale>
                                  </p:childTnLst>
                                </p:cTn>
                              </p:par>
                              <p:par>
                                <p:cTn id="72" presetID="26" presetClass="emph" presetSubtype="0" repeatCount="10000" fill="hold" grpId="1" nodeType="withEffect">
                                  <p:stCondLst>
                                    <p:cond delay="1000"/>
                                  </p:stCondLst>
                                  <p:childTnLst>
                                    <p:animEffect transition="out" filter="fade">
                                      <p:cBhvr>
                                        <p:cTn id="73" dur="500" tmFilter="0, 0; .2, .5; .8, .5; 1, 0"/>
                                        <p:tgtEl>
                                          <p:spTgt spid="15"/>
                                        </p:tgtEl>
                                      </p:cBhvr>
                                    </p:animEffect>
                                    <p:animScale>
                                      <p:cBhvr>
                                        <p:cTn id="74" dur="250" autoRev="1" fill="hold"/>
                                        <p:tgtEl>
                                          <p:spTgt spid="15"/>
                                        </p:tgtEl>
                                      </p:cBhvr>
                                      <p:by x="105000" y="105000"/>
                                    </p:animScale>
                                  </p:childTnLst>
                                </p:cTn>
                              </p:par>
                              <p:par>
                                <p:cTn id="75" presetID="26" presetClass="emph" presetSubtype="0" repeatCount="10000" fill="hold" grpId="1" nodeType="withEffect">
                                  <p:stCondLst>
                                    <p:cond delay="1000"/>
                                  </p:stCondLst>
                                  <p:childTnLst>
                                    <p:animEffect transition="out" filter="fade">
                                      <p:cBhvr>
                                        <p:cTn id="76" dur="500" tmFilter="0, 0; .2, .5; .8, .5; 1, 0"/>
                                        <p:tgtEl>
                                          <p:spTgt spid="16"/>
                                        </p:tgtEl>
                                      </p:cBhvr>
                                    </p:animEffect>
                                    <p:animScale>
                                      <p:cBhvr>
                                        <p:cTn id="77" dur="250" autoRev="1" fill="hold"/>
                                        <p:tgtEl>
                                          <p:spTgt spid="16"/>
                                        </p:tgtEl>
                                      </p:cBhvr>
                                      <p:by x="105000" y="105000"/>
                                    </p:animScale>
                                  </p:childTnLst>
                                </p:cTn>
                              </p:par>
                              <p:par>
                                <p:cTn id="78" presetID="26" presetClass="emph" presetSubtype="0" repeatCount="10000" fill="hold" grpId="1" nodeType="withEffect">
                                  <p:stCondLst>
                                    <p:cond delay="1250"/>
                                  </p:stCondLst>
                                  <p:childTnLst>
                                    <p:animEffect transition="out" filter="fade">
                                      <p:cBhvr>
                                        <p:cTn id="79" dur="500" tmFilter="0, 0; .2, .5; .8, .5; 1, 0"/>
                                        <p:tgtEl>
                                          <p:spTgt spid="17"/>
                                        </p:tgtEl>
                                      </p:cBhvr>
                                    </p:animEffect>
                                    <p:animScale>
                                      <p:cBhvr>
                                        <p:cTn id="80" dur="250" autoRev="1" fill="hold"/>
                                        <p:tgtEl>
                                          <p:spTgt spid="17"/>
                                        </p:tgtEl>
                                      </p:cBhvr>
                                      <p:by x="105000" y="105000"/>
                                    </p:animScale>
                                  </p:childTnLst>
                                </p:cTn>
                              </p:par>
                              <p:par>
                                <p:cTn id="81" presetID="26" presetClass="emph" presetSubtype="0" repeatCount="10000" fill="hold" grpId="1" nodeType="withEffect">
                                  <p:stCondLst>
                                    <p:cond delay="1000"/>
                                  </p:stCondLst>
                                  <p:childTnLst>
                                    <p:animEffect transition="out" filter="fade">
                                      <p:cBhvr>
                                        <p:cTn id="82" dur="500" tmFilter="0, 0; .2, .5; .8, .5; 1, 0"/>
                                        <p:tgtEl>
                                          <p:spTgt spid="18"/>
                                        </p:tgtEl>
                                      </p:cBhvr>
                                    </p:animEffect>
                                    <p:animScale>
                                      <p:cBhvr>
                                        <p:cTn id="83" dur="250" autoRev="1" fill="hold"/>
                                        <p:tgtEl>
                                          <p:spTgt spid="18"/>
                                        </p:tgtEl>
                                      </p:cBhvr>
                                      <p:by x="105000" y="105000"/>
                                    </p:animScale>
                                  </p:childTnLst>
                                </p:cTn>
                              </p:par>
                              <p:par>
                                <p:cTn id="84" presetID="26" presetClass="emph" presetSubtype="0" repeatCount="10000" fill="hold" grpId="1" nodeType="withEffect">
                                  <p:stCondLst>
                                    <p:cond delay="1500"/>
                                  </p:stCondLst>
                                  <p:childTnLst>
                                    <p:animEffect transition="out" filter="fade">
                                      <p:cBhvr>
                                        <p:cTn id="85" dur="500" tmFilter="0, 0; .2, .5; .8, .5; 1, 0"/>
                                        <p:tgtEl>
                                          <p:spTgt spid="19"/>
                                        </p:tgtEl>
                                      </p:cBhvr>
                                    </p:animEffect>
                                    <p:animScale>
                                      <p:cBhvr>
                                        <p:cTn id="86" dur="250" autoRev="1" fill="hold"/>
                                        <p:tgtEl>
                                          <p:spTgt spid="19"/>
                                        </p:tgtEl>
                                      </p:cBhvr>
                                      <p:by x="105000" y="105000"/>
                                    </p:animScale>
                                  </p:childTnLst>
                                </p:cTn>
                              </p:par>
                              <p:par>
                                <p:cTn id="87" presetID="26" presetClass="emph" presetSubtype="0" repeatCount="10000" fill="hold" grpId="1" nodeType="withEffect">
                                  <p:stCondLst>
                                    <p:cond delay="1000"/>
                                  </p:stCondLst>
                                  <p:childTnLst>
                                    <p:animEffect transition="out" filter="fade">
                                      <p:cBhvr>
                                        <p:cTn id="88" dur="500" tmFilter="0, 0; .2, .5; .8, .5; 1, 0"/>
                                        <p:tgtEl>
                                          <p:spTgt spid="20"/>
                                        </p:tgtEl>
                                      </p:cBhvr>
                                    </p:animEffect>
                                    <p:animScale>
                                      <p:cBhvr>
                                        <p:cTn id="89" dur="250" autoRev="1" fill="hold"/>
                                        <p:tgtEl>
                                          <p:spTgt spid="20"/>
                                        </p:tgtEl>
                                      </p:cBhvr>
                                      <p:by x="105000" y="105000"/>
                                    </p:animScale>
                                  </p:childTnLst>
                                </p:cTn>
                              </p:par>
                              <p:par>
                                <p:cTn id="90" presetID="26" presetClass="emph" presetSubtype="0" repeatCount="10000" fill="hold" grpId="1" nodeType="withEffect">
                                  <p:stCondLst>
                                    <p:cond delay="1250"/>
                                  </p:stCondLst>
                                  <p:childTnLst>
                                    <p:animEffect transition="out" filter="fade">
                                      <p:cBhvr>
                                        <p:cTn id="91" dur="500" tmFilter="0, 0; .2, .5; .8, .5; 1, 0"/>
                                        <p:tgtEl>
                                          <p:spTgt spid="21"/>
                                        </p:tgtEl>
                                      </p:cBhvr>
                                    </p:animEffect>
                                    <p:animScale>
                                      <p:cBhvr>
                                        <p:cTn id="92" dur="250" autoRev="1" fill="hold"/>
                                        <p:tgtEl>
                                          <p:spTgt spid="21"/>
                                        </p:tgtEl>
                                      </p:cBhvr>
                                      <p:by x="105000" y="105000"/>
                                    </p:animScale>
                                  </p:childTnLst>
                                </p:cTn>
                              </p:par>
                              <p:par>
                                <p:cTn id="93" presetID="26" presetClass="emph" presetSubtype="0" repeatCount="10000" fill="hold" grpId="1" nodeType="withEffect">
                                  <p:stCondLst>
                                    <p:cond delay="1000"/>
                                  </p:stCondLst>
                                  <p:childTnLst>
                                    <p:animEffect transition="out" filter="fade">
                                      <p:cBhvr>
                                        <p:cTn id="94" dur="500" tmFilter="0, 0; .2, .5; .8, .5; 1, 0"/>
                                        <p:tgtEl>
                                          <p:spTgt spid="22"/>
                                        </p:tgtEl>
                                      </p:cBhvr>
                                    </p:animEffect>
                                    <p:animScale>
                                      <p:cBhvr>
                                        <p:cTn id="95" dur="250" autoRev="1" fill="hold"/>
                                        <p:tgtEl>
                                          <p:spTgt spid="22"/>
                                        </p:tgtEl>
                                      </p:cBhvr>
                                      <p:by x="105000" y="105000"/>
                                    </p:animScale>
                                  </p:childTnLst>
                                </p:cTn>
                              </p:par>
                              <p:par>
                                <p:cTn id="96" presetID="49" presetClass="entr" presetSubtype="0" decel="100000" fill="hold" nodeType="withEffect">
                                  <p:stCondLst>
                                    <p:cond delay="3000"/>
                                  </p:stCondLst>
                                  <p:childTnLst>
                                    <p:set>
                                      <p:cBhvr>
                                        <p:cTn id="97" dur="1" fill="hold">
                                          <p:stCondLst>
                                            <p:cond delay="0"/>
                                          </p:stCondLst>
                                        </p:cTn>
                                        <p:tgtEl>
                                          <p:spTgt spid="8"/>
                                        </p:tgtEl>
                                        <p:attrNameLst>
                                          <p:attrName>style.visibility</p:attrName>
                                        </p:attrNameLst>
                                      </p:cBhvr>
                                      <p:to>
                                        <p:strVal val="visible"/>
                                      </p:to>
                                    </p:set>
                                    <p:anim calcmode="lin" valueType="num">
                                      <p:cBhvr>
                                        <p:cTn id="98" dur="1000" fill="hold"/>
                                        <p:tgtEl>
                                          <p:spTgt spid="8"/>
                                        </p:tgtEl>
                                        <p:attrNameLst>
                                          <p:attrName>ppt_w</p:attrName>
                                        </p:attrNameLst>
                                      </p:cBhvr>
                                      <p:tavLst>
                                        <p:tav tm="0">
                                          <p:val>
                                            <p:fltVal val="0"/>
                                          </p:val>
                                        </p:tav>
                                        <p:tav tm="100000">
                                          <p:val>
                                            <p:strVal val="#ppt_w"/>
                                          </p:val>
                                        </p:tav>
                                      </p:tavLst>
                                    </p:anim>
                                    <p:anim calcmode="lin" valueType="num">
                                      <p:cBhvr>
                                        <p:cTn id="99" dur="1000" fill="hold"/>
                                        <p:tgtEl>
                                          <p:spTgt spid="8"/>
                                        </p:tgtEl>
                                        <p:attrNameLst>
                                          <p:attrName>ppt_h</p:attrName>
                                        </p:attrNameLst>
                                      </p:cBhvr>
                                      <p:tavLst>
                                        <p:tav tm="0">
                                          <p:val>
                                            <p:fltVal val="0"/>
                                          </p:val>
                                        </p:tav>
                                        <p:tav tm="100000">
                                          <p:val>
                                            <p:strVal val="#ppt_h"/>
                                          </p:val>
                                        </p:tav>
                                      </p:tavLst>
                                    </p:anim>
                                    <p:anim calcmode="lin" valueType="num">
                                      <p:cBhvr>
                                        <p:cTn id="100" dur="1000" fill="hold"/>
                                        <p:tgtEl>
                                          <p:spTgt spid="8"/>
                                        </p:tgtEl>
                                        <p:attrNameLst>
                                          <p:attrName>style.rotation</p:attrName>
                                        </p:attrNameLst>
                                      </p:cBhvr>
                                      <p:tavLst>
                                        <p:tav tm="0">
                                          <p:val>
                                            <p:fltVal val="360"/>
                                          </p:val>
                                        </p:tav>
                                        <p:tav tm="100000">
                                          <p:val>
                                            <p:fltVal val="0"/>
                                          </p:val>
                                        </p:tav>
                                      </p:tavLst>
                                    </p:anim>
                                    <p:animEffect transition="in" filter="fade">
                                      <p:cBhvr>
                                        <p:cTn id="101" dur="1000"/>
                                        <p:tgtEl>
                                          <p:spTgt spid="8"/>
                                        </p:tgtEl>
                                      </p:cBhvr>
                                    </p:animEffect>
                                  </p:childTnLst>
                                </p:cTn>
                              </p:par>
                              <p:par>
                                <p:cTn id="102" presetID="50" presetClass="entr" presetSubtype="0" decel="100000" fill="hold" nodeType="withEffect">
                                  <p:stCondLst>
                                    <p:cond delay="3000"/>
                                  </p:stCondLst>
                                  <p:childTnLst>
                                    <p:set>
                                      <p:cBhvr>
                                        <p:cTn id="103" dur="1" fill="hold">
                                          <p:stCondLst>
                                            <p:cond delay="0"/>
                                          </p:stCondLst>
                                        </p:cTn>
                                        <p:tgtEl>
                                          <p:spTgt spid="8"/>
                                        </p:tgtEl>
                                        <p:attrNameLst>
                                          <p:attrName>style.visibility</p:attrName>
                                        </p:attrNameLst>
                                      </p:cBhvr>
                                      <p:to>
                                        <p:strVal val="visible"/>
                                      </p:to>
                                    </p:set>
                                    <p:anim calcmode="lin" valueType="num">
                                      <p:cBhvr>
                                        <p:cTn id="104" dur="1500" fill="hold"/>
                                        <p:tgtEl>
                                          <p:spTgt spid="8"/>
                                        </p:tgtEl>
                                        <p:attrNameLst>
                                          <p:attrName>ppt_w</p:attrName>
                                        </p:attrNameLst>
                                      </p:cBhvr>
                                      <p:tavLst>
                                        <p:tav tm="0">
                                          <p:val>
                                            <p:strVal val="#ppt_w+.3"/>
                                          </p:val>
                                        </p:tav>
                                        <p:tav tm="100000">
                                          <p:val>
                                            <p:strVal val="#ppt_w"/>
                                          </p:val>
                                        </p:tav>
                                      </p:tavLst>
                                    </p:anim>
                                    <p:anim calcmode="lin" valueType="num">
                                      <p:cBhvr>
                                        <p:cTn id="105" dur="1500" fill="hold"/>
                                        <p:tgtEl>
                                          <p:spTgt spid="8"/>
                                        </p:tgtEl>
                                        <p:attrNameLst>
                                          <p:attrName>ppt_h</p:attrName>
                                        </p:attrNameLst>
                                      </p:cBhvr>
                                      <p:tavLst>
                                        <p:tav tm="0">
                                          <p:val>
                                            <p:strVal val="#ppt_h"/>
                                          </p:val>
                                        </p:tav>
                                        <p:tav tm="100000">
                                          <p:val>
                                            <p:strVal val="#ppt_h"/>
                                          </p:val>
                                        </p:tav>
                                      </p:tavLst>
                                    </p:anim>
                                    <p:animEffect transition="in" filter="fade">
                                      <p:cBhvr>
                                        <p:cTn id="106" dur="1500"/>
                                        <p:tgtEl>
                                          <p:spTgt spid="8"/>
                                        </p:tgtEl>
                                      </p:cBhvr>
                                    </p:animEffect>
                                  </p:childTnLst>
                                </p:cTn>
                              </p:par>
                            </p:childTnLst>
                          </p:cTn>
                        </p:par>
                        <p:par>
                          <p:cTn id="107" fill="hold">
                            <p:stCondLst>
                              <p:cond delay="6500"/>
                            </p:stCondLst>
                            <p:childTnLst>
                              <p:par>
                                <p:cTn id="108" presetID="22" presetClass="entr" presetSubtype="8" fill="hold" nodeType="afterEffect">
                                  <p:stCondLst>
                                    <p:cond delay="0"/>
                                  </p:stCondLst>
                                  <p:childTnLst>
                                    <p:set>
                                      <p:cBhvr>
                                        <p:cTn id="109" dur="1" fill="hold">
                                          <p:stCondLst>
                                            <p:cond delay="0"/>
                                          </p:stCondLst>
                                        </p:cTn>
                                        <p:tgtEl>
                                          <p:spTgt spid="10"/>
                                        </p:tgtEl>
                                        <p:attrNameLst>
                                          <p:attrName>style.visibility</p:attrName>
                                        </p:attrNameLst>
                                      </p:cBhvr>
                                      <p:to>
                                        <p:strVal val="visible"/>
                                      </p:to>
                                    </p:set>
                                    <p:animEffect transition="in" filter="wipe(left)">
                                      <p:cBhvr>
                                        <p:cTn id="1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7772809-ADFD-4161-9F7A-D040EB0532EB}"/>
              </a:ext>
            </a:extLst>
          </p:cNvPr>
          <p:cNvGrpSpPr/>
          <p:nvPr/>
        </p:nvGrpSpPr>
        <p:grpSpPr>
          <a:xfrm rot="206306">
            <a:off x="1390155" y="-266030"/>
            <a:ext cx="4020249" cy="3477590"/>
            <a:chOff x="1346191" y="-267950"/>
            <a:chExt cx="3661756" cy="3105429"/>
          </a:xfrm>
        </p:grpSpPr>
        <p:pic>
          <p:nvPicPr>
            <p:cNvPr id="2" name="图片 2"/>
            <p:cNvPicPr>
              <a:picLocks noChangeAspect="1"/>
            </p:cNvPicPr>
            <p:nvPr/>
          </p:nvPicPr>
          <p:blipFill>
            <a:blip r:embed="rId3">
              <a:extLst>
                <a:ext uri="{28A0092B-C50C-407E-A947-70E740481C1C}">
                  <a14:useLocalDpi xmlns:a14="http://schemas.microsoft.com/office/drawing/2010/main"/>
                </a:ext>
              </a:extLst>
            </a:blip>
            <a:stretch>
              <a:fillRect/>
            </a:stretch>
          </p:blipFill>
          <p:spPr>
            <a:xfrm rot="700008">
              <a:off x="1346191" y="-267950"/>
              <a:ext cx="3661756" cy="3105429"/>
            </a:xfrm>
            <a:prstGeom prst="rect">
              <a:avLst/>
            </a:prstGeom>
          </p:spPr>
        </p:pic>
        <p:sp>
          <p:nvSpPr>
            <p:cNvPr id="9" name="Rectangle 8"/>
            <p:cNvSpPr/>
            <p:nvPr/>
          </p:nvSpPr>
          <p:spPr>
            <a:xfrm rot="690849">
              <a:off x="1682678" y="803926"/>
              <a:ext cx="3010573" cy="842481"/>
            </a:xfrm>
            <a:prstGeom prst="rect">
              <a:avLst/>
            </a:prstGeom>
          </p:spPr>
          <p:txBody>
            <a:bodyPr wrap="square">
              <a:spAutoFit/>
            </a:bodyPr>
            <a:lstStyle/>
            <a:p>
              <a:pPr>
                <a:tabLst>
                  <a:tab pos="404813" algn="l"/>
                </a:tabLst>
              </a:pPr>
              <a:r>
                <a:rPr lang="en-US" sz="1800" b="1">
                  <a:solidFill>
                    <a:schemeClr val="accent1"/>
                  </a:solidFill>
                  <a:latin typeface="Kaufmann" panose="020B0500000000000000" pitchFamily="34" charset="0"/>
                  <a:ea typeface="Kaufmann" panose="020B0500000000000000" pitchFamily="34" charset="0"/>
                  <a:cs typeface="Kaufmann" panose="020B0500000000000000" pitchFamily="34" charset="0"/>
                </a:rPr>
                <a:t>	Tôi yêu chuyện cổ nước tôi</a:t>
              </a:r>
            </a:p>
            <a:p>
              <a:r>
                <a:rPr lang="en-US" sz="1800" b="1">
                  <a:solidFill>
                    <a:schemeClr val="accent1"/>
                  </a:solidFill>
                  <a:latin typeface="Kaufmann" panose="020B0500000000000000" pitchFamily="34" charset="0"/>
                  <a:ea typeface="Kaufmann" panose="020B0500000000000000" pitchFamily="34" charset="0"/>
                  <a:cs typeface="Kaufmann" panose="020B0500000000000000" pitchFamily="34" charset="0"/>
                </a:rPr>
                <a:t>Vừa nhân hậu lại tuyệt vời sâu xa</a:t>
              </a:r>
            </a:p>
            <a:p>
              <a:pPr>
                <a:tabLst>
                  <a:tab pos="457200" algn="l"/>
                  <a:tab pos="690563" algn="l"/>
                </a:tabLst>
              </a:pPr>
              <a:r>
                <a:rPr lang="en-US" sz="1800" b="1">
                  <a:solidFill>
                    <a:schemeClr val="accent1"/>
                  </a:solidFill>
                  <a:latin typeface="Kaufmann" panose="020B0500000000000000" pitchFamily="34" charset="0"/>
                  <a:ea typeface="Kaufmann" panose="020B0500000000000000" pitchFamily="34" charset="0"/>
                  <a:cs typeface="Kaufmann" panose="020B0500000000000000" pitchFamily="34" charset="0"/>
                </a:rPr>
                <a:t>	</a:t>
              </a:r>
            </a:p>
          </p:txBody>
        </p:sp>
      </p:grpSp>
      <p:sp>
        <p:nvSpPr>
          <p:cNvPr id="10" name="Rectangle 9"/>
          <p:cNvSpPr/>
          <p:nvPr/>
        </p:nvSpPr>
        <p:spPr>
          <a:xfrm rot="869073">
            <a:off x="1517893" y="1484576"/>
            <a:ext cx="3097171" cy="1200329"/>
          </a:xfrm>
          <a:prstGeom prst="rect">
            <a:avLst/>
          </a:prstGeom>
        </p:spPr>
        <p:txBody>
          <a:bodyPr wrap="square">
            <a:spAutoFit/>
          </a:bodyPr>
          <a:lstStyle/>
          <a:p>
            <a:pPr>
              <a:tabLst>
                <a:tab pos="404813" algn="l"/>
                <a:tab pos="509588" algn="l"/>
              </a:tabLst>
            </a:pP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Thương</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người</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rồi</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mới</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thương</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ta</a:t>
            </a:r>
          </a:p>
          <a:p>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Yêu</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nhau</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dù</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mấy</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cách</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xa</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cũng</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tìm</a:t>
            </a:r>
            <a:endPar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endParaRPr>
          </a:p>
          <a:p>
            <a:pPr>
              <a:tabLst>
                <a:tab pos="404813" algn="l"/>
              </a:tabLst>
            </a:pP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Ở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hiền</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thì</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lại</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gặp</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hiền</a:t>
            </a:r>
            <a:endPar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endParaRPr>
          </a:p>
          <a:p>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Người</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ngay</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thì</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được</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người</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tiên</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độ</a:t>
            </a:r>
            <a:r>
              <a:rPr lang="en-US" sz="1800" b="1" dirty="0">
                <a:solidFill>
                  <a:schemeClr val="accent1"/>
                </a:solidFill>
                <a:latin typeface="Kaufmann" panose="020B0500000000000000" pitchFamily="34" charset="0"/>
                <a:ea typeface="Kaufmann" panose="020B0500000000000000" pitchFamily="34" charset="0"/>
                <a:cs typeface="Kaufmann" panose="020B0500000000000000" pitchFamily="34" charset="0"/>
              </a:rPr>
              <a:t> </a:t>
            </a:r>
            <a:r>
              <a:rPr lang="en-US" sz="1800" b="1" dirty="0" err="1">
                <a:solidFill>
                  <a:schemeClr val="accent1"/>
                </a:solidFill>
                <a:latin typeface="Kaufmann" panose="020B0500000000000000" pitchFamily="34" charset="0"/>
                <a:ea typeface="Kaufmann" panose="020B0500000000000000" pitchFamily="34" charset="0"/>
                <a:cs typeface="Kaufmann" panose="020B0500000000000000" pitchFamily="34" charset="0"/>
              </a:rPr>
              <a:t>trì</a:t>
            </a:r>
            <a:endParaRPr lang="en-US" sz="1800" dirty="0">
              <a:solidFill>
                <a:schemeClr val="accent1"/>
              </a:solidFill>
            </a:endParaRPr>
          </a:p>
        </p:txBody>
      </p:sp>
      <p:pic>
        <p:nvPicPr>
          <p:cNvPr id="12" name="图片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689484">
            <a:off x="4601601" y="2669671"/>
            <a:ext cx="905853" cy="447731"/>
          </a:xfrm>
          <a:prstGeom prst="rect">
            <a:avLst/>
          </a:prstGeom>
        </p:spPr>
      </p:pic>
      <p:pic>
        <p:nvPicPr>
          <p:cNvPr id="14" name="Picture 13">
            <a:extLst>
              <a:ext uri="{FF2B5EF4-FFF2-40B4-BE49-F238E27FC236}">
                <a16:creationId xmlns:a16="http://schemas.microsoft.com/office/drawing/2014/main" id="{767721FF-F74E-4CF0-8A9A-BCEF83D4BD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9594" y="2895823"/>
            <a:ext cx="2841156" cy="183885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nvGrpSpPr>
          <p:cNvPr id="19" name="Group 18">
            <a:extLst>
              <a:ext uri="{FF2B5EF4-FFF2-40B4-BE49-F238E27FC236}">
                <a16:creationId xmlns:a16="http://schemas.microsoft.com/office/drawing/2014/main" id="{B156832E-7BAA-4AB1-9EB7-5570863CAD21}"/>
              </a:ext>
            </a:extLst>
          </p:cNvPr>
          <p:cNvGrpSpPr/>
          <p:nvPr/>
        </p:nvGrpSpPr>
        <p:grpSpPr>
          <a:xfrm>
            <a:off x="4908759" y="1674771"/>
            <a:ext cx="4566711" cy="3199150"/>
            <a:chOff x="4908759" y="1581252"/>
            <a:chExt cx="4566711" cy="3199150"/>
          </a:xfrm>
        </p:grpSpPr>
        <p:pic>
          <p:nvPicPr>
            <p:cNvPr id="16" name="Picture 15">
              <a:extLst>
                <a:ext uri="{FF2B5EF4-FFF2-40B4-BE49-F238E27FC236}">
                  <a16:creationId xmlns:a16="http://schemas.microsoft.com/office/drawing/2014/main" id="{0CA50FBC-8E49-4FAE-B3A2-1574E9D86C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8759" y="1581252"/>
              <a:ext cx="4566711" cy="3199150"/>
            </a:xfrm>
            <a:prstGeom prst="rect">
              <a:avLst/>
            </a:prstGeom>
          </p:spPr>
        </p:pic>
        <p:sp>
          <p:nvSpPr>
            <p:cNvPr id="17" name="Rectangle 16">
              <a:extLst>
                <a:ext uri="{FF2B5EF4-FFF2-40B4-BE49-F238E27FC236}">
                  <a16:creationId xmlns:a16="http://schemas.microsoft.com/office/drawing/2014/main" id="{252169A8-415F-4613-9C6F-87791D4738D1}"/>
                </a:ext>
              </a:extLst>
            </p:cNvPr>
            <p:cNvSpPr/>
            <p:nvPr/>
          </p:nvSpPr>
          <p:spPr>
            <a:xfrm>
              <a:off x="5662938" y="2171890"/>
              <a:ext cx="3298182" cy="2308324"/>
            </a:xfrm>
            <a:prstGeom prst="rect">
              <a:avLst/>
            </a:prstGeom>
          </p:spPr>
          <p:txBody>
            <a:bodyPr wrap="square">
              <a:spAutoFit/>
            </a:bodyPr>
            <a:lstStyle/>
            <a:p>
              <a:pPr algn="ctr"/>
              <a:endParaRPr lang="en-US" sz="1800">
                <a:solidFill>
                  <a:srgbClr val="ED6942"/>
                </a:solidFill>
                <a:latin typeface="Isadora" panose="02020500000000000000" pitchFamily="18" charset="0"/>
                <a:ea typeface="Isadora" panose="02020500000000000000" pitchFamily="18" charset="0"/>
                <a:cs typeface="Isadora" panose="02020500000000000000" pitchFamily="18" charset="0"/>
              </a:endParaRPr>
            </a:p>
            <a:p>
              <a:pPr lvl="0"/>
              <a:r>
                <a:rPr lang="en-US" sz="1800" b="1">
                  <a:solidFill>
                    <a:srgbClr val="ED6942"/>
                  </a:solidFill>
                  <a:latin typeface="Isadora" panose="02020500000000000000" pitchFamily="18" charset="0"/>
                  <a:ea typeface="Isadora" panose="02020500000000000000" pitchFamily="18" charset="0"/>
                  <a:cs typeface="Isadora" panose="02020500000000000000" pitchFamily="18" charset="0"/>
                </a:rPr>
                <a:t>Chuyện cổ chứa đựng những niềm tin và ước mơ của nhân dân về chiến thắng của cái thiện, về sự công bằng cho những người ngay thẳng.</a:t>
              </a:r>
              <a:endParaRPr lang="en-US" sz="1800">
                <a:solidFill>
                  <a:srgbClr val="ED6942"/>
                </a:solidFill>
                <a:latin typeface="Isadora" panose="02020500000000000000" pitchFamily="18" charset="0"/>
                <a:ea typeface="Isadora" panose="02020500000000000000" pitchFamily="18" charset="0"/>
                <a:cs typeface="Isadora" panose="02020500000000000000" pitchFamily="18" charset="0"/>
              </a:endParaRPr>
            </a:p>
            <a:p>
              <a:pPr algn="ctr"/>
              <a:endParaRPr lang="en-US" sz="1800">
                <a:solidFill>
                  <a:srgbClr val="ED6942"/>
                </a:solidFill>
                <a:latin typeface="Isadora" panose="02020500000000000000" pitchFamily="18" charset="0"/>
                <a:ea typeface="Isadora" panose="02020500000000000000" pitchFamily="18" charset="0"/>
                <a:cs typeface="Isadora" panose="02020500000000000000" pitchFamily="18" charset="0"/>
              </a:endParaRPr>
            </a:p>
            <a:p>
              <a:pPr algn="ctr"/>
              <a:endParaRPr lang="en-US" sz="1800">
                <a:solidFill>
                  <a:srgbClr val="ED6942"/>
                </a:solidFill>
                <a:latin typeface="Isadora" panose="02020500000000000000" pitchFamily="18" charset="0"/>
                <a:ea typeface="Isadora" panose="02020500000000000000" pitchFamily="18" charset="0"/>
                <a:cs typeface="Isadora" panose="02020500000000000000" pitchFamily="18" charset="0"/>
              </a:endParaRPr>
            </a:p>
          </p:txBody>
        </p:sp>
      </p:grpSp>
      <p:sp>
        <p:nvSpPr>
          <p:cNvPr id="3" name="Rectangle: Rounded Corners 2">
            <a:extLst>
              <a:ext uri="{FF2B5EF4-FFF2-40B4-BE49-F238E27FC236}">
                <a16:creationId xmlns:a16="http://schemas.microsoft.com/office/drawing/2014/main" id="{6F8438C2-8CDC-46DD-BEAD-FFE4CFB10EA6}"/>
              </a:ext>
            </a:extLst>
          </p:cNvPr>
          <p:cNvSpPr/>
          <p:nvPr/>
        </p:nvSpPr>
        <p:spPr>
          <a:xfrm rot="890056">
            <a:off x="3223151" y="1358311"/>
            <a:ext cx="1311178" cy="28849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D33993A0-952F-4E3B-B9C3-F49D3DF4B07A}"/>
              </a:ext>
            </a:extLst>
          </p:cNvPr>
          <p:cNvSpPr/>
          <p:nvPr/>
        </p:nvSpPr>
        <p:spPr>
          <a:xfrm rot="890056">
            <a:off x="2214342" y="1034356"/>
            <a:ext cx="789349" cy="28849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539FB670-2053-4C77-966C-A89348875CED}"/>
              </a:ext>
            </a:extLst>
          </p:cNvPr>
          <p:cNvSpPr/>
          <p:nvPr/>
        </p:nvSpPr>
        <p:spPr>
          <a:xfrm rot="890056">
            <a:off x="1942331" y="2025155"/>
            <a:ext cx="1850382" cy="28849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61DC7EB7-ABCD-4B9A-AE3B-3B2071094574}"/>
              </a:ext>
            </a:extLst>
          </p:cNvPr>
          <p:cNvSpPr/>
          <p:nvPr/>
        </p:nvSpPr>
        <p:spPr>
          <a:xfrm rot="890056">
            <a:off x="3038408" y="2548065"/>
            <a:ext cx="1311178" cy="28849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Ông Bụt - Photos | Facebook">
            <a:extLst>
              <a:ext uri="{FF2B5EF4-FFF2-40B4-BE49-F238E27FC236}">
                <a16:creationId xmlns:a16="http://schemas.microsoft.com/office/drawing/2014/main" id="{CBA4DF8D-5C86-4DDE-B273-D7EB797E2D22}"/>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5333" b="98667" l="9778" r="89778">
                        <a14:foregroundMark x1="80889" y1="88889" x2="59556" y2="95556"/>
                        <a14:foregroundMark x1="59556" y1="95556" x2="37333" y2="96000"/>
                        <a14:foregroundMark x1="37333" y1="96000" x2="11556" y2="88889"/>
                        <a14:foregroundMark x1="81778" y1="87111" x2="51556" y2="99556"/>
                        <a14:foregroundMark x1="51556" y1="99556" x2="28889" y2="98667"/>
                        <a14:foregroundMark x1="28889" y1="98667" x2="34667" y2="98667"/>
                        <a14:foregroundMark x1="56000" y1="36000" x2="46667" y2="36444"/>
                        <a14:foregroundMark x1="64444" y1="36444" x2="59556" y2="36444"/>
                        <a14:foregroundMark x1="64444" y1="24889" x2="57778" y2="24000"/>
                        <a14:foregroundMark x1="52889" y1="22222" x2="47111" y2="25333"/>
                        <a14:foregroundMark x1="59556" y1="13778" x2="43556" y2="13778"/>
                        <a14:foregroundMark x1="37778" y1="9333" x2="31111" y2="8889"/>
                        <a14:foregroundMark x1="39111" y1="8000" x2="34667" y2="5333"/>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foregroundMark x1="61333" y1="43111" x2="61333" y2="4311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081644" y="0"/>
            <a:ext cx="2156268" cy="20847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B94E87B3-BA2E-4D90-8517-6354340E22A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99235" y="2257168"/>
            <a:ext cx="4344765" cy="2873543"/>
          </a:xfrm>
          <a:prstGeom prst="rect">
            <a:avLst/>
          </a:prstGeom>
        </p:spPr>
      </p:pic>
    </p:spTree>
    <p:extLst>
      <p:ext uri="{BB962C8B-B14F-4D97-AF65-F5344CB8AC3E}">
        <p14:creationId xmlns:p14="http://schemas.microsoft.com/office/powerpoint/2010/main" val="2540723313"/>
      </p:ext>
    </p:extLst>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nodeType="after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fade">
                                      <p:cBhvr>
                                        <p:cTn id="40" dur="1000"/>
                                        <p:tgtEl>
                                          <p:spTgt spid="1026"/>
                                        </p:tgtEl>
                                      </p:cBhvr>
                                    </p:animEffect>
                                    <p:anim calcmode="lin" valueType="num">
                                      <p:cBhvr>
                                        <p:cTn id="41" dur="1000" fill="hold"/>
                                        <p:tgtEl>
                                          <p:spTgt spid="1026"/>
                                        </p:tgtEl>
                                        <p:attrNameLst>
                                          <p:attrName>ppt_x</p:attrName>
                                        </p:attrNameLst>
                                      </p:cBhvr>
                                      <p:tavLst>
                                        <p:tav tm="0">
                                          <p:val>
                                            <p:strVal val="#ppt_x"/>
                                          </p:val>
                                        </p:tav>
                                        <p:tav tm="100000">
                                          <p:val>
                                            <p:strVal val="#ppt_x"/>
                                          </p:val>
                                        </p:tav>
                                      </p:tavLst>
                                    </p:anim>
                                    <p:anim calcmode="lin" valueType="num">
                                      <p:cBhvr>
                                        <p:cTn id="42" dur="1000" fill="hold"/>
                                        <p:tgtEl>
                                          <p:spTgt spid="1026"/>
                                        </p:tgtEl>
                                        <p:attrNameLst>
                                          <p:attrName>ppt_y</p:attrName>
                                        </p:attrNameLst>
                                      </p:cBhvr>
                                      <p:tavLst>
                                        <p:tav tm="0">
                                          <p:val>
                                            <p:strVal val="#ppt_y+.1"/>
                                          </p:val>
                                        </p:tav>
                                        <p:tav tm="100000">
                                          <p:val>
                                            <p:strVal val="#ppt_y"/>
                                          </p:val>
                                        </p:tav>
                                      </p:tavLst>
                                    </p:anim>
                                  </p:childTnLst>
                                </p:cTn>
                              </p:par>
                              <p:par>
                                <p:cTn id="43" presetID="16" presetClass="entr" presetSubtype="21"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xit" presetSubtype="1" fill="hold" nodeType="clickEffect">
                                  <p:stCondLst>
                                    <p:cond delay="0"/>
                                  </p:stCondLst>
                                  <p:childTnLst>
                                    <p:animEffect transition="out" filter="wipe(up)">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childTnLst>
                          </p:cTn>
                        </p:par>
                        <p:par>
                          <p:cTn id="51" fill="hold">
                            <p:stCondLst>
                              <p:cond delay="500"/>
                            </p:stCondLst>
                            <p:childTnLst>
                              <p:par>
                                <p:cTn id="52" presetID="14" presetClass="entr" presetSubtype="10" fill="hold" nodeType="afterEffect">
                                  <p:stCondLst>
                                    <p:cond delay="2000"/>
                                  </p:stCondLst>
                                  <p:childTnLst>
                                    <p:set>
                                      <p:cBhvr>
                                        <p:cTn id="53" dur="1" fill="hold">
                                          <p:stCondLst>
                                            <p:cond delay="0"/>
                                          </p:stCondLst>
                                        </p:cTn>
                                        <p:tgtEl>
                                          <p:spTgt spid="14"/>
                                        </p:tgtEl>
                                        <p:attrNameLst>
                                          <p:attrName>style.visibility</p:attrName>
                                        </p:attrNameLst>
                                      </p:cBhvr>
                                      <p:to>
                                        <p:strVal val="visible"/>
                                      </p:to>
                                    </p:set>
                                    <p:animEffect transition="in" filter="randombar(horizont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par>
                          <p:cTn id="60" fill="hold">
                            <p:stCondLst>
                              <p:cond delay="500"/>
                            </p:stCondLst>
                            <p:childTnLst>
                              <p:par>
                                <p:cTn id="61" presetID="22" presetClass="entr" presetSubtype="8"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18"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2287E7A-B2CD-41DE-954D-82B55393F4EE}"/>
              </a:ext>
            </a:extLst>
          </p:cNvPr>
          <p:cNvGrpSpPr/>
          <p:nvPr/>
        </p:nvGrpSpPr>
        <p:grpSpPr>
          <a:xfrm>
            <a:off x="107171" y="200088"/>
            <a:ext cx="6556726" cy="605796"/>
            <a:chOff x="2749226" y="1403472"/>
            <a:chExt cx="6556726" cy="605796"/>
          </a:xfrm>
        </p:grpSpPr>
        <p:sp>
          <p:nvSpPr>
            <p:cNvPr id="16" name="十字星 6">
              <a:extLst>
                <a:ext uri="{FF2B5EF4-FFF2-40B4-BE49-F238E27FC236}">
                  <a16:creationId xmlns:a16="http://schemas.microsoft.com/office/drawing/2014/main" id="{A1EBD9A6-EB2E-47E1-95A0-88DE5899B785}"/>
                </a:ext>
              </a:extLst>
            </p:cNvPr>
            <p:cNvSpPr/>
            <p:nvPr/>
          </p:nvSpPr>
          <p:spPr>
            <a:xfrm>
              <a:off x="2749226" y="1403472"/>
              <a:ext cx="510676" cy="605796"/>
            </a:xfrm>
            <a:prstGeom prst="star4">
              <a:avLst>
                <a:gd name="adj" fmla="val 29521"/>
              </a:avLst>
            </a:prstGeom>
            <a:gradFill flip="none" rotWithShape="1">
              <a:gsLst>
                <a:gs pos="0">
                  <a:srgbClr val="EB6883">
                    <a:lumMod val="77000"/>
                    <a:lumOff val="23000"/>
                  </a:srgbClr>
                </a:gs>
                <a:gs pos="100000">
                  <a:srgbClr val="EB6883"/>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Cambria" panose="02040503050406030204" pitchFamily="18" charset="0"/>
                  <a:ea typeface="Cambria" panose="02040503050406030204" pitchFamily="18" charset="0"/>
                  <a:cs typeface="+mn-ea"/>
                  <a:sym typeface="+mn-lt"/>
                </a:rPr>
                <a:t>1</a:t>
              </a:r>
              <a:endParaRPr lang="zh-CN" altLang="en-US" sz="2000">
                <a:latin typeface="Cambria" panose="02040503050406030204" pitchFamily="18" charset="0"/>
                <a:cs typeface="+mn-ea"/>
                <a:sym typeface="+mn-lt"/>
              </a:endParaRPr>
            </a:p>
          </p:txBody>
        </p:sp>
        <p:sp>
          <p:nvSpPr>
            <p:cNvPr id="17" name="矩形 13">
              <a:extLst>
                <a:ext uri="{FF2B5EF4-FFF2-40B4-BE49-F238E27FC236}">
                  <a16:creationId xmlns:a16="http://schemas.microsoft.com/office/drawing/2014/main" id="{CB8F00C8-43F7-45BB-9BDF-68E08647549E}"/>
                </a:ext>
              </a:extLst>
            </p:cNvPr>
            <p:cNvSpPr/>
            <p:nvPr/>
          </p:nvSpPr>
          <p:spPr>
            <a:xfrm>
              <a:off x="3219126" y="1416172"/>
              <a:ext cx="5862487" cy="523220"/>
            </a:xfrm>
            <a:prstGeom prst="rect">
              <a:avLst/>
            </a:prstGeom>
          </p:spPr>
          <p:txBody>
            <a:bodyPr wrap="square">
              <a:spAutoFit/>
            </a:bodyPr>
            <a:lstStyle/>
            <a:p>
              <a:r>
                <a:rPr lang="en-US" altLang="zh-CN" sz="2800" b="1" dirty="0" err="1">
                  <a:solidFill>
                    <a:srgbClr val="EB6883"/>
                  </a:solidFill>
                  <a:latin typeface="SVN-Bear" panose="02040603050506020204" pitchFamily="18" charset="0"/>
                  <a:cs typeface="+mn-ea"/>
                  <a:sym typeface="+mn-lt"/>
                </a:rPr>
                <a:t>Giá</a:t>
              </a:r>
              <a:r>
                <a:rPr lang="en-US" altLang="zh-CN" sz="2800" b="1" dirty="0">
                  <a:solidFill>
                    <a:srgbClr val="EB6883"/>
                  </a:solidFill>
                  <a:latin typeface="SVN-Bear" panose="02040603050506020204" pitchFamily="18" charset="0"/>
                  <a:cs typeface="+mn-ea"/>
                  <a:sym typeface="+mn-lt"/>
                </a:rPr>
                <a:t> </a:t>
              </a:r>
              <a:r>
                <a:rPr lang="en-US" altLang="zh-CN" sz="2800" b="1" dirty="0" err="1">
                  <a:solidFill>
                    <a:srgbClr val="EB6883"/>
                  </a:solidFill>
                  <a:latin typeface="SVN-Bear" panose="02040603050506020204" pitchFamily="18" charset="0"/>
                  <a:cs typeface="+mn-ea"/>
                  <a:sym typeface="+mn-lt"/>
                </a:rPr>
                <a:t>trị</a:t>
              </a:r>
              <a:r>
                <a:rPr lang="en-US" altLang="zh-CN" sz="2800" b="1" dirty="0">
                  <a:solidFill>
                    <a:srgbClr val="EB6883"/>
                  </a:solidFill>
                  <a:latin typeface="SVN-Bear" panose="02040603050506020204" pitchFamily="18" charset="0"/>
                  <a:cs typeface="+mn-ea"/>
                  <a:sym typeface="+mn-lt"/>
                </a:rPr>
                <a:t>, ý </a:t>
              </a:r>
              <a:r>
                <a:rPr lang="en-US" altLang="zh-CN" sz="2800" b="1" dirty="0" err="1">
                  <a:solidFill>
                    <a:srgbClr val="EB6883"/>
                  </a:solidFill>
                  <a:latin typeface="SVN-Bear" panose="02040603050506020204" pitchFamily="18" charset="0"/>
                  <a:cs typeface="+mn-ea"/>
                  <a:sym typeface="+mn-lt"/>
                </a:rPr>
                <a:t>nghĩa</a:t>
              </a:r>
              <a:r>
                <a:rPr lang="en-US" altLang="zh-CN" sz="2800" b="1" dirty="0">
                  <a:solidFill>
                    <a:srgbClr val="EB6883"/>
                  </a:solidFill>
                  <a:latin typeface="SVN-Bear" panose="02040603050506020204" pitchFamily="18" charset="0"/>
                  <a:cs typeface="+mn-ea"/>
                  <a:sym typeface="+mn-lt"/>
                </a:rPr>
                <a:t> </a:t>
              </a:r>
              <a:r>
                <a:rPr lang="en-US" altLang="zh-CN" sz="2800" b="1" dirty="0" err="1">
                  <a:solidFill>
                    <a:srgbClr val="EB6883"/>
                  </a:solidFill>
                  <a:latin typeface="SVN-Bear" panose="02040603050506020204" pitchFamily="18" charset="0"/>
                  <a:cs typeface="+mn-ea"/>
                  <a:sym typeface="+mn-lt"/>
                </a:rPr>
                <a:t>của</a:t>
              </a:r>
              <a:r>
                <a:rPr lang="en-US" altLang="zh-CN" sz="2800" b="1" dirty="0">
                  <a:solidFill>
                    <a:srgbClr val="EB6883"/>
                  </a:solidFill>
                  <a:latin typeface="SVN-Bear" panose="02040603050506020204" pitchFamily="18" charset="0"/>
                  <a:cs typeface="+mn-ea"/>
                  <a:sym typeface="+mn-lt"/>
                </a:rPr>
                <a:t> </a:t>
              </a:r>
              <a:r>
                <a:rPr lang="en-US" altLang="zh-CN" sz="2800" b="1" dirty="0" err="1">
                  <a:solidFill>
                    <a:srgbClr val="EB6883"/>
                  </a:solidFill>
                  <a:latin typeface="SVN-Bear" panose="02040603050506020204" pitchFamily="18" charset="0"/>
                  <a:cs typeface="+mn-ea"/>
                  <a:sym typeface="+mn-lt"/>
                </a:rPr>
                <a:t>truyện</a:t>
              </a:r>
              <a:r>
                <a:rPr lang="en-US" altLang="zh-CN" sz="2800" b="1" dirty="0">
                  <a:solidFill>
                    <a:srgbClr val="EB6883"/>
                  </a:solidFill>
                  <a:latin typeface="SVN-Bear" panose="02040603050506020204" pitchFamily="18" charset="0"/>
                  <a:cs typeface="+mn-ea"/>
                  <a:sym typeface="+mn-lt"/>
                </a:rPr>
                <a:t> </a:t>
              </a:r>
              <a:r>
                <a:rPr lang="en-US" altLang="zh-CN" sz="2800" b="1" dirty="0" err="1">
                  <a:solidFill>
                    <a:srgbClr val="EB6883"/>
                  </a:solidFill>
                  <a:latin typeface="SVN-Bear" panose="02040603050506020204" pitchFamily="18" charset="0"/>
                  <a:cs typeface="+mn-ea"/>
                  <a:sym typeface="+mn-lt"/>
                </a:rPr>
                <a:t>cổ</a:t>
              </a:r>
              <a:r>
                <a:rPr lang="en-US" altLang="zh-CN" sz="2800" b="1" dirty="0">
                  <a:solidFill>
                    <a:srgbClr val="EB6883"/>
                  </a:solidFill>
                  <a:latin typeface="SVN-Bear" panose="02040603050506020204" pitchFamily="18" charset="0"/>
                  <a:cs typeface="+mn-ea"/>
                  <a:sym typeface="+mn-lt"/>
                </a:rPr>
                <a:t> </a:t>
              </a:r>
              <a:r>
                <a:rPr lang="en-US" altLang="zh-CN" sz="2800" b="1" dirty="0" err="1">
                  <a:solidFill>
                    <a:srgbClr val="EB6883"/>
                  </a:solidFill>
                  <a:latin typeface="SVN-Bear" panose="02040603050506020204" pitchFamily="18" charset="0"/>
                  <a:cs typeface="+mn-ea"/>
                  <a:sym typeface="+mn-lt"/>
                </a:rPr>
                <a:t>dân</a:t>
              </a:r>
              <a:r>
                <a:rPr lang="en-US" altLang="zh-CN" sz="2800" b="1" dirty="0">
                  <a:solidFill>
                    <a:srgbClr val="EB6883"/>
                  </a:solidFill>
                  <a:latin typeface="SVN-Bear" panose="02040603050506020204" pitchFamily="18" charset="0"/>
                  <a:cs typeface="+mn-ea"/>
                  <a:sym typeface="+mn-lt"/>
                </a:rPr>
                <a:t> </a:t>
              </a:r>
              <a:r>
                <a:rPr lang="en-US" altLang="zh-CN" sz="2800" b="1" dirty="0" err="1">
                  <a:solidFill>
                    <a:srgbClr val="EB6883"/>
                  </a:solidFill>
                  <a:latin typeface="SVN-Bear" panose="02040603050506020204" pitchFamily="18" charset="0"/>
                  <a:cs typeface="+mn-ea"/>
                  <a:sym typeface="+mn-lt"/>
                </a:rPr>
                <a:t>gian</a:t>
              </a:r>
              <a:r>
                <a:rPr lang="en-US" altLang="zh-CN" sz="2800" b="1" dirty="0">
                  <a:solidFill>
                    <a:srgbClr val="EB6883"/>
                  </a:solidFill>
                  <a:latin typeface="SVN-Bear" panose="02040603050506020204" pitchFamily="18" charset="0"/>
                  <a:cs typeface="+mn-ea"/>
                  <a:sym typeface="+mn-lt"/>
                </a:rPr>
                <a:t> </a:t>
              </a:r>
              <a:r>
                <a:rPr lang="en-US" altLang="zh-CN" sz="2800" b="1" dirty="0" err="1">
                  <a:solidFill>
                    <a:srgbClr val="EB6883"/>
                  </a:solidFill>
                  <a:latin typeface="SVN-Bear" panose="02040603050506020204" pitchFamily="18" charset="0"/>
                  <a:cs typeface="+mn-ea"/>
                  <a:sym typeface="+mn-lt"/>
                </a:rPr>
                <a:t>Việt</a:t>
              </a:r>
              <a:r>
                <a:rPr lang="en-US" altLang="zh-CN" sz="2800" b="1" dirty="0">
                  <a:solidFill>
                    <a:srgbClr val="EB6883"/>
                  </a:solidFill>
                  <a:latin typeface="SVN-Bear" panose="02040603050506020204" pitchFamily="18" charset="0"/>
                  <a:cs typeface="+mn-ea"/>
                  <a:sym typeface="+mn-lt"/>
                </a:rPr>
                <a:t> Nam</a:t>
              </a:r>
              <a:endParaRPr lang="zh-CN" altLang="en-US" sz="2800" b="1" dirty="0">
                <a:solidFill>
                  <a:srgbClr val="EB6883"/>
                </a:solidFill>
                <a:latin typeface="SVN-Bear" panose="02040603050506020204" pitchFamily="18" charset="0"/>
                <a:cs typeface="+mn-ea"/>
                <a:sym typeface="+mn-lt"/>
              </a:endParaRPr>
            </a:p>
          </p:txBody>
        </p:sp>
        <p:sp>
          <p:nvSpPr>
            <p:cNvPr id="18" name="Minus 23">
              <a:extLst>
                <a:ext uri="{FF2B5EF4-FFF2-40B4-BE49-F238E27FC236}">
                  <a16:creationId xmlns:a16="http://schemas.microsoft.com/office/drawing/2014/main" id="{14EA5DEC-C1D6-4320-BAC2-42C61180E4CE}"/>
                </a:ext>
              </a:extLst>
            </p:cNvPr>
            <p:cNvSpPr/>
            <p:nvPr/>
          </p:nvSpPr>
          <p:spPr>
            <a:xfrm>
              <a:off x="2903104" y="1882395"/>
              <a:ext cx="6402848" cy="109674"/>
            </a:xfrm>
            <a:prstGeom prst="mathMinus">
              <a:avLst/>
            </a:prstGeom>
            <a:solidFill>
              <a:srgbClr val="EB6883"/>
            </a:solidFill>
            <a:ln>
              <a:solidFill>
                <a:srgbClr val="EB6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11E11BFE-86AE-4544-84D0-D529AFAF6B83}"/>
              </a:ext>
            </a:extLst>
          </p:cNvPr>
          <p:cNvGrpSpPr/>
          <p:nvPr/>
        </p:nvGrpSpPr>
        <p:grpSpPr>
          <a:xfrm>
            <a:off x="107171" y="805884"/>
            <a:ext cx="7484476" cy="3966059"/>
            <a:chOff x="2298429" y="805884"/>
            <a:chExt cx="4365468" cy="3966059"/>
          </a:xfrm>
        </p:grpSpPr>
        <p:pic>
          <p:nvPicPr>
            <p:cNvPr id="3" name="Picture 2">
              <a:extLst>
                <a:ext uri="{FF2B5EF4-FFF2-40B4-BE49-F238E27FC236}">
                  <a16:creationId xmlns:a16="http://schemas.microsoft.com/office/drawing/2014/main" id="{29366B31-DB3B-4B4A-B01B-B965F4BF8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429" y="805884"/>
              <a:ext cx="4365468" cy="3966059"/>
            </a:xfrm>
            <a:prstGeom prst="rect">
              <a:avLst/>
            </a:prstGeom>
          </p:spPr>
        </p:pic>
        <p:sp>
          <p:nvSpPr>
            <p:cNvPr id="19" name="文本框 9">
              <a:extLst>
                <a:ext uri="{FF2B5EF4-FFF2-40B4-BE49-F238E27FC236}">
                  <a16:creationId xmlns:a16="http://schemas.microsoft.com/office/drawing/2014/main" id="{1DB1E51C-A908-4A16-B174-76050CD46B75}"/>
                </a:ext>
              </a:extLst>
            </p:cNvPr>
            <p:cNvSpPr txBox="1"/>
            <p:nvPr/>
          </p:nvSpPr>
          <p:spPr>
            <a:xfrm>
              <a:off x="2914602" y="1665528"/>
              <a:ext cx="3333501" cy="2246769"/>
            </a:xfrm>
            <a:prstGeom prst="rect">
              <a:avLst/>
            </a:prstGeom>
            <a:noFill/>
          </p:spPr>
          <p:txBody>
            <a:bodyPr wrap="square" rtlCol="0">
              <a:spAutoFit/>
            </a:bodyPr>
            <a:lstStyle/>
            <a:p>
              <a:pPr algn="ctr"/>
              <a:r>
                <a:rPr lang="vi-VN" altLang="zh-CN" sz="2800" b="1" dirty="0">
                  <a:solidFill>
                    <a:srgbClr val="00B050"/>
                  </a:solidFill>
                  <a:latin typeface="Kaufmann" panose="020B0500000000000000" pitchFamily="34" charset="0"/>
                  <a:ea typeface="Kaufmann" panose="020B0500000000000000" pitchFamily="34" charset="0"/>
                  <a:cs typeface="Kaufmann" panose="020B0500000000000000" pitchFamily="34" charset="0"/>
                  <a:sym typeface="+mn-lt"/>
                </a:rPr>
                <a:t>Em hiểu như thế nào về các câu thơ: </a:t>
              </a:r>
            </a:p>
            <a:p>
              <a:pPr algn="ctr"/>
              <a:r>
                <a:rPr lang="vi-VN" altLang="zh-CN" sz="28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“Đời cha ông với đời tôi</a:t>
              </a:r>
            </a:p>
            <a:p>
              <a:pPr algn="ctr"/>
              <a:r>
                <a:rPr lang="vi-VN" altLang="zh-CN" sz="28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Như con sông với chân trời đã xa</a:t>
              </a:r>
            </a:p>
            <a:p>
              <a:pPr algn="ctr"/>
              <a:r>
                <a:rPr lang="vi-VN" altLang="zh-CN" sz="28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Chỉ còn </a:t>
              </a:r>
              <a:r>
                <a:rPr lang="en-US" altLang="zh-CN" sz="28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ch</a:t>
              </a:r>
              <a:r>
                <a:rPr lang="vi-VN" altLang="zh-CN" sz="28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uyện cổ thiết tha</a:t>
              </a:r>
            </a:p>
            <a:p>
              <a:pPr algn="ctr"/>
              <a:r>
                <a:rPr lang="vi-VN" altLang="zh-CN" sz="28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Cho tôi nhận mặt ông cha của mình.”</a:t>
              </a:r>
            </a:p>
          </p:txBody>
        </p:sp>
      </p:grpSp>
    </p:spTree>
    <p:extLst>
      <p:ext uri="{BB962C8B-B14F-4D97-AF65-F5344CB8AC3E}">
        <p14:creationId xmlns:p14="http://schemas.microsoft.com/office/powerpoint/2010/main" val="1077657136"/>
      </p:ext>
    </p:extLst>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12">
            <a:extLst>
              <a:ext uri="{FF2B5EF4-FFF2-40B4-BE49-F238E27FC236}">
                <a16:creationId xmlns:a16="http://schemas.microsoft.com/office/drawing/2014/main" id="{3C0BCCAC-48C4-4E4A-AA13-FE15F920B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65274" y="191388"/>
            <a:ext cx="1600393" cy="144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EDA60B90-307F-4740-9F65-6D5E743ADD72}"/>
              </a:ext>
            </a:extLst>
          </p:cNvPr>
          <p:cNvGrpSpPr/>
          <p:nvPr/>
        </p:nvGrpSpPr>
        <p:grpSpPr>
          <a:xfrm>
            <a:off x="1060286" y="-250947"/>
            <a:ext cx="4904181" cy="3105429"/>
            <a:chOff x="1060286" y="-250947"/>
            <a:chExt cx="4904181" cy="3105429"/>
          </a:xfrm>
        </p:grpSpPr>
        <p:pic>
          <p:nvPicPr>
            <p:cNvPr id="15" name="图片 2"/>
            <p:cNvPicPr>
              <a:picLocks noChangeAspect="1"/>
            </p:cNvPicPr>
            <p:nvPr/>
          </p:nvPicPr>
          <p:blipFill>
            <a:blip r:embed="rId4">
              <a:extLst>
                <a:ext uri="{28A0092B-C50C-407E-A947-70E740481C1C}">
                  <a14:useLocalDpi xmlns:a14="http://schemas.microsoft.com/office/drawing/2010/main"/>
                </a:ext>
              </a:extLst>
            </a:blip>
            <a:stretch>
              <a:fillRect/>
            </a:stretch>
          </p:blipFill>
          <p:spPr>
            <a:xfrm rot="700008">
              <a:off x="1383071" y="-250947"/>
              <a:ext cx="4581396" cy="3105429"/>
            </a:xfrm>
            <a:prstGeom prst="rect">
              <a:avLst/>
            </a:prstGeom>
          </p:spPr>
        </p:pic>
        <p:sp>
          <p:nvSpPr>
            <p:cNvPr id="17" name="Rectangle 16"/>
            <p:cNvSpPr/>
            <p:nvPr/>
          </p:nvSpPr>
          <p:spPr>
            <a:xfrm rot="697344">
              <a:off x="1060286" y="925589"/>
              <a:ext cx="4572000" cy="1323439"/>
            </a:xfrm>
            <a:prstGeom prst="rect">
              <a:avLst/>
            </a:prstGeom>
          </p:spPr>
          <p:txBody>
            <a:bodyPr>
              <a:spAutoFit/>
            </a:bodyPr>
            <a:lstStyle/>
            <a:p>
              <a:pPr algn="ctr"/>
              <a:r>
                <a:rPr lang="vi-VN" altLang="zh-CN" sz="2000">
                  <a:latin typeface="Kaufmann" panose="020B0500000000000000" pitchFamily="34" charset="0"/>
                  <a:ea typeface="Kaufmann" panose="020B0500000000000000" pitchFamily="34" charset="0"/>
                  <a:cs typeface="Kaufmann" panose="020B0500000000000000" pitchFamily="34" charset="0"/>
                  <a:sym typeface="+mn-lt"/>
                </a:rPr>
                <a:t>Đời cha ông với đời tôi</a:t>
              </a:r>
            </a:p>
            <a:p>
              <a:pPr algn="ctr"/>
              <a:r>
                <a:rPr lang="vi-VN" altLang="zh-CN" sz="2000">
                  <a:latin typeface="Kaufmann" panose="020B0500000000000000" pitchFamily="34" charset="0"/>
                  <a:ea typeface="Kaufmann" panose="020B0500000000000000" pitchFamily="34" charset="0"/>
                  <a:cs typeface="Kaufmann" panose="020B0500000000000000" pitchFamily="34" charset="0"/>
                  <a:sym typeface="+mn-lt"/>
                </a:rPr>
                <a:t>Như con sông với chân trời đã xa</a:t>
              </a:r>
            </a:p>
            <a:p>
              <a:pPr algn="ctr"/>
              <a:r>
                <a:rPr lang="vi-VN" altLang="zh-CN" sz="2000">
                  <a:latin typeface="Kaufmann" panose="020B0500000000000000" pitchFamily="34" charset="0"/>
                  <a:ea typeface="Kaufmann" panose="020B0500000000000000" pitchFamily="34" charset="0"/>
                  <a:cs typeface="Kaufmann" panose="020B0500000000000000" pitchFamily="34" charset="0"/>
                  <a:sym typeface="+mn-lt"/>
                </a:rPr>
                <a:t>Chỉ còn </a:t>
              </a:r>
              <a:r>
                <a:rPr lang="en-US" altLang="zh-CN" sz="2000">
                  <a:latin typeface="Kaufmann" panose="020B0500000000000000" pitchFamily="34" charset="0"/>
                  <a:ea typeface="Kaufmann" panose="020B0500000000000000" pitchFamily="34" charset="0"/>
                  <a:cs typeface="Kaufmann" panose="020B0500000000000000" pitchFamily="34" charset="0"/>
                  <a:sym typeface="+mn-lt"/>
                </a:rPr>
                <a:t>chuyện</a:t>
              </a:r>
              <a:r>
                <a:rPr lang="vi-VN" altLang="zh-CN" sz="2000">
                  <a:latin typeface="Kaufmann" panose="020B0500000000000000" pitchFamily="34" charset="0"/>
                  <a:ea typeface="Kaufmann" panose="020B0500000000000000" pitchFamily="34" charset="0"/>
                  <a:cs typeface="Kaufmann" panose="020B0500000000000000" pitchFamily="34" charset="0"/>
                  <a:sym typeface="+mn-lt"/>
                </a:rPr>
                <a:t> cổ thiết tha</a:t>
              </a:r>
            </a:p>
            <a:p>
              <a:pPr algn="ctr"/>
              <a:r>
                <a:rPr lang="vi-VN" altLang="zh-CN" sz="2000">
                  <a:latin typeface="Kaufmann" panose="020B0500000000000000" pitchFamily="34" charset="0"/>
                  <a:ea typeface="Kaufmann" panose="020B0500000000000000" pitchFamily="34" charset="0"/>
                  <a:cs typeface="Kaufmann" panose="020B0500000000000000" pitchFamily="34" charset="0"/>
                  <a:sym typeface="+mn-lt"/>
                </a:rPr>
                <a:t>Cho tôi nhận mặt ông cha của mình</a:t>
              </a:r>
              <a:endParaRPr lang="en-US" sz="2000">
                <a:latin typeface="Kaufmann" panose="020B0500000000000000" pitchFamily="34" charset="0"/>
                <a:ea typeface="Kaufmann" panose="020B0500000000000000" pitchFamily="34" charset="0"/>
                <a:cs typeface="Kaufmann" panose="020B0500000000000000" pitchFamily="34" charset="0"/>
              </a:endParaRPr>
            </a:p>
          </p:txBody>
        </p:sp>
      </p:grpSp>
      <p:sp>
        <p:nvSpPr>
          <p:cNvPr id="4" name="TextBox 3">
            <a:extLst>
              <a:ext uri="{FF2B5EF4-FFF2-40B4-BE49-F238E27FC236}">
                <a16:creationId xmlns:a16="http://schemas.microsoft.com/office/drawing/2014/main" id="{1115ED5D-6B2F-468C-A689-4044707FC088}"/>
              </a:ext>
            </a:extLst>
          </p:cNvPr>
          <p:cNvSpPr txBox="1"/>
          <p:nvPr/>
        </p:nvSpPr>
        <p:spPr>
          <a:xfrm rot="713384">
            <a:off x="2390333" y="844258"/>
            <a:ext cx="1301028" cy="400110"/>
          </a:xfrm>
          <a:prstGeom prst="rect">
            <a:avLst/>
          </a:prstGeom>
          <a:noFill/>
        </p:spPr>
        <p:txBody>
          <a:bodyPr wrap="square" rtlCol="0">
            <a:spAutoFit/>
          </a:bodyPr>
          <a:lstStyle/>
          <a:p>
            <a:r>
              <a:rPr lang="vi-VN" altLang="zh-CN" sz="2000" b="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Đời cha ông</a:t>
            </a:r>
            <a:endParaRPr lang="en-US" sz="2000" b="1">
              <a:solidFill>
                <a:srgbClr val="FF0000"/>
              </a:solidFill>
            </a:endParaRPr>
          </a:p>
        </p:txBody>
      </p:sp>
      <p:sp>
        <p:nvSpPr>
          <p:cNvPr id="12" name="TextBox 11">
            <a:extLst>
              <a:ext uri="{FF2B5EF4-FFF2-40B4-BE49-F238E27FC236}">
                <a16:creationId xmlns:a16="http://schemas.microsoft.com/office/drawing/2014/main" id="{803FCB3D-AE8F-4F5B-830F-BA568F10E053}"/>
              </a:ext>
            </a:extLst>
          </p:cNvPr>
          <p:cNvSpPr txBox="1"/>
          <p:nvPr/>
        </p:nvSpPr>
        <p:spPr>
          <a:xfrm rot="713384">
            <a:off x="3764934" y="1139071"/>
            <a:ext cx="1301028" cy="400110"/>
          </a:xfrm>
          <a:prstGeom prst="rect">
            <a:avLst/>
          </a:prstGeom>
          <a:noFill/>
        </p:spPr>
        <p:txBody>
          <a:bodyPr wrap="square" rtlCol="0">
            <a:spAutoFit/>
          </a:bodyPr>
          <a:lstStyle/>
          <a:p>
            <a:r>
              <a:rPr lang="en-US" sz="2000" b="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đời tôi</a:t>
            </a:r>
            <a:endParaRPr lang="en-US" sz="2000" b="1">
              <a:solidFill>
                <a:srgbClr val="FF0000"/>
              </a:solidFill>
            </a:endParaRPr>
          </a:p>
        </p:txBody>
      </p:sp>
      <p:sp>
        <p:nvSpPr>
          <p:cNvPr id="13" name="TextBox 12">
            <a:extLst>
              <a:ext uri="{FF2B5EF4-FFF2-40B4-BE49-F238E27FC236}">
                <a16:creationId xmlns:a16="http://schemas.microsoft.com/office/drawing/2014/main" id="{3C02866E-B533-45A2-8276-B0D9C4A27D25}"/>
              </a:ext>
            </a:extLst>
          </p:cNvPr>
          <p:cNvSpPr txBox="1"/>
          <p:nvPr/>
        </p:nvSpPr>
        <p:spPr>
          <a:xfrm rot="713384">
            <a:off x="2274835" y="1277058"/>
            <a:ext cx="2619110" cy="400110"/>
          </a:xfrm>
          <a:prstGeom prst="rect">
            <a:avLst/>
          </a:prstGeom>
          <a:noFill/>
        </p:spPr>
        <p:txBody>
          <a:bodyPr wrap="square" rtlCol="0">
            <a:spAutoFit/>
          </a:bodyPr>
          <a:lstStyle/>
          <a:p>
            <a:r>
              <a:rPr lang="en-US" sz="2000" b="1" dirty="0">
                <a:solidFill>
                  <a:srgbClr val="00B0F0"/>
                </a:solidFill>
                <a:latin typeface="Kaufmann" panose="020B0500000000000000" pitchFamily="34" charset="0"/>
                <a:ea typeface="Kaufmann" panose="020B0500000000000000" pitchFamily="34" charset="0"/>
                <a:cs typeface="Kaufmann" panose="020B0500000000000000" pitchFamily="34" charset="0"/>
                <a:sym typeface="+mn-lt"/>
              </a:rPr>
              <a:t>con </a:t>
            </a:r>
            <a:r>
              <a:rPr lang="en-US" sz="2000" b="1" dirty="0" err="1">
                <a:solidFill>
                  <a:srgbClr val="00B0F0"/>
                </a:solidFill>
                <a:latin typeface="Kaufmann" panose="020B0500000000000000" pitchFamily="34" charset="0"/>
                <a:ea typeface="Kaufmann" panose="020B0500000000000000" pitchFamily="34" charset="0"/>
                <a:cs typeface="Kaufmann" panose="020B0500000000000000" pitchFamily="34" charset="0"/>
                <a:sym typeface="+mn-lt"/>
              </a:rPr>
              <a:t>sông</a:t>
            </a:r>
            <a:r>
              <a:rPr lang="en-US" sz="2000" b="1" dirty="0">
                <a:solidFill>
                  <a:srgbClr val="00B0F0"/>
                </a:solidFill>
                <a:latin typeface="Kaufmann" panose="020B0500000000000000" pitchFamily="34" charset="0"/>
                <a:ea typeface="Kaufmann" panose="020B0500000000000000" pitchFamily="34" charset="0"/>
                <a:cs typeface="Kaufmann" panose="020B0500000000000000" pitchFamily="34" charset="0"/>
                <a:sym typeface="+mn-lt"/>
              </a:rPr>
              <a:t> </a:t>
            </a:r>
            <a:r>
              <a:rPr lang="en-US" sz="2000" b="1" dirty="0" err="1">
                <a:solidFill>
                  <a:srgbClr val="00B0F0"/>
                </a:solidFill>
                <a:latin typeface="Kaufmann" panose="020B0500000000000000" pitchFamily="34" charset="0"/>
                <a:ea typeface="Kaufmann" panose="020B0500000000000000" pitchFamily="34" charset="0"/>
                <a:cs typeface="Kaufmann" panose="020B0500000000000000" pitchFamily="34" charset="0"/>
                <a:sym typeface="+mn-lt"/>
              </a:rPr>
              <a:t>với</a:t>
            </a:r>
            <a:r>
              <a:rPr lang="en-US" sz="2000" b="1" dirty="0">
                <a:solidFill>
                  <a:srgbClr val="00B0F0"/>
                </a:solidFill>
                <a:latin typeface="Kaufmann" panose="020B0500000000000000" pitchFamily="34" charset="0"/>
                <a:ea typeface="Kaufmann" panose="020B0500000000000000" pitchFamily="34" charset="0"/>
                <a:cs typeface="Kaufmann" panose="020B0500000000000000" pitchFamily="34" charset="0"/>
                <a:sym typeface="+mn-lt"/>
              </a:rPr>
              <a:t> </a:t>
            </a:r>
            <a:r>
              <a:rPr lang="en-US" sz="2000" b="1" dirty="0" err="1">
                <a:solidFill>
                  <a:srgbClr val="00B0F0"/>
                </a:solidFill>
                <a:latin typeface="Kaufmann" panose="020B0500000000000000" pitchFamily="34" charset="0"/>
                <a:ea typeface="Kaufmann" panose="020B0500000000000000" pitchFamily="34" charset="0"/>
                <a:cs typeface="Kaufmann" panose="020B0500000000000000" pitchFamily="34" charset="0"/>
                <a:sym typeface="+mn-lt"/>
              </a:rPr>
              <a:t>chân</a:t>
            </a:r>
            <a:r>
              <a:rPr lang="en-US" sz="2000" b="1" dirty="0">
                <a:solidFill>
                  <a:srgbClr val="00B0F0"/>
                </a:solidFill>
                <a:latin typeface="Kaufmann" panose="020B0500000000000000" pitchFamily="34" charset="0"/>
                <a:ea typeface="Kaufmann" panose="020B0500000000000000" pitchFamily="34" charset="0"/>
                <a:cs typeface="Kaufmann" panose="020B0500000000000000" pitchFamily="34" charset="0"/>
                <a:sym typeface="+mn-lt"/>
              </a:rPr>
              <a:t> </a:t>
            </a:r>
            <a:r>
              <a:rPr lang="en-US" sz="2000" b="1" dirty="0" err="1">
                <a:solidFill>
                  <a:srgbClr val="00B0F0"/>
                </a:solidFill>
                <a:latin typeface="Kaufmann" panose="020B0500000000000000" pitchFamily="34" charset="0"/>
                <a:ea typeface="Kaufmann" panose="020B0500000000000000" pitchFamily="34" charset="0"/>
                <a:cs typeface="Kaufmann" panose="020B0500000000000000" pitchFamily="34" charset="0"/>
                <a:sym typeface="+mn-lt"/>
              </a:rPr>
              <a:t>trời</a:t>
            </a:r>
            <a:r>
              <a:rPr lang="en-US" sz="2000" b="1" dirty="0">
                <a:solidFill>
                  <a:srgbClr val="00B0F0"/>
                </a:solidFill>
                <a:latin typeface="Kaufmann" panose="020B0500000000000000" pitchFamily="34" charset="0"/>
                <a:ea typeface="Kaufmann" panose="020B0500000000000000" pitchFamily="34" charset="0"/>
                <a:cs typeface="Kaufmann" panose="020B0500000000000000" pitchFamily="34" charset="0"/>
                <a:sym typeface="+mn-lt"/>
              </a:rPr>
              <a:t> </a:t>
            </a:r>
            <a:r>
              <a:rPr lang="en-US" sz="2000" b="1" dirty="0" err="1">
                <a:solidFill>
                  <a:srgbClr val="00B0F0"/>
                </a:solidFill>
                <a:latin typeface="Kaufmann" panose="020B0500000000000000" pitchFamily="34" charset="0"/>
                <a:ea typeface="Kaufmann" panose="020B0500000000000000" pitchFamily="34" charset="0"/>
                <a:cs typeface="Kaufmann" panose="020B0500000000000000" pitchFamily="34" charset="0"/>
                <a:sym typeface="+mn-lt"/>
              </a:rPr>
              <a:t>đã</a:t>
            </a:r>
            <a:r>
              <a:rPr lang="en-US" sz="2000" b="1" dirty="0">
                <a:solidFill>
                  <a:srgbClr val="00B0F0"/>
                </a:solidFill>
                <a:latin typeface="Kaufmann" panose="020B0500000000000000" pitchFamily="34" charset="0"/>
                <a:ea typeface="Kaufmann" panose="020B0500000000000000" pitchFamily="34" charset="0"/>
                <a:cs typeface="Kaufmann" panose="020B0500000000000000" pitchFamily="34" charset="0"/>
                <a:sym typeface="+mn-lt"/>
              </a:rPr>
              <a:t> </a:t>
            </a:r>
            <a:r>
              <a:rPr lang="en-US" sz="2000" b="1" dirty="0" err="1">
                <a:solidFill>
                  <a:srgbClr val="00B0F0"/>
                </a:solidFill>
                <a:latin typeface="Kaufmann" panose="020B0500000000000000" pitchFamily="34" charset="0"/>
                <a:ea typeface="Kaufmann" panose="020B0500000000000000" pitchFamily="34" charset="0"/>
                <a:cs typeface="Kaufmann" panose="020B0500000000000000" pitchFamily="34" charset="0"/>
                <a:sym typeface="+mn-lt"/>
              </a:rPr>
              <a:t>xa</a:t>
            </a:r>
            <a:endParaRPr lang="en-US" sz="2000" b="1" dirty="0">
              <a:solidFill>
                <a:srgbClr val="00B0F0"/>
              </a:solidFill>
            </a:endParaRPr>
          </a:p>
        </p:txBody>
      </p:sp>
      <p:sp>
        <p:nvSpPr>
          <p:cNvPr id="5" name="Oval 4">
            <a:extLst>
              <a:ext uri="{FF2B5EF4-FFF2-40B4-BE49-F238E27FC236}">
                <a16:creationId xmlns:a16="http://schemas.microsoft.com/office/drawing/2014/main" id="{703045D1-D5B0-400C-A12C-BDC12B0519D4}"/>
              </a:ext>
            </a:extLst>
          </p:cNvPr>
          <p:cNvSpPr/>
          <p:nvPr/>
        </p:nvSpPr>
        <p:spPr>
          <a:xfrm>
            <a:off x="1880472" y="964127"/>
            <a:ext cx="482600" cy="4348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927CB6-1912-4CFE-9797-A9951D21F041}"/>
              </a:ext>
            </a:extLst>
          </p:cNvPr>
          <p:cNvSpPr txBox="1"/>
          <p:nvPr/>
        </p:nvSpPr>
        <p:spPr>
          <a:xfrm rot="713384">
            <a:off x="2746953" y="1545944"/>
            <a:ext cx="1284651" cy="400110"/>
          </a:xfrm>
          <a:prstGeom prst="rect">
            <a:avLst/>
          </a:prstGeom>
          <a:noFill/>
        </p:spPr>
        <p:txBody>
          <a:bodyPr wrap="square" rtlCol="0">
            <a:spAutoFit/>
          </a:bodyPr>
          <a:lstStyle/>
          <a:p>
            <a:r>
              <a:rPr lang="en-US" sz="2000" b="1">
                <a:solidFill>
                  <a:srgbClr val="EC7F93"/>
                </a:solidFill>
                <a:latin typeface="Kaufmann" panose="020B0500000000000000" pitchFamily="34" charset="0"/>
                <a:ea typeface="Kaufmann" panose="020B0500000000000000" pitchFamily="34" charset="0"/>
                <a:cs typeface="Kaufmann" panose="020B0500000000000000" pitchFamily="34" charset="0"/>
                <a:sym typeface="+mn-lt"/>
              </a:rPr>
              <a:t>chuyện cổ</a:t>
            </a:r>
            <a:endParaRPr lang="en-US" sz="2000" b="1">
              <a:solidFill>
                <a:srgbClr val="EC7F93"/>
              </a:solidFill>
            </a:endParaRPr>
          </a:p>
        </p:txBody>
      </p:sp>
      <p:sp>
        <p:nvSpPr>
          <p:cNvPr id="20" name="TextBox 19">
            <a:extLst>
              <a:ext uri="{FF2B5EF4-FFF2-40B4-BE49-F238E27FC236}">
                <a16:creationId xmlns:a16="http://schemas.microsoft.com/office/drawing/2014/main" id="{501F2C2D-5939-44E2-BB24-64455FAF7EE8}"/>
              </a:ext>
            </a:extLst>
          </p:cNvPr>
          <p:cNvSpPr txBox="1"/>
          <p:nvPr/>
        </p:nvSpPr>
        <p:spPr>
          <a:xfrm rot="713384">
            <a:off x="2277360" y="1816200"/>
            <a:ext cx="1791715" cy="400110"/>
          </a:xfrm>
          <a:prstGeom prst="rect">
            <a:avLst/>
          </a:prstGeom>
          <a:noFill/>
        </p:spPr>
        <p:txBody>
          <a:bodyPr wrap="square" rtlCol="0">
            <a:spAutoFit/>
          </a:bodyPr>
          <a:lstStyle/>
          <a:p>
            <a:r>
              <a:rPr lang="en-US" sz="2000" b="1">
                <a:solidFill>
                  <a:srgbClr val="EC7F93"/>
                </a:solidFill>
                <a:latin typeface="Kaufmann" panose="020B0500000000000000" pitchFamily="34" charset="0"/>
                <a:ea typeface="Kaufmann" panose="020B0500000000000000" pitchFamily="34" charset="0"/>
                <a:cs typeface="Kaufmann" panose="020B0500000000000000" pitchFamily="34" charset="0"/>
                <a:sym typeface="+mn-lt"/>
              </a:rPr>
              <a:t>nhận mặt ông cha </a:t>
            </a:r>
            <a:endParaRPr lang="en-US" sz="2000" b="1">
              <a:solidFill>
                <a:srgbClr val="EC7F93"/>
              </a:solidFill>
            </a:endParaRPr>
          </a:p>
        </p:txBody>
      </p:sp>
      <p:grpSp>
        <p:nvGrpSpPr>
          <p:cNvPr id="24" name="Group 23">
            <a:extLst>
              <a:ext uri="{FF2B5EF4-FFF2-40B4-BE49-F238E27FC236}">
                <a16:creationId xmlns:a16="http://schemas.microsoft.com/office/drawing/2014/main" id="{7E7084A4-BFA5-4E99-97DB-54C2618B5A83}"/>
              </a:ext>
            </a:extLst>
          </p:cNvPr>
          <p:cNvGrpSpPr/>
          <p:nvPr/>
        </p:nvGrpSpPr>
        <p:grpSpPr>
          <a:xfrm>
            <a:off x="3854890" y="1905734"/>
            <a:ext cx="5878284" cy="3572498"/>
            <a:chOff x="4799063" y="1058146"/>
            <a:chExt cx="5712527" cy="3572498"/>
          </a:xfrm>
        </p:grpSpPr>
        <p:pic>
          <p:nvPicPr>
            <p:cNvPr id="25" name="Picture 24">
              <a:extLst>
                <a:ext uri="{FF2B5EF4-FFF2-40B4-BE49-F238E27FC236}">
                  <a16:creationId xmlns:a16="http://schemas.microsoft.com/office/drawing/2014/main" id="{185035AA-911D-4131-853B-3B5D72A48E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9063" y="1058146"/>
              <a:ext cx="5712527" cy="3572498"/>
            </a:xfrm>
            <a:prstGeom prst="rect">
              <a:avLst/>
            </a:prstGeom>
          </p:spPr>
        </p:pic>
        <p:sp>
          <p:nvSpPr>
            <p:cNvPr id="26" name="Rectangle 25">
              <a:extLst>
                <a:ext uri="{FF2B5EF4-FFF2-40B4-BE49-F238E27FC236}">
                  <a16:creationId xmlns:a16="http://schemas.microsoft.com/office/drawing/2014/main" id="{76DFAEDD-18BE-43FA-AE51-AE7EE9D242AA}"/>
                </a:ext>
              </a:extLst>
            </p:cNvPr>
            <p:cNvSpPr/>
            <p:nvPr/>
          </p:nvSpPr>
          <p:spPr>
            <a:xfrm>
              <a:off x="5751970" y="1747160"/>
              <a:ext cx="3923460" cy="2246769"/>
            </a:xfrm>
            <a:prstGeom prst="rect">
              <a:avLst/>
            </a:prstGeom>
          </p:spPr>
          <p:txBody>
            <a:bodyPr wrap="square">
              <a:spAutoFit/>
            </a:bodyPr>
            <a:lstStyle/>
            <a:p>
              <a:pPr algn="just"/>
              <a:r>
                <a:rPr lang="en-US" sz="2000" dirty="0" err="1">
                  <a:solidFill>
                    <a:srgbClr val="ED6942"/>
                  </a:solidFill>
                  <a:latin typeface="Isadora" panose="02020500000000000000" pitchFamily="18" charset="0"/>
                  <a:ea typeface="Isadora" panose="02020500000000000000" pitchFamily="18" charset="0"/>
                  <a:cs typeface="Isadora" panose="02020500000000000000" pitchFamily="18" charset="0"/>
                </a:rPr>
                <a:t>Ch</a:t>
              </a:r>
              <a:r>
                <a:rPr lang="vi-VN" sz="2000" dirty="0">
                  <a:solidFill>
                    <a:srgbClr val="ED6942"/>
                  </a:solidFill>
                  <a:latin typeface="Isadora" panose="02020500000000000000" pitchFamily="18" charset="0"/>
                  <a:ea typeface="Isadora" panose="02020500000000000000" pitchFamily="18" charset="0"/>
                  <a:cs typeface="Isadora" panose="02020500000000000000" pitchFamily="18" charset="0"/>
                </a:rPr>
                <a:t>uyện cổ dân gian là nhịp cầu lưu giữ và nối kết lịch sử, truyền thống văn hoá để con cháu đời nay có thể hiểu về đất nước,dân tộc mình. </a:t>
              </a:r>
              <a:r>
                <a:rPr lang="en-US" sz="2000" dirty="0" smtClean="0">
                  <a:solidFill>
                    <a:srgbClr val="ED6942"/>
                  </a:solidFill>
                  <a:latin typeface="Isadora" panose="02020500000000000000" pitchFamily="18" charset="0"/>
                  <a:ea typeface="Isadora" panose="02020500000000000000" pitchFamily="18" charset="0"/>
                  <a:cs typeface="Isadora" panose="02020500000000000000" pitchFamily="18" charset="0"/>
                </a:rPr>
                <a:t>G</a:t>
              </a:r>
              <a:r>
                <a:rPr lang="vi-VN" sz="2000" dirty="0" smtClean="0">
                  <a:solidFill>
                    <a:srgbClr val="ED6942"/>
                  </a:solidFill>
                  <a:latin typeface="Isadora" panose="02020500000000000000" pitchFamily="18" charset="0"/>
                  <a:ea typeface="Isadora" panose="02020500000000000000" pitchFamily="18" charset="0"/>
                  <a:cs typeface="Isadora" panose="02020500000000000000" pitchFamily="18" charset="0"/>
                </a:rPr>
                <a:t>iúp </a:t>
              </a:r>
              <a:r>
                <a:rPr lang="vi-VN" sz="2000" dirty="0">
                  <a:solidFill>
                    <a:srgbClr val="ED6942"/>
                  </a:solidFill>
                  <a:latin typeface="Isadora" panose="02020500000000000000" pitchFamily="18" charset="0"/>
                  <a:ea typeface="Isadora" panose="02020500000000000000" pitchFamily="18" charset="0"/>
                  <a:cs typeface="Isadora" panose="02020500000000000000" pitchFamily="18" charset="0"/>
                </a:rPr>
                <a:t>chúng ta được gặp ông cha, và khám phá được bao phẩm chất tốt đẹp của tổ tiên.</a:t>
              </a:r>
            </a:p>
          </p:txBody>
        </p:sp>
      </p:grpSp>
      <p:grpSp>
        <p:nvGrpSpPr>
          <p:cNvPr id="8" name="Group 7">
            <a:extLst>
              <a:ext uri="{FF2B5EF4-FFF2-40B4-BE49-F238E27FC236}">
                <a16:creationId xmlns:a16="http://schemas.microsoft.com/office/drawing/2014/main" id="{1BD2D20F-D21F-4050-B159-07B7815D7086}"/>
              </a:ext>
            </a:extLst>
          </p:cNvPr>
          <p:cNvGrpSpPr/>
          <p:nvPr/>
        </p:nvGrpSpPr>
        <p:grpSpPr>
          <a:xfrm>
            <a:off x="505871" y="649801"/>
            <a:ext cx="1438394" cy="1255933"/>
            <a:chOff x="1099091" y="61369"/>
            <a:chExt cx="1438394" cy="841575"/>
          </a:xfrm>
        </p:grpSpPr>
        <p:sp>
          <p:nvSpPr>
            <p:cNvPr id="7" name="Star: 7 Points 6">
              <a:extLst>
                <a:ext uri="{FF2B5EF4-FFF2-40B4-BE49-F238E27FC236}">
                  <a16:creationId xmlns:a16="http://schemas.microsoft.com/office/drawing/2014/main" id="{EAEBABF7-B82B-448F-A982-E794132D7331}"/>
                </a:ext>
              </a:extLst>
            </p:cNvPr>
            <p:cNvSpPr/>
            <p:nvPr/>
          </p:nvSpPr>
          <p:spPr>
            <a:xfrm>
              <a:off x="1099091" y="61369"/>
              <a:ext cx="1438394" cy="841575"/>
            </a:xfrm>
            <a:prstGeom prst="star7">
              <a:avLst>
                <a:gd name="adj" fmla="val 38904"/>
                <a:gd name="hf" fmla="val 102572"/>
                <a:gd name="vf" fmla="val 105210"/>
              </a:avLst>
            </a:prstGeom>
            <a:solidFill>
              <a:srgbClr val="EC7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4C11846-3C72-4C91-8810-D8260483BF6E}"/>
                </a:ext>
              </a:extLst>
            </p:cNvPr>
            <p:cNvSpPr txBox="1"/>
            <p:nvPr/>
          </p:nvSpPr>
          <p:spPr>
            <a:xfrm rot="21371159">
              <a:off x="1336340" y="257244"/>
              <a:ext cx="963895" cy="400110"/>
            </a:xfrm>
            <a:prstGeom prst="rect">
              <a:avLst/>
            </a:prstGeom>
            <a:noFill/>
          </p:spPr>
          <p:txBody>
            <a:bodyPr wrap="square">
              <a:spAutoFit/>
            </a:bodyPr>
            <a:lstStyle/>
            <a:p>
              <a:r>
                <a:rPr lang="en-US" sz="2000" b="1" dirty="0">
                  <a:solidFill>
                    <a:schemeClr val="bg1"/>
                  </a:solidFill>
                  <a:latin typeface="UTM Deutsch Gothic" panose="02040603050506020204" pitchFamily="18" charset="0"/>
                </a:rPr>
                <a:t>So </a:t>
              </a:r>
              <a:r>
                <a:rPr lang="en-US" sz="2000" b="1" dirty="0" err="1">
                  <a:solidFill>
                    <a:schemeClr val="bg1"/>
                  </a:solidFill>
                  <a:latin typeface="UTM Deutsch Gothic" panose="02040603050506020204" pitchFamily="18" charset="0"/>
                </a:rPr>
                <a:t>sánh</a:t>
              </a:r>
              <a:endParaRPr lang="en-US" sz="2000" b="1" dirty="0">
                <a:solidFill>
                  <a:schemeClr val="bg1"/>
                </a:solidFill>
                <a:latin typeface="UTM Deutsch Gothic" panose="02040603050506020204" pitchFamily="18" charset="0"/>
              </a:endParaRPr>
            </a:p>
          </p:txBody>
        </p:sp>
      </p:grpSp>
    </p:spTree>
    <p:extLst>
      <p:ext uri="{BB962C8B-B14F-4D97-AF65-F5344CB8AC3E}">
        <p14:creationId xmlns:p14="http://schemas.microsoft.com/office/powerpoint/2010/main" val="287193433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500" fill="hold"/>
                                        <p:tgtEl>
                                          <p:spTgt spid="8197"/>
                                        </p:tgtEl>
                                        <p:attrNameLst>
                                          <p:attrName>ppt_w</p:attrName>
                                        </p:attrNameLst>
                                      </p:cBhvr>
                                      <p:tavLst>
                                        <p:tav tm="0">
                                          <p:val>
                                            <p:fltVal val="0"/>
                                          </p:val>
                                        </p:tav>
                                        <p:tav tm="100000">
                                          <p:val>
                                            <p:strVal val="#ppt_w"/>
                                          </p:val>
                                        </p:tav>
                                      </p:tavLst>
                                    </p:anim>
                                    <p:anim calcmode="lin" valueType="num">
                                      <p:cBhvr>
                                        <p:cTn id="8" dur="500" fill="hold"/>
                                        <p:tgtEl>
                                          <p:spTgt spid="8197"/>
                                        </p:tgtEl>
                                        <p:attrNameLst>
                                          <p:attrName>ppt_h</p:attrName>
                                        </p:attrNameLst>
                                      </p:cBhvr>
                                      <p:tavLst>
                                        <p:tav tm="0">
                                          <p:val>
                                            <p:fltVal val="0"/>
                                          </p:val>
                                        </p:tav>
                                        <p:tav tm="100000">
                                          <p:val>
                                            <p:strVal val="#ppt_h"/>
                                          </p:val>
                                        </p:tav>
                                      </p:tavLst>
                                    </p:anim>
                                    <p:animEffect transition="in" filter="fade">
                                      <p:cBhvr>
                                        <p:cTn id="9" dur="500"/>
                                        <p:tgtEl>
                                          <p:spTgt spid="8197"/>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500"/>
                            </p:stCondLst>
                            <p:childTnLst>
                              <p:par>
                                <p:cTn id="37" presetID="14" presetClass="entr" presetSubtype="1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5" grpId="0" animBg="1"/>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2287E7A-B2CD-41DE-954D-82B55393F4EE}"/>
              </a:ext>
            </a:extLst>
          </p:cNvPr>
          <p:cNvGrpSpPr/>
          <p:nvPr/>
        </p:nvGrpSpPr>
        <p:grpSpPr>
          <a:xfrm>
            <a:off x="107171" y="200088"/>
            <a:ext cx="6556726" cy="605796"/>
            <a:chOff x="2749226" y="1403472"/>
            <a:chExt cx="6556726" cy="605796"/>
          </a:xfrm>
        </p:grpSpPr>
        <p:sp>
          <p:nvSpPr>
            <p:cNvPr id="16" name="十字星 6">
              <a:extLst>
                <a:ext uri="{FF2B5EF4-FFF2-40B4-BE49-F238E27FC236}">
                  <a16:creationId xmlns:a16="http://schemas.microsoft.com/office/drawing/2014/main" id="{A1EBD9A6-EB2E-47E1-95A0-88DE5899B785}"/>
                </a:ext>
              </a:extLst>
            </p:cNvPr>
            <p:cNvSpPr/>
            <p:nvPr/>
          </p:nvSpPr>
          <p:spPr>
            <a:xfrm>
              <a:off x="2749226" y="1403472"/>
              <a:ext cx="510676" cy="605796"/>
            </a:xfrm>
            <a:prstGeom prst="star4">
              <a:avLst>
                <a:gd name="adj" fmla="val 29521"/>
              </a:avLst>
            </a:prstGeom>
            <a:gradFill flip="none" rotWithShape="1">
              <a:gsLst>
                <a:gs pos="0">
                  <a:srgbClr val="EB6883">
                    <a:lumMod val="77000"/>
                    <a:lumOff val="23000"/>
                  </a:srgbClr>
                </a:gs>
                <a:gs pos="100000">
                  <a:srgbClr val="EB6883"/>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Cambria" panose="02040503050406030204" pitchFamily="18" charset="0"/>
                  <a:ea typeface="Cambria" panose="02040503050406030204" pitchFamily="18" charset="0"/>
                  <a:cs typeface="+mn-ea"/>
                  <a:sym typeface="+mn-lt"/>
                </a:rPr>
                <a:t>1</a:t>
              </a:r>
              <a:endParaRPr lang="zh-CN" altLang="en-US" sz="2000">
                <a:latin typeface="Cambria" panose="02040503050406030204" pitchFamily="18" charset="0"/>
                <a:cs typeface="+mn-ea"/>
                <a:sym typeface="+mn-lt"/>
              </a:endParaRPr>
            </a:p>
          </p:txBody>
        </p:sp>
        <p:sp>
          <p:nvSpPr>
            <p:cNvPr id="17" name="矩形 13">
              <a:extLst>
                <a:ext uri="{FF2B5EF4-FFF2-40B4-BE49-F238E27FC236}">
                  <a16:creationId xmlns:a16="http://schemas.microsoft.com/office/drawing/2014/main" id="{CB8F00C8-43F7-45BB-9BDF-68E08647549E}"/>
                </a:ext>
              </a:extLst>
            </p:cNvPr>
            <p:cNvSpPr/>
            <p:nvPr/>
          </p:nvSpPr>
          <p:spPr>
            <a:xfrm>
              <a:off x="3219126" y="1416172"/>
              <a:ext cx="5862487" cy="523220"/>
            </a:xfrm>
            <a:prstGeom prst="rect">
              <a:avLst/>
            </a:prstGeom>
          </p:spPr>
          <p:txBody>
            <a:bodyPr wrap="square">
              <a:spAutoFit/>
            </a:bodyPr>
            <a:lstStyle/>
            <a:p>
              <a:r>
                <a:rPr lang="en-US" altLang="zh-CN" sz="2800" b="1">
                  <a:solidFill>
                    <a:srgbClr val="EB6883"/>
                  </a:solidFill>
                  <a:latin typeface="SVN-Bear" panose="02040603050506020204" pitchFamily="18" charset="0"/>
                  <a:cs typeface="+mn-ea"/>
                  <a:sym typeface="+mn-lt"/>
                </a:rPr>
                <a:t>Giá trị, ý nghĩa của truyện cổ dân gian Việt Nam</a:t>
              </a:r>
              <a:endParaRPr lang="zh-CN" altLang="en-US" sz="2800" b="1" dirty="0">
                <a:solidFill>
                  <a:srgbClr val="EB6883"/>
                </a:solidFill>
                <a:latin typeface="SVN-Bear" panose="02040603050506020204" pitchFamily="18" charset="0"/>
                <a:cs typeface="+mn-ea"/>
                <a:sym typeface="+mn-lt"/>
              </a:endParaRPr>
            </a:p>
          </p:txBody>
        </p:sp>
        <p:sp>
          <p:nvSpPr>
            <p:cNvPr id="18" name="Minus 23">
              <a:extLst>
                <a:ext uri="{FF2B5EF4-FFF2-40B4-BE49-F238E27FC236}">
                  <a16:creationId xmlns:a16="http://schemas.microsoft.com/office/drawing/2014/main" id="{14EA5DEC-C1D6-4320-BAC2-42C61180E4CE}"/>
                </a:ext>
              </a:extLst>
            </p:cNvPr>
            <p:cNvSpPr/>
            <p:nvPr/>
          </p:nvSpPr>
          <p:spPr>
            <a:xfrm>
              <a:off x="2903104" y="1882395"/>
              <a:ext cx="6402848" cy="109674"/>
            </a:xfrm>
            <a:prstGeom prst="mathMinus">
              <a:avLst/>
            </a:prstGeom>
            <a:solidFill>
              <a:srgbClr val="EB6883"/>
            </a:solidFill>
            <a:ln>
              <a:solidFill>
                <a:srgbClr val="EB68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11E11BFE-86AE-4544-84D0-D529AFAF6B83}"/>
              </a:ext>
            </a:extLst>
          </p:cNvPr>
          <p:cNvGrpSpPr/>
          <p:nvPr/>
        </p:nvGrpSpPr>
        <p:grpSpPr>
          <a:xfrm>
            <a:off x="372140" y="805884"/>
            <a:ext cx="6291757" cy="4337616"/>
            <a:chOff x="2298429" y="805884"/>
            <a:chExt cx="4365468" cy="3966059"/>
          </a:xfrm>
        </p:grpSpPr>
        <p:pic>
          <p:nvPicPr>
            <p:cNvPr id="3" name="Picture 2">
              <a:extLst>
                <a:ext uri="{FF2B5EF4-FFF2-40B4-BE49-F238E27FC236}">
                  <a16:creationId xmlns:a16="http://schemas.microsoft.com/office/drawing/2014/main" id="{29366B31-DB3B-4B4A-B01B-B965F4BF8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429" y="805884"/>
              <a:ext cx="4365468" cy="3966059"/>
            </a:xfrm>
            <a:prstGeom prst="rect">
              <a:avLst/>
            </a:prstGeom>
          </p:spPr>
        </p:pic>
        <p:sp>
          <p:nvSpPr>
            <p:cNvPr id="19" name="文本框 9">
              <a:extLst>
                <a:ext uri="{FF2B5EF4-FFF2-40B4-BE49-F238E27FC236}">
                  <a16:creationId xmlns:a16="http://schemas.microsoft.com/office/drawing/2014/main" id="{1DB1E51C-A908-4A16-B174-76050CD46B75}"/>
                </a:ext>
              </a:extLst>
            </p:cNvPr>
            <p:cNvSpPr txBox="1"/>
            <p:nvPr/>
          </p:nvSpPr>
          <p:spPr>
            <a:xfrm>
              <a:off x="2761370" y="1733616"/>
              <a:ext cx="3828125" cy="2110595"/>
            </a:xfrm>
            <a:prstGeom prst="rect">
              <a:avLst/>
            </a:prstGeom>
            <a:noFill/>
          </p:spPr>
          <p:txBody>
            <a:bodyPr wrap="square" rtlCol="0">
              <a:spAutoFit/>
            </a:bodyPr>
            <a:lstStyle/>
            <a:p>
              <a:r>
                <a:rPr lang="vi-VN" altLang="zh-CN" sz="3600" b="1" dirty="0">
                  <a:solidFill>
                    <a:srgbClr val="00B050"/>
                  </a:solidFill>
                  <a:latin typeface="Times New Roman" panose="02020603050405020304" pitchFamily="18" charset="0"/>
                  <a:ea typeface="Kaufmann" panose="020B0500000000000000" pitchFamily="34" charset="0"/>
                  <a:cs typeface="Times New Roman" panose="02020603050405020304" pitchFamily="18" charset="0"/>
                  <a:sym typeface="+mn-lt"/>
                </a:rPr>
                <a:t>Theo em, cụm từ “người thơm” trong câu thơ “Thị thơm thì giấu người thơm” có ý nghĩa gì?</a:t>
              </a:r>
            </a:p>
          </p:txBody>
        </p:sp>
      </p:grpSp>
    </p:spTree>
    <p:extLst>
      <p:ext uri="{BB962C8B-B14F-4D97-AF65-F5344CB8AC3E}">
        <p14:creationId xmlns:p14="http://schemas.microsoft.com/office/powerpoint/2010/main" val="2847354074"/>
      </p:ext>
    </p:extLst>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E379E9-1EF8-45A2-9DF6-E7F38D8FE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5162" y="1433142"/>
            <a:ext cx="4344765" cy="2873543"/>
          </a:xfrm>
          <a:prstGeom prst="rect">
            <a:avLst/>
          </a:prstGeom>
        </p:spPr>
      </p:pic>
      <p:pic>
        <p:nvPicPr>
          <p:cNvPr id="16" name="图片 6">
            <a:extLst>
              <a:ext uri="{FF2B5EF4-FFF2-40B4-BE49-F238E27FC236}">
                <a16:creationId xmlns:a16="http://schemas.microsoft.com/office/drawing/2014/main" id="{7BBC6EA3-06B8-4F99-B416-12F69B88C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70" y="3609157"/>
            <a:ext cx="9212239" cy="1619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椭圆 6"/>
          <p:cNvSpPr/>
          <p:nvPr/>
        </p:nvSpPr>
        <p:spPr>
          <a:xfrm>
            <a:off x="2805519" y="1555558"/>
            <a:ext cx="340615" cy="359513"/>
          </a:xfrm>
          <a:prstGeom prst="ellipse">
            <a:avLst/>
          </a:prstGeom>
          <a:solidFill>
            <a:srgbClr val="F57F1D">
              <a:alpha val="50000"/>
            </a:srgbClr>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19" name="椭圆 11"/>
          <p:cNvSpPr/>
          <p:nvPr/>
        </p:nvSpPr>
        <p:spPr>
          <a:xfrm>
            <a:off x="6148464" y="768980"/>
            <a:ext cx="311711" cy="303788"/>
          </a:xfrm>
          <a:prstGeom prst="ellipse">
            <a:avLst/>
          </a:prstGeom>
          <a:solidFill>
            <a:srgbClr val="7BD1E9">
              <a:alpha val="50000"/>
            </a:srgbClr>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nvGrpSpPr>
          <p:cNvPr id="20" name="组合 13"/>
          <p:cNvGrpSpPr/>
          <p:nvPr/>
        </p:nvGrpSpPr>
        <p:grpSpPr>
          <a:xfrm>
            <a:off x="1330036" y="1487074"/>
            <a:ext cx="1555629" cy="1463943"/>
            <a:chOff x="2263882" y="2859782"/>
            <a:chExt cx="1051545" cy="923780"/>
          </a:xfrm>
        </p:grpSpPr>
        <p:sp>
          <p:nvSpPr>
            <p:cNvPr id="21" name="椭圆 14"/>
            <p:cNvSpPr/>
            <p:nvPr/>
          </p:nvSpPr>
          <p:spPr>
            <a:xfrm>
              <a:off x="2273291" y="2859782"/>
              <a:ext cx="923780" cy="923780"/>
            </a:xfrm>
            <a:prstGeom prst="ellipse">
              <a:avLst/>
            </a:prstGeom>
            <a:gradFill flip="none" rotWithShape="1">
              <a:gsLst>
                <a:gs pos="100000">
                  <a:srgbClr val="F57F1D">
                    <a:lumMod val="40000"/>
                    <a:lumOff val="60000"/>
                  </a:srgbClr>
                </a:gs>
                <a:gs pos="0">
                  <a:srgbClr val="F57F1D"/>
                </a:gs>
              </a:gsLst>
              <a:path path="circle">
                <a:fillToRect l="50000" t="50000" r="50000" b="50000"/>
              </a:path>
              <a:tileRect/>
            </a:gra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bg1"/>
                </a:solidFill>
                <a:cs typeface="+mn-ea"/>
                <a:sym typeface="+mn-lt"/>
              </a:endParaRPr>
            </a:p>
          </p:txBody>
        </p:sp>
        <p:sp>
          <p:nvSpPr>
            <p:cNvPr id="22" name="TextBox 21"/>
            <p:cNvSpPr txBox="1"/>
            <p:nvPr/>
          </p:nvSpPr>
          <p:spPr>
            <a:xfrm>
              <a:off x="2263882" y="2982362"/>
              <a:ext cx="1051545" cy="646331"/>
            </a:xfrm>
            <a:prstGeom prst="rect">
              <a:avLst/>
            </a:prstGeom>
            <a:noFill/>
          </p:spPr>
          <p:txBody>
            <a:bodyPr wrap="square" rtlCol="0">
              <a:spAutoFit/>
            </a:bodyPr>
            <a:lstStyle/>
            <a:p>
              <a:r>
                <a:rPr lang="en-US" altLang="zh-CN" sz="1800" dirty="0" err="1">
                  <a:solidFill>
                    <a:schemeClr val="bg1"/>
                  </a:solidFill>
                  <a:latin typeface="Kaufmann" panose="020B0500000000000000" pitchFamily="34" charset="0"/>
                  <a:ea typeface="Kaufmann" panose="020B0500000000000000" pitchFamily="34" charset="0"/>
                  <a:cs typeface="Kaufmann" panose="020B0500000000000000" pitchFamily="34" charset="0"/>
                  <a:sym typeface="+mn-lt"/>
                </a:rPr>
                <a:t>Thị</a:t>
              </a:r>
              <a:r>
                <a:rPr lang="en-US" altLang="zh-CN" sz="1800" dirty="0">
                  <a:solidFill>
                    <a:schemeClr val="bg1"/>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1800" dirty="0" err="1">
                  <a:solidFill>
                    <a:schemeClr val="bg1"/>
                  </a:solidFill>
                  <a:latin typeface="Kaufmann" panose="020B0500000000000000" pitchFamily="34" charset="0"/>
                  <a:ea typeface="Kaufmann" panose="020B0500000000000000" pitchFamily="34" charset="0"/>
                  <a:cs typeface="Kaufmann" panose="020B0500000000000000" pitchFamily="34" charset="0"/>
                  <a:sym typeface="+mn-lt"/>
                </a:rPr>
                <a:t>thơm</a:t>
              </a:r>
              <a:r>
                <a:rPr lang="en-US" altLang="zh-CN" sz="1800" dirty="0">
                  <a:solidFill>
                    <a:schemeClr val="bg1"/>
                  </a:solidFill>
                  <a:latin typeface="Kaufmann" panose="020B0500000000000000" pitchFamily="34" charset="0"/>
                  <a:ea typeface="Kaufmann" panose="020B0500000000000000" pitchFamily="34" charset="0"/>
                  <a:cs typeface="Kaufmann" panose="020B0500000000000000" pitchFamily="34" charset="0"/>
                  <a:sym typeface="+mn-lt"/>
                </a:rPr>
                <a:t>,</a:t>
              </a:r>
            </a:p>
            <a:p>
              <a:r>
                <a:rPr lang="en-US" altLang="zh-CN" sz="1800" dirty="0" err="1">
                  <a:solidFill>
                    <a:schemeClr val="bg1"/>
                  </a:solidFill>
                  <a:latin typeface="Kaufmann" panose="020B0500000000000000" pitchFamily="34" charset="0"/>
                  <a:ea typeface="Kaufmann" panose="020B0500000000000000" pitchFamily="34" charset="0"/>
                  <a:cs typeface="Kaufmann" panose="020B0500000000000000" pitchFamily="34" charset="0"/>
                  <a:sym typeface="+mn-lt"/>
                </a:rPr>
                <a:t>Hoa</a:t>
              </a:r>
              <a:r>
                <a:rPr lang="en-US" altLang="zh-CN" sz="1800" dirty="0">
                  <a:solidFill>
                    <a:schemeClr val="bg1"/>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1800" dirty="0" err="1">
                  <a:solidFill>
                    <a:schemeClr val="bg1"/>
                  </a:solidFill>
                  <a:latin typeface="Kaufmann" panose="020B0500000000000000" pitchFamily="34" charset="0"/>
                  <a:ea typeface="Kaufmann" panose="020B0500000000000000" pitchFamily="34" charset="0"/>
                  <a:cs typeface="Kaufmann" panose="020B0500000000000000" pitchFamily="34" charset="0"/>
                  <a:sym typeface="+mn-lt"/>
                </a:rPr>
                <a:t>thơm</a:t>
              </a:r>
              <a:endParaRPr lang="zh-CN" altLang="en-US" sz="1800" dirty="0">
                <a:solidFill>
                  <a:schemeClr val="bg1"/>
                </a:solidFill>
                <a:latin typeface="Kaufmann" panose="020B0500000000000000" pitchFamily="34" charset="0"/>
                <a:ea typeface="Kaufmann" panose="020B0500000000000000" pitchFamily="34" charset="0"/>
                <a:cs typeface="Kaufmann" panose="020B0500000000000000" pitchFamily="34" charset="0"/>
                <a:sym typeface="+mn-lt"/>
              </a:endParaRPr>
            </a:p>
          </p:txBody>
        </p:sp>
      </p:grpSp>
      <p:grpSp>
        <p:nvGrpSpPr>
          <p:cNvPr id="28" name="组合 30"/>
          <p:cNvGrpSpPr/>
          <p:nvPr/>
        </p:nvGrpSpPr>
        <p:grpSpPr>
          <a:xfrm>
            <a:off x="3965759" y="1213325"/>
            <a:ext cx="1275685" cy="1253458"/>
            <a:chOff x="2591312" y="1618869"/>
            <a:chExt cx="1275685" cy="1253458"/>
          </a:xfrm>
        </p:grpSpPr>
        <p:sp>
          <p:nvSpPr>
            <p:cNvPr id="29" name="椭圆 31"/>
            <p:cNvSpPr/>
            <p:nvPr/>
          </p:nvSpPr>
          <p:spPr>
            <a:xfrm>
              <a:off x="2591312" y="1618869"/>
              <a:ext cx="1253458" cy="1253458"/>
            </a:xfrm>
            <a:prstGeom prst="ellipse">
              <a:avLst/>
            </a:prstGeom>
            <a:gradFill flip="none" rotWithShape="1">
              <a:gsLst>
                <a:gs pos="100000">
                  <a:srgbClr val="6FCC2D">
                    <a:lumMod val="49000"/>
                    <a:lumOff val="51000"/>
                  </a:srgbClr>
                </a:gs>
                <a:gs pos="0">
                  <a:srgbClr val="6FCC2D"/>
                </a:gs>
              </a:gsLst>
              <a:path path="circle">
                <a:fillToRect l="50000" t="50000" r="50000" b="50000"/>
              </a:path>
              <a:tileRect/>
            </a:gradFill>
            <a:ln w="12700" cap="flat" cmpd="sng" algn="ctr">
              <a:noFill/>
              <a:prstDash val="solid"/>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400">
                <a:solidFill>
                  <a:schemeClr val="bg1"/>
                </a:solidFill>
                <a:cs typeface="+mn-ea"/>
                <a:sym typeface="+mn-lt"/>
              </a:endParaRPr>
            </a:p>
          </p:txBody>
        </p:sp>
        <p:sp>
          <p:nvSpPr>
            <p:cNvPr id="31" name="TextBox 24"/>
            <p:cNvSpPr txBox="1"/>
            <p:nvPr/>
          </p:nvSpPr>
          <p:spPr>
            <a:xfrm>
              <a:off x="2598700" y="1966097"/>
              <a:ext cx="1268297" cy="584775"/>
            </a:xfrm>
            <a:prstGeom prst="rect">
              <a:avLst/>
            </a:prstGeom>
            <a:noFill/>
          </p:spPr>
          <p:txBody>
            <a:bodyPr wrap="none" rtlCol="0">
              <a:spAutoFit/>
            </a:bodyPr>
            <a:lstStyle>
              <a:defPPr>
                <a:defRPr lang="zh-CN"/>
              </a:defPPr>
              <a:lvl1pPr>
                <a:defRPr sz="1600">
                  <a:solidFill>
                    <a:schemeClr val="bg1"/>
                  </a:solidFill>
                  <a:latin typeface="Broadway" panose="02020500000000000000" pitchFamily="82" charset="0"/>
                </a:defRPr>
              </a:lvl1pPr>
            </a:lstStyle>
            <a:p>
              <a:pPr algn="ctr"/>
              <a:r>
                <a:rPr lang="en-US" altLang="zh-CN" sz="3200" dirty="0">
                  <a:latin typeface="Kaufmann" panose="020B0500000000000000" pitchFamily="34" charset="0"/>
                  <a:ea typeface="Kaufmann" panose="020B0500000000000000" pitchFamily="34" charset="0"/>
                  <a:cs typeface="Kaufmann" panose="020B0500000000000000" pitchFamily="34" charset="0"/>
                  <a:sym typeface="+mn-lt"/>
                </a:rPr>
                <a:t>“</a:t>
              </a:r>
              <a:r>
                <a:rPr lang="en-US" altLang="zh-CN" sz="3200" dirty="0" err="1">
                  <a:latin typeface="Kaufmann" panose="020B0500000000000000" pitchFamily="34" charset="0"/>
                  <a:ea typeface="Kaufmann" panose="020B0500000000000000" pitchFamily="34" charset="0"/>
                  <a:cs typeface="Kaufmann" panose="020B0500000000000000" pitchFamily="34" charset="0"/>
                  <a:sym typeface="+mn-lt"/>
                </a:rPr>
                <a:t>Thơm</a:t>
              </a:r>
              <a:r>
                <a:rPr lang="en-US" altLang="zh-CN" sz="3200" dirty="0">
                  <a:latin typeface="Kaufmann" panose="020B0500000000000000" pitchFamily="34" charset="0"/>
                  <a:ea typeface="Kaufmann" panose="020B0500000000000000" pitchFamily="34" charset="0"/>
                  <a:cs typeface="Kaufmann" panose="020B0500000000000000" pitchFamily="34" charset="0"/>
                  <a:sym typeface="+mn-lt"/>
                </a:rPr>
                <a:t>”</a:t>
              </a:r>
              <a:endParaRPr lang="zh-CN" altLang="en-US" sz="3200" dirty="0">
                <a:latin typeface="Kaufmann" panose="020B0500000000000000" pitchFamily="34" charset="0"/>
                <a:ea typeface="Kaufmann" panose="020B0500000000000000" pitchFamily="34" charset="0"/>
                <a:cs typeface="Kaufmann" panose="020B0500000000000000" pitchFamily="34" charset="0"/>
                <a:sym typeface="+mn-lt"/>
              </a:endParaRPr>
            </a:p>
          </p:txBody>
        </p:sp>
      </p:grpSp>
      <p:grpSp>
        <p:nvGrpSpPr>
          <p:cNvPr id="2" name="Group 1">
            <a:extLst>
              <a:ext uri="{FF2B5EF4-FFF2-40B4-BE49-F238E27FC236}">
                <a16:creationId xmlns:a16="http://schemas.microsoft.com/office/drawing/2014/main" id="{3331E917-B4B1-471E-BA6E-CADD4F895F60}"/>
              </a:ext>
            </a:extLst>
          </p:cNvPr>
          <p:cNvGrpSpPr/>
          <p:nvPr/>
        </p:nvGrpSpPr>
        <p:grpSpPr>
          <a:xfrm>
            <a:off x="3084809" y="938141"/>
            <a:ext cx="958651" cy="940048"/>
            <a:chOff x="3084809" y="938141"/>
            <a:chExt cx="958651" cy="940048"/>
          </a:xfrm>
        </p:grpSpPr>
        <p:sp>
          <p:nvSpPr>
            <p:cNvPr id="33" name="椭圆 10"/>
            <p:cNvSpPr/>
            <p:nvPr/>
          </p:nvSpPr>
          <p:spPr>
            <a:xfrm>
              <a:off x="3084809" y="938141"/>
              <a:ext cx="958651" cy="940048"/>
            </a:xfrm>
            <a:prstGeom prst="ellipse">
              <a:avLst/>
            </a:prstGeom>
            <a:solidFill>
              <a:srgbClr val="FABE8C"/>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sym typeface="+mn-lt"/>
              </a:endParaRPr>
            </a:p>
          </p:txBody>
        </p:sp>
        <p:sp>
          <p:nvSpPr>
            <p:cNvPr id="35" name="TextBox 34"/>
            <p:cNvSpPr txBox="1"/>
            <p:nvPr/>
          </p:nvSpPr>
          <p:spPr>
            <a:xfrm>
              <a:off x="3169517" y="984698"/>
              <a:ext cx="798617" cy="830997"/>
            </a:xfrm>
            <a:prstGeom prst="rect">
              <a:avLst/>
            </a:prstGeom>
            <a:noFill/>
          </p:spPr>
          <p:txBody>
            <a:bodyPr wrap="none" rtlCol="0">
              <a:spAutoFit/>
            </a:bodyPr>
            <a:lstStyle>
              <a:defPPr>
                <a:defRPr lang="zh-CN"/>
              </a:defPPr>
              <a:lvl1pPr>
                <a:defRPr sz="1600">
                  <a:solidFill>
                    <a:schemeClr val="bg1"/>
                  </a:solidFill>
                  <a:latin typeface="Broadway" panose="02020500000000000000" pitchFamily="82" charset="0"/>
                </a:defRPr>
              </a:lvl1pPr>
            </a:lstStyle>
            <a:p>
              <a:pPr algn="ctr"/>
              <a:r>
                <a:rPr lang="en-US" altLang="zh-CN" sz="2400" dirty="0" err="1">
                  <a:latin typeface="Kaufmann" panose="020B0500000000000000" pitchFamily="34" charset="0"/>
                  <a:ea typeface="Kaufmann" panose="020B0500000000000000" pitchFamily="34" charset="0"/>
                  <a:cs typeface="Kaufmann" panose="020B0500000000000000" pitchFamily="34" charset="0"/>
                  <a:sym typeface="+mn-lt"/>
                </a:rPr>
                <a:t>Nghĩa</a:t>
              </a:r>
              <a:endParaRPr lang="en-US" altLang="zh-CN" sz="2400" dirty="0">
                <a:latin typeface="Kaufmann" panose="020B0500000000000000" pitchFamily="34" charset="0"/>
                <a:ea typeface="Kaufmann" panose="020B0500000000000000" pitchFamily="34" charset="0"/>
                <a:cs typeface="Kaufmann" panose="020B0500000000000000" pitchFamily="34" charset="0"/>
                <a:sym typeface="+mn-lt"/>
              </a:endParaRPr>
            </a:p>
            <a:p>
              <a:pPr algn="ctr"/>
              <a:r>
                <a:rPr lang="en-US" altLang="zh-CN" sz="2400" dirty="0">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2400" dirty="0" err="1">
                  <a:latin typeface="Kaufmann" panose="020B0500000000000000" pitchFamily="34" charset="0"/>
                  <a:ea typeface="Kaufmann" panose="020B0500000000000000" pitchFamily="34" charset="0"/>
                  <a:cs typeface="Kaufmann" panose="020B0500000000000000" pitchFamily="34" charset="0"/>
                  <a:sym typeface="+mn-lt"/>
                </a:rPr>
                <a:t>gốc</a:t>
              </a:r>
              <a:endParaRPr lang="zh-CN" altLang="en-US" sz="2400" dirty="0">
                <a:latin typeface="Kaufmann" panose="020B0500000000000000" pitchFamily="34" charset="0"/>
                <a:ea typeface="Kaufmann" panose="020B0500000000000000" pitchFamily="34" charset="0"/>
                <a:cs typeface="Kaufmann" panose="020B0500000000000000" pitchFamily="34" charset="0"/>
                <a:sym typeface="+mn-lt"/>
              </a:endParaRPr>
            </a:p>
          </p:txBody>
        </p:sp>
      </p:grpSp>
      <p:grpSp>
        <p:nvGrpSpPr>
          <p:cNvPr id="3" name="Group 2">
            <a:extLst>
              <a:ext uri="{FF2B5EF4-FFF2-40B4-BE49-F238E27FC236}">
                <a16:creationId xmlns:a16="http://schemas.microsoft.com/office/drawing/2014/main" id="{E90C81CF-17F0-4212-BA43-06DEC5AEA2C9}"/>
              </a:ext>
            </a:extLst>
          </p:cNvPr>
          <p:cNvGrpSpPr/>
          <p:nvPr/>
        </p:nvGrpSpPr>
        <p:grpSpPr>
          <a:xfrm>
            <a:off x="5040059" y="624029"/>
            <a:ext cx="998542" cy="977690"/>
            <a:chOff x="5040059" y="624029"/>
            <a:chExt cx="998542" cy="977690"/>
          </a:xfrm>
        </p:grpSpPr>
        <p:sp>
          <p:nvSpPr>
            <p:cNvPr id="34" name="椭圆 10"/>
            <p:cNvSpPr/>
            <p:nvPr/>
          </p:nvSpPr>
          <p:spPr>
            <a:xfrm>
              <a:off x="5040059" y="624029"/>
              <a:ext cx="998542" cy="977690"/>
            </a:xfrm>
            <a:prstGeom prst="ellipse">
              <a:avLst/>
            </a:prstGeom>
            <a:solidFill>
              <a:srgbClr val="00B0F0">
                <a:alpha val="50000"/>
              </a:srgbClr>
            </a:solidFill>
            <a:ln w="127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200">
                <a:cs typeface="+mn-ea"/>
                <a:sym typeface="+mn-lt"/>
              </a:endParaRPr>
            </a:p>
          </p:txBody>
        </p:sp>
        <p:sp>
          <p:nvSpPr>
            <p:cNvPr id="36" name="TextBox 35"/>
            <p:cNvSpPr txBox="1"/>
            <p:nvPr/>
          </p:nvSpPr>
          <p:spPr>
            <a:xfrm>
              <a:off x="5078413" y="691714"/>
              <a:ext cx="933269" cy="830997"/>
            </a:xfrm>
            <a:prstGeom prst="rect">
              <a:avLst/>
            </a:prstGeom>
            <a:noFill/>
          </p:spPr>
          <p:txBody>
            <a:bodyPr wrap="none" rtlCol="0">
              <a:spAutoFit/>
            </a:bodyPr>
            <a:lstStyle>
              <a:defPPr>
                <a:defRPr lang="zh-CN"/>
              </a:defPPr>
              <a:lvl1pPr>
                <a:defRPr sz="1600">
                  <a:solidFill>
                    <a:schemeClr val="bg1"/>
                  </a:solidFill>
                  <a:latin typeface="Broadway" panose="02020500000000000000" pitchFamily="82" charset="0"/>
                </a:defRPr>
              </a:lvl1pPr>
            </a:lstStyle>
            <a:p>
              <a:pPr algn="ctr"/>
              <a:r>
                <a:rPr lang="en-US" altLang="zh-CN" sz="2400">
                  <a:latin typeface="Kaufmann" panose="020B0500000000000000" pitchFamily="34" charset="0"/>
                  <a:ea typeface="Kaufmann" panose="020B0500000000000000" pitchFamily="34" charset="0"/>
                  <a:cs typeface="Kaufmann" panose="020B0500000000000000" pitchFamily="34" charset="0"/>
                  <a:sym typeface="+mn-lt"/>
                </a:rPr>
                <a:t>Nghĩa</a:t>
              </a:r>
            </a:p>
            <a:p>
              <a:pPr algn="ctr"/>
              <a:r>
                <a:rPr lang="en-US" altLang="zh-CN" sz="2400">
                  <a:latin typeface="Kaufmann" panose="020B0500000000000000" pitchFamily="34" charset="0"/>
                  <a:ea typeface="Kaufmann" panose="020B0500000000000000" pitchFamily="34" charset="0"/>
                  <a:cs typeface="Kaufmann" panose="020B0500000000000000" pitchFamily="34" charset="0"/>
                  <a:sym typeface="+mn-lt"/>
                </a:rPr>
                <a:t>chuyển</a:t>
              </a:r>
              <a:endParaRPr lang="zh-CN" altLang="en-US" sz="2400" dirty="0">
                <a:latin typeface="Kaufmann" panose="020B0500000000000000" pitchFamily="34" charset="0"/>
                <a:ea typeface="Kaufmann" panose="020B0500000000000000" pitchFamily="34" charset="0"/>
                <a:cs typeface="Kaufmann" panose="020B0500000000000000" pitchFamily="34" charset="0"/>
                <a:sym typeface="+mn-lt"/>
              </a:endParaRPr>
            </a:p>
          </p:txBody>
        </p:sp>
      </p:grpSp>
      <p:sp>
        <p:nvSpPr>
          <p:cNvPr id="6" name="Cloud 5">
            <a:extLst>
              <a:ext uri="{FF2B5EF4-FFF2-40B4-BE49-F238E27FC236}">
                <a16:creationId xmlns:a16="http://schemas.microsoft.com/office/drawing/2014/main" id="{B221F803-DCE8-49AF-BD4F-9ACE5E1F8562}"/>
              </a:ext>
            </a:extLst>
          </p:cNvPr>
          <p:cNvSpPr/>
          <p:nvPr/>
        </p:nvSpPr>
        <p:spPr>
          <a:xfrm>
            <a:off x="6467605" y="13230"/>
            <a:ext cx="2920386" cy="1465420"/>
          </a:xfrm>
          <a:prstGeom prst="cloud">
            <a:avLst/>
          </a:prstGeom>
          <a:solidFill>
            <a:srgbClr val="7BD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latin typeface="Kaufmann" panose="020B0500000000000000" pitchFamily="34" charset="0"/>
                <a:ea typeface="Kaufmann" panose="020B0500000000000000" pitchFamily="34" charset="0"/>
                <a:cs typeface="Kaufmann" panose="020B0500000000000000" pitchFamily="34" charset="0"/>
                <a:sym typeface="+mn-lt"/>
              </a:rPr>
              <a:t>người thơm:</a:t>
            </a:r>
          </a:p>
          <a:p>
            <a:pPr algn="ctr"/>
            <a:r>
              <a:rPr lang="en-US" altLang="zh-CN" sz="2000" b="1">
                <a:solidFill>
                  <a:schemeClr val="bg1"/>
                </a:solidFill>
                <a:latin typeface="Kaufmann" panose="020B0500000000000000" pitchFamily="34" charset="0"/>
                <a:ea typeface="Kaufmann" panose="020B0500000000000000" pitchFamily="34" charset="0"/>
                <a:cs typeface="Kaufmann" panose="020B0500000000000000" pitchFamily="34" charset="0"/>
                <a:sym typeface="+mn-lt"/>
              </a:rPr>
              <a:t> hàm ý chỉ những con người tốt bụng, thiện lương, tài giỏi.</a:t>
            </a:r>
          </a:p>
        </p:txBody>
      </p:sp>
      <p:pic>
        <p:nvPicPr>
          <p:cNvPr id="11" name="Picture 10">
            <a:extLst>
              <a:ext uri="{FF2B5EF4-FFF2-40B4-BE49-F238E27FC236}">
                <a16:creationId xmlns:a16="http://schemas.microsoft.com/office/drawing/2014/main" id="{C454E81C-8F08-4510-B809-B9E412790B1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984" r="3958"/>
          <a:stretch/>
        </p:blipFill>
        <p:spPr>
          <a:xfrm>
            <a:off x="6304319" y="2287763"/>
            <a:ext cx="2643242" cy="19038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12">
            <a:extLst>
              <a:ext uri="{FF2B5EF4-FFF2-40B4-BE49-F238E27FC236}">
                <a16:creationId xmlns:a16="http://schemas.microsoft.com/office/drawing/2014/main" id="{1FB1BD8D-759F-4A94-8EB4-3D2128EE98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83575">
            <a:off x="3323011" y="2608247"/>
            <a:ext cx="2739062" cy="1928055"/>
          </a:xfrm>
          <a:prstGeom prst="rect">
            <a:avLst/>
          </a:prstGeom>
          <a:solidFill>
            <a:srgbClr val="FFFFFF">
              <a:shade val="85000"/>
            </a:srgbClr>
          </a:solidFill>
          <a:ln w="190500" cap="sq">
            <a:solidFill>
              <a:srgbClr val="FFFFFF"/>
            </a:solidFill>
            <a:miter lim="800000"/>
          </a:ln>
          <a:effectLst>
            <a:outerShdw blurRad="50800" dist="38100" algn="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5232482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anim calcmode="lin" valueType="num">
                                      <p:cBhvr>
                                        <p:cTn id="26" dur="500" fill="hold"/>
                                        <p:tgtEl>
                                          <p:spTgt spid="20"/>
                                        </p:tgtEl>
                                        <p:attrNameLst>
                                          <p:attrName>ppt_x</p:attrName>
                                        </p:attrNameLst>
                                      </p:cBhvr>
                                      <p:tavLst>
                                        <p:tav tm="0">
                                          <p:val>
                                            <p:strVal val="#ppt_x"/>
                                          </p:val>
                                        </p:tav>
                                        <p:tav tm="100000">
                                          <p:val>
                                            <p:strVal val="#ppt_x"/>
                                          </p:val>
                                        </p:tav>
                                      </p:tavLst>
                                    </p:anim>
                                    <p:anim calcmode="lin" valueType="num">
                                      <p:cBhvr>
                                        <p:cTn id="27"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strVal val="#ppt_x"/>
                                          </p:val>
                                        </p:tav>
                                        <p:tav tm="100000">
                                          <p:val>
                                            <p:strVal val="#ppt_x"/>
                                          </p:val>
                                        </p:tav>
                                      </p:tavLst>
                                    </p:anim>
                                    <p:anim calcmode="lin" valueType="num">
                                      <p:cBhvr>
                                        <p:cTn id="40"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anim calcmode="lin" valueType="num">
                                      <p:cBhvr>
                                        <p:cTn id="51" dur="1000" fill="hold"/>
                                        <p:tgtEl>
                                          <p:spTgt spid="5"/>
                                        </p:tgtEl>
                                        <p:attrNameLst>
                                          <p:attrName>ppt_x</p:attrName>
                                        </p:attrNameLst>
                                      </p:cBhvr>
                                      <p:tavLst>
                                        <p:tav tm="0">
                                          <p:val>
                                            <p:strVal val="#ppt_x"/>
                                          </p:val>
                                        </p:tav>
                                        <p:tav tm="100000">
                                          <p:val>
                                            <p:strVal val="#ppt_x"/>
                                          </p:val>
                                        </p:tav>
                                      </p:tavLst>
                                    </p:anim>
                                    <p:anim calcmode="lin" valueType="num">
                                      <p:cBhvr>
                                        <p:cTn id="5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par>
                                <p:cTn id="60" presetID="1" presetClass="exit" presetSubtype="0" fill="hold" nodeType="withEffect">
                                  <p:stCondLst>
                                    <p:cond delay="0"/>
                                  </p:stCondLst>
                                  <p:childTnLst>
                                    <p:set>
                                      <p:cBhvr>
                                        <p:cTn id="61" dur="1" fill="hold">
                                          <p:stCondLst>
                                            <p:cond delay="0"/>
                                          </p:stCondLst>
                                        </p:cTn>
                                        <p:tgtEl>
                                          <p:spTgt spid="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 name="Rectangle 22"/>
          <p:cNvSpPr>
            <a:spLocks noChangeAspect="1" noChangeArrowheads="1"/>
          </p:cNvSpPr>
          <p:nvPr/>
        </p:nvSpPr>
        <p:spPr bwMode="auto">
          <a:xfrm>
            <a:off x="90916" y="578171"/>
            <a:ext cx="8877554" cy="1569660"/>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smtClean="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Ch</a:t>
            </a:r>
            <a:r>
              <a:rPr lang="vi-VN"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uyện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cổ</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l</a:t>
            </a:r>
            <a:r>
              <a:rPr lang="vi-VN"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à kho</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tàng</a:t>
            </a:r>
            <a:r>
              <a:rPr lang="vi-VN"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tri thức vô cùng phong phú về đời sống dân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gian</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và</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có</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giá</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trị</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sâu</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sắc</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về</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đạo</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lí</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làm</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người</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a:t>
            </a:r>
            <a:endParaRPr lang="zh-CN" altLang="en-US"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endParaRPr>
          </a:p>
        </p:txBody>
      </p:sp>
      <p:sp>
        <p:nvSpPr>
          <p:cNvPr id="20" name="Rectangle 22"/>
          <p:cNvSpPr>
            <a:spLocks noChangeAspect="1" noChangeArrowheads="1"/>
          </p:cNvSpPr>
          <p:nvPr/>
        </p:nvSpPr>
        <p:spPr bwMode="auto">
          <a:xfrm>
            <a:off x="90916" y="2154890"/>
            <a:ext cx="9137442" cy="1077218"/>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smtClean="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Ch</a:t>
            </a:r>
            <a:r>
              <a:rPr lang="vi-VN"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uyện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cổ</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là</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di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sản</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của</a:t>
            </a:r>
            <a:r>
              <a:rPr lang="vi-VN"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nền văn học dân tộc</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a:t>
            </a:r>
            <a:r>
              <a:rPr lang="vi-VN"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là</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hành</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trang</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tinh</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thần</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của</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biết</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bao</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thế</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hệ</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a:t>
            </a:r>
            <a:endParaRPr lang="vi-VN"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endParaRPr>
          </a:p>
        </p:txBody>
      </p:sp>
      <p:sp>
        <p:nvSpPr>
          <p:cNvPr id="4" name="Rectangle 3"/>
          <p:cNvSpPr/>
          <p:nvPr/>
        </p:nvSpPr>
        <p:spPr>
          <a:xfrm>
            <a:off x="166481" y="3450451"/>
            <a:ext cx="8726423" cy="1569660"/>
          </a:xfrm>
          <a:prstGeom prst="rect">
            <a:avLst/>
          </a:prstGeom>
        </p:spPr>
        <p:txBody>
          <a:bodyPr wrap="square">
            <a:spAutoFit/>
          </a:bodyPr>
          <a:lstStyle/>
          <a:p>
            <a:r>
              <a:rPr lang="en-US" altLang="zh-CN" sz="3200" b="1" dirty="0" smtClean="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smtClean="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Chuyện</a:t>
            </a:r>
            <a:r>
              <a:rPr lang="en-US" altLang="zh-CN" sz="3200" b="1" dirty="0" smtClean="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cổ</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dạy</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cho</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con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người</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nhiều</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bài</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học</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quý</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giá</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về</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đạo</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lí</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cách</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ứng</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xử</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và</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nhân</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cách</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tốt</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đẹp</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trong</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cuộc</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sống</a:t>
            </a:r>
            <a:r>
              <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a:t>
            </a:r>
            <a:endParaRPr lang="zh-CN" altLang="en-US"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endParaRPr>
          </a:p>
        </p:txBody>
      </p:sp>
      <p:sp>
        <p:nvSpPr>
          <p:cNvPr id="5" name="Rectangle 4"/>
          <p:cNvSpPr/>
          <p:nvPr/>
        </p:nvSpPr>
        <p:spPr>
          <a:xfrm>
            <a:off x="-23670" y="-13663"/>
            <a:ext cx="9106724" cy="584775"/>
          </a:xfrm>
          <a:prstGeom prst="rect">
            <a:avLst/>
          </a:prstGeom>
        </p:spPr>
        <p:txBody>
          <a:bodyPr wrap="none">
            <a:spAutoFit/>
          </a:bodyPr>
          <a:lstStyle/>
          <a:p>
            <a:r>
              <a:rPr lang="en-US" altLang="zh-CN" sz="3200" b="1" dirty="0">
                <a:solidFill>
                  <a:srgbClr val="FF0000"/>
                </a:solidFill>
                <a:latin typeface="Times New Roman" panose="02020603050405020304" pitchFamily="18" charset="0"/>
                <a:cs typeface="Times New Roman" panose="02020603050405020304" pitchFamily="18" charset="0"/>
                <a:sym typeface="+mn-lt"/>
              </a:rPr>
              <a:t>1.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Giá</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trị</a:t>
            </a:r>
            <a:r>
              <a:rPr lang="en-US" altLang="zh-CN" sz="3200" b="1" dirty="0">
                <a:solidFill>
                  <a:srgbClr val="FF0000"/>
                </a:solidFill>
                <a:latin typeface="Times New Roman" panose="02020603050405020304" pitchFamily="18" charset="0"/>
                <a:cs typeface="Times New Roman" panose="02020603050405020304" pitchFamily="18" charset="0"/>
                <a:sym typeface="+mn-lt"/>
              </a:rPr>
              <a:t>, ý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nghĩa</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của</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truyện</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cổ</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dân</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gian</a:t>
            </a:r>
            <a:r>
              <a:rPr lang="en-US" altLang="zh-CN" sz="3200" b="1" dirty="0">
                <a:solidFill>
                  <a:srgbClr val="FF0000"/>
                </a:solidFill>
                <a:latin typeface="Times New Roman" panose="02020603050405020304" pitchFamily="18" charset="0"/>
                <a:cs typeface="Times New Roman" panose="02020603050405020304" pitchFamily="18" charset="0"/>
                <a:sym typeface="+mn-lt"/>
              </a:rPr>
              <a:t> </a:t>
            </a:r>
            <a:r>
              <a:rPr lang="en-US" altLang="zh-CN" sz="3200" b="1" dirty="0" err="1">
                <a:solidFill>
                  <a:srgbClr val="FF0000"/>
                </a:solidFill>
                <a:latin typeface="Times New Roman" panose="02020603050405020304" pitchFamily="18" charset="0"/>
                <a:cs typeface="Times New Roman" panose="02020603050405020304" pitchFamily="18" charset="0"/>
                <a:sym typeface="+mn-lt"/>
              </a:rPr>
              <a:t>Việt</a:t>
            </a:r>
            <a:r>
              <a:rPr lang="en-US" altLang="zh-CN" sz="3200" b="1" dirty="0">
                <a:solidFill>
                  <a:srgbClr val="FF0000"/>
                </a:solidFill>
                <a:latin typeface="Times New Roman" panose="02020603050405020304" pitchFamily="18" charset="0"/>
                <a:cs typeface="Times New Roman" panose="02020603050405020304" pitchFamily="18" charset="0"/>
                <a:sym typeface="+mn-lt"/>
              </a:rPr>
              <a:t> Nam</a:t>
            </a:r>
            <a:endParaRPr lang="zh-CN" altLang="en-US" sz="3200" b="1"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40638429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27738" y="-6908"/>
            <a:ext cx="4639090" cy="646331"/>
          </a:xfrm>
          <a:prstGeom prst="rect">
            <a:avLst/>
          </a:prstGeom>
        </p:spPr>
        <p:txBody>
          <a:bodyPr wrap="none">
            <a:spAutoFit/>
          </a:bodyPr>
          <a:lstStyle/>
          <a:p>
            <a:r>
              <a:rPr lang="vi-VN" sz="3600" b="1" dirty="0">
                <a:solidFill>
                  <a:srgbClr val="FF0000"/>
                </a:solidFill>
                <a:latin typeface="Times New Roman" panose="02020603050405020304" pitchFamily="18" charset="0"/>
                <a:cs typeface="Times New Roman" panose="02020603050405020304" pitchFamily="18" charset="0"/>
              </a:rPr>
              <a:t>I. </a:t>
            </a:r>
            <a:r>
              <a:rPr lang="vi-VN" sz="3600" b="1" u="sng" dirty="0">
                <a:solidFill>
                  <a:srgbClr val="FF0000"/>
                </a:solidFill>
                <a:latin typeface="Times New Roman" panose="02020603050405020304" pitchFamily="18" charset="0"/>
                <a:cs typeface="Times New Roman" panose="02020603050405020304" pitchFamily="18" charset="0"/>
              </a:rPr>
              <a:t>TÌM HIỂU CHUNG</a:t>
            </a:r>
            <a:endParaRPr lang="en-US" sz="3600" b="1" u="sng" dirty="0"/>
          </a:p>
        </p:txBody>
      </p:sp>
      <p:sp>
        <p:nvSpPr>
          <p:cNvPr id="5" name="TextBox 4"/>
          <p:cNvSpPr txBox="1"/>
          <p:nvPr/>
        </p:nvSpPr>
        <p:spPr>
          <a:xfrm>
            <a:off x="127738" y="780441"/>
            <a:ext cx="5702907" cy="646331"/>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II. </a:t>
            </a:r>
            <a:r>
              <a:rPr lang="en-US" sz="3600" b="1" u="sng" dirty="0" smtClean="0">
                <a:solidFill>
                  <a:srgbClr val="FF0000"/>
                </a:solidFill>
                <a:latin typeface="Times New Roman" panose="02020603050405020304" pitchFamily="18" charset="0"/>
                <a:cs typeface="Times New Roman" panose="02020603050405020304" pitchFamily="18" charset="0"/>
              </a:rPr>
              <a:t>ĐỌC HIỂU VĂN BẢN</a:t>
            </a:r>
            <a:r>
              <a:rPr lang="en-US" sz="3600" b="1" dirty="0" smtClean="0">
                <a:solidFill>
                  <a:srgbClr val="FF0000"/>
                </a:solidFill>
                <a:latin typeface="Times New Roman" panose="02020603050405020304" pitchFamily="18" charset="0"/>
                <a:cs typeface="Times New Roman" panose="02020603050405020304" pitchFamily="18" charset="0"/>
              </a:rPr>
              <a:t>:</a:t>
            </a:r>
          </a:p>
        </p:txBody>
      </p:sp>
      <p:sp>
        <p:nvSpPr>
          <p:cNvPr id="12" name="矩形 13">
            <a:extLst>
              <a:ext uri="{FF2B5EF4-FFF2-40B4-BE49-F238E27FC236}">
                <a16:creationId xmlns:a16="http://schemas.microsoft.com/office/drawing/2014/main" id="{CB8F00C8-43F7-45BB-9BDF-68E08647549E}"/>
              </a:ext>
            </a:extLst>
          </p:cNvPr>
          <p:cNvSpPr/>
          <p:nvPr/>
        </p:nvSpPr>
        <p:spPr>
          <a:xfrm>
            <a:off x="0" y="1567790"/>
            <a:ext cx="8142326" cy="1323439"/>
          </a:xfrm>
          <a:prstGeom prst="rect">
            <a:avLst/>
          </a:prstGeom>
        </p:spPr>
        <p:txBody>
          <a:bodyPr wrap="square">
            <a:spAutoFit/>
          </a:bodyPr>
          <a:lstStyle/>
          <a:p>
            <a:r>
              <a:rPr lang="en-US" altLang="zh-CN" sz="4000" b="1" dirty="0" smtClean="0">
                <a:solidFill>
                  <a:srgbClr val="FF0000"/>
                </a:solidFill>
                <a:latin typeface="Times New Roman" panose="02020603050405020304" pitchFamily="18" charset="0"/>
                <a:cs typeface="Times New Roman" panose="02020603050405020304" pitchFamily="18" charset="0"/>
                <a:sym typeface="+mn-lt"/>
              </a:rPr>
              <a:t>1. </a:t>
            </a:r>
            <a:r>
              <a:rPr lang="en-US" altLang="zh-CN" sz="4000" b="1" dirty="0" err="1" smtClean="0">
                <a:solidFill>
                  <a:srgbClr val="FF0000"/>
                </a:solidFill>
                <a:latin typeface="Times New Roman" panose="02020603050405020304" pitchFamily="18" charset="0"/>
                <a:cs typeface="Times New Roman" panose="02020603050405020304" pitchFamily="18" charset="0"/>
                <a:sym typeface="+mn-lt"/>
              </a:rPr>
              <a:t>Giá</a:t>
            </a:r>
            <a:r>
              <a:rPr lang="en-US" altLang="zh-CN" sz="4000" b="1"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trị</a:t>
            </a:r>
            <a:r>
              <a:rPr lang="en-US" altLang="zh-CN" sz="4000" b="1" dirty="0">
                <a:solidFill>
                  <a:srgbClr val="FF0000"/>
                </a:solidFill>
                <a:latin typeface="Times New Roman" panose="02020603050405020304" pitchFamily="18" charset="0"/>
                <a:cs typeface="Times New Roman" panose="02020603050405020304" pitchFamily="18" charset="0"/>
                <a:sym typeface="+mn-lt"/>
              </a:rPr>
              <a:t>, ý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nghĩa</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của</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truyện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cổ</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dân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gian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Việt</a:t>
            </a:r>
            <a:r>
              <a:rPr lang="en-US" altLang="zh-CN" sz="4000" b="1" dirty="0">
                <a:solidFill>
                  <a:srgbClr val="FF0000"/>
                </a:solidFill>
                <a:latin typeface="Times New Roman" panose="02020603050405020304" pitchFamily="18" charset="0"/>
                <a:cs typeface="Times New Roman" panose="02020603050405020304" pitchFamily="18" charset="0"/>
                <a:sym typeface="+mn-lt"/>
              </a:rPr>
              <a:t> Nam</a:t>
            </a:r>
            <a:endParaRPr lang="zh-CN" altLang="en-US" sz="4000" b="1" dirty="0">
              <a:solidFill>
                <a:srgbClr val="FF0000"/>
              </a:solidFill>
              <a:latin typeface="Times New Roman" panose="02020603050405020304" pitchFamily="18" charset="0"/>
              <a:cs typeface="Times New Roman" panose="02020603050405020304" pitchFamily="18" charset="0"/>
              <a:sym typeface="+mn-lt"/>
            </a:endParaRPr>
          </a:p>
        </p:txBody>
      </p:sp>
      <p:sp>
        <p:nvSpPr>
          <p:cNvPr id="6" name="矩形 13">
            <a:extLst>
              <a:ext uri="{FF2B5EF4-FFF2-40B4-BE49-F238E27FC236}">
                <a16:creationId xmlns:a16="http://schemas.microsoft.com/office/drawing/2014/main" id="{CB8F00C8-43F7-45BB-9BDF-68E08647549E}"/>
              </a:ext>
            </a:extLst>
          </p:cNvPr>
          <p:cNvSpPr/>
          <p:nvPr/>
        </p:nvSpPr>
        <p:spPr>
          <a:xfrm>
            <a:off x="206189" y="3157876"/>
            <a:ext cx="8142326" cy="707886"/>
          </a:xfrm>
          <a:prstGeom prst="rect">
            <a:avLst/>
          </a:prstGeom>
        </p:spPr>
        <p:txBody>
          <a:bodyPr wrap="square">
            <a:spAutoFit/>
          </a:bodyPr>
          <a:lstStyle/>
          <a:p>
            <a:r>
              <a:rPr lang="en-US" altLang="zh-CN" sz="4000" b="1" dirty="0" smtClean="0">
                <a:solidFill>
                  <a:srgbClr val="FF0000"/>
                </a:solidFill>
                <a:latin typeface="Times New Roman" panose="02020603050405020304" pitchFamily="18" charset="0"/>
                <a:cs typeface="Times New Roman" panose="02020603050405020304" pitchFamily="18" charset="0"/>
                <a:sym typeface="+mn-lt"/>
              </a:rPr>
              <a:t>2. </a:t>
            </a:r>
            <a:r>
              <a:rPr lang="en-US" altLang="zh-CN" sz="4000" b="1" dirty="0" err="1" smtClean="0">
                <a:solidFill>
                  <a:srgbClr val="FF0000"/>
                </a:solidFill>
                <a:latin typeface="Times New Roman" panose="02020603050405020304" pitchFamily="18" charset="0"/>
                <a:cs typeface="Times New Roman" panose="02020603050405020304" pitchFamily="18" charset="0"/>
                <a:sym typeface="+mn-lt"/>
              </a:rPr>
              <a:t>Thông</a:t>
            </a:r>
            <a:r>
              <a:rPr lang="en-US" altLang="zh-CN" sz="4000" b="1"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smtClean="0">
                <a:solidFill>
                  <a:srgbClr val="FF0000"/>
                </a:solidFill>
                <a:latin typeface="Times New Roman" panose="02020603050405020304" pitchFamily="18" charset="0"/>
                <a:cs typeface="Times New Roman" panose="02020603050405020304" pitchFamily="18" charset="0"/>
                <a:sym typeface="+mn-lt"/>
              </a:rPr>
              <a:t>điệp</a:t>
            </a:r>
            <a:r>
              <a:rPr lang="en-US" altLang="zh-CN" sz="4000" b="1"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smtClean="0">
                <a:solidFill>
                  <a:srgbClr val="FF0000"/>
                </a:solidFill>
                <a:latin typeface="Times New Roman" panose="02020603050405020304" pitchFamily="18" charset="0"/>
                <a:cs typeface="Times New Roman" panose="02020603050405020304" pitchFamily="18" charset="0"/>
                <a:sym typeface="+mn-lt"/>
              </a:rPr>
              <a:t>của</a:t>
            </a:r>
            <a:r>
              <a:rPr lang="en-US" altLang="zh-CN" sz="4000" b="1"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smtClean="0">
                <a:solidFill>
                  <a:srgbClr val="FF0000"/>
                </a:solidFill>
                <a:latin typeface="Times New Roman" panose="02020603050405020304" pitchFamily="18" charset="0"/>
                <a:cs typeface="Times New Roman" panose="02020603050405020304" pitchFamily="18" charset="0"/>
                <a:sym typeface="+mn-lt"/>
              </a:rPr>
              <a:t>tác</a:t>
            </a:r>
            <a:r>
              <a:rPr lang="en-US" altLang="zh-CN" sz="4000" b="1"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smtClean="0">
                <a:solidFill>
                  <a:srgbClr val="FF0000"/>
                </a:solidFill>
                <a:latin typeface="Times New Roman" panose="02020603050405020304" pitchFamily="18" charset="0"/>
                <a:cs typeface="Times New Roman" panose="02020603050405020304" pitchFamily="18" charset="0"/>
                <a:sym typeface="+mn-lt"/>
              </a:rPr>
              <a:t>giả</a:t>
            </a:r>
            <a:r>
              <a:rPr lang="en-US" altLang="zh-CN" sz="4000" b="1" dirty="0" smtClean="0">
                <a:solidFill>
                  <a:srgbClr val="FF0000"/>
                </a:solidFill>
                <a:latin typeface="Times New Roman" panose="02020603050405020304" pitchFamily="18" charset="0"/>
                <a:cs typeface="Times New Roman" panose="02020603050405020304" pitchFamily="18" charset="0"/>
                <a:sym typeface="+mn-lt"/>
              </a:rPr>
              <a:t>:</a:t>
            </a:r>
            <a:endParaRPr lang="zh-CN" altLang="en-US" sz="4000" b="1"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41766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3E21603-696D-4ED2-8013-3238F664598E}"/>
              </a:ext>
            </a:extLst>
          </p:cNvPr>
          <p:cNvGrpSpPr/>
          <p:nvPr/>
        </p:nvGrpSpPr>
        <p:grpSpPr>
          <a:xfrm>
            <a:off x="212345" y="153257"/>
            <a:ext cx="4709563" cy="667147"/>
            <a:chOff x="3774943" y="2729363"/>
            <a:chExt cx="4709563" cy="667147"/>
          </a:xfrm>
        </p:grpSpPr>
        <p:sp>
          <p:nvSpPr>
            <p:cNvPr id="16" name="十字星 8">
              <a:extLst>
                <a:ext uri="{FF2B5EF4-FFF2-40B4-BE49-F238E27FC236}">
                  <a16:creationId xmlns:a16="http://schemas.microsoft.com/office/drawing/2014/main" id="{32CE0F85-F0D0-4FCB-8023-C93FA855B49A}"/>
                </a:ext>
              </a:extLst>
            </p:cNvPr>
            <p:cNvSpPr/>
            <p:nvPr/>
          </p:nvSpPr>
          <p:spPr>
            <a:xfrm>
              <a:off x="3774943" y="2729363"/>
              <a:ext cx="502216" cy="667147"/>
            </a:xfrm>
            <a:prstGeom prst="star4">
              <a:avLst>
                <a:gd name="adj" fmla="val 29521"/>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0" scaled="1"/>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latin typeface="Cambria" panose="02040503050406030204" pitchFamily="18" charset="0"/>
                  <a:ea typeface="Cambria" panose="02040503050406030204" pitchFamily="18" charset="0"/>
                  <a:cs typeface="+mn-ea"/>
                  <a:sym typeface="+mn-lt"/>
                </a:rPr>
                <a:t>2</a:t>
              </a:r>
              <a:endParaRPr lang="zh-CN" altLang="en-US" sz="2000">
                <a:latin typeface="Cambria" panose="02040503050406030204" pitchFamily="18" charset="0"/>
                <a:cs typeface="+mn-ea"/>
                <a:sym typeface="+mn-lt"/>
              </a:endParaRPr>
            </a:p>
          </p:txBody>
        </p:sp>
        <p:sp>
          <p:nvSpPr>
            <p:cNvPr id="17" name="矩形 14">
              <a:extLst>
                <a:ext uri="{FF2B5EF4-FFF2-40B4-BE49-F238E27FC236}">
                  <a16:creationId xmlns:a16="http://schemas.microsoft.com/office/drawing/2014/main" id="{A491734B-4CAA-490B-B949-7BBAD7150D72}"/>
                </a:ext>
              </a:extLst>
            </p:cNvPr>
            <p:cNvSpPr/>
            <p:nvPr/>
          </p:nvSpPr>
          <p:spPr>
            <a:xfrm>
              <a:off x="4248584" y="2789574"/>
              <a:ext cx="4235922" cy="523220"/>
            </a:xfrm>
            <a:prstGeom prst="rect">
              <a:avLst/>
            </a:prstGeom>
          </p:spPr>
          <p:txBody>
            <a:bodyPr wrap="square">
              <a:spAutoFit/>
            </a:bodyPr>
            <a:lstStyle/>
            <a:p>
              <a:r>
                <a:rPr lang="en-US" altLang="zh-CN" sz="2800" b="1">
                  <a:solidFill>
                    <a:schemeClr val="accent6"/>
                  </a:solidFill>
                  <a:latin typeface="SVN-Bear" panose="02040603050506020204" pitchFamily="18" charset="0"/>
                  <a:ea typeface="Kaufmann" panose="020B0500000000000000" pitchFamily="34" charset="0"/>
                  <a:cs typeface="Kaufmann" panose="020B0500000000000000" pitchFamily="34" charset="0"/>
                  <a:sym typeface="+mn-lt"/>
                </a:rPr>
                <a:t>Thông điệp của tác giả</a:t>
              </a:r>
              <a:endParaRPr lang="zh-CN" altLang="en-US" sz="2800" b="1" dirty="0">
                <a:solidFill>
                  <a:schemeClr val="accent6"/>
                </a:solidFill>
                <a:latin typeface="SVN-Bear" panose="02040603050506020204" pitchFamily="18" charset="0"/>
                <a:ea typeface="Kaufmann" panose="020B0500000000000000" pitchFamily="34" charset="0"/>
                <a:cs typeface="Kaufmann" panose="020B0500000000000000" pitchFamily="34" charset="0"/>
                <a:sym typeface="+mn-lt"/>
              </a:endParaRPr>
            </a:p>
          </p:txBody>
        </p:sp>
        <p:sp>
          <p:nvSpPr>
            <p:cNvPr id="19" name="Minus 24">
              <a:extLst>
                <a:ext uri="{FF2B5EF4-FFF2-40B4-BE49-F238E27FC236}">
                  <a16:creationId xmlns:a16="http://schemas.microsoft.com/office/drawing/2014/main" id="{FAF1BAD8-DAC5-4F29-AD3B-5B440F158779}"/>
                </a:ext>
              </a:extLst>
            </p:cNvPr>
            <p:cNvSpPr/>
            <p:nvPr/>
          </p:nvSpPr>
          <p:spPr>
            <a:xfrm>
              <a:off x="4073131" y="3208400"/>
              <a:ext cx="3194567" cy="140224"/>
            </a:xfrm>
            <a:prstGeom prst="mathMin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FE85A1C-CB1A-4220-ABF0-414C9D27104D}"/>
              </a:ext>
            </a:extLst>
          </p:cNvPr>
          <p:cNvGrpSpPr/>
          <p:nvPr/>
        </p:nvGrpSpPr>
        <p:grpSpPr>
          <a:xfrm>
            <a:off x="212344" y="-116958"/>
            <a:ext cx="8931656" cy="5518298"/>
            <a:chOff x="2298429" y="805884"/>
            <a:chExt cx="4365468" cy="3966059"/>
          </a:xfrm>
        </p:grpSpPr>
        <p:pic>
          <p:nvPicPr>
            <p:cNvPr id="21" name="Picture 20">
              <a:extLst>
                <a:ext uri="{FF2B5EF4-FFF2-40B4-BE49-F238E27FC236}">
                  <a16:creationId xmlns:a16="http://schemas.microsoft.com/office/drawing/2014/main" id="{7E4FCD93-7C85-493B-85DE-0F4DF389D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429" y="805884"/>
              <a:ext cx="4365468" cy="3966059"/>
            </a:xfrm>
            <a:prstGeom prst="rect">
              <a:avLst/>
            </a:prstGeom>
          </p:spPr>
        </p:pic>
        <p:sp>
          <p:nvSpPr>
            <p:cNvPr id="22" name="文本框 9">
              <a:extLst>
                <a:ext uri="{FF2B5EF4-FFF2-40B4-BE49-F238E27FC236}">
                  <a16:creationId xmlns:a16="http://schemas.microsoft.com/office/drawing/2014/main" id="{E35E29D7-CAE3-4B93-A8A0-D6171FC32DE4}"/>
                </a:ext>
              </a:extLst>
            </p:cNvPr>
            <p:cNvSpPr txBox="1"/>
            <p:nvPr/>
          </p:nvSpPr>
          <p:spPr>
            <a:xfrm>
              <a:off x="2579470" y="1789449"/>
              <a:ext cx="3803386" cy="1835978"/>
            </a:xfrm>
            <a:prstGeom prst="rect">
              <a:avLst/>
            </a:prstGeom>
            <a:noFill/>
          </p:spPr>
          <p:txBody>
            <a:bodyPr wrap="square" rtlCol="0">
              <a:spAutoFit/>
            </a:bodyPr>
            <a:lstStyle/>
            <a:p>
              <a:pPr algn="ctr"/>
              <a:r>
                <a:rPr lang="vi-VN" altLang="zh-CN" sz="3200" b="1" dirty="0">
                  <a:latin typeface="Times New Roman" panose="02020603050405020304" pitchFamily="18" charset="0"/>
                  <a:ea typeface="Kaufmann" panose="020B0500000000000000" pitchFamily="34" charset="0"/>
                  <a:cs typeface="Times New Roman" panose="02020603050405020304" pitchFamily="18" charset="0"/>
                  <a:sym typeface="+mn-lt"/>
                </a:rPr>
                <a:t>Qua câu thơ</a:t>
              </a:r>
              <a:r>
                <a:rPr lang="en-US" altLang="zh-CN" sz="3200" b="1" dirty="0">
                  <a:latin typeface="Times New Roman" panose="02020603050405020304" pitchFamily="18" charset="0"/>
                  <a:ea typeface="Kaufmann" panose="020B0500000000000000" pitchFamily="34" charset="0"/>
                  <a:cs typeface="Times New Roman" panose="02020603050405020304" pitchFamily="18" charset="0"/>
                  <a:sym typeface="+mn-lt"/>
                </a:rPr>
                <a:t>:</a:t>
              </a:r>
              <a:r>
                <a:rPr lang="vi-VN" altLang="zh-CN" sz="3200" b="1" dirty="0">
                  <a:latin typeface="Times New Roman" panose="02020603050405020304" pitchFamily="18" charset="0"/>
                  <a:ea typeface="Kaufmann" panose="020B0500000000000000" pitchFamily="34" charset="0"/>
                  <a:cs typeface="Times New Roman" panose="02020603050405020304" pitchFamily="18" charset="0"/>
                  <a:sym typeface="+mn-lt"/>
                </a:rPr>
                <a:t> </a:t>
              </a:r>
              <a:endParaRPr lang="en-US" altLang="zh-CN" sz="3200" b="1" dirty="0">
                <a:latin typeface="Times New Roman" panose="02020603050405020304" pitchFamily="18" charset="0"/>
                <a:ea typeface="Kaufmann" panose="020B0500000000000000" pitchFamily="34" charset="0"/>
                <a:cs typeface="Times New Roman" panose="02020603050405020304" pitchFamily="18" charset="0"/>
                <a:sym typeface="+mn-lt"/>
              </a:endParaRPr>
            </a:p>
            <a:p>
              <a:pPr algn="ctr"/>
              <a:r>
                <a:rPr lang="vi-VN" altLang="zh-CN" sz="3200" b="1" dirty="0">
                  <a:solidFill>
                    <a:srgbClr val="0A8E39"/>
                  </a:solidFill>
                  <a:latin typeface="Times New Roman" panose="02020603050405020304" pitchFamily="18" charset="0"/>
                  <a:ea typeface="Kaufmann" panose="020B0500000000000000" pitchFamily="34" charset="0"/>
                  <a:cs typeface="Times New Roman" panose="02020603050405020304" pitchFamily="18" charset="0"/>
                  <a:sym typeface="+mn-lt"/>
                </a:rPr>
                <a:t>"Tôi nghe chuyện cổ thầm thì. </a:t>
              </a:r>
              <a:endParaRPr lang="en-US" altLang="zh-CN" sz="3200" b="1" dirty="0">
                <a:solidFill>
                  <a:srgbClr val="0A8E39"/>
                </a:solidFill>
                <a:latin typeface="Times New Roman" panose="02020603050405020304" pitchFamily="18" charset="0"/>
                <a:ea typeface="Kaufmann" panose="020B0500000000000000" pitchFamily="34" charset="0"/>
                <a:cs typeface="Times New Roman" panose="02020603050405020304" pitchFamily="18" charset="0"/>
                <a:sym typeface="+mn-lt"/>
              </a:endParaRPr>
            </a:p>
            <a:p>
              <a:pPr algn="ctr"/>
              <a:r>
                <a:rPr lang="vi-VN" altLang="zh-CN" sz="3200" b="1" dirty="0">
                  <a:solidFill>
                    <a:srgbClr val="0A8E39"/>
                  </a:solidFill>
                  <a:latin typeface="Times New Roman" panose="02020603050405020304" pitchFamily="18" charset="0"/>
                  <a:ea typeface="Kaufmann" panose="020B0500000000000000" pitchFamily="34" charset="0"/>
                  <a:cs typeface="Times New Roman" panose="02020603050405020304" pitchFamily="18" charset="0"/>
                  <a:sym typeface="+mn-lt"/>
                </a:rPr>
                <a:t>Lời cha ông dạy cũng vì đời sau"</a:t>
              </a:r>
              <a:r>
                <a:rPr lang="vi-VN"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rPr>
                <a:t>, </a:t>
              </a:r>
              <a:endParaRPr lang="en-US" altLang="zh-CN" sz="3200" b="1" dirty="0">
                <a:solidFill>
                  <a:srgbClr val="FF0000"/>
                </a:solidFill>
                <a:latin typeface="Times New Roman" panose="02020603050405020304" pitchFamily="18" charset="0"/>
                <a:ea typeface="Kaufmann" panose="020B0500000000000000" pitchFamily="34" charset="0"/>
                <a:cs typeface="Times New Roman" panose="02020603050405020304" pitchFamily="18" charset="0"/>
                <a:sym typeface="+mn-lt"/>
              </a:endParaRPr>
            </a:p>
            <a:p>
              <a:pPr algn="ctr"/>
              <a:r>
                <a:rPr lang="vi-VN" altLang="zh-CN" sz="3200" b="1" dirty="0">
                  <a:latin typeface="Times New Roman" panose="02020603050405020304" pitchFamily="18" charset="0"/>
                  <a:ea typeface="Kaufmann" panose="020B0500000000000000" pitchFamily="34" charset="0"/>
                  <a:cs typeface="Times New Roman" panose="02020603050405020304" pitchFamily="18" charset="0"/>
                  <a:sym typeface="+mn-lt"/>
                </a:rPr>
                <a:t>tác giả muốn gửi gắm đến người đọc thông điệp gì ?</a:t>
              </a:r>
            </a:p>
          </p:txBody>
        </p:sp>
      </p:grpSp>
    </p:spTree>
    <p:extLst>
      <p:ext uri="{BB962C8B-B14F-4D97-AF65-F5344CB8AC3E}">
        <p14:creationId xmlns:p14="http://schemas.microsoft.com/office/powerpoint/2010/main" val="3895249185"/>
      </p:ext>
    </p:extLst>
  </p:cSld>
  <p:clrMapOvr>
    <a:masterClrMapping/>
  </p:clrMapOvr>
  <p:transition spd="slow" advClick="0" advTm="2000">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12">
            <a:extLst>
              <a:ext uri="{FF2B5EF4-FFF2-40B4-BE49-F238E27FC236}">
                <a16:creationId xmlns:a16="http://schemas.microsoft.com/office/drawing/2014/main" id="{3C0BCCAC-48C4-4E4A-AA13-FE15F920B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356931" y="0"/>
            <a:ext cx="1600393" cy="144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675393A6-5CED-4A04-A20C-9FEADE5E201E}"/>
              </a:ext>
            </a:extLst>
          </p:cNvPr>
          <p:cNvGrpSpPr/>
          <p:nvPr/>
        </p:nvGrpSpPr>
        <p:grpSpPr>
          <a:xfrm>
            <a:off x="1214661" y="-250946"/>
            <a:ext cx="4330130" cy="2835570"/>
            <a:chOff x="1214661" y="-250947"/>
            <a:chExt cx="4749806" cy="3105429"/>
          </a:xfrm>
        </p:grpSpPr>
        <p:pic>
          <p:nvPicPr>
            <p:cNvPr id="15" name="图片 2"/>
            <p:cNvPicPr>
              <a:picLocks noChangeAspect="1"/>
            </p:cNvPicPr>
            <p:nvPr/>
          </p:nvPicPr>
          <p:blipFill>
            <a:blip r:embed="rId4">
              <a:extLst>
                <a:ext uri="{28A0092B-C50C-407E-A947-70E740481C1C}">
                  <a14:useLocalDpi xmlns:a14="http://schemas.microsoft.com/office/drawing/2010/main"/>
                </a:ext>
              </a:extLst>
            </a:blip>
            <a:stretch>
              <a:fillRect/>
            </a:stretch>
          </p:blipFill>
          <p:spPr>
            <a:xfrm rot="700008">
              <a:off x="1383071" y="-250947"/>
              <a:ext cx="4581396" cy="3105429"/>
            </a:xfrm>
            <a:prstGeom prst="rect">
              <a:avLst/>
            </a:prstGeom>
          </p:spPr>
        </p:pic>
        <p:sp>
          <p:nvSpPr>
            <p:cNvPr id="17" name="Rectangle 16"/>
            <p:cNvSpPr/>
            <p:nvPr/>
          </p:nvSpPr>
          <p:spPr>
            <a:xfrm rot="697344">
              <a:off x="1214661" y="900865"/>
              <a:ext cx="4572000" cy="707886"/>
            </a:xfrm>
            <a:prstGeom prst="rect">
              <a:avLst/>
            </a:prstGeom>
          </p:spPr>
          <p:txBody>
            <a:bodyPr>
              <a:spAutoFit/>
            </a:bodyPr>
            <a:lstStyle/>
            <a:p>
              <a:pPr algn="ctr"/>
              <a:r>
                <a:rPr lang="vi-VN" altLang="zh-CN" sz="2000" b="1">
                  <a:solidFill>
                    <a:srgbClr val="0D853B"/>
                  </a:solidFill>
                  <a:latin typeface="Kaufmann" panose="020B0500000000000000" pitchFamily="34" charset="0"/>
                  <a:ea typeface="Kaufmann" panose="020B0500000000000000" pitchFamily="34" charset="0"/>
                  <a:cs typeface="Kaufmann" panose="020B0500000000000000" pitchFamily="34" charset="0"/>
                  <a:sym typeface="+mn-lt"/>
                </a:rPr>
                <a:t>Tôi nghe chuyện cổ thầm thì. </a:t>
              </a:r>
              <a:endParaRPr lang="en-US" altLang="zh-CN" sz="2000" b="1">
                <a:solidFill>
                  <a:srgbClr val="0D853B"/>
                </a:solidFill>
                <a:latin typeface="Kaufmann" panose="020B0500000000000000" pitchFamily="34" charset="0"/>
                <a:ea typeface="Kaufmann" panose="020B0500000000000000" pitchFamily="34" charset="0"/>
                <a:cs typeface="Kaufmann" panose="020B0500000000000000" pitchFamily="34" charset="0"/>
                <a:sym typeface="+mn-lt"/>
              </a:endParaRPr>
            </a:p>
            <a:p>
              <a:pPr algn="ctr"/>
              <a:r>
                <a:rPr lang="vi-VN" altLang="zh-CN" sz="2000" b="1">
                  <a:solidFill>
                    <a:srgbClr val="0D853B"/>
                  </a:solidFill>
                  <a:latin typeface="Kaufmann" panose="020B0500000000000000" pitchFamily="34" charset="0"/>
                  <a:ea typeface="Kaufmann" panose="020B0500000000000000" pitchFamily="34" charset="0"/>
                  <a:cs typeface="Kaufmann" panose="020B0500000000000000" pitchFamily="34" charset="0"/>
                  <a:sym typeface="+mn-lt"/>
                </a:rPr>
                <a:t>Lời cha ông dạy cũng vì đời sau</a:t>
              </a:r>
              <a:r>
                <a:rPr lang="en-US" altLang="zh-CN" sz="2000" b="1">
                  <a:solidFill>
                    <a:srgbClr val="0D853B"/>
                  </a:solidFill>
                  <a:latin typeface="Kaufmann" panose="020B0500000000000000" pitchFamily="34" charset="0"/>
                  <a:ea typeface="Kaufmann" panose="020B0500000000000000" pitchFamily="34" charset="0"/>
                  <a:cs typeface="Kaufmann" panose="020B0500000000000000" pitchFamily="34" charset="0"/>
                  <a:sym typeface="+mn-lt"/>
                </a:rPr>
                <a:t>.</a:t>
              </a:r>
              <a:endParaRPr lang="en-US" sz="2000" b="1">
                <a:solidFill>
                  <a:srgbClr val="0D853B"/>
                </a:solidFill>
                <a:latin typeface="Kaufmann" panose="020B0500000000000000" pitchFamily="34" charset="0"/>
                <a:ea typeface="Kaufmann" panose="020B0500000000000000" pitchFamily="34" charset="0"/>
                <a:cs typeface="Kaufmann" panose="020B0500000000000000" pitchFamily="34" charset="0"/>
              </a:endParaRPr>
            </a:p>
          </p:txBody>
        </p:sp>
      </p:grpSp>
      <p:pic>
        <p:nvPicPr>
          <p:cNvPr id="21" name="图片 6">
            <a:extLst>
              <a:ext uri="{FF2B5EF4-FFF2-40B4-BE49-F238E27FC236}">
                <a16:creationId xmlns:a16="http://schemas.microsoft.com/office/drawing/2014/main" id="{7BBC6EA3-06B8-4F99-B416-12F69B88C4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51" y="3763534"/>
            <a:ext cx="9212239" cy="1619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4AD93A69-B8FE-4D56-843F-788CE69EC34E}"/>
              </a:ext>
            </a:extLst>
          </p:cNvPr>
          <p:cNvGrpSpPr/>
          <p:nvPr/>
        </p:nvGrpSpPr>
        <p:grpSpPr>
          <a:xfrm>
            <a:off x="3811441" y="2111062"/>
            <a:ext cx="5259155" cy="2848795"/>
            <a:chOff x="4563587" y="1058146"/>
            <a:chExt cx="5948003" cy="3572498"/>
          </a:xfrm>
        </p:grpSpPr>
        <p:pic>
          <p:nvPicPr>
            <p:cNvPr id="12" name="Picture 11">
              <a:extLst>
                <a:ext uri="{FF2B5EF4-FFF2-40B4-BE49-F238E27FC236}">
                  <a16:creationId xmlns:a16="http://schemas.microsoft.com/office/drawing/2014/main" id="{1DF4A13E-2244-4BF8-85DB-7101FFBE2C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3587" y="1058146"/>
              <a:ext cx="5948003" cy="3572498"/>
            </a:xfrm>
            <a:prstGeom prst="rect">
              <a:avLst/>
            </a:prstGeom>
          </p:spPr>
        </p:pic>
        <p:sp>
          <p:nvSpPr>
            <p:cNvPr id="13" name="Rectangle 12">
              <a:extLst>
                <a:ext uri="{FF2B5EF4-FFF2-40B4-BE49-F238E27FC236}">
                  <a16:creationId xmlns:a16="http://schemas.microsoft.com/office/drawing/2014/main" id="{D118972C-D31C-4373-ADD0-E923F607475B}"/>
                </a:ext>
              </a:extLst>
            </p:cNvPr>
            <p:cNvSpPr/>
            <p:nvPr/>
          </p:nvSpPr>
          <p:spPr>
            <a:xfrm>
              <a:off x="5426466" y="1652009"/>
              <a:ext cx="4097279" cy="1330172"/>
            </a:xfrm>
            <a:prstGeom prst="rect">
              <a:avLst/>
            </a:prstGeom>
          </p:spPr>
          <p:txBody>
            <a:bodyPr wrap="square">
              <a:spAutoFit/>
            </a:bodyPr>
            <a:lstStyle/>
            <a:p>
              <a:pPr algn="just"/>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p>
            <a:p>
              <a:pPr marL="285750" indent="-285750" algn="just">
                <a:buFont typeface="Wingdings" panose="05000000000000000000" pitchFamily="2" charset="2"/>
                <a:buChar char="Ø"/>
              </a:pP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Kho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tàng</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truyện</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cổ</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nước</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nhà</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có</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giá</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trị</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vô</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cùng</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quý</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báu</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và</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sẽ</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còn</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tồn</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tại</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mãi</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với</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thời</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gian</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Chúng</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ta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cần</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biết</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trân</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trọng,gìn</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giữ</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những</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giá</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trị</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 </a:t>
              </a:r>
              <a:r>
                <a:rPr lang="en-US" sz="1800" dirty="0" err="1">
                  <a:solidFill>
                    <a:srgbClr val="ED6942"/>
                  </a:solidFill>
                  <a:latin typeface="Isadora" panose="02020500000000000000" pitchFamily="18" charset="0"/>
                  <a:ea typeface="Isadora" panose="02020500000000000000" pitchFamily="18" charset="0"/>
                  <a:cs typeface="Isadora" panose="02020500000000000000" pitchFamily="18" charset="0"/>
                </a:rPr>
                <a:t>đó</a:t>
              </a:r>
              <a:r>
                <a:rPr lang="en-US" sz="1800" dirty="0">
                  <a:solidFill>
                    <a:srgbClr val="ED6942"/>
                  </a:solidFill>
                  <a:latin typeface="Isadora" panose="02020500000000000000" pitchFamily="18" charset="0"/>
                  <a:ea typeface="Isadora" panose="02020500000000000000" pitchFamily="18" charset="0"/>
                  <a:cs typeface="Isadora" panose="02020500000000000000" pitchFamily="18" charset="0"/>
                </a:rPr>
                <a:t>.</a:t>
              </a:r>
            </a:p>
          </p:txBody>
        </p:sp>
      </p:grpSp>
      <p:pic>
        <p:nvPicPr>
          <p:cNvPr id="1026" name="Picture 2" descr="Kid grandson listening their grandmother reading Vector Image">
            <a:extLst>
              <a:ext uri="{FF2B5EF4-FFF2-40B4-BE49-F238E27FC236}">
                <a16:creationId xmlns:a16="http://schemas.microsoft.com/office/drawing/2014/main" id="{06AC5249-DFD8-4B84-B61A-C8043A4E8082}"/>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66300" y1="30000" x2="67100" y2="20093"/>
                        <a14:foregroundMark x1="67100" y1="20093" x2="60300" y2="12778"/>
                        <a14:foregroundMark x1="60300" y1="12778" x2="51400" y2="17593"/>
                        <a14:foregroundMark x1="51400" y1="17593" x2="54000" y2="29167"/>
                        <a14:foregroundMark x1="51100" y1="17407" x2="53400" y2="27130"/>
                        <a14:foregroundMark x1="53400" y1="27130" x2="52500" y2="27870"/>
                        <a14:foregroundMark x1="52500" y1="27870" x2="51100" y2="25185"/>
                      </a14:backgroundRemoval>
                    </a14:imgEffect>
                  </a14:imgLayer>
                </a14:imgProps>
              </a:ext>
              <a:ext uri="{28A0092B-C50C-407E-A947-70E740481C1C}">
                <a14:useLocalDpi xmlns:a14="http://schemas.microsoft.com/office/drawing/2010/main" val="0"/>
              </a:ext>
            </a:extLst>
          </a:blip>
          <a:srcRect/>
          <a:stretch>
            <a:fillRect/>
          </a:stretch>
        </p:blipFill>
        <p:spPr bwMode="auto">
          <a:xfrm>
            <a:off x="5732824" y="1953512"/>
            <a:ext cx="3675844" cy="39699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ài thơ: BÀ EM">
            <a:extLst>
              <a:ext uri="{FF2B5EF4-FFF2-40B4-BE49-F238E27FC236}">
                <a16:creationId xmlns:a16="http://schemas.microsoft.com/office/drawing/2014/main" id="{0E56BB70-C24B-4416-B739-C3F7D521A0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4391" y="405374"/>
            <a:ext cx="2486080" cy="18459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582049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500" fill="hold"/>
                                        <p:tgtEl>
                                          <p:spTgt spid="8197"/>
                                        </p:tgtEl>
                                        <p:attrNameLst>
                                          <p:attrName>ppt_w</p:attrName>
                                        </p:attrNameLst>
                                      </p:cBhvr>
                                      <p:tavLst>
                                        <p:tav tm="0">
                                          <p:val>
                                            <p:fltVal val="0"/>
                                          </p:val>
                                        </p:tav>
                                        <p:tav tm="100000">
                                          <p:val>
                                            <p:strVal val="#ppt_w"/>
                                          </p:val>
                                        </p:tav>
                                      </p:tavLst>
                                    </p:anim>
                                    <p:anim calcmode="lin" valueType="num">
                                      <p:cBhvr>
                                        <p:cTn id="8" dur="500" fill="hold"/>
                                        <p:tgtEl>
                                          <p:spTgt spid="8197"/>
                                        </p:tgtEl>
                                        <p:attrNameLst>
                                          <p:attrName>ppt_h</p:attrName>
                                        </p:attrNameLst>
                                      </p:cBhvr>
                                      <p:tavLst>
                                        <p:tav tm="0">
                                          <p:val>
                                            <p:fltVal val="0"/>
                                          </p:val>
                                        </p:tav>
                                        <p:tav tm="100000">
                                          <p:val>
                                            <p:strVal val="#ppt_h"/>
                                          </p:val>
                                        </p:tav>
                                      </p:tavLst>
                                    </p:anim>
                                    <p:animEffect transition="in" filter="fade">
                                      <p:cBhvr>
                                        <p:cTn id="9" dur="500"/>
                                        <p:tgtEl>
                                          <p:spTgt spid="8197"/>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nodeType="afterEffect">
                                  <p:stCondLst>
                                    <p:cond delay="250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1000"/>
                                        <p:tgtEl>
                                          <p:spTgt spid="1028"/>
                                        </p:tgtEl>
                                      </p:cBhvr>
                                    </p:animEffect>
                                    <p:anim calcmode="lin" valueType="num">
                                      <p:cBhvr>
                                        <p:cTn id="24" dur="1000" fill="hold"/>
                                        <p:tgtEl>
                                          <p:spTgt spid="1028"/>
                                        </p:tgtEl>
                                        <p:attrNameLst>
                                          <p:attrName>ppt_x</p:attrName>
                                        </p:attrNameLst>
                                      </p:cBhvr>
                                      <p:tavLst>
                                        <p:tav tm="0">
                                          <p:val>
                                            <p:strVal val="#ppt_x"/>
                                          </p:val>
                                        </p:tav>
                                        <p:tav tm="100000">
                                          <p:val>
                                            <p:strVal val="#ppt_x"/>
                                          </p:val>
                                        </p:tav>
                                      </p:tavLst>
                                    </p:anim>
                                    <p:anim calcmode="lin" valueType="num">
                                      <p:cBhvr>
                                        <p:cTn id="25"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026"/>
                                        </p:tgtEl>
                                      </p:cBhvr>
                                    </p:animEffect>
                                    <p:set>
                                      <p:cBhvr>
                                        <p:cTn id="30" dur="1" fill="hold">
                                          <p:stCondLst>
                                            <p:cond delay="499"/>
                                          </p:stCondLst>
                                        </p:cTn>
                                        <p:tgtEl>
                                          <p:spTgt spid="1026"/>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28"/>
                                        </p:tgtEl>
                                        <p:attrNameLst>
                                          <p:attrName>style.visibility</p:attrName>
                                        </p:attrNameLst>
                                      </p:cBhvr>
                                      <p:to>
                                        <p:strVal val="hidden"/>
                                      </p:to>
                                    </p:set>
                                  </p:childTnLst>
                                </p:cTn>
                              </p:par>
                              <p:par>
                                <p:cTn id="33" presetID="22" presetClass="entr" presetSubtype="8"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矩形 13">
            <a:extLst>
              <a:ext uri="{FF2B5EF4-FFF2-40B4-BE49-F238E27FC236}">
                <a16:creationId xmlns:a16="http://schemas.microsoft.com/office/drawing/2014/main" id="{CB8F00C8-43F7-45BB-9BDF-68E08647549E}"/>
              </a:ext>
            </a:extLst>
          </p:cNvPr>
          <p:cNvSpPr/>
          <p:nvPr/>
        </p:nvSpPr>
        <p:spPr>
          <a:xfrm>
            <a:off x="109371" y="0"/>
            <a:ext cx="8142326" cy="707886"/>
          </a:xfrm>
          <a:prstGeom prst="rect">
            <a:avLst/>
          </a:prstGeom>
        </p:spPr>
        <p:txBody>
          <a:bodyPr wrap="square">
            <a:spAutoFit/>
          </a:bodyPr>
          <a:lstStyle/>
          <a:p>
            <a:r>
              <a:rPr lang="en-US" altLang="zh-CN" sz="4000" b="1" dirty="0" smtClean="0">
                <a:solidFill>
                  <a:srgbClr val="FF0000"/>
                </a:solidFill>
                <a:latin typeface="Times New Roman" panose="02020603050405020304" pitchFamily="18" charset="0"/>
                <a:cs typeface="Times New Roman" panose="02020603050405020304" pitchFamily="18" charset="0"/>
                <a:sym typeface="+mn-lt"/>
              </a:rPr>
              <a:t>2. </a:t>
            </a:r>
            <a:r>
              <a:rPr lang="en-US" altLang="zh-CN" sz="4000" b="1" dirty="0" err="1" smtClean="0">
                <a:solidFill>
                  <a:srgbClr val="FF0000"/>
                </a:solidFill>
                <a:latin typeface="Times New Roman" panose="02020603050405020304" pitchFamily="18" charset="0"/>
                <a:cs typeface="Times New Roman" panose="02020603050405020304" pitchFamily="18" charset="0"/>
                <a:sym typeface="+mn-lt"/>
              </a:rPr>
              <a:t>Thông</a:t>
            </a:r>
            <a:r>
              <a:rPr lang="en-US" altLang="zh-CN" sz="4000" b="1"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smtClean="0">
                <a:solidFill>
                  <a:srgbClr val="FF0000"/>
                </a:solidFill>
                <a:latin typeface="Times New Roman" panose="02020603050405020304" pitchFamily="18" charset="0"/>
                <a:cs typeface="Times New Roman" panose="02020603050405020304" pitchFamily="18" charset="0"/>
                <a:sym typeface="+mn-lt"/>
              </a:rPr>
              <a:t>điệp</a:t>
            </a:r>
            <a:r>
              <a:rPr lang="en-US" altLang="zh-CN" sz="4000" b="1"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smtClean="0">
                <a:solidFill>
                  <a:srgbClr val="FF0000"/>
                </a:solidFill>
                <a:latin typeface="Times New Roman" panose="02020603050405020304" pitchFamily="18" charset="0"/>
                <a:cs typeface="Times New Roman" panose="02020603050405020304" pitchFamily="18" charset="0"/>
                <a:sym typeface="+mn-lt"/>
              </a:rPr>
              <a:t>của</a:t>
            </a:r>
            <a:r>
              <a:rPr lang="en-US" altLang="zh-CN" sz="4000" b="1"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smtClean="0">
                <a:solidFill>
                  <a:srgbClr val="FF0000"/>
                </a:solidFill>
                <a:latin typeface="Times New Roman" panose="02020603050405020304" pitchFamily="18" charset="0"/>
                <a:cs typeface="Times New Roman" panose="02020603050405020304" pitchFamily="18" charset="0"/>
                <a:sym typeface="+mn-lt"/>
              </a:rPr>
              <a:t>tác</a:t>
            </a:r>
            <a:r>
              <a:rPr lang="en-US" altLang="zh-CN" sz="4000" b="1"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smtClean="0">
                <a:solidFill>
                  <a:srgbClr val="FF0000"/>
                </a:solidFill>
                <a:latin typeface="Times New Roman" panose="02020603050405020304" pitchFamily="18" charset="0"/>
                <a:cs typeface="Times New Roman" panose="02020603050405020304" pitchFamily="18" charset="0"/>
                <a:sym typeface="+mn-lt"/>
              </a:rPr>
              <a:t>giả</a:t>
            </a:r>
            <a:r>
              <a:rPr lang="en-US" altLang="zh-CN" sz="4000" b="1" dirty="0" smtClean="0">
                <a:solidFill>
                  <a:srgbClr val="FF0000"/>
                </a:solidFill>
                <a:latin typeface="Times New Roman" panose="02020603050405020304" pitchFamily="18" charset="0"/>
                <a:cs typeface="Times New Roman" panose="02020603050405020304" pitchFamily="18" charset="0"/>
                <a:sym typeface="+mn-lt"/>
              </a:rPr>
              <a:t>:</a:t>
            </a:r>
            <a:endParaRPr lang="zh-CN" altLang="en-US" sz="4000" b="1" dirty="0">
              <a:solidFill>
                <a:srgbClr val="FF0000"/>
              </a:solidFill>
              <a:latin typeface="Times New Roman" panose="02020603050405020304" pitchFamily="18" charset="0"/>
              <a:cs typeface="Times New Roman" panose="02020603050405020304" pitchFamily="18" charset="0"/>
              <a:sym typeface="+mn-lt"/>
            </a:endParaRPr>
          </a:p>
        </p:txBody>
      </p:sp>
      <p:sp>
        <p:nvSpPr>
          <p:cNvPr id="7" name="Rectangle 6">
            <a:extLst>
              <a:ext uri="{FF2B5EF4-FFF2-40B4-BE49-F238E27FC236}">
                <a16:creationId xmlns:a16="http://schemas.microsoft.com/office/drawing/2014/main" id="{D118972C-D31C-4373-ADD0-E923F607475B}"/>
              </a:ext>
            </a:extLst>
          </p:cNvPr>
          <p:cNvSpPr/>
          <p:nvPr/>
        </p:nvSpPr>
        <p:spPr>
          <a:xfrm>
            <a:off x="109371" y="797227"/>
            <a:ext cx="8918326" cy="2308324"/>
          </a:xfrm>
          <a:prstGeom prst="rect">
            <a:avLst/>
          </a:prstGeom>
        </p:spPr>
        <p:txBody>
          <a:bodyPr wrap="square">
            <a:spAutoFit/>
          </a:bodyPr>
          <a:lstStyle/>
          <a:p>
            <a:r>
              <a:rPr lang="en-US" sz="3600" dirty="0" smtClean="0">
                <a:solidFill>
                  <a:srgbClr val="FF0000"/>
                </a:solidFill>
                <a:latin typeface="Times New Roman" panose="02020603050405020304" pitchFamily="18" charset="0"/>
                <a:ea typeface="Isadora" panose="02020500000000000000" pitchFamily="18" charset="0"/>
                <a:cs typeface="Times New Roman" panose="02020603050405020304" pitchFamily="18" charset="0"/>
              </a:rPr>
              <a:t>Kho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tàng</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truyện</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cổ</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nước</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nhà</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có</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giá</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trị</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vô</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cùng</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quý</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báu</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và</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sẽ</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còn</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tồn</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tại</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mãi</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với</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thời</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gian</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Chúng</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ta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cần</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biết</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trân</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trọng,gìn</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giữ</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những</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giá</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trị</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Isadora" panose="02020500000000000000" pitchFamily="18" charset="0"/>
                <a:cs typeface="Times New Roman" panose="02020603050405020304" pitchFamily="18" charset="0"/>
              </a:rPr>
              <a:t>đó</a:t>
            </a:r>
            <a:r>
              <a:rPr lang="en-US" sz="3600" dirty="0">
                <a:solidFill>
                  <a:srgbClr val="FF0000"/>
                </a:solidFill>
                <a:latin typeface="Times New Roman" panose="02020603050405020304" pitchFamily="18" charset="0"/>
                <a:ea typeface="Isadora" panose="02020500000000000000" pitchFamily="18" charset="0"/>
                <a:cs typeface="Times New Roman" panose="02020603050405020304" pitchFamily="18" charset="0"/>
              </a:rPr>
              <a:t>.</a:t>
            </a:r>
          </a:p>
        </p:txBody>
      </p:sp>
    </p:spTree>
    <p:extLst>
      <p:ext uri="{BB962C8B-B14F-4D97-AF65-F5344CB8AC3E}">
        <p14:creationId xmlns:p14="http://schemas.microsoft.com/office/powerpoint/2010/main" val="2628071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96A35EAA-ED80-4FF1-942C-82B1D483AF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733221" y="360851"/>
            <a:ext cx="7033640" cy="3928942"/>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solidFill>
                <a:prstClr val="black"/>
              </a:solidFill>
              <a:latin typeface="The Hand"/>
            </a:endParaRPr>
          </a:p>
        </p:txBody>
      </p:sp>
      <p:sp>
        <p:nvSpPr>
          <p:cNvPr id="73" name="Freeform: Shape 72">
            <a:extLst>
              <a:ext uri="{FF2B5EF4-FFF2-40B4-BE49-F238E27FC236}">
                <a16:creationId xmlns:a16="http://schemas.microsoft.com/office/drawing/2014/main" id="{D415F49B-3CBC-46CF-AFB5-988852D047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757931" y="342173"/>
            <a:ext cx="7033640" cy="3928942"/>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solidFill>
                <a:prstClr val="black"/>
              </a:solidFill>
              <a:latin typeface="The Hand"/>
            </a:endParaRPr>
          </a:p>
        </p:txBody>
      </p:sp>
      <p:sp useBgFill="1">
        <p:nvSpPr>
          <p:cNvPr id="75" name="Rectangle 74">
            <a:extLst>
              <a:ext uri="{FF2B5EF4-FFF2-40B4-BE49-F238E27FC236}">
                <a16:creationId xmlns:a16="http://schemas.microsoft.com/office/drawing/2014/main" id="{83AF9C6E-31D5-480C-AE10-9BA3E4ED1A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he Hand"/>
            </a:endParaRPr>
          </a:p>
        </p:txBody>
      </p:sp>
      <p:pic>
        <p:nvPicPr>
          <p:cNvPr id="6" name="Picture 4" descr="Sự tích cây Khế - Kho Tàng Truyện Cổ Tích Chọn Lọc">
            <a:extLst>
              <a:ext uri="{FF2B5EF4-FFF2-40B4-BE49-F238E27FC236}">
                <a16:creationId xmlns:a16="http://schemas.microsoft.com/office/drawing/2014/main" id="{939D6FD7-A10F-4E1E-B294-E47B54AF0B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13" r="3" b="13232"/>
          <a:stretch/>
        </p:blipFill>
        <p:spPr bwMode="auto">
          <a:xfrm>
            <a:off x="4708351" y="461837"/>
            <a:ext cx="3827586" cy="1976406"/>
          </a:xfrm>
          <a:custGeom>
            <a:avLst/>
            <a:gdLst/>
            <a:ahLst/>
            <a:cxnLst/>
            <a:rect l="l" t="t" r="r" b="b"/>
            <a:pathLst>
              <a:path w="6316920" h="2935301">
                <a:moveTo>
                  <a:pt x="1481762" y="181"/>
                </a:moveTo>
                <a:cubicBezTo>
                  <a:pt x="2471794" y="45308"/>
                  <a:pt x="4150138" y="24142"/>
                  <a:pt x="5484325" y="36123"/>
                </a:cubicBezTo>
                <a:cubicBezTo>
                  <a:pt x="5754302" y="40474"/>
                  <a:pt x="6152107" y="11678"/>
                  <a:pt x="6313921" y="49176"/>
                </a:cubicBezTo>
                <a:cubicBezTo>
                  <a:pt x="6294254" y="725937"/>
                  <a:pt x="6343418" y="2021434"/>
                  <a:pt x="6294254" y="2908125"/>
                </a:cubicBezTo>
                <a:lnTo>
                  <a:pt x="6164757" y="2907932"/>
                </a:lnTo>
                <a:cubicBezTo>
                  <a:pt x="4528806" y="2946036"/>
                  <a:pt x="2735527" y="2917847"/>
                  <a:pt x="1020913" y="2922804"/>
                </a:cubicBezTo>
                <a:cubicBezTo>
                  <a:pt x="610888" y="2908959"/>
                  <a:pt x="72187" y="2966999"/>
                  <a:pt x="36853" y="2908959"/>
                </a:cubicBezTo>
                <a:cubicBezTo>
                  <a:pt x="-49057" y="1972115"/>
                  <a:pt x="36993" y="933549"/>
                  <a:pt x="75762" y="55561"/>
                </a:cubicBezTo>
                <a:cubicBezTo>
                  <a:pt x="82477" y="-17012"/>
                  <a:pt x="96578" y="28832"/>
                  <a:pt x="231300" y="19602"/>
                </a:cubicBezTo>
                <a:cubicBezTo>
                  <a:pt x="279193" y="18470"/>
                  <a:pt x="352118" y="18046"/>
                  <a:pt x="438096" y="18152"/>
                </a:cubicBezTo>
                <a:cubicBezTo>
                  <a:pt x="581390" y="18328"/>
                  <a:pt x="1321422" y="-2119"/>
                  <a:pt x="1481762" y="181"/>
                </a:cubicBezTo>
                <a:close/>
              </a:path>
            </a:pathLst>
          </a:custGeom>
          <a:noFill/>
          <a:extLst>
            <a:ext uri="{909E8E84-426E-40DD-AFC4-6F175D3DCCD1}">
              <a14:hiddenFill xmlns:a14="http://schemas.microsoft.com/office/drawing/2010/main">
                <a:solidFill>
                  <a:srgbClr val="FFFFFF"/>
                </a:solidFill>
              </a14:hiddenFill>
            </a:ext>
          </a:extLst>
        </p:spPr>
      </p:pic>
      <p:sp>
        <p:nvSpPr>
          <p:cNvPr id="77" name="Freeform: Shape 76">
            <a:extLst>
              <a:ext uri="{FF2B5EF4-FFF2-40B4-BE49-F238E27FC236}">
                <a16:creationId xmlns:a16="http://schemas.microsoft.com/office/drawing/2014/main" id="{31139EDA-9FCD-4FD3-9B08-FB9334D6B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708356" y="461833"/>
            <a:ext cx="3827587" cy="1976406"/>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68766 w 7707330"/>
              <a:gd name="connsiteY0" fmla="*/ 6405352 h 6405386"/>
              <a:gd name="connsiteX1" fmla="*/ 6579478 w 7707330"/>
              <a:gd name="connsiteY1" fmla="*/ 6396252 h 6405386"/>
              <a:gd name="connsiteX2" fmla="*/ 1014430 w 7707330"/>
              <a:gd name="connsiteY2" fmla="*/ 6365722 h 6405386"/>
              <a:gd name="connsiteX3" fmla="*/ 26648 w 7707330"/>
              <a:gd name="connsiteY3" fmla="*/ 6336938 h 6405386"/>
              <a:gd name="connsiteX4" fmla="*/ 26648 w 7707330"/>
              <a:gd name="connsiteY4" fmla="*/ 32372 h 6405386"/>
              <a:gd name="connsiteX5" fmla="*/ 184582 w 7707330"/>
              <a:gd name="connsiteY5" fmla="*/ 32797 h 6405386"/>
              <a:gd name="connsiteX6" fmla="*/ 6457967 w 7707330"/>
              <a:gd name="connsiteY6" fmla="*/ 0 h 6405386"/>
              <a:gd name="connsiteX7" fmla="*/ 7658118 w 7707330"/>
              <a:gd name="connsiteY7" fmla="*/ 30531 h 6405386"/>
              <a:gd name="connsiteX8" fmla="*/ 7586680 w 7707330"/>
              <a:gd name="connsiteY8" fmla="*/ 6274128 h 6405386"/>
              <a:gd name="connsiteX9" fmla="*/ 7420972 w 7707330"/>
              <a:gd name="connsiteY9" fmla="*/ 6402154 h 6405386"/>
              <a:gd name="connsiteX10" fmla="*/ 7168766 w 7707330"/>
              <a:gd name="connsiteY10" fmla="*/ 6405352 h 6405386"/>
              <a:gd name="connsiteX0" fmla="*/ 7191687 w 7730251"/>
              <a:gd name="connsiteY0" fmla="*/ 6405352 h 6405386"/>
              <a:gd name="connsiteX1" fmla="*/ 6602399 w 7730251"/>
              <a:gd name="connsiteY1" fmla="*/ 6396252 h 6405386"/>
              <a:gd name="connsiteX2" fmla="*/ 1037351 w 7730251"/>
              <a:gd name="connsiteY2" fmla="*/ 6365722 h 6405386"/>
              <a:gd name="connsiteX3" fmla="*/ 49569 w 7730251"/>
              <a:gd name="connsiteY3" fmla="*/ 6336938 h 6405386"/>
              <a:gd name="connsiteX4" fmla="*/ 49569 w 7730251"/>
              <a:gd name="connsiteY4" fmla="*/ 32372 h 6405386"/>
              <a:gd name="connsiteX5" fmla="*/ 207503 w 7730251"/>
              <a:gd name="connsiteY5" fmla="*/ 32797 h 6405386"/>
              <a:gd name="connsiteX6" fmla="*/ 6480888 w 7730251"/>
              <a:gd name="connsiteY6" fmla="*/ 0 h 6405386"/>
              <a:gd name="connsiteX7" fmla="*/ 7681039 w 7730251"/>
              <a:gd name="connsiteY7" fmla="*/ 30531 h 6405386"/>
              <a:gd name="connsiteX8" fmla="*/ 7609601 w 7730251"/>
              <a:gd name="connsiteY8" fmla="*/ 6274128 h 6405386"/>
              <a:gd name="connsiteX9" fmla="*/ 7443893 w 7730251"/>
              <a:gd name="connsiteY9" fmla="*/ 6402154 h 6405386"/>
              <a:gd name="connsiteX10" fmla="*/ 7191687 w 7730251"/>
              <a:gd name="connsiteY10" fmla="*/ 6405352 h 6405386"/>
              <a:gd name="connsiteX0" fmla="*/ 7164175 w 7702739"/>
              <a:gd name="connsiteY0" fmla="*/ 6405352 h 6405386"/>
              <a:gd name="connsiteX1" fmla="*/ 6574887 w 7702739"/>
              <a:gd name="connsiteY1" fmla="*/ 6396252 h 6405386"/>
              <a:gd name="connsiteX2" fmla="*/ 1009839 w 7702739"/>
              <a:gd name="connsiteY2" fmla="*/ 6365722 h 6405386"/>
              <a:gd name="connsiteX3" fmla="*/ 22057 w 7702739"/>
              <a:gd name="connsiteY3" fmla="*/ 6336938 h 6405386"/>
              <a:gd name="connsiteX4" fmla="*/ 22057 w 7702739"/>
              <a:gd name="connsiteY4" fmla="*/ 32372 h 6405386"/>
              <a:gd name="connsiteX5" fmla="*/ 179991 w 7702739"/>
              <a:gd name="connsiteY5" fmla="*/ 32797 h 6405386"/>
              <a:gd name="connsiteX6" fmla="*/ 6453376 w 7702739"/>
              <a:gd name="connsiteY6" fmla="*/ 0 h 6405386"/>
              <a:gd name="connsiteX7" fmla="*/ 7653527 w 7702739"/>
              <a:gd name="connsiteY7" fmla="*/ 30531 h 6405386"/>
              <a:gd name="connsiteX8" fmla="*/ 7582089 w 7702739"/>
              <a:gd name="connsiteY8" fmla="*/ 6274128 h 6405386"/>
              <a:gd name="connsiteX9" fmla="*/ 7416381 w 7702739"/>
              <a:gd name="connsiteY9" fmla="*/ 6402154 h 6405386"/>
              <a:gd name="connsiteX10" fmla="*/ 7164175 w 7702739"/>
              <a:gd name="connsiteY10" fmla="*/ 6405352 h 6405386"/>
              <a:gd name="connsiteX0" fmla="*/ 7164174 w 7702738"/>
              <a:gd name="connsiteY0" fmla="*/ 6405352 h 6405386"/>
              <a:gd name="connsiteX1" fmla="*/ 6574886 w 7702738"/>
              <a:gd name="connsiteY1" fmla="*/ 6396252 h 6405386"/>
              <a:gd name="connsiteX2" fmla="*/ 1009838 w 7702738"/>
              <a:gd name="connsiteY2" fmla="*/ 6365722 h 6405386"/>
              <a:gd name="connsiteX3" fmla="*/ 22056 w 7702738"/>
              <a:gd name="connsiteY3" fmla="*/ 6336938 h 6405386"/>
              <a:gd name="connsiteX4" fmla="*/ 22056 w 7702738"/>
              <a:gd name="connsiteY4" fmla="*/ 32372 h 6405386"/>
              <a:gd name="connsiteX5" fmla="*/ 179990 w 7702738"/>
              <a:gd name="connsiteY5" fmla="*/ 32797 h 6405386"/>
              <a:gd name="connsiteX6" fmla="*/ 6453375 w 7702738"/>
              <a:gd name="connsiteY6" fmla="*/ 0 h 6405386"/>
              <a:gd name="connsiteX7" fmla="*/ 7653526 w 7702738"/>
              <a:gd name="connsiteY7" fmla="*/ 30531 h 6405386"/>
              <a:gd name="connsiteX8" fmla="*/ 7582088 w 7702738"/>
              <a:gd name="connsiteY8" fmla="*/ 6274128 h 6405386"/>
              <a:gd name="connsiteX9" fmla="*/ 7416380 w 7702738"/>
              <a:gd name="connsiteY9" fmla="*/ 6402154 h 6405386"/>
              <a:gd name="connsiteX10" fmla="*/ 7164174 w 7702738"/>
              <a:gd name="connsiteY10" fmla="*/ 6405352 h 6405386"/>
              <a:gd name="connsiteX0" fmla="*/ 7169762 w 7708326"/>
              <a:gd name="connsiteY0" fmla="*/ 6405352 h 6405386"/>
              <a:gd name="connsiteX1" fmla="*/ 6580474 w 7708326"/>
              <a:gd name="connsiteY1" fmla="*/ 6396252 h 6405386"/>
              <a:gd name="connsiteX2" fmla="*/ 1015426 w 7708326"/>
              <a:gd name="connsiteY2" fmla="*/ 6365722 h 6405386"/>
              <a:gd name="connsiteX3" fmla="*/ 3659 w 7708326"/>
              <a:gd name="connsiteY3" fmla="*/ 6336938 h 6405386"/>
              <a:gd name="connsiteX4" fmla="*/ 27644 w 7708326"/>
              <a:gd name="connsiteY4" fmla="*/ 32372 h 6405386"/>
              <a:gd name="connsiteX5" fmla="*/ 185578 w 7708326"/>
              <a:gd name="connsiteY5" fmla="*/ 32797 h 6405386"/>
              <a:gd name="connsiteX6" fmla="*/ 6458963 w 7708326"/>
              <a:gd name="connsiteY6" fmla="*/ 0 h 6405386"/>
              <a:gd name="connsiteX7" fmla="*/ 7659114 w 7708326"/>
              <a:gd name="connsiteY7" fmla="*/ 30531 h 6405386"/>
              <a:gd name="connsiteX8" fmla="*/ 7587676 w 7708326"/>
              <a:gd name="connsiteY8" fmla="*/ 6274128 h 6405386"/>
              <a:gd name="connsiteX9" fmla="*/ 7421968 w 7708326"/>
              <a:gd name="connsiteY9" fmla="*/ 6402154 h 6405386"/>
              <a:gd name="connsiteX10" fmla="*/ 7169762 w 7708326"/>
              <a:gd name="connsiteY10" fmla="*/ 6405352 h 6405386"/>
              <a:gd name="connsiteX0" fmla="*/ 7169762 w 7708326"/>
              <a:gd name="connsiteY0" fmla="*/ 6432910 h 6432944"/>
              <a:gd name="connsiteX1" fmla="*/ 6580474 w 7708326"/>
              <a:gd name="connsiteY1" fmla="*/ 6423810 h 6432944"/>
              <a:gd name="connsiteX2" fmla="*/ 1015426 w 7708326"/>
              <a:gd name="connsiteY2" fmla="*/ 6393280 h 6432944"/>
              <a:gd name="connsiteX3" fmla="*/ 3659 w 7708326"/>
              <a:gd name="connsiteY3" fmla="*/ 6364496 h 6432944"/>
              <a:gd name="connsiteX4" fmla="*/ 27644 w 7708326"/>
              <a:gd name="connsiteY4" fmla="*/ 59930 h 6432944"/>
              <a:gd name="connsiteX5" fmla="*/ 185578 w 7708326"/>
              <a:gd name="connsiteY5" fmla="*/ 60355 h 6432944"/>
              <a:gd name="connsiteX6" fmla="*/ 6458963 w 7708326"/>
              <a:gd name="connsiteY6" fmla="*/ 27558 h 6432944"/>
              <a:gd name="connsiteX7" fmla="*/ 7659114 w 7708326"/>
              <a:gd name="connsiteY7" fmla="*/ 58089 h 6432944"/>
              <a:gd name="connsiteX8" fmla="*/ 7587676 w 7708326"/>
              <a:gd name="connsiteY8" fmla="*/ 6301686 h 6432944"/>
              <a:gd name="connsiteX9" fmla="*/ 7421968 w 7708326"/>
              <a:gd name="connsiteY9" fmla="*/ 6429712 h 6432944"/>
              <a:gd name="connsiteX10" fmla="*/ 7169762 w 7708326"/>
              <a:gd name="connsiteY10" fmla="*/ 6432910 h 6432944"/>
              <a:gd name="connsiteX0" fmla="*/ 7169762 w 7715262"/>
              <a:gd name="connsiteY0" fmla="*/ 6432910 h 6442745"/>
              <a:gd name="connsiteX1" fmla="*/ 6580474 w 7715262"/>
              <a:gd name="connsiteY1" fmla="*/ 6423810 h 6442745"/>
              <a:gd name="connsiteX2" fmla="*/ 1015426 w 7715262"/>
              <a:gd name="connsiteY2" fmla="*/ 6393280 h 6442745"/>
              <a:gd name="connsiteX3" fmla="*/ 3659 w 7715262"/>
              <a:gd name="connsiteY3" fmla="*/ 6364496 h 6442745"/>
              <a:gd name="connsiteX4" fmla="*/ 27644 w 7715262"/>
              <a:gd name="connsiteY4" fmla="*/ 59930 h 6442745"/>
              <a:gd name="connsiteX5" fmla="*/ 185578 w 7715262"/>
              <a:gd name="connsiteY5" fmla="*/ 60355 h 6442745"/>
              <a:gd name="connsiteX6" fmla="*/ 6458963 w 7715262"/>
              <a:gd name="connsiteY6" fmla="*/ 27558 h 6442745"/>
              <a:gd name="connsiteX7" fmla="*/ 7659114 w 7715262"/>
              <a:gd name="connsiteY7" fmla="*/ 58089 h 6442745"/>
              <a:gd name="connsiteX8" fmla="*/ 7611661 w 7715262"/>
              <a:gd name="connsiteY8" fmla="*/ 6350416 h 6442745"/>
              <a:gd name="connsiteX9" fmla="*/ 7421968 w 7715262"/>
              <a:gd name="connsiteY9" fmla="*/ 6429712 h 6442745"/>
              <a:gd name="connsiteX10" fmla="*/ 7169762 w 7715262"/>
              <a:gd name="connsiteY10" fmla="*/ 6432910 h 6442745"/>
              <a:gd name="connsiteX0" fmla="*/ 7169762 w 7704059"/>
              <a:gd name="connsiteY0" fmla="*/ 6432910 h 6442745"/>
              <a:gd name="connsiteX1" fmla="*/ 6580474 w 7704059"/>
              <a:gd name="connsiteY1" fmla="*/ 6423810 h 6442745"/>
              <a:gd name="connsiteX2" fmla="*/ 1015426 w 7704059"/>
              <a:gd name="connsiteY2" fmla="*/ 6393280 h 6442745"/>
              <a:gd name="connsiteX3" fmla="*/ 3659 w 7704059"/>
              <a:gd name="connsiteY3" fmla="*/ 6364496 h 6442745"/>
              <a:gd name="connsiteX4" fmla="*/ 27644 w 7704059"/>
              <a:gd name="connsiteY4" fmla="*/ 59930 h 6442745"/>
              <a:gd name="connsiteX5" fmla="*/ 185578 w 7704059"/>
              <a:gd name="connsiteY5" fmla="*/ 60355 h 6442745"/>
              <a:gd name="connsiteX6" fmla="*/ 6458963 w 7704059"/>
              <a:gd name="connsiteY6" fmla="*/ 27558 h 6442745"/>
              <a:gd name="connsiteX7" fmla="*/ 7659114 w 7704059"/>
              <a:gd name="connsiteY7" fmla="*/ 58089 h 6442745"/>
              <a:gd name="connsiteX8" fmla="*/ 7611661 w 7704059"/>
              <a:gd name="connsiteY8" fmla="*/ 6350416 h 6442745"/>
              <a:gd name="connsiteX9" fmla="*/ 7421968 w 7704059"/>
              <a:gd name="connsiteY9" fmla="*/ 6429712 h 6442745"/>
              <a:gd name="connsiteX10" fmla="*/ 7169762 w 7704059"/>
              <a:gd name="connsiteY10" fmla="*/ 6432910 h 6442745"/>
              <a:gd name="connsiteX0" fmla="*/ 7169762 w 7704059"/>
              <a:gd name="connsiteY0" fmla="*/ 6432910 h 6442745"/>
              <a:gd name="connsiteX1" fmla="*/ 6556490 w 7704059"/>
              <a:gd name="connsiteY1" fmla="*/ 6350714 h 6442745"/>
              <a:gd name="connsiteX2" fmla="*/ 1015426 w 7704059"/>
              <a:gd name="connsiteY2" fmla="*/ 6393280 h 6442745"/>
              <a:gd name="connsiteX3" fmla="*/ 3659 w 7704059"/>
              <a:gd name="connsiteY3" fmla="*/ 6364496 h 6442745"/>
              <a:gd name="connsiteX4" fmla="*/ 27644 w 7704059"/>
              <a:gd name="connsiteY4" fmla="*/ 59930 h 6442745"/>
              <a:gd name="connsiteX5" fmla="*/ 185578 w 7704059"/>
              <a:gd name="connsiteY5" fmla="*/ 60355 h 6442745"/>
              <a:gd name="connsiteX6" fmla="*/ 6458963 w 7704059"/>
              <a:gd name="connsiteY6" fmla="*/ 27558 h 6442745"/>
              <a:gd name="connsiteX7" fmla="*/ 7659114 w 7704059"/>
              <a:gd name="connsiteY7" fmla="*/ 58089 h 6442745"/>
              <a:gd name="connsiteX8" fmla="*/ 7611661 w 7704059"/>
              <a:gd name="connsiteY8" fmla="*/ 6350416 h 6442745"/>
              <a:gd name="connsiteX9" fmla="*/ 7421968 w 7704059"/>
              <a:gd name="connsiteY9" fmla="*/ 6429712 h 6442745"/>
              <a:gd name="connsiteX10" fmla="*/ 7169762 w 7704059"/>
              <a:gd name="connsiteY10" fmla="*/ 6432910 h 6442745"/>
              <a:gd name="connsiteX0" fmla="*/ 7169762 w 7704059"/>
              <a:gd name="connsiteY0" fmla="*/ 6432910 h 6472938"/>
              <a:gd name="connsiteX1" fmla="*/ 5896915 w 7704059"/>
              <a:gd name="connsiteY1" fmla="*/ 6472540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169762 w 7704059"/>
              <a:gd name="connsiteY0" fmla="*/ 6432910 h 6472938"/>
              <a:gd name="connsiteX1" fmla="*/ 5896916 w 7704059"/>
              <a:gd name="connsiteY1" fmla="*/ 6472539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169762 w 7704059"/>
              <a:gd name="connsiteY0" fmla="*/ 6432910 h 6472938"/>
              <a:gd name="connsiteX1" fmla="*/ 5896916 w 7704059"/>
              <a:gd name="connsiteY1" fmla="*/ 6472539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169762 w 7704059"/>
              <a:gd name="connsiteY0" fmla="*/ 6432910 h 6472938"/>
              <a:gd name="connsiteX1" fmla="*/ 5896916 w 7704059"/>
              <a:gd name="connsiteY1" fmla="*/ 6472539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4059" h="6472938">
                <a:moveTo>
                  <a:pt x="7169762" y="6432910"/>
                </a:moveTo>
                <a:cubicBezTo>
                  <a:pt x="6995001" y="6432521"/>
                  <a:pt x="6092465" y="6477612"/>
                  <a:pt x="5896916" y="6472539"/>
                </a:cubicBezTo>
                <a:cubicBezTo>
                  <a:pt x="4689482" y="6373025"/>
                  <a:pt x="2642589" y="6419700"/>
                  <a:pt x="1015426" y="6393280"/>
                </a:cubicBezTo>
                <a:cubicBezTo>
                  <a:pt x="686165" y="6383685"/>
                  <a:pt x="201006" y="6447186"/>
                  <a:pt x="3659" y="6364496"/>
                </a:cubicBezTo>
                <a:cubicBezTo>
                  <a:pt x="27645" y="4872098"/>
                  <a:pt x="-32316" y="2015263"/>
                  <a:pt x="27644" y="59930"/>
                </a:cubicBezTo>
                <a:lnTo>
                  <a:pt x="185578" y="60355"/>
                </a:lnTo>
                <a:cubicBezTo>
                  <a:pt x="2180768" y="-23672"/>
                  <a:pt x="4367835" y="38490"/>
                  <a:pt x="6458963" y="27558"/>
                </a:cubicBezTo>
                <a:cubicBezTo>
                  <a:pt x="6959026" y="58089"/>
                  <a:pt x="7616021" y="-69901"/>
                  <a:pt x="7659114" y="58089"/>
                </a:cubicBezTo>
                <a:cubicBezTo>
                  <a:pt x="7763889" y="2124023"/>
                  <a:pt x="7658943" y="4414271"/>
                  <a:pt x="7611661" y="6350416"/>
                </a:cubicBezTo>
                <a:cubicBezTo>
                  <a:pt x="7603471" y="6510453"/>
                  <a:pt x="7586274" y="6409358"/>
                  <a:pt x="7421968" y="6429712"/>
                </a:cubicBezTo>
                <a:cubicBezTo>
                  <a:pt x="7363558" y="6432208"/>
                  <a:pt x="7274619" y="6433144"/>
                  <a:pt x="7169762" y="643291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The Hand"/>
            </a:endParaRPr>
          </a:p>
        </p:txBody>
      </p:sp>
      <p:pic>
        <p:nvPicPr>
          <p:cNvPr id="2050" name="Picture 2" descr="Tấm cám - Đọc truyện Online">
            <a:extLst>
              <a:ext uri="{FF2B5EF4-FFF2-40B4-BE49-F238E27FC236}">
                <a16:creationId xmlns:a16="http://schemas.microsoft.com/office/drawing/2014/main" id="{4A3A4348-19D9-4E7F-BAB6-876D0A2D9A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011" r="-2" b="35352"/>
          <a:stretch/>
        </p:blipFill>
        <p:spPr bwMode="auto">
          <a:xfrm>
            <a:off x="4703359" y="2655521"/>
            <a:ext cx="3827585" cy="1976406"/>
          </a:xfrm>
          <a:custGeom>
            <a:avLst/>
            <a:gdLst/>
            <a:ahLst/>
            <a:cxnLst/>
            <a:rect l="l" t="t" r="r" b="b"/>
            <a:pathLst>
              <a:path w="6316919" h="2935301">
                <a:moveTo>
                  <a:pt x="6061289" y="107"/>
                </a:moveTo>
                <a:cubicBezTo>
                  <a:pt x="6182781" y="-863"/>
                  <a:pt x="6266817" y="4578"/>
                  <a:pt x="6280067" y="26343"/>
                </a:cubicBezTo>
                <a:cubicBezTo>
                  <a:pt x="6365977" y="963188"/>
                  <a:pt x="6279927" y="2001753"/>
                  <a:pt x="6241159" y="2879742"/>
                </a:cubicBezTo>
                <a:cubicBezTo>
                  <a:pt x="6234443" y="2952314"/>
                  <a:pt x="6220343" y="2906470"/>
                  <a:pt x="6085621" y="2915700"/>
                </a:cubicBezTo>
                <a:cubicBezTo>
                  <a:pt x="6037727" y="2916832"/>
                  <a:pt x="5964802" y="2917257"/>
                  <a:pt x="5878825" y="2917151"/>
                </a:cubicBezTo>
                <a:cubicBezTo>
                  <a:pt x="5735530" y="2916974"/>
                  <a:pt x="4995498" y="2937422"/>
                  <a:pt x="4835159" y="2935121"/>
                </a:cubicBezTo>
                <a:cubicBezTo>
                  <a:pt x="3845126" y="2889994"/>
                  <a:pt x="2166782" y="2911160"/>
                  <a:pt x="832595" y="2899179"/>
                </a:cubicBezTo>
                <a:cubicBezTo>
                  <a:pt x="562618" y="2894828"/>
                  <a:pt x="164814" y="2923624"/>
                  <a:pt x="2999" y="2886127"/>
                </a:cubicBezTo>
                <a:cubicBezTo>
                  <a:pt x="22667" y="2209365"/>
                  <a:pt x="-26498" y="913868"/>
                  <a:pt x="22666" y="27178"/>
                </a:cubicBezTo>
                <a:lnTo>
                  <a:pt x="152163" y="27370"/>
                </a:lnTo>
                <a:cubicBezTo>
                  <a:pt x="1788114" y="-10733"/>
                  <a:pt x="3581393" y="17455"/>
                  <a:pt x="5296007" y="12498"/>
                </a:cubicBezTo>
                <a:cubicBezTo>
                  <a:pt x="5552273" y="21151"/>
                  <a:pt x="5858803" y="1724"/>
                  <a:pt x="6061289" y="107"/>
                </a:cubicBezTo>
                <a:close/>
              </a:path>
            </a:pathLst>
          </a:custGeom>
          <a:noFill/>
          <a:extLst>
            <a:ext uri="{909E8E84-426E-40DD-AFC4-6F175D3DCCD1}">
              <a14:hiddenFill xmlns:a14="http://schemas.microsoft.com/office/drawing/2010/main">
                <a:solidFill>
                  <a:srgbClr val="FFFFFF"/>
                </a:solidFill>
              </a14:hiddenFill>
            </a:ext>
          </a:extLst>
        </p:spPr>
      </p:pic>
      <p:sp>
        <p:nvSpPr>
          <p:cNvPr id="79" name="Freeform: Shape 78">
            <a:extLst>
              <a:ext uri="{FF2B5EF4-FFF2-40B4-BE49-F238E27FC236}">
                <a16:creationId xmlns:a16="http://schemas.microsoft.com/office/drawing/2014/main" id="{B7D6BE33-321E-4441-B77F-E78853B4E1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3350" y="2655521"/>
            <a:ext cx="3827587" cy="1976406"/>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68766 w 7707330"/>
              <a:gd name="connsiteY0" fmla="*/ 6405352 h 6405386"/>
              <a:gd name="connsiteX1" fmla="*/ 6579478 w 7707330"/>
              <a:gd name="connsiteY1" fmla="*/ 6396252 h 6405386"/>
              <a:gd name="connsiteX2" fmla="*/ 1014430 w 7707330"/>
              <a:gd name="connsiteY2" fmla="*/ 6365722 h 6405386"/>
              <a:gd name="connsiteX3" fmla="*/ 26648 w 7707330"/>
              <a:gd name="connsiteY3" fmla="*/ 6336938 h 6405386"/>
              <a:gd name="connsiteX4" fmla="*/ 26648 w 7707330"/>
              <a:gd name="connsiteY4" fmla="*/ 32372 h 6405386"/>
              <a:gd name="connsiteX5" fmla="*/ 184582 w 7707330"/>
              <a:gd name="connsiteY5" fmla="*/ 32797 h 6405386"/>
              <a:gd name="connsiteX6" fmla="*/ 6457967 w 7707330"/>
              <a:gd name="connsiteY6" fmla="*/ 0 h 6405386"/>
              <a:gd name="connsiteX7" fmla="*/ 7658118 w 7707330"/>
              <a:gd name="connsiteY7" fmla="*/ 30531 h 6405386"/>
              <a:gd name="connsiteX8" fmla="*/ 7586680 w 7707330"/>
              <a:gd name="connsiteY8" fmla="*/ 6274128 h 6405386"/>
              <a:gd name="connsiteX9" fmla="*/ 7420972 w 7707330"/>
              <a:gd name="connsiteY9" fmla="*/ 6402154 h 6405386"/>
              <a:gd name="connsiteX10" fmla="*/ 7168766 w 7707330"/>
              <a:gd name="connsiteY10" fmla="*/ 6405352 h 6405386"/>
              <a:gd name="connsiteX0" fmla="*/ 7191687 w 7730251"/>
              <a:gd name="connsiteY0" fmla="*/ 6405352 h 6405386"/>
              <a:gd name="connsiteX1" fmla="*/ 6602399 w 7730251"/>
              <a:gd name="connsiteY1" fmla="*/ 6396252 h 6405386"/>
              <a:gd name="connsiteX2" fmla="*/ 1037351 w 7730251"/>
              <a:gd name="connsiteY2" fmla="*/ 6365722 h 6405386"/>
              <a:gd name="connsiteX3" fmla="*/ 49569 w 7730251"/>
              <a:gd name="connsiteY3" fmla="*/ 6336938 h 6405386"/>
              <a:gd name="connsiteX4" fmla="*/ 49569 w 7730251"/>
              <a:gd name="connsiteY4" fmla="*/ 32372 h 6405386"/>
              <a:gd name="connsiteX5" fmla="*/ 207503 w 7730251"/>
              <a:gd name="connsiteY5" fmla="*/ 32797 h 6405386"/>
              <a:gd name="connsiteX6" fmla="*/ 6480888 w 7730251"/>
              <a:gd name="connsiteY6" fmla="*/ 0 h 6405386"/>
              <a:gd name="connsiteX7" fmla="*/ 7681039 w 7730251"/>
              <a:gd name="connsiteY7" fmla="*/ 30531 h 6405386"/>
              <a:gd name="connsiteX8" fmla="*/ 7609601 w 7730251"/>
              <a:gd name="connsiteY8" fmla="*/ 6274128 h 6405386"/>
              <a:gd name="connsiteX9" fmla="*/ 7443893 w 7730251"/>
              <a:gd name="connsiteY9" fmla="*/ 6402154 h 6405386"/>
              <a:gd name="connsiteX10" fmla="*/ 7191687 w 7730251"/>
              <a:gd name="connsiteY10" fmla="*/ 6405352 h 6405386"/>
              <a:gd name="connsiteX0" fmla="*/ 7164175 w 7702739"/>
              <a:gd name="connsiteY0" fmla="*/ 6405352 h 6405386"/>
              <a:gd name="connsiteX1" fmla="*/ 6574887 w 7702739"/>
              <a:gd name="connsiteY1" fmla="*/ 6396252 h 6405386"/>
              <a:gd name="connsiteX2" fmla="*/ 1009839 w 7702739"/>
              <a:gd name="connsiteY2" fmla="*/ 6365722 h 6405386"/>
              <a:gd name="connsiteX3" fmla="*/ 22057 w 7702739"/>
              <a:gd name="connsiteY3" fmla="*/ 6336938 h 6405386"/>
              <a:gd name="connsiteX4" fmla="*/ 22057 w 7702739"/>
              <a:gd name="connsiteY4" fmla="*/ 32372 h 6405386"/>
              <a:gd name="connsiteX5" fmla="*/ 179991 w 7702739"/>
              <a:gd name="connsiteY5" fmla="*/ 32797 h 6405386"/>
              <a:gd name="connsiteX6" fmla="*/ 6453376 w 7702739"/>
              <a:gd name="connsiteY6" fmla="*/ 0 h 6405386"/>
              <a:gd name="connsiteX7" fmla="*/ 7653527 w 7702739"/>
              <a:gd name="connsiteY7" fmla="*/ 30531 h 6405386"/>
              <a:gd name="connsiteX8" fmla="*/ 7582089 w 7702739"/>
              <a:gd name="connsiteY8" fmla="*/ 6274128 h 6405386"/>
              <a:gd name="connsiteX9" fmla="*/ 7416381 w 7702739"/>
              <a:gd name="connsiteY9" fmla="*/ 6402154 h 6405386"/>
              <a:gd name="connsiteX10" fmla="*/ 7164175 w 7702739"/>
              <a:gd name="connsiteY10" fmla="*/ 6405352 h 6405386"/>
              <a:gd name="connsiteX0" fmla="*/ 7164174 w 7702738"/>
              <a:gd name="connsiteY0" fmla="*/ 6405352 h 6405386"/>
              <a:gd name="connsiteX1" fmla="*/ 6574886 w 7702738"/>
              <a:gd name="connsiteY1" fmla="*/ 6396252 h 6405386"/>
              <a:gd name="connsiteX2" fmla="*/ 1009838 w 7702738"/>
              <a:gd name="connsiteY2" fmla="*/ 6365722 h 6405386"/>
              <a:gd name="connsiteX3" fmla="*/ 22056 w 7702738"/>
              <a:gd name="connsiteY3" fmla="*/ 6336938 h 6405386"/>
              <a:gd name="connsiteX4" fmla="*/ 22056 w 7702738"/>
              <a:gd name="connsiteY4" fmla="*/ 32372 h 6405386"/>
              <a:gd name="connsiteX5" fmla="*/ 179990 w 7702738"/>
              <a:gd name="connsiteY5" fmla="*/ 32797 h 6405386"/>
              <a:gd name="connsiteX6" fmla="*/ 6453375 w 7702738"/>
              <a:gd name="connsiteY6" fmla="*/ 0 h 6405386"/>
              <a:gd name="connsiteX7" fmla="*/ 7653526 w 7702738"/>
              <a:gd name="connsiteY7" fmla="*/ 30531 h 6405386"/>
              <a:gd name="connsiteX8" fmla="*/ 7582088 w 7702738"/>
              <a:gd name="connsiteY8" fmla="*/ 6274128 h 6405386"/>
              <a:gd name="connsiteX9" fmla="*/ 7416380 w 7702738"/>
              <a:gd name="connsiteY9" fmla="*/ 6402154 h 6405386"/>
              <a:gd name="connsiteX10" fmla="*/ 7164174 w 7702738"/>
              <a:gd name="connsiteY10" fmla="*/ 6405352 h 6405386"/>
              <a:gd name="connsiteX0" fmla="*/ 7169762 w 7708326"/>
              <a:gd name="connsiteY0" fmla="*/ 6405352 h 6405386"/>
              <a:gd name="connsiteX1" fmla="*/ 6580474 w 7708326"/>
              <a:gd name="connsiteY1" fmla="*/ 6396252 h 6405386"/>
              <a:gd name="connsiteX2" fmla="*/ 1015426 w 7708326"/>
              <a:gd name="connsiteY2" fmla="*/ 6365722 h 6405386"/>
              <a:gd name="connsiteX3" fmla="*/ 3659 w 7708326"/>
              <a:gd name="connsiteY3" fmla="*/ 6336938 h 6405386"/>
              <a:gd name="connsiteX4" fmla="*/ 27644 w 7708326"/>
              <a:gd name="connsiteY4" fmla="*/ 32372 h 6405386"/>
              <a:gd name="connsiteX5" fmla="*/ 185578 w 7708326"/>
              <a:gd name="connsiteY5" fmla="*/ 32797 h 6405386"/>
              <a:gd name="connsiteX6" fmla="*/ 6458963 w 7708326"/>
              <a:gd name="connsiteY6" fmla="*/ 0 h 6405386"/>
              <a:gd name="connsiteX7" fmla="*/ 7659114 w 7708326"/>
              <a:gd name="connsiteY7" fmla="*/ 30531 h 6405386"/>
              <a:gd name="connsiteX8" fmla="*/ 7587676 w 7708326"/>
              <a:gd name="connsiteY8" fmla="*/ 6274128 h 6405386"/>
              <a:gd name="connsiteX9" fmla="*/ 7421968 w 7708326"/>
              <a:gd name="connsiteY9" fmla="*/ 6402154 h 6405386"/>
              <a:gd name="connsiteX10" fmla="*/ 7169762 w 7708326"/>
              <a:gd name="connsiteY10" fmla="*/ 6405352 h 6405386"/>
              <a:gd name="connsiteX0" fmla="*/ 7169762 w 7708326"/>
              <a:gd name="connsiteY0" fmla="*/ 6432910 h 6432944"/>
              <a:gd name="connsiteX1" fmla="*/ 6580474 w 7708326"/>
              <a:gd name="connsiteY1" fmla="*/ 6423810 h 6432944"/>
              <a:gd name="connsiteX2" fmla="*/ 1015426 w 7708326"/>
              <a:gd name="connsiteY2" fmla="*/ 6393280 h 6432944"/>
              <a:gd name="connsiteX3" fmla="*/ 3659 w 7708326"/>
              <a:gd name="connsiteY3" fmla="*/ 6364496 h 6432944"/>
              <a:gd name="connsiteX4" fmla="*/ 27644 w 7708326"/>
              <a:gd name="connsiteY4" fmla="*/ 59930 h 6432944"/>
              <a:gd name="connsiteX5" fmla="*/ 185578 w 7708326"/>
              <a:gd name="connsiteY5" fmla="*/ 60355 h 6432944"/>
              <a:gd name="connsiteX6" fmla="*/ 6458963 w 7708326"/>
              <a:gd name="connsiteY6" fmla="*/ 27558 h 6432944"/>
              <a:gd name="connsiteX7" fmla="*/ 7659114 w 7708326"/>
              <a:gd name="connsiteY7" fmla="*/ 58089 h 6432944"/>
              <a:gd name="connsiteX8" fmla="*/ 7587676 w 7708326"/>
              <a:gd name="connsiteY8" fmla="*/ 6301686 h 6432944"/>
              <a:gd name="connsiteX9" fmla="*/ 7421968 w 7708326"/>
              <a:gd name="connsiteY9" fmla="*/ 6429712 h 6432944"/>
              <a:gd name="connsiteX10" fmla="*/ 7169762 w 7708326"/>
              <a:gd name="connsiteY10" fmla="*/ 6432910 h 6432944"/>
              <a:gd name="connsiteX0" fmla="*/ 7169762 w 7715262"/>
              <a:gd name="connsiteY0" fmla="*/ 6432910 h 6442745"/>
              <a:gd name="connsiteX1" fmla="*/ 6580474 w 7715262"/>
              <a:gd name="connsiteY1" fmla="*/ 6423810 h 6442745"/>
              <a:gd name="connsiteX2" fmla="*/ 1015426 w 7715262"/>
              <a:gd name="connsiteY2" fmla="*/ 6393280 h 6442745"/>
              <a:gd name="connsiteX3" fmla="*/ 3659 w 7715262"/>
              <a:gd name="connsiteY3" fmla="*/ 6364496 h 6442745"/>
              <a:gd name="connsiteX4" fmla="*/ 27644 w 7715262"/>
              <a:gd name="connsiteY4" fmla="*/ 59930 h 6442745"/>
              <a:gd name="connsiteX5" fmla="*/ 185578 w 7715262"/>
              <a:gd name="connsiteY5" fmla="*/ 60355 h 6442745"/>
              <a:gd name="connsiteX6" fmla="*/ 6458963 w 7715262"/>
              <a:gd name="connsiteY6" fmla="*/ 27558 h 6442745"/>
              <a:gd name="connsiteX7" fmla="*/ 7659114 w 7715262"/>
              <a:gd name="connsiteY7" fmla="*/ 58089 h 6442745"/>
              <a:gd name="connsiteX8" fmla="*/ 7611661 w 7715262"/>
              <a:gd name="connsiteY8" fmla="*/ 6350416 h 6442745"/>
              <a:gd name="connsiteX9" fmla="*/ 7421968 w 7715262"/>
              <a:gd name="connsiteY9" fmla="*/ 6429712 h 6442745"/>
              <a:gd name="connsiteX10" fmla="*/ 7169762 w 7715262"/>
              <a:gd name="connsiteY10" fmla="*/ 6432910 h 6442745"/>
              <a:gd name="connsiteX0" fmla="*/ 7169762 w 7704059"/>
              <a:gd name="connsiteY0" fmla="*/ 6432910 h 6442745"/>
              <a:gd name="connsiteX1" fmla="*/ 6580474 w 7704059"/>
              <a:gd name="connsiteY1" fmla="*/ 6423810 h 6442745"/>
              <a:gd name="connsiteX2" fmla="*/ 1015426 w 7704059"/>
              <a:gd name="connsiteY2" fmla="*/ 6393280 h 6442745"/>
              <a:gd name="connsiteX3" fmla="*/ 3659 w 7704059"/>
              <a:gd name="connsiteY3" fmla="*/ 6364496 h 6442745"/>
              <a:gd name="connsiteX4" fmla="*/ 27644 w 7704059"/>
              <a:gd name="connsiteY4" fmla="*/ 59930 h 6442745"/>
              <a:gd name="connsiteX5" fmla="*/ 185578 w 7704059"/>
              <a:gd name="connsiteY5" fmla="*/ 60355 h 6442745"/>
              <a:gd name="connsiteX6" fmla="*/ 6458963 w 7704059"/>
              <a:gd name="connsiteY6" fmla="*/ 27558 h 6442745"/>
              <a:gd name="connsiteX7" fmla="*/ 7659114 w 7704059"/>
              <a:gd name="connsiteY7" fmla="*/ 58089 h 6442745"/>
              <a:gd name="connsiteX8" fmla="*/ 7611661 w 7704059"/>
              <a:gd name="connsiteY8" fmla="*/ 6350416 h 6442745"/>
              <a:gd name="connsiteX9" fmla="*/ 7421968 w 7704059"/>
              <a:gd name="connsiteY9" fmla="*/ 6429712 h 6442745"/>
              <a:gd name="connsiteX10" fmla="*/ 7169762 w 7704059"/>
              <a:gd name="connsiteY10" fmla="*/ 6432910 h 6442745"/>
              <a:gd name="connsiteX0" fmla="*/ 7169762 w 7704059"/>
              <a:gd name="connsiteY0" fmla="*/ 6432910 h 6442745"/>
              <a:gd name="connsiteX1" fmla="*/ 6556490 w 7704059"/>
              <a:gd name="connsiteY1" fmla="*/ 6350714 h 6442745"/>
              <a:gd name="connsiteX2" fmla="*/ 1015426 w 7704059"/>
              <a:gd name="connsiteY2" fmla="*/ 6393280 h 6442745"/>
              <a:gd name="connsiteX3" fmla="*/ 3659 w 7704059"/>
              <a:gd name="connsiteY3" fmla="*/ 6364496 h 6442745"/>
              <a:gd name="connsiteX4" fmla="*/ 27644 w 7704059"/>
              <a:gd name="connsiteY4" fmla="*/ 59930 h 6442745"/>
              <a:gd name="connsiteX5" fmla="*/ 185578 w 7704059"/>
              <a:gd name="connsiteY5" fmla="*/ 60355 h 6442745"/>
              <a:gd name="connsiteX6" fmla="*/ 6458963 w 7704059"/>
              <a:gd name="connsiteY6" fmla="*/ 27558 h 6442745"/>
              <a:gd name="connsiteX7" fmla="*/ 7659114 w 7704059"/>
              <a:gd name="connsiteY7" fmla="*/ 58089 h 6442745"/>
              <a:gd name="connsiteX8" fmla="*/ 7611661 w 7704059"/>
              <a:gd name="connsiteY8" fmla="*/ 6350416 h 6442745"/>
              <a:gd name="connsiteX9" fmla="*/ 7421968 w 7704059"/>
              <a:gd name="connsiteY9" fmla="*/ 6429712 h 6442745"/>
              <a:gd name="connsiteX10" fmla="*/ 7169762 w 7704059"/>
              <a:gd name="connsiteY10" fmla="*/ 6432910 h 6442745"/>
              <a:gd name="connsiteX0" fmla="*/ 7169762 w 7704059"/>
              <a:gd name="connsiteY0" fmla="*/ 6432910 h 6472938"/>
              <a:gd name="connsiteX1" fmla="*/ 5896915 w 7704059"/>
              <a:gd name="connsiteY1" fmla="*/ 6472540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169762 w 7704059"/>
              <a:gd name="connsiteY0" fmla="*/ 6432910 h 6472938"/>
              <a:gd name="connsiteX1" fmla="*/ 5896916 w 7704059"/>
              <a:gd name="connsiteY1" fmla="*/ 6472539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169762 w 7704059"/>
              <a:gd name="connsiteY0" fmla="*/ 6432910 h 6472938"/>
              <a:gd name="connsiteX1" fmla="*/ 5896916 w 7704059"/>
              <a:gd name="connsiteY1" fmla="*/ 6472539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 name="connsiteX0" fmla="*/ 7169762 w 7704059"/>
              <a:gd name="connsiteY0" fmla="*/ 6432910 h 6472938"/>
              <a:gd name="connsiteX1" fmla="*/ 5896916 w 7704059"/>
              <a:gd name="connsiteY1" fmla="*/ 6472539 h 6472938"/>
              <a:gd name="connsiteX2" fmla="*/ 1015426 w 7704059"/>
              <a:gd name="connsiteY2" fmla="*/ 6393280 h 6472938"/>
              <a:gd name="connsiteX3" fmla="*/ 3659 w 7704059"/>
              <a:gd name="connsiteY3" fmla="*/ 6364496 h 6472938"/>
              <a:gd name="connsiteX4" fmla="*/ 27644 w 7704059"/>
              <a:gd name="connsiteY4" fmla="*/ 59930 h 6472938"/>
              <a:gd name="connsiteX5" fmla="*/ 185578 w 7704059"/>
              <a:gd name="connsiteY5" fmla="*/ 60355 h 6472938"/>
              <a:gd name="connsiteX6" fmla="*/ 6458963 w 7704059"/>
              <a:gd name="connsiteY6" fmla="*/ 27558 h 6472938"/>
              <a:gd name="connsiteX7" fmla="*/ 7659114 w 7704059"/>
              <a:gd name="connsiteY7" fmla="*/ 58089 h 6472938"/>
              <a:gd name="connsiteX8" fmla="*/ 7611661 w 7704059"/>
              <a:gd name="connsiteY8" fmla="*/ 6350416 h 6472938"/>
              <a:gd name="connsiteX9" fmla="*/ 7421968 w 7704059"/>
              <a:gd name="connsiteY9" fmla="*/ 6429712 h 6472938"/>
              <a:gd name="connsiteX10" fmla="*/ 7169762 w 7704059"/>
              <a:gd name="connsiteY10" fmla="*/ 6432910 h 6472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04059" h="6472938">
                <a:moveTo>
                  <a:pt x="7169762" y="6432910"/>
                </a:moveTo>
                <a:cubicBezTo>
                  <a:pt x="6995001" y="6432521"/>
                  <a:pt x="6092465" y="6477612"/>
                  <a:pt x="5896916" y="6472539"/>
                </a:cubicBezTo>
                <a:cubicBezTo>
                  <a:pt x="4689482" y="6373025"/>
                  <a:pt x="2642589" y="6419700"/>
                  <a:pt x="1015426" y="6393280"/>
                </a:cubicBezTo>
                <a:cubicBezTo>
                  <a:pt x="686165" y="6383685"/>
                  <a:pt x="201006" y="6447186"/>
                  <a:pt x="3659" y="6364496"/>
                </a:cubicBezTo>
                <a:cubicBezTo>
                  <a:pt x="27645" y="4872098"/>
                  <a:pt x="-32316" y="2015263"/>
                  <a:pt x="27644" y="59930"/>
                </a:cubicBezTo>
                <a:lnTo>
                  <a:pt x="185578" y="60355"/>
                </a:lnTo>
                <a:cubicBezTo>
                  <a:pt x="2180768" y="-23672"/>
                  <a:pt x="4367835" y="38490"/>
                  <a:pt x="6458963" y="27558"/>
                </a:cubicBezTo>
                <a:cubicBezTo>
                  <a:pt x="6959026" y="58089"/>
                  <a:pt x="7616021" y="-69901"/>
                  <a:pt x="7659114" y="58089"/>
                </a:cubicBezTo>
                <a:cubicBezTo>
                  <a:pt x="7763889" y="2124023"/>
                  <a:pt x="7658943" y="4414271"/>
                  <a:pt x="7611661" y="6350416"/>
                </a:cubicBezTo>
                <a:cubicBezTo>
                  <a:pt x="7603471" y="6510453"/>
                  <a:pt x="7586274" y="6409358"/>
                  <a:pt x="7421968" y="6429712"/>
                </a:cubicBezTo>
                <a:cubicBezTo>
                  <a:pt x="7363558" y="6432208"/>
                  <a:pt x="7274619" y="6433144"/>
                  <a:pt x="7169762" y="643291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The Hand"/>
            </a:endParaRPr>
          </a:p>
        </p:txBody>
      </p:sp>
      <p:sp>
        <p:nvSpPr>
          <p:cNvPr id="81" name="Freeform: Shape 80">
            <a:extLst>
              <a:ext uri="{FF2B5EF4-FFF2-40B4-BE49-F238E27FC236}">
                <a16:creationId xmlns:a16="http://schemas.microsoft.com/office/drawing/2014/main" id="{6301153D-C81B-4396-AE40-D451E67A85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357287" y="730329"/>
            <a:ext cx="4215220" cy="356851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noFill/>
            <a:prstDash val="solid"/>
            <a:miter/>
          </a:ln>
        </p:spPr>
        <p:txBody>
          <a:bodyPr rtlCol="0" anchor="ctr"/>
          <a:lstStyle/>
          <a:p>
            <a:endParaRPr lang="en-US">
              <a:solidFill>
                <a:prstClr val="black"/>
              </a:solidFill>
              <a:latin typeface="The Hand"/>
            </a:endParaRPr>
          </a:p>
        </p:txBody>
      </p:sp>
      <p:sp>
        <p:nvSpPr>
          <p:cNvPr id="83" name="Freeform: Shape 82">
            <a:extLst>
              <a:ext uri="{FF2B5EF4-FFF2-40B4-BE49-F238E27FC236}">
                <a16:creationId xmlns:a16="http://schemas.microsoft.com/office/drawing/2014/main" id="{20808704-9D79-40EE-BB4E-6726C0E2BC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592757" y="772013"/>
            <a:ext cx="3995903" cy="356851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solidFill>
            <a:schemeClr val="bg1"/>
          </a:solidFill>
          <a:ln w="19050" cap="flat">
            <a:noFill/>
            <a:prstDash val="solid"/>
            <a:miter/>
          </a:ln>
        </p:spPr>
        <p:txBody>
          <a:bodyPr rtlCol="0" anchor="ctr"/>
          <a:lstStyle/>
          <a:p>
            <a:endParaRPr lang="en-US">
              <a:solidFill>
                <a:prstClr val="black"/>
              </a:solidFill>
              <a:latin typeface="The Hand"/>
            </a:endParaRPr>
          </a:p>
        </p:txBody>
      </p:sp>
      <p:sp>
        <p:nvSpPr>
          <p:cNvPr id="85" name="Freeform: Shape 84">
            <a:extLst>
              <a:ext uri="{FF2B5EF4-FFF2-40B4-BE49-F238E27FC236}">
                <a16:creationId xmlns:a16="http://schemas.microsoft.com/office/drawing/2014/main" id="{7CCE7F25-65C1-4360-95FD-451887037B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1286044">
            <a:off x="505876" y="817373"/>
            <a:ext cx="3995903" cy="3568514"/>
          </a:xfrm>
          <a:custGeom>
            <a:avLst/>
            <a:gdLst>
              <a:gd name="connsiteX0" fmla="*/ -39 w 914430"/>
              <a:gd name="connsiteY0" fmla="*/ 747812 h 753584"/>
              <a:gd name="connsiteX1" fmla="*/ 400011 w 914430"/>
              <a:gd name="connsiteY1" fmla="*/ 737144 h 753584"/>
              <a:gd name="connsiteX2" fmla="*/ 891787 w 914430"/>
              <a:gd name="connsiteY2" fmla="*/ 487303 h 753584"/>
              <a:gd name="connsiteX3" fmla="*/ 665854 w 914430"/>
              <a:gd name="connsiteY3" fmla="*/ 3528 h 753584"/>
              <a:gd name="connsiteX4" fmla="*/ 136835 w 914430"/>
              <a:gd name="connsiteY4" fmla="*/ 319854 h 753584"/>
              <a:gd name="connsiteX5" fmla="*/ 134168 w 914430"/>
              <a:gd name="connsiteY5" fmla="*/ 630845 h 753584"/>
              <a:gd name="connsiteX6" fmla="*/ -39 w 914430"/>
              <a:gd name="connsiteY6" fmla="*/ 747812 h 753584"/>
              <a:gd name="connsiteX0" fmla="*/ 0 w 855235"/>
              <a:gd name="connsiteY0" fmla="*/ 741453 h 759943"/>
              <a:gd name="connsiteX1" fmla="*/ 340855 w 855235"/>
              <a:gd name="connsiteY1" fmla="*/ 737153 h 759943"/>
              <a:gd name="connsiteX2" fmla="*/ 832631 w 855235"/>
              <a:gd name="connsiteY2" fmla="*/ 487312 h 759943"/>
              <a:gd name="connsiteX3" fmla="*/ 606698 w 855235"/>
              <a:gd name="connsiteY3" fmla="*/ 3537 h 759943"/>
              <a:gd name="connsiteX4" fmla="*/ 77679 w 855235"/>
              <a:gd name="connsiteY4" fmla="*/ 319863 h 759943"/>
              <a:gd name="connsiteX5" fmla="*/ 75012 w 855235"/>
              <a:gd name="connsiteY5" fmla="*/ 630854 h 759943"/>
              <a:gd name="connsiteX6" fmla="*/ 0 w 855235"/>
              <a:gd name="connsiteY6" fmla="*/ 741453 h 759943"/>
              <a:gd name="connsiteX0" fmla="*/ 0 w 850882"/>
              <a:gd name="connsiteY0" fmla="*/ 741453 h 766485"/>
              <a:gd name="connsiteX1" fmla="*/ 348748 w 850882"/>
              <a:gd name="connsiteY1" fmla="*/ 746704 h 766485"/>
              <a:gd name="connsiteX2" fmla="*/ 832631 w 850882"/>
              <a:gd name="connsiteY2" fmla="*/ 487312 h 766485"/>
              <a:gd name="connsiteX3" fmla="*/ 606698 w 850882"/>
              <a:gd name="connsiteY3" fmla="*/ 3537 h 766485"/>
              <a:gd name="connsiteX4" fmla="*/ 77679 w 850882"/>
              <a:gd name="connsiteY4" fmla="*/ 319863 h 766485"/>
              <a:gd name="connsiteX5" fmla="*/ 75012 w 850882"/>
              <a:gd name="connsiteY5" fmla="*/ 630854 h 766485"/>
              <a:gd name="connsiteX6" fmla="*/ 0 w 850882"/>
              <a:gd name="connsiteY6" fmla="*/ 741453 h 766485"/>
              <a:gd name="connsiteX0" fmla="*/ 0 w 850882"/>
              <a:gd name="connsiteY0" fmla="*/ 741453 h 764365"/>
              <a:gd name="connsiteX1" fmla="*/ 348748 w 850882"/>
              <a:gd name="connsiteY1" fmla="*/ 746704 h 764365"/>
              <a:gd name="connsiteX2" fmla="*/ 832631 w 850882"/>
              <a:gd name="connsiteY2" fmla="*/ 487312 h 764365"/>
              <a:gd name="connsiteX3" fmla="*/ 606698 w 850882"/>
              <a:gd name="connsiteY3" fmla="*/ 3537 h 764365"/>
              <a:gd name="connsiteX4" fmla="*/ 77679 w 850882"/>
              <a:gd name="connsiteY4" fmla="*/ 319863 h 764365"/>
              <a:gd name="connsiteX5" fmla="*/ 75012 w 850882"/>
              <a:gd name="connsiteY5" fmla="*/ 630854 h 764365"/>
              <a:gd name="connsiteX6" fmla="*/ 0 w 850882"/>
              <a:gd name="connsiteY6" fmla="*/ 741453 h 764365"/>
              <a:gd name="connsiteX0" fmla="*/ 0 w 832466"/>
              <a:gd name="connsiteY0" fmla="*/ 731902 h 763437"/>
              <a:gd name="connsiteX1" fmla="*/ 330332 w 832466"/>
              <a:gd name="connsiteY1" fmla="*/ 746704 h 763437"/>
              <a:gd name="connsiteX2" fmla="*/ 814215 w 832466"/>
              <a:gd name="connsiteY2" fmla="*/ 487312 h 763437"/>
              <a:gd name="connsiteX3" fmla="*/ 588282 w 832466"/>
              <a:gd name="connsiteY3" fmla="*/ 3537 h 763437"/>
              <a:gd name="connsiteX4" fmla="*/ 59263 w 832466"/>
              <a:gd name="connsiteY4" fmla="*/ 319863 h 763437"/>
              <a:gd name="connsiteX5" fmla="*/ 56596 w 832466"/>
              <a:gd name="connsiteY5" fmla="*/ 630854 h 763437"/>
              <a:gd name="connsiteX6" fmla="*/ 0 w 832466"/>
              <a:gd name="connsiteY6" fmla="*/ 731902 h 763437"/>
              <a:gd name="connsiteX0" fmla="*/ 0 w 831373"/>
              <a:gd name="connsiteY0" fmla="*/ 731902 h 763086"/>
              <a:gd name="connsiteX1" fmla="*/ 330332 w 831373"/>
              <a:gd name="connsiteY1" fmla="*/ 746704 h 763086"/>
              <a:gd name="connsiteX2" fmla="*/ 812900 w 831373"/>
              <a:gd name="connsiteY2" fmla="*/ 492088 h 763086"/>
              <a:gd name="connsiteX3" fmla="*/ 588282 w 831373"/>
              <a:gd name="connsiteY3" fmla="*/ 3537 h 763086"/>
              <a:gd name="connsiteX4" fmla="*/ 59263 w 831373"/>
              <a:gd name="connsiteY4" fmla="*/ 319863 h 763086"/>
              <a:gd name="connsiteX5" fmla="*/ 56596 w 831373"/>
              <a:gd name="connsiteY5" fmla="*/ 630854 h 763086"/>
              <a:gd name="connsiteX6" fmla="*/ 0 w 831373"/>
              <a:gd name="connsiteY6" fmla="*/ 731902 h 763086"/>
              <a:gd name="connsiteX0" fmla="*/ 0 w 830248"/>
              <a:gd name="connsiteY0" fmla="*/ 731902 h 763086"/>
              <a:gd name="connsiteX1" fmla="*/ 330332 w 830248"/>
              <a:gd name="connsiteY1" fmla="*/ 746704 h 763086"/>
              <a:gd name="connsiteX2" fmla="*/ 812900 w 830248"/>
              <a:gd name="connsiteY2" fmla="*/ 492088 h 763086"/>
              <a:gd name="connsiteX3" fmla="*/ 588282 w 830248"/>
              <a:gd name="connsiteY3" fmla="*/ 3537 h 763086"/>
              <a:gd name="connsiteX4" fmla="*/ 59263 w 830248"/>
              <a:gd name="connsiteY4" fmla="*/ 319863 h 763086"/>
              <a:gd name="connsiteX5" fmla="*/ 56596 w 830248"/>
              <a:gd name="connsiteY5" fmla="*/ 630854 h 763086"/>
              <a:gd name="connsiteX6" fmla="*/ 0 w 830248"/>
              <a:gd name="connsiteY6" fmla="*/ 731902 h 763086"/>
              <a:gd name="connsiteX0" fmla="*/ 0 w 828752"/>
              <a:gd name="connsiteY0" fmla="*/ 731902 h 769484"/>
              <a:gd name="connsiteX1" fmla="*/ 367164 w 828752"/>
              <a:gd name="connsiteY1" fmla="*/ 754664 h 769484"/>
              <a:gd name="connsiteX2" fmla="*/ 812900 w 828752"/>
              <a:gd name="connsiteY2" fmla="*/ 492088 h 769484"/>
              <a:gd name="connsiteX3" fmla="*/ 588282 w 828752"/>
              <a:gd name="connsiteY3" fmla="*/ 3537 h 769484"/>
              <a:gd name="connsiteX4" fmla="*/ 59263 w 828752"/>
              <a:gd name="connsiteY4" fmla="*/ 319863 h 769484"/>
              <a:gd name="connsiteX5" fmla="*/ 56596 w 828752"/>
              <a:gd name="connsiteY5" fmla="*/ 630854 h 769484"/>
              <a:gd name="connsiteX6" fmla="*/ 0 w 828752"/>
              <a:gd name="connsiteY6" fmla="*/ 731902 h 769484"/>
              <a:gd name="connsiteX0" fmla="*/ 0 w 828752"/>
              <a:gd name="connsiteY0" fmla="*/ 731902 h 761354"/>
              <a:gd name="connsiteX1" fmla="*/ 367164 w 828752"/>
              <a:gd name="connsiteY1" fmla="*/ 754664 h 761354"/>
              <a:gd name="connsiteX2" fmla="*/ 812900 w 828752"/>
              <a:gd name="connsiteY2" fmla="*/ 492088 h 761354"/>
              <a:gd name="connsiteX3" fmla="*/ 588282 w 828752"/>
              <a:gd name="connsiteY3" fmla="*/ 3537 h 761354"/>
              <a:gd name="connsiteX4" fmla="*/ 59263 w 828752"/>
              <a:gd name="connsiteY4" fmla="*/ 319863 h 761354"/>
              <a:gd name="connsiteX5" fmla="*/ 56596 w 828752"/>
              <a:gd name="connsiteY5" fmla="*/ 630854 h 761354"/>
              <a:gd name="connsiteX6" fmla="*/ 0 w 828752"/>
              <a:gd name="connsiteY6" fmla="*/ 731902 h 761354"/>
              <a:gd name="connsiteX0" fmla="*/ 0 w 828286"/>
              <a:gd name="connsiteY0" fmla="*/ 731902 h 764135"/>
              <a:gd name="connsiteX1" fmla="*/ 373741 w 828286"/>
              <a:gd name="connsiteY1" fmla="*/ 757848 h 764135"/>
              <a:gd name="connsiteX2" fmla="*/ 812900 w 828286"/>
              <a:gd name="connsiteY2" fmla="*/ 492088 h 764135"/>
              <a:gd name="connsiteX3" fmla="*/ 588282 w 828286"/>
              <a:gd name="connsiteY3" fmla="*/ 3537 h 764135"/>
              <a:gd name="connsiteX4" fmla="*/ 59263 w 828286"/>
              <a:gd name="connsiteY4" fmla="*/ 319863 h 764135"/>
              <a:gd name="connsiteX5" fmla="*/ 56596 w 828286"/>
              <a:gd name="connsiteY5" fmla="*/ 630854 h 764135"/>
              <a:gd name="connsiteX6" fmla="*/ 0 w 828286"/>
              <a:gd name="connsiteY6" fmla="*/ 731902 h 764135"/>
              <a:gd name="connsiteX0" fmla="*/ 0 w 826698"/>
              <a:gd name="connsiteY0" fmla="*/ 684914 h 717147"/>
              <a:gd name="connsiteX1" fmla="*/ 373741 w 826698"/>
              <a:gd name="connsiteY1" fmla="*/ 710860 h 717147"/>
              <a:gd name="connsiteX2" fmla="*/ 812900 w 826698"/>
              <a:gd name="connsiteY2" fmla="*/ 445100 h 717147"/>
              <a:gd name="connsiteX3" fmla="*/ 581207 w 826698"/>
              <a:gd name="connsiteY3" fmla="*/ 14091 h 717147"/>
              <a:gd name="connsiteX4" fmla="*/ 59263 w 826698"/>
              <a:gd name="connsiteY4" fmla="*/ 272875 h 717147"/>
              <a:gd name="connsiteX5" fmla="*/ 56596 w 826698"/>
              <a:gd name="connsiteY5" fmla="*/ 583866 h 717147"/>
              <a:gd name="connsiteX6" fmla="*/ 0 w 826698"/>
              <a:gd name="connsiteY6" fmla="*/ 684914 h 717147"/>
              <a:gd name="connsiteX0" fmla="*/ 0 w 824673"/>
              <a:gd name="connsiteY0" fmla="*/ 684914 h 717147"/>
              <a:gd name="connsiteX1" fmla="*/ 373741 w 824673"/>
              <a:gd name="connsiteY1" fmla="*/ 710860 h 717147"/>
              <a:gd name="connsiteX2" fmla="*/ 812900 w 824673"/>
              <a:gd name="connsiteY2" fmla="*/ 445100 h 717147"/>
              <a:gd name="connsiteX3" fmla="*/ 581207 w 824673"/>
              <a:gd name="connsiteY3" fmla="*/ 14091 h 717147"/>
              <a:gd name="connsiteX4" fmla="*/ 59263 w 824673"/>
              <a:gd name="connsiteY4" fmla="*/ 272875 h 717147"/>
              <a:gd name="connsiteX5" fmla="*/ 56596 w 824673"/>
              <a:gd name="connsiteY5" fmla="*/ 583866 h 717147"/>
              <a:gd name="connsiteX6" fmla="*/ 0 w 824673"/>
              <a:gd name="connsiteY6" fmla="*/ 684914 h 717147"/>
              <a:gd name="connsiteX0" fmla="*/ 0 w 824673"/>
              <a:gd name="connsiteY0" fmla="*/ 674404 h 706637"/>
              <a:gd name="connsiteX1" fmla="*/ 373741 w 824673"/>
              <a:gd name="connsiteY1" fmla="*/ 700350 h 706637"/>
              <a:gd name="connsiteX2" fmla="*/ 812900 w 824673"/>
              <a:gd name="connsiteY2" fmla="*/ 434590 h 706637"/>
              <a:gd name="connsiteX3" fmla="*/ 581207 w 824673"/>
              <a:gd name="connsiteY3" fmla="*/ 3581 h 706637"/>
              <a:gd name="connsiteX4" fmla="*/ 59263 w 824673"/>
              <a:gd name="connsiteY4" fmla="*/ 262365 h 706637"/>
              <a:gd name="connsiteX5" fmla="*/ 56596 w 824673"/>
              <a:gd name="connsiteY5" fmla="*/ 573356 h 706637"/>
              <a:gd name="connsiteX6" fmla="*/ 0 w 824673"/>
              <a:gd name="connsiteY6" fmla="*/ 674404 h 706637"/>
              <a:gd name="connsiteX0" fmla="*/ 0 w 824673"/>
              <a:gd name="connsiteY0" fmla="*/ 674404 h 705498"/>
              <a:gd name="connsiteX1" fmla="*/ 373741 w 824673"/>
              <a:gd name="connsiteY1" fmla="*/ 700350 h 705498"/>
              <a:gd name="connsiteX2" fmla="*/ 812900 w 824673"/>
              <a:gd name="connsiteY2" fmla="*/ 434590 h 705498"/>
              <a:gd name="connsiteX3" fmla="*/ 581207 w 824673"/>
              <a:gd name="connsiteY3" fmla="*/ 3581 h 705498"/>
              <a:gd name="connsiteX4" fmla="*/ 59263 w 824673"/>
              <a:gd name="connsiteY4" fmla="*/ 262365 h 705498"/>
              <a:gd name="connsiteX5" fmla="*/ 56596 w 824673"/>
              <a:gd name="connsiteY5" fmla="*/ 573356 h 705498"/>
              <a:gd name="connsiteX6" fmla="*/ 0 w 824673"/>
              <a:gd name="connsiteY6" fmla="*/ 674404 h 705498"/>
              <a:gd name="connsiteX0" fmla="*/ 0 w 825801"/>
              <a:gd name="connsiteY0" fmla="*/ 674404 h 712003"/>
              <a:gd name="connsiteX1" fmla="*/ 373741 w 825801"/>
              <a:gd name="connsiteY1" fmla="*/ 700350 h 712003"/>
              <a:gd name="connsiteX2" fmla="*/ 814209 w 825801"/>
              <a:gd name="connsiteY2" fmla="*/ 448725 h 712003"/>
              <a:gd name="connsiteX3" fmla="*/ 581207 w 825801"/>
              <a:gd name="connsiteY3" fmla="*/ 3581 h 712003"/>
              <a:gd name="connsiteX4" fmla="*/ 59263 w 825801"/>
              <a:gd name="connsiteY4" fmla="*/ 262365 h 712003"/>
              <a:gd name="connsiteX5" fmla="*/ 56596 w 825801"/>
              <a:gd name="connsiteY5" fmla="*/ 573356 h 712003"/>
              <a:gd name="connsiteX6" fmla="*/ 0 w 825801"/>
              <a:gd name="connsiteY6" fmla="*/ 674404 h 712003"/>
              <a:gd name="connsiteX0" fmla="*/ 0 w 825354"/>
              <a:gd name="connsiteY0" fmla="*/ 674404 h 712003"/>
              <a:gd name="connsiteX1" fmla="*/ 373741 w 825354"/>
              <a:gd name="connsiteY1" fmla="*/ 700350 h 712003"/>
              <a:gd name="connsiteX2" fmla="*/ 814209 w 825354"/>
              <a:gd name="connsiteY2" fmla="*/ 448725 h 712003"/>
              <a:gd name="connsiteX3" fmla="*/ 581207 w 825354"/>
              <a:gd name="connsiteY3" fmla="*/ 3581 h 712003"/>
              <a:gd name="connsiteX4" fmla="*/ 59263 w 825354"/>
              <a:gd name="connsiteY4" fmla="*/ 262365 h 712003"/>
              <a:gd name="connsiteX5" fmla="*/ 56596 w 825354"/>
              <a:gd name="connsiteY5" fmla="*/ 573356 h 712003"/>
              <a:gd name="connsiteX6" fmla="*/ 0 w 825354"/>
              <a:gd name="connsiteY6" fmla="*/ 674404 h 712003"/>
              <a:gd name="connsiteX0" fmla="*/ 0 w 824001"/>
              <a:gd name="connsiteY0" fmla="*/ 674404 h 702198"/>
              <a:gd name="connsiteX1" fmla="*/ 429494 w 824001"/>
              <a:gd name="connsiteY1" fmla="*/ 688873 h 702198"/>
              <a:gd name="connsiteX2" fmla="*/ 814209 w 824001"/>
              <a:gd name="connsiteY2" fmla="*/ 448725 h 702198"/>
              <a:gd name="connsiteX3" fmla="*/ 581207 w 824001"/>
              <a:gd name="connsiteY3" fmla="*/ 3581 h 702198"/>
              <a:gd name="connsiteX4" fmla="*/ 59263 w 824001"/>
              <a:gd name="connsiteY4" fmla="*/ 262365 h 702198"/>
              <a:gd name="connsiteX5" fmla="*/ 56596 w 824001"/>
              <a:gd name="connsiteY5" fmla="*/ 573356 h 702198"/>
              <a:gd name="connsiteX6" fmla="*/ 0 w 824001"/>
              <a:gd name="connsiteY6" fmla="*/ 674404 h 702198"/>
              <a:gd name="connsiteX0" fmla="*/ 0 w 824001"/>
              <a:gd name="connsiteY0" fmla="*/ 674404 h 693317"/>
              <a:gd name="connsiteX1" fmla="*/ 429494 w 824001"/>
              <a:gd name="connsiteY1" fmla="*/ 688873 h 693317"/>
              <a:gd name="connsiteX2" fmla="*/ 814209 w 824001"/>
              <a:gd name="connsiteY2" fmla="*/ 448725 h 693317"/>
              <a:gd name="connsiteX3" fmla="*/ 581207 w 824001"/>
              <a:gd name="connsiteY3" fmla="*/ 3581 h 693317"/>
              <a:gd name="connsiteX4" fmla="*/ 59263 w 824001"/>
              <a:gd name="connsiteY4" fmla="*/ 262365 h 693317"/>
              <a:gd name="connsiteX5" fmla="*/ 56596 w 824001"/>
              <a:gd name="connsiteY5" fmla="*/ 573356 h 693317"/>
              <a:gd name="connsiteX6" fmla="*/ 0 w 824001"/>
              <a:gd name="connsiteY6" fmla="*/ 674404 h 693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4001" h="693317">
                <a:moveTo>
                  <a:pt x="0" y="674404"/>
                </a:moveTo>
                <a:cubicBezTo>
                  <a:pt x="170947" y="672309"/>
                  <a:pt x="289590" y="704889"/>
                  <a:pt x="429494" y="688873"/>
                </a:cubicBezTo>
                <a:cubicBezTo>
                  <a:pt x="585106" y="671059"/>
                  <a:pt x="788924" y="562940"/>
                  <a:pt x="814209" y="448725"/>
                </a:cubicBezTo>
                <a:cubicBezTo>
                  <a:pt x="839495" y="334510"/>
                  <a:pt x="832857" y="49206"/>
                  <a:pt x="581207" y="3581"/>
                </a:cubicBezTo>
                <a:cubicBezTo>
                  <a:pt x="485480" y="-3562"/>
                  <a:pt x="91955" y="-26684"/>
                  <a:pt x="59263" y="262365"/>
                </a:cubicBezTo>
                <a:cubicBezTo>
                  <a:pt x="43357" y="371331"/>
                  <a:pt x="56596" y="510015"/>
                  <a:pt x="56596" y="573356"/>
                </a:cubicBezTo>
                <a:cubicBezTo>
                  <a:pt x="57073" y="645079"/>
                  <a:pt x="0" y="674404"/>
                  <a:pt x="0" y="674404"/>
                </a:cubicBezTo>
                <a:close/>
              </a:path>
            </a:pathLst>
          </a:custGeom>
          <a:noFill/>
          <a:ln w="19050" cap="flat">
            <a:solidFill>
              <a:schemeClr val="tx1"/>
            </a:solidFill>
            <a:prstDash val="solid"/>
            <a:miter/>
          </a:ln>
        </p:spPr>
        <p:txBody>
          <a:bodyPr rtlCol="0" anchor="ctr"/>
          <a:lstStyle/>
          <a:p>
            <a:endParaRPr lang="en-US">
              <a:solidFill>
                <a:prstClr val="black"/>
              </a:solidFill>
              <a:latin typeface="The Hand"/>
            </a:endParaRPr>
          </a:p>
        </p:txBody>
      </p:sp>
      <p:sp>
        <p:nvSpPr>
          <p:cNvPr id="2" name="Title 1">
            <a:extLst>
              <a:ext uri="{FF2B5EF4-FFF2-40B4-BE49-F238E27FC236}">
                <a16:creationId xmlns:a16="http://schemas.microsoft.com/office/drawing/2014/main" id="{5F6482AA-B806-4EFA-9D9B-47E018B7A0A7}"/>
              </a:ext>
            </a:extLst>
          </p:cNvPr>
          <p:cNvSpPr>
            <a:spLocks noGrp="1"/>
          </p:cNvSpPr>
          <p:nvPr>
            <p:ph type="title"/>
          </p:nvPr>
        </p:nvSpPr>
        <p:spPr>
          <a:xfrm>
            <a:off x="701710" y="2750071"/>
            <a:ext cx="3938195" cy="1733902"/>
          </a:xfrm>
        </p:spPr>
        <p:txBody>
          <a:bodyPr vert="horz" lIns="68580" tIns="34290" rIns="68580" bIns="34290" rtlCol="0" anchor="b">
            <a:noAutofit/>
          </a:bodyPr>
          <a:lstStyle/>
          <a:p>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Nhan</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ea typeface="Times New Roman" panose="02020603050405020304" pitchFamily="18" charset="0"/>
                <a:cs typeface="Times New Roman" panose="02020603050405020304" pitchFamily="18" charset="0"/>
              </a:rPr>
              <a:t>Chuyện</a:t>
            </a:r>
            <a:r>
              <a:rPr lang="en-US" sz="4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ea typeface="Times New Roman" panose="02020603050405020304" pitchFamily="18" charset="0"/>
                <a:cs typeface="Times New Roman" panose="02020603050405020304" pitchFamily="18" charset="0"/>
              </a:rPr>
              <a:t>cổ</a:t>
            </a:r>
            <a:r>
              <a:rPr lang="en-US" sz="4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7244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27738" y="-6908"/>
            <a:ext cx="4639090" cy="646331"/>
          </a:xfrm>
          <a:prstGeom prst="rect">
            <a:avLst/>
          </a:prstGeom>
        </p:spPr>
        <p:txBody>
          <a:bodyPr wrap="none">
            <a:spAutoFit/>
          </a:bodyPr>
          <a:lstStyle/>
          <a:p>
            <a:r>
              <a:rPr lang="vi-VN" sz="3600" b="1" dirty="0">
                <a:solidFill>
                  <a:srgbClr val="FF0000"/>
                </a:solidFill>
                <a:latin typeface="Times New Roman" panose="02020603050405020304" pitchFamily="18" charset="0"/>
                <a:cs typeface="Times New Roman" panose="02020603050405020304" pitchFamily="18" charset="0"/>
              </a:rPr>
              <a:t>I. </a:t>
            </a:r>
            <a:r>
              <a:rPr lang="vi-VN" sz="3600" b="1" u="sng" dirty="0">
                <a:solidFill>
                  <a:srgbClr val="FF0000"/>
                </a:solidFill>
                <a:latin typeface="Times New Roman" panose="02020603050405020304" pitchFamily="18" charset="0"/>
                <a:cs typeface="Times New Roman" panose="02020603050405020304" pitchFamily="18" charset="0"/>
              </a:rPr>
              <a:t>TÌM HIỂU CHUNG</a:t>
            </a:r>
            <a:endParaRPr lang="en-US" sz="3600" b="1" u="sng" dirty="0"/>
          </a:p>
        </p:txBody>
      </p:sp>
      <p:sp>
        <p:nvSpPr>
          <p:cNvPr id="5" name="TextBox 4"/>
          <p:cNvSpPr txBox="1"/>
          <p:nvPr/>
        </p:nvSpPr>
        <p:spPr>
          <a:xfrm>
            <a:off x="127738" y="780441"/>
            <a:ext cx="5702907" cy="646331"/>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II. </a:t>
            </a:r>
            <a:r>
              <a:rPr lang="en-US" sz="3600" b="1" u="sng" dirty="0" smtClean="0">
                <a:solidFill>
                  <a:srgbClr val="FF0000"/>
                </a:solidFill>
                <a:latin typeface="Times New Roman" panose="02020603050405020304" pitchFamily="18" charset="0"/>
                <a:cs typeface="Times New Roman" panose="02020603050405020304" pitchFamily="18" charset="0"/>
              </a:rPr>
              <a:t>ĐỌC HIỂU VĂN BẢN</a:t>
            </a:r>
            <a:r>
              <a:rPr lang="en-US" sz="3600" b="1" dirty="0" smtClean="0">
                <a:solidFill>
                  <a:srgbClr val="FF0000"/>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127738" y="1728907"/>
            <a:ext cx="5702907" cy="646331"/>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III. </a:t>
            </a:r>
            <a:r>
              <a:rPr lang="en-US" sz="3600" b="1" u="sng" dirty="0" smtClean="0">
                <a:solidFill>
                  <a:srgbClr val="FF0000"/>
                </a:solidFill>
                <a:latin typeface="Times New Roman" panose="02020603050405020304" pitchFamily="18" charset="0"/>
                <a:cs typeface="Times New Roman" panose="02020603050405020304" pitchFamily="18" charset="0"/>
              </a:rPr>
              <a:t>TỔNG KẾT:</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565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107372" y="-20461"/>
            <a:ext cx="7467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1.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Nghệ</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thuật</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7" name="TextBox 6"/>
          <p:cNvSpPr txBox="1"/>
          <p:nvPr/>
        </p:nvSpPr>
        <p:spPr>
          <a:xfrm>
            <a:off x="107372" y="557128"/>
            <a:ext cx="8738755" cy="1569660"/>
          </a:xfrm>
          <a:prstGeom prst="rect">
            <a:avLst/>
          </a:prstGeom>
          <a:noFill/>
          <a:ln w="63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Dùng</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thể</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thơ</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lục</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bát</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để</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nói</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về</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những</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giá</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trị</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truyền</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thống</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nhân</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văn</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Giọng</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thơ</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thủ</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thỉ</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nhẹ</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nhàng</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tâm</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tình</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tha</a:t>
            </a:r>
            <a:r>
              <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thiết</a:t>
            </a:r>
            <a:endParaRPr kumimoji="0" lang="en-US" sz="32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p:txBody>
      </p:sp>
      <p:sp>
        <p:nvSpPr>
          <p:cNvPr id="12" name="TextBox 11"/>
          <p:cNvSpPr txBox="1"/>
          <p:nvPr/>
        </p:nvSpPr>
        <p:spPr>
          <a:xfrm>
            <a:off x="0" y="2704377"/>
            <a:ext cx="9144000" cy="2308324"/>
          </a:xfrm>
          <a:prstGeom prst="rect">
            <a:avLst/>
          </a:prstGeom>
          <a:noFill/>
          <a:ln w="1905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smtClean="0">
                <a:ln w="12700">
                  <a:solidFill>
                    <a:prstClr val="black"/>
                  </a:solid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smtClean="0">
                <a:ln w="12700">
                  <a:solidFill>
                    <a:prstClr val="black"/>
                  </a:solidFill>
                </a:ln>
                <a:solidFill>
                  <a:prstClr val="black"/>
                </a:solidFill>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Bài</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thơ</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thể</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hiện</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tình</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yêu</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quê</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hương</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đất</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nước</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niềm</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tự</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hào</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của</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nhà</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thơ</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về</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những</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giá</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trị</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văn</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hóa</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tinh</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thần</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của</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dân</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tộc</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được</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thể</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hiện</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qua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tình</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yêu</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đối</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với</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những</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câu</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chuyện</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 </a:t>
            </a:r>
            <a:r>
              <a:rPr kumimoji="0" lang="en-US" sz="3600" i="0" u="none" strike="noStrike" kern="1200" normalizeH="0" baseline="0" noProof="0" dirty="0" err="1"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cổ</a:t>
            </a:r>
            <a:r>
              <a:rPr kumimoji="0" lang="en-US" sz="3600" i="0" u="none" strike="noStrike" kern="1200" normalizeH="0" baseline="0" noProof="0" dirty="0" smtClean="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rPr>
              <a:t>.</a:t>
            </a:r>
            <a:endParaRPr kumimoji="0" lang="en-US" sz="3600" i="0" u="none" strike="noStrike" kern="1200" normalizeH="0" baseline="0" noProof="0" dirty="0">
              <a:ln w="0"/>
              <a:solidFill>
                <a:srgbClr val="FF0000"/>
              </a:solidFill>
              <a:effectLst>
                <a:outerShdw blurRad="38100" dist="19050" dir="2700000" algn="tl" rotWithShape="0">
                  <a:schemeClr val="dk1">
                    <a:alpha val="40000"/>
                  </a:schemeClr>
                </a:outerShdw>
              </a:effectLst>
              <a:uLnTx/>
              <a:uFillTx/>
              <a:latin typeface="Times New Roman" pitchFamily="18" charset="0"/>
              <a:ea typeface="+mn-ea"/>
              <a:cs typeface="Times New Roman" pitchFamily="18" charset="0"/>
            </a:endParaRPr>
          </a:p>
        </p:txBody>
      </p:sp>
      <p:sp>
        <p:nvSpPr>
          <p:cNvPr id="18" name="TextBox 17"/>
          <p:cNvSpPr txBox="1"/>
          <p:nvPr/>
        </p:nvSpPr>
        <p:spPr>
          <a:xfrm>
            <a:off x="107372" y="2119602"/>
            <a:ext cx="36036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2.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Nội</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dung</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1339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2"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9769A-E1A8-4890-A4B7-FF5D5C1DC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he Hand"/>
            </a:endParaRPr>
          </a:p>
        </p:txBody>
      </p:sp>
      <p:sp>
        <p:nvSpPr>
          <p:cNvPr id="10" name="Freeform: Shape 9">
            <a:extLst>
              <a:ext uri="{FF2B5EF4-FFF2-40B4-BE49-F238E27FC236}">
                <a16:creationId xmlns:a16="http://schemas.microsoft.com/office/drawing/2014/main" id="{65030541-939E-4D9D-82AB-34D32FD16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59293" y="1650175"/>
            <a:ext cx="5375069" cy="3140507"/>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1779" h="3793511">
                <a:moveTo>
                  <a:pt x="3798149" y="3417073"/>
                </a:moveTo>
                <a:cubicBezTo>
                  <a:pt x="4257694" y="3448903"/>
                  <a:pt x="4652464" y="3376665"/>
                  <a:pt x="4927311" y="3061336"/>
                </a:cubicBezTo>
                <a:cubicBezTo>
                  <a:pt x="5202158" y="2746007"/>
                  <a:pt x="5426837" y="1957540"/>
                  <a:pt x="5447234" y="1525101"/>
                </a:cubicBezTo>
                <a:cubicBezTo>
                  <a:pt x="5467631" y="1092662"/>
                  <a:pt x="5433316" y="716660"/>
                  <a:pt x="5049696" y="466701"/>
                </a:cubicBezTo>
                <a:cubicBezTo>
                  <a:pt x="4607927" y="262351"/>
                  <a:pt x="2070438" y="-86269"/>
                  <a:pt x="1020994" y="19557"/>
                </a:cubicBezTo>
                <a:cubicBezTo>
                  <a:pt x="535543" y="83769"/>
                  <a:pt x="235013" y="410480"/>
                  <a:pt x="151509" y="783491"/>
                </a:cubicBezTo>
                <a:cubicBezTo>
                  <a:pt x="36175" y="1298843"/>
                  <a:pt x="-191714" y="2499745"/>
                  <a:pt x="319343" y="2939564"/>
                </a:cubicBezTo>
                <a:cubicBezTo>
                  <a:pt x="830400" y="3379383"/>
                  <a:pt x="1915828" y="3438255"/>
                  <a:pt x="3217850" y="3422408"/>
                </a:cubicBezTo>
                <a:cubicBezTo>
                  <a:pt x="3251514" y="3541738"/>
                  <a:pt x="3263298" y="3609004"/>
                  <a:pt x="3232570" y="3793511"/>
                </a:cubicBezTo>
                <a:cubicBezTo>
                  <a:pt x="3517123" y="3635902"/>
                  <a:pt x="3798149" y="3417073"/>
                  <a:pt x="3798149" y="3417073"/>
                </a:cubicBezTo>
                <a:close/>
              </a:path>
            </a:pathLst>
          </a:custGeom>
          <a:solidFill>
            <a:schemeClr val="bg1"/>
          </a:solidFill>
          <a:ln w="19050" cap="flat">
            <a:noFill/>
            <a:prstDash val="solid"/>
            <a:miter/>
          </a:ln>
        </p:spPr>
        <p:txBody>
          <a:bodyPr rtlCol="0" anchor="ctr"/>
          <a:lstStyle/>
          <a:p>
            <a:endParaRPr lang="en-US">
              <a:solidFill>
                <a:prstClr val="black"/>
              </a:solidFill>
              <a:latin typeface="The Hand"/>
            </a:endParaRPr>
          </a:p>
        </p:txBody>
      </p:sp>
      <p:sp>
        <p:nvSpPr>
          <p:cNvPr id="12" name="Freeform: Shape 11">
            <a:extLst>
              <a:ext uri="{FF2B5EF4-FFF2-40B4-BE49-F238E27FC236}">
                <a16:creationId xmlns:a16="http://schemas.microsoft.com/office/drawing/2014/main" id="{42C72092-2B09-4FBA-B639-9D86325451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8141" y="1691266"/>
            <a:ext cx="5375069" cy="3140507"/>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51779" h="3793511">
                <a:moveTo>
                  <a:pt x="3798149" y="3417073"/>
                </a:moveTo>
                <a:cubicBezTo>
                  <a:pt x="4257694" y="3448903"/>
                  <a:pt x="4652464" y="3376665"/>
                  <a:pt x="4927311" y="3061336"/>
                </a:cubicBezTo>
                <a:cubicBezTo>
                  <a:pt x="5202158" y="2746007"/>
                  <a:pt x="5426837" y="1957540"/>
                  <a:pt x="5447234" y="1525101"/>
                </a:cubicBezTo>
                <a:cubicBezTo>
                  <a:pt x="5467631" y="1092662"/>
                  <a:pt x="5433316" y="716660"/>
                  <a:pt x="5049696" y="466701"/>
                </a:cubicBezTo>
                <a:cubicBezTo>
                  <a:pt x="4607927" y="262351"/>
                  <a:pt x="2070438" y="-86269"/>
                  <a:pt x="1020994" y="19557"/>
                </a:cubicBezTo>
                <a:cubicBezTo>
                  <a:pt x="535543" y="83769"/>
                  <a:pt x="235013" y="410480"/>
                  <a:pt x="151509" y="783491"/>
                </a:cubicBezTo>
                <a:cubicBezTo>
                  <a:pt x="36175" y="1298843"/>
                  <a:pt x="-191714" y="2499745"/>
                  <a:pt x="319343" y="2939564"/>
                </a:cubicBezTo>
                <a:cubicBezTo>
                  <a:pt x="830400" y="3379383"/>
                  <a:pt x="1915828" y="3438255"/>
                  <a:pt x="3217850" y="3422408"/>
                </a:cubicBezTo>
                <a:cubicBezTo>
                  <a:pt x="3251514" y="3541738"/>
                  <a:pt x="3263298" y="3609004"/>
                  <a:pt x="3232570" y="3793511"/>
                </a:cubicBezTo>
                <a:cubicBezTo>
                  <a:pt x="3517123" y="3635902"/>
                  <a:pt x="3798149" y="3417073"/>
                  <a:pt x="3798149" y="3417073"/>
                </a:cubicBezTo>
                <a:close/>
              </a:path>
            </a:pathLst>
          </a:custGeom>
          <a:noFill/>
          <a:ln w="19050" cap="flat">
            <a:solidFill>
              <a:schemeClr val="tx1"/>
            </a:solidFill>
            <a:prstDash val="solid"/>
            <a:miter/>
          </a:ln>
        </p:spPr>
        <p:txBody>
          <a:bodyPr rtlCol="0" anchor="ctr"/>
          <a:lstStyle/>
          <a:p>
            <a:endParaRPr lang="en-US">
              <a:solidFill>
                <a:prstClr val="black"/>
              </a:solidFill>
              <a:latin typeface="The Hand"/>
            </a:endParaRPr>
          </a:p>
        </p:txBody>
      </p:sp>
      <p:sp>
        <p:nvSpPr>
          <p:cNvPr id="14" name="Freeform: Shape 13">
            <a:extLst>
              <a:ext uri="{FF2B5EF4-FFF2-40B4-BE49-F238E27FC236}">
                <a16:creationId xmlns:a16="http://schemas.microsoft.com/office/drawing/2014/main" id="{75DB81DD-8F8C-4933-94B4-0E5595C5A7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56311" y="463600"/>
            <a:ext cx="4685451" cy="1824122"/>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6056" h="844243">
                <a:moveTo>
                  <a:pt x="596095" y="729476"/>
                </a:moveTo>
                <a:cubicBezTo>
                  <a:pt x="661109" y="739868"/>
                  <a:pt x="981208" y="743412"/>
                  <a:pt x="1155631" y="732833"/>
                </a:cubicBezTo>
                <a:cubicBezTo>
                  <a:pt x="1330054" y="722254"/>
                  <a:pt x="1538054" y="727822"/>
                  <a:pt x="1623568" y="630065"/>
                </a:cubicBezTo>
                <a:cubicBezTo>
                  <a:pt x="1709082" y="532308"/>
                  <a:pt x="1780349" y="377557"/>
                  <a:pt x="1668716" y="146290"/>
                </a:cubicBezTo>
                <a:cubicBezTo>
                  <a:pt x="1577926" y="1391"/>
                  <a:pt x="980669" y="-2974"/>
                  <a:pt x="710246" y="768"/>
                </a:cubicBezTo>
                <a:cubicBezTo>
                  <a:pt x="439823" y="4510"/>
                  <a:pt x="147840" y="62579"/>
                  <a:pt x="46178" y="168740"/>
                </a:cubicBezTo>
                <a:cubicBezTo>
                  <a:pt x="-55484" y="274901"/>
                  <a:pt x="32752" y="546166"/>
                  <a:pt x="100274" y="637735"/>
                </a:cubicBezTo>
                <a:cubicBezTo>
                  <a:pt x="167796" y="729304"/>
                  <a:pt x="405212" y="718155"/>
                  <a:pt x="451313" y="718155"/>
                </a:cubicBezTo>
                <a:cubicBezTo>
                  <a:pt x="526895" y="793049"/>
                  <a:pt x="550644" y="827154"/>
                  <a:pt x="629622" y="844243"/>
                </a:cubicBezTo>
                <a:cubicBezTo>
                  <a:pt x="615010" y="820248"/>
                  <a:pt x="617853" y="832539"/>
                  <a:pt x="601883" y="798408"/>
                </a:cubicBezTo>
                <a:cubicBezTo>
                  <a:pt x="585219" y="769261"/>
                  <a:pt x="596095" y="729476"/>
                  <a:pt x="596095" y="729476"/>
                </a:cubicBezTo>
                <a:close/>
              </a:path>
            </a:pathLst>
          </a:custGeom>
          <a:solidFill>
            <a:schemeClr val="bg2">
              <a:lumMod val="90000"/>
            </a:schemeClr>
          </a:solidFill>
          <a:ln w="19050" cap="flat">
            <a:noFill/>
            <a:prstDash val="solid"/>
            <a:miter/>
          </a:ln>
        </p:spPr>
        <p:txBody>
          <a:bodyPr rtlCol="0" anchor="ctr"/>
          <a:lstStyle/>
          <a:p>
            <a:endParaRPr lang="en-US">
              <a:solidFill>
                <a:prstClr val="black"/>
              </a:solidFill>
              <a:latin typeface="The Hand"/>
            </a:endParaRPr>
          </a:p>
        </p:txBody>
      </p:sp>
      <p:sp>
        <p:nvSpPr>
          <p:cNvPr id="16" name="Freeform: Shape 15">
            <a:extLst>
              <a:ext uri="{FF2B5EF4-FFF2-40B4-BE49-F238E27FC236}">
                <a16:creationId xmlns:a16="http://schemas.microsoft.com/office/drawing/2014/main" id="{E10B73D1-A4C3-4A71-836A-5FD28F3264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83247" y="494905"/>
            <a:ext cx="4685451" cy="1824122"/>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213 w 1726174"/>
              <a:gd name="connsiteY0" fmla="*/ 719029 h 833796"/>
              <a:gd name="connsiteX1" fmla="*/ 1155749 w 1726174"/>
              <a:gd name="connsiteY1" fmla="*/ 722386 h 833796"/>
              <a:gd name="connsiteX2" fmla="*/ 1623686 w 1726174"/>
              <a:gd name="connsiteY2" fmla="*/ 619618 h 833796"/>
              <a:gd name="connsiteX3" fmla="*/ 1668834 w 1726174"/>
              <a:gd name="connsiteY3" fmla="*/ 135843 h 833796"/>
              <a:gd name="connsiteX4" fmla="*/ 711953 w 1726174"/>
              <a:gd name="connsiteY4" fmla="*/ 302 h 833796"/>
              <a:gd name="connsiteX5" fmla="*/ 46296 w 1726174"/>
              <a:gd name="connsiteY5" fmla="*/ 158293 h 833796"/>
              <a:gd name="connsiteX6" fmla="*/ 100392 w 1726174"/>
              <a:gd name="connsiteY6" fmla="*/ 627288 h 833796"/>
              <a:gd name="connsiteX7" fmla="*/ 451431 w 1726174"/>
              <a:gd name="connsiteY7" fmla="*/ 707708 h 833796"/>
              <a:gd name="connsiteX8" fmla="*/ 629740 w 1726174"/>
              <a:gd name="connsiteY8" fmla="*/ 833796 h 833796"/>
              <a:gd name="connsiteX9" fmla="*/ 602001 w 1726174"/>
              <a:gd name="connsiteY9" fmla="*/ 787961 h 833796"/>
              <a:gd name="connsiteX10" fmla="*/ 596213 w 1726174"/>
              <a:gd name="connsiteY10" fmla="*/ 719029 h 833796"/>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8944 h 843711"/>
              <a:gd name="connsiteX1" fmla="*/ 1155631 w 1726056"/>
              <a:gd name="connsiteY1" fmla="*/ 732301 h 843711"/>
              <a:gd name="connsiteX2" fmla="*/ 1623568 w 1726056"/>
              <a:gd name="connsiteY2" fmla="*/ 629533 h 843711"/>
              <a:gd name="connsiteX3" fmla="*/ 1668716 w 1726056"/>
              <a:gd name="connsiteY3" fmla="*/ 145758 h 843711"/>
              <a:gd name="connsiteX4" fmla="*/ 710246 w 1726056"/>
              <a:gd name="connsiteY4" fmla="*/ 236 h 843711"/>
              <a:gd name="connsiteX5" fmla="*/ 46178 w 1726056"/>
              <a:gd name="connsiteY5" fmla="*/ 168208 h 843711"/>
              <a:gd name="connsiteX6" fmla="*/ 100274 w 1726056"/>
              <a:gd name="connsiteY6" fmla="*/ 637203 h 843711"/>
              <a:gd name="connsiteX7" fmla="*/ 451313 w 1726056"/>
              <a:gd name="connsiteY7" fmla="*/ 717623 h 843711"/>
              <a:gd name="connsiteX8" fmla="*/ 629622 w 1726056"/>
              <a:gd name="connsiteY8" fmla="*/ 843711 h 843711"/>
              <a:gd name="connsiteX9" fmla="*/ 601883 w 1726056"/>
              <a:gd name="connsiteY9" fmla="*/ 797876 h 843711"/>
              <a:gd name="connsiteX10" fmla="*/ 596095 w 1726056"/>
              <a:gd name="connsiteY10" fmla="*/ 728944 h 843711"/>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 name="connsiteX0" fmla="*/ 596095 w 1726056"/>
              <a:gd name="connsiteY0" fmla="*/ 729476 h 844243"/>
              <a:gd name="connsiteX1" fmla="*/ 1155631 w 1726056"/>
              <a:gd name="connsiteY1" fmla="*/ 732833 h 844243"/>
              <a:gd name="connsiteX2" fmla="*/ 1623568 w 1726056"/>
              <a:gd name="connsiteY2" fmla="*/ 630065 h 844243"/>
              <a:gd name="connsiteX3" fmla="*/ 1668716 w 1726056"/>
              <a:gd name="connsiteY3" fmla="*/ 146290 h 844243"/>
              <a:gd name="connsiteX4" fmla="*/ 710246 w 1726056"/>
              <a:gd name="connsiteY4" fmla="*/ 768 h 844243"/>
              <a:gd name="connsiteX5" fmla="*/ 46178 w 1726056"/>
              <a:gd name="connsiteY5" fmla="*/ 168740 h 844243"/>
              <a:gd name="connsiteX6" fmla="*/ 100274 w 1726056"/>
              <a:gd name="connsiteY6" fmla="*/ 637735 h 844243"/>
              <a:gd name="connsiteX7" fmla="*/ 451313 w 1726056"/>
              <a:gd name="connsiteY7" fmla="*/ 718155 h 844243"/>
              <a:gd name="connsiteX8" fmla="*/ 629622 w 1726056"/>
              <a:gd name="connsiteY8" fmla="*/ 844243 h 844243"/>
              <a:gd name="connsiteX9" fmla="*/ 601883 w 1726056"/>
              <a:gd name="connsiteY9" fmla="*/ 798408 h 844243"/>
              <a:gd name="connsiteX10" fmla="*/ 596095 w 1726056"/>
              <a:gd name="connsiteY10" fmla="*/ 729476 h 844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6056" h="844243">
                <a:moveTo>
                  <a:pt x="596095" y="729476"/>
                </a:moveTo>
                <a:cubicBezTo>
                  <a:pt x="661109" y="739868"/>
                  <a:pt x="981208" y="743412"/>
                  <a:pt x="1155631" y="732833"/>
                </a:cubicBezTo>
                <a:cubicBezTo>
                  <a:pt x="1330054" y="722254"/>
                  <a:pt x="1538054" y="727822"/>
                  <a:pt x="1623568" y="630065"/>
                </a:cubicBezTo>
                <a:cubicBezTo>
                  <a:pt x="1709082" y="532308"/>
                  <a:pt x="1780349" y="377557"/>
                  <a:pt x="1668716" y="146290"/>
                </a:cubicBezTo>
                <a:cubicBezTo>
                  <a:pt x="1577926" y="1391"/>
                  <a:pt x="980669" y="-2974"/>
                  <a:pt x="710246" y="768"/>
                </a:cubicBezTo>
                <a:cubicBezTo>
                  <a:pt x="439823" y="4510"/>
                  <a:pt x="147840" y="62579"/>
                  <a:pt x="46178" y="168740"/>
                </a:cubicBezTo>
                <a:cubicBezTo>
                  <a:pt x="-55484" y="274901"/>
                  <a:pt x="32752" y="546166"/>
                  <a:pt x="100274" y="637735"/>
                </a:cubicBezTo>
                <a:cubicBezTo>
                  <a:pt x="167796" y="729304"/>
                  <a:pt x="405212" y="718155"/>
                  <a:pt x="451313" y="718155"/>
                </a:cubicBezTo>
                <a:cubicBezTo>
                  <a:pt x="526895" y="793049"/>
                  <a:pt x="550644" y="827154"/>
                  <a:pt x="629622" y="844243"/>
                </a:cubicBezTo>
                <a:cubicBezTo>
                  <a:pt x="615010" y="820248"/>
                  <a:pt x="617853" y="832539"/>
                  <a:pt x="601883" y="798408"/>
                </a:cubicBezTo>
                <a:cubicBezTo>
                  <a:pt x="585219" y="769261"/>
                  <a:pt x="596095" y="729476"/>
                  <a:pt x="596095" y="729476"/>
                </a:cubicBezTo>
                <a:close/>
              </a:path>
            </a:pathLst>
          </a:custGeom>
          <a:noFill/>
          <a:ln w="19050" cap="flat">
            <a:solidFill>
              <a:schemeClr val="tx1"/>
            </a:solidFill>
            <a:prstDash val="solid"/>
            <a:miter/>
          </a:ln>
        </p:spPr>
        <p:txBody>
          <a:bodyPr rtlCol="0" anchor="ctr"/>
          <a:lstStyle/>
          <a:p>
            <a:endParaRPr lang="en-US">
              <a:solidFill>
                <a:prstClr val="black"/>
              </a:solidFill>
              <a:latin typeface="The Hand"/>
            </a:endParaRPr>
          </a:p>
        </p:txBody>
      </p:sp>
      <p:sp>
        <p:nvSpPr>
          <p:cNvPr id="2" name="Title 1">
            <a:extLst>
              <a:ext uri="{FF2B5EF4-FFF2-40B4-BE49-F238E27FC236}">
                <a16:creationId xmlns:a16="http://schemas.microsoft.com/office/drawing/2014/main" id="{320A9606-1929-49F7-8C8C-4D0E58AFA817}"/>
              </a:ext>
            </a:extLst>
          </p:cNvPr>
          <p:cNvSpPr>
            <a:spLocks noGrp="1"/>
          </p:cNvSpPr>
          <p:nvPr>
            <p:ph type="title"/>
          </p:nvPr>
        </p:nvSpPr>
        <p:spPr>
          <a:xfrm>
            <a:off x="4407449" y="812534"/>
            <a:ext cx="3710568" cy="1023080"/>
          </a:xfrm>
        </p:spPr>
        <p:txBody>
          <a:bodyPr>
            <a:normAutofit/>
          </a:bodyPr>
          <a:lstStyle/>
          <a:p>
            <a:pPr algn="ctr"/>
            <a:r>
              <a:rPr lang="vi-VN" sz="4800" dirty="0">
                <a:latin typeface="Times New Roman" panose="02020603050405020304" pitchFamily="18" charset="0"/>
                <a:cs typeface="Times New Roman" panose="02020603050405020304" pitchFamily="18" charset="0"/>
              </a:rPr>
              <a:t>Truyện cổ </a:t>
            </a:r>
            <a:endParaRPr lang="en-US" sz="4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570F05E-A9DA-4E20-A3D5-F3095B423F1C}"/>
              </a:ext>
            </a:extLst>
          </p:cNvPr>
          <p:cNvSpPr txBox="1"/>
          <p:nvPr/>
        </p:nvSpPr>
        <p:spPr>
          <a:xfrm>
            <a:off x="1082988" y="2057461"/>
            <a:ext cx="5233690" cy="2062103"/>
          </a:xfrm>
          <a:prstGeom prst="rect">
            <a:avLst/>
          </a:prstGeom>
          <a:noFill/>
        </p:spPr>
        <p:txBody>
          <a:bodyPr wrap="square" rtlCol="0">
            <a:spAutoFit/>
          </a:bodyPr>
          <a:lstStyle/>
          <a:p>
            <a:r>
              <a:rPr lang="en-US" sz="3200" dirty="0">
                <a:solidFill>
                  <a:srgbClr val="000000"/>
                </a:solidFill>
                <a:latin typeface="Times New Roman" panose="02020603050405020304" pitchFamily="18" charset="0"/>
                <a:cs typeface="Times New Roman" panose="02020603050405020304" pitchFamily="18" charset="0"/>
              </a:rPr>
              <a:t>L</a:t>
            </a:r>
            <a:r>
              <a:rPr lang="vi-VN" sz="3200" dirty="0">
                <a:solidFill>
                  <a:srgbClr val="000000"/>
                </a:solidFill>
                <a:latin typeface="Times New Roman" panose="02020603050405020304" pitchFamily="18" charset="0"/>
                <a:cs typeface="Times New Roman" panose="02020603050405020304" pitchFamily="18" charset="0"/>
              </a:rPr>
              <a:t>à những truyện do nhân dân ta sáng tạo ra qua hàng ngàn năm lịch sử, thể hiện tâm </a:t>
            </a:r>
            <a:r>
              <a:rPr lang="vi-VN" sz="3200" dirty="0" smtClean="0">
                <a:solidFill>
                  <a:srgbClr val="000000"/>
                </a:solidFill>
                <a:latin typeface="Times New Roman" panose="02020603050405020304" pitchFamily="18" charset="0"/>
                <a:cs typeface="Times New Roman" panose="02020603050405020304" pitchFamily="18" charset="0"/>
              </a:rPr>
              <a:t>hồn, </a:t>
            </a:r>
            <a:r>
              <a:rPr lang="vi-VN" sz="3200" dirty="0">
                <a:solidFill>
                  <a:srgbClr val="000000"/>
                </a:solidFill>
                <a:latin typeface="Times New Roman" panose="02020603050405020304" pitchFamily="18" charset="0"/>
                <a:cs typeface="Times New Roman" panose="02020603050405020304" pitchFamily="18" charset="0"/>
              </a:rPr>
              <a:t>bản sắc nền văn hóa Việt Nam.</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470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2681" y="359979"/>
            <a:ext cx="4639090" cy="646331"/>
          </a:xfrm>
          <a:prstGeom prst="rect">
            <a:avLst/>
          </a:prstGeom>
        </p:spPr>
        <p:txBody>
          <a:bodyPr wrap="none">
            <a:spAutoFit/>
          </a:bodyPr>
          <a:lstStyle/>
          <a:p>
            <a:r>
              <a:rPr lang="vi-VN" sz="3600" b="1" dirty="0">
                <a:solidFill>
                  <a:srgbClr val="FF0000"/>
                </a:solidFill>
                <a:latin typeface="Times New Roman" panose="02020603050405020304" pitchFamily="18" charset="0"/>
                <a:cs typeface="Times New Roman" panose="02020603050405020304" pitchFamily="18" charset="0"/>
              </a:rPr>
              <a:t>I. TÌM HIỂU CHUNG</a:t>
            </a:r>
            <a:endParaRPr lang="en-US" sz="3600" b="1" dirty="0"/>
          </a:p>
        </p:txBody>
      </p:sp>
      <p:sp>
        <p:nvSpPr>
          <p:cNvPr id="5" name="TextBox 4"/>
          <p:cNvSpPr txBox="1"/>
          <p:nvPr/>
        </p:nvSpPr>
        <p:spPr>
          <a:xfrm>
            <a:off x="432681" y="1118921"/>
            <a:ext cx="4816548" cy="1200329"/>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1. </a:t>
            </a:r>
            <a:r>
              <a:rPr lang="en-US" sz="3600" b="1" dirty="0" err="1" smtClean="0">
                <a:solidFill>
                  <a:srgbClr val="FF0000"/>
                </a:solidFill>
                <a:latin typeface="Times New Roman" panose="02020603050405020304" pitchFamily="18" charset="0"/>
                <a:cs typeface="Times New Roman" panose="02020603050405020304" pitchFamily="18" charset="0"/>
              </a:rPr>
              <a:t>Tác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giả</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tác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phẩm</a:t>
            </a:r>
            <a:endParaRPr lang="en-US" sz="3600" b="1" dirty="0" smtClean="0">
              <a:solidFill>
                <a:srgbClr val="FF0000"/>
              </a:solidFill>
              <a:latin typeface="Times New Roman" panose="02020603050405020304" pitchFamily="18" charset="0"/>
              <a:cs typeface="Times New Roman" panose="02020603050405020304" pitchFamily="18" charset="0"/>
            </a:endParaRPr>
          </a:p>
          <a:p>
            <a:r>
              <a:rPr lang="en-US" sz="3600" b="1" dirty="0">
                <a:solidFill>
                  <a:srgbClr val="FF0000"/>
                </a:solidFill>
                <a:latin typeface="Times New Roman" panose="02020603050405020304" pitchFamily="18" charset="0"/>
                <a:cs typeface="Times New Roman" panose="02020603050405020304" pitchFamily="18" charset="0"/>
              </a:rPr>
              <a:t>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Tác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giả</a:t>
            </a:r>
            <a:r>
              <a:rPr lang="en-US" sz="3600" b="1" dirty="0" smtClean="0">
                <a:solidFill>
                  <a:srgbClr val="FF0000"/>
                </a:solidFill>
                <a:latin typeface="Times New Roman" panose="02020603050405020304" pitchFamily="18" charset="0"/>
                <a:cs typeface="Times New Roman" panose="02020603050405020304" pitchFamily="18" charset="0"/>
              </a:rPr>
              <a:t>:</a:t>
            </a:r>
            <a:r>
              <a:rPr lang="en-US" sz="3600" b="1" dirty="0" smtClean="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395170" y="1719085"/>
            <a:ext cx="4651915" cy="646331"/>
          </a:xfrm>
          <a:prstGeom prst="rect">
            <a:avLst/>
          </a:prstGeom>
        </p:spPr>
        <p:txBody>
          <a:bodyPr wrap="none">
            <a:spAutoFit/>
          </a:bodyPr>
          <a:lstStyle/>
          <a:p>
            <a:r>
              <a:rPr lang="nl-NL" sz="3600" dirty="0">
                <a:solidFill>
                  <a:srgbClr val="FF0000"/>
                </a:solidFill>
                <a:latin typeface="Times New Roman" pitchFamily="18" charset="0"/>
                <a:cs typeface="Times New Roman" pitchFamily="18" charset="0"/>
              </a:rPr>
              <a:t>Lâm Thị Mỹ </a:t>
            </a:r>
            <a:r>
              <a:rPr lang="nl-NL" sz="3600" dirty="0" smtClean="0">
                <a:solidFill>
                  <a:srgbClr val="FF0000"/>
                </a:solidFill>
                <a:latin typeface="Times New Roman" pitchFamily="18" charset="0"/>
                <a:cs typeface="Times New Roman" pitchFamily="18" charset="0"/>
              </a:rPr>
              <a:t>Dạ ( 1949)</a:t>
            </a:r>
            <a:endParaRPr lang="nl-NL"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4380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40789" y="-5906"/>
            <a:ext cx="3429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noProof="0" dirty="0" smtClean="0">
                <a:solidFill>
                  <a:prstClr val="black"/>
                </a:solidFill>
                <a:latin typeface="Times New Roman" pitchFamily="18" charset="0"/>
                <a:cs typeface="Times New Roman" pitchFamily="18" charset="0"/>
              </a:rPr>
              <a:t>a. </a:t>
            </a:r>
            <a:r>
              <a:rPr kumimoji="0" lang="en-US" sz="32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Tác</a:t>
            </a:r>
            <a:r>
              <a:rPr kumimoji="0" lang="en-US" sz="32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32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giả</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p:nvPr/>
        </p:nvSpPr>
        <p:spPr>
          <a:xfrm>
            <a:off x="40789" y="578869"/>
            <a:ext cx="5787614" cy="403187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nl-NL" sz="3200" b="0"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Lâm Thị Mỹ Dạ</a:t>
            </a:r>
            <a:r>
              <a:rPr lang="nl-NL" sz="3200" noProof="0" dirty="0" smtClean="0">
                <a:solidFill>
                  <a:prstClr val="black"/>
                </a:solidFill>
                <a:latin typeface="Times New Roman" pitchFamily="18" charset="0"/>
                <a:cs typeface="Times New Roman" pitchFamily="18" charset="0"/>
              </a:rPr>
              <a:t> (</a:t>
            </a:r>
            <a:r>
              <a:rPr kumimoji="0" lang="nl-NL" sz="3200" b="0"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1949</a:t>
            </a:r>
            <a:r>
              <a:rPr lang="nl-NL" sz="3200" dirty="0">
                <a:solidFill>
                  <a:prstClr val="black"/>
                </a:solidFill>
                <a:latin typeface="Times New Roman" pitchFamily="18" charset="0"/>
                <a:cs typeface="Times New Roman" pitchFamily="18" charset="0"/>
              </a:rPr>
              <a:t>)</a:t>
            </a:r>
            <a:endParaRPr kumimoji="0" lang="en-US" sz="3200" b="0"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sz="3200" b="0"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Quê quán: Quảng Bình;</a:t>
            </a:r>
          </a:p>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nl-NL" sz="3200" b="0"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Là nhà thơ nữ nổi tiếng, là hội viên HNV Việt Nam. Có nhiều tác phẩm đạt giải cao. </a:t>
            </a:r>
            <a:endParaRPr kumimoji="0" lang="en-US" sz="3200" b="0"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Phong cách thơ nhẹ nhàng, đằm thắm, trong trẻo, thể hiện một tâm hồn tinh tế, giàu yêu thương.</a:t>
            </a:r>
            <a:r>
              <a:rPr kumimoji="0" lang="en-US" sz="3200" b="0"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rPr>
              <a:t> </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9" name="Picture 8" descr="tải xuống (1).jpg"/>
          <p:cNvPicPr>
            <a:picLocks noChangeAspect="1"/>
          </p:cNvPicPr>
          <p:nvPr/>
        </p:nvPicPr>
        <p:blipFill>
          <a:blip r:embed="rId2"/>
          <a:stretch>
            <a:fillRect/>
          </a:stretch>
        </p:blipFill>
        <p:spPr>
          <a:xfrm>
            <a:off x="5959736" y="1155102"/>
            <a:ext cx="3104628" cy="3371850"/>
          </a:xfrm>
          <a:prstGeom prst="rect">
            <a:avLst/>
          </a:prstGeom>
        </p:spPr>
      </p:pic>
    </p:spTree>
    <p:extLst>
      <p:ext uri="{BB962C8B-B14F-4D97-AF65-F5344CB8AC3E}">
        <p14:creationId xmlns:p14="http://schemas.microsoft.com/office/powerpoint/2010/main" val="180505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5336" y="30599"/>
            <a:ext cx="3429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2.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Tác</a:t>
            </a:r>
            <a:r>
              <a:rPr kumimoji="0" lang="en-US" sz="28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phẩm</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p:cNvSpPr txBox="1"/>
          <p:nvPr/>
        </p:nvSpPr>
        <p:spPr>
          <a:xfrm>
            <a:off x="89666" y="437455"/>
            <a:ext cx="822960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nl-NL" sz="2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Rút từ </a:t>
            </a:r>
            <a:r>
              <a:rPr kumimoji="0" lang="nl-NL" sz="26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Tuyển tập</a:t>
            </a:r>
            <a:r>
              <a:rPr kumimoji="0" lang="nl-NL" sz="2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NXB Hội nhà văn, Hà Nội, 2011, tr.203</a:t>
            </a:r>
            <a:r>
              <a:rPr kumimoji="0" lang="nl-NL"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8" name="Picture 7" descr="images637927_IMG_8328.jpg"/>
          <p:cNvPicPr>
            <a:picLocks noChangeAspect="1"/>
          </p:cNvPicPr>
          <p:nvPr/>
        </p:nvPicPr>
        <p:blipFill>
          <a:blip r:embed="rId2"/>
          <a:stretch>
            <a:fillRect/>
          </a:stretch>
        </p:blipFill>
        <p:spPr>
          <a:xfrm>
            <a:off x="0" y="2298162"/>
            <a:ext cx="4410077" cy="2845338"/>
          </a:xfrm>
          <a:prstGeom prst="rect">
            <a:avLst/>
          </a:prstGeom>
        </p:spPr>
      </p:pic>
      <p:sp>
        <p:nvSpPr>
          <p:cNvPr id="10" name="TextBox 9"/>
          <p:cNvSpPr txBox="1"/>
          <p:nvPr/>
        </p:nvSpPr>
        <p:spPr>
          <a:xfrm>
            <a:off x="105336" y="917898"/>
            <a:ext cx="402920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Thể</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loại</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thơ</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lục</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bát</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p>
        </p:txBody>
      </p:sp>
      <p:sp>
        <p:nvSpPr>
          <p:cNvPr id="11" name="TextBox 10"/>
          <p:cNvSpPr txBox="1"/>
          <p:nvPr/>
        </p:nvSpPr>
        <p:spPr>
          <a:xfrm>
            <a:off x="89666" y="1421626"/>
            <a:ext cx="7239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Phương</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thức</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biểu</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đạt</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tự</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sự</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kết</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hợp</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biểu</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cảm</a:t>
            </a:r>
            <a:r>
              <a:rPr kumimoji="0" lang="en-US" sz="28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p>
        </p:txBody>
      </p:sp>
      <p:pic>
        <p:nvPicPr>
          <p:cNvPr id="12" name="Picture 11" descr="images.jpg"/>
          <p:cNvPicPr>
            <a:picLocks noChangeAspect="1"/>
          </p:cNvPicPr>
          <p:nvPr/>
        </p:nvPicPr>
        <p:blipFill>
          <a:blip r:embed="rId3"/>
          <a:stretch>
            <a:fillRect/>
          </a:stretch>
        </p:blipFill>
        <p:spPr>
          <a:xfrm>
            <a:off x="4744122" y="2110734"/>
            <a:ext cx="4399878" cy="3032765"/>
          </a:xfrm>
          <a:prstGeom prst="rect">
            <a:avLst/>
          </a:prstGeom>
        </p:spPr>
      </p:pic>
    </p:spTree>
    <p:extLst>
      <p:ext uri="{BB962C8B-B14F-4D97-AF65-F5344CB8AC3E}">
        <p14:creationId xmlns:p14="http://schemas.microsoft.com/office/powerpoint/2010/main" val="396506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27738" y="-6908"/>
            <a:ext cx="4639090" cy="646331"/>
          </a:xfrm>
          <a:prstGeom prst="rect">
            <a:avLst/>
          </a:prstGeom>
        </p:spPr>
        <p:txBody>
          <a:bodyPr wrap="none">
            <a:spAutoFit/>
          </a:bodyPr>
          <a:lstStyle/>
          <a:p>
            <a:r>
              <a:rPr lang="vi-VN" sz="3600" b="1" dirty="0">
                <a:solidFill>
                  <a:srgbClr val="FF0000"/>
                </a:solidFill>
                <a:latin typeface="Times New Roman" panose="02020603050405020304" pitchFamily="18" charset="0"/>
                <a:cs typeface="Times New Roman" panose="02020603050405020304" pitchFamily="18" charset="0"/>
              </a:rPr>
              <a:t>I. </a:t>
            </a:r>
            <a:r>
              <a:rPr lang="vi-VN" sz="3600" b="1" u="sng" dirty="0">
                <a:solidFill>
                  <a:srgbClr val="FF0000"/>
                </a:solidFill>
                <a:latin typeface="Times New Roman" panose="02020603050405020304" pitchFamily="18" charset="0"/>
                <a:cs typeface="Times New Roman" panose="02020603050405020304" pitchFamily="18" charset="0"/>
              </a:rPr>
              <a:t>TÌM HIỂU CHUNG</a:t>
            </a:r>
            <a:endParaRPr lang="en-US" sz="3600" b="1" u="sng" dirty="0"/>
          </a:p>
        </p:txBody>
      </p:sp>
      <p:sp>
        <p:nvSpPr>
          <p:cNvPr id="5" name="TextBox 4"/>
          <p:cNvSpPr txBox="1"/>
          <p:nvPr/>
        </p:nvSpPr>
        <p:spPr>
          <a:xfrm>
            <a:off x="127738" y="518756"/>
            <a:ext cx="4816548" cy="1200329"/>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1. </a:t>
            </a:r>
            <a:r>
              <a:rPr lang="en-US" sz="3600" b="1" dirty="0" err="1" smtClean="0">
                <a:solidFill>
                  <a:srgbClr val="FF0000"/>
                </a:solidFill>
                <a:latin typeface="Times New Roman" panose="02020603050405020304" pitchFamily="18" charset="0"/>
                <a:cs typeface="Times New Roman" panose="02020603050405020304" pitchFamily="18" charset="0"/>
              </a:rPr>
              <a:t>Tác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giả</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tác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phẩm</a:t>
            </a:r>
            <a:endParaRPr lang="en-US" sz="3600" b="1" dirty="0" smtClean="0">
              <a:solidFill>
                <a:srgbClr val="FF0000"/>
              </a:solidFill>
              <a:latin typeface="Times New Roman" panose="02020603050405020304" pitchFamily="18" charset="0"/>
              <a:cs typeface="Times New Roman" panose="02020603050405020304" pitchFamily="18" charset="0"/>
            </a:endParaRPr>
          </a:p>
          <a:p>
            <a:r>
              <a:rPr lang="en-US" sz="3600" b="1" dirty="0">
                <a:solidFill>
                  <a:srgbClr val="FF0000"/>
                </a:solidFill>
                <a:latin typeface="Times New Roman" panose="02020603050405020304" pitchFamily="18" charset="0"/>
                <a:cs typeface="Times New Roman" panose="02020603050405020304" pitchFamily="18" charset="0"/>
              </a:rPr>
              <a:t>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Tác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giả</a:t>
            </a:r>
            <a:r>
              <a:rPr lang="en-US" sz="3600" b="1" dirty="0" smtClean="0">
                <a:solidFill>
                  <a:srgbClr val="FF0000"/>
                </a:solidFill>
                <a:latin typeface="Times New Roman" panose="02020603050405020304" pitchFamily="18" charset="0"/>
                <a:cs typeface="Times New Roman" panose="02020603050405020304" pitchFamily="18" charset="0"/>
              </a:rPr>
              <a:t>:</a:t>
            </a:r>
            <a:r>
              <a:rPr lang="en-US" sz="3600" b="1" dirty="0" smtClean="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135928" y="1083813"/>
            <a:ext cx="4651915" cy="646331"/>
          </a:xfrm>
          <a:prstGeom prst="rect">
            <a:avLst/>
          </a:prstGeom>
        </p:spPr>
        <p:txBody>
          <a:bodyPr wrap="none">
            <a:spAutoFit/>
          </a:bodyPr>
          <a:lstStyle/>
          <a:p>
            <a:r>
              <a:rPr lang="nl-NL" sz="3600" dirty="0">
                <a:solidFill>
                  <a:srgbClr val="FF0000"/>
                </a:solidFill>
                <a:latin typeface="Times New Roman" pitchFamily="18" charset="0"/>
                <a:cs typeface="Times New Roman" pitchFamily="18" charset="0"/>
              </a:rPr>
              <a:t>Lâm Thị Mỹ </a:t>
            </a:r>
            <a:r>
              <a:rPr lang="nl-NL" sz="3600" dirty="0" smtClean="0">
                <a:solidFill>
                  <a:srgbClr val="FF0000"/>
                </a:solidFill>
                <a:latin typeface="Times New Roman" pitchFamily="18" charset="0"/>
                <a:cs typeface="Times New Roman" pitchFamily="18" charset="0"/>
              </a:rPr>
              <a:t>Dạ ( 1949)</a:t>
            </a:r>
            <a:endParaRPr lang="nl-NL" sz="3600" dirty="0">
              <a:solidFill>
                <a:srgbClr val="FF0000"/>
              </a:solidFill>
              <a:latin typeface="Times New Roman" pitchFamily="18" charset="0"/>
              <a:cs typeface="Times New Roman" pitchFamily="18" charset="0"/>
            </a:endParaRPr>
          </a:p>
        </p:txBody>
      </p:sp>
      <p:sp>
        <p:nvSpPr>
          <p:cNvPr id="7" name="TextBox 6"/>
          <p:cNvSpPr txBox="1"/>
          <p:nvPr/>
        </p:nvSpPr>
        <p:spPr>
          <a:xfrm>
            <a:off x="121325" y="2354357"/>
            <a:ext cx="52456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Thể</a:t>
            </a:r>
            <a:r>
              <a:rPr kumimoji="0" lang="en-US" sz="36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loại</a:t>
            </a:r>
            <a:r>
              <a:rPr kumimoji="0" lang="en-US" sz="36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thơ</a:t>
            </a:r>
            <a:r>
              <a:rPr kumimoji="0" lang="en-US" sz="36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lục</a:t>
            </a:r>
            <a:r>
              <a:rPr kumimoji="0" lang="en-US" sz="36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bát</a:t>
            </a:r>
            <a:r>
              <a:rPr kumimoji="0" lang="en-US" sz="3600" b="0"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p>
        </p:txBody>
      </p:sp>
      <p:sp>
        <p:nvSpPr>
          <p:cNvPr id="8" name="TextBox 7"/>
          <p:cNvSpPr txBox="1"/>
          <p:nvPr/>
        </p:nvSpPr>
        <p:spPr>
          <a:xfrm>
            <a:off x="121325" y="1719085"/>
            <a:ext cx="40292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smtClean="0">
                <a:solidFill>
                  <a:srgbClr val="FF0000"/>
                </a:solidFill>
                <a:latin typeface="Times New Roman" pitchFamily="18" charset="0"/>
                <a:cs typeface="Times New Roman" pitchFamily="18" charset="0"/>
              </a:rPr>
              <a:t>b. </a:t>
            </a:r>
            <a:r>
              <a:rPr kumimoji="0" lang="en-US" sz="36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Tác</a:t>
            </a:r>
            <a:r>
              <a:rPr kumimoji="0" lang="en-US" sz="3600" b="1" i="0" u="none" strike="noStrike" kern="120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itchFamily="18" charset="0"/>
                <a:cs typeface="Times New Roman" pitchFamily="18" charset="0"/>
              </a:rPr>
              <a:t>phẩm</a:t>
            </a:r>
            <a:r>
              <a:rPr kumimoji="0" lang="en-US" sz="3600" b="1" i="0" u="none" strike="noStrike" kern="1200" cap="none" spc="0" normalizeH="0" noProof="0" dirty="0" smtClean="0">
                <a:ln>
                  <a:noFill/>
                </a:ln>
                <a:solidFill>
                  <a:srgbClr val="FF0000"/>
                </a:solidFill>
                <a:effectLst/>
                <a:uLnTx/>
                <a:uFillTx/>
                <a:latin typeface="Times New Roman" pitchFamily="18" charset="0"/>
                <a:cs typeface="Times New Roman" pitchFamily="18" charset="0"/>
              </a:rPr>
              <a:t>: </a:t>
            </a:r>
            <a:endParaRPr kumimoji="0" lang="en-US" sz="3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sp>
        <p:nvSpPr>
          <p:cNvPr id="9" name="TextBox 8"/>
          <p:cNvSpPr txBox="1"/>
          <p:nvPr/>
        </p:nvSpPr>
        <p:spPr>
          <a:xfrm>
            <a:off x="0" y="3242579"/>
            <a:ext cx="8998978" cy="646331"/>
          </a:xfrm>
          <a:prstGeom prst="rect">
            <a:avLst/>
          </a:prstGeom>
          <a:noFill/>
        </p:spPr>
        <p:txBody>
          <a:bodyPr wrap="square" rtlCol="0">
            <a:spAutoFit/>
          </a:bodyPr>
          <a:lstStyle/>
          <a:p>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Phương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thức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biểu</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đạt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tự</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sự</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kết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hợp</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biểu</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cảm</a:t>
            </a:r>
            <a:endParaRPr lang="en-US" sz="360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1560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27738" y="-6908"/>
            <a:ext cx="4639090" cy="646331"/>
          </a:xfrm>
          <a:prstGeom prst="rect">
            <a:avLst/>
          </a:prstGeom>
        </p:spPr>
        <p:txBody>
          <a:bodyPr wrap="none">
            <a:spAutoFit/>
          </a:bodyPr>
          <a:lstStyle/>
          <a:p>
            <a:r>
              <a:rPr lang="vi-VN" sz="3600" b="1" dirty="0">
                <a:solidFill>
                  <a:srgbClr val="FF0000"/>
                </a:solidFill>
                <a:latin typeface="Times New Roman" panose="02020603050405020304" pitchFamily="18" charset="0"/>
                <a:cs typeface="Times New Roman" panose="02020603050405020304" pitchFamily="18" charset="0"/>
              </a:rPr>
              <a:t>I. </a:t>
            </a:r>
            <a:r>
              <a:rPr lang="vi-VN" sz="3600" b="1" u="sng" dirty="0">
                <a:solidFill>
                  <a:srgbClr val="FF0000"/>
                </a:solidFill>
                <a:latin typeface="Times New Roman" panose="02020603050405020304" pitchFamily="18" charset="0"/>
                <a:cs typeface="Times New Roman" panose="02020603050405020304" pitchFamily="18" charset="0"/>
              </a:rPr>
              <a:t>TÌM HIỂU CHUNG</a:t>
            </a:r>
            <a:endParaRPr lang="en-US" sz="3600" b="1" u="sng" dirty="0"/>
          </a:p>
        </p:txBody>
      </p:sp>
      <p:sp>
        <p:nvSpPr>
          <p:cNvPr id="5" name="TextBox 4"/>
          <p:cNvSpPr txBox="1"/>
          <p:nvPr/>
        </p:nvSpPr>
        <p:spPr>
          <a:xfrm>
            <a:off x="127738" y="780441"/>
            <a:ext cx="5702907" cy="646331"/>
          </a:xfrm>
          <a:prstGeom prst="rect">
            <a:avLst/>
          </a:prstGeom>
          <a:noFill/>
        </p:spPr>
        <p:txBody>
          <a:bodyPr wrap="square" rtlCol="0">
            <a:sp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II. </a:t>
            </a:r>
            <a:r>
              <a:rPr lang="en-US" sz="3600" b="1" u="sng" dirty="0" smtClean="0">
                <a:solidFill>
                  <a:srgbClr val="FF0000"/>
                </a:solidFill>
                <a:latin typeface="Times New Roman" panose="02020603050405020304" pitchFamily="18" charset="0"/>
                <a:cs typeface="Times New Roman" panose="02020603050405020304" pitchFamily="18" charset="0"/>
              </a:rPr>
              <a:t>ĐỌC HIỂU VĂN BẢN</a:t>
            </a:r>
            <a:r>
              <a:rPr lang="en-US" sz="3600" b="1" dirty="0" smtClean="0">
                <a:solidFill>
                  <a:srgbClr val="FF0000"/>
                </a:solidFill>
                <a:latin typeface="Times New Roman" panose="02020603050405020304" pitchFamily="18" charset="0"/>
                <a:cs typeface="Times New Roman" panose="02020603050405020304" pitchFamily="18" charset="0"/>
              </a:rPr>
              <a:t>:</a:t>
            </a:r>
          </a:p>
        </p:txBody>
      </p:sp>
      <p:sp>
        <p:nvSpPr>
          <p:cNvPr id="12" name="矩形 13">
            <a:extLst>
              <a:ext uri="{FF2B5EF4-FFF2-40B4-BE49-F238E27FC236}">
                <a16:creationId xmlns:a16="http://schemas.microsoft.com/office/drawing/2014/main" id="{CB8F00C8-43F7-45BB-9BDF-68E08647549E}"/>
              </a:ext>
            </a:extLst>
          </p:cNvPr>
          <p:cNvSpPr/>
          <p:nvPr/>
        </p:nvSpPr>
        <p:spPr>
          <a:xfrm>
            <a:off x="0" y="1567790"/>
            <a:ext cx="9144000" cy="1323439"/>
          </a:xfrm>
          <a:prstGeom prst="rect">
            <a:avLst/>
          </a:prstGeom>
        </p:spPr>
        <p:txBody>
          <a:bodyPr wrap="square">
            <a:spAutoFit/>
          </a:bodyPr>
          <a:lstStyle/>
          <a:p>
            <a:r>
              <a:rPr lang="en-US" altLang="zh-CN" sz="4000" b="1" dirty="0" smtClean="0">
                <a:solidFill>
                  <a:srgbClr val="FF0000"/>
                </a:solidFill>
                <a:latin typeface="Times New Roman" panose="02020603050405020304" pitchFamily="18" charset="0"/>
                <a:cs typeface="Times New Roman" panose="02020603050405020304" pitchFamily="18" charset="0"/>
                <a:sym typeface="+mn-lt"/>
              </a:rPr>
              <a:t>1. </a:t>
            </a:r>
            <a:r>
              <a:rPr lang="en-US" altLang="zh-CN" sz="4000" b="1" dirty="0" err="1" smtClean="0">
                <a:solidFill>
                  <a:srgbClr val="FF0000"/>
                </a:solidFill>
                <a:latin typeface="Times New Roman" panose="02020603050405020304" pitchFamily="18" charset="0"/>
                <a:cs typeface="Times New Roman" panose="02020603050405020304" pitchFamily="18" charset="0"/>
                <a:sym typeface="+mn-lt"/>
              </a:rPr>
              <a:t>Giá</a:t>
            </a:r>
            <a:r>
              <a:rPr lang="en-US" altLang="zh-CN" sz="4000" b="1"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trị</a:t>
            </a:r>
            <a:r>
              <a:rPr lang="en-US" altLang="zh-CN" sz="4000" b="1" dirty="0">
                <a:solidFill>
                  <a:srgbClr val="FF0000"/>
                </a:solidFill>
                <a:latin typeface="Times New Roman" panose="02020603050405020304" pitchFamily="18" charset="0"/>
                <a:cs typeface="Times New Roman" panose="02020603050405020304" pitchFamily="18" charset="0"/>
                <a:sym typeface="+mn-lt"/>
              </a:rPr>
              <a:t>, ý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nghĩa</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của</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truyện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cổ</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dân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gian</a:t>
            </a:r>
            <a:r>
              <a:rPr lang="en-US" altLang="zh-CN" sz="4000" b="1" dirty="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a:solidFill>
                  <a:srgbClr val="FF0000"/>
                </a:solidFill>
                <a:latin typeface="Times New Roman" panose="02020603050405020304" pitchFamily="18" charset="0"/>
                <a:cs typeface="Times New Roman" panose="02020603050405020304" pitchFamily="18" charset="0"/>
                <a:sym typeface="+mn-lt"/>
              </a:rPr>
              <a:t>Việt</a:t>
            </a:r>
            <a:r>
              <a:rPr lang="en-US" altLang="zh-CN" sz="4000" b="1" dirty="0">
                <a:solidFill>
                  <a:srgbClr val="FF0000"/>
                </a:solidFill>
                <a:latin typeface="Times New Roman" panose="02020603050405020304" pitchFamily="18" charset="0"/>
                <a:cs typeface="Times New Roman" panose="02020603050405020304" pitchFamily="18" charset="0"/>
                <a:sym typeface="+mn-lt"/>
              </a:rPr>
              <a:t> Nam</a:t>
            </a:r>
            <a:endParaRPr lang="zh-CN" altLang="en-US" sz="4000" b="1"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69451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1E11BFE-86AE-4544-84D0-D529AFAF6B83}"/>
              </a:ext>
            </a:extLst>
          </p:cNvPr>
          <p:cNvGrpSpPr/>
          <p:nvPr/>
        </p:nvGrpSpPr>
        <p:grpSpPr>
          <a:xfrm>
            <a:off x="350874" y="0"/>
            <a:ext cx="6211529" cy="5143500"/>
            <a:chOff x="2581597" y="1043020"/>
            <a:chExt cx="3980805" cy="3616590"/>
          </a:xfrm>
        </p:grpSpPr>
        <p:pic>
          <p:nvPicPr>
            <p:cNvPr id="3" name="Picture 2">
              <a:extLst>
                <a:ext uri="{FF2B5EF4-FFF2-40B4-BE49-F238E27FC236}">
                  <a16:creationId xmlns:a16="http://schemas.microsoft.com/office/drawing/2014/main" id="{29366B31-DB3B-4B4A-B01B-B965F4BF8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597" y="1043020"/>
              <a:ext cx="3980805" cy="3616590"/>
            </a:xfrm>
            <a:prstGeom prst="rect">
              <a:avLst/>
            </a:prstGeom>
          </p:spPr>
        </p:pic>
        <p:sp>
          <p:nvSpPr>
            <p:cNvPr id="19" name="文本框 9">
              <a:extLst>
                <a:ext uri="{FF2B5EF4-FFF2-40B4-BE49-F238E27FC236}">
                  <a16:creationId xmlns:a16="http://schemas.microsoft.com/office/drawing/2014/main" id="{1DB1E51C-A908-4A16-B174-76050CD46B75}"/>
                </a:ext>
              </a:extLst>
            </p:cNvPr>
            <p:cNvSpPr txBox="1"/>
            <p:nvPr/>
          </p:nvSpPr>
          <p:spPr>
            <a:xfrm>
              <a:off x="2913528" y="2213050"/>
              <a:ext cx="3093571" cy="1384995"/>
            </a:xfrm>
            <a:prstGeom prst="rect">
              <a:avLst/>
            </a:prstGeom>
            <a:noFill/>
          </p:spPr>
          <p:txBody>
            <a:bodyPr wrap="square" rtlCol="0">
              <a:spAutoFit/>
            </a:bodyPr>
            <a:lstStyle/>
            <a:p>
              <a:pPr algn="ct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Tìm</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những</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câu</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thơ</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cho</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biết</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lí</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do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tác</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giả</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yêu</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chuyện</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cổ</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nước</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 </a:t>
              </a:r>
              <a:r>
                <a:rPr lang="en-US" altLang="zh-CN" sz="4000" dirty="0" err="1">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nhà</a:t>
              </a:r>
              <a:r>
                <a:rPr lang="en-US" altLang="zh-CN"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rPr>
                <a:t>.</a:t>
              </a:r>
              <a:endParaRPr lang="zh-CN" altLang="en-US" sz="4000" dirty="0">
                <a:solidFill>
                  <a:srgbClr val="FF0000"/>
                </a:solidFill>
                <a:latin typeface="Kaufmann" panose="020B0500000000000000" pitchFamily="34" charset="0"/>
                <a:ea typeface="Kaufmann" panose="020B0500000000000000" pitchFamily="34" charset="0"/>
                <a:cs typeface="Kaufmann" panose="020B0500000000000000" pitchFamily="34" charset="0"/>
                <a:sym typeface="+mn-lt"/>
              </a:endParaRPr>
            </a:p>
          </p:txBody>
        </p:sp>
      </p:grpSp>
    </p:spTree>
    <p:extLst>
      <p:ext uri="{BB962C8B-B14F-4D97-AF65-F5344CB8AC3E}">
        <p14:creationId xmlns:p14="http://schemas.microsoft.com/office/powerpoint/2010/main" val="2639060297"/>
      </p:ext>
    </p:extLst>
  </p:cSld>
  <p:clrMapOvr>
    <a:masterClrMapping/>
  </p:clrMapOvr>
  <p:transition spd="slow" advClick="0"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55B467F-25A4-4177-B5D6-2F68DFFC1A43"/>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幼儿教育-18"/>
  <p:tag name="ISPRING_SCORM_ENDPOINT" val="&lt;endpoint&gt;&lt;enable&gt;0&lt;/enable&gt;&lt;lrs&gt;http://&lt;/lrs&gt;&lt;auth&gt;0&lt;/auth&gt;&lt;login&gt;&lt;/login&gt;&lt;password&gt;&lt;/password&gt;&lt;key&gt;&lt;/key&gt;&lt;name&gt;&lt;/name&gt;&lt;email&gt;&lt;/email&gt;&lt;/endpoint&gt;&#10;"/>
</p:tagLst>
</file>

<file path=ppt/theme/_rels/theme6.xml.rels><?xml version="1.0" encoding="UTF-8" standalone="yes"?>
<Relationships xmlns="http://schemas.openxmlformats.org/package/2006/relationships"><Relationship Id="rId1" Type="http://schemas.openxmlformats.org/officeDocument/2006/relationships/image" Target="../media/image9.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_rels/theme8.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www.jp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xe31t3c">
      <a:majorFont>
        <a:latin typeface="微软雅黑"/>
        <a:ea typeface="方正卡通简体"/>
        <a:cs typeface=""/>
      </a:majorFont>
      <a:minorFont>
        <a:latin typeface="微软雅黑"/>
        <a:ea typeface="方正卡通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4.xml><?xml version="1.0" encoding="utf-8"?>
<a:theme xmlns:a="http://schemas.openxmlformats.org/drawingml/2006/main" name="1_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5.xml><?xml version="1.0" encoding="utf-8"?>
<a:theme xmlns:a="http://schemas.openxmlformats.org/drawingml/2006/main" name="2_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6.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2754</TotalTime>
  <Words>968</Words>
  <Application>Microsoft Office PowerPoint</Application>
  <PresentationFormat>On-screen Show (16:9)</PresentationFormat>
  <Paragraphs>115</Paragraphs>
  <Slides>21</Slides>
  <Notes>11</Notes>
  <HiddenSlides>0</HiddenSlides>
  <MMClips>0</MMClips>
  <ScaleCrop>false</ScaleCrop>
  <HeadingPairs>
    <vt:vector size="6" baseType="variant">
      <vt:variant>
        <vt:lpstr>Fonts Used</vt:lpstr>
      </vt:variant>
      <vt:variant>
        <vt:i4>19</vt:i4>
      </vt:variant>
      <vt:variant>
        <vt:lpstr>Theme</vt:lpstr>
      </vt:variant>
      <vt:variant>
        <vt:i4>8</vt:i4>
      </vt:variant>
      <vt:variant>
        <vt:lpstr>Slide Titles</vt:lpstr>
      </vt:variant>
      <vt:variant>
        <vt:i4>21</vt:i4>
      </vt:variant>
    </vt:vector>
  </HeadingPairs>
  <TitlesOfParts>
    <vt:vector size="48" baseType="lpstr">
      <vt:lpstr>Calibri</vt:lpstr>
      <vt:lpstr>UTM Deutsch Gothic</vt:lpstr>
      <vt:lpstr>The Hand</vt:lpstr>
      <vt:lpstr>Times New Roman</vt:lpstr>
      <vt:lpstr>Isadora</vt:lpstr>
      <vt:lpstr>Cambria</vt:lpstr>
      <vt:lpstr>Wingdings 2</vt:lpstr>
      <vt:lpstr>宋体</vt:lpstr>
      <vt:lpstr>Arial</vt:lpstr>
      <vt:lpstr>SVN-Dessert Menu Script</vt:lpstr>
      <vt:lpstr>SVN-Bear</vt:lpstr>
      <vt:lpstr>Lucida Sans Unicode</vt:lpstr>
      <vt:lpstr>Kaufmann</vt:lpstr>
      <vt:lpstr>方正卡通简体</vt:lpstr>
      <vt:lpstr>The Serif Hand</vt:lpstr>
      <vt:lpstr>Wingdings</vt:lpstr>
      <vt:lpstr>Wingdings 3</vt:lpstr>
      <vt:lpstr>Verdana</vt:lpstr>
      <vt:lpstr>微软雅黑</vt:lpstr>
      <vt:lpstr>www.jpppt.com</vt:lpstr>
      <vt:lpstr>www.freeppt7.com</vt:lpstr>
      <vt:lpstr>ChitchatVTI</vt:lpstr>
      <vt:lpstr>1_ChitchatVTI</vt:lpstr>
      <vt:lpstr>2_ChitchatVTI</vt:lpstr>
      <vt:lpstr>1_Concourse</vt:lpstr>
      <vt:lpstr>2_Concourse</vt:lpstr>
      <vt:lpstr>3_Concourse</vt:lpstr>
      <vt:lpstr>PowerPoint Presentation</vt:lpstr>
      <vt:lpstr>Nhan đề Chuyện cổ nước mình  được hiểu như thế nào? </vt:lpstr>
      <vt:lpstr>Truyện cổ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Ms Ngọc Phan</Manager>
  <Company>vietlanglit</Company>
  <LinksUpToDate>false</LinksUpToDate>
  <SharedDoc>false</SharedDoc>
  <HyperlinkBase>vietlanglit.com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Chuyện cổ nước mình</dc:title>
  <dc:subject>B79_G6</dc:subject>
  <dc:creator>Ms Ngọc Phan</dc:creator>
  <cp:keywords>vietlanglit</cp:keywords>
  <dc:description>vietlanglit.com</dc:description>
  <cp:lastModifiedBy>Admin</cp:lastModifiedBy>
  <cp:revision>180</cp:revision>
  <dcterms:created xsi:type="dcterms:W3CDTF">2015-12-05T09:26:00Z</dcterms:created>
  <dcterms:modified xsi:type="dcterms:W3CDTF">2022-10-10T02:35:57Z</dcterms:modified>
  <cp:category>Ngữ văn 6 CTST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