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6" r:id="rId3"/>
    <p:sldId id="279" r:id="rId4"/>
    <p:sldId id="258" r:id="rId5"/>
    <p:sldId id="259" r:id="rId6"/>
    <p:sldId id="266" r:id="rId7"/>
    <p:sldId id="265" r:id="rId8"/>
    <p:sldId id="260" r:id="rId9"/>
    <p:sldId id="262" r:id="rId10"/>
    <p:sldId id="261" r:id="rId11"/>
    <p:sldId id="263" r:id="rId12"/>
    <p:sldId id="267" r:id="rId13"/>
    <p:sldId id="264" r:id="rId14"/>
    <p:sldId id="296" r:id="rId15"/>
    <p:sldId id="297" r:id="rId16"/>
    <p:sldId id="311"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284" r:id="rId30"/>
    <p:sldId id="285" r:id="rId31"/>
    <p:sldId id="286" r:id="rId32"/>
    <p:sldId id="310" r:id="rId33"/>
    <p:sldId id="312" r:id="rId34"/>
    <p:sldId id="293" r:id="rId35"/>
    <p:sldId id="294" r:id="rId36"/>
    <p:sldId id="295" r:id="rId37"/>
    <p:sldId id="313" r:id="rId38"/>
    <p:sldId id="290" r:id="rId39"/>
    <p:sldId id="291"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2">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8E77-4B76-AA88-650FB7E48D5C}"/>
              </c:ext>
            </c:extLst>
          </c:dPt>
          <c:dPt>
            <c:idx val="1"/>
            <c:bubble3D val="0"/>
            <c:spPr>
              <a:solidFill>
                <a:schemeClr val="accent2">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8E77-4B76-AA88-650FB7E48D5C}"/>
              </c:ext>
            </c:extLst>
          </c:dPt>
          <c:cat>
            <c:strRef>
              <c:f>Sheet1!$A$2:$A$3</c:f>
              <c:strCache>
                <c:ptCount val="2"/>
                <c:pt idx="0">
                  <c:v>第一季度</c:v>
                </c:pt>
                <c:pt idx="1">
                  <c:v>第二季度</c:v>
                </c:pt>
              </c:strCache>
            </c:strRef>
          </c:cat>
          <c:val>
            <c:numRef>
              <c:f>Sheet1!$B$2:$B$3</c:f>
              <c:numCache>
                <c:formatCode>General</c:formatCode>
                <c:ptCount val="2"/>
                <c:pt idx="0">
                  <c:v>60</c:v>
                </c:pt>
                <c:pt idx="1">
                  <c:v>40</c:v>
                </c:pt>
              </c:numCache>
            </c:numRef>
          </c:val>
          <c:extLst xmlns:c16r2="http://schemas.microsoft.com/office/drawing/2015/06/chart">
            <c:ext xmlns:c16="http://schemas.microsoft.com/office/drawing/2014/chart" uri="{C3380CC4-5D6E-409C-BE32-E72D297353CC}">
              <c16:uniqueId val="{00000004-8E77-4B76-AA88-650FB7E48D5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C5778-9AF1-4499-9BE7-718D9700A049}" type="datetimeFigureOut">
              <a:rPr lang="vi-VN" smtClean="0"/>
              <a:t>07/10/2024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3C35-0EB6-42B5-9E99-2CCF92C096A3}" type="slidenum">
              <a:rPr lang="vi-VN" smtClean="0"/>
              <a:t>‹#›</a:t>
            </a:fld>
            <a:endParaRPr lang="vi-VN"/>
          </a:p>
        </p:txBody>
      </p:sp>
    </p:spTree>
    <p:extLst>
      <p:ext uri="{BB962C8B-B14F-4D97-AF65-F5344CB8AC3E}">
        <p14:creationId xmlns:p14="http://schemas.microsoft.com/office/powerpoint/2010/main" val="366305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5B83C35-0EB6-42B5-9E99-2CCF92C096A3}" type="slidenum">
              <a:rPr lang="vi-VN" smtClean="0"/>
              <a:t>4</a:t>
            </a:fld>
            <a:endParaRPr lang="vi-VN"/>
          </a:p>
        </p:txBody>
      </p:sp>
    </p:spTree>
    <p:extLst>
      <p:ext uri="{BB962C8B-B14F-4D97-AF65-F5344CB8AC3E}">
        <p14:creationId xmlns:p14="http://schemas.microsoft.com/office/powerpoint/2010/main" val="71764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27743F-6B61-4438-B950-9A5CE50714DD}" type="datetimeFigureOut">
              <a:rPr lang="en-US" smtClean="0"/>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62196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7743F-6B61-4438-B950-9A5CE50714DD}" type="datetimeFigureOut">
              <a:rPr lang="en-US" smtClean="0"/>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968614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7743F-6B61-4438-B950-9A5CE50714DD}" type="datetimeFigureOut">
              <a:rPr lang="en-US" smtClean="0"/>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8923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74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481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66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496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1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31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9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38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7743F-6B61-4438-B950-9A5CE50714DD}" type="datetimeFigureOut">
              <a:rPr lang="en-US" smtClean="0"/>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30574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25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762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81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27743F-6B61-4438-B950-9A5CE50714DD}" type="datetimeFigureOut">
              <a:rPr lang="en-US" smtClean="0"/>
              <a:t>07/10/2024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13118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27743F-6B61-4438-B950-9A5CE50714DD}" type="datetimeFigureOut">
              <a:rPr lang="en-US" smtClean="0"/>
              <a:t>07/10/2024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226541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27743F-6B61-4438-B950-9A5CE50714DD}" type="datetimeFigureOut">
              <a:rPr lang="en-US" smtClean="0"/>
              <a:t>07/10/2024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87434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27743F-6B61-4438-B950-9A5CE50714DD}" type="datetimeFigureOut">
              <a:rPr lang="en-US" smtClean="0"/>
              <a:t>07/10/2024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25147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7743F-6B61-4438-B950-9A5CE50714DD}" type="datetimeFigureOut">
              <a:rPr lang="en-US" smtClean="0"/>
              <a:t>07/10/2024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30670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27743F-6B61-4438-B950-9A5CE50714DD}" type="datetimeFigureOut">
              <a:rPr lang="en-US" smtClean="0"/>
              <a:t>07/10/2024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82172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27743F-6B61-4438-B950-9A5CE50714DD}" type="datetimeFigureOut">
              <a:rPr lang="en-US" smtClean="0"/>
              <a:t>07/10/2024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975532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7743F-6B61-4438-B950-9A5CE50714DD}" type="datetimeFigureOut">
              <a:rPr lang="en-US" smtClean="0"/>
              <a:t>07/10/2024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FE166-4499-4927-B75D-9B0B05FEA910}" type="slidenum">
              <a:rPr lang="en-US" smtClean="0"/>
              <a:t>‹#›</a:t>
            </a:fld>
            <a:endParaRPr lang="en-US"/>
          </a:p>
        </p:txBody>
      </p:sp>
    </p:spTree>
    <p:extLst>
      <p:ext uri="{BB962C8B-B14F-4D97-AF65-F5344CB8AC3E}">
        <p14:creationId xmlns:p14="http://schemas.microsoft.com/office/powerpoint/2010/main" val="2060515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163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slideLayout" Target="../slideLayouts/slideLayout7.xml"/><Relationship Id="rId21" Type="http://schemas.openxmlformats.org/officeDocument/2006/relationships/image" Target="../media/image26.png"/><Relationship Id="rId7" Type="http://schemas.openxmlformats.org/officeDocument/2006/relationships/image" Target="../media/image12.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audio" Target="../media/audio2.wav"/><Relationship Id="rId15" Type="http://schemas.openxmlformats.org/officeDocument/2006/relationships/image" Target="../media/image20.png"/><Relationship Id="rId10" Type="http://schemas.openxmlformats.org/officeDocument/2006/relationships/image" Target="../media/image15.gif"/><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14.gif"/><Relationship Id="rId14" Type="http://schemas.openxmlformats.org/officeDocument/2006/relationships/image" Target="../media/image19.png"/><Relationship Id="rId22" Type="http://schemas.openxmlformats.org/officeDocument/2006/relationships/image" Target="../media/image2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8">
            <a:extLst>
              <a:ext uri="{FF2B5EF4-FFF2-40B4-BE49-F238E27FC236}">
                <a16:creationId xmlns:a16="http://schemas.microsoft.com/office/drawing/2014/main" xmlns="" id="{B8E20BB8-5F56-42AC-B77E-FB680C6D8247}"/>
              </a:ext>
            </a:extLst>
          </p:cNvPr>
          <p:cNvGraphicFramePr/>
          <p:nvPr/>
        </p:nvGraphicFramePr>
        <p:xfrm>
          <a:off x="-56104" y="-87570"/>
          <a:ext cx="2421051" cy="166159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xmlns="" id="{231831A7-706E-44B4-B113-31EF9F6FCD89}"/>
              </a:ext>
            </a:extLst>
          </p:cNvPr>
          <p:cNvSpPr/>
          <p:nvPr/>
        </p:nvSpPr>
        <p:spPr>
          <a:xfrm>
            <a:off x="354457" y="260274"/>
            <a:ext cx="1599927" cy="666657"/>
          </a:xfrm>
          <a:prstGeom prst="rect">
            <a:avLst/>
          </a:prstGeom>
        </p:spPr>
        <p:txBody>
          <a:bodyPr wrap="square">
            <a:spAutoFit/>
          </a:bodyPr>
          <a:lstStyle/>
          <a:p>
            <a:r>
              <a:rPr lang="en-GB" sz="3732" b="1" dirty="0" err="1">
                <a:latin typeface="Times New Roman" panose="02020603050405020304" pitchFamily="18" charset="0"/>
                <a:ea typeface="微软雅黑" panose="020B0503020204020204" pitchFamily="34" charset="-122"/>
                <a:cs typeface="Times New Roman" panose="02020603050405020304" pitchFamily="18" charset="0"/>
              </a:rPr>
              <a:t>Đố</a:t>
            </a:r>
            <a:r>
              <a:rPr lang="en-GB" sz="3732" b="1" dirty="0">
                <a:latin typeface="Times New Roman" panose="02020603050405020304" pitchFamily="18" charset="0"/>
                <a:ea typeface="微软雅黑" panose="020B0503020204020204" pitchFamily="34" charset="-122"/>
                <a:cs typeface="Times New Roman" panose="02020603050405020304" pitchFamily="18" charset="0"/>
              </a:rPr>
              <a:t> </a:t>
            </a:r>
            <a:r>
              <a:rPr lang="en-GB" sz="3732" b="1" dirty="0" err="1">
                <a:latin typeface="Times New Roman" panose="02020603050405020304" pitchFamily="18" charset="0"/>
                <a:ea typeface="微软雅黑" panose="020B0503020204020204" pitchFamily="34" charset="-122"/>
                <a:cs typeface="Times New Roman" panose="02020603050405020304" pitchFamily="18" charset="0"/>
              </a:rPr>
              <a:t>vui</a:t>
            </a:r>
            <a:endParaRPr lang="en-GB" sz="3732"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549606" y="601211"/>
            <a:ext cx="3426249" cy="4572396"/>
          </a:xfrm>
          <a:prstGeom prst="rect">
            <a:avLst/>
          </a:prstGeom>
        </p:spPr>
      </p:pic>
      <p:sp>
        <p:nvSpPr>
          <p:cNvPr id="10" name="椭圆​​ 13"/>
          <p:cNvSpPr>
            <a:spLocks noChangeArrowheads="1"/>
          </p:cNvSpPr>
          <p:nvPr/>
        </p:nvSpPr>
        <p:spPr bwMode="auto">
          <a:xfrm>
            <a:off x="2364947" y="5173607"/>
            <a:ext cx="7518400" cy="1463492"/>
          </a:xfrm>
          <a:prstGeom prst="ellipse">
            <a:avLst/>
          </a:prstGeom>
          <a:solidFill>
            <a:schemeClr val="accent2"/>
          </a:solidFill>
          <a:ln w="3175">
            <a:solidFill>
              <a:srgbClr val="BFBFBF"/>
            </a:solidFill>
            <a:miter lim="800000"/>
            <a:headEnd/>
            <a:tailEnd/>
          </a:ln>
        </p:spPr>
        <p:txBody>
          <a:bodyPr anchor="ctr"/>
          <a:lstStyle/>
          <a:p>
            <a:pPr eaLnBrk="1" hangingPunct="1">
              <a:buFont typeface="Arial" charset="0"/>
              <a:buNone/>
            </a:pPr>
            <a:endParaRPr lang="zh-CN" altLang="en-US" sz="3732" b="1">
              <a:solidFill>
                <a:srgbClr val="FFFFFF"/>
              </a:solidFill>
              <a:latin typeface="Times New Roman" panose="02020603050405020304" pitchFamily="18" charset="0"/>
              <a:cs typeface="Times New Roman" panose="02020603050405020304" pitchFamily="18" charset="0"/>
              <a:sym typeface="宋体" charset="-122"/>
            </a:endParaRPr>
          </a:p>
        </p:txBody>
      </p:sp>
      <p:sp>
        <p:nvSpPr>
          <p:cNvPr id="11" name="椭圆​​ 8"/>
          <p:cNvSpPr>
            <a:spLocks noChangeArrowheads="1"/>
          </p:cNvSpPr>
          <p:nvPr/>
        </p:nvSpPr>
        <p:spPr bwMode="auto">
          <a:xfrm>
            <a:off x="3118961" y="5354188"/>
            <a:ext cx="6453718" cy="1244348"/>
          </a:xfrm>
          <a:prstGeom prst="ellipse">
            <a:avLst/>
          </a:prstGeom>
          <a:solidFill>
            <a:schemeClr val="accent1"/>
          </a:solidFill>
          <a:ln w="3175">
            <a:solidFill>
              <a:srgbClr val="BFBFBF"/>
            </a:solidFill>
            <a:miter lim="800000"/>
            <a:headEnd/>
            <a:tailEnd/>
          </a:ln>
        </p:spPr>
        <p:txBody>
          <a:bodyPr anchor="ctr"/>
          <a:lstStyle/>
          <a:p>
            <a:pPr eaLnBrk="1" hangingPunct="1">
              <a:buFont typeface="Arial" charset="0"/>
              <a:buNone/>
            </a:pPr>
            <a:endParaRPr lang="zh-CN" altLang="en-US" sz="3732" b="1">
              <a:solidFill>
                <a:srgbClr val="FFFFFF"/>
              </a:solidFill>
              <a:latin typeface="Times New Roman" panose="02020603050405020304" pitchFamily="18" charset="0"/>
              <a:cs typeface="Times New Roman" panose="02020603050405020304" pitchFamily="18" charset="0"/>
              <a:sym typeface="宋体" charset="-122"/>
            </a:endParaRPr>
          </a:p>
        </p:txBody>
      </p:sp>
      <p:pic>
        <p:nvPicPr>
          <p:cNvPr id="12" name="Picture 11"/>
          <p:cNvPicPr>
            <a:picLocks noChangeAspect="1"/>
          </p:cNvPicPr>
          <p:nvPr/>
        </p:nvPicPr>
        <p:blipFill>
          <a:blip r:embed="rId4"/>
          <a:stretch>
            <a:fillRect/>
          </a:stretch>
        </p:blipFill>
        <p:spPr>
          <a:xfrm>
            <a:off x="226444" y="1386337"/>
            <a:ext cx="4277006" cy="3279932"/>
          </a:xfrm>
          <a:prstGeom prst="rect">
            <a:avLst/>
          </a:prstGeom>
        </p:spPr>
      </p:pic>
      <p:pic>
        <p:nvPicPr>
          <p:cNvPr id="13" name="Picture 12"/>
          <p:cNvPicPr>
            <a:picLocks noChangeAspect="1"/>
          </p:cNvPicPr>
          <p:nvPr/>
        </p:nvPicPr>
        <p:blipFill>
          <a:blip r:embed="rId5"/>
          <a:stretch>
            <a:fillRect/>
          </a:stretch>
        </p:blipFill>
        <p:spPr>
          <a:xfrm>
            <a:off x="7398327" y="260274"/>
            <a:ext cx="4505403" cy="2761727"/>
          </a:xfrm>
          <a:prstGeom prst="rect">
            <a:avLst/>
          </a:prstGeom>
        </p:spPr>
      </p:pic>
      <p:pic>
        <p:nvPicPr>
          <p:cNvPr id="14" name="Picture 13"/>
          <p:cNvPicPr>
            <a:picLocks noChangeAspect="1"/>
          </p:cNvPicPr>
          <p:nvPr/>
        </p:nvPicPr>
        <p:blipFill>
          <a:blip r:embed="rId6"/>
          <a:stretch>
            <a:fillRect/>
          </a:stretch>
        </p:blipFill>
        <p:spPr>
          <a:xfrm>
            <a:off x="133392" y="601211"/>
            <a:ext cx="5017443" cy="6096528"/>
          </a:xfrm>
          <a:prstGeom prst="rect">
            <a:avLst/>
          </a:prstGeom>
        </p:spPr>
      </p:pic>
      <p:pic>
        <p:nvPicPr>
          <p:cNvPr id="15" name="Picture 14"/>
          <p:cNvPicPr>
            <a:picLocks noChangeAspect="1"/>
          </p:cNvPicPr>
          <p:nvPr/>
        </p:nvPicPr>
        <p:blipFill>
          <a:blip r:embed="rId7"/>
          <a:stretch>
            <a:fillRect/>
          </a:stretch>
        </p:blipFill>
        <p:spPr>
          <a:xfrm>
            <a:off x="7405010" y="-392348"/>
            <a:ext cx="5108891" cy="6145301"/>
          </a:xfrm>
          <a:prstGeom prst="rect">
            <a:avLst/>
          </a:prstGeom>
        </p:spPr>
      </p:pic>
    </p:spTree>
    <p:extLst>
      <p:ext uri="{BB962C8B-B14F-4D97-AF65-F5344CB8AC3E}">
        <p14:creationId xmlns:p14="http://schemas.microsoft.com/office/powerpoint/2010/main" val="28400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3">
            <a:extLst>
              <a:ext uri="{FF2B5EF4-FFF2-40B4-BE49-F238E27FC236}">
                <a16:creationId xmlns:a16="http://schemas.microsoft.com/office/drawing/2014/main" xmlns="" id="{D7402E67-4161-4420-937E-FF592F932DFF}"/>
              </a:ext>
            </a:extLst>
          </p:cNvPr>
          <p:cNvSpPr/>
          <p:nvPr/>
        </p:nvSpPr>
        <p:spPr>
          <a:xfrm>
            <a:off x="7691438" y="242888"/>
            <a:ext cx="4500562" cy="551497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kern="100" dirty="0" err="1">
                <a:solidFill>
                  <a:srgbClr val="000000"/>
                </a:solidFill>
                <a:effectLst/>
                <a:latin typeface="Times New Roman" panose="02020603050405020304" pitchFamily="18" charset="0"/>
                <a:ea typeface="SimSun" panose="02010600030101010101" pitchFamily="2" charset="-122"/>
              </a:rPr>
              <a:t>Đây</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là</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lời</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của</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người</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kể</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chuyện</a:t>
            </a:r>
            <a:r>
              <a:rPr lang="en-US" sz="3600" b="1" kern="100" dirty="0">
                <a:solidFill>
                  <a:srgbClr val="000000"/>
                </a:solidFill>
                <a:effectLst/>
                <a:latin typeface="Times New Roman" panose="02020603050405020304" pitchFamily="18" charset="0"/>
                <a:ea typeface="SimSun" panose="02010600030101010101" pitchFamily="2" charset="-122"/>
              </a:rPr>
              <a:t> hay </a:t>
            </a:r>
            <a:r>
              <a:rPr lang="en-US" sz="3600" b="1" kern="100" dirty="0" err="1">
                <a:solidFill>
                  <a:srgbClr val="000000"/>
                </a:solidFill>
                <a:effectLst/>
                <a:latin typeface="Times New Roman" panose="02020603050405020304" pitchFamily="18" charset="0"/>
                <a:ea typeface="SimSun" panose="02010600030101010101" pitchFamily="2" charset="-122"/>
              </a:rPr>
              <a:t>lời</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nhân</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vật</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Vì</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sao</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em</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cho</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là</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như</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vậy</a:t>
            </a:r>
            <a:r>
              <a:rPr lang="en-US" sz="3600" b="1" kern="100" dirty="0">
                <a:solidFill>
                  <a:srgbClr val="000000"/>
                </a:solidFill>
                <a:effectLst/>
                <a:latin typeface="Times New Roman" panose="02020603050405020304" pitchFamily="18" charset="0"/>
                <a:ea typeface="SimSun" panose="02010600030101010101" pitchFamily="2" charset="-122"/>
              </a:rPr>
              <a:t>?</a:t>
            </a:r>
            <a:endParaRPr lang="vi-VN" sz="3600" b="1" kern="100" dirty="0">
              <a:effectLst/>
              <a:latin typeface="Times New Roman" panose="02020603050405020304" pitchFamily="18" charset="0"/>
              <a:ea typeface="SimSun" panose="02010600030101010101" pitchFamily="2" charset="-122"/>
            </a:endParaRPr>
          </a:p>
        </p:txBody>
      </p:sp>
      <p:sp>
        <p:nvSpPr>
          <p:cNvPr id="9" name="Rectangle 8"/>
          <p:cNvSpPr/>
          <p:nvPr/>
        </p:nvSpPr>
        <p:spPr>
          <a:xfrm>
            <a:off x="176212" y="328613"/>
            <a:ext cx="7515226" cy="5509200"/>
          </a:xfrm>
          <a:prstGeom prst="rect">
            <a:avLst/>
          </a:prstGeom>
        </p:spPr>
        <p:txBody>
          <a:bodyPr wrap="square">
            <a:spAutoFit/>
          </a:bodyPr>
          <a:lstStyle/>
          <a:p>
            <a:pPr>
              <a:spcAft>
                <a:spcPts val="0"/>
              </a:spcAft>
            </a:pPr>
            <a:r>
              <a:rPr lang="en-US" sz="4400" b="1" dirty="0" smtClean="0">
                <a:solidFill>
                  <a:srgbClr val="0070C0"/>
                </a:solidFill>
                <a:latin typeface="Times New Roman" panose="02020603050405020304" pitchFamily="18" charset="0"/>
                <a:ea typeface="Times New Roman" panose="02020603050405020304" pitchFamily="18" charset="0"/>
              </a:rPr>
              <a:t>"</a:t>
            </a:r>
            <a:r>
              <a:rPr lang="en-US" sz="4400" b="1" dirty="0" err="1">
                <a:solidFill>
                  <a:srgbClr val="0070C0"/>
                </a:solidFill>
                <a:latin typeface="Times New Roman" panose="02020603050405020304" pitchFamily="18" charset="0"/>
                <a:ea typeface="Times New Roman" panose="02020603050405020304" pitchFamily="18" charset="0"/>
              </a:rPr>
              <a:t>Hồi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đó</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có</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một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nước</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láng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giềng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lăm</a:t>
            </a:r>
            <a:r>
              <a:rPr lang="en-US" sz="4400" b="1" dirty="0">
                <a:solidFill>
                  <a:srgbClr val="0070C0"/>
                </a:solidFill>
                <a:latin typeface="Times New Roman" panose="02020603050405020304" pitchFamily="18" charset="0"/>
                <a:ea typeface="Times New Roman" panose="02020603050405020304" pitchFamily="18" charset="0"/>
              </a:rPr>
              <a:t> le </a:t>
            </a:r>
            <a:r>
              <a:rPr lang="en-US" sz="4400" b="1" dirty="0" err="1">
                <a:solidFill>
                  <a:srgbClr val="0070C0"/>
                </a:solidFill>
                <a:latin typeface="Times New Roman" panose="02020603050405020304" pitchFamily="18" charset="0"/>
                <a:ea typeface="Times New Roman" panose="02020603050405020304" pitchFamily="18" charset="0"/>
              </a:rPr>
              <a:t>muốn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chiếm</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bờ</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cõi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nước</a:t>
            </a:r>
            <a:r>
              <a:rPr lang="en-US" sz="4400" b="1" dirty="0">
                <a:solidFill>
                  <a:srgbClr val="0070C0"/>
                </a:solidFill>
                <a:latin typeface="Times New Roman" panose="02020603050405020304" pitchFamily="18" charset="0"/>
                <a:ea typeface="Times New Roman" panose="02020603050405020304" pitchFamily="18" charset="0"/>
              </a:rPr>
              <a:t> ta. </a:t>
            </a:r>
            <a:r>
              <a:rPr lang="en-US" sz="4400" b="1" dirty="0" err="1">
                <a:solidFill>
                  <a:srgbClr val="0070C0"/>
                </a:solidFill>
                <a:latin typeface="Times New Roman" panose="02020603050405020304" pitchFamily="18" charset="0"/>
                <a:ea typeface="Times New Roman" panose="02020603050405020304" pitchFamily="18" charset="0"/>
              </a:rPr>
              <a:t>Để</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dò</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xem</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bên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này</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có</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nhân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tài</a:t>
            </a:r>
            <a:r>
              <a:rPr lang="en-US" sz="4400" b="1" dirty="0">
                <a:solidFill>
                  <a:srgbClr val="0070C0"/>
                </a:solidFill>
                <a:latin typeface="Times New Roman" panose="02020603050405020304" pitchFamily="18" charset="0"/>
                <a:ea typeface="Times New Roman" panose="02020603050405020304" pitchFamily="18" charset="0"/>
              </a:rPr>
              <a:t> hay </a:t>
            </a:r>
            <a:r>
              <a:rPr lang="en-US" sz="4400" b="1" dirty="0" err="1">
                <a:solidFill>
                  <a:srgbClr val="0070C0"/>
                </a:solidFill>
                <a:latin typeface="Times New Roman" panose="02020603050405020304" pitchFamily="18" charset="0"/>
                <a:ea typeface="Times New Roman" panose="02020603050405020304" pitchFamily="18" charset="0"/>
              </a:rPr>
              <a:t>không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họ</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sai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sứ</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đưa</a:t>
            </a:r>
            <a:r>
              <a:rPr lang="en-US" sz="4400" b="1" dirty="0">
                <a:solidFill>
                  <a:srgbClr val="0070C0"/>
                </a:solidFill>
                <a:latin typeface="Times New Roman" panose="02020603050405020304" pitchFamily="18" charset="0"/>
                <a:ea typeface="Times New Roman" panose="02020603050405020304" pitchFamily="18" charset="0"/>
              </a:rPr>
              <a:t> sang </a:t>
            </a:r>
            <a:r>
              <a:rPr lang="en-US" sz="4400" b="1" dirty="0" err="1">
                <a:solidFill>
                  <a:srgbClr val="0070C0"/>
                </a:solidFill>
                <a:latin typeface="Times New Roman" panose="02020603050405020304" pitchFamily="18" charset="0"/>
                <a:ea typeface="Times New Roman" panose="02020603050405020304" pitchFamily="18" charset="0"/>
              </a:rPr>
              <a:t>một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cái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vỏ</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ốc</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vặn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rất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dài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rỗng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hai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đầu</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đố</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làm</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sao</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xâu</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một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sợi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chỉ</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mảnh</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xuyên</a:t>
            </a:r>
            <a:r>
              <a:rPr lang="en-US" sz="4400" b="1" dirty="0">
                <a:solidFill>
                  <a:srgbClr val="0070C0"/>
                </a:solidFill>
                <a:latin typeface="Times New Roman" panose="02020603050405020304" pitchFamily="18" charset="0"/>
                <a:ea typeface="Times New Roman" panose="02020603050405020304" pitchFamily="18" charset="0"/>
              </a:rPr>
              <a:t> qua </a:t>
            </a:r>
            <a:r>
              <a:rPr lang="en-US" sz="4400" b="1" dirty="0" err="1">
                <a:solidFill>
                  <a:srgbClr val="0070C0"/>
                </a:solidFill>
                <a:latin typeface="Times New Roman" panose="02020603050405020304" pitchFamily="18" charset="0"/>
                <a:ea typeface="Times New Roman" panose="02020603050405020304" pitchFamily="18" charset="0"/>
              </a:rPr>
              <a:t>đường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ruột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ốc</a:t>
            </a:r>
            <a:r>
              <a:rPr lang="en-US" sz="4400" b="1" dirty="0">
                <a:solidFill>
                  <a:srgbClr val="0070C0"/>
                </a:solidFill>
                <a:latin typeface="Times New Roman" panose="02020603050405020304" pitchFamily="18" charset="0"/>
                <a:ea typeface="Times New Roman" panose="02020603050405020304" pitchFamily="18" charset="0"/>
              </a:rPr>
              <a:t>"</a:t>
            </a:r>
            <a:endParaRPr lang="en-US" sz="44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198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17847"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 </a:t>
            </a:r>
            <a:r>
              <a:rPr lang="en-US" sz="4800" b="1" u="sng" dirty="0" smtClean="0">
                <a:solidFill>
                  <a:srgbClr val="FF0000"/>
                </a:solidFill>
                <a:latin typeface="Times New Roman" panose="02020603050405020304" pitchFamily="18" charset="0"/>
                <a:cs typeface="Times New Roman" panose="02020603050405020304" pitchFamily="18" charset="0"/>
              </a:rPr>
              <a:t>ĐỌC HIỂU VĂN BẢN</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439" y="724019"/>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8" name="Rectangle 7"/>
          <p:cNvSpPr/>
          <p:nvPr/>
        </p:nvSpPr>
        <p:spPr>
          <a:xfrm>
            <a:off x="32439" y="1924348"/>
            <a:ext cx="11739563" cy="2308324"/>
          </a:xfrm>
          <a:prstGeom prst="rect">
            <a:avLst/>
          </a:prstGeom>
        </p:spPr>
        <p:txBody>
          <a:bodyPr wrap="square">
            <a:spAutoFit/>
          </a:bodyPr>
          <a:lstStyle/>
          <a:p>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Đây</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là</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của</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người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kể</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chuyện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vì</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đây</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là</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phần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người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kể</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đang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tường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thuật</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lại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sự</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việc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diễn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ra.</a:t>
            </a:r>
            <a:r>
              <a:rPr lang="en-US" sz="4800" kern="100" dirty="0">
                <a:latin typeface="Times New Roman" panose="02020603050405020304" pitchFamily="18" charset="0"/>
                <a:ea typeface="SimSun" panose="02010600030101010101" pitchFamily="2" charset="-122"/>
              </a:rPr>
              <a:t> </a:t>
            </a:r>
            <a:endParaRPr lang="vi-VN" sz="48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9365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746" y="0"/>
            <a:ext cx="8265685"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7" name="TextBox 6"/>
          <p:cNvSpPr txBox="1"/>
          <p:nvPr/>
        </p:nvSpPr>
        <p:spPr>
          <a:xfrm>
            <a:off x="0" y="1044217"/>
            <a:ext cx="9117847"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 ĐỌC HIỂU VĂN BẢN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5257" y="1601093"/>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9" name="Rectangle 8"/>
          <p:cNvSpPr/>
          <p:nvPr/>
        </p:nvSpPr>
        <p:spPr>
          <a:xfrm>
            <a:off x="266725" y="2656856"/>
            <a:ext cx="8106706" cy="1200329"/>
          </a:xfrm>
          <a:prstGeom prst="rect">
            <a:avLst/>
          </a:prstGeom>
        </p:spPr>
        <p:txBody>
          <a:bodyPr wrap="none">
            <a:spAutoFit/>
          </a:bodyPr>
          <a:lstStyle/>
          <a:p>
            <a:pPr algn="just">
              <a:lnSpc>
                <a:spcPct val="150000"/>
              </a:lnSpc>
            </a:pPr>
            <a:r>
              <a:rPr lang="en-US" sz="4800" b="1" kern="100" dirty="0" smtClean="0">
                <a:solidFill>
                  <a:srgbClr val="FF0000"/>
                </a:solidFill>
                <a:latin typeface="Times New Roman" panose="02020603050405020304" pitchFamily="18" charset="0"/>
                <a:ea typeface="SimSun" panose="02010600030101010101" pitchFamily="2" charset="-122"/>
              </a:rPr>
              <a:t>2. </a:t>
            </a:r>
            <a:r>
              <a:rPr lang="en-US" sz="4800" b="1" kern="100" dirty="0" err="1">
                <a:solidFill>
                  <a:srgbClr val="FF0000"/>
                </a:solidFill>
                <a:latin typeface="Times New Roman" panose="02020603050405020304" pitchFamily="18" charset="0"/>
                <a:ea typeface="SimSun" panose="02010600030101010101" pitchFamily="2" charset="-122"/>
              </a:rPr>
              <a:t>N</a:t>
            </a:r>
            <a:r>
              <a:rPr lang="en-US" sz="4800" b="1" kern="100" dirty="0" err="1" smtClean="0">
                <a:solidFill>
                  <a:srgbClr val="FF0000"/>
                </a:solidFill>
                <a:latin typeface="Times New Roman" panose="02020603050405020304" pitchFamily="18" charset="0"/>
                <a:ea typeface="SimSun" panose="02010600030101010101" pitchFamily="2" charset="-122"/>
              </a:rPr>
              <a:t>hân</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vật</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em</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bé</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thông</a:t>
            </a:r>
            <a:r>
              <a:rPr lang="en-US" sz="4800" b="1" kern="100" dirty="0" smtClean="0">
                <a:solidFill>
                  <a:srgbClr val="FF0000"/>
                </a:solidFill>
                <a:latin typeface="Times New Roman" panose="02020603050405020304" pitchFamily="18" charset="0"/>
                <a:ea typeface="SimSun" panose="02010600030101010101" pitchFamily="2" charset="-122"/>
              </a:rPr>
              <a:t> minh</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2" name="Rectangle 1"/>
          <p:cNvSpPr/>
          <p:nvPr/>
        </p:nvSpPr>
        <p:spPr>
          <a:xfrm>
            <a:off x="266725" y="3809433"/>
            <a:ext cx="8984319" cy="829394"/>
          </a:xfrm>
          <a:prstGeom prst="rect">
            <a:avLst/>
          </a:prstGeom>
        </p:spPr>
        <p:txBody>
          <a:bodyPr wrap="none">
            <a:spAutoFit/>
          </a:bodyPr>
          <a:lstStyle/>
          <a:p>
            <a:pPr marL="30480" marR="30480" lvl="0" algn="just">
              <a:lnSpc>
                <a:spcPct val="107000"/>
              </a:lnSpc>
              <a:spcAft>
                <a:spcPts val="1200"/>
              </a:spcAft>
              <a:defRPr/>
            </a:pPr>
            <a:r>
              <a:rPr lang="vi-VN"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0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223852" y="210964"/>
            <a:ext cx="70809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4911" y="1094509"/>
            <a:ext cx="11324491" cy="5763491"/>
          </a:xfrm>
          <a:prstGeom prst="rect">
            <a:avLst/>
          </a:prstGeom>
        </p:spPr>
      </p:pic>
      <p:pic>
        <p:nvPicPr>
          <p:cNvPr id="5" name="Picture 4"/>
          <p:cNvPicPr>
            <a:picLocks noChangeAspect="1"/>
          </p:cNvPicPr>
          <p:nvPr/>
        </p:nvPicPr>
        <p:blipFill>
          <a:blip r:embed="rId3"/>
          <a:stretch>
            <a:fillRect/>
          </a:stretch>
        </p:blipFill>
        <p:spPr>
          <a:xfrm>
            <a:off x="3221075" y="1326198"/>
            <a:ext cx="7005711" cy="3418449"/>
          </a:xfrm>
          <a:prstGeom prst="rect">
            <a:avLst/>
          </a:prstGeom>
        </p:spPr>
      </p:pic>
    </p:spTree>
    <p:extLst>
      <p:ext uri="{BB962C8B-B14F-4D97-AF65-F5344CB8AC3E}">
        <p14:creationId xmlns:p14="http://schemas.microsoft.com/office/powerpoint/2010/main" val="333804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154580" y="215304"/>
            <a:ext cx="9571312"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38471" y="1389561"/>
            <a:ext cx="11421020" cy="4606326"/>
          </a:xfrm>
          <a:prstGeom prst="rect">
            <a:avLst/>
          </a:prstGeom>
          <a:solidFill>
            <a:schemeClr val="accent2">
              <a:lumMod val="20000"/>
              <a:lumOff val="80000"/>
            </a:schemeClr>
          </a:solidFill>
          <a:ln w="28575">
            <a:solidFill>
              <a:srgbClr val="7030A0"/>
            </a:solidFill>
          </a:ln>
          <a:scene3d>
            <a:camera prst="orthographicFront"/>
            <a:lightRig rig="threePt" dir="t"/>
          </a:scene3d>
          <a:sp3d>
            <a:bevelT prst="convex"/>
          </a:sp3d>
        </p:spPr>
        <p:txBody>
          <a:bodyPr wrap="square">
            <a:spAutoFit/>
          </a:bodyP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tìm người tài giỏi giúp nước.</a:t>
            </a:r>
            <a:endParaRPr kumimoji="0" lang="en-US" sz="4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a:t>
            </a:r>
            <a:endParaRPr kumimoji="0" lang="en-US" sz="4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 khắp nơi để tìm.</a:t>
            </a:r>
            <a:endParaRPr kumimoji="0" lang="en-US" sz="4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t>
            </a:r>
            <a:r>
              <a:rPr kumimoji="0" lang="vi-VN"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câu đố oái oăm.</a:t>
            </a:r>
            <a:endParaRPr kumimoji="0" lang="en-US" sz="4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Viên quan tận tuỵ, vua anh minh.</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659091" y="1389561"/>
            <a:ext cx="3200400" cy="4166112"/>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2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1000"/>
                                        <p:tgtEl>
                                          <p:spTgt spid="2">
                                            <p:txEl>
                                              <p:pRg st="4" end="4"/>
                                            </p:txEl>
                                          </p:spTgt>
                                        </p:tgtEl>
                                      </p:cBhvr>
                                    </p:animEffect>
                                    <p:anim calcmode="lin" valueType="num">
                                      <p:cBhvr>
                                        <p:cTn id="4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746" y="0"/>
            <a:ext cx="8265685"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7" name="TextBox 6"/>
          <p:cNvSpPr txBox="1"/>
          <p:nvPr/>
        </p:nvSpPr>
        <p:spPr>
          <a:xfrm>
            <a:off x="0" y="1044217"/>
            <a:ext cx="9117847"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 ĐỌC HIỂU VĂN BẢN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5257" y="1601093"/>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9" name="Rectangle 8"/>
          <p:cNvSpPr/>
          <p:nvPr/>
        </p:nvSpPr>
        <p:spPr>
          <a:xfrm>
            <a:off x="266725" y="2656856"/>
            <a:ext cx="8106706" cy="1200329"/>
          </a:xfrm>
          <a:prstGeom prst="rect">
            <a:avLst/>
          </a:prstGeom>
        </p:spPr>
        <p:txBody>
          <a:bodyPr wrap="none">
            <a:spAutoFit/>
          </a:bodyPr>
          <a:lstStyle/>
          <a:p>
            <a:pPr algn="just">
              <a:lnSpc>
                <a:spcPct val="150000"/>
              </a:lnSpc>
            </a:pPr>
            <a:r>
              <a:rPr lang="en-US" sz="4800" b="1" kern="100" dirty="0" smtClean="0">
                <a:solidFill>
                  <a:srgbClr val="FF0000"/>
                </a:solidFill>
                <a:latin typeface="Times New Roman" panose="02020603050405020304" pitchFamily="18" charset="0"/>
                <a:ea typeface="SimSun" panose="02010600030101010101" pitchFamily="2" charset="-122"/>
              </a:rPr>
              <a:t>2. </a:t>
            </a:r>
            <a:r>
              <a:rPr lang="en-US" sz="4800" b="1" kern="100" dirty="0" err="1">
                <a:solidFill>
                  <a:srgbClr val="FF0000"/>
                </a:solidFill>
                <a:latin typeface="Times New Roman" panose="02020603050405020304" pitchFamily="18" charset="0"/>
                <a:ea typeface="SimSun" panose="02010600030101010101" pitchFamily="2" charset="-122"/>
              </a:rPr>
              <a:t>N</a:t>
            </a:r>
            <a:r>
              <a:rPr lang="en-US" sz="4800" b="1" kern="100" dirty="0" err="1" smtClean="0">
                <a:solidFill>
                  <a:srgbClr val="FF0000"/>
                </a:solidFill>
                <a:latin typeface="Times New Roman" panose="02020603050405020304" pitchFamily="18" charset="0"/>
                <a:ea typeface="SimSun" panose="02010600030101010101" pitchFamily="2" charset="-122"/>
              </a:rPr>
              <a:t>hân</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vật</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em</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bé</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thông</a:t>
            </a:r>
            <a:r>
              <a:rPr lang="en-US" sz="4800" b="1" kern="100" dirty="0" smtClean="0">
                <a:solidFill>
                  <a:srgbClr val="FF0000"/>
                </a:solidFill>
                <a:latin typeface="Times New Roman" panose="02020603050405020304" pitchFamily="18" charset="0"/>
                <a:ea typeface="SimSun" panose="02010600030101010101" pitchFamily="2" charset="-122"/>
              </a:rPr>
              <a:t> minh</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2" name="Rectangle 1"/>
          <p:cNvSpPr/>
          <p:nvPr/>
        </p:nvSpPr>
        <p:spPr>
          <a:xfrm>
            <a:off x="266725" y="3809433"/>
            <a:ext cx="8984319" cy="829394"/>
          </a:xfrm>
          <a:prstGeom prst="rect">
            <a:avLst/>
          </a:prstGeom>
        </p:spPr>
        <p:txBody>
          <a:bodyPr wrap="none">
            <a:spAutoFit/>
          </a:bodyPr>
          <a:lstStyle/>
          <a:p>
            <a:pPr marL="30480" marR="30480" lvl="0" algn="just">
              <a:lnSpc>
                <a:spcPct val="107000"/>
              </a:lnSpc>
              <a:spcAft>
                <a:spcPts val="1200"/>
              </a:spcAft>
              <a:defRPr/>
            </a:pPr>
            <a:r>
              <a:rPr lang="vi-VN"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15635" y="4865196"/>
            <a:ext cx="9615055" cy="829394"/>
          </a:xfrm>
          <a:prstGeom prst="rect">
            <a:avLst/>
          </a:prstGeom>
        </p:spPr>
        <p:txBody>
          <a:bodyPr wrap="square">
            <a:spAutoFit/>
          </a:bodyPr>
          <a:lstStyle/>
          <a:p>
            <a:pPr marR="30480" lvl="0" algn="just">
              <a:lnSpc>
                <a:spcPct val="107000"/>
              </a:lnSpc>
              <a:spcAft>
                <a:spcPts val="1200"/>
              </a:spcAft>
              <a:defRPr/>
            </a:pPr>
            <a:r>
              <a:rPr lang="vi-VN"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thách</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054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81880" y="1343891"/>
            <a:ext cx="9628241" cy="5070763"/>
            <a:chOff x="600370" y="2755333"/>
            <a:chExt cx="9628241" cy="3041783"/>
          </a:xfrm>
          <a:scene3d>
            <a:camera prst="orthographicFront">
              <a:rot lat="0" lon="0" rev="0"/>
            </a:camera>
            <a:lightRig rig="soft" dir="t">
              <a:rot lat="0" lon="0" rev="0"/>
            </a:lightRig>
          </a:scene3d>
        </p:grpSpPr>
        <p:sp>
          <p:nvSpPr>
            <p:cNvPr id="4" name="Freeform 3"/>
            <p:cNvSpPr/>
            <p:nvPr/>
          </p:nvSpPr>
          <p:spPr>
            <a:xfrm>
              <a:off x="600370" y="2755333"/>
              <a:ext cx="7153177" cy="1061914"/>
            </a:xfrm>
            <a:custGeom>
              <a:avLst/>
              <a:gdLst>
                <a:gd name="connsiteX0" fmla="*/ 0 w 7153177"/>
                <a:gd name="connsiteY0" fmla="*/ 106191 h 1061914"/>
                <a:gd name="connsiteX1" fmla="*/ 106191 w 7153177"/>
                <a:gd name="connsiteY1" fmla="*/ 0 h 1061914"/>
                <a:gd name="connsiteX2" fmla="*/ 7046986 w 7153177"/>
                <a:gd name="connsiteY2" fmla="*/ 0 h 1061914"/>
                <a:gd name="connsiteX3" fmla="*/ 7153177 w 7153177"/>
                <a:gd name="connsiteY3" fmla="*/ 106191 h 1061914"/>
                <a:gd name="connsiteX4" fmla="*/ 7153177 w 7153177"/>
                <a:gd name="connsiteY4" fmla="*/ 955723 h 1061914"/>
                <a:gd name="connsiteX5" fmla="*/ 7046986 w 7153177"/>
                <a:gd name="connsiteY5" fmla="*/ 1061914 h 1061914"/>
                <a:gd name="connsiteX6" fmla="*/ 106191 w 7153177"/>
                <a:gd name="connsiteY6" fmla="*/ 1061914 h 1061914"/>
                <a:gd name="connsiteX7" fmla="*/ 0 w 7153177"/>
                <a:gd name="connsiteY7" fmla="*/ 955723 h 1061914"/>
                <a:gd name="connsiteX8" fmla="*/ 0 w 7153177"/>
                <a:gd name="connsiteY8" fmla="*/ 106191 h 106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3177" h="1061914">
                  <a:moveTo>
                    <a:pt x="0" y="106191"/>
                  </a:moveTo>
                  <a:cubicBezTo>
                    <a:pt x="0" y="47543"/>
                    <a:pt x="47543" y="0"/>
                    <a:pt x="106191" y="0"/>
                  </a:cubicBezTo>
                  <a:lnTo>
                    <a:pt x="7046986" y="0"/>
                  </a:lnTo>
                  <a:cubicBezTo>
                    <a:pt x="7105634" y="0"/>
                    <a:pt x="7153177" y="47543"/>
                    <a:pt x="7153177" y="106191"/>
                  </a:cubicBezTo>
                  <a:lnTo>
                    <a:pt x="7153177" y="955723"/>
                  </a:lnTo>
                  <a:cubicBezTo>
                    <a:pt x="7153177" y="1014371"/>
                    <a:pt x="7105634" y="1061914"/>
                    <a:pt x="7046986" y="1061914"/>
                  </a:cubicBezTo>
                  <a:lnTo>
                    <a:pt x="106191" y="1061914"/>
                  </a:lnTo>
                  <a:cubicBezTo>
                    <a:pt x="47543" y="1061914"/>
                    <a:pt x="0" y="1014371"/>
                    <a:pt x="0" y="955723"/>
                  </a:cubicBezTo>
                  <a:lnTo>
                    <a:pt x="0" y="106191"/>
                  </a:lnTo>
                  <a:close/>
                </a:path>
              </a:pathLst>
            </a:custGeom>
            <a:solidFill>
              <a:schemeClr val="accent4">
                <a:lumMod val="20000"/>
                <a:lumOff val="80000"/>
              </a:schemeClr>
            </a:solid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682" tIns="76822" rIns="99682" bIns="7682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1315688" y="3817248"/>
              <a:ext cx="715317" cy="1228700"/>
            </a:xfrm>
            <a:custGeom>
              <a:avLst/>
              <a:gdLst/>
              <a:ahLst/>
              <a:cxnLst/>
              <a:rect l="0" t="0" r="0" b="0"/>
              <a:pathLst>
                <a:path>
                  <a:moveTo>
                    <a:pt x="0" y="0"/>
                  </a:moveTo>
                  <a:lnTo>
                    <a:pt x="0" y="1228700"/>
                  </a:lnTo>
                  <a:lnTo>
                    <a:pt x="715317" y="122870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963389" y="4294781"/>
              <a:ext cx="8265222" cy="1502335"/>
            </a:xfrm>
            <a:custGeom>
              <a:avLst/>
              <a:gdLst>
                <a:gd name="connsiteX0" fmla="*/ 0 w 8265222"/>
                <a:gd name="connsiteY0" fmla="*/ 150234 h 1502335"/>
                <a:gd name="connsiteX1" fmla="*/ 150234 w 8265222"/>
                <a:gd name="connsiteY1" fmla="*/ 0 h 1502335"/>
                <a:gd name="connsiteX2" fmla="*/ 8114989 w 8265222"/>
                <a:gd name="connsiteY2" fmla="*/ 0 h 1502335"/>
                <a:gd name="connsiteX3" fmla="*/ 8265223 w 8265222"/>
                <a:gd name="connsiteY3" fmla="*/ 150234 h 1502335"/>
                <a:gd name="connsiteX4" fmla="*/ 8265222 w 8265222"/>
                <a:gd name="connsiteY4" fmla="*/ 1352102 h 1502335"/>
                <a:gd name="connsiteX5" fmla="*/ 8114988 w 8265222"/>
                <a:gd name="connsiteY5" fmla="*/ 1502336 h 1502335"/>
                <a:gd name="connsiteX6" fmla="*/ 150234 w 8265222"/>
                <a:gd name="connsiteY6" fmla="*/ 1502335 h 1502335"/>
                <a:gd name="connsiteX7" fmla="*/ 0 w 8265222"/>
                <a:gd name="connsiteY7" fmla="*/ 1352101 h 1502335"/>
                <a:gd name="connsiteX8" fmla="*/ 0 w 8265222"/>
                <a:gd name="connsiteY8" fmla="*/ 150234 h 15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5222" h="1502335">
                  <a:moveTo>
                    <a:pt x="0" y="150234"/>
                  </a:moveTo>
                  <a:cubicBezTo>
                    <a:pt x="0" y="67262"/>
                    <a:pt x="67262" y="0"/>
                    <a:pt x="150234" y="0"/>
                  </a:cubicBezTo>
                  <a:lnTo>
                    <a:pt x="8114989" y="0"/>
                  </a:lnTo>
                  <a:cubicBezTo>
                    <a:pt x="8197961" y="0"/>
                    <a:pt x="8265223" y="67262"/>
                    <a:pt x="8265223" y="150234"/>
                  </a:cubicBezTo>
                  <a:cubicBezTo>
                    <a:pt x="8265223" y="550857"/>
                    <a:pt x="8265222" y="951479"/>
                    <a:pt x="8265222" y="1352102"/>
                  </a:cubicBezTo>
                  <a:cubicBezTo>
                    <a:pt x="8265222" y="1435074"/>
                    <a:pt x="8197960" y="1502336"/>
                    <a:pt x="8114988" y="1502336"/>
                  </a:cubicBezTo>
                  <a:lnTo>
                    <a:pt x="150234" y="1502335"/>
                  </a:lnTo>
                  <a:cubicBezTo>
                    <a:pt x="67262" y="1502335"/>
                    <a:pt x="0" y="1435073"/>
                    <a:pt x="0" y="1352101"/>
                  </a:cubicBezTo>
                  <a:lnTo>
                    <a:pt x="0" y="150234"/>
                  </a:lnTo>
                  <a:close/>
                </a:path>
              </a:pathLst>
            </a:custGeom>
            <a:solidFill>
              <a:schemeClr val="accent1">
                <a:lumMod val="40000"/>
                <a:lumOff val="60000"/>
                <a:alpha val="90000"/>
              </a:schemeClr>
            </a:solid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82" tIns="89722" rIns="112582" bIns="8972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Thảo luận nhóm, thời gian 8 phút: </a:t>
              </a:r>
              <a:r>
                <a:rPr kumimoji="0" lang="pt-BR" sz="36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Hoàn thành phiếu HT 02.</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p:cNvPicPr>
            <a:picLocks noChangeAspect="1"/>
          </p:cNvPicPr>
          <p:nvPr/>
        </p:nvPicPr>
        <p:blipFill>
          <a:blip r:embed="rId2"/>
          <a:stretch>
            <a:fillRect/>
          </a:stretch>
        </p:blipFill>
        <p:spPr>
          <a:xfrm>
            <a:off x="8501062" y="96982"/>
            <a:ext cx="3566247" cy="3671454"/>
          </a:xfrm>
          <a:prstGeom prst="ellipse">
            <a:avLst/>
          </a:prstGeom>
          <a:ln>
            <a:noFill/>
          </a:ln>
          <a:effectLst>
            <a:softEdge rad="112500"/>
          </a:effectLst>
        </p:spPr>
      </p:pic>
      <p:sp>
        <p:nvSpPr>
          <p:cNvPr id="9" name="Plaque 8"/>
          <p:cNvSpPr/>
          <p:nvPr/>
        </p:nvSpPr>
        <p:spPr>
          <a:xfrm>
            <a:off x="278631" y="225607"/>
            <a:ext cx="7180311"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56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218" y="221673"/>
            <a:ext cx="11679381" cy="6221969"/>
          </a:xfrm>
          <a:prstGeom prst="rect">
            <a:avLst/>
          </a:prstGeom>
        </p:spPr>
      </p:pic>
    </p:spTree>
    <p:extLst>
      <p:ext uri="{BB962C8B-B14F-4D97-AF65-F5344CB8AC3E}">
        <p14:creationId xmlns:p14="http://schemas.microsoft.com/office/powerpoint/2010/main" val="89180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17907" y="512618"/>
            <a:ext cx="2349305" cy="583276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b1. Lần thử thách thứ nhất: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107935" y="207818"/>
            <a:ext cx="8945520" cy="652549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 cảnh: hai cha con đang cày ruộng</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Viên quan hỏi: Trâu của lão cày một ngày được mấy đường?</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thể trả lời ngay một điều vớ vẩn, không ai để ý bằng một kết quả chính xác được.</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43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55415" y="1184274"/>
            <a:ext cx="2349305" cy="4177435"/>
          </a:xfrm>
          <a:prstGeom prst="rightArrow">
            <a:avLst>
              <a:gd name="adj1" fmla="val 50000"/>
              <a:gd name="adj2" fmla="val 5059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b1. Lần thử thách thứ nhất:</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504720" y="0"/>
            <a:ext cx="9578423" cy="68580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Hỏi vặn lại viên quan.</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Cách giải bất ngờ, lí thú.</a:t>
            </a:r>
            <a:endPar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bé không lúng túng mà đẩy thế bị động sang phía người ra câu đố.</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Nhanh trí, thông minh (ăn miếng trả miếng, tương kế tựu kế, gậy ông đập lưng ông)</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Viên quan: bất ngờ, sửng sốt, phát hiện ra người tài.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3815832"/>
            <a:ext cx="12193057" cy="3042168"/>
          </a:xfrm>
          <a:prstGeom prst="rect">
            <a:avLst/>
          </a:prstGeom>
        </p:spPr>
      </p:pic>
      <p:pic>
        <p:nvPicPr>
          <p:cNvPr id="5" name="Picture 4"/>
          <p:cNvPicPr>
            <a:picLocks noChangeAspect="1"/>
          </p:cNvPicPr>
          <p:nvPr/>
        </p:nvPicPr>
        <p:blipFill>
          <a:blip r:embed="rId3"/>
          <a:stretch>
            <a:fillRect/>
          </a:stretch>
        </p:blipFill>
        <p:spPr>
          <a:xfrm>
            <a:off x="0" y="-180406"/>
            <a:ext cx="2871465" cy="6858594"/>
          </a:xfrm>
          <a:prstGeom prst="rect">
            <a:avLst/>
          </a:prstGeom>
        </p:spPr>
      </p:pic>
      <p:sp>
        <p:nvSpPr>
          <p:cNvPr id="7" name="TextBox 6">
            <a:extLst>
              <a:ext uri="{FF2B5EF4-FFF2-40B4-BE49-F238E27FC236}">
                <a16:creationId xmlns:a16="http://schemas.microsoft.com/office/drawing/2014/main" xmlns="" id="{BDADE79E-42A7-4FE6-A417-A1D9BAE1D761}"/>
              </a:ext>
            </a:extLst>
          </p:cNvPr>
          <p:cNvSpPr txBox="1"/>
          <p:nvPr/>
        </p:nvSpPr>
        <p:spPr>
          <a:xfrm>
            <a:off x="2228271" y="1448974"/>
            <a:ext cx="8859015" cy="1897443"/>
          </a:xfrm>
          <a:prstGeom prst="rect">
            <a:avLst/>
          </a:prstGeom>
          <a:noFill/>
        </p:spPr>
        <p:txBody>
          <a:bodyPr wrap="square">
            <a:spAutoFit/>
          </a:bodyPr>
          <a:lstStyle/>
          <a:p>
            <a:pPr algn="ctr" defTabSz="1218804">
              <a:defRPr/>
            </a:pPr>
            <a:r>
              <a:rPr lang="en-US" altLang="ko-KR" sz="5865" b="1" dirty="0" err="1">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rPr>
              <a:t>Tiết</a:t>
            </a:r>
            <a:r>
              <a:rPr lang="en-US" altLang="ko-KR" sz="5865" b="1" dirty="0">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rPr>
              <a:t> 19-20</a:t>
            </a:r>
          </a:p>
          <a:p>
            <a:pPr algn="ctr" defTabSz="1218804">
              <a:defRPr/>
            </a:pPr>
            <a:r>
              <a:rPr lang="en-US" altLang="ko-KR" sz="5865" b="1" dirty="0">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rPr>
              <a:t>EM BÉ THÔNG MINH</a:t>
            </a:r>
            <a:endParaRPr lang="ko-KR" altLang="en-US" sz="5865" b="1" dirty="0">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8" name="TextBox 7">
            <a:extLst>
              <a:ext uri="{FF2B5EF4-FFF2-40B4-BE49-F238E27FC236}">
                <a16:creationId xmlns:a16="http://schemas.microsoft.com/office/drawing/2014/main" xmlns="" id="{DD49EEFC-7E76-4AFC-88B7-0A05CAB1B59A}"/>
              </a:ext>
            </a:extLst>
          </p:cNvPr>
          <p:cNvSpPr txBox="1"/>
          <p:nvPr/>
        </p:nvSpPr>
        <p:spPr>
          <a:xfrm>
            <a:off x="3492603" y="448395"/>
            <a:ext cx="6330349" cy="912879"/>
          </a:xfrm>
          <a:prstGeom prst="rect">
            <a:avLst/>
          </a:prstGeom>
          <a:noFill/>
        </p:spPr>
        <p:txBody>
          <a:bodyPr wrap="square" rtlCol="0" anchor="ctr">
            <a:spAutoFit/>
          </a:bodyPr>
          <a:lstStyle/>
          <a:p>
            <a:pPr algn="ctr"/>
            <a:r>
              <a:rPr lang="en-US" altLang="ko-KR" sz="5332" b="1" dirty="0" err="1">
                <a:solidFill>
                  <a:srgbClr val="00B050"/>
                </a:solidFill>
                <a:latin typeface="Times New Roman" panose="02020603050405020304" pitchFamily="18" charset="0"/>
                <a:cs typeface="Times New Roman" panose="02020603050405020304" pitchFamily="18" charset="0"/>
              </a:rPr>
              <a:t>Bài</a:t>
            </a:r>
            <a:r>
              <a:rPr lang="en-US" altLang="ko-KR" sz="5332" b="1" dirty="0">
                <a:solidFill>
                  <a:srgbClr val="00B050"/>
                </a:solidFill>
                <a:latin typeface="Times New Roman" panose="02020603050405020304" pitchFamily="18" charset="0"/>
                <a:cs typeface="Times New Roman" panose="02020603050405020304" pitchFamily="18" charset="0"/>
              </a:rPr>
              <a:t> 2: </a:t>
            </a:r>
            <a:r>
              <a:rPr lang="en-US" altLang="ko-KR" sz="5332" b="1" dirty="0" err="1">
                <a:solidFill>
                  <a:srgbClr val="00B050"/>
                </a:solidFill>
                <a:latin typeface="Times New Roman" panose="02020603050405020304" pitchFamily="18" charset="0"/>
                <a:cs typeface="Times New Roman" panose="02020603050405020304" pitchFamily="18" charset="0"/>
              </a:rPr>
              <a:t>Miền</a:t>
            </a:r>
            <a:r>
              <a:rPr lang="en-US" altLang="ko-KR" sz="5332" b="1" dirty="0">
                <a:solidFill>
                  <a:srgbClr val="00B050"/>
                </a:solidFill>
                <a:latin typeface="Times New Roman" panose="02020603050405020304" pitchFamily="18" charset="0"/>
                <a:cs typeface="Times New Roman" panose="02020603050405020304" pitchFamily="18" charset="0"/>
              </a:rPr>
              <a:t> </a:t>
            </a:r>
            <a:r>
              <a:rPr lang="en-US" altLang="ko-KR" sz="5332" b="1" dirty="0" err="1">
                <a:solidFill>
                  <a:srgbClr val="00B050"/>
                </a:solidFill>
                <a:latin typeface="Times New Roman" panose="02020603050405020304" pitchFamily="18" charset="0"/>
                <a:cs typeface="Times New Roman" panose="02020603050405020304" pitchFamily="18" charset="0"/>
              </a:rPr>
              <a:t>cổ</a:t>
            </a:r>
            <a:r>
              <a:rPr lang="en-US" altLang="ko-KR" sz="5332" b="1" dirty="0">
                <a:solidFill>
                  <a:srgbClr val="00B050"/>
                </a:solidFill>
                <a:latin typeface="Times New Roman" panose="02020603050405020304" pitchFamily="18" charset="0"/>
                <a:cs typeface="Times New Roman" panose="02020603050405020304" pitchFamily="18" charset="0"/>
              </a:rPr>
              <a:t> </a:t>
            </a:r>
            <a:r>
              <a:rPr lang="en-US" altLang="ko-KR" sz="5332" b="1" dirty="0" err="1">
                <a:solidFill>
                  <a:srgbClr val="00B050"/>
                </a:solidFill>
                <a:latin typeface="Times New Roman" panose="02020603050405020304" pitchFamily="18" charset="0"/>
                <a:cs typeface="Times New Roman" panose="02020603050405020304" pitchFamily="18" charset="0"/>
              </a:rPr>
              <a:t>tích</a:t>
            </a:r>
            <a:endParaRPr lang="ko-KR" altLang="en-US" sz="5332"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5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59579" y="951915"/>
            <a:ext cx="2349305" cy="465917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b2</a:t>
            </a:r>
            <a:r>
              <a:rPr kumimoji="0" lang="vi-VN"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hai: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127716" y="110836"/>
            <a:ext cx="9064283" cy="674716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 ra câu đố dưới hình thức lệnh vua ban.</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chất nghiêm trọng: "…cả làng phải chịu tội"</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đố hết sức phi lí, trái với qui luật tự nhiên.</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Ai nấy đều tưng hửng, lo lắng.</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hiểu thế là thế nào</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nhiêu cuộc họp, lời bàn, vẫn không có cách gì giải quyết.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8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fade">
                                      <p:cBhvr>
                                        <p:cTn id="56" dur="1000"/>
                                        <p:tgtEl>
                                          <p:spTgt spid="5">
                                            <p:txEl>
                                              <p:pRg st="5" end="5"/>
                                            </p:txEl>
                                          </p:spTgt>
                                        </p:tgtEl>
                                      </p:cBhvr>
                                    </p:animEffect>
                                    <p:anim calcmode="lin" valueType="num">
                                      <p:cBhvr>
                                        <p:cTn id="5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13999" y="1104315"/>
            <a:ext cx="2349305" cy="519236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b2</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hai:</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563304" y="96982"/>
            <a:ext cx="9531714" cy="676101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Coi là tai hoạ.</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Khẳng định : câu đố quá kh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oái oăm, tất cả đều chịu cả.</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Bảo làng thịt hai con trâu và đồ gạo nếp</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Nhận trách nhiệm lo liệu cả</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Thế nào cũng xong xuôi.</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Tự tin.</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đã tìm cách đối diện vua, đưa vua và quần thần vào bẫy của mình, để vua tự nói ra sự vô lí.</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23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1000"/>
                                        <p:tgtEl>
                                          <p:spTgt spid="5">
                                            <p:txEl>
                                              <p:pRg st="6" end="6"/>
                                            </p:txEl>
                                          </p:spTgt>
                                        </p:tgtEl>
                                      </p:cBhvr>
                                    </p:animEffect>
                                    <p:anim calcmode="lin" valueType="num">
                                      <p:cBhvr>
                                        <p:cTn id="5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422031" y="902279"/>
            <a:ext cx="2349305" cy="5262993"/>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ba.</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951018" y="152400"/>
            <a:ext cx="9240981" cy="670559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lệnh cho hai cha con </a:t>
            </a:r>
            <a:r>
              <a:rPr lang="en-US" sz="4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thịt chim</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Mục đích: để khẳng định chắc chắn sự thông minh của em bé.</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giải đố bằng cách đố lại vua: đưa cây kim → vua rèn dao.</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phục tài, ban thưởng rất hậu.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44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14639" y="869215"/>
            <a:ext cx="2349305" cy="5427460"/>
          </a:xfrm>
          <a:prstGeom prst="rightArrow">
            <a:avLst/>
          </a:prstGeom>
          <a:blipFill>
            <a:blip r:embed="rId2"/>
            <a:tile tx="0" ty="0" sx="100000" sy="100000" flip="none" algn="tl"/>
          </a:blip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770909" y="96982"/>
            <a:ext cx="9213273" cy="6650182"/>
          </a:xfrm>
          <a:prstGeom prst="roundRect">
            <a:avLst/>
          </a:prstGeom>
          <a:blipFill>
            <a:blip r:embed="rId2"/>
            <a:tile tx="0" ty="0" sx="100000" sy="100000" flip="none" algn="tl"/>
          </a:blip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Sứ thần nước ngoài đố: xâu chỉ qua vỏ ốc vặn.</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chất nghiêm trọng, liên quan đến vận mệnh quốc gia.</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Triều đình nước Nam phải giải đố.</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quan lúng túng, lo lắng, bất lực.</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đã dùng kinh nghiệm từ đời sống dân gian để giải đố.</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38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59152" y="1076520"/>
            <a:ext cx="2349305" cy="513031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826327" y="207818"/>
            <a:ext cx="9060873" cy="652549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Cách giải đố dễ như một trò chơi trẻ con.</a:t>
            </a:r>
            <a:endParaRPr kumimoji="0" lang="en-US"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chất oái oăm của câu đố ngày một tăng tiến. Đối tượng ra câu đố cũng ngày một cao hơn, điều đó càng làm nổi bật sự thông minh hơn người và tài trí của em bé.</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653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80461" y="1218301"/>
            <a:ext cx="2349305" cy="456813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729765" y="138546"/>
            <a:ext cx="9337543" cy="656705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Những cách giải đố của em bé rất lí thú:</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Đẩy thế bị động về người ra câu đố.</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Làm cho người ra câu đố thấy cái phi lí</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Dựa vào kiến thức đời sống.</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16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33394" y="1204171"/>
            <a:ext cx="2349305" cy="497495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701635" y="207818"/>
            <a:ext cx="9213273" cy="6497782"/>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đọc bất ngờ trước cách giải giản dị, hồn nhiên của người giải.</a:t>
            </a:r>
            <a:endParaRPr kumimoji="0" lang="en-US" sz="4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có trí tuệ thông minh hơn người, giải quyết vấn đề nhanh nhạy.</a:t>
            </a:r>
            <a:endPar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7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435446" y="1241694"/>
            <a:ext cx="2349305" cy="4812741"/>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121123" y="180109"/>
            <a:ext cx="8496886" cy="644236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Ai </a:t>
            </a:r>
            <a:r>
              <a:rPr kumimoji="0" lang="en-US" sz="4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nấy</a:t>
            </a:r>
            <a:r>
              <a:rPr kumimoji="0" lang="en-US"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4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5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0572"/>
            <a:ext cx="5020926" cy="707886"/>
          </a:xfrm>
          <a:prstGeom prst="rect">
            <a:avLst/>
          </a:prstGeom>
        </p:spPr>
        <p:txBody>
          <a:bodyPr wrap="none">
            <a:spAutoFit/>
          </a:bodyPr>
          <a:lstStyle/>
          <a:p>
            <a:r>
              <a:rPr lang="vi-VN" sz="4000" dirty="0">
                <a:solidFill>
                  <a:srgbClr val="FF0000"/>
                </a:solidFill>
                <a:latin typeface="+mj-lt"/>
              </a:rPr>
              <a:t>Lần </a:t>
            </a:r>
            <a:r>
              <a:rPr lang="vi-VN" sz="4000" dirty="0" smtClean="0">
                <a:solidFill>
                  <a:srgbClr val="FF0000"/>
                </a:solidFill>
                <a:latin typeface="+mj-lt"/>
              </a:rPr>
              <a:t>1</a:t>
            </a:r>
            <a:r>
              <a:rPr lang="en-US" sz="4000" dirty="0" smtClean="0">
                <a:solidFill>
                  <a:srgbClr val="FF0000"/>
                </a:solidFill>
                <a:latin typeface="+mj-lt"/>
              </a:rPr>
              <a:t>: </a:t>
            </a:r>
            <a:r>
              <a:rPr lang="en-US" sz="4000" dirty="0" err="1" smtClean="0">
                <a:solidFill>
                  <a:srgbClr val="FF0000"/>
                </a:solidFill>
                <a:latin typeface="Times New Roman" panose="02020603050405020304" pitchFamily="18" charset="0"/>
                <a:cs typeface="Times New Roman" panose="02020603050405020304" pitchFamily="18" charset="0"/>
              </a:rPr>
              <a:t>Đố</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lại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viên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quan</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967967"/>
            <a:ext cx="11506676" cy="707886"/>
          </a:xfrm>
          <a:prstGeom prst="rect">
            <a:avLst/>
          </a:prstGeom>
        </p:spPr>
        <p:txBody>
          <a:bodyPr wrap="none">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Lần</a:t>
            </a:r>
            <a:r>
              <a:rPr lang="en-US" sz="4000" dirty="0" smtClean="0">
                <a:solidFill>
                  <a:srgbClr val="FF0000"/>
                </a:solidFill>
                <a:latin typeface="Times New Roman" panose="02020603050405020304" pitchFamily="18" charset="0"/>
                <a:cs typeface="Times New Roman" panose="02020603050405020304" pitchFamily="18" charset="0"/>
              </a:rPr>
              <a:t> 2:</a:t>
            </a:r>
            <a:r>
              <a:rPr lang="en-US" sz="4000" dirty="0" smtClean="0">
                <a:solidFill>
                  <a:srgbClr val="FF0000"/>
                </a:solidFill>
                <a:latin typeface="+mj-lt"/>
              </a:rPr>
              <a:t> </a:t>
            </a:r>
            <a:r>
              <a:rPr lang="vi-VN" sz="4000" dirty="0" smtClean="0">
                <a:solidFill>
                  <a:srgbClr val="FF0000"/>
                </a:solidFill>
                <a:latin typeface="+mj-lt"/>
              </a:rPr>
              <a:t>Để </a:t>
            </a:r>
            <a:r>
              <a:rPr lang="vi-VN" sz="4000" dirty="0">
                <a:solidFill>
                  <a:srgbClr val="FF0000"/>
                </a:solidFill>
                <a:latin typeface="+mj-lt"/>
              </a:rPr>
              <a:t>vua tự nói ra sự phi lí trong câu đố của mình.</a:t>
            </a:r>
          </a:p>
        </p:txBody>
      </p:sp>
      <p:sp>
        <p:nvSpPr>
          <p:cNvPr id="4" name="Rectangle 3"/>
          <p:cNvSpPr/>
          <p:nvPr/>
        </p:nvSpPr>
        <p:spPr>
          <a:xfrm>
            <a:off x="0" y="1989636"/>
            <a:ext cx="3889206" cy="707886"/>
          </a:xfrm>
          <a:prstGeom prst="rect">
            <a:avLst/>
          </a:prstGeom>
        </p:spPr>
        <p:txBody>
          <a:bodyPr wrap="none">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Lần</a:t>
            </a:r>
            <a:r>
              <a:rPr lang="en-US" sz="4000" dirty="0" smtClean="0">
                <a:solidFill>
                  <a:srgbClr val="FF0000"/>
                </a:solidFill>
                <a:latin typeface="Times New Roman" panose="02020603050405020304" pitchFamily="18" charset="0"/>
                <a:cs typeface="Times New Roman" panose="02020603050405020304" pitchFamily="18" charset="0"/>
              </a:rPr>
              <a:t> 3:</a:t>
            </a:r>
            <a:r>
              <a:rPr lang="en-US" sz="4000" dirty="0" smtClean="0">
                <a:solidFill>
                  <a:srgbClr val="FF0000"/>
                </a:solidFill>
                <a:latin typeface="+mj-lt"/>
              </a:rPr>
              <a:t> </a:t>
            </a:r>
            <a:r>
              <a:rPr lang="vi-VN" sz="4000" dirty="0" smtClean="0">
                <a:solidFill>
                  <a:srgbClr val="FF0000"/>
                </a:solidFill>
                <a:latin typeface="+mj-lt"/>
              </a:rPr>
              <a:t>Đố </a:t>
            </a:r>
            <a:r>
              <a:rPr lang="vi-VN" sz="4000" dirty="0">
                <a:solidFill>
                  <a:srgbClr val="FF0000"/>
                </a:solidFill>
                <a:latin typeface="+mj-lt"/>
              </a:rPr>
              <a:t>lại vua.</a:t>
            </a:r>
          </a:p>
        </p:txBody>
      </p:sp>
      <p:sp>
        <p:nvSpPr>
          <p:cNvPr id="5" name="Rectangle 4"/>
          <p:cNvSpPr/>
          <p:nvPr/>
        </p:nvSpPr>
        <p:spPr>
          <a:xfrm>
            <a:off x="61559" y="3011305"/>
            <a:ext cx="11591024" cy="707886"/>
          </a:xfrm>
          <a:prstGeom prst="rect">
            <a:avLst/>
          </a:prstGeom>
        </p:spPr>
        <p:txBody>
          <a:bodyPr wrap="square">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Lần</a:t>
            </a:r>
            <a:r>
              <a:rPr lang="en-US" sz="4000" dirty="0" smtClean="0">
                <a:solidFill>
                  <a:srgbClr val="FF0000"/>
                </a:solidFill>
                <a:latin typeface="Times New Roman" panose="02020603050405020304" pitchFamily="18" charset="0"/>
                <a:cs typeface="Times New Roman" panose="02020603050405020304" pitchFamily="18" charset="0"/>
              </a:rPr>
              <a:t> 4:</a:t>
            </a:r>
            <a:r>
              <a:rPr lang="en-US" sz="4000" dirty="0" smtClean="0">
                <a:solidFill>
                  <a:srgbClr val="FF0000"/>
                </a:solidFill>
                <a:latin typeface="+mj-lt"/>
              </a:rPr>
              <a:t> </a:t>
            </a:r>
            <a:r>
              <a:rPr lang="en-US" sz="4000" dirty="0" err="1" smtClean="0">
                <a:solidFill>
                  <a:srgbClr val="FF0000"/>
                </a:solidFill>
                <a:latin typeface="Times New Roman" panose="02020603050405020304" pitchFamily="18" charset="0"/>
                <a:cs typeface="Times New Roman" panose="02020603050405020304" pitchFamily="18" charset="0"/>
              </a:rPr>
              <a:t>Buộc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xỏ</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chỉ</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xuyên</a:t>
            </a:r>
            <a:r>
              <a:rPr lang="en-US" sz="4000" dirty="0" smtClean="0">
                <a:solidFill>
                  <a:srgbClr val="FF0000"/>
                </a:solidFill>
                <a:latin typeface="Times New Roman" panose="02020603050405020304" pitchFamily="18" charset="0"/>
                <a:cs typeface="Times New Roman" panose="02020603050405020304" pitchFamily="18" charset="0"/>
              </a:rPr>
              <a:t> qua </a:t>
            </a:r>
            <a:r>
              <a:rPr lang="en-US" sz="4000" dirty="0" err="1" smtClean="0">
                <a:solidFill>
                  <a:srgbClr val="FF0000"/>
                </a:solidFill>
                <a:latin typeface="Times New Roman" panose="02020603050405020304" pitchFamily="18" charset="0"/>
                <a:cs typeface="Times New Roman" panose="02020603050405020304" pitchFamily="18" charset="0"/>
              </a:rPr>
              <a:t>đường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ruột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ốc</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1137" y="4474780"/>
            <a:ext cx="11914608" cy="1938992"/>
          </a:xfrm>
          <a:prstGeom prst="rect">
            <a:avLst/>
          </a:prstGeom>
        </p:spPr>
        <p:txBody>
          <a:bodyPr wrap="square">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=&gt; E</a:t>
            </a:r>
            <a:r>
              <a:rPr lang="vi-VN" sz="4000" b="1" dirty="0">
                <a:solidFill>
                  <a:srgbClr val="FF0000"/>
                </a:solidFill>
                <a:latin typeface="Times New Roman" panose="02020603050405020304" pitchFamily="18" charset="0"/>
                <a:cs typeface="Times New Roman" panose="02020603050405020304" pitchFamily="18" charset="0"/>
              </a:rPr>
              <a:t>m </a:t>
            </a:r>
            <a:r>
              <a:rPr lang="vi-VN" sz="4000" b="1" dirty="0">
                <a:solidFill>
                  <a:srgbClr val="FF0000"/>
                </a:solidFill>
                <a:latin typeface="+mj-lt"/>
              </a:rPr>
              <a:t>bé thông minh, tài trí hơn người nhưng </a:t>
            </a:r>
            <a:r>
              <a:rPr lang="en-US" sz="4000" b="1" dirty="0" err="1">
                <a:solidFill>
                  <a:srgbClr val="FF0000"/>
                </a:solidFill>
                <a:latin typeface="Times New Roman" panose="02020603050405020304" pitchFamily="18" charset="0"/>
                <a:cs typeface="Times New Roman" panose="02020603050405020304" pitchFamily="18" charset="0"/>
              </a:rPr>
              <a:t>luôn</a:t>
            </a:r>
            <a:r>
              <a:rPr lang="vi-VN" sz="4000" b="1" dirty="0">
                <a:solidFill>
                  <a:srgbClr val="FF0000"/>
                </a:solidFill>
                <a:latin typeface="+mj-lt"/>
              </a:rPr>
              <a:t> hồn nhiê</a:t>
            </a:r>
            <a:r>
              <a:rPr lang="en-US" sz="4000" b="1" dirty="0">
                <a:solidFill>
                  <a:srgbClr val="FF0000"/>
                </a:solidFill>
                <a:latin typeface="Times New Roman" panose="02020603050405020304" pitchFamily="18" charset="0"/>
                <a:cs typeface="Times New Roman" panose="02020603050405020304" pitchFamily="18" charset="0"/>
              </a:rPr>
              <a:t>n</a:t>
            </a:r>
            <a:r>
              <a:rPr lang="en-US" sz="4000" b="1" dirty="0">
                <a:solidFill>
                  <a:srgbClr val="FF0000"/>
                </a:solidFill>
                <a:latin typeface="+mj-lt"/>
              </a:rPr>
              <a:t>, </a:t>
            </a:r>
            <a:r>
              <a:rPr lang="vi-VN" sz="4000" b="1" dirty="0">
                <a:solidFill>
                  <a:srgbClr val="FF0000"/>
                </a:solidFill>
                <a:latin typeface="+mj-lt"/>
              </a:rPr>
              <a:t>ngây thơ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vi-VN"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mj-lt"/>
              </a:rPr>
              <a:t>biết giúp đỡ mọi người khi cần thiết</a:t>
            </a:r>
            <a:r>
              <a:rPr lang="en-US" sz="4000" b="1" dirty="0">
                <a:solidFill>
                  <a:srgbClr val="FF0000"/>
                </a:solidFill>
                <a:latin typeface="+mj-lt"/>
              </a:rPr>
              <a:t>.</a:t>
            </a:r>
          </a:p>
        </p:txBody>
      </p:sp>
    </p:spTree>
    <p:extLst>
      <p:ext uri="{BB962C8B-B14F-4D97-AF65-F5344CB8AC3E}">
        <p14:creationId xmlns:p14="http://schemas.microsoft.com/office/powerpoint/2010/main" val="34427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 y="0"/>
            <a:ext cx="9117847"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 </a:t>
            </a:r>
            <a:r>
              <a:rPr lang="en-US" sz="4800" b="1" u="sng" dirty="0" smtClean="0">
                <a:solidFill>
                  <a:srgbClr val="FF0000"/>
                </a:solidFill>
                <a:latin typeface="Times New Roman" panose="02020603050405020304" pitchFamily="18" charset="0"/>
                <a:cs typeface="Times New Roman" panose="02020603050405020304" pitchFamily="18" charset="0"/>
              </a:rPr>
              <a:t>ĐỌC HIỂU VĂN BẢN</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2875" y="466866"/>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4" name="Rectangle 3"/>
          <p:cNvSpPr/>
          <p:nvPr/>
        </p:nvSpPr>
        <p:spPr>
          <a:xfrm>
            <a:off x="142875" y="1417723"/>
            <a:ext cx="6367577" cy="1067600"/>
          </a:xfrm>
          <a:prstGeom prst="rect">
            <a:avLst/>
          </a:prstGeom>
        </p:spPr>
        <p:txBody>
          <a:bodyPr wrap="none">
            <a:spAutoFit/>
          </a:bodyPr>
          <a:lstStyle/>
          <a:p>
            <a:pPr algn="just">
              <a:lnSpc>
                <a:spcPct val="150000"/>
              </a:lnSpc>
            </a:pPr>
            <a:r>
              <a:rPr lang="en-US" sz="4800" b="1" kern="100" dirty="0" smtClean="0">
                <a:solidFill>
                  <a:srgbClr val="FF0000"/>
                </a:solidFill>
                <a:latin typeface="Times New Roman" panose="02020603050405020304" pitchFamily="18" charset="0"/>
                <a:ea typeface="SimSun" panose="02010600030101010101" pitchFamily="2" charset="-122"/>
              </a:rPr>
              <a:t>2. </a:t>
            </a:r>
            <a:r>
              <a:rPr lang="en-US" sz="4800" b="1" kern="100" dirty="0" err="1">
                <a:solidFill>
                  <a:srgbClr val="FF0000"/>
                </a:solidFill>
                <a:latin typeface="Times New Roman" panose="02020603050405020304" pitchFamily="18" charset="0"/>
                <a:ea typeface="SimSun" panose="02010600030101010101" pitchFamily="2" charset="-122"/>
              </a:rPr>
              <a:t>Tìm</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hiểu</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về</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nhân</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vật</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5" name="Rectangle 4"/>
          <p:cNvSpPr/>
          <p:nvPr/>
        </p:nvSpPr>
        <p:spPr>
          <a:xfrm>
            <a:off x="142875" y="2485323"/>
            <a:ext cx="4972836" cy="1200329"/>
          </a:xfrm>
          <a:prstGeom prst="rect">
            <a:avLst/>
          </a:prstGeom>
        </p:spPr>
        <p:txBody>
          <a:bodyPr wrap="none">
            <a:spAutoFit/>
          </a:bodyPr>
          <a:lstStyle/>
          <a:p>
            <a:pPr algn="just">
              <a:lnSpc>
                <a:spcPct val="150000"/>
              </a:lnSpc>
            </a:pPr>
            <a:r>
              <a:rPr lang="en-US" sz="4800" b="1" kern="100" dirty="0">
                <a:solidFill>
                  <a:srgbClr val="FF0000"/>
                </a:solidFill>
                <a:latin typeface="Times New Roman" panose="02020603050405020304" pitchFamily="18" charset="0"/>
                <a:ea typeface="SimSun" panose="02010600030101010101" pitchFamily="2" charset="-122"/>
              </a:rPr>
              <a:t>3</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Kết</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thúc</a:t>
            </a:r>
            <a:r>
              <a:rPr lang="en-US" sz="4800" b="1" kern="100" dirty="0" smtClean="0">
                <a:solidFill>
                  <a:srgbClr val="FF0000"/>
                </a:solidFill>
                <a:latin typeface="Times New Roman" panose="02020603050405020304" pitchFamily="18" charset="0"/>
                <a:ea typeface="SimSun" panose="02010600030101010101" pitchFamily="2" charset="-122"/>
              </a:rPr>
              <a:t> </a:t>
            </a:r>
            <a:r>
              <a:rPr lang="en-US" sz="4800" b="1" kern="100" dirty="0" err="1" smtClean="0">
                <a:solidFill>
                  <a:srgbClr val="FF0000"/>
                </a:solidFill>
                <a:latin typeface="Times New Roman" panose="02020603050405020304" pitchFamily="18" charset="0"/>
                <a:ea typeface="SimSun" panose="02010600030101010101" pitchFamily="2" charset="-122"/>
              </a:rPr>
              <a:t>truyện</a:t>
            </a:r>
            <a:endParaRPr lang="vi-VN" sz="4800" kern="100"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5415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712" y="165771"/>
            <a:ext cx="8265685" cy="912879"/>
          </a:xfrm>
          <a:prstGeom prst="rect">
            <a:avLst/>
          </a:prstGeom>
          <a:noFill/>
        </p:spPr>
        <p:txBody>
          <a:bodyPr wrap="square" rtlCol="0">
            <a:spAutoFit/>
          </a:bodyPr>
          <a:lstStyle/>
          <a:p>
            <a:r>
              <a:rPr lang="en-US" sz="5332"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9" name="TextBox 8"/>
          <p:cNvSpPr txBox="1"/>
          <p:nvPr/>
        </p:nvSpPr>
        <p:spPr>
          <a:xfrm>
            <a:off x="90712" y="1221522"/>
            <a:ext cx="11834176" cy="912879"/>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1. </a:t>
            </a:r>
            <a:r>
              <a:rPr lang="en-US" sz="5332" b="1" dirty="0" err="1">
                <a:solidFill>
                  <a:srgbClr val="FF0000"/>
                </a:solidFill>
                <a:latin typeface="Times New Roman" panose="02020603050405020304" pitchFamily="18" charset="0"/>
                <a:cs typeface="Times New Roman" panose="02020603050405020304" pitchFamily="18" charset="0"/>
              </a:rPr>
              <a:t>Thể</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loại</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Truyện</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cổ</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tích</a:t>
            </a:r>
            <a:endParaRPr lang="en-US" sz="5332"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7746" y="2277272"/>
            <a:ext cx="9117847" cy="1733423"/>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2. </a:t>
            </a:r>
            <a:r>
              <a:rPr lang="en-US" sz="5332" b="1" dirty="0" err="1">
                <a:solidFill>
                  <a:srgbClr val="FF0000"/>
                </a:solidFill>
                <a:latin typeface="Times New Roman" panose="02020603050405020304" pitchFamily="18" charset="0"/>
                <a:cs typeface="Times New Roman" panose="02020603050405020304" pitchFamily="18" charset="0"/>
              </a:rPr>
              <a:t>Đọc</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và</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tìm</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hiểu</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chú</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thích</a:t>
            </a:r>
            <a:endParaRPr lang="en-US" sz="5332" b="1" dirty="0">
              <a:solidFill>
                <a:srgbClr val="FF0000"/>
              </a:solidFill>
              <a:latin typeface="Times New Roman" panose="02020603050405020304" pitchFamily="18" charset="0"/>
              <a:cs typeface="Times New Roman" panose="02020603050405020304" pitchFamily="18" charset="0"/>
            </a:endParaRPr>
          </a:p>
          <a:p>
            <a:r>
              <a:rPr lang="en-US" sz="5332" b="1" dirty="0">
                <a:latin typeface="Times New Roman" panose="02020603050405020304" pitchFamily="18" charset="0"/>
                <a:cs typeface="Times New Roman" panose="02020603050405020304" pitchFamily="18" charset="0"/>
              </a:rPr>
              <a:t>- </a:t>
            </a:r>
            <a:r>
              <a:rPr lang="en-US" sz="5332" b="1" dirty="0" err="1" smtClean="0">
                <a:latin typeface="Times New Roman" panose="02020603050405020304" pitchFamily="18" charset="0"/>
                <a:cs typeface="Times New Roman" panose="02020603050405020304" pitchFamily="18" charset="0"/>
              </a:rPr>
              <a:t>Đọc</a:t>
            </a:r>
            <a:endParaRPr lang="en-US" sz="5332"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5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52CDC732-21D9-4E2F-A36E-1F018F2C0785}"/>
              </a:ext>
            </a:extLst>
          </p:cNvPr>
          <p:cNvSpPr txBox="1">
            <a:spLocks/>
          </p:cNvSpPr>
          <p:nvPr/>
        </p:nvSpPr>
        <p:spPr>
          <a:xfrm>
            <a:off x="1785938" y="423387"/>
            <a:ext cx="8691562" cy="54435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00000"/>
              </a:lnSpc>
            </a:pPr>
            <a:r>
              <a:rPr lang="en-US" sz="4800" b="1" i="1" kern="100" smtClean="0">
                <a:solidFill>
                  <a:schemeClr val="tx1"/>
                </a:solidFill>
                <a:latin typeface="Times New Roman" panose="02020603050405020304" pitchFamily="18" charset="0"/>
                <a:ea typeface="SimSun" panose="02010600030101010101" pitchFamily="2" charset="-122"/>
              </a:rPr>
              <a:t>Em đánh giá như thế nào về kết thúc của câu chuyện?</a:t>
            </a:r>
            <a:r>
              <a:rPr lang="vi-VN" sz="4800" b="1" kern="100" smtClean="0">
                <a:solidFill>
                  <a:schemeClr val="tx1"/>
                </a:solidFill>
                <a:latin typeface="Times New Roman" panose="02020603050405020304" pitchFamily="18" charset="0"/>
                <a:ea typeface="SimSun" panose="02010600030101010101" pitchFamily="2" charset="-122"/>
              </a:rPr>
              <a:t/>
            </a:r>
            <a:br>
              <a:rPr lang="vi-VN" sz="4800" b="1" kern="100" smtClean="0">
                <a:solidFill>
                  <a:schemeClr val="tx1"/>
                </a:solidFill>
                <a:latin typeface="Times New Roman" panose="02020603050405020304" pitchFamily="18" charset="0"/>
                <a:ea typeface="SimSun" panose="02010600030101010101" pitchFamily="2" charset="-122"/>
              </a:rPr>
            </a:br>
            <a:endParaRPr lang="vi-VN" sz="4800" b="1" kern="100" dirty="0">
              <a:solidFill>
                <a:schemeClr val="tx1"/>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75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300109" y="385763"/>
            <a:ext cx="8799607" cy="6187366"/>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thúc truyện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Phần thưởng xứng đáng.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được phong làm trạng nguyên, được ở gần vua.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6291636" y="614802"/>
            <a:ext cx="5616161" cy="5729288"/>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300109" y="385763"/>
            <a:ext cx="5714929" cy="61873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86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4614C16-19F8-41C6-ACDC-D33B301C700A}"/>
              </a:ext>
            </a:extLst>
          </p:cNvPr>
          <p:cNvSpPr txBox="1">
            <a:spLocks/>
          </p:cNvSpPr>
          <p:nvPr/>
        </p:nvSpPr>
        <p:spPr>
          <a:xfrm>
            <a:off x="506557" y="64498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4400" b="1" kern="100" dirty="0" smtClean="0">
                <a:solidFill>
                  <a:srgbClr val="FF0000"/>
                </a:solidFill>
                <a:latin typeface="Times New Roman" panose="02020603050405020304" pitchFamily="18" charset="0"/>
                <a:ea typeface="SimSun" panose="02010600030101010101" pitchFamily="2" charset="-122"/>
              </a:rPr>
              <a:t>3. </a:t>
            </a:r>
            <a:r>
              <a:rPr lang="en-US" sz="4400" b="1" kern="100" dirty="0" err="1" smtClean="0">
                <a:solidFill>
                  <a:srgbClr val="FF0000"/>
                </a:solidFill>
                <a:latin typeface="Times New Roman" panose="02020603050405020304" pitchFamily="18" charset="0"/>
                <a:ea typeface="SimSun" panose="02010600030101010101" pitchFamily="2" charset="-122"/>
              </a:rPr>
              <a:t>Kết</a:t>
            </a:r>
            <a:r>
              <a:rPr lang="en-US" sz="4400" b="1" kern="100" dirty="0" smtClean="0">
                <a:solidFill>
                  <a:srgbClr val="FF0000"/>
                </a:solidFill>
                <a:latin typeface="Times New Roman" panose="02020603050405020304" pitchFamily="18" charset="0"/>
                <a:ea typeface="SimSun" panose="02010600030101010101" pitchFamily="2" charset="-122"/>
              </a:rPr>
              <a:t> </a:t>
            </a:r>
            <a:r>
              <a:rPr lang="en-US" sz="4400" b="1" kern="100" dirty="0" err="1" smtClean="0">
                <a:solidFill>
                  <a:srgbClr val="FF0000"/>
                </a:solidFill>
                <a:latin typeface="Times New Roman" panose="02020603050405020304" pitchFamily="18" charset="0"/>
                <a:ea typeface="SimSun" panose="02010600030101010101" pitchFamily="2" charset="-122"/>
              </a:rPr>
              <a:t>thúc</a:t>
            </a:r>
            <a:r>
              <a:rPr lang="en-US" sz="4400" b="1" kern="100" dirty="0" smtClean="0">
                <a:solidFill>
                  <a:srgbClr val="FF0000"/>
                </a:solidFill>
                <a:latin typeface="Times New Roman" panose="02020603050405020304" pitchFamily="18" charset="0"/>
                <a:ea typeface="SimSun" panose="02010600030101010101" pitchFamily="2" charset="-122"/>
              </a:rPr>
              <a:t> </a:t>
            </a:r>
            <a:r>
              <a:rPr lang="en-US" sz="4400" b="1" kern="100" dirty="0" err="1" smtClean="0">
                <a:solidFill>
                  <a:srgbClr val="FF0000"/>
                </a:solidFill>
                <a:latin typeface="Times New Roman" panose="02020603050405020304" pitchFamily="18" charset="0"/>
                <a:ea typeface="SimSun" panose="02010600030101010101" pitchFamily="2" charset="-122"/>
              </a:rPr>
              <a:t>truyện</a:t>
            </a:r>
            <a:endParaRPr lang="vi-VN" sz="4400" kern="100" dirty="0" smtClean="0">
              <a:solidFill>
                <a:srgbClr val="FF0000"/>
              </a:solidFill>
              <a:latin typeface="Times New Roman" panose="02020603050405020304" pitchFamily="18" charset="0"/>
              <a:ea typeface="SimSun" panose="02010600030101010101" pitchFamily="2" charset="-122"/>
            </a:endParaRPr>
          </a:p>
          <a:p>
            <a:pPr marL="0" indent="0" algn="just">
              <a:lnSpc>
                <a:spcPct val="150000"/>
              </a:lnSpc>
              <a:buFont typeface="Arial" panose="020B0604020202020204" pitchFamily="34" charset="0"/>
              <a:buNone/>
            </a:pPr>
            <a:r>
              <a:rPr lang="en-US" sz="4400" kern="100" dirty="0" smtClean="0">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Kết</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thúc</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có</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hậu</a:t>
            </a:r>
            <a:endParaRPr lang="vi-VN" sz="4400" kern="100" dirty="0" smtClean="0">
              <a:solidFill>
                <a:srgbClr val="FF0000"/>
              </a:solidFill>
              <a:latin typeface="Times New Roman" panose="02020603050405020304" pitchFamily="18" charset="0"/>
              <a:ea typeface="SimSun" panose="02010600030101010101" pitchFamily="2" charset="-122"/>
            </a:endParaRPr>
          </a:p>
          <a:p>
            <a:pPr marL="0" indent="0" algn="just">
              <a:lnSpc>
                <a:spcPct val="150000"/>
              </a:lnSpc>
              <a:buFont typeface="Arial" panose="020B0604020202020204" pitchFamily="34" charset="0"/>
              <a:buNone/>
            </a:pPr>
            <a:r>
              <a:rPr lang="en-US" sz="4400" kern="100" dirty="0" smtClean="0">
                <a:solidFill>
                  <a:srgbClr val="FF0000"/>
                </a:solidFill>
                <a:latin typeface="Times New Roman" panose="02020603050405020304" pitchFamily="18" charset="0"/>
                <a:ea typeface="SimSun" panose="02010600030101010101" pitchFamily="2" charset="-122"/>
              </a:rPr>
              <a:t>-&gt; </a:t>
            </a:r>
            <a:r>
              <a:rPr lang="en-US" sz="4400" kern="100" dirty="0" err="1" smtClean="0">
                <a:solidFill>
                  <a:srgbClr val="FF0000"/>
                </a:solidFill>
                <a:latin typeface="Times New Roman" panose="02020603050405020304" pitchFamily="18" charset="0"/>
                <a:ea typeface="SimSun" panose="02010600030101010101" pitchFamily="2" charset="-122"/>
              </a:rPr>
              <a:t>Đặc</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điểm</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nổi</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bật</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của</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truyện</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cổ</a:t>
            </a:r>
            <a:r>
              <a:rPr lang="en-US" sz="4400" kern="100" dirty="0" smtClean="0">
                <a:solidFill>
                  <a:srgbClr val="FF0000"/>
                </a:solidFill>
                <a:latin typeface="Times New Roman" panose="02020603050405020304" pitchFamily="18" charset="0"/>
                <a:ea typeface="SimSun" panose="02010600030101010101" pitchFamily="2" charset="-122"/>
              </a:rPr>
              <a:t> </a:t>
            </a:r>
            <a:r>
              <a:rPr lang="en-US" sz="4400" kern="100" dirty="0" err="1" smtClean="0">
                <a:solidFill>
                  <a:srgbClr val="FF0000"/>
                </a:solidFill>
                <a:latin typeface="Times New Roman" panose="02020603050405020304" pitchFamily="18" charset="0"/>
                <a:ea typeface="SimSun" panose="02010600030101010101" pitchFamily="2" charset="-122"/>
              </a:rPr>
              <a:t>tích</a:t>
            </a:r>
            <a:endParaRPr lang="vi-VN" sz="4400" kern="100" dirty="0" smtClean="0">
              <a:solidFill>
                <a:srgbClr val="FF0000"/>
              </a:solidFill>
              <a:latin typeface="Times New Roman" panose="02020603050405020304" pitchFamily="18" charset="0"/>
              <a:ea typeface="SimSun" panose="02010600030101010101" pitchFamily="2" charset="-122"/>
            </a:endParaRPr>
          </a:p>
          <a:p>
            <a:pPr marL="0" indent="0">
              <a:buFont typeface="Arial" panose="020B0604020202020204" pitchFamily="34" charset="0"/>
              <a:buNone/>
            </a:pPr>
            <a:endParaRPr lang="vi-VN" dirty="0"/>
          </a:p>
        </p:txBody>
      </p:sp>
    </p:spTree>
    <p:extLst>
      <p:ext uri="{BB962C8B-B14F-4D97-AF65-F5344CB8AC3E}">
        <p14:creationId xmlns:p14="http://schemas.microsoft.com/office/powerpoint/2010/main" val="691845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746" y="0"/>
            <a:ext cx="8265685"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7" name="TextBox 6"/>
          <p:cNvSpPr txBox="1"/>
          <p:nvPr/>
        </p:nvSpPr>
        <p:spPr>
          <a:xfrm>
            <a:off x="0" y="1044217"/>
            <a:ext cx="9117847"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 ĐỌC HIỂU VĂN BẢN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5716" y="1907773"/>
            <a:ext cx="4464812" cy="1200329"/>
          </a:xfrm>
          <a:prstGeom prst="rect">
            <a:avLst/>
          </a:prstGeom>
        </p:spPr>
        <p:txBody>
          <a:bodyPr wrap="none">
            <a:spAutoFit/>
          </a:bodyPr>
          <a:lstStyle/>
          <a:p>
            <a:pPr algn="just">
              <a:lnSpc>
                <a:spcPct val="150000"/>
              </a:lnSpc>
            </a:pPr>
            <a:r>
              <a:rPr lang="en-US" sz="4800" b="1" kern="100" dirty="0" smtClean="0">
                <a:solidFill>
                  <a:srgbClr val="FF0000"/>
                </a:solidFill>
                <a:latin typeface="Times New Roman" panose="02020603050405020304" pitchFamily="18" charset="0"/>
                <a:ea typeface="SimSun" panose="02010600030101010101" pitchFamily="2" charset="-122"/>
              </a:rPr>
              <a:t>III. TỔNG KẾT</a:t>
            </a:r>
            <a:endParaRPr lang="vi-VN" sz="4800" kern="100"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3390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654" y="196932"/>
            <a:ext cx="11526981" cy="5816977"/>
          </a:xfrm>
          <a:prstGeom prst="rect">
            <a:avLst/>
          </a:prstGeom>
        </p:spPr>
        <p:txBody>
          <a:bodyPr wrap="square">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vi-VN" sz="4800" b="1" dirty="0" smtClean="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mj-lt"/>
              </a:rPr>
              <a:t>Nghệ thuật</a:t>
            </a:r>
          </a:p>
          <a:p>
            <a:r>
              <a:rPr lang="vi-VN" sz="5400" dirty="0">
                <a:latin typeface="+mj-lt"/>
              </a:rPr>
              <a:t>- Dùng câu đố thử tài – tạo ra tình huống thử thách để nhân vật bộc lộ tài năng, </a:t>
            </a:r>
            <a:r>
              <a:rPr lang="vi-VN" sz="5400" dirty="0" smtClean="0">
                <a:latin typeface="+mj-lt"/>
              </a:rPr>
              <a:t>phẩm</a:t>
            </a:r>
            <a:r>
              <a:rPr lang="en-US" sz="5400" dirty="0" smtClean="0">
                <a:latin typeface="+mj-lt"/>
              </a:rPr>
              <a:t> </a:t>
            </a:r>
            <a:r>
              <a:rPr lang="vi-VN" sz="5400" dirty="0" smtClean="0">
                <a:latin typeface="+mj-lt"/>
              </a:rPr>
              <a:t>chất</a:t>
            </a:r>
            <a:r>
              <a:rPr lang="vi-VN" sz="5400" dirty="0">
                <a:latin typeface="+mj-lt"/>
              </a:rPr>
              <a:t>.</a:t>
            </a:r>
          </a:p>
          <a:p>
            <a:r>
              <a:rPr lang="vi-VN" sz="5400" dirty="0">
                <a:latin typeface="+mj-lt"/>
              </a:rPr>
              <a:t>- Cách dẫn dắt sự việc cùng với mức độ tăng dần của những câu đố và cách giải đố </a:t>
            </a:r>
            <a:r>
              <a:rPr lang="vi-VN" sz="5400" dirty="0" smtClean="0">
                <a:latin typeface="+mj-lt"/>
              </a:rPr>
              <a:t>tạo</a:t>
            </a:r>
            <a:r>
              <a:rPr lang="en-US" sz="5400" dirty="0" smtClean="0">
                <a:latin typeface="+mj-lt"/>
              </a:rPr>
              <a:t> </a:t>
            </a:r>
            <a:r>
              <a:rPr lang="vi-VN" sz="5400" dirty="0" smtClean="0">
                <a:latin typeface="+mj-lt"/>
              </a:rPr>
              <a:t>nên </a:t>
            </a:r>
            <a:r>
              <a:rPr lang="vi-VN" sz="5400" dirty="0">
                <a:latin typeface="+mj-lt"/>
              </a:rPr>
              <a:t>tiếng cười hài hước.</a:t>
            </a:r>
            <a:endParaRPr lang="en-US" sz="5400" dirty="0">
              <a:latin typeface="+mj-lt"/>
            </a:endParaRPr>
          </a:p>
        </p:txBody>
      </p:sp>
    </p:spTree>
    <p:extLst>
      <p:ext uri="{BB962C8B-B14F-4D97-AF65-F5344CB8AC3E}">
        <p14:creationId xmlns:p14="http://schemas.microsoft.com/office/powerpoint/2010/main" val="889279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654" y="418283"/>
            <a:ext cx="11693237" cy="4616648"/>
          </a:xfrm>
          <a:prstGeom prst="rect">
            <a:avLst/>
          </a:prstGeom>
        </p:spPr>
        <p:txBody>
          <a:bodyPr wrap="square">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2. </a:t>
            </a:r>
            <a:r>
              <a:rPr lang="vi-VN" sz="5400" b="1" dirty="0" smtClean="0">
                <a:solidFill>
                  <a:srgbClr val="FF0000"/>
                </a:solidFill>
                <a:latin typeface="Times New Roman" panose="02020603050405020304" pitchFamily="18" charset="0"/>
                <a:cs typeface="Times New Roman" panose="02020603050405020304" pitchFamily="18" charset="0"/>
              </a:rPr>
              <a:t> </a:t>
            </a:r>
            <a:r>
              <a:rPr lang="vi-VN" sz="5400" b="1" dirty="0">
                <a:solidFill>
                  <a:srgbClr val="FF0000"/>
                </a:solidFill>
                <a:latin typeface="+mj-lt"/>
              </a:rPr>
              <a:t>Nội dung</a:t>
            </a:r>
          </a:p>
          <a:p>
            <a:r>
              <a:rPr lang="vi-VN" sz="4800" dirty="0" smtClean="0">
                <a:latin typeface="+mj-lt"/>
              </a:rPr>
              <a:t>- </a:t>
            </a:r>
            <a:r>
              <a:rPr lang="vi-VN" sz="4800" dirty="0">
                <a:latin typeface="+mj-lt"/>
              </a:rPr>
              <a:t>Trí thông minh của em bé qua cách giải câu đố. Trong đó, em bé khéo léo tạo </a:t>
            </a:r>
            <a:r>
              <a:rPr lang="vi-VN" sz="4800" dirty="0" smtClean="0">
                <a:latin typeface="+mj-lt"/>
              </a:rPr>
              <a:t>nên</a:t>
            </a:r>
            <a:r>
              <a:rPr lang="en-US" sz="4800" dirty="0" smtClean="0">
                <a:latin typeface="+mj-lt"/>
              </a:rPr>
              <a:t> </a:t>
            </a:r>
            <a:r>
              <a:rPr lang="vi-VN" sz="4800" dirty="0" smtClean="0">
                <a:latin typeface="+mj-lt"/>
              </a:rPr>
              <a:t>những </a:t>
            </a:r>
            <a:r>
              <a:rPr lang="vi-VN" sz="4800" dirty="0">
                <a:latin typeface="+mj-lt"/>
              </a:rPr>
              <a:t>tình huống để chỉ ra sự phi lí trong những câu đố của viên quan, của nhà vua </a:t>
            </a:r>
            <a:r>
              <a:rPr lang="vi-VN" sz="4800" dirty="0" smtClean="0">
                <a:latin typeface="+mj-lt"/>
              </a:rPr>
              <a:t>và</a:t>
            </a:r>
            <a:r>
              <a:rPr lang="en-US" sz="4800" dirty="0" smtClean="0">
                <a:latin typeface="+mj-lt"/>
              </a:rPr>
              <a:t> </a:t>
            </a:r>
            <a:r>
              <a:rPr lang="vi-VN" sz="4800" dirty="0" smtClean="0">
                <a:latin typeface="+mj-lt"/>
              </a:rPr>
              <a:t>bằng kinh nghiệm làm cho sứ giặc phải khâm phục.</a:t>
            </a:r>
            <a:endParaRPr lang="vi-VN" sz="4800" dirty="0">
              <a:latin typeface="+mj-lt"/>
            </a:endParaRPr>
          </a:p>
        </p:txBody>
      </p:sp>
    </p:spTree>
    <p:extLst>
      <p:ext uri="{BB962C8B-B14F-4D97-AF65-F5344CB8AC3E}">
        <p14:creationId xmlns:p14="http://schemas.microsoft.com/office/powerpoint/2010/main" val="18213536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909" y="27709"/>
            <a:ext cx="10875818" cy="6740307"/>
          </a:xfrm>
          <a:prstGeom prst="rect">
            <a:avLst/>
          </a:prstGeom>
        </p:spPr>
        <p:txBody>
          <a:bodyPr wrap="square">
            <a:spAutoFit/>
          </a:bodyPr>
          <a:lstStyle/>
          <a:p>
            <a:r>
              <a:rPr lang="en-US" b="1" dirty="0" err="1"/>
              <a:t>Câu</a:t>
            </a:r>
            <a:r>
              <a:rPr lang="en-US" b="1" dirty="0"/>
              <a:t> 1: </a:t>
            </a:r>
            <a:r>
              <a:rPr lang="en-US" b="1" dirty="0" err="1"/>
              <a:t>Em</a:t>
            </a:r>
            <a:r>
              <a:rPr lang="en-US" b="1" dirty="0"/>
              <a:t> </a:t>
            </a:r>
            <a:r>
              <a:rPr lang="en-US" b="1" dirty="0" err="1"/>
              <a:t>bé</a:t>
            </a:r>
            <a:r>
              <a:rPr lang="en-US" b="1" dirty="0"/>
              <a:t> </a:t>
            </a:r>
            <a:r>
              <a:rPr lang="en-US" b="1" dirty="0" err="1"/>
              <a:t>thông</a:t>
            </a:r>
            <a:r>
              <a:rPr lang="en-US" b="1" dirty="0"/>
              <a:t> minh </a:t>
            </a:r>
            <a:r>
              <a:rPr lang="en-US" b="1" dirty="0" err="1"/>
              <a:t>thuộc</a:t>
            </a:r>
            <a:r>
              <a:rPr lang="en-US" b="1" dirty="0"/>
              <a:t> </a:t>
            </a:r>
            <a:r>
              <a:rPr lang="en-US" b="1" dirty="0" err="1"/>
              <a:t>kiểu</a:t>
            </a:r>
            <a:r>
              <a:rPr lang="en-US" b="1" dirty="0"/>
              <a:t> </a:t>
            </a:r>
            <a:r>
              <a:rPr lang="en-US" b="1" dirty="0" err="1"/>
              <a:t>nhân</a:t>
            </a:r>
            <a:r>
              <a:rPr lang="en-US" b="1" dirty="0"/>
              <a:t> </a:t>
            </a:r>
            <a:r>
              <a:rPr lang="en-US" b="1" dirty="0" err="1"/>
              <a:t>vật</a:t>
            </a:r>
            <a:r>
              <a:rPr lang="en-US" b="1" dirty="0"/>
              <a:t> </a:t>
            </a:r>
            <a:r>
              <a:rPr lang="en-US" b="1" dirty="0" err="1"/>
              <a:t>nào</a:t>
            </a:r>
            <a:r>
              <a:rPr lang="en-US" b="1" dirty="0"/>
              <a:t> </a:t>
            </a:r>
            <a:r>
              <a:rPr lang="en-US" b="1" dirty="0" err="1"/>
              <a:t>trong</a:t>
            </a:r>
            <a:r>
              <a:rPr lang="en-US" b="1" dirty="0"/>
              <a:t> </a:t>
            </a:r>
            <a:r>
              <a:rPr lang="en-US" b="1" dirty="0" err="1"/>
              <a:t>truyện</a:t>
            </a:r>
            <a:r>
              <a:rPr lang="en-US" b="1" dirty="0"/>
              <a:t> </a:t>
            </a:r>
            <a:r>
              <a:rPr lang="en-US" b="1" dirty="0" err="1"/>
              <a:t>cổ</a:t>
            </a:r>
            <a:r>
              <a:rPr lang="en-US" b="1" dirty="0"/>
              <a:t> </a:t>
            </a:r>
            <a:r>
              <a:rPr lang="en-US" b="1" dirty="0" err="1"/>
              <a:t>tích</a:t>
            </a:r>
            <a:r>
              <a:rPr lang="en-US" b="1" dirty="0"/>
              <a:t>?</a:t>
            </a:r>
            <a:endParaRPr lang="en-US" dirty="0"/>
          </a:p>
          <a:p>
            <a:r>
              <a:rPr lang="en-US" dirty="0"/>
              <a:t>A. </a:t>
            </a:r>
            <a:r>
              <a:rPr lang="en-US" dirty="0" err="1"/>
              <a:t>Nhân</a:t>
            </a:r>
            <a:r>
              <a:rPr lang="en-US" dirty="0"/>
              <a:t> </a:t>
            </a:r>
            <a:r>
              <a:rPr lang="en-US" dirty="0" err="1"/>
              <a:t>vật</a:t>
            </a:r>
            <a:r>
              <a:rPr lang="en-US" dirty="0"/>
              <a:t> </a:t>
            </a:r>
            <a:r>
              <a:rPr lang="en-US" dirty="0" err="1"/>
              <a:t>mồ</a:t>
            </a:r>
            <a:r>
              <a:rPr lang="en-US" dirty="0"/>
              <a:t> </a:t>
            </a:r>
            <a:r>
              <a:rPr lang="en-US" dirty="0" err="1"/>
              <a:t>côi</a:t>
            </a:r>
            <a:r>
              <a:rPr lang="en-US" dirty="0"/>
              <a:t>, </a:t>
            </a:r>
            <a:r>
              <a:rPr lang="en-US" dirty="0" err="1"/>
              <a:t>bất</a:t>
            </a:r>
            <a:r>
              <a:rPr lang="en-US" dirty="0"/>
              <a:t> </a:t>
            </a:r>
            <a:r>
              <a:rPr lang="en-US" dirty="0" err="1"/>
              <a:t>hạnh</a:t>
            </a:r>
            <a:endParaRPr lang="en-US" dirty="0"/>
          </a:p>
          <a:p>
            <a:r>
              <a:rPr lang="en-US" dirty="0"/>
              <a:t>B. </a:t>
            </a:r>
            <a:r>
              <a:rPr lang="en-US" dirty="0" err="1"/>
              <a:t>Nhân</a:t>
            </a:r>
            <a:r>
              <a:rPr lang="en-US" dirty="0"/>
              <a:t> </a:t>
            </a:r>
            <a:r>
              <a:rPr lang="en-US" dirty="0" err="1"/>
              <a:t>vật</a:t>
            </a:r>
            <a:r>
              <a:rPr lang="en-US" dirty="0"/>
              <a:t> </a:t>
            </a:r>
            <a:r>
              <a:rPr lang="en-US" dirty="0" err="1"/>
              <a:t>thông</a:t>
            </a:r>
            <a:r>
              <a:rPr lang="en-US" dirty="0"/>
              <a:t> minh, </a:t>
            </a:r>
            <a:r>
              <a:rPr lang="en-US" dirty="0" err="1"/>
              <a:t>tài</a:t>
            </a:r>
            <a:r>
              <a:rPr lang="en-US" dirty="0"/>
              <a:t> </a:t>
            </a:r>
            <a:r>
              <a:rPr lang="en-US" dirty="0" err="1" smtClean="0"/>
              <a:t>giỏi</a:t>
            </a:r>
            <a:endParaRPr lang="en-US" dirty="0" smtClean="0"/>
          </a:p>
          <a:p>
            <a:r>
              <a:rPr lang="en-US" dirty="0" smtClean="0"/>
              <a:t>C</a:t>
            </a:r>
            <a:r>
              <a:rPr lang="en-US" dirty="0"/>
              <a:t>. </a:t>
            </a:r>
            <a:r>
              <a:rPr lang="en-US" dirty="0" err="1"/>
              <a:t>Nhân</a:t>
            </a:r>
            <a:r>
              <a:rPr lang="en-US" dirty="0"/>
              <a:t> </a:t>
            </a:r>
            <a:r>
              <a:rPr lang="en-US" dirty="0" err="1"/>
              <a:t>vật</a:t>
            </a:r>
            <a:r>
              <a:rPr lang="en-US" dirty="0"/>
              <a:t>  </a:t>
            </a:r>
            <a:r>
              <a:rPr lang="en-US" dirty="0" err="1"/>
              <a:t>khỏe</a:t>
            </a:r>
            <a:r>
              <a:rPr lang="en-US" dirty="0"/>
              <a:t> </a:t>
            </a:r>
            <a:r>
              <a:rPr lang="en-US" dirty="0" err="1"/>
              <a:t>mạnh</a:t>
            </a:r>
            <a:endParaRPr lang="en-US" dirty="0"/>
          </a:p>
          <a:p>
            <a:r>
              <a:rPr lang="en-US" dirty="0"/>
              <a:t>D. </a:t>
            </a:r>
            <a:r>
              <a:rPr lang="en-US" dirty="0" err="1"/>
              <a:t>Nhân</a:t>
            </a:r>
            <a:r>
              <a:rPr lang="en-US" dirty="0"/>
              <a:t> </a:t>
            </a:r>
            <a:r>
              <a:rPr lang="en-US" dirty="0" err="1"/>
              <a:t>vật</a:t>
            </a:r>
            <a:r>
              <a:rPr lang="en-US" dirty="0"/>
              <a:t> </a:t>
            </a:r>
            <a:r>
              <a:rPr lang="en-US" dirty="0" err="1"/>
              <a:t>có</a:t>
            </a:r>
            <a:r>
              <a:rPr lang="en-US" dirty="0"/>
              <a:t> </a:t>
            </a:r>
            <a:r>
              <a:rPr lang="en-US" dirty="0" err="1"/>
              <a:t>phẩm</a:t>
            </a:r>
            <a:r>
              <a:rPr lang="en-US" dirty="0"/>
              <a:t> </a:t>
            </a:r>
            <a:r>
              <a:rPr lang="en-US" dirty="0" err="1"/>
              <a:t>chất</a:t>
            </a:r>
            <a:r>
              <a:rPr lang="en-US" dirty="0"/>
              <a:t> </a:t>
            </a:r>
            <a:r>
              <a:rPr lang="en-US" dirty="0" err="1"/>
              <a:t>tốt</a:t>
            </a:r>
            <a:r>
              <a:rPr lang="en-US" dirty="0"/>
              <a:t> </a:t>
            </a:r>
            <a:r>
              <a:rPr lang="en-US" dirty="0" err="1"/>
              <a:t>đẹp</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bề</a:t>
            </a:r>
            <a:r>
              <a:rPr lang="en-US" dirty="0"/>
              <a:t> </a:t>
            </a:r>
            <a:r>
              <a:rPr lang="en-US" dirty="0" err="1"/>
              <a:t>ngoài</a:t>
            </a:r>
            <a:r>
              <a:rPr lang="en-US" dirty="0"/>
              <a:t> </a:t>
            </a:r>
            <a:r>
              <a:rPr lang="en-US" dirty="0" err="1"/>
              <a:t>xấu</a:t>
            </a:r>
            <a:r>
              <a:rPr lang="en-US" dirty="0"/>
              <a:t> </a:t>
            </a:r>
            <a:r>
              <a:rPr lang="en-US" dirty="0" err="1" smtClean="0"/>
              <a:t>xí</a:t>
            </a:r>
            <a:endParaRPr lang="en-US" dirty="0" smtClean="0"/>
          </a:p>
          <a:p>
            <a:r>
              <a:rPr lang="en-US" b="1" dirty="0" err="1" smtClean="0"/>
              <a:t>Câu</a:t>
            </a:r>
            <a:r>
              <a:rPr lang="en-US" b="1" dirty="0" smtClean="0"/>
              <a:t> </a:t>
            </a:r>
            <a:r>
              <a:rPr lang="en-US" b="1" dirty="0"/>
              <a:t>2: </a:t>
            </a:r>
            <a:r>
              <a:rPr lang="en-US" b="1" dirty="0" err="1"/>
              <a:t>Em</a:t>
            </a:r>
            <a:r>
              <a:rPr lang="en-US" b="1" dirty="0"/>
              <a:t> </a:t>
            </a:r>
            <a:r>
              <a:rPr lang="en-US" b="1" dirty="0" err="1"/>
              <a:t>bé</a:t>
            </a:r>
            <a:r>
              <a:rPr lang="en-US" b="1" dirty="0"/>
              <a:t> </a:t>
            </a:r>
            <a:r>
              <a:rPr lang="en-US" b="1" dirty="0" err="1"/>
              <a:t>thông</a:t>
            </a:r>
            <a:r>
              <a:rPr lang="en-US" b="1" dirty="0"/>
              <a:t> minh </a:t>
            </a:r>
            <a:r>
              <a:rPr lang="en-US" b="1" dirty="0" err="1"/>
              <a:t>đã</a:t>
            </a:r>
            <a:r>
              <a:rPr lang="en-US" b="1" dirty="0"/>
              <a:t> </a:t>
            </a:r>
            <a:r>
              <a:rPr lang="en-US" b="1" dirty="0" err="1"/>
              <a:t>giải</a:t>
            </a:r>
            <a:r>
              <a:rPr lang="en-US" b="1" dirty="0"/>
              <a:t> </a:t>
            </a:r>
            <a:r>
              <a:rPr lang="en-US" b="1" dirty="0" err="1"/>
              <a:t>thành</a:t>
            </a:r>
            <a:r>
              <a:rPr lang="en-US" b="1" dirty="0"/>
              <a:t> </a:t>
            </a:r>
            <a:r>
              <a:rPr lang="en-US" b="1" dirty="0" err="1"/>
              <a:t>công</a:t>
            </a:r>
            <a:r>
              <a:rPr lang="en-US" b="1" dirty="0"/>
              <a:t> </a:t>
            </a:r>
            <a:r>
              <a:rPr lang="en-US" b="1" dirty="0" err="1"/>
              <a:t>bao</a:t>
            </a:r>
            <a:r>
              <a:rPr lang="en-US" b="1" dirty="0"/>
              <a:t> </a:t>
            </a:r>
            <a:r>
              <a:rPr lang="en-US" b="1" dirty="0" err="1"/>
              <a:t>nhiêu</a:t>
            </a:r>
            <a:r>
              <a:rPr lang="en-US" b="1" dirty="0"/>
              <a:t> </a:t>
            </a:r>
            <a:r>
              <a:rPr lang="en-US" b="1" dirty="0" err="1"/>
              <a:t>câu</a:t>
            </a:r>
            <a:r>
              <a:rPr lang="en-US" b="1" dirty="0"/>
              <a:t> </a:t>
            </a:r>
            <a:r>
              <a:rPr lang="en-US" b="1" dirty="0" err="1"/>
              <a:t>đố</a:t>
            </a:r>
            <a:r>
              <a:rPr lang="en-US" b="1" dirty="0"/>
              <a:t>?</a:t>
            </a:r>
            <a:endParaRPr lang="en-US" dirty="0"/>
          </a:p>
          <a:p>
            <a:pPr marL="342900" indent="-342900">
              <a:buAutoNum type="alphaUcPeriod"/>
            </a:pPr>
            <a:r>
              <a:rPr lang="en-US" dirty="0" err="1" smtClean="0"/>
              <a:t>Một</a:t>
            </a:r>
            <a:r>
              <a:rPr lang="en-US" dirty="0" smtClean="0"/>
              <a:t> </a:t>
            </a:r>
            <a:r>
              <a:rPr lang="en-US" dirty="0" err="1"/>
              <a:t>lần</a:t>
            </a:r>
            <a:r>
              <a:rPr lang="en-US" dirty="0"/>
              <a:t>                   B. </a:t>
            </a:r>
            <a:r>
              <a:rPr lang="en-US" dirty="0" err="1"/>
              <a:t>Hai</a:t>
            </a:r>
            <a:r>
              <a:rPr lang="en-US" dirty="0"/>
              <a:t> </a:t>
            </a:r>
            <a:r>
              <a:rPr lang="en-US" dirty="0" err="1"/>
              <a:t>lần</a:t>
            </a:r>
            <a:r>
              <a:rPr lang="en-US" dirty="0"/>
              <a:t>                            C. Ba </a:t>
            </a:r>
            <a:r>
              <a:rPr lang="en-US" dirty="0" err="1"/>
              <a:t>lần</a:t>
            </a:r>
            <a:r>
              <a:rPr lang="en-US" dirty="0"/>
              <a:t>                     D. </a:t>
            </a:r>
            <a:r>
              <a:rPr lang="en-US" dirty="0" err="1"/>
              <a:t>Bốn</a:t>
            </a:r>
            <a:r>
              <a:rPr lang="en-US" dirty="0"/>
              <a:t> </a:t>
            </a:r>
            <a:r>
              <a:rPr lang="en-US" dirty="0" err="1" smtClean="0"/>
              <a:t>lần</a:t>
            </a:r>
            <a:r>
              <a:rPr lang="en-US" dirty="0" smtClean="0"/>
              <a:t>       </a:t>
            </a:r>
          </a:p>
          <a:p>
            <a:r>
              <a:rPr lang="en-US" b="1" dirty="0" err="1" smtClean="0"/>
              <a:t>Câu</a:t>
            </a:r>
            <a:r>
              <a:rPr lang="en-US" b="1" dirty="0" smtClean="0"/>
              <a:t> </a:t>
            </a:r>
            <a:r>
              <a:rPr lang="en-US" b="1" dirty="0"/>
              <a:t>3: </a:t>
            </a:r>
            <a:r>
              <a:rPr lang="en-US" b="1" dirty="0" err="1"/>
              <a:t>Lần</a:t>
            </a:r>
            <a:r>
              <a:rPr lang="en-US" b="1" dirty="0"/>
              <a:t> </a:t>
            </a:r>
            <a:r>
              <a:rPr lang="en-US" b="1" dirty="0" err="1"/>
              <a:t>thử</a:t>
            </a:r>
            <a:r>
              <a:rPr lang="en-US" b="1" dirty="0"/>
              <a:t> </a:t>
            </a:r>
            <a:r>
              <a:rPr lang="en-US" b="1" dirty="0" err="1"/>
              <a:t>thách</a:t>
            </a:r>
            <a:r>
              <a:rPr lang="en-US" b="1" dirty="0"/>
              <a:t> </a:t>
            </a:r>
            <a:r>
              <a:rPr lang="en-US" b="1" dirty="0" err="1"/>
              <a:t>thứ</a:t>
            </a:r>
            <a:r>
              <a:rPr lang="en-US" b="1" dirty="0"/>
              <a:t> </a:t>
            </a:r>
            <a:r>
              <a:rPr lang="en-US" b="1" dirty="0" err="1"/>
              <a:t>nhất</a:t>
            </a:r>
            <a:r>
              <a:rPr lang="en-US" b="1" dirty="0"/>
              <a:t>, </a:t>
            </a:r>
            <a:r>
              <a:rPr lang="en-US" b="1" dirty="0" err="1"/>
              <a:t>ai</a:t>
            </a:r>
            <a:r>
              <a:rPr lang="en-US" b="1" dirty="0"/>
              <a:t> </a:t>
            </a:r>
            <a:r>
              <a:rPr lang="en-US" b="1" dirty="0" err="1"/>
              <a:t>là</a:t>
            </a:r>
            <a:r>
              <a:rPr lang="en-US" b="1" dirty="0"/>
              <a:t> </a:t>
            </a:r>
            <a:r>
              <a:rPr lang="en-US" b="1" dirty="0" err="1"/>
              <a:t>người</a:t>
            </a:r>
            <a:r>
              <a:rPr lang="en-US" b="1" dirty="0"/>
              <a:t> </a:t>
            </a:r>
            <a:r>
              <a:rPr lang="en-US" b="1" dirty="0" err="1"/>
              <a:t>ra</a:t>
            </a:r>
            <a:r>
              <a:rPr lang="en-US" b="1" dirty="0"/>
              <a:t> </a:t>
            </a:r>
            <a:r>
              <a:rPr lang="en-US" b="1" dirty="0" err="1"/>
              <a:t>câu</a:t>
            </a:r>
            <a:r>
              <a:rPr lang="en-US" b="1" dirty="0"/>
              <a:t> </a:t>
            </a:r>
            <a:r>
              <a:rPr lang="en-US" b="1" dirty="0" err="1"/>
              <a:t>đố</a:t>
            </a:r>
            <a:r>
              <a:rPr lang="en-US" b="1" dirty="0"/>
              <a:t>?</a:t>
            </a:r>
            <a:endParaRPr lang="en-US" dirty="0"/>
          </a:p>
          <a:p>
            <a:r>
              <a:rPr lang="en-US" dirty="0"/>
              <a:t>A. </a:t>
            </a:r>
            <a:r>
              <a:rPr lang="en-US" dirty="0" err="1"/>
              <a:t>Vua</a:t>
            </a:r>
            <a:r>
              <a:rPr lang="en-US" dirty="0"/>
              <a:t>                         B. </a:t>
            </a:r>
            <a:r>
              <a:rPr lang="en-US" dirty="0" err="1"/>
              <a:t>Viên</a:t>
            </a:r>
            <a:r>
              <a:rPr lang="en-US" dirty="0"/>
              <a:t> </a:t>
            </a:r>
            <a:r>
              <a:rPr lang="en-US" dirty="0" err="1"/>
              <a:t>quan</a:t>
            </a:r>
            <a:r>
              <a:rPr lang="en-US" dirty="0"/>
              <a:t>                        C. </a:t>
            </a:r>
            <a:r>
              <a:rPr lang="en-US" dirty="0" err="1"/>
              <a:t>Sứ</a:t>
            </a:r>
            <a:r>
              <a:rPr lang="en-US" dirty="0"/>
              <a:t> </a:t>
            </a:r>
            <a:r>
              <a:rPr lang="en-US" dirty="0" err="1"/>
              <a:t>giả</a:t>
            </a:r>
            <a:r>
              <a:rPr lang="en-US" dirty="0"/>
              <a:t>                     D. </a:t>
            </a:r>
            <a:r>
              <a:rPr lang="en-US" dirty="0" err="1"/>
              <a:t>Dân</a:t>
            </a:r>
            <a:r>
              <a:rPr lang="en-US" dirty="0"/>
              <a:t> </a:t>
            </a:r>
            <a:r>
              <a:rPr lang="en-US" dirty="0" err="1"/>
              <a:t>làng</a:t>
            </a:r>
            <a:endParaRPr lang="en-US" dirty="0"/>
          </a:p>
          <a:p>
            <a:r>
              <a:rPr lang="en-US" b="1" dirty="0" err="1"/>
              <a:t>Câu</a:t>
            </a:r>
            <a:r>
              <a:rPr lang="en-US" b="1" dirty="0"/>
              <a:t> 4: </a:t>
            </a:r>
            <a:r>
              <a:rPr lang="en-US" b="1" dirty="0" err="1"/>
              <a:t>Các</a:t>
            </a:r>
            <a:r>
              <a:rPr lang="en-US" b="1" dirty="0"/>
              <a:t> </a:t>
            </a:r>
            <a:r>
              <a:rPr lang="en-US" b="1" dirty="0" err="1"/>
              <a:t>câu</a:t>
            </a:r>
            <a:r>
              <a:rPr lang="en-US" b="1" dirty="0"/>
              <a:t> </a:t>
            </a:r>
            <a:r>
              <a:rPr lang="en-US" b="1" dirty="0" err="1"/>
              <a:t>đố</a:t>
            </a:r>
            <a:r>
              <a:rPr lang="en-US" b="1" dirty="0"/>
              <a:t> </a:t>
            </a:r>
            <a:r>
              <a:rPr lang="en-US" b="1" dirty="0" err="1"/>
              <a:t>trong</a:t>
            </a:r>
            <a:r>
              <a:rPr lang="en-US" b="1" dirty="0"/>
              <a:t> </a:t>
            </a:r>
            <a:r>
              <a:rPr lang="en-US" b="1" dirty="0" err="1"/>
              <a:t>câu</a:t>
            </a:r>
            <a:r>
              <a:rPr lang="en-US" b="1" dirty="0"/>
              <a:t> </a:t>
            </a:r>
            <a:r>
              <a:rPr lang="en-US" b="1" dirty="0" err="1"/>
              <a:t>truyện</a:t>
            </a:r>
            <a:r>
              <a:rPr lang="en-US" b="1" dirty="0"/>
              <a:t> </a:t>
            </a:r>
            <a:r>
              <a:rPr lang="en-US" b="1" dirty="0" err="1"/>
              <a:t>được</a:t>
            </a:r>
            <a:r>
              <a:rPr lang="en-US" b="1" dirty="0"/>
              <a:t> </a:t>
            </a:r>
            <a:r>
              <a:rPr lang="en-US" b="1" dirty="0" err="1"/>
              <a:t>sắp</a:t>
            </a:r>
            <a:r>
              <a:rPr lang="en-US" b="1" dirty="0"/>
              <a:t> </a:t>
            </a:r>
            <a:r>
              <a:rPr lang="en-US" b="1" dirty="0" err="1"/>
              <a:t>xếp</a:t>
            </a:r>
            <a:r>
              <a:rPr lang="en-US" b="1" dirty="0"/>
              <a:t> </a:t>
            </a:r>
            <a:r>
              <a:rPr lang="en-US" b="1" dirty="0" err="1"/>
              <a:t>theo</a:t>
            </a:r>
            <a:r>
              <a:rPr lang="en-US" b="1" dirty="0"/>
              <a:t> </a:t>
            </a:r>
            <a:r>
              <a:rPr lang="en-US" b="1" dirty="0" err="1"/>
              <a:t>trình</a:t>
            </a:r>
            <a:r>
              <a:rPr lang="en-US" b="1" dirty="0"/>
              <a:t> </a:t>
            </a:r>
            <a:r>
              <a:rPr lang="en-US" b="1" dirty="0" err="1"/>
              <a:t>tự</a:t>
            </a:r>
            <a:r>
              <a:rPr lang="en-US" b="1" dirty="0"/>
              <a:t> </a:t>
            </a:r>
            <a:r>
              <a:rPr lang="en-US" b="1" dirty="0" err="1"/>
              <a:t>nào</a:t>
            </a:r>
            <a:r>
              <a:rPr lang="en-US" b="1" dirty="0"/>
              <a:t>?</a:t>
            </a:r>
            <a:endParaRPr lang="en-US" dirty="0"/>
          </a:p>
          <a:p>
            <a:r>
              <a:rPr lang="en-US" dirty="0"/>
              <a:t>A. </a:t>
            </a:r>
            <a:r>
              <a:rPr lang="en-US" dirty="0" err="1"/>
              <a:t>Từ</a:t>
            </a:r>
            <a:r>
              <a:rPr lang="en-US" dirty="0"/>
              <a:t> </a:t>
            </a:r>
            <a:r>
              <a:rPr lang="en-US" dirty="0" err="1"/>
              <a:t>khó</a:t>
            </a:r>
            <a:r>
              <a:rPr lang="en-US" dirty="0"/>
              <a:t> </a:t>
            </a:r>
            <a:r>
              <a:rPr lang="en-US" dirty="0" err="1"/>
              <a:t>đến</a:t>
            </a:r>
            <a:r>
              <a:rPr lang="en-US" dirty="0"/>
              <a:t> </a:t>
            </a:r>
            <a:r>
              <a:rPr lang="en-US" dirty="0" err="1"/>
              <a:t>dễ</a:t>
            </a:r>
            <a:endParaRPr lang="en-US" dirty="0"/>
          </a:p>
          <a:p>
            <a:r>
              <a:rPr lang="en-US" dirty="0"/>
              <a:t>B. </a:t>
            </a:r>
            <a:r>
              <a:rPr lang="en-US" dirty="0" err="1"/>
              <a:t>Từ</a:t>
            </a:r>
            <a:r>
              <a:rPr lang="en-US" dirty="0"/>
              <a:t> </a:t>
            </a:r>
            <a:r>
              <a:rPr lang="en-US" dirty="0" err="1"/>
              <a:t>dễ</a:t>
            </a:r>
            <a:r>
              <a:rPr lang="en-US" dirty="0"/>
              <a:t> </a:t>
            </a:r>
            <a:r>
              <a:rPr lang="en-US" dirty="0" err="1"/>
              <a:t>đến</a:t>
            </a:r>
            <a:r>
              <a:rPr lang="en-US" dirty="0"/>
              <a:t> </a:t>
            </a:r>
            <a:r>
              <a:rPr lang="en-US" dirty="0" err="1"/>
              <a:t>khó</a:t>
            </a:r>
            <a:endParaRPr lang="en-US" dirty="0"/>
          </a:p>
          <a:p>
            <a:r>
              <a:rPr lang="en-US" dirty="0"/>
              <a:t>C. </a:t>
            </a:r>
            <a:r>
              <a:rPr lang="en-US" dirty="0" err="1"/>
              <a:t>Không</a:t>
            </a:r>
            <a:r>
              <a:rPr lang="en-US" dirty="0"/>
              <a:t> </a:t>
            </a:r>
            <a:r>
              <a:rPr lang="en-US" dirty="0" err="1"/>
              <a:t>theo</a:t>
            </a:r>
            <a:r>
              <a:rPr lang="en-US" dirty="0"/>
              <a:t> </a:t>
            </a:r>
            <a:r>
              <a:rPr lang="en-US" dirty="0" err="1"/>
              <a:t>trình</a:t>
            </a:r>
            <a:r>
              <a:rPr lang="en-US" dirty="0"/>
              <a:t> </a:t>
            </a:r>
            <a:r>
              <a:rPr lang="en-US" dirty="0" err="1"/>
              <a:t>tự</a:t>
            </a:r>
            <a:r>
              <a:rPr lang="en-US" dirty="0"/>
              <a:t> </a:t>
            </a:r>
            <a:r>
              <a:rPr lang="en-US" dirty="0" err="1"/>
              <a:t>nào</a:t>
            </a:r>
            <a:r>
              <a:rPr lang="en-US" dirty="0"/>
              <a:t> </a:t>
            </a:r>
            <a:r>
              <a:rPr lang="en-US" dirty="0" err="1"/>
              <a:t>cả</a:t>
            </a:r>
            <a:endParaRPr lang="en-US" dirty="0"/>
          </a:p>
          <a:p>
            <a:r>
              <a:rPr lang="en-US" dirty="0"/>
              <a:t>D. </a:t>
            </a:r>
            <a:r>
              <a:rPr lang="en-US" dirty="0" err="1"/>
              <a:t>Tất</a:t>
            </a:r>
            <a:r>
              <a:rPr lang="en-US" dirty="0"/>
              <a:t> </a:t>
            </a:r>
            <a:r>
              <a:rPr lang="en-US" dirty="0" err="1"/>
              <a:t>cả</a:t>
            </a:r>
            <a:r>
              <a:rPr lang="en-US" dirty="0"/>
              <a:t> </a:t>
            </a:r>
            <a:r>
              <a:rPr lang="en-US" dirty="0" err="1"/>
              <a:t>đều</a:t>
            </a:r>
            <a:r>
              <a:rPr lang="en-US" dirty="0"/>
              <a:t> </a:t>
            </a:r>
            <a:r>
              <a:rPr lang="en-US" dirty="0" err="1"/>
              <a:t>khó</a:t>
            </a:r>
            <a:endParaRPr lang="en-US" dirty="0"/>
          </a:p>
          <a:p>
            <a:r>
              <a:rPr lang="en-US" b="1" dirty="0" err="1"/>
              <a:t>Câu</a:t>
            </a:r>
            <a:r>
              <a:rPr lang="en-US" b="1" dirty="0"/>
              <a:t> 5: </a:t>
            </a:r>
            <a:r>
              <a:rPr lang="en-US" b="1" dirty="0" err="1"/>
              <a:t>Cách</a:t>
            </a:r>
            <a:r>
              <a:rPr lang="en-US" b="1" dirty="0"/>
              <a:t> </a:t>
            </a:r>
            <a:r>
              <a:rPr lang="en-US" b="1" dirty="0" err="1"/>
              <a:t>giải</a:t>
            </a:r>
            <a:r>
              <a:rPr lang="en-US" b="1" dirty="0"/>
              <a:t> </a:t>
            </a:r>
            <a:r>
              <a:rPr lang="en-US" b="1" dirty="0" err="1"/>
              <a:t>đố</a:t>
            </a:r>
            <a:r>
              <a:rPr lang="en-US" b="1" dirty="0"/>
              <a:t> </a:t>
            </a:r>
            <a:r>
              <a:rPr lang="en-US" b="1" dirty="0" err="1"/>
              <a:t>của</a:t>
            </a:r>
            <a:r>
              <a:rPr lang="en-US" b="1" dirty="0"/>
              <a:t> </a:t>
            </a:r>
            <a:r>
              <a:rPr lang="en-US" b="1" dirty="0" err="1"/>
              <a:t>em</a:t>
            </a:r>
            <a:r>
              <a:rPr lang="en-US" b="1" dirty="0"/>
              <a:t> </a:t>
            </a:r>
            <a:r>
              <a:rPr lang="en-US" b="1" dirty="0" err="1"/>
              <a:t>bé</a:t>
            </a:r>
            <a:r>
              <a:rPr lang="en-US" b="1" dirty="0"/>
              <a:t> </a:t>
            </a:r>
            <a:r>
              <a:rPr lang="en-US" b="1" dirty="0" err="1"/>
              <a:t>thông</a:t>
            </a:r>
            <a:r>
              <a:rPr lang="en-US" b="1" dirty="0"/>
              <a:t> minh </a:t>
            </a:r>
            <a:r>
              <a:rPr lang="en-US" b="1" dirty="0" err="1"/>
              <a:t>thú</a:t>
            </a:r>
            <a:r>
              <a:rPr lang="en-US" b="1" dirty="0"/>
              <a:t> </a:t>
            </a:r>
            <a:r>
              <a:rPr lang="en-US" b="1" dirty="0" err="1"/>
              <a:t>vị</a:t>
            </a:r>
            <a:r>
              <a:rPr lang="en-US" b="1" dirty="0"/>
              <a:t> ở </a:t>
            </a:r>
            <a:r>
              <a:rPr lang="en-US" b="1" dirty="0" err="1"/>
              <a:t>chỗ</a:t>
            </a:r>
            <a:r>
              <a:rPr lang="en-US" b="1" dirty="0"/>
              <a:t> </a:t>
            </a:r>
            <a:r>
              <a:rPr lang="en-US" b="1" dirty="0" err="1"/>
              <a:t>nào</a:t>
            </a:r>
            <a:r>
              <a:rPr lang="en-US" b="1" dirty="0"/>
              <a:t>?</a:t>
            </a:r>
            <a:endParaRPr lang="en-US" dirty="0"/>
          </a:p>
          <a:p>
            <a:r>
              <a:rPr lang="en-US" dirty="0"/>
              <a:t>A. </a:t>
            </a:r>
            <a:r>
              <a:rPr lang="en-US" dirty="0" err="1"/>
              <a:t>Tương</a:t>
            </a:r>
            <a:r>
              <a:rPr lang="en-US" dirty="0"/>
              <a:t> </a:t>
            </a:r>
            <a:r>
              <a:rPr lang="en-US" dirty="0" err="1"/>
              <a:t>kế</a:t>
            </a:r>
            <a:r>
              <a:rPr lang="en-US" dirty="0"/>
              <a:t> </a:t>
            </a:r>
            <a:r>
              <a:rPr lang="en-US" dirty="0" err="1"/>
              <a:t>tựu</a:t>
            </a:r>
            <a:r>
              <a:rPr lang="en-US" dirty="0"/>
              <a:t> </a:t>
            </a:r>
            <a:r>
              <a:rPr lang="en-US" dirty="0" err="1"/>
              <a:t>kế</a:t>
            </a:r>
            <a:endParaRPr lang="en-US" dirty="0"/>
          </a:p>
          <a:p>
            <a:r>
              <a:rPr lang="en-US" dirty="0"/>
              <a:t>B. </a:t>
            </a:r>
            <a:r>
              <a:rPr lang="en-US" dirty="0" err="1"/>
              <a:t>Vận</a:t>
            </a:r>
            <a:r>
              <a:rPr lang="en-US" dirty="0"/>
              <a:t> </a:t>
            </a:r>
            <a:r>
              <a:rPr lang="en-US" dirty="0" err="1"/>
              <a:t>dụng</a:t>
            </a:r>
            <a:r>
              <a:rPr lang="en-US" dirty="0"/>
              <a:t> </a:t>
            </a:r>
            <a:r>
              <a:rPr lang="en-US" dirty="0" err="1"/>
              <a:t>kinh</a:t>
            </a:r>
            <a:r>
              <a:rPr lang="en-US" dirty="0"/>
              <a:t> </a:t>
            </a:r>
            <a:r>
              <a:rPr lang="en-US" dirty="0" err="1"/>
              <a:t>nghiệm</a:t>
            </a:r>
            <a:r>
              <a:rPr lang="en-US" dirty="0"/>
              <a:t> </a:t>
            </a:r>
            <a:r>
              <a:rPr lang="en-US" dirty="0" err="1"/>
              <a:t>dân</a:t>
            </a:r>
            <a:r>
              <a:rPr lang="en-US" dirty="0"/>
              <a:t> </a:t>
            </a:r>
            <a:r>
              <a:rPr lang="en-US" dirty="0" err="1"/>
              <a:t>gian</a:t>
            </a:r>
            <a:endParaRPr lang="en-US" dirty="0"/>
          </a:p>
          <a:p>
            <a:r>
              <a:rPr lang="en-US" dirty="0"/>
              <a:t>C. </a:t>
            </a:r>
            <a:r>
              <a:rPr lang="en-US" dirty="0" err="1"/>
              <a:t>Dùng</a:t>
            </a:r>
            <a:r>
              <a:rPr lang="en-US" dirty="0"/>
              <a:t> </a:t>
            </a:r>
            <a:r>
              <a:rPr lang="en-US" dirty="0" err="1"/>
              <a:t>gậy</a:t>
            </a:r>
            <a:r>
              <a:rPr lang="en-US" dirty="0"/>
              <a:t> </a:t>
            </a:r>
            <a:r>
              <a:rPr lang="en-US" dirty="0" err="1"/>
              <a:t>ông</a:t>
            </a:r>
            <a:r>
              <a:rPr lang="en-US" dirty="0"/>
              <a:t> </a:t>
            </a:r>
            <a:r>
              <a:rPr lang="en-US" dirty="0" err="1"/>
              <a:t>đập</a:t>
            </a:r>
            <a:r>
              <a:rPr lang="en-US" dirty="0"/>
              <a:t> </a:t>
            </a:r>
            <a:r>
              <a:rPr lang="en-US" dirty="0" err="1"/>
              <a:t>lưng</a:t>
            </a:r>
            <a:r>
              <a:rPr lang="en-US" dirty="0"/>
              <a:t> </a:t>
            </a:r>
            <a:r>
              <a:rPr lang="en-US" dirty="0" err="1"/>
              <a:t>ông</a:t>
            </a:r>
            <a:endParaRPr lang="en-US" dirty="0"/>
          </a:p>
          <a:p>
            <a:r>
              <a:rPr lang="en-US" dirty="0"/>
              <a:t>D. </a:t>
            </a:r>
            <a:r>
              <a:rPr lang="en-US" dirty="0" err="1"/>
              <a:t>Tất</a:t>
            </a:r>
            <a:r>
              <a:rPr lang="en-US" dirty="0"/>
              <a:t> </a:t>
            </a:r>
            <a:r>
              <a:rPr lang="en-US" dirty="0" err="1"/>
              <a:t>cả</a:t>
            </a:r>
            <a:r>
              <a:rPr lang="en-US" dirty="0"/>
              <a:t> </a:t>
            </a:r>
            <a:r>
              <a:rPr lang="en-US" dirty="0" err="1"/>
              <a:t>đều</a:t>
            </a:r>
            <a:r>
              <a:rPr lang="en-US" dirty="0"/>
              <a:t> </a:t>
            </a:r>
            <a:r>
              <a:rPr lang="en-US" dirty="0" err="1"/>
              <a:t>đúng</a:t>
            </a:r>
            <a:endParaRPr lang="en-US" dirty="0"/>
          </a:p>
          <a:p>
            <a:r>
              <a:rPr lang="en-US" b="1" dirty="0" err="1"/>
              <a:t>Câu</a:t>
            </a:r>
            <a:r>
              <a:rPr lang="en-US" b="1" dirty="0"/>
              <a:t> 6: </a:t>
            </a:r>
            <a:r>
              <a:rPr lang="en-US" b="1" dirty="0" err="1"/>
              <a:t>Nội</a:t>
            </a:r>
            <a:r>
              <a:rPr lang="en-US" b="1" dirty="0"/>
              <a:t> dung </a:t>
            </a:r>
            <a:r>
              <a:rPr lang="en-US" b="1" dirty="0" err="1"/>
              <a:t>củatruyện</a:t>
            </a:r>
            <a:r>
              <a:rPr lang="en-US" b="1" dirty="0"/>
              <a:t> </a:t>
            </a:r>
            <a:r>
              <a:rPr lang="en-US" b="1" dirty="0" err="1"/>
              <a:t>cổ</a:t>
            </a:r>
            <a:r>
              <a:rPr lang="en-US" b="1" dirty="0"/>
              <a:t> </a:t>
            </a:r>
            <a:r>
              <a:rPr lang="en-US" b="1" dirty="0" err="1"/>
              <a:t>tích</a:t>
            </a:r>
            <a:r>
              <a:rPr lang="en-US" b="1" dirty="0"/>
              <a:t> “</a:t>
            </a:r>
            <a:r>
              <a:rPr lang="en-US" b="1" dirty="0" err="1"/>
              <a:t>Em</a:t>
            </a:r>
            <a:r>
              <a:rPr lang="en-US" b="1" dirty="0"/>
              <a:t> </a:t>
            </a:r>
            <a:r>
              <a:rPr lang="en-US" b="1" dirty="0" err="1"/>
              <a:t>bé</a:t>
            </a:r>
            <a:r>
              <a:rPr lang="en-US" b="1" dirty="0"/>
              <a:t> </a:t>
            </a:r>
            <a:r>
              <a:rPr lang="en-US" b="1" dirty="0" err="1"/>
              <a:t>thông</a:t>
            </a:r>
            <a:r>
              <a:rPr lang="en-US" b="1" dirty="0"/>
              <a:t> minh” </a:t>
            </a:r>
            <a:r>
              <a:rPr lang="en-US" b="1" dirty="0" err="1"/>
              <a:t>là</a:t>
            </a:r>
            <a:r>
              <a:rPr lang="en-US" b="1" dirty="0"/>
              <a:t>:</a:t>
            </a:r>
            <a:endParaRPr lang="en-US" dirty="0"/>
          </a:p>
          <a:p>
            <a:r>
              <a:rPr lang="en-US" dirty="0"/>
              <a:t>A. </a:t>
            </a:r>
            <a:r>
              <a:rPr lang="en-US" dirty="0" err="1"/>
              <a:t>Truyện</a:t>
            </a:r>
            <a:r>
              <a:rPr lang="en-US" dirty="0"/>
              <a:t> </a:t>
            </a:r>
            <a:r>
              <a:rPr lang="en-US" dirty="0" err="1"/>
              <a:t>đề</a:t>
            </a:r>
            <a:r>
              <a:rPr lang="en-US" dirty="0"/>
              <a:t> </a:t>
            </a:r>
            <a:r>
              <a:rPr lang="en-US" dirty="0" err="1"/>
              <a:t>cao</a:t>
            </a:r>
            <a:r>
              <a:rPr lang="en-US" dirty="0"/>
              <a:t> </a:t>
            </a:r>
            <a:r>
              <a:rPr lang="en-US" dirty="0" err="1"/>
              <a:t>sự</a:t>
            </a:r>
            <a:r>
              <a:rPr lang="en-US" dirty="0"/>
              <a:t> </a:t>
            </a:r>
            <a:r>
              <a:rPr lang="en-US" dirty="0" err="1"/>
              <a:t>thông</a:t>
            </a:r>
            <a:r>
              <a:rPr lang="en-US" dirty="0"/>
              <a:t> minh </a:t>
            </a:r>
            <a:r>
              <a:rPr lang="en-US" dirty="0" err="1"/>
              <a:t>và</a:t>
            </a:r>
            <a:r>
              <a:rPr lang="en-US" dirty="0"/>
              <a:t> </a:t>
            </a:r>
            <a:r>
              <a:rPr lang="en-US" dirty="0" err="1"/>
              <a:t>trí</a:t>
            </a:r>
            <a:r>
              <a:rPr lang="en-US" dirty="0"/>
              <a:t> </a:t>
            </a:r>
            <a:r>
              <a:rPr lang="en-US" dirty="0" err="1"/>
              <a:t>khôn</a:t>
            </a:r>
            <a:r>
              <a:rPr lang="en-US" dirty="0"/>
              <a:t> </a:t>
            </a:r>
            <a:r>
              <a:rPr lang="en-US" dirty="0" err="1"/>
              <a:t>dân</a:t>
            </a:r>
            <a:r>
              <a:rPr lang="en-US" dirty="0"/>
              <a:t> </a:t>
            </a:r>
            <a:r>
              <a:rPr lang="en-US" dirty="0" err="1"/>
              <a:t>gian</a:t>
            </a:r>
            <a:r>
              <a:rPr lang="en-US" dirty="0"/>
              <a:t>, </a:t>
            </a:r>
            <a:r>
              <a:rPr lang="en-US" dirty="0" err="1"/>
              <a:t>từ</a:t>
            </a:r>
            <a:r>
              <a:rPr lang="en-US" dirty="0"/>
              <a:t> </a:t>
            </a:r>
            <a:r>
              <a:rPr lang="en-US" dirty="0" err="1"/>
              <a:t>đó</a:t>
            </a:r>
            <a:r>
              <a:rPr lang="en-US" dirty="0"/>
              <a:t> </a:t>
            </a:r>
            <a:r>
              <a:rPr lang="en-US" dirty="0" err="1"/>
              <a:t>tạo</a:t>
            </a:r>
            <a:r>
              <a:rPr lang="en-US" dirty="0"/>
              <a:t> </a:t>
            </a:r>
            <a:r>
              <a:rPr lang="en-US" dirty="0" err="1"/>
              <a:t>tiếng</a:t>
            </a:r>
            <a:r>
              <a:rPr lang="en-US" dirty="0"/>
              <a:t> </a:t>
            </a:r>
            <a:r>
              <a:rPr lang="en-US" dirty="0" err="1"/>
              <a:t>cười</a:t>
            </a:r>
            <a:r>
              <a:rPr lang="en-US" dirty="0"/>
              <a:t> </a:t>
            </a:r>
            <a:r>
              <a:rPr lang="en-US" dirty="0" err="1"/>
              <a:t>vui</a:t>
            </a:r>
            <a:r>
              <a:rPr lang="en-US" dirty="0"/>
              <a:t> </a:t>
            </a:r>
            <a:r>
              <a:rPr lang="en-US" dirty="0" err="1"/>
              <a:t>vẻ</a:t>
            </a:r>
            <a:r>
              <a:rPr lang="en-US" dirty="0"/>
              <a:t>, </a:t>
            </a:r>
            <a:r>
              <a:rPr lang="en-US" dirty="0" err="1"/>
              <a:t>hồn</a:t>
            </a:r>
            <a:r>
              <a:rPr lang="en-US" dirty="0"/>
              <a:t> </a:t>
            </a:r>
            <a:r>
              <a:rPr lang="en-US" dirty="0" err="1"/>
              <a:t>nhiên</a:t>
            </a:r>
            <a:r>
              <a:rPr lang="en-US" dirty="0"/>
              <a:t> </a:t>
            </a:r>
            <a:r>
              <a:rPr lang="en-US" dirty="0" err="1"/>
              <a:t>trong</a:t>
            </a:r>
            <a:r>
              <a:rPr lang="en-US" dirty="0"/>
              <a:t> </a:t>
            </a:r>
            <a:r>
              <a:rPr lang="en-US" dirty="0" err="1"/>
              <a:t>đời</a:t>
            </a:r>
            <a:r>
              <a:rPr lang="en-US" dirty="0"/>
              <a:t> </a:t>
            </a:r>
            <a:r>
              <a:rPr lang="en-US" dirty="0" err="1"/>
              <a:t>sống</a:t>
            </a:r>
            <a:endParaRPr lang="en-US" dirty="0"/>
          </a:p>
          <a:p>
            <a:r>
              <a:rPr lang="en-US" dirty="0"/>
              <a:t>B. </a:t>
            </a:r>
            <a:r>
              <a:rPr lang="en-US" dirty="0" err="1"/>
              <a:t>Truyện</a:t>
            </a:r>
            <a:r>
              <a:rPr lang="en-US" dirty="0"/>
              <a:t> </a:t>
            </a:r>
            <a:r>
              <a:rPr lang="en-US" dirty="0" err="1"/>
              <a:t>đề</a:t>
            </a:r>
            <a:r>
              <a:rPr lang="en-US" dirty="0"/>
              <a:t> </a:t>
            </a:r>
            <a:r>
              <a:rPr lang="en-US" dirty="0" err="1"/>
              <a:t>cao</a:t>
            </a:r>
            <a:r>
              <a:rPr lang="en-US" dirty="0"/>
              <a:t> </a:t>
            </a:r>
            <a:r>
              <a:rPr lang="en-US" dirty="0" err="1"/>
              <a:t>tinh</a:t>
            </a:r>
            <a:r>
              <a:rPr lang="en-US" dirty="0"/>
              <a:t> </a:t>
            </a:r>
            <a:r>
              <a:rPr lang="en-US" dirty="0" err="1"/>
              <a:t>thần</a:t>
            </a:r>
            <a:r>
              <a:rPr lang="en-US" dirty="0"/>
              <a:t> </a:t>
            </a:r>
            <a:r>
              <a:rPr lang="en-US" dirty="0" err="1"/>
              <a:t>nghĩa</a:t>
            </a:r>
            <a:r>
              <a:rPr lang="en-US" dirty="0"/>
              <a:t> </a:t>
            </a:r>
            <a:r>
              <a:rPr lang="en-US" dirty="0" err="1"/>
              <a:t>hiệp</a:t>
            </a:r>
            <a:r>
              <a:rPr lang="en-US" dirty="0"/>
              <a:t> </a:t>
            </a:r>
            <a:r>
              <a:rPr lang="en-US" dirty="0" err="1"/>
              <a:t>và</a:t>
            </a:r>
            <a:r>
              <a:rPr lang="en-US" dirty="0"/>
              <a:t> </a:t>
            </a:r>
            <a:r>
              <a:rPr lang="en-US" dirty="0" err="1"/>
              <a:t>lòng</a:t>
            </a:r>
            <a:r>
              <a:rPr lang="en-US" dirty="0"/>
              <a:t> </a:t>
            </a:r>
            <a:r>
              <a:rPr lang="en-US" dirty="0" err="1"/>
              <a:t>dũng</a:t>
            </a:r>
            <a:r>
              <a:rPr lang="en-US" dirty="0"/>
              <a:t> </a:t>
            </a:r>
            <a:r>
              <a:rPr lang="en-US" dirty="0" err="1"/>
              <a:t>cảm</a:t>
            </a:r>
            <a:endParaRPr lang="en-US" dirty="0"/>
          </a:p>
          <a:p>
            <a:r>
              <a:rPr lang="en-US" dirty="0"/>
              <a:t>C. </a:t>
            </a:r>
            <a:r>
              <a:rPr lang="en-US" dirty="0" err="1"/>
              <a:t>Truyện</a:t>
            </a:r>
            <a:r>
              <a:rPr lang="en-US" dirty="0"/>
              <a:t> </a:t>
            </a:r>
            <a:r>
              <a:rPr lang="en-US" dirty="0" err="1"/>
              <a:t>thể</a:t>
            </a:r>
            <a:r>
              <a:rPr lang="en-US" dirty="0"/>
              <a:t> </a:t>
            </a:r>
            <a:r>
              <a:rPr lang="en-US" dirty="0" err="1"/>
              <a:t>hiện</a:t>
            </a:r>
            <a:r>
              <a:rPr lang="en-US" dirty="0"/>
              <a:t> </a:t>
            </a:r>
            <a:r>
              <a:rPr lang="en-US" dirty="0" err="1"/>
              <a:t>ước</a:t>
            </a:r>
            <a:r>
              <a:rPr lang="en-US" dirty="0"/>
              <a:t> </a:t>
            </a:r>
            <a:r>
              <a:rPr lang="en-US" dirty="0" err="1"/>
              <a:t>mơ</a:t>
            </a:r>
            <a:r>
              <a:rPr lang="en-US" dirty="0"/>
              <a:t>, </a:t>
            </a:r>
            <a:r>
              <a:rPr lang="en-US" dirty="0" err="1"/>
              <a:t>niềm</a:t>
            </a:r>
            <a:r>
              <a:rPr lang="en-US" dirty="0"/>
              <a:t> tin </a:t>
            </a:r>
            <a:r>
              <a:rPr lang="en-US" dirty="0" err="1"/>
              <a:t>về</a:t>
            </a:r>
            <a:r>
              <a:rPr lang="en-US" dirty="0"/>
              <a:t> </a:t>
            </a:r>
            <a:r>
              <a:rPr lang="en-US" dirty="0" err="1"/>
              <a:t>đạo</a:t>
            </a:r>
            <a:r>
              <a:rPr lang="en-US" dirty="0"/>
              <a:t> </a:t>
            </a:r>
            <a:r>
              <a:rPr lang="en-US" dirty="0" err="1"/>
              <a:t>đức</a:t>
            </a:r>
            <a:r>
              <a:rPr lang="en-US" dirty="0"/>
              <a:t>, </a:t>
            </a:r>
            <a:r>
              <a:rPr lang="en-US" dirty="0" err="1"/>
              <a:t>công</a:t>
            </a:r>
            <a:r>
              <a:rPr lang="en-US" dirty="0"/>
              <a:t> </a:t>
            </a:r>
            <a:r>
              <a:rPr lang="en-US" dirty="0" err="1"/>
              <a:t>lí</a:t>
            </a:r>
            <a:r>
              <a:rPr lang="en-US" dirty="0"/>
              <a:t> </a:t>
            </a:r>
            <a:r>
              <a:rPr lang="en-US" dirty="0" err="1"/>
              <a:t>xã</a:t>
            </a:r>
            <a:r>
              <a:rPr lang="en-US" dirty="0"/>
              <a:t> </a:t>
            </a:r>
            <a:r>
              <a:rPr lang="en-US" dirty="0" err="1"/>
              <a:t>hội</a:t>
            </a:r>
            <a:r>
              <a:rPr lang="en-US" dirty="0"/>
              <a:t> </a:t>
            </a:r>
            <a:r>
              <a:rPr lang="en-US" dirty="0" err="1"/>
              <a:t>và</a:t>
            </a:r>
            <a:r>
              <a:rPr lang="en-US" dirty="0"/>
              <a:t> </a:t>
            </a:r>
            <a:r>
              <a:rPr lang="en-US" dirty="0" err="1"/>
              <a:t>lí</a:t>
            </a:r>
            <a:r>
              <a:rPr lang="en-US" dirty="0"/>
              <a:t> </a:t>
            </a:r>
            <a:r>
              <a:rPr lang="en-US" dirty="0" err="1"/>
              <a:t>tưởng</a:t>
            </a:r>
            <a:r>
              <a:rPr lang="en-US" dirty="0"/>
              <a:t> </a:t>
            </a:r>
            <a:r>
              <a:rPr lang="en-US" dirty="0" err="1"/>
              <a:t>nhân</a:t>
            </a:r>
            <a:r>
              <a:rPr lang="en-US" dirty="0"/>
              <a:t> </a:t>
            </a:r>
            <a:r>
              <a:rPr lang="en-US" dirty="0" err="1"/>
              <a:t>đạo</a:t>
            </a:r>
            <a:endParaRPr lang="en-US" dirty="0"/>
          </a:p>
          <a:p>
            <a:r>
              <a:rPr lang="en-US" dirty="0"/>
              <a:t>D. </a:t>
            </a:r>
            <a:r>
              <a:rPr lang="en-GB" dirty="0" err="1"/>
              <a:t>Truyện</a:t>
            </a:r>
            <a:r>
              <a:rPr lang="en-GB" dirty="0"/>
              <a:t> </a:t>
            </a:r>
            <a:r>
              <a:rPr lang="en-GB" dirty="0" err="1"/>
              <a:t>ca</a:t>
            </a:r>
            <a:r>
              <a:rPr lang="en-GB" dirty="0"/>
              <a:t> </a:t>
            </a:r>
            <a:r>
              <a:rPr lang="en-GB" dirty="0" err="1"/>
              <a:t>ngợi</a:t>
            </a:r>
            <a:r>
              <a:rPr lang="en-GB" dirty="0"/>
              <a:t> </a:t>
            </a:r>
            <a:r>
              <a:rPr lang="en-GB" dirty="0" err="1"/>
              <a:t>sự</a:t>
            </a:r>
            <a:r>
              <a:rPr lang="en-GB" dirty="0"/>
              <a:t> </a:t>
            </a:r>
            <a:r>
              <a:rPr lang="en-GB" dirty="0" err="1"/>
              <a:t>gan</a:t>
            </a:r>
            <a:r>
              <a:rPr lang="en-GB" dirty="0"/>
              <a:t> </a:t>
            </a:r>
            <a:r>
              <a:rPr lang="en-GB" dirty="0" err="1"/>
              <a:t>dạ</a:t>
            </a:r>
            <a:r>
              <a:rPr lang="en-GB" dirty="0"/>
              <a:t>, </a:t>
            </a:r>
            <a:r>
              <a:rPr lang="en-GB" dirty="0" err="1"/>
              <a:t>dũng</a:t>
            </a:r>
            <a:r>
              <a:rPr lang="en-GB" dirty="0"/>
              <a:t> </a:t>
            </a:r>
            <a:r>
              <a:rPr lang="en-GB" dirty="0" err="1"/>
              <a:t>cảm</a:t>
            </a:r>
            <a:r>
              <a:rPr lang="en-GB" dirty="0"/>
              <a:t>, </a:t>
            </a:r>
            <a:r>
              <a:rPr lang="en-GB" dirty="0" err="1"/>
              <a:t>khôn</a:t>
            </a:r>
            <a:r>
              <a:rPr lang="en-GB" dirty="0"/>
              <a:t> </a:t>
            </a:r>
            <a:r>
              <a:rPr lang="en-GB" dirty="0" err="1"/>
              <a:t>khéo</a:t>
            </a:r>
            <a:r>
              <a:rPr lang="en-GB" dirty="0"/>
              <a:t> </a:t>
            </a:r>
            <a:r>
              <a:rPr lang="en-GB" dirty="0" err="1"/>
              <a:t>của</a:t>
            </a:r>
            <a:r>
              <a:rPr lang="en-GB" dirty="0"/>
              <a:t> </a:t>
            </a:r>
            <a:r>
              <a:rPr lang="en-GB" dirty="0" err="1"/>
              <a:t>hai</a:t>
            </a:r>
            <a:r>
              <a:rPr lang="en-GB" dirty="0"/>
              <a:t> cha con </a:t>
            </a:r>
            <a:r>
              <a:rPr lang="en-GB" dirty="0" err="1"/>
              <a:t>nhà</a:t>
            </a:r>
            <a:r>
              <a:rPr lang="en-GB" dirty="0"/>
              <a:t> </a:t>
            </a:r>
            <a:r>
              <a:rPr lang="en-GB" dirty="0" err="1"/>
              <a:t>nọ</a:t>
            </a:r>
            <a:endParaRPr lang="en-US" dirty="0"/>
          </a:p>
        </p:txBody>
      </p:sp>
    </p:spTree>
    <p:extLst>
      <p:ext uri="{BB962C8B-B14F-4D97-AF65-F5344CB8AC3E}">
        <p14:creationId xmlns:p14="http://schemas.microsoft.com/office/powerpoint/2010/main" val="3696162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1000"/>
                                        <p:tgtEl>
                                          <p:spTgt spid="2">
                                            <p:txEl>
                                              <p:pRg st="8" end="8"/>
                                            </p:txEl>
                                          </p:spTgt>
                                        </p:tgtEl>
                                      </p:cBhvr>
                                    </p:animEffect>
                                    <p:anim calcmode="lin" valueType="num">
                                      <p:cBhvr>
                                        <p:cTn id="5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fade">
                                      <p:cBhvr>
                                        <p:cTn id="58" dur="1000"/>
                                        <p:tgtEl>
                                          <p:spTgt spid="2">
                                            <p:txEl>
                                              <p:pRg st="9" end="9"/>
                                            </p:txEl>
                                          </p:spTgt>
                                        </p:tgtEl>
                                      </p:cBhvr>
                                    </p:animEffect>
                                    <p:anim calcmode="lin" valueType="num">
                                      <p:cBhvr>
                                        <p:cTn id="5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2">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Effect transition="in" filter="fade">
                                      <p:cBhvr>
                                        <p:cTn id="63" dur="1000"/>
                                        <p:tgtEl>
                                          <p:spTgt spid="2">
                                            <p:txEl>
                                              <p:pRg st="10" end="10"/>
                                            </p:txEl>
                                          </p:spTgt>
                                        </p:tgtEl>
                                      </p:cBhvr>
                                    </p:animEffect>
                                    <p:anim calcmode="lin" valueType="num">
                                      <p:cBhvr>
                                        <p:cTn id="6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
                                            <p:txEl>
                                              <p:pRg st="11" end="11"/>
                                            </p:txEl>
                                          </p:spTgt>
                                        </p:tgtEl>
                                        <p:attrNameLst>
                                          <p:attrName>style.visibility</p:attrName>
                                        </p:attrNameLst>
                                      </p:cBhvr>
                                      <p:to>
                                        <p:strVal val="visible"/>
                                      </p:to>
                                    </p:set>
                                    <p:animEffect transition="in" filter="fade">
                                      <p:cBhvr>
                                        <p:cTn id="68" dur="1000"/>
                                        <p:tgtEl>
                                          <p:spTgt spid="2">
                                            <p:txEl>
                                              <p:pRg st="11" end="11"/>
                                            </p:txEl>
                                          </p:spTgt>
                                        </p:tgtEl>
                                      </p:cBhvr>
                                    </p:animEffect>
                                    <p:anim calcmode="lin" valueType="num">
                                      <p:cBhvr>
                                        <p:cTn id="69"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
                                            <p:txEl>
                                              <p:pRg st="12" end="12"/>
                                            </p:txEl>
                                          </p:spTgt>
                                        </p:tgtEl>
                                        <p:attrNameLst>
                                          <p:attrName>style.visibility</p:attrName>
                                        </p:attrNameLst>
                                      </p:cBhvr>
                                      <p:to>
                                        <p:strVal val="visible"/>
                                      </p:to>
                                    </p:set>
                                    <p:animEffect transition="in" filter="fade">
                                      <p:cBhvr>
                                        <p:cTn id="73" dur="1000"/>
                                        <p:tgtEl>
                                          <p:spTgt spid="2">
                                            <p:txEl>
                                              <p:pRg st="12" end="12"/>
                                            </p:txEl>
                                          </p:spTgt>
                                        </p:tgtEl>
                                      </p:cBhvr>
                                    </p:animEffect>
                                    <p:anim calcmode="lin" valueType="num">
                                      <p:cBhvr>
                                        <p:cTn id="74"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5"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
                                            <p:txEl>
                                              <p:pRg st="13" end="13"/>
                                            </p:txEl>
                                          </p:spTgt>
                                        </p:tgtEl>
                                        <p:attrNameLst>
                                          <p:attrName>style.visibility</p:attrName>
                                        </p:attrNameLst>
                                      </p:cBhvr>
                                      <p:to>
                                        <p:strVal val="visible"/>
                                      </p:to>
                                    </p:set>
                                    <p:animEffect transition="in" filter="fade">
                                      <p:cBhvr>
                                        <p:cTn id="78" dur="1000"/>
                                        <p:tgtEl>
                                          <p:spTgt spid="2">
                                            <p:txEl>
                                              <p:pRg st="13" end="13"/>
                                            </p:txEl>
                                          </p:spTgt>
                                        </p:tgtEl>
                                      </p:cBhvr>
                                    </p:animEffect>
                                    <p:anim calcmode="lin" valueType="num">
                                      <p:cBhvr>
                                        <p:cTn id="79"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80"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
                                            <p:txEl>
                                              <p:pRg st="14" end="14"/>
                                            </p:txEl>
                                          </p:spTgt>
                                        </p:tgtEl>
                                        <p:attrNameLst>
                                          <p:attrName>style.visibility</p:attrName>
                                        </p:attrNameLst>
                                      </p:cBhvr>
                                      <p:to>
                                        <p:strVal val="visible"/>
                                      </p:to>
                                    </p:set>
                                    <p:animEffect transition="in" filter="barn(inVertical)">
                                      <p:cBhvr>
                                        <p:cTn id="85" dur="500"/>
                                        <p:tgtEl>
                                          <p:spTgt spid="2">
                                            <p:txEl>
                                              <p:pRg st="14" end="14"/>
                                            </p:txEl>
                                          </p:spTgt>
                                        </p:tgtEl>
                                      </p:cBhvr>
                                    </p:animEffect>
                                  </p:childTnLst>
                                </p:cTn>
                              </p:par>
                              <p:par>
                                <p:cTn id="86" presetID="22" presetClass="entr" presetSubtype="4" fill="hold" nodeType="withEffect">
                                  <p:stCondLst>
                                    <p:cond delay="0"/>
                                  </p:stCondLst>
                                  <p:childTnLst>
                                    <p:set>
                                      <p:cBhvr>
                                        <p:cTn id="87" dur="1" fill="hold">
                                          <p:stCondLst>
                                            <p:cond delay="0"/>
                                          </p:stCondLst>
                                        </p:cTn>
                                        <p:tgtEl>
                                          <p:spTgt spid="2">
                                            <p:txEl>
                                              <p:pRg st="15" end="15"/>
                                            </p:txEl>
                                          </p:spTgt>
                                        </p:tgtEl>
                                        <p:attrNameLst>
                                          <p:attrName>style.visibility</p:attrName>
                                        </p:attrNameLst>
                                      </p:cBhvr>
                                      <p:to>
                                        <p:strVal val="visible"/>
                                      </p:to>
                                    </p:set>
                                    <p:animEffect transition="in" filter="wipe(down)">
                                      <p:cBhvr>
                                        <p:cTn id="88" dur="500"/>
                                        <p:tgtEl>
                                          <p:spTgt spid="2">
                                            <p:txEl>
                                              <p:pRg st="15" end="15"/>
                                            </p:txEl>
                                          </p:spTgt>
                                        </p:tgtEl>
                                      </p:cBhvr>
                                    </p:animEffect>
                                  </p:childTnLst>
                                </p:cTn>
                              </p:par>
                              <p:par>
                                <p:cTn id="89" presetID="22" presetClass="entr" presetSubtype="4" fill="hold" nodeType="withEffect">
                                  <p:stCondLst>
                                    <p:cond delay="0"/>
                                  </p:stCondLst>
                                  <p:childTnLst>
                                    <p:set>
                                      <p:cBhvr>
                                        <p:cTn id="90" dur="1" fill="hold">
                                          <p:stCondLst>
                                            <p:cond delay="0"/>
                                          </p:stCondLst>
                                        </p:cTn>
                                        <p:tgtEl>
                                          <p:spTgt spid="2">
                                            <p:txEl>
                                              <p:pRg st="16" end="16"/>
                                            </p:txEl>
                                          </p:spTgt>
                                        </p:tgtEl>
                                        <p:attrNameLst>
                                          <p:attrName>style.visibility</p:attrName>
                                        </p:attrNameLst>
                                      </p:cBhvr>
                                      <p:to>
                                        <p:strVal val="visible"/>
                                      </p:to>
                                    </p:set>
                                    <p:animEffect transition="in" filter="wipe(down)">
                                      <p:cBhvr>
                                        <p:cTn id="91" dur="500"/>
                                        <p:tgtEl>
                                          <p:spTgt spid="2">
                                            <p:txEl>
                                              <p:pRg st="16" end="16"/>
                                            </p:txEl>
                                          </p:spTgt>
                                        </p:tgtEl>
                                      </p:cBhvr>
                                    </p:animEffect>
                                  </p:childTnLst>
                                </p:cTn>
                              </p:par>
                              <p:par>
                                <p:cTn id="92" presetID="22" presetClass="entr" presetSubtype="4" fill="hold" nodeType="withEffect">
                                  <p:stCondLst>
                                    <p:cond delay="0"/>
                                  </p:stCondLst>
                                  <p:childTnLst>
                                    <p:set>
                                      <p:cBhvr>
                                        <p:cTn id="93" dur="1" fill="hold">
                                          <p:stCondLst>
                                            <p:cond delay="0"/>
                                          </p:stCondLst>
                                        </p:cTn>
                                        <p:tgtEl>
                                          <p:spTgt spid="2">
                                            <p:txEl>
                                              <p:pRg st="17" end="17"/>
                                            </p:txEl>
                                          </p:spTgt>
                                        </p:tgtEl>
                                        <p:attrNameLst>
                                          <p:attrName>style.visibility</p:attrName>
                                        </p:attrNameLst>
                                      </p:cBhvr>
                                      <p:to>
                                        <p:strVal val="visible"/>
                                      </p:to>
                                    </p:set>
                                    <p:animEffect transition="in" filter="wipe(down)">
                                      <p:cBhvr>
                                        <p:cTn id="94" dur="500"/>
                                        <p:tgtEl>
                                          <p:spTgt spid="2">
                                            <p:txEl>
                                              <p:pRg st="17" end="17"/>
                                            </p:txEl>
                                          </p:spTgt>
                                        </p:tgtEl>
                                      </p:cBhvr>
                                    </p:animEffect>
                                  </p:childTnLst>
                                </p:cTn>
                              </p:par>
                              <p:par>
                                <p:cTn id="95" presetID="22" presetClass="entr" presetSubtype="4" fill="hold" nodeType="withEffect">
                                  <p:stCondLst>
                                    <p:cond delay="0"/>
                                  </p:stCondLst>
                                  <p:childTnLst>
                                    <p:set>
                                      <p:cBhvr>
                                        <p:cTn id="96" dur="1" fill="hold">
                                          <p:stCondLst>
                                            <p:cond delay="0"/>
                                          </p:stCondLst>
                                        </p:cTn>
                                        <p:tgtEl>
                                          <p:spTgt spid="2">
                                            <p:txEl>
                                              <p:pRg st="18" end="18"/>
                                            </p:txEl>
                                          </p:spTgt>
                                        </p:tgtEl>
                                        <p:attrNameLst>
                                          <p:attrName>style.visibility</p:attrName>
                                        </p:attrNameLst>
                                      </p:cBhvr>
                                      <p:to>
                                        <p:strVal val="visible"/>
                                      </p:to>
                                    </p:set>
                                    <p:animEffect transition="in" filter="wipe(down)">
                                      <p:cBhvr>
                                        <p:cTn id="97" dur="500"/>
                                        <p:tgtEl>
                                          <p:spTgt spid="2">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nodeType="clickEffect">
                                  <p:stCondLst>
                                    <p:cond delay="0"/>
                                  </p:stCondLst>
                                  <p:childTnLst>
                                    <p:set>
                                      <p:cBhvr>
                                        <p:cTn id="101" dur="1" fill="hold">
                                          <p:stCondLst>
                                            <p:cond delay="0"/>
                                          </p:stCondLst>
                                        </p:cTn>
                                        <p:tgtEl>
                                          <p:spTgt spid="2">
                                            <p:txEl>
                                              <p:pRg st="19" end="19"/>
                                            </p:txEl>
                                          </p:spTgt>
                                        </p:tgtEl>
                                        <p:attrNameLst>
                                          <p:attrName>style.visibility</p:attrName>
                                        </p:attrNameLst>
                                      </p:cBhvr>
                                      <p:to>
                                        <p:strVal val="visible"/>
                                      </p:to>
                                    </p:set>
                                    <p:animEffect transition="in" filter="circle(in)">
                                      <p:cBhvr>
                                        <p:cTn id="102" dur="2000"/>
                                        <p:tgtEl>
                                          <p:spTgt spid="2">
                                            <p:txEl>
                                              <p:pRg st="19" end="19"/>
                                            </p:txEl>
                                          </p:spTgt>
                                        </p:tgtEl>
                                      </p:cBhvr>
                                    </p:animEffect>
                                  </p:childTnLst>
                                </p:cTn>
                              </p:par>
                              <p:par>
                                <p:cTn id="103" presetID="21" presetClass="entr" presetSubtype="1" fill="hold" nodeType="withEffect">
                                  <p:stCondLst>
                                    <p:cond delay="0"/>
                                  </p:stCondLst>
                                  <p:childTnLst>
                                    <p:set>
                                      <p:cBhvr>
                                        <p:cTn id="104" dur="1" fill="hold">
                                          <p:stCondLst>
                                            <p:cond delay="0"/>
                                          </p:stCondLst>
                                        </p:cTn>
                                        <p:tgtEl>
                                          <p:spTgt spid="2">
                                            <p:txEl>
                                              <p:pRg st="20" end="20"/>
                                            </p:txEl>
                                          </p:spTgt>
                                        </p:tgtEl>
                                        <p:attrNameLst>
                                          <p:attrName>style.visibility</p:attrName>
                                        </p:attrNameLst>
                                      </p:cBhvr>
                                      <p:to>
                                        <p:strVal val="visible"/>
                                      </p:to>
                                    </p:set>
                                    <p:animEffect transition="in" filter="wheel(1)">
                                      <p:cBhvr>
                                        <p:cTn id="105" dur="2000"/>
                                        <p:tgtEl>
                                          <p:spTgt spid="2">
                                            <p:txEl>
                                              <p:pRg st="20" end="20"/>
                                            </p:txEl>
                                          </p:spTgt>
                                        </p:tgtEl>
                                      </p:cBhvr>
                                    </p:animEffect>
                                  </p:childTnLst>
                                </p:cTn>
                              </p:par>
                              <p:par>
                                <p:cTn id="106" presetID="21" presetClass="entr" presetSubtype="1" fill="hold" nodeType="withEffect">
                                  <p:stCondLst>
                                    <p:cond delay="0"/>
                                  </p:stCondLst>
                                  <p:childTnLst>
                                    <p:set>
                                      <p:cBhvr>
                                        <p:cTn id="107" dur="1" fill="hold">
                                          <p:stCondLst>
                                            <p:cond delay="0"/>
                                          </p:stCondLst>
                                        </p:cTn>
                                        <p:tgtEl>
                                          <p:spTgt spid="2">
                                            <p:txEl>
                                              <p:pRg st="21" end="21"/>
                                            </p:txEl>
                                          </p:spTgt>
                                        </p:tgtEl>
                                        <p:attrNameLst>
                                          <p:attrName>style.visibility</p:attrName>
                                        </p:attrNameLst>
                                      </p:cBhvr>
                                      <p:to>
                                        <p:strVal val="visible"/>
                                      </p:to>
                                    </p:set>
                                    <p:animEffect transition="in" filter="wheel(1)">
                                      <p:cBhvr>
                                        <p:cTn id="108" dur="2000"/>
                                        <p:tgtEl>
                                          <p:spTgt spid="2">
                                            <p:txEl>
                                              <p:pRg st="21" end="21"/>
                                            </p:txEl>
                                          </p:spTgt>
                                        </p:tgtEl>
                                      </p:cBhvr>
                                    </p:animEffect>
                                  </p:childTnLst>
                                </p:cTn>
                              </p:par>
                              <p:par>
                                <p:cTn id="109" presetID="21" presetClass="entr" presetSubtype="1" fill="hold" nodeType="withEffect">
                                  <p:stCondLst>
                                    <p:cond delay="0"/>
                                  </p:stCondLst>
                                  <p:childTnLst>
                                    <p:set>
                                      <p:cBhvr>
                                        <p:cTn id="110" dur="1" fill="hold">
                                          <p:stCondLst>
                                            <p:cond delay="0"/>
                                          </p:stCondLst>
                                        </p:cTn>
                                        <p:tgtEl>
                                          <p:spTgt spid="2">
                                            <p:txEl>
                                              <p:pRg st="22" end="22"/>
                                            </p:txEl>
                                          </p:spTgt>
                                        </p:tgtEl>
                                        <p:attrNameLst>
                                          <p:attrName>style.visibility</p:attrName>
                                        </p:attrNameLst>
                                      </p:cBhvr>
                                      <p:to>
                                        <p:strVal val="visible"/>
                                      </p:to>
                                    </p:set>
                                    <p:animEffect transition="in" filter="wheel(1)">
                                      <p:cBhvr>
                                        <p:cTn id="111" dur="2000"/>
                                        <p:tgtEl>
                                          <p:spTgt spid="2">
                                            <p:txEl>
                                              <p:pRg st="22" end="22"/>
                                            </p:txEl>
                                          </p:spTgt>
                                        </p:tgtEl>
                                      </p:cBhvr>
                                    </p:animEffect>
                                  </p:childTnLst>
                                </p:cTn>
                              </p:par>
                              <p:par>
                                <p:cTn id="112" presetID="21" presetClass="entr" presetSubtype="1" fill="hold" nodeType="withEffect">
                                  <p:stCondLst>
                                    <p:cond delay="0"/>
                                  </p:stCondLst>
                                  <p:childTnLst>
                                    <p:set>
                                      <p:cBhvr>
                                        <p:cTn id="113" dur="1" fill="hold">
                                          <p:stCondLst>
                                            <p:cond delay="0"/>
                                          </p:stCondLst>
                                        </p:cTn>
                                        <p:tgtEl>
                                          <p:spTgt spid="2">
                                            <p:txEl>
                                              <p:pRg st="23" end="23"/>
                                            </p:txEl>
                                          </p:spTgt>
                                        </p:tgtEl>
                                        <p:attrNameLst>
                                          <p:attrName>style.visibility</p:attrName>
                                        </p:attrNameLst>
                                      </p:cBhvr>
                                      <p:to>
                                        <p:strVal val="visible"/>
                                      </p:to>
                                    </p:set>
                                    <p:animEffect transition="in" filter="wheel(1)">
                                      <p:cBhvr>
                                        <p:cTn id="114" dur="2000"/>
                                        <p:tgtEl>
                                          <p:spTgt spid="2">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xmlns="" id="{89DE6687-A545-4815-841A-3EAAF427FA3F}"/>
              </a:ext>
            </a:extLst>
          </p:cNvPr>
          <p:cNvSpPr txBox="1">
            <a:spLocks/>
          </p:cNvSpPr>
          <p:nvPr/>
        </p:nvSpPr>
        <p:spPr>
          <a:xfrm>
            <a:off x="225083" y="182880"/>
            <a:ext cx="11788726" cy="588029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en-US" sz="4400" b="1" kern="100" smtClean="0">
                <a:solidFill>
                  <a:srgbClr val="000000"/>
                </a:solidFill>
                <a:latin typeface="Times New Roman" panose="02020603050405020304" pitchFamily="18" charset="0"/>
                <a:ea typeface="SimSun" panose="02010600030101010101" pitchFamily="2" charset="-122"/>
              </a:rPr>
              <a:t>Lời giải đố của các nhân vật thông minh trong truyện cổ tích thường dựa vào kiến thức từ đời sống. Việc tích luỹ kiến thức từ đời sống có tác dụng gì đối với chúng ta?</a:t>
            </a:r>
            <a:endParaRPr lang="vi-VN" sz="4400" b="1" kern="100" smtClean="0">
              <a:latin typeface="Times New Roman" panose="02020603050405020304" pitchFamily="18" charset="0"/>
              <a:ea typeface="SimSun" panose="02010600030101010101" pitchFamily="2" charset="-122"/>
            </a:endParaRPr>
          </a:p>
          <a:p>
            <a:pPr algn="just">
              <a:lnSpc>
                <a:spcPct val="150000"/>
              </a:lnSpc>
            </a:pPr>
            <a:endParaRPr lang="vi-VN" sz="16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615771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65D7FD62-1941-4100-9505-4BE95F7DEEC9}"/>
              </a:ext>
            </a:extLst>
          </p:cNvPr>
          <p:cNvSpPr txBox="1">
            <a:spLocks/>
          </p:cNvSpPr>
          <p:nvPr/>
        </p:nvSpPr>
        <p:spPr>
          <a:xfrm>
            <a:off x="191086" y="0"/>
            <a:ext cx="7672754" cy="648598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Bên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cạnh</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kiến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thức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được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học</a:t>
            </a:r>
            <a:r>
              <a:rPr lang="en-US" sz="4800" kern="100" dirty="0" smtClean="0">
                <a:latin typeface="Times New Roman" panose="02020603050405020304" pitchFamily="18" charset="0"/>
                <a:ea typeface="SimSun" panose="02010600030101010101" pitchFamily="2" charset="-122"/>
              </a:rPr>
              <a:t> ở </a:t>
            </a:r>
            <a:r>
              <a:rPr lang="en-US" sz="4800" kern="100" dirty="0" err="1" smtClean="0">
                <a:latin typeface="Times New Roman" panose="02020603050405020304" pitchFamily="18" charset="0"/>
                <a:ea typeface="SimSun" panose="02010600030101010101" pitchFamily="2" charset="-122"/>
              </a:rPr>
              <a:t>trường</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cần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học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hỏi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thêm</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kiến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thức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từ</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đời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sống</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xung</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quanh</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học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mọi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lúc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mọi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nơi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Kiến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thức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đó</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rất</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hữu</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ích</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khi</a:t>
            </a:r>
            <a:r>
              <a:rPr lang="en-US" sz="4800" kern="100" dirty="0" smtClean="0">
                <a:latin typeface="Times New Roman" panose="02020603050405020304" pitchFamily="18" charset="0"/>
                <a:ea typeface="SimSun" panose="02010600030101010101" pitchFamily="2" charset="-122"/>
              </a:rPr>
              <a:t> ta </a:t>
            </a:r>
            <a:r>
              <a:rPr lang="en-US" sz="4800" kern="100" dirty="0" err="1" smtClean="0">
                <a:latin typeface="Times New Roman" panose="02020603050405020304" pitchFamily="18" charset="0"/>
                <a:ea typeface="SimSun" panose="02010600030101010101" pitchFamily="2" charset="-122"/>
              </a:rPr>
              <a:t>giải</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quyết</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những</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vấn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đề</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khó</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khăn</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trong</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cuộc</a:t>
            </a:r>
            <a:r>
              <a:rPr lang="en-US" sz="4800" kern="100" dirty="0" smtClean="0">
                <a:latin typeface="Times New Roman" panose="02020603050405020304" pitchFamily="18" charset="0"/>
                <a:ea typeface="SimSun" panose="02010600030101010101" pitchFamily="2" charset="-122"/>
              </a:rPr>
              <a:t> </a:t>
            </a:r>
            <a:r>
              <a:rPr lang="en-US" sz="4800" kern="100" dirty="0" err="1" smtClean="0">
                <a:latin typeface="Times New Roman" panose="02020603050405020304" pitchFamily="18" charset="0"/>
                <a:ea typeface="SimSun" panose="02010600030101010101" pitchFamily="2" charset="-122"/>
              </a:rPr>
              <a:t>sống</a:t>
            </a:r>
            <a:r>
              <a:rPr lang="en-US" sz="4800" kern="100" dirty="0" smtClean="0">
                <a:latin typeface="Times New Roman" panose="02020603050405020304" pitchFamily="18" charset="0"/>
                <a:ea typeface="SimSun" panose="02010600030101010101" pitchFamily="2" charset="-122"/>
              </a:rPr>
              <a:t>.</a:t>
            </a:r>
            <a:endParaRPr lang="vi-VN" sz="4800" kern="100" dirty="0" smtClean="0">
              <a:latin typeface="Times New Roman" panose="02020603050405020304" pitchFamily="18" charset="0"/>
              <a:ea typeface="SimSun" panose="02010600030101010101" pitchFamily="2" charset="-122"/>
            </a:endParaRPr>
          </a:p>
          <a:p>
            <a:pPr marL="0" indent="0">
              <a:buFont typeface="Arial" panose="020B0604020202020204" pitchFamily="34" charset="0"/>
              <a:buNone/>
            </a:pPr>
            <a:endParaRPr lang="vi-VN" dirty="0"/>
          </a:p>
        </p:txBody>
      </p:sp>
      <p:pic>
        <p:nvPicPr>
          <p:cNvPr id="3" name="Picture 2">
            <a:extLst>
              <a:ext uri="{FF2B5EF4-FFF2-40B4-BE49-F238E27FC236}">
                <a16:creationId xmlns:a16="http://schemas.microsoft.com/office/drawing/2014/main" xmlns="" id="{A8C33B16-3117-4A95-AF90-1A590D901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854" y="365125"/>
            <a:ext cx="3913945" cy="5924233"/>
          </a:xfrm>
          <a:prstGeom prst="rect">
            <a:avLst/>
          </a:prstGeom>
        </p:spPr>
      </p:pic>
    </p:spTree>
    <p:extLst>
      <p:ext uri="{BB962C8B-B14F-4D97-AF65-F5344CB8AC3E}">
        <p14:creationId xmlns:p14="http://schemas.microsoft.com/office/powerpoint/2010/main" val="40302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8764" y="3172690"/>
            <a:ext cx="11346873" cy="3796146"/>
          </a:xfrm>
          <a:prstGeom prst="rect">
            <a:avLst/>
          </a:prstGeom>
        </p:spPr>
      </p:pic>
      <p:pic>
        <p:nvPicPr>
          <p:cNvPr id="10" name="Picture 9"/>
          <p:cNvPicPr>
            <a:picLocks noChangeAspect="1"/>
          </p:cNvPicPr>
          <p:nvPr/>
        </p:nvPicPr>
        <p:blipFill>
          <a:blip r:embed="rId4"/>
          <a:stretch>
            <a:fillRect/>
          </a:stretch>
        </p:blipFill>
        <p:spPr>
          <a:xfrm>
            <a:off x="156335" y="112071"/>
            <a:ext cx="5884247" cy="3961165"/>
          </a:xfrm>
          <a:prstGeom prst="rect">
            <a:avLst/>
          </a:prstGeom>
        </p:spPr>
      </p:pic>
      <p:pic>
        <p:nvPicPr>
          <p:cNvPr id="11" name="Picture 10"/>
          <p:cNvPicPr>
            <a:picLocks noChangeAspect="1"/>
          </p:cNvPicPr>
          <p:nvPr/>
        </p:nvPicPr>
        <p:blipFill>
          <a:blip r:embed="rId5"/>
          <a:stretch>
            <a:fillRect/>
          </a:stretch>
        </p:blipFill>
        <p:spPr>
          <a:xfrm>
            <a:off x="6567055" y="102925"/>
            <a:ext cx="5421485" cy="3970311"/>
          </a:xfrm>
          <a:prstGeom prst="rect">
            <a:avLst/>
          </a:prstGeom>
        </p:spPr>
      </p:pic>
    </p:spTree>
    <p:extLst>
      <p:ext uri="{BB962C8B-B14F-4D97-AF65-F5344CB8AC3E}">
        <p14:creationId xmlns:p14="http://schemas.microsoft.com/office/powerpoint/2010/main" val="33201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712" y="165771"/>
            <a:ext cx="8265685" cy="912879"/>
          </a:xfrm>
          <a:prstGeom prst="rect">
            <a:avLst/>
          </a:prstGeom>
          <a:noFill/>
        </p:spPr>
        <p:txBody>
          <a:bodyPr wrap="square" rtlCol="0">
            <a:spAutoFit/>
          </a:bodyPr>
          <a:lstStyle/>
          <a:p>
            <a:r>
              <a:rPr lang="en-US" sz="5332"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7" name="TextBox 6"/>
          <p:cNvSpPr txBox="1"/>
          <p:nvPr/>
        </p:nvSpPr>
        <p:spPr>
          <a:xfrm>
            <a:off x="90712" y="1221522"/>
            <a:ext cx="11834176" cy="912879"/>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1. </a:t>
            </a:r>
            <a:r>
              <a:rPr lang="en-US" sz="5332" b="1" dirty="0" err="1">
                <a:solidFill>
                  <a:srgbClr val="FF0000"/>
                </a:solidFill>
                <a:latin typeface="Times New Roman" panose="02020603050405020304" pitchFamily="18" charset="0"/>
                <a:cs typeface="Times New Roman" panose="02020603050405020304" pitchFamily="18" charset="0"/>
              </a:rPr>
              <a:t>Thể</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loại</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Truyện</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cổ</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tích</a:t>
            </a:r>
            <a:endParaRPr lang="en-US" sz="5332"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7746" y="2277272"/>
            <a:ext cx="9117847" cy="3374514"/>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2. </a:t>
            </a:r>
            <a:r>
              <a:rPr lang="en-US" sz="5332" b="1" dirty="0" err="1">
                <a:solidFill>
                  <a:srgbClr val="FF0000"/>
                </a:solidFill>
                <a:latin typeface="Times New Roman" panose="02020603050405020304" pitchFamily="18" charset="0"/>
                <a:cs typeface="Times New Roman" panose="02020603050405020304" pitchFamily="18" charset="0"/>
              </a:rPr>
              <a:t>Đọc</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và</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tìm</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hiểu</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chú</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thích</a:t>
            </a:r>
            <a:endParaRPr lang="en-US" sz="5332" b="1" dirty="0">
              <a:solidFill>
                <a:srgbClr val="FF0000"/>
              </a:solidFill>
              <a:latin typeface="Times New Roman" panose="02020603050405020304" pitchFamily="18" charset="0"/>
              <a:cs typeface="Times New Roman" panose="02020603050405020304" pitchFamily="18" charset="0"/>
            </a:endParaRPr>
          </a:p>
          <a:p>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Đọc</a:t>
            </a:r>
            <a:endParaRPr lang="en-US" sz="5332" b="1" dirty="0">
              <a:latin typeface="Times New Roman" panose="02020603050405020304" pitchFamily="18" charset="0"/>
              <a:cs typeface="Times New Roman" panose="02020603050405020304" pitchFamily="18" charset="0"/>
            </a:endParaRPr>
          </a:p>
          <a:p>
            <a:endParaRPr lang="en-US" sz="5332" b="1" dirty="0">
              <a:latin typeface="Times New Roman" panose="02020603050405020304" pitchFamily="18" charset="0"/>
              <a:cs typeface="Times New Roman" panose="02020603050405020304" pitchFamily="18" charset="0"/>
            </a:endParaRPr>
          </a:p>
          <a:p>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Giải</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nghĩa</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từ</a:t>
            </a:r>
            <a:endParaRPr lang="en-US" sz="5332"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87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000"/>
                                        <p:tgtEl>
                                          <p:spTgt spid="8">
                                            <p:txEl>
                                              <p:pRg st="3" end="3"/>
                                            </p:txEl>
                                          </p:spTgt>
                                        </p:tgtEl>
                                      </p:cBhvr>
                                    </p:animEffect>
                                    <p:anim calcmode="lin" valueType="num">
                                      <p:cBhvr>
                                        <p:cTn id="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3" name="Rectangle 32"/>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Thần</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phục</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5" name="Rectangle 34"/>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Công</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quán</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7" name="Rectangle 36"/>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Times New Roman" panose="02020603050405020304" pitchFamily="18" charset="0"/>
                <a:cs typeface="Times New Roman" panose="02020603050405020304" pitchFamily="18" charset="0"/>
              </a:rPr>
              <a:t>Đình</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thần</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9" name="Rectangle 38"/>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Tưng</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hửng</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1" name="Rectangle 40"/>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Lỗi</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lạc</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Oái</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oăm</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5" name="Rectangle 44"/>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Biệt</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xứ</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7" name="Rectangle 46"/>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002060"/>
                </a:solidFill>
                <a:latin typeface="Times New Roman" panose="02020603050405020304" pitchFamily="18" charset="0"/>
                <a:cs typeface="Times New Roman" panose="02020603050405020304" pitchFamily="18" charset="0"/>
              </a:rPr>
              <a:t>Ra </a:t>
            </a:r>
            <a:r>
              <a:rPr lang="en-US" sz="5400" dirty="0" err="1">
                <a:solidFill>
                  <a:srgbClr val="002060"/>
                </a:solidFill>
                <a:latin typeface="Times New Roman" panose="02020603050405020304" pitchFamily="18" charset="0"/>
                <a:cs typeface="Times New Roman" panose="02020603050405020304" pitchFamily="18" charset="0"/>
              </a:rPr>
              <a:t>chiều</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9" name="Rectangle 48"/>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Chắc</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mẩm</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609" y="4414072"/>
            <a:ext cx="1188758" cy="1188758"/>
          </a:xfrm>
          <a:prstGeom prst="rect">
            <a:avLst/>
          </a:prstGeom>
        </p:spPr>
      </p:pic>
      <p:sp>
        <p:nvSpPr>
          <p:cNvPr id="51" name="Rectangle 50"/>
          <p:cNvSpPr/>
          <p:nvPr/>
        </p:nvSpPr>
        <p:spPr>
          <a:xfrm>
            <a:off x="159844" y="733837"/>
            <a:ext cx="4669202" cy="212365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DA00DA"/>
                </a:solidFill>
                <a:effectLst/>
                <a:uLnTx/>
                <a:uFillTx/>
                <a:latin typeface="Times New Roman" panose="02020603050405020304" pitchFamily="18" charset="0"/>
                <a:cs typeface="Times New Roman" panose="02020603050405020304" pitchFamily="18" charset="0"/>
              </a:rPr>
              <a:t>HÁI 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DA00DA"/>
                </a:solidFill>
                <a:effectLst/>
                <a:uLnTx/>
                <a:uFillTx/>
                <a:latin typeface="Times New Roman" panose="02020603050405020304" pitchFamily="18" charset="0"/>
                <a:cs typeface="Times New Roman" panose="02020603050405020304" pitchFamily="18" charset="0"/>
              </a:rPr>
              <a:t>DÂN CHỦ</a:t>
            </a:r>
          </a:p>
        </p:txBody>
      </p:sp>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333" y="2331969"/>
            <a:ext cx="682398" cy="663291"/>
          </a:xfrm>
          <a:prstGeom prst="rect">
            <a:avLst/>
          </a:prstGeom>
        </p:spPr>
      </p:pic>
      <p:sp>
        <p:nvSpPr>
          <p:cNvPr id="30" name="Rectangle 29"/>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0632" y="5387695"/>
            <a:ext cx="883602" cy="1234444"/>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4696" y="3250406"/>
            <a:ext cx="913506" cy="913506"/>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0074" y="1795391"/>
            <a:ext cx="1122226" cy="1122226"/>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7085" y="3707159"/>
            <a:ext cx="1080524" cy="1080524"/>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6074" y="1005849"/>
            <a:ext cx="1080524" cy="1080524"/>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33309" y="1878020"/>
            <a:ext cx="915266" cy="915266"/>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1427" y="781008"/>
            <a:ext cx="948242" cy="948242"/>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79584" y="1689495"/>
            <a:ext cx="1080524" cy="1080524"/>
          </a:xfrm>
          <a:prstGeom prst="rect">
            <a:avLst/>
          </a:prstGeom>
        </p:spPr>
      </p:pic>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67136" y="1005849"/>
            <a:ext cx="1080524" cy="1080524"/>
          </a:xfrm>
          <a:prstGeom prst="rect">
            <a:avLst/>
          </a:prstGeom>
        </p:spPr>
      </p:pic>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05562" y="2677907"/>
            <a:ext cx="886376" cy="886376"/>
          </a:xfrm>
          <a:prstGeom prst="rect">
            <a:avLst/>
          </a:prstGeom>
        </p:spPr>
      </p:pic>
      <p:pic>
        <p:nvPicPr>
          <p:cNvPr id="50" name="Picture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60108" y="4155817"/>
            <a:ext cx="1080524" cy="1080524"/>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39650" y="983174"/>
            <a:ext cx="609600" cy="609600"/>
          </a:xfrm>
          <a:prstGeom prst="rect">
            <a:avLst/>
          </a:prstGeom>
        </p:spPr>
      </p:pic>
      <p:pic>
        <p:nvPicPr>
          <p:cNvPr id="31" name="Pictur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609" y="4414072"/>
            <a:ext cx="1188758" cy="1188758"/>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2757" y="5387695"/>
            <a:ext cx="1188758" cy="1188758"/>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2512" y="5433381"/>
            <a:ext cx="1188758" cy="1188758"/>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1371" y="5479067"/>
            <a:ext cx="1188758" cy="1188758"/>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0230" y="5393456"/>
            <a:ext cx="1188758" cy="1188758"/>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9293" y="5384650"/>
            <a:ext cx="1188758" cy="1188758"/>
          </a:xfrm>
          <a:prstGeom prst="rect">
            <a:avLst/>
          </a:prstGeom>
        </p:spPr>
      </p:pic>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8589" y="5411453"/>
            <a:ext cx="1188758" cy="1188758"/>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4694" y="5411453"/>
            <a:ext cx="1188758" cy="1188758"/>
          </a:xfrm>
          <a:prstGeom prst="rect">
            <a:avLst/>
          </a:prstGeom>
        </p:spPr>
      </p:pic>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0"/>
                                        </p:tgtEl>
                                        <p:attrNameLst>
                                          <p:attrName>r</p:attrName>
                                        </p:attrNameLst>
                                      </p:cBhvr>
                                    </p:animRot>
                                    <p:animRot by="-240000">
                                      <p:cBhvr>
                                        <p:cTn id="31" dur="200" fill="hold">
                                          <p:stCondLst>
                                            <p:cond delay="200"/>
                                          </p:stCondLst>
                                        </p:cTn>
                                        <p:tgtEl>
                                          <p:spTgt spid="40"/>
                                        </p:tgtEl>
                                        <p:attrNameLst>
                                          <p:attrName>r</p:attrName>
                                        </p:attrNameLst>
                                      </p:cBhvr>
                                    </p:animRot>
                                    <p:animRot by="240000">
                                      <p:cBhvr>
                                        <p:cTn id="32" dur="200" fill="hold">
                                          <p:stCondLst>
                                            <p:cond delay="400"/>
                                          </p:stCondLst>
                                        </p:cTn>
                                        <p:tgtEl>
                                          <p:spTgt spid="40"/>
                                        </p:tgtEl>
                                        <p:attrNameLst>
                                          <p:attrName>r</p:attrName>
                                        </p:attrNameLst>
                                      </p:cBhvr>
                                    </p:animRot>
                                    <p:animRot by="-240000">
                                      <p:cBhvr>
                                        <p:cTn id="33" dur="200" fill="hold">
                                          <p:stCondLst>
                                            <p:cond delay="600"/>
                                          </p:stCondLst>
                                        </p:cTn>
                                        <p:tgtEl>
                                          <p:spTgt spid="40"/>
                                        </p:tgtEl>
                                        <p:attrNameLst>
                                          <p:attrName>r</p:attrName>
                                        </p:attrNameLst>
                                      </p:cBhvr>
                                    </p:animRot>
                                    <p:animRot by="120000">
                                      <p:cBhvr>
                                        <p:cTn id="34" dur="200" fill="hold">
                                          <p:stCondLst>
                                            <p:cond delay="800"/>
                                          </p:stCondLst>
                                        </p:cTn>
                                        <p:tgtEl>
                                          <p:spTgt spid="4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6"/>
                                        </p:tgtEl>
                                        <p:attrNameLst>
                                          <p:attrName>r</p:attrName>
                                        </p:attrNameLst>
                                      </p:cBhvr>
                                    </p:animRot>
                                    <p:animRot by="-240000">
                                      <p:cBhvr>
                                        <p:cTn id="49" dur="200" fill="hold">
                                          <p:stCondLst>
                                            <p:cond delay="200"/>
                                          </p:stCondLst>
                                        </p:cTn>
                                        <p:tgtEl>
                                          <p:spTgt spid="46"/>
                                        </p:tgtEl>
                                        <p:attrNameLst>
                                          <p:attrName>r</p:attrName>
                                        </p:attrNameLst>
                                      </p:cBhvr>
                                    </p:animRot>
                                    <p:animRot by="240000">
                                      <p:cBhvr>
                                        <p:cTn id="50" dur="200" fill="hold">
                                          <p:stCondLst>
                                            <p:cond delay="400"/>
                                          </p:stCondLst>
                                        </p:cTn>
                                        <p:tgtEl>
                                          <p:spTgt spid="46"/>
                                        </p:tgtEl>
                                        <p:attrNameLst>
                                          <p:attrName>r</p:attrName>
                                        </p:attrNameLst>
                                      </p:cBhvr>
                                    </p:animRot>
                                    <p:animRot by="-240000">
                                      <p:cBhvr>
                                        <p:cTn id="51" dur="200" fill="hold">
                                          <p:stCondLst>
                                            <p:cond delay="600"/>
                                          </p:stCondLst>
                                        </p:cTn>
                                        <p:tgtEl>
                                          <p:spTgt spid="46"/>
                                        </p:tgtEl>
                                        <p:attrNameLst>
                                          <p:attrName>r</p:attrName>
                                        </p:attrNameLst>
                                      </p:cBhvr>
                                    </p:animRot>
                                    <p:animRot by="120000">
                                      <p:cBhvr>
                                        <p:cTn id="52" dur="200" fill="hold">
                                          <p:stCondLst>
                                            <p:cond delay="800"/>
                                          </p:stCondLst>
                                        </p:cTn>
                                        <p:tgtEl>
                                          <p:spTgt spid="46"/>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48"/>
                                        </p:tgtEl>
                                        <p:attrNameLst>
                                          <p:attrName>r</p:attrName>
                                        </p:attrNameLst>
                                      </p:cBhvr>
                                    </p:animRot>
                                    <p:animRot by="-240000">
                                      <p:cBhvr>
                                        <p:cTn id="55" dur="200" fill="hold">
                                          <p:stCondLst>
                                            <p:cond delay="200"/>
                                          </p:stCondLst>
                                        </p:cTn>
                                        <p:tgtEl>
                                          <p:spTgt spid="48"/>
                                        </p:tgtEl>
                                        <p:attrNameLst>
                                          <p:attrName>r</p:attrName>
                                        </p:attrNameLst>
                                      </p:cBhvr>
                                    </p:animRot>
                                    <p:animRot by="240000">
                                      <p:cBhvr>
                                        <p:cTn id="56" dur="200" fill="hold">
                                          <p:stCondLst>
                                            <p:cond delay="400"/>
                                          </p:stCondLst>
                                        </p:cTn>
                                        <p:tgtEl>
                                          <p:spTgt spid="48"/>
                                        </p:tgtEl>
                                        <p:attrNameLst>
                                          <p:attrName>r</p:attrName>
                                        </p:attrNameLst>
                                      </p:cBhvr>
                                    </p:animRot>
                                    <p:animRot by="-240000">
                                      <p:cBhvr>
                                        <p:cTn id="57" dur="200" fill="hold">
                                          <p:stCondLst>
                                            <p:cond delay="600"/>
                                          </p:stCondLst>
                                        </p:cTn>
                                        <p:tgtEl>
                                          <p:spTgt spid="48"/>
                                        </p:tgtEl>
                                        <p:attrNameLst>
                                          <p:attrName>r</p:attrName>
                                        </p:attrNameLst>
                                      </p:cBhvr>
                                    </p:animRot>
                                    <p:animRot by="120000">
                                      <p:cBhvr>
                                        <p:cTn id="58" dur="200" fill="hold">
                                          <p:stCondLst>
                                            <p:cond delay="800"/>
                                          </p:stCondLst>
                                        </p:cTn>
                                        <p:tgtEl>
                                          <p:spTgt spid="4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0"/>
                                        </p:tgtEl>
                                        <p:attrNameLst>
                                          <p:attrName>r</p:attrName>
                                        </p:attrNameLst>
                                      </p:cBhvr>
                                    </p:animRot>
                                    <p:animRot by="-240000">
                                      <p:cBhvr>
                                        <p:cTn id="61" dur="200" fill="hold">
                                          <p:stCondLst>
                                            <p:cond delay="200"/>
                                          </p:stCondLst>
                                        </p:cTn>
                                        <p:tgtEl>
                                          <p:spTgt spid="50"/>
                                        </p:tgtEl>
                                        <p:attrNameLst>
                                          <p:attrName>r</p:attrName>
                                        </p:attrNameLst>
                                      </p:cBhvr>
                                    </p:animRot>
                                    <p:animRot by="240000">
                                      <p:cBhvr>
                                        <p:cTn id="62" dur="200" fill="hold">
                                          <p:stCondLst>
                                            <p:cond delay="400"/>
                                          </p:stCondLst>
                                        </p:cTn>
                                        <p:tgtEl>
                                          <p:spTgt spid="50"/>
                                        </p:tgtEl>
                                        <p:attrNameLst>
                                          <p:attrName>r</p:attrName>
                                        </p:attrNameLst>
                                      </p:cBhvr>
                                    </p:animRot>
                                    <p:animRot by="-240000">
                                      <p:cBhvr>
                                        <p:cTn id="63" dur="200" fill="hold">
                                          <p:stCondLst>
                                            <p:cond delay="600"/>
                                          </p:stCondLst>
                                        </p:cTn>
                                        <p:tgtEl>
                                          <p:spTgt spid="50"/>
                                        </p:tgtEl>
                                        <p:attrNameLst>
                                          <p:attrName>r</p:attrName>
                                        </p:attrNameLst>
                                      </p:cBhvr>
                                    </p:animRot>
                                    <p:animRot by="120000">
                                      <p:cBhvr>
                                        <p:cTn id="64" dur="200" fill="hold">
                                          <p:stCondLst>
                                            <p:cond delay="800"/>
                                          </p:stCondLst>
                                        </p:cTn>
                                        <p:tgtEl>
                                          <p:spTgt spid="50"/>
                                        </p:tgtEl>
                                        <p:attrNameLst>
                                          <p:attrName>r</p:attrName>
                                        </p:attrNameLst>
                                      </p:cBhvr>
                                    </p:animRot>
                                  </p:childTnLst>
                                </p:cTn>
                              </p:par>
                              <p:par>
                                <p:cTn id="65" presetID="21" presetClass="emph" presetSubtype="0" repeatCount="indefinite" fill="hold" grpId="0" nodeType="withEffect">
                                  <p:stCondLst>
                                    <p:cond delay="0"/>
                                  </p:stCondLst>
                                  <p:childTnLst>
                                    <p:animClr clrSpc="hsl" dir="cw">
                                      <p:cBhvr override="childStyle">
                                        <p:cTn id="66" dur="500" fill="hold"/>
                                        <p:tgtEl>
                                          <p:spTgt spid="51"/>
                                        </p:tgtEl>
                                        <p:attrNameLst>
                                          <p:attrName>style.color</p:attrName>
                                        </p:attrNameLst>
                                      </p:cBhvr>
                                      <p:by>
                                        <p:hsl h="7200000" s="0" l="0"/>
                                      </p:by>
                                    </p:animClr>
                                    <p:animClr clrSpc="hsl" dir="cw">
                                      <p:cBhvr>
                                        <p:cTn id="67" dur="500" fill="hold"/>
                                        <p:tgtEl>
                                          <p:spTgt spid="51"/>
                                        </p:tgtEl>
                                        <p:attrNameLst>
                                          <p:attrName>fillcolor</p:attrName>
                                        </p:attrNameLst>
                                      </p:cBhvr>
                                      <p:by>
                                        <p:hsl h="7200000" s="0" l="0"/>
                                      </p:by>
                                    </p:animClr>
                                    <p:animClr clrSpc="hsl" dir="cw">
                                      <p:cBhvr>
                                        <p:cTn id="68" dur="500" fill="hold"/>
                                        <p:tgtEl>
                                          <p:spTgt spid="51"/>
                                        </p:tgtEl>
                                        <p:attrNameLst>
                                          <p:attrName>stroke.color</p:attrName>
                                        </p:attrNameLst>
                                      </p:cBhvr>
                                      <p:by>
                                        <p:hsl h="7200000" s="0" l="0"/>
                                      </p:by>
                                    </p:animClr>
                                    <p:set>
                                      <p:cBhvr>
                                        <p:cTn id="69" dur="500" fill="hold"/>
                                        <p:tgtEl>
                                          <p:spTgt spid="51"/>
                                        </p:tgtEl>
                                        <p:attrNameLst>
                                          <p:attrName>fill.type</p:attrName>
                                        </p:attrNameLst>
                                      </p:cBhvr>
                                      <p:to>
                                        <p:strVal val="solid"/>
                                      </p:to>
                                    </p:set>
                                  </p:childTnLst>
                                </p:cTn>
                              </p:par>
                              <p:par>
                                <p:cTn id="70" presetID="1" presetClass="mediacall" presetSubtype="0" fill="hold" nodeType="withEffect">
                                  <p:stCondLst>
                                    <p:cond delay="0"/>
                                  </p:stCondLst>
                                  <p:childTnLst>
                                    <p:cmd type="call" cmd="playFrom(0.0)">
                                      <p:cBhvr>
                                        <p:cTn id="71" dur="21083" fill="hold"/>
                                        <p:tgtEl>
                                          <p:spTgt spid="2"/>
                                        </p:tgtEl>
                                      </p:cBhvr>
                                    </p:cmd>
                                  </p:childTnLst>
                                </p:cTn>
                              </p:par>
                              <p:par>
                                <p:cTn id="72"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73" dur="21000" fill="hold"/>
                                        <p:tgtEl>
                                          <p:spTgt spid="31"/>
                                        </p:tgtEl>
                                        <p:attrNameLst>
                                          <p:attrName>ppt_x</p:attrName>
                                          <p:attrName>ppt_y</p:attrName>
                                        </p:attrNameLst>
                                      </p:cBhvr>
                                      <p:rCtr x="45299" y="6319"/>
                                    </p:animMotion>
                                  </p:childTnLst>
                                </p:cTn>
                              </p:par>
                              <p:par>
                                <p:cTn id="74"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75" dur="15000" fill="hold"/>
                                        <p:tgtEl>
                                          <p:spTgt spid="56"/>
                                        </p:tgtEl>
                                        <p:attrNameLst>
                                          <p:attrName>ppt_x</p:attrName>
                                          <p:attrName>ppt_y</p:attrName>
                                        </p:attrNameLst>
                                      </p:cBhvr>
                                      <p:rCtr x="13242" y="-229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3.54167E-6 -2.96296E-6 L -0.51289 0.03635 " pathEditMode="relative" rAng="0" ptsTypes="AA">
                                      <p:cBhvr>
                                        <p:cTn id="80" dur="1750" fill="hold"/>
                                        <p:tgtEl>
                                          <p:spTgt spid="24"/>
                                        </p:tgtEl>
                                        <p:attrNameLst>
                                          <p:attrName>ppt_x</p:attrName>
                                          <p:attrName>ppt_y</p:attrName>
                                        </p:attrNameLst>
                                      </p:cBhvr>
                                      <p:rCtr x="-25651" y="1806"/>
                                    </p:animMotion>
                                  </p:childTnLst>
                                  <p:subTnLst>
                                    <p:audio>
                                      <p:cMediaNode>
                                        <p:cTn display="0" masterRel="sameClick">
                                          <p:stCondLst>
                                            <p:cond evt="begin" delay="0">
                                              <p:tn val="79"/>
                                            </p:cond>
                                          </p:stCondLst>
                                          <p:endCondLst>
                                            <p:cond evt="onStopAudio" delay="0">
                                              <p:tgtEl>
                                                <p:sldTgt/>
                                              </p:tgtEl>
                                            </p:cond>
                                          </p:endCondLst>
                                        </p:cTn>
                                        <p:tgtEl>
                                          <p:sndTgt r:embed="rId4" name="wind.wav"/>
                                        </p:tgtEl>
                                      </p:cMediaNode>
                                    </p:audio>
                                  </p:subTnLst>
                                </p:cTn>
                              </p:par>
                              <p:par>
                                <p:cTn id="81" presetID="8" presetClass="emph" presetSubtype="0" fill="hold" nodeType="withEffect">
                                  <p:stCondLst>
                                    <p:cond delay="0"/>
                                  </p:stCondLst>
                                  <p:childTnLst>
                                    <p:animRot by="21600000">
                                      <p:cBhvr>
                                        <p:cTn id="82" dur="1750" fill="hold"/>
                                        <p:tgtEl>
                                          <p:spTgt spid="24"/>
                                        </p:tgtEl>
                                        <p:attrNameLst>
                                          <p:attrName>r</p:attrName>
                                        </p:attrNameLst>
                                      </p:cBhvr>
                                    </p:animRot>
                                  </p:childTnLst>
                                </p:cTn>
                              </p:par>
                            </p:childTnLst>
                          </p:cTn>
                        </p:par>
                        <p:par>
                          <p:cTn id="83" fill="hold">
                            <p:stCondLst>
                              <p:cond delay="1750"/>
                            </p:stCondLst>
                            <p:childTnLst>
                              <p:par>
                                <p:cTn id="84" presetID="50" presetClass="entr" presetSubtype="0" decel="10000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30"/>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par>
                                <p:cTn id="95" presetID="64" presetClass="path" presetSubtype="0" accel="50000" decel="50000" fill="hold" nodeType="withEffect">
                                  <p:stCondLst>
                                    <p:cond delay="0"/>
                                  </p:stCondLst>
                                  <p:childTnLst>
                                    <p:animMotion origin="layout" path="M -0.51289 0.03635 L -0.18828 -0.85926 " pathEditMode="relative" rAng="0" ptsTypes="AA">
                                      <p:cBhvr>
                                        <p:cTn id="96" dur="1750" fill="hold"/>
                                        <p:tgtEl>
                                          <p:spTgt spid="24"/>
                                        </p:tgtEl>
                                        <p:attrNameLst>
                                          <p:attrName>ppt_x</p:attrName>
                                          <p:attrName>ppt_y</p:attrName>
                                        </p:attrNameLst>
                                      </p:cBhvr>
                                      <p:rCtr x="16224" y="-44792"/>
                                    </p:animMotion>
                                  </p:childTnLst>
                                  <p:subTnLst>
                                    <p:audio>
                                      <p:cMediaNode>
                                        <p:cTn display="0" masterRel="sameClick">
                                          <p:stCondLst>
                                            <p:cond evt="begin" delay="0">
                                              <p:tn val="95"/>
                                            </p:cond>
                                          </p:stCondLst>
                                          <p:endCondLst>
                                            <p:cond evt="onStopAudio" delay="0">
                                              <p:tgtEl>
                                                <p:sldTgt/>
                                              </p:tgtEl>
                                            </p:cond>
                                          </p:endCondLst>
                                        </p:cTn>
                                        <p:tgtEl>
                                          <p:sndTgt r:embed="rId4" name="wind.wav"/>
                                        </p:tgtEl>
                                      </p:cMediaNode>
                                    </p:audio>
                                  </p:subTnLst>
                                </p:cTn>
                              </p:par>
                              <p:par>
                                <p:cTn id="97" presetID="6" presetClass="emph" presetSubtype="0" fill="hold" nodeType="withEffect">
                                  <p:stCondLst>
                                    <p:cond delay="0"/>
                                  </p:stCondLst>
                                  <p:childTnLst>
                                    <p:animScale>
                                      <p:cBhvr>
                                        <p:cTn id="98" dur="1750" fill="hold"/>
                                        <p:tgtEl>
                                          <p:spTgt spid="24"/>
                                        </p:tgtEl>
                                      </p:cBhvr>
                                      <p:by x="150000" y="150000"/>
                                    </p:animScale>
                                  </p:childTnLst>
                                </p:cTn>
                              </p:par>
                              <p:par>
                                <p:cTn id="99" presetID="8" presetClass="emph" presetSubtype="0" fill="hold" nodeType="withEffect">
                                  <p:stCondLst>
                                    <p:cond delay="0"/>
                                  </p:stCondLst>
                                  <p:childTnLst>
                                    <p:animRot by="21600000">
                                      <p:cBhvr>
                                        <p:cTn id="100"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4.375E-6 7.40741E-7 L -0.41237 0.11504 " pathEditMode="relative" rAng="0" ptsTypes="AA">
                                      <p:cBhvr>
                                        <p:cTn id="105" dur="1750" fill="hold"/>
                                        <p:tgtEl>
                                          <p:spTgt spid="34"/>
                                        </p:tgtEl>
                                        <p:attrNameLst>
                                          <p:attrName>ppt_x</p:attrName>
                                          <p:attrName>ppt_y</p:attrName>
                                        </p:attrNameLst>
                                      </p:cBhvr>
                                      <p:rCtr x="-19557" y="4792"/>
                                    </p:animMotion>
                                  </p:childTnLst>
                                  <p:subTnLst>
                                    <p:audio>
                                      <p:cMediaNode>
                                        <p:cTn display="0" masterRel="sameClick">
                                          <p:stCondLst>
                                            <p:cond evt="begin" delay="0">
                                              <p:tn val="104"/>
                                            </p:cond>
                                          </p:stCondLst>
                                          <p:endCondLst>
                                            <p:cond evt="onStopAudio" delay="0">
                                              <p:tgtEl>
                                                <p:sldTgt/>
                                              </p:tgtEl>
                                            </p:cond>
                                          </p:endCondLst>
                                        </p:cTn>
                                        <p:tgtEl>
                                          <p:sndTgt r:embed="rId4" name="wind.wav"/>
                                        </p:tgtEl>
                                      </p:cMediaNode>
                                    </p:audio>
                                  </p:subTnLst>
                                </p:cTn>
                              </p:par>
                              <p:par>
                                <p:cTn id="106" presetID="8" presetClass="emph" presetSubtype="0" fill="hold" nodeType="withEffect">
                                  <p:stCondLst>
                                    <p:cond delay="0"/>
                                  </p:stCondLst>
                                  <p:childTnLst>
                                    <p:animRot by="21600000">
                                      <p:cBhvr>
                                        <p:cTn id="107" dur="1750" fill="hold"/>
                                        <p:tgtEl>
                                          <p:spTgt spid="34"/>
                                        </p:tgtEl>
                                        <p:attrNameLst>
                                          <p:attrName>r</p:attrName>
                                        </p:attrNameLst>
                                      </p:cBhvr>
                                    </p:animRot>
                                  </p:childTnLst>
                                </p:cTn>
                              </p:par>
                            </p:childTnLst>
                          </p:cTn>
                        </p:par>
                        <p:par>
                          <p:cTn id="108" fill="hold">
                            <p:stCondLst>
                              <p:cond delay="1750"/>
                            </p:stCondLst>
                            <p:childTnLst>
                              <p:par>
                                <p:cTn id="109" presetID="50" presetClass="entr" presetSubtype="0" decel="10000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1000" fill="hold"/>
                                        <p:tgtEl>
                                          <p:spTgt spid="33"/>
                                        </p:tgtEl>
                                        <p:attrNameLst>
                                          <p:attrName>ppt_w</p:attrName>
                                        </p:attrNameLst>
                                      </p:cBhvr>
                                      <p:tavLst>
                                        <p:tav tm="0">
                                          <p:val>
                                            <p:strVal val="#ppt_w+.3"/>
                                          </p:val>
                                        </p:tav>
                                        <p:tav tm="100000">
                                          <p:val>
                                            <p:strVal val="#ppt_w"/>
                                          </p:val>
                                        </p:tav>
                                      </p:tavLst>
                                    </p:anim>
                                    <p:anim calcmode="lin" valueType="num">
                                      <p:cBhvr>
                                        <p:cTn id="112" dur="1000" fill="hold"/>
                                        <p:tgtEl>
                                          <p:spTgt spid="33"/>
                                        </p:tgtEl>
                                        <p:attrNameLst>
                                          <p:attrName>ppt_h</p:attrName>
                                        </p:attrNameLst>
                                      </p:cBhvr>
                                      <p:tavLst>
                                        <p:tav tm="0">
                                          <p:val>
                                            <p:strVal val="#ppt_h"/>
                                          </p:val>
                                        </p:tav>
                                        <p:tav tm="100000">
                                          <p:val>
                                            <p:strVal val="#ppt_h"/>
                                          </p:val>
                                        </p:tav>
                                      </p:tavLst>
                                    </p:anim>
                                    <p:animEffect transition="in" filter="fade">
                                      <p:cBhvr>
                                        <p:cTn id="113" dur="1000"/>
                                        <p:tgtEl>
                                          <p:spTgt spid="33"/>
                                        </p:tgtEl>
                                      </p:cBhvr>
                                    </p:animEffect>
                                  </p:childTnLst>
                                  <p:subTnLst>
                                    <p:audio>
                                      <p:cMediaNode>
                                        <p:cTn display="0" masterRel="sameClick">
                                          <p:stCondLst>
                                            <p:cond evt="begin" delay="0">
                                              <p:tn val="10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seq concurrent="1" nextAc="seek">
              <p:cTn id="114" restart="whenNotActive" fill="hold" evtFilter="cancelBubble" nodeType="interactiveSeq">
                <p:stCondLst>
                  <p:cond evt="onClick" delay="0">
                    <p:tgtEl>
                      <p:spTgt spid="33"/>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64" presetClass="path" presetSubtype="0" accel="50000" decel="50000" fill="hold" nodeType="withEffect">
                                  <p:stCondLst>
                                    <p:cond delay="0"/>
                                  </p:stCondLst>
                                  <p:childTnLst>
                                    <p:animMotion origin="layout" path="M -0.41237 0.11505 L -0.09102 -0.77269 " pathEditMode="relative" rAng="0" ptsTypes="AA">
                                      <p:cBhvr>
                                        <p:cTn id="121" dur="1750" fill="hold"/>
                                        <p:tgtEl>
                                          <p:spTgt spid="34"/>
                                        </p:tgtEl>
                                        <p:attrNameLst>
                                          <p:attrName>ppt_x</p:attrName>
                                          <p:attrName>ppt_y</p:attrName>
                                        </p:attrNameLst>
                                      </p:cBhvr>
                                      <p:rCtr x="16068" y="-44398"/>
                                    </p:animMotion>
                                  </p:childTnLst>
                                  <p:subTnLst>
                                    <p:audio>
                                      <p:cMediaNode>
                                        <p:cTn display="0" masterRel="sameClick">
                                          <p:stCondLst>
                                            <p:cond evt="begin" delay="0">
                                              <p:tn val="120"/>
                                            </p:cond>
                                          </p:stCondLst>
                                          <p:endCondLst>
                                            <p:cond evt="onStopAudio" delay="0">
                                              <p:tgtEl>
                                                <p:sldTgt/>
                                              </p:tgtEl>
                                            </p:cond>
                                          </p:endCondLst>
                                        </p:cTn>
                                        <p:tgtEl>
                                          <p:sndTgt r:embed="rId4" name="wind.wav"/>
                                        </p:tgtEl>
                                      </p:cMediaNode>
                                    </p:audio>
                                  </p:subTnLst>
                                </p:cTn>
                              </p:par>
                              <p:par>
                                <p:cTn id="122" presetID="6" presetClass="emph" presetSubtype="0" fill="hold" nodeType="withEffect">
                                  <p:stCondLst>
                                    <p:cond delay="0"/>
                                  </p:stCondLst>
                                  <p:childTnLst>
                                    <p:animScale>
                                      <p:cBhvr>
                                        <p:cTn id="123" dur="1750" fill="hold"/>
                                        <p:tgtEl>
                                          <p:spTgt spid="34"/>
                                        </p:tgtEl>
                                      </p:cBhvr>
                                      <p:by x="150000" y="150000"/>
                                    </p:animScale>
                                  </p:childTnLst>
                                </p:cTn>
                              </p:par>
                              <p:par>
                                <p:cTn id="124" presetID="8" presetClass="emph" presetSubtype="0" fill="hold" nodeType="withEffect">
                                  <p:stCondLst>
                                    <p:cond delay="0"/>
                                  </p:stCondLst>
                                  <p:childTnLst>
                                    <p:animRot by="21600000">
                                      <p:cBhvr>
                                        <p:cTn id="125"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seq concurrent="1" nextAc="seek">
              <p:cTn id="126" restart="whenNotActive" fill="hold" evtFilter="cancelBubble" nodeType="interactiveSeq">
                <p:stCondLst>
                  <p:cond evt="onClick" delay="0">
                    <p:tgtEl>
                      <p:spTgt spid="36"/>
                    </p:tgtEl>
                  </p:cond>
                </p:stCondLst>
                <p:endSync evt="end" delay="0">
                  <p:rtn val="all"/>
                </p:endSync>
                <p:childTnLst>
                  <p:par>
                    <p:cTn id="127" fill="hold">
                      <p:stCondLst>
                        <p:cond delay="0"/>
                      </p:stCondLst>
                      <p:childTnLst>
                        <p:par>
                          <p:cTn id="128" fill="hold">
                            <p:stCondLst>
                              <p:cond delay="0"/>
                            </p:stCondLst>
                            <p:childTnLst>
                              <p:par>
                                <p:cTn id="129" presetID="64" presetClass="path" presetSubtype="0" accel="50000" decel="50000" fill="hold" nodeType="clickEffect">
                                  <p:stCondLst>
                                    <p:cond delay="0"/>
                                  </p:stCondLst>
                                  <p:childTnLst>
                                    <p:animMotion origin="layout" path="M -4.58333E-6 1.48148E-6 L -0.36797 0.31204 " pathEditMode="relative" rAng="0" ptsTypes="AA">
                                      <p:cBhvr>
                                        <p:cTn id="130" dur="1750" fill="hold"/>
                                        <p:tgtEl>
                                          <p:spTgt spid="36"/>
                                        </p:tgtEl>
                                        <p:attrNameLst>
                                          <p:attrName>ppt_x</p:attrName>
                                          <p:attrName>ppt_y</p:attrName>
                                        </p:attrNameLst>
                                      </p:cBhvr>
                                      <p:rCtr x="-17943" y="15301"/>
                                    </p:animMotion>
                                  </p:childTnLst>
                                  <p:subTnLst>
                                    <p:audio>
                                      <p:cMediaNode>
                                        <p:cTn display="0" masterRel="sameClick">
                                          <p:stCondLst>
                                            <p:cond evt="begin" delay="0">
                                              <p:tn val="129"/>
                                            </p:cond>
                                          </p:stCondLst>
                                          <p:endCondLst>
                                            <p:cond evt="onStopAudio" delay="0">
                                              <p:tgtEl>
                                                <p:sldTgt/>
                                              </p:tgtEl>
                                            </p:cond>
                                          </p:endCondLst>
                                        </p:cTn>
                                        <p:tgtEl>
                                          <p:sndTgt r:embed="rId4" name="wind.wav"/>
                                        </p:tgtEl>
                                      </p:cMediaNode>
                                    </p:audio>
                                  </p:subTnLst>
                                </p:cTn>
                              </p:par>
                              <p:par>
                                <p:cTn id="131" presetID="8" presetClass="emph" presetSubtype="0" fill="hold" nodeType="withEffect">
                                  <p:stCondLst>
                                    <p:cond delay="0"/>
                                  </p:stCondLst>
                                  <p:childTnLst>
                                    <p:animRot by="21600000">
                                      <p:cBhvr>
                                        <p:cTn id="132" dur="1750" fill="hold"/>
                                        <p:tgtEl>
                                          <p:spTgt spid="36"/>
                                        </p:tgtEl>
                                        <p:attrNameLst>
                                          <p:attrName>r</p:attrName>
                                        </p:attrNameLst>
                                      </p:cBhvr>
                                    </p:animRot>
                                  </p:childTnLst>
                                </p:cTn>
                              </p:par>
                            </p:childTnLst>
                          </p:cTn>
                        </p:par>
                        <p:par>
                          <p:cTn id="133" fill="hold">
                            <p:stCondLst>
                              <p:cond delay="1750"/>
                            </p:stCondLst>
                            <p:childTnLst>
                              <p:par>
                                <p:cTn id="134" presetID="50" presetClass="entr" presetSubtype="0" decel="100000" fill="hold" grpId="0" nodeType="afterEffect">
                                  <p:stCondLst>
                                    <p:cond delay="0"/>
                                  </p:stCondLst>
                                  <p:childTnLst>
                                    <p:set>
                                      <p:cBhvr>
                                        <p:cTn id="135" dur="1" fill="hold">
                                          <p:stCondLst>
                                            <p:cond delay="0"/>
                                          </p:stCondLst>
                                        </p:cTn>
                                        <p:tgtEl>
                                          <p:spTgt spid="35"/>
                                        </p:tgtEl>
                                        <p:attrNameLst>
                                          <p:attrName>style.visibility</p:attrName>
                                        </p:attrNameLst>
                                      </p:cBhvr>
                                      <p:to>
                                        <p:strVal val="visible"/>
                                      </p:to>
                                    </p:set>
                                    <p:anim calcmode="lin" valueType="num">
                                      <p:cBhvr>
                                        <p:cTn id="136" dur="1000" fill="hold"/>
                                        <p:tgtEl>
                                          <p:spTgt spid="35"/>
                                        </p:tgtEl>
                                        <p:attrNameLst>
                                          <p:attrName>ppt_w</p:attrName>
                                        </p:attrNameLst>
                                      </p:cBhvr>
                                      <p:tavLst>
                                        <p:tav tm="0">
                                          <p:val>
                                            <p:strVal val="#ppt_w+.3"/>
                                          </p:val>
                                        </p:tav>
                                        <p:tav tm="100000">
                                          <p:val>
                                            <p:strVal val="#ppt_w"/>
                                          </p:val>
                                        </p:tav>
                                      </p:tavLst>
                                    </p:anim>
                                    <p:anim calcmode="lin" valueType="num">
                                      <p:cBhvr>
                                        <p:cTn id="137" dur="1000" fill="hold"/>
                                        <p:tgtEl>
                                          <p:spTgt spid="35"/>
                                        </p:tgtEl>
                                        <p:attrNameLst>
                                          <p:attrName>ppt_h</p:attrName>
                                        </p:attrNameLst>
                                      </p:cBhvr>
                                      <p:tavLst>
                                        <p:tav tm="0">
                                          <p:val>
                                            <p:strVal val="#ppt_h"/>
                                          </p:val>
                                        </p:tav>
                                        <p:tav tm="100000">
                                          <p:val>
                                            <p:strVal val="#ppt_h"/>
                                          </p:val>
                                        </p:tav>
                                      </p:tavLst>
                                    </p:anim>
                                    <p:animEffect transition="in" filter="fade">
                                      <p:cBhvr>
                                        <p:cTn id="138" dur="1000"/>
                                        <p:tgtEl>
                                          <p:spTgt spid="35"/>
                                        </p:tgtEl>
                                      </p:cBhvr>
                                    </p:animEffect>
                                  </p:childTnLst>
                                  <p:subTnLst>
                                    <p:audio>
                                      <p:cMediaNode>
                                        <p:cTn display="0" masterRel="sameClick">
                                          <p:stCondLst>
                                            <p:cond evt="begin" delay="0">
                                              <p:tn val="13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6"/>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clickEffect">
                                  <p:stCondLst>
                                    <p:cond delay="0"/>
                                  </p:stCondLst>
                                  <p:childTnLst>
                                    <p:animEffect transition="out" filter="fade">
                                      <p:cBhvr>
                                        <p:cTn id="143" dur="500"/>
                                        <p:tgtEl>
                                          <p:spTgt spid="35"/>
                                        </p:tgtEl>
                                      </p:cBhvr>
                                    </p:animEffect>
                                    <p:set>
                                      <p:cBhvr>
                                        <p:cTn id="144" dur="1" fill="hold">
                                          <p:stCondLst>
                                            <p:cond delay="499"/>
                                          </p:stCondLst>
                                        </p:cTn>
                                        <p:tgtEl>
                                          <p:spTgt spid="35"/>
                                        </p:tgtEl>
                                        <p:attrNameLst>
                                          <p:attrName>style.visibility</p:attrName>
                                        </p:attrNameLst>
                                      </p:cBhvr>
                                      <p:to>
                                        <p:strVal val="hidden"/>
                                      </p:to>
                                    </p:set>
                                  </p:childTnLst>
                                </p:cTn>
                              </p:par>
                              <p:par>
                                <p:cTn id="145" presetID="64" presetClass="path" presetSubtype="0" accel="50000" decel="50000" fill="hold" nodeType="withEffect">
                                  <p:stCondLst>
                                    <p:cond delay="0"/>
                                  </p:stCondLst>
                                  <p:childTnLst>
                                    <p:animMotion origin="layout" path="M -0.36796 0.31204 L -0.04414 -0.57153 " pathEditMode="relative" rAng="0" ptsTypes="AA">
                                      <p:cBhvr>
                                        <p:cTn id="146" dur="1750" fill="hold"/>
                                        <p:tgtEl>
                                          <p:spTgt spid="36"/>
                                        </p:tgtEl>
                                        <p:attrNameLst>
                                          <p:attrName>ppt_x</p:attrName>
                                          <p:attrName>ppt_y</p:attrName>
                                        </p:attrNameLst>
                                      </p:cBhvr>
                                      <p:rCtr x="16185" y="-44190"/>
                                    </p:animMotion>
                                  </p:childTnLst>
                                  <p:subTnLst>
                                    <p:audio>
                                      <p:cMediaNode>
                                        <p:cTn display="0" masterRel="sameClick">
                                          <p:stCondLst>
                                            <p:cond evt="begin" delay="0">
                                              <p:tn val="145"/>
                                            </p:cond>
                                          </p:stCondLst>
                                          <p:endCondLst>
                                            <p:cond evt="onStopAudio" delay="0">
                                              <p:tgtEl>
                                                <p:sldTgt/>
                                              </p:tgtEl>
                                            </p:cond>
                                          </p:endCondLst>
                                        </p:cTn>
                                        <p:tgtEl>
                                          <p:sndTgt r:embed="rId4" name="wind.wav"/>
                                        </p:tgtEl>
                                      </p:cMediaNode>
                                    </p:audio>
                                  </p:subTnLst>
                                </p:cTn>
                              </p:par>
                              <p:par>
                                <p:cTn id="147" presetID="6" presetClass="emph" presetSubtype="0" fill="hold" nodeType="withEffect">
                                  <p:stCondLst>
                                    <p:cond delay="0"/>
                                  </p:stCondLst>
                                  <p:childTnLst>
                                    <p:animScale>
                                      <p:cBhvr>
                                        <p:cTn id="148" dur="1750" fill="hold"/>
                                        <p:tgtEl>
                                          <p:spTgt spid="36"/>
                                        </p:tgtEl>
                                      </p:cBhvr>
                                      <p:by x="150000" y="150000"/>
                                    </p:animScale>
                                  </p:childTnLst>
                                </p:cTn>
                              </p:par>
                              <p:par>
                                <p:cTn id="149" presetID="8" presetClass="emph" presetSubtype="0" fill="hold" nodeType="withEffect">
                                  <p:stCondLst>
                                    <p:cond delay="0"/>
                                  </p:stCondLst>
                                  <p:childTnLst>
                                    <p:animRot by="21600000">
                                      <p:cBhvr>
                                        <p:cTn id="150" dur="1750" fill="hold"/>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151" restart="whenNotActive" fill="hold" evtFilter="cancelBubble" nodeType="interactiveSeq">
                <p:stCondLst>
                  <p:cond evt="onClick" delay="0">
                    <p:tgtEl>
                      <p:spTgt spid="38"/>
                    </p:tgtEl>
                  </p:cond>
                </p:stCondLst>
                <p:endSync evt="end" delay="0">
                  <p:rtn val="all"/>
                </p:endSync>
                <p:childTnLst>
                  <p:par>
                    <p:cTn id="152" fill="hold">
                      <p:stCondLst>
                        <p:cond delay="0"/>
                      </p:stCondLst>
                      <p:childTnLst>
                        <p:par>
                          <p:cTn id="153" fill="hold">
                            <p:stCondLst>
                              <p:cond delay="0"/>
                            </p:stCondLst>
                            <p:childTnLst>
                              <p:par>
                                <p:cTn id="154" presetID="64" presetClass="path" presetSubtype="0" accel="50000" decel="50000" fill="hold" nodeType="clickEffect">
                                  <p:stCondLst>
                                    <p:cond delay="0"/>
                                  </p:stCondLst>
                                  <p:childTnLst>
                                    <p:animMotion origin="layout" path="M 2.70833E-6 -2.96296E-6 L -0.44466 0.43009 " pathEditMode="relative" rAng="0" ptsTypes="AA">
                                      <p:cBhvr>
                                        <p:cTn id="155" dur="1750" fill="hold"/>
                                        <p:tgtEl>
                                          <p:spTgt spid="38"/>
                                        </p:tgtEl>
                                        <p:attrNameLst>
                                          <p:attrName>ppt_x</p:attrName>
                                          <p:attrName>ppt_y</p:attrName>
                                        </p:attrNameLst>
                                      </p:cBhvr>
                                      <p:rCtr x="-21549" y="21227"/>
                                    </p:animMotion>
                                  </p:childTnLst>
                                  <p:subTnLst>
                                    <p:audio>
                                      <p:cMediaNode>
                                        <p:cTn display="0" masterRel="sameClick">
                                          <p:stCondLst>
                                            <p:cond evt="begin" delay="0">
                                              <p:tn val="154"/>
                                            </p:cond>
                                          </p:stCondLst>
                                          <p:endCondLst>
                                            <p:cond evt="onStopAudio" delay="0">
                                              <p:tgtEl>
                                                <p:sldTgt/>
                                              </p:tgtEl>
                                            </p:cond>
                                          </p:endCondLst>
                                        </p:cTn>
                                        <p:tgtEl>
                                          <p:sndTgt r:embed="rId4" name="wind.wav"/>
                                        </p:tgtEl>
                                      </p:cMediaNode>
                                    </p:audio>
                                  </p:subTnLst>
                                </p:cTn>
                              </p:par>
                              <p:par>
                                <p:cTn id="156" presetID="8" presetClass="emph" presetSubtype="0" fill="hold" nodeType="withEffect">
                                  <p:stCondLst>
                                    <p:cond delay="0"/>
                                  </p:stCondLst>
                                  <p:childTnLst>
                                    <p:animRot by="21600000">
                                      <p:cBhvr>
                                        <p:cTn id="157" dur="1750" fill="hold"/>
                                        <p:tgtEl>
                                          <p:spTgt spid="38"/>
                                        </p:tgtEl>
                                        <p:attrNameLst>
                                          <p:attrName>r</p:attrName>
                                        </p:attrNameLst>
                                      </p:cBhvr>
                                    </p:animRot>
                                  </p:childTnLst>
                                </p:cTn>
                              </p:par>
                            </p:childTnLst>
                          </p:cTn>
                        </p:par>
                        <p:par>
                          <p:cTn id="158" fill="hold">
                            <p:stCondLst>
                              <p:cond delay="1750"/>
                            </p:stCondLst>
                            <p:childTnLst>
                              <p:par>
                                <p:cTn id="159" presetID="50" presetClass="entr" presetSubtype="0" decel="100000" fill="hold" grpId="0" nodeType="afterEffect">
                                  <p:stCondLst>
                                    <p:cond delay="0"/>
                                  </p:stCondLst>
                                  <p:childTnLst>
                                    <p:set>
                                      <p:cBhvr>
                                        <p:cTn id="160" dur="1" fill="hold">
                                          <p:stCondLst>
                                            <p:cond delay="0"/>
                                          </p:stCondLst>
                                        </p:cTn>
                                        <p:tgtEl>
                                          <p:spTgt spid="37"/>
                                        </p:tgtEl>
                                        <p:attrNameLst>
                                          <p:attrName>style.visibility</p:attrName>
                                        </p:attrNameLst>
                                      </p:cBhvr>
                                      <p:to>
                                        <p:strVal val="visible"/>
                                      </p:to>
                                    </p:set>
                                    <p:anim calcmode="lin" valueType="num">
                                      <p:cBhvr>
                                        <p:cTn id="161" dur="1000" fill="hold"/>
                                        <p:tgtEl>
                                          <p:spTgt spid="37"/>
                                        </p:tgtEl>
                                        <p:attrNameLst>
                                          <p:attrName>ppt_w</p:attrName>
                                        </p:attrNameLst>
                                      </p:cBhvr>
                                      <p:tavLst>
                                        <p:tav tm="0">
                                          <p:val>
                                            <p:strVal val="#ppt_w+.3"/>
                                          </p:val>
                                        </p:tav>
                                        <p:tav tm="100000">
                                          <p:val>
                                            <p:strVal val="#ppt_w"/>
                                          </p:val>
                                        </p:tav>
                                      </p:tavLst>
                                    </p:anim>
                                    <p:anim calcmode="lin" valueType="num">
                                      <p:cBhvr>
                                        <p:cTn id="162" dur="1000" fill="hold"/>
                                        <p:tgtEl>
                                          <p:spTgt spid="37"/>
                                        </p:tgtEl>
                                        <p:attrNameLst>
                                          <p:attrName>ppt_h</p:attrName>
                                        </p:attrNameLst>
                                      </p:cBhvr>
                                      <p:tavLst>
                                        <p:tav tm="0">
                                          <p:val>
                                            <p:strVal val="#ppt_h"/>
                                          </p:val>
                                        </p:tav>
                                        <p:tav tm="100000">
                                          <p:val>
                                            <p:strVal val="#ppt_h"/>
                                          </p:val>
                                        </p:tav>
                                      </p:tavLst>
                                    </p:anim>
                                    <p:animEffect transition="in" filter="fade">
                                      <p:cBhvr>
                                        <p:cTn id="163" dur="1000"/>
                                        <p:tgtEl>
                                          <p:spTgt spid="37"/>
                                        </p:tgtEl>
                                      </p:cBhvr>
                                    </p:animEffect>
                                  </p:childTnLst>
                                  <p:subTnLst>
                                    <p:audio>
                                      <p:cMediaNode>
                                        <p:cTn display="0" masterRel="sameClick">
                                          <p:stCondLst>
                                            <p:cond evt="begin" delay="0">
                                              <p:tn val="15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8"/>
                  </p:tgtEl>
                </p:cond>
              </p:nextCondLst>
            </p:seq>
            <p:seq concurrent="1" nextAc="seek">
              <p:cTn id="164" restart="whenNotActive" fill="hold" evtFilter="cancelBubble" nodeType="interactiveSeq">
                <p:stCondLst>
                  <p:cond evt="onClick" delay="0">
                    <p:tgtEl>
                      <p:spTgt spid="3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500"/>
                                        <p:tgtEl>
                                          <p:spTgt spid="37"/>
                                        </p:tgtEl>
                                      </p:cBhvr>
                                    </p:animEffect>
                                    <p:set>
                                      <p:cBhvr>
                                        <p:cTn id="169" dur="1" fill="hold">
                                          <p:stCondLst>
                                            <p:cond delay="499"/>
                                          </p:stCondLst>
                                        </p:cTn>
                                        <p:tgtEl>
                                          <p:spTgt spid="37"/>
                                        </p:tgtEl>
                                        <p:attrNameLst>
                                          <p:attrName>style.visibility</p:attrName>
                                        </p:attrNameLst>
                                      </p:cBhvr>
                                      <p:to>
                                        <p:strVal val="hidden"/>
                                      </p:to>
                                    </p:set>
                                  </p:childTnLst>
                                </p:cTn>
                              </p:par>
                              <p:par>
                                <p:cTn id="170" presetID="64" presetClass="path" presetSubtype="0" accel="50000" decel="50000" fill="hold" nodeType="withEffect">
                                  <p:stCondLst>
                                    <p:cond delay="0"/>
                                  </p:stCondLst>
                                  <p:childTnLst>
                                    <p:animMotion origin="layout" path="M -0.44466 0.4301 L -0.12266 -0.45555 " pathEditMode="relative" rAng="0" ptsTypes="AA">
                                      <p:cBhvr>
                                        <p:cTn id="171" dur="1750" fill="hold"/>
                                        <p:tgtEl>
                                          <p:spTgt spid="38"/>
                                        </p:tgtEl>
                                        <p:attrNameLst>
                                          <p:attrName>ppt_x</p:attrName>
                                          <p:attrName>ppt_y</p:attrName>
                                        </p:attrNameLst>
                                      </p:cBhvr>
                                      <p:rCtr x="16094" y="-44282"/>
                                    </p:animMotion>
                                  </p:childTnLst>
                                  <p:subTnLst>
                                    <p:audio>
                                      <p:cMediaNode>
                                        <p:cTn display="0" masterRel="sameClick">
                                          <p:stCondLst>
                                            <p:cond evt="begin" delay="0">
                                              <p:tn val="170"/>
                                            </p:cond>
                                          </p:stCondLst>
                                          <p:endCondLst>
                                            <p:cond evt="onStopAudio" delay="0">
                                              <p:tgtEl>
                                                <p:sldTgt/>
                                              </p:tgtEl>
                                            </p:cond>
                                          </p:endCondLst>
                                        </p:cTn>
                                        <p:tgtEl>
                                          <p:sndTgt r:embed="rId4" name="wind.wav"/>
                                        </p:tgtEl>
                                      </p:cMediaNode>
                                    </p:audio>
                                  </p:subTnLst>
                                </p:cTn>
                              </p:par>
                              <p:par>
                                <p:cTn id="172" presetID="6" presetClass="emph" presetSubtype="0" fill="hold" nodeType="withEffect">
                                  <p:stCondLst>
                                    <p:cond delay="0"/>
                                  </p:stCondLst>
                                  <p:childTnLst>
                                    <p:animScale>
                                      <p:cBhvr>
                                        <p:cTn id="173" dur="1750" fill="hold"/>
                                        <p:tgtEl>
                                          <p:spTgt spid="38"/>
                                        </p:tgtEl>
                                      </p:cBhvr>
                                      <p:by x="150000" y="150000"/>
                                    </p:animScale>
                                  </p:childTnLst>
                                </p:cTn>
                              </p:par>
                              <p:par>
                                <p:cTn id="174" presetID="8" presetClass="emph" presetSubtype="0" fill="hold" nodeType="withEffect">
                                  <p:stCondLst>
                                    <p:cond delay="0"/>
                                  </p:stCondLst>
                                  <p:childTnLst>
                                    <p:animRot by="21600000">
                                      <p:cBhvr>
                                        <p:cTn id="175" dur="1750" fill="hold"/>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176" restart="whenNotActive" fill="hold" evtFilter="cancelBubble" nodeType="interactiveSeq">
                <p:stCondLst>
                  <p:cond evt="onClick" delay="0">
                    <p:tgtEl>
                      <p:spTgt spid="40"/>
                    </p:tgtEl>
                  </p:cond>
                </p:stCondLst>
                <p:endSync evt="end" delay="0">
                  <p:rtn val="all"/>
                </p:endSync>
                <p:childTnLst>
                  <p:par>
                    <p:cTn id="177" fill="hold">
                      <p:stCondLst>
                        <p:cond delay="0"/>
                      </p:stCondLst>
                      <p:childTnLst>
                        <p:par>
                          <p:cTn id="178" fill="hold">
                            <p:stCondLst>
                              <p:cond delay="0"/>
                            </p:stCondLst>
                            <p:childTnLst>
                              <p:par>
                                <p:cTn id="179" presetID="64" presetClass="path" presetSubtype="0" accel="50000" decel="50000" fill="hold" nodeType="clickEffect">
                                  <p:stCondLst>
                                    <p:cond delay="0"/>
                                  </p:stCondLst>
                                  <p:childTnLst>
                                    <p:animMotion origin="layout" path="M -3.54167E-6 7.40741E-7 L -0.53606 0.31505 " pathEditMode="relative" rAng="0" ptsTypes="AA">
                                      <p:cBhvr>
                                        <p:cTn id="180" dur="1750" fill="hold"/>
                                        <p:tgtEl>
                                          <p:spTgt spid="40"/>
                                        </p:tgtEl>
                                        <p:attrNameLst>
                                          <p:attrName>ppt_x</p:attrName>
                                          <p:attrName>ppt_y</p:attrName>
                                        </p:attrNameLst>
                                      </p:cBhvr>
                                      <p:rCtr x="-26510" y="16065"/>
                                    </p:animMotion>
                                  </p:childTnLst>
                                  <p:subTnLst>
                                    <p:audio>
                                      <p:cMediaNode>
                                        <p:cTn display="0" masterRel="sameClick">
                                          <p:stCondLst>
                                            <p:cond evt="begin" delay="0">
                                              <p:tn val="179"/>
                                            </p:cond>
                                          </p:stCondLst>
                                          <p:endCondLst>
                                            <p:cond evt="onStopAudio" delay="0">
                                              <p:tgtEl>
                                                <p:sldTgt/>
                                              </p:tgtEl>
                                            </p:cond>
                                          </p:endCondLst>
                                        </p:cTn>
                                        <p:tgtEl>
                                          <p:sndTgt r:embed="rId4" name="wind.wav"/>
                                        </p:tgtEl>
                                      </p:cMediaNode>
                                    </p:audio>
                                  </p:subTnLst>
                                </p:cTn>
                              </p:par>
                              <p:par>
                                <p:cTn id="181" presetID="8" presetClass="emph" presetSubtype="0" fill="hold" nodeType="withEffect">
                                  <p:stCondLst>
                                    <p:cond delay="0"/>
                                  </p:stCondLst>
                                  <p:childTnLst>
                                    <p:animRot by="21600000">
                                      <p:cBhvr>
                                        <p:cTn id="182" dur="1750" fill="hold"/>
                                        <p:tgtEl>
                                          <p:spTgt spid="40"/>
                                        </p:tgtEl>
                                        <p:attrNameLst>
                                          <p:attrName>r</p:attrName>
                                        </p:attrNameLst>
                                      </p:cBhvr>
                                    </p:animRot>
                                  </p:childTnLst>
                                </p:cTn>
                              </p:par>
                            </p:childTnLst>
                          </p:cTn>
                        </p:par>
                        <p:par>
                          <p:cTn id="183" fill="hold">
                            <p:stCondLst>
                              <p:cond delay="1750"/>
                            </p:stCondLst>
                            <p:childTnLst>
                              <p:par>
                                <p:cTn id="184" presetID="50" presetClass="entr" presetSubtype="0" decel="100000" fill="hold" grpId="0" nodeType="afterEffect">
                                  <p:stCondLst>
                                    <p:cond delay="0"/>
                                  </p:stCondLst>
                                  <p:childTnLst>
                                    <p:set>
                                      <p:cBhvr>
                                        <p:cTn id="185" dur="1" fill="hold">
                                          <p:stCondLst>
                                            <p:cond delay="0"/>
                                          </p:stCondLst>
                                        </p:cTn>
                                        <p:tgtEl>
                                          <p:spTgt spid="39"/>
                                        </p:tgtEl>
                                        <p:attrNameLst>
                                          <p:attrName>style.visibility</p:attrName>
                                        </p:attrNameLst>
                                      </p:cBhvr>
                                      <p:to>
                                        <p:strVal val="visible"/>
                                      </p:to>
                                    </p:set>
                                    <p:anim calcmode="lin" valueType="num">
                                      <p:cBhvr>
                                        <p:cTn id="186" dur="1000" fill="hold"/>
                                        <p:tgtEl>
                                          <p:spTgt spid="39"/>
                                        </p:tgtEl>
                                        <p:attrNameLst>
                                          <p:attrName>ppt_w</p:attrName>
                                        </p:attrNameLst>
                                      </p:cBhvr>
                                      <p:tavLst>
                                        <p:tav tm="0">
                                          <p:val>
                                            <p:strVal val="#ppt_w+.3"/>
                                          </p:val>
                                        </p:tav>
                                        <p:tav tm="100000">
                                          <p:val>
                                            <p:strVal val="#ppt_w"/>
                                          </p:val>
                                        </p:tav>
                                      </p:tavLst>
                                    </p:anim>
                                    <p:anim calcmode="lin" valueType="num">
                                      <p:cBhvr>
                                        <p:cTn id="187" dur="1000" fill="hold"/>
                                        <p:tgtEl>
                                          <p:spTgt spid="39"/>
                                        </p:tgtEl>
                                        <p:attrNameLst>
                                          <p:attrName>ppt_h</p:attrName>
                                        </p:attrNameLst>
                                      </p:cBhvr>
                                      <p:tavLst>
                                        <p:tav tm="0">
                                          <p:val>
                                            <p:strVal val="#ppt_h"/>
                                          </p:val>
                                        </p:tav>
                                        <p:tav tm="100000">
                                          <p:val>
                                            <p:strVal val="#ppt_h"/>
                                          </p:val>
                                        </p:tav>
                                      </p:tavLst>
                                    </p:anim>
                                    <p:animEffect transition="in" filter="fade">
                                      <p:cBhvr>
                                        <p:cTn id="188" dur="1000"/>
                                        <p:tgtEl>
                                          <p:spTgt spid="39"/>
                                        </p:tgtEl>
                                      </p:cBhvr>
                                    </p:animEffect>
                                  </p:childTnLst>
                                  <p:subTnLst>
                                    <p:audio>
                                      <p:cMediaNode>
                                        <p:cTn display="0" masterRel="sameClick">
                                          <p:stCondLst>
                                            <p:cond evt="begin" delay="0">
                                              <p:tn val="1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0"/>
                  </p:tgtEl>
                </p:cond>
              </p:nextCondLst>
            </p:seq>
            <p:seq concurrent="1" nextAc="seek">
              <p:cTn id="189" restart="whenNotActive" fill="hold" evtFilter="cancelBubble" nodeType="interactiveSeq">
                <p:stCondLst>
                  <p:cond evt="onClick" delay="0">
                    <p:tgtEl>
                      <p:spTgt spid="39"/>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500"/>
                                        <p:tgtEl>
                                          <p:spTgt spid="39"/>
                                        </p:tgtEl>
                                      </p:cBhvr>
                                    </p:animEffect>
                                    <p:set>
                                      <p:cBhvr>
                                        <p:cTn id="194" dur="1" fill="hold">
                                          <p:stCondLst>
                                            <p:cond delay="499"/>
                                          </p:stCondLst>
                                        </p:cTn>
                                        <p:tgtEl>
                                          <p:spTgt spid="39"/>
                                        </p:tgtEl>
                                        <p:attrNameLst>
                                          <p:attrName>style.visibility</p:attrName>
                                        </p:attrNameLst>
                                      </p:cBhvr>
                                      <p:to>
                                        <p:strVal val="hidden"/>
                                      </p:to>
                                    </p:set>
                                  </p:childTnLst>
                                </p:cTn>
                              </p:par>
                              <p:par>
                                <p:cTn id="195" presetID="64" presetClass="path" presetSubtype="0" accel="50000" decel="50000" fill="hold" nodeType="withEffect">
                                  <p:stCondLst>
                                    <p:cond delay="0"/>
                                  </p:stCondLst>
                                  <p:childTnLst>
                                    <p:animMotion origin="layout" path="M -0.53606 0.31505 L -0.21067 -0.56412 " pathEditMode="relative" rAng="0" ptsTypes="AA">
                                      <p:cBhvr>
                                        <p:cTn id="196" dur="1750" fill="hold"/>
                                        <p:tgtEl>
                                          <p:spTgt spid="40"/>
                                        </p:tgtEl>
                                        <p:attrNameLst>
                                          <p:attrName>ppt_x</p:attrName>
                                          <p:attrName>ppt_y</p:attrName>
                                        </p:attrNameLst>
                                      </p:cBhvr>
                                      <p:rCtr x="16263" y="-43958"/>
                                    </p:animMotion>
                                  </p:childTnLst>
                                  <p:subTnLst>
                                    <p:audio>
                                      <p:cMediaNode>
                                        <p:cTn display="0" masterRel="sameClick">
                                          <p:stCondLst>
                                            <p:cond evt="begin" delay="0">
                                              <p:tn val="195"/>
                                            </p:cond>
                                          </p:stCondLst>
                                          <p:endCondLst>
                                            <p:cond evt="onStopAudio" delay="0">
                                              <p:tgtEl>
                                                <p:sldTgt/>
                                              </p:tgtEl>
                                            </p:cond>
                                          </p:endCondLst>
                                        </p:cTn>
                                        <p:tgtEl>
                                          <p:sndTgt r:embed="rId4" name="wind.wav"/>
                                        </p:tgtEl>
                                      </p:cMediaNode>
                                    </p:audio>
                                  </p:subTnLst>
                                </p:cTn>
                              </p:par>
                              <p:par>
                                <p:cTn id="197" presetID="6" presetClass="emph" presetSubtype="0" fill="hold" nodeType="withEffect">
                                  <p:stCondLst>
                                    <p:cond delay="0"/>
                                  </p:stCondLst>
                                  <p:childTnLst>
                                    <p:animScale>
                                      <p:cBhvr>
                                        <p:cTn id="198" dur="1750" fill="hold"/>
                                        <p:tgtEl>
                                          <p:spTgt spid="40"/>
                                        </p:tgtEl>
                                      </p:cBhvr>
                                      <p:by x="150000" y="150000"/>
                                    </p:animScale>
                                  </p:childTnLst>
                                </p:cTn>
                              </p:par>
                              <p:par>
                                <p:cTn id="199" presetID="8" presetClass="emph" presetSubtype="0" fill="hold" nodeType="withEffect">
                                  <p:stCondLst>
                                    <p:cond delay="0"/>
                                  </p:stCondLst>
                                  <p:childTnLst>
                                    <p:animRot by="21600000">
                                      <p:cBhvr>
                                        <p:cTn id="200" dur="1750" fill="hold"/>
                                        <p:tgtEl>
                                          <p:spTgt spid="40"/>
                                        </p:tgtEl>
                                        <p:attrNameLst>
                                          <p:attrName>r</p:attrName>
                                        </p:attrNameLst>
                                      </p:cBhvr>
                                    </p:animRot>
                                  </p:childTnLst>
                                </p:cTn>
                              </p:par>
                            </p:childTnLst>
                          </p:cTn>
                        </p:par>
                      </p:childTnLst>
                    </p:cTn>
                  </p:par>
                </p:childTnLst>
              </p:cTn>
              <p:nextCondLst>
                <p:cond evt="onClick" delay="0">
                  <p:tgtEl>
                    <p:spTgt spid="39"/>
                  </p:tgtEl>
                </p:cond>
              </p:nextCondLst>
            </p:seq>
            <p:seq concurrent="1" nextAc="seek">
              <p:cTn id="201" restart="whenNotActive" fill="hold" evtFilter="cancelBubble" nodeType="interactiveSeq">
                <p:stCondLst>
                  <p:cond evt="onClick" delay="0">
                    <p:tgtEl>
                      <p:spTgt spid="42"/>
                    </p:tgtEl>
                  </p:cond>
                </p:stCondLst>
                <p:endSync evt="end" delay="0">
                  <p:rtn val="all"/>
                </p:endSync>
                <p:childTnLst>
                  <p:par>
                    <p:cTn id="202" fill="hold">
                      <p:stCondLst>
                        <p:cond delay="0"/>
                      </p:stCondLst>
                      <p:childTnLst>
                        <p:par>
                          <p:cTn id="203" fill="hold">
                            <p:stCondLst>
                              <p:cond delay="0"/>
                            </p:stCondLst>
                            <p:childTnLst>
                              <p:par>
                                <p:cTn id="204" presetID="64" presetClass="path" presetSubtype="0" accel="50000" decel="50000" fill="hold" nodeType="clickEffect">
                                  <p:stCondLst>
                                    <p:cond delay="0"/>
                                  </p:stCondLst>
                                  <p:childTnLst>
                                    <p:animMotion origin="layout" path="M 1.11022E-16 -3.7037E-7 L -0.62761 0.47269 " pathEditMode="relative" rAng="0" ptsTypes="AA">
                                      <p:cBhvr>
                                        <p:cTn id="205" dur="1750" fill="hold"/>
                                        <p:tgtEl>
                                          <p:spTgt spid="42"/>
                                        </p:tgtEl>
                                        <p:attrNameLst>
                                          <p:attrName>ppt_x</p:attrName>
                                          <p:attrName>ppt_y</p:attrName>
                                        </p:attrNameLst>
                                      </p:cBhvr>
                                      <p:rCtr x="-30794" y="23333"/>
                                    </p:animMotion>
                                  </p:childTnLst>
                                  <p:subTnLst>
                                    <p:audio>
                                      <p:cMediaNode>
                                        <p:cTn display="0" masterRel="sameClick">
                                          <p:stCondLst>
                                            <p:cond evt="begin" delay="0">
                                              <p:tn val="204"/>
                                            </p:cond>
                                          </p:stCondLst>
                                          <p:endCondLst>
                                            <p:cond evt="onStopAudio" delay="0">
                                              <p:tgtEl>
                                                <p:sldTgt/>
                                              </p:tgtEl>
                                            </p:cond>
                                          </p:endCondLst>
                                        </p:cTn>
                                        <p:tgtEl>
                                          <p:sndTgt r:embed="rId4" name="wind.wav"/>
                                        </p:tgtEl>
                                      </p:cMediaNode>
                                    </p:audio>
                                  </p:subTnLst>
                                </p:cTn>
                              </p:par>
                              <p:par>
                                <p:cTn id="206" presetID="8" presetClass="emph" presetSubtype="0" fill="hold" nodeType="withEffect">
                                  <p:stCondLst>
                                    <p:cond delay="0"/>
                                  </p:stCondLst>
                                  <p:childTnLst>
                                    <p:animRot by="21600000">
                                      <p:cBhvr>
                                        <p:cTn id="207" dur="1750" fill="hold"/>
                                        <p:tgtEl>
                                          <p:spTgt spid="42"/>
                                        </p:tgtEl>
                                        <p:attrNameLst>
                                          <p:attrName>r</p:attrName>
                                        </p:attrNameLst>
                                      </p:cBhvr>
                                    </p:animRot>
                                  </p:childTnLst>
                                </p:cTn>
                              </p:par>
                            </p:childTnLst>
                          </p:cTn>
                        </p:par>
                        <p:par>
                          <p:cTn id="208" fill="hold">
                            <p:stCondLst>
                              <p:cond delay="1750"/>
                            </p:stCondLst>
                            <p:childTnLst>
                              <p:par>
                                <p:cTn id="209" presetID="50" presetClass="entr" presetSubtype="0" decel="100000" fill="hold" grpId="0" nodeType="afterEffect">
                                  <p:stCondLst>
                                    <p:cond delay="0"/>
                                  </p:stCondLst>
                                  <p:childTnLst>
                                    <p:set>
                                      <p:cBhvr>
                                        <p:cTn id="210" dur="1" fill="hold">
                                          <p:stCondLst>
                                            <p:cond delay="0"/>
                                          </p:stCondLst>
                                        </p:cTn>
                                        <p:tgtEl>
                                          <p:spTgt spid="41"/>
                                        </p:tgtEl>
                                        <p:attrNameLst>
                                          <p:attrName>style.visibility</p:attrName>
                                        </p:attrNameLst>
                                      </p:cBhvr>
                                      <p:to>
                                        <p:strVal val="visible"/>
                                      </p:to>
                                    </p:set>
                                    <p:anim calcmode="lin" valueType="num">
                                      <p:cBhvr>
                                        <p:cTn id="211" dur="1000" fill="hold"/>
                                        <p:tgtEl>
                                          <p:spTgt spid="41"/>
                                        </p:tgtEl>
                                        <p:attrNameLst>
                                          <p:attrName>ppt_w</p:attrName>
                                        </p:attrNameLst>
                                      </p:cBhvr>
                                      <p:tavLst>
                                        <p:tav tm="0">
                                          <p:val>
                                            <p:strVal val="#ppt_w+.3"/>
                                          </p:val>
                                        </p:tav>
                                        <p:tav tm="100000">
                                          <p:val>
                                            <p:strVal val="#ppt_w"/>
                                          </p:val>
                                        </p:tav>
                                      </p:tavLst>
                                    </p:anim>
                                    <p:anim calcmode="lin" valueType="num">
                                      <p:cBhvr>
                                        <p:cTn id="212" dur="1000" fill="hold"/>
                                        <p:tgtEl>
                                          <p:spTgt spid="41"/>
                                        </p:tgtEl>
                                        <p:attrNameLst>
                                          <p:attrName>ppt_h</p:attrName>
                                        </p:attrNameLst>
                                      </p:cBhvr>
                                      <p:tavLst>
                                        <p:tav tm="0">
                                          <p:val>
                                            <p:strVal val="#ppt_h"/>
                                          </p:val>
                                        </p:tav>
                                        <p:tav tm="100000">
                                          <p:val>
                                            <p:strVal val="#ppt_h"/>
                                          </p:val>
                                        </p:tav>
                                      </p:tavLst>
                                    </p:anim>
                                    <p:animEffect transition="in" filter="fade">
                                      <p:cBhvr>
                                        <p:cTn id="213" dur="1000"/>
                                        <p:tgtEl>
                                          <p:spTgt spid="41"/>
                                        </p:tgtEl>
                                      </p:cBhvr>
                                    </p:animEffect>
                                  </p:childTnLst>
                                  <p:subTnLst>
                                    <p:audio>
                                      <p:cMediaNode>
                                        <p:cTn display="0" masterRel="sameClick">
                                          <p:stCondLst>
                                            <p:cond evt="begin" delay="0">
                                              <p:tn val="20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seq concurrent="1" nextAc="seek">
              <p:cTn id="214" restart="whenNotActive" fill="hold" evtFilter="cancelBubble" nodeType="interactiveSeq">
                <p:stCondLst>
                  <p:cond evt="onClick" delay="0">
                    <p:tgtEl>
                      <p:spTgt spid="41"/>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41"/>
                                        </p:tgtEl>
                                      </p:cBhvr>
                                    </p:animEffect>
                                    <p:set>
                                      <p:cBhvr>
                                        <p:cTn id="219" dur="1" fill="hold">
                                          <p:stCondLst>
                                            <p:cond delay="499"/>
                                          </p:stCondLst>
                                        </p:cTn>
                                        <p:tgtEl>
                                          <p:spTgt spid="41"/>
                                        </p:tgtEl>
                                        <p:attrNameLst>
                                          <p:attrName>style.visibility</p:attrName>
                                        </p:attrNameLst>
                                      </p:cBhvr>
                                      <p:to>
                                        <p:strVal val="hidden"/>
                                      </p:to>
                                    </p:set>
                                  </p:childTnLst>
                                </p:cTn>
                              </p:par>
                              <p:par>
                                <p:cTn id="220" presetID="64" presetClass="path" presetSubtype="0" accel="50000" decel="50000" fill="hold" nodeType="withEffect">
                                  <p:stCondLst>
                                    <p:cond delay="0"/>
                                  </p:stCondLst>
                                  <p:childTnLst>
                                    <p:animMotion origin="layout" path="M -0.6276 0.47269 L -0.30833 -0.39352 " pathEditMode="relative" rAng="0" ptsTypes="AA">
                                      <p:cBhvr>
                                        <p:cTn id="221" dur="1750" fill="hold"/>
                                        <p:tgtEl>
                                          <p:spTgt spid="42"/>
                                        </p:tgtEl>
                                        <p:attrNameLst>
                                          <p:attrName>ppt_x</p:attrName>
                                          <p:attrName>ppt_y</p:attrName>
                                        </p:attrNameLst>
                                      </p:cBhvr>
                                      <p:rCtr x="15964" y="-43310"/>
                                    </p:animMotion>
                                  </p:childTnLst>
                                  <p:subTnLst>
                                    <p:audio>
                                      <p:cMediaNode>
                                        <p:cTn display="0" masterRel="sameClick">
                                          <p:stCondLst>
                                            <p:cond evt="begin" delay="0">
                                              <p:tn val="220"/>
                                            </p:cond>
                                          </p:stCondLst>
                                          <p:endCondLst>
                                            <p:cond evt="onStopAudio" delay="0">
                                              <p:tgtEl>
                                                <p:sldTgt/>
                                              </p:tgtEl>
                                            </p:cond>
                                          </p:endCondLst>
                                        </p:cTn>
                                        <p:tgtEl>
                                          <p:sndTgt r:embed="rId4" name="wind.wav"/>
                                        </p:tgtEl>
                                      </p:cMediaNode>
                                    </p:audio>
                                  </p:subTnLst>
                                </p:cTn>
                              </p:par>
                              <p:par>
                                <p:cTn id="222" presetID="6" presetClass="emph" presetSubtype="0" fill="hold" nodeType="withEffect">
                                  <p:stCondLst>
                                    <p:cond delay="0"/>
                                  </p:stCondLst>
                                  <p:childTnLst>
                                    <p:animScale>
                                      <p:cBhvr>
                                        <p:cTn id="223" dur="1750" fill="hold"/>
                                        <p:tgtEl>
                                          <p:spTgt spid="42"/>
                                        </p:tgtEl>
                                      </p:cBhvr>
                                      <p:by x="150000" y="150000"/>
                                    </p:animScale>
                                  </p:childTnLst>
                                </p:cTn>
                              </p:par>
                              <p:par>
                                <p:cTn id="224" presetID="8" presetClass="emph" presetSubtype="0" fill="hold" nodeType="withEffect">
                                  <p:stCondLst>
                                    <p:cond delay="0"/>
                                  </p:stCondLst>
                                  <p:childTnLst>
                                    <p:animRot by="21600000">
                                      <p:cBhvr>
                                        <p:cTn id="225" dur="1750" fill="hold"/>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26" restart="whenNotActive" fill="hold" evtFilter="cancelBubble" nodeType="interactiveSeq">
                <p:stCondLst>
                  <p:cond evt="onClick" delay="0">
                    <p:tgtEl>
                      <p:spTgt spid="44"/>
                    </p:tgtEl>
                  </p:cond>
                </p:stCondLst>
                <p:endSync evt="end" delay="0">
                  <p:rtn val="all"/>
                </p:endSync>
                <p:childTnLst>
                  <p:par>
                    <p:cTn id="227" fill="hold">
                      <p:stCondLst>
                        <p:cond delay="0"/>
                      </p:stCondLst>
                      <p:childTnLst>
                        <p:par>
                          <p:cTn id="228" fill="hold">
                            <p:stCondLst>
                              <p:cond delay="0"/>
                            </p:stCondLst>
                            <p:childTnLst>
                              <p:par>
                                <p:cTn id="229" presetID="64" presetClass="path" presetSubtype="0" accel="50000" decel="50000" fill="hold" nodeType="clickEffect">
                                  <p:stCondLst>
                                    <p:cond delay="0"/>
                                  </p:stCondLst>
                                  <p:childTnLst>
                                    <p:animMotion origin="layout" path="M 2.08333E-7 5.55112E-17 L -0.70247 0.33056 " pathEditMode="relative" rAng="0" ptsTypes="AA">
                                      <p:cBhvr>
                                        <p:cTn id="230" dur="1750" fill="hold"/>
                                        <p:tgtEl>
                                          <p:spTgt spid="44"/>
                                        </p:tgtEl>
                                        <p:attrNameLst>
                                          <p:attrName>ppt_x</p:attrName>
                                          <p:attrName>ppt_y</p:attrName>
                                        </p:attrNameLst>
                                      </p:cBhvr>
                                      <p:rCtr x="-34661" y="16528"/>
                                    </p:animMotion>
                                  </p:childTnLst>
                                  <p:subTnLst>
                                    <p:audio>
                                      <p:cMediaNode>
                                        <p:cTn display="0" masterRel="sameClick">
                                          <p:stCondLst>
                                            <p:cond evt="begin" delay="0">
                                              <p:tn val="229"/>
                                            </p:cond>
                                          </p:stCondLst>
                                          <p:endCondLst>
                                            <p:cond evt="onStopAudio" delay="0">
                                              <p:tgtEl>
                                                <p:sldTgt/>
                                              </p:tgtEl>
                                            </p:cond>
                                          </p:endCondLst>
                                        </p:cTn>
                                        <p:tgtEl>
                                          <p:sndTgt r:embed="rId4" name="wind.wav"/>
                                        </p:tgtEl>
                                      </p:cMediaNode>
                                    </p:audio>
                                  </p:subTnLst>
                                </p:cTn>
                              </p:par>
                              <p:par>
                                <p:cTn id="231" presetID="8" presetClass="emph" presetSubtype="0" fill="hold" nodeType="withEffect">
                                  <p:stCondLst>
                                    <p:cond delay="0"/>
                                  </p:stCondLst>
                                  <p:childTnLst>
                                    <p:animRot by="21600000">
                                      <p:cBhvr>
                                        <p:cTn id="232" dur="1750" fill="hold"/>
                                        <p:tgtEl>
                                          <p:spTgt spid="44"/>
                                        </p:tgtEl>
                                        <p:attrNameLst>
                                          <p:attrName>r</p:attrName>
                                        </p:attrNameLst>
                                      </p:cBhvr>
                                    </p:animRot>
                                  </p:childTnLst>
                                </p:cTn>
                              </p:par>
                            </p:childTnLst>
                          </p:cTn>
                        </p:par>
                        <p:par>
                          <p:cTn id="233" fill="hold">
                            <p:stCondLst>
                              <p:cond delay="1750"/>
                            </p:stCondLst>
                            <p:childTnLst>
                              <p:par>
                                <p:cTn id="234" presetID="50" presetClass="entr" presetSubtype="0" decel="100000" fill="hold" grpId="0" nodeType="afterEffect">
                                  <p:stCondLst>
                                    <p:cond delay="0"/>
                                  </p:stCondLst>
                                  <p:childTnLst>
                                    <p:set>
                                      <p:cBhvr>
                                        <p:cTn id="235" dur="1" fill="hold">
                                          <p:stCondLst>
                                            <p:cond delay="0"/>
                                          </p:stCondLst>
                                        </p:cTn>
                                        <p:tgtEl>
                                          <p:spTgt spid="43"/>
                                        </p:tgtEl>
                                        <p:attrNameLst>
                                          <p:attrName>style.visibility</p:attrName>
                                        </p:attrNameLst>
                                      </p:cBhvr>
                                      <p:to>
                                        <p:strVal val="visible"/>
                                      </p:to>
                                    </p:set>
                                    <p:anim calcmode="lin" valueType="num">
                                      <p:cBhvr>
                                        <p:cTn id="236" dur="1000" fill="hold"/>
                                        <p:tgtEl>
                                          <p:spTgt spid="43"/>
                                        </p:tgtEl>
                                        <p:attrNameLst>
                                          <p:attrName>ppt_w</p:attrName>
                                        </p:attrNameLst>
                                      </p:cBhvr>
                                      <p:tavLst>
                                        <p:tav tm="0">
                                          <p:val>
                                            <p:strVal val="#ppt_w+.3"/>
                                          </p:val>
                                        </p:tav>
                                        <p:tav tm="100000">
                                          <p:val>
                                            <p:strVal val="#ppt_w"/>
                                          </p:val>
                                        </p:tav>
                                      </p:tavLst>
                                    </p:anim>
                                    <p:anim calcmode="lin" valueType="num">
                                      <p:cBhvr>
                                        <p:cTn id="237" dur="1000" fill="hold"/>
                                        <p:tgtEl>
                                          <p:spTgt spid="43"/>
                                        </p:tgtEl>
                                        <p:attrNameLst>
                                          <p:attrName>ppt_h</p:attrName>
                                        </p:attrNameLst>
                                      </p:cBhvr>
                                      <p:tavLst>
                                        <p:tav tm="0">
                                          <p:val>
                                            <p:strVal val="#ppt_h"/>
                                          </p:val>
                                        </p:tav>
                                        <p:tav tm="100000">
                                          <p:val>
                                            <p:strVal val="#ppt_h"/>
                                          </p:val>
                                        </p:tav>
                                      </p:tavLst>
                                    </p:anim>
                                    <p:animEffect transition="in" filter="fade">
                                      <p:cBhvr>
                                        <p:cTn id="238" dur="1000"/>
                                        <p:tgtEl>
                                          <p:spTgt spid="43"/>
                                        </p:tgtEl>
                                      </p:cBhvr>
                                    </p:animEffect>
                                  </p:childTnLst>
                                  <p:subTnLst>
                                    <p:audio>
                                      <p:cMediaNode>
                                        <p:cTn display="0" masterRel="sameClick">
                                          <p:stCondLst>
                                            <p:cond evt="begin" delay="0">
                                              <p:tn val="23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4"/>
                  </p:tgtEl>
                </p:cond>
              </p:nextCondLst>
            </p:seq>
            <p:seq concurrent="1" nextAc="seek">
              <p:cTn id="239" restart="whenNotActive" fill="hold" evtFilter="cancelBubble" nodeType="interactiveSeq">
                <p:stCondLst>
                  <p:cond evt="onClick" delay="0">
                    <p:tgtEl>
                      <p:spTgt spid="43"/>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grpId="1" nodeType="clickEffect">
                                  <p:stCondLst>
                                    <p:cond delay="0"/>
                                  </p:stCondLst>
                                  <p:childTnLst>
                                    <p:animEffect transition="out" filter="fade">
                                      <p:cBhvr>
                                        <p:cTn id="243" dur="500"/>
                                        <p:tgtEl>
                                          <p:spTgt spid="43"/>
                                        </p:tgtEl>
                                      </p:cBhvr>
                                    </p:animEffect>
                                    <p:set>
                                      <p:cBhvr>
                                        <p:cTn id="244" dur="1" fill="hold">
                                          <p:stCondLst>
                                            <p:cond delay="499"/>
                                          </p:stCondLst>
                                        </p:cTn>
                                        <p:tgtEl>
                                          <p:spTgt spid="43"/>
                                        </p:tgtEl>
                                        <p:attrNameLst>
                                          <p:attrName>style.visibility</p:attrName>
                                        </p:attrNameLst>
                                      </p:cBhvr>
                                      <p:to>
                                        <p:strVal val="hidden"/>
                                      </p:to>
                                    </p:set>
                                  </p:childTnLst>
                                </p:cTn>
                              </p:par>
                              <p:par>
                                <p:cTn id="245" presetID="64" presetClass="path" presetSubtype="0" accel="50000" decel="50000" fill="hold" nodeType="withEffect">
                                  <p:stCondLst>
                                    <p:cond delay="0"/>
                                  </p:stCondLst>
                                  <p:childTnLst>
                                    <p:animMotion origin="layout" path="M -0.70247 0.33056 L -0.38047 -0.55718 " pathEditMode="relative" rAng="0" ptsTypes="AA">
                                      <p:cBhvr>
                                        <p:cTn id="246" dur="1750" fill="hold"/>
                                        <p:tgtEl>
                                          <p:spTgt spid="44"/>
                                        </p:tgtEl>
                                        <p:attrNameLst>
                                          <p:attrName>ppt_x</p:attrName>
                                          <p:attrName>ppt_y</p:attrName>
                                        </p:attrNameLst>
                                      </p:cBhvr>
                                      <p:rCtr x="16094" y="-44398"/>
                                    </p:animMotion>
                                  </p:childTnLst>
                                  <p:subTnLst>
                                    <p:audio>
                                      <p:cMediaNode>
                                        <p:cTn display="0" masterRel="sameClick">
                                          <p:stCondLst>
                                            <p:cond evt="begin" delay="0">
                                              <p:tn val="245"/>
                                            </p:cond>
                                          </p:stCondLst>
                                          <p:endCondLst>
                                            <p:cond evt="onStopAudio" delay="0">
                                              <p:tgtEl>
                                                <p:sldTgt/>
                                              </p:tgtEl>
                                            </p:cond>
                                          </p:endCondLst>
                                        </p:cTn>
                                        <p:tgtEl>
                                          <p:sndTgt r:embed="rId4" name="wind.wav"/>
                                        </p:tgtEl>
                                      </p:cMediaNode>
                                    </p:audio>
                                  </p:subTnLst>
                                </p:cTn>
                              </p:par>
                              <p:par>
                                <p:cTn id="247" presetID="6" presetClass="emph" presetSubtype="0" fill="hold" nodeType="withEffect">
                                  <p:stCondLst>
                                    <p:cond delay="0"/>
                                  </p:stCondLst>
                                  <p:childTnLst>
                                    <p:animScale>
                                      <p:cBhvr>
                                        <p:cTn id="248" dur="1750" fill="hold"/>
                                        <p:tgtEl>
                                          <p:spTgt spid="44"/>
                                        </p:tgtEl>
                                      </p:cBhvr>
                                      <p:by x="150000" y="150000"/>
                                    </p:animScale>
                                  </p:childTnLst>
                                </p:cTn>
                              </p:par>
                              <p:par>
                                <p:cTn id="249" presetID="8" presetClass="emph" presetSubtype="0" fill="hold" nodeType="withEffect">
                                  <p:stCondLst>
                                    <p:cond delay="0"/>
                                  </p:stCondLst>
                                  <p:childTnLst>
                                    <p:animRot by="21600000">
                                      <p:cBhvr>
                                        <p:cTn id="250" dur="1750" fill="hold"/>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51" restart="whenNotActive" fill="hold" evtFilter="cancelBubble" nodeType="interactiveSeq">
                <p:stCondLst>
                  <p:cond evt="onClick" delay="0">
                    <p:tgtEl>
                      <p:spTgt spid="46"/>
                    </p:tgtEl>
                  </p:cond>
                </p:stCondLst>
                <p:endSync evt="end" delay="0">
                  <p:rtn val="all"/>
                </p:endSync>
                <p:childTnLst>
                  <p:par>
                    <p:cTn id="252" fill="hold">
                      <p:stCondLst>
                        <p:cond delay="0"/>
                      </p:stCondLst>
                      <p:childTnLst>
                        <p:par>
                          <p:cTn id="253" fill="hold">
                            <p:stCondLst>
                              <p:cond delay="0"/>
                            </p:stCondLst>
                            <p:childTnLst>
                              <p:par>
                                <p:cTn id="254" presetID="64" presetClass="path" presetSubtype="0" accel="50000" decel="50000" fill="hold" nodeType="clickEffect">
                                  <p:stCondLst>
                                    <p:cond delay="0"/>
                                  </p:stCondLst>
                                  <p:childTnLst>
                                    <p:animMotion origin="layout" path="M -4.375E-6 -2.96296E-6 L -0.84908 0.4301 " pathEditMode="relative" rAng="0" ptsTypes="AA">
                                      <p:cBhvr>
                                        <p:cTn id="255" dur="1750" fill="hold"/>
                                        <p:tgtEl>
                                          <p:spTgt spid="46"/>
                                        </p:tgtEl>
                                        <p:attrNameLst>
                                          <p:attrName>ppt_x</p:attrName>
                                          <p:attrName>ppt_y</p:attrName>
                                        </p:attrNameLst>
                                      </p:cBhvr>
                                      <p:rCtr x="-41510" y="21204"/>
                                    </p:animMotion>
                                  </p:childTnLst>
                                  <p:subTnLst>
                                    <p:audio>
                                      <p:cMediaNode>
                                        <p:cTn display="0" masterRel="sameClick">
                                          <p:stCondLst>
                                            <p:cond evt="begin" delay="0">
                                              <p:tn val="254"/>
                                            </p:cond>
                                          </p:stCondLst>
                                          <p:endCondLst>
                                            <p:cond evt="onStopAudio" delay="0">
                                              <p:tgtEl>
                                                <p:sldTgt/>
                                              </p:tgtEl>
                                            </p:cond>
                                          </p:endCondLst>
                                        </p:cTn>
                                        <p:tgtEl>
                                          <p:sndTgt r:embed="rId4" name="wind.wav"/>
                                        </p:tgtEl>
                                      </p:cMediaNode>
                                    </p:audio>
                                  </p:subTnLst>
                                </p:cTn>
                              </p:par>
                              <p:par>
                                <p:cTn id="256" presetID="8" presetClass="emph" presetSubtype="0" fill="hold" nodeType="withEffect">
                                  <p:stCondLst>
                                    <p:cond delay="0"/>
                                  </p:stCondLst>
                                  <p:childTnLst>
                                    <p:animRot by="21600000">
                                      <p:cBhvr>
                                        <p:cTn id="257" dur="1750" fill="hold"/>
                                        <p:tgtEl>
                                          <p:spTgt spid="46"/>
                                        </p:tgtEl>
                                        <p:attrNameLst>
                                          <p:attrName>r</p:attrName>
                                        </p:attrNameLst>
                                      </p:cBhvr>
                                    </p:animRot>
                                  </p:childTnLst>
                                </p:cTn>
                              </p:par>
                            </p:childTnLst>
                          </p:cTn>
                        </p:par>
                        <p:par>
                          <p:cTn id="258" fill="hold">
                            <p:stCondLst>
                              <p:cond delay="1750"/>
                            </p:stCondLst>
                            <p:childTnLst>
                              <p:par>
                                <p:cTn id="259" presetID="50" presetClass="entr" presetSubtype="0" decel="100000" fill="hold" grpId="0" nodeType="afterEffect">
                                  <p:stCondLst>
                                    <p:cond delay="0"/>
                                  </p:stCondLst>
                                  <p:childTnLst>
                                    <p:set>
                                      <p:cBhvr>
                                        <p:cTn id="260" dur="1" fill="hold">
                                          <p:stCondLst>
                                            <p:cond delay="0"/>
                                          </p:stCondLst>
                                        </p:cTn>
                                        <p:tgtEl>
                                          <p:spTgt spid="45"/>
                                        </p:tgtEl>
                                        <p:attrNameLst>
                                          <p:attrName>style.visibility</p:attrName>
                                        </p:attrNameLst>
                                      </p:cBhvr>
                                      <p:to>
                                        <p:strVal val="visible"/>
                                      </p:to>
                                    </p:set>
                                    <p:anim calcmode="lin" valueType="num">
                                      <p:cBhvr>
                                        <p:cTn id="261" dur="1000" fill="hold"/>
                                        <p:tgtEl>
                                          <p:spTgt spid="45"/>
                                        </p:tgtEl>
                                        <p:attrNameLst>
                                          <p:attrName>ppt_w</p:attrName>
                                        </p:attrNameLst>
                                      </p:cBhvr>
                                      <p:tavLst>
                                        <p:tav tm="0">
                                          <p:val>
                                            <p:strVal val="#ppt_w+.3"/>
                                          </p:val>
                                        </p:tav>
                                        <p:tav tm="100000">
                                          <p:val>
                                            <p:strVal val="#ppt_w"/>
                                          </p:val>
                                        </p:tav>
                                      </p:tavLst>
                                    </p:anim>
                                    <p:anim calcmode="lin" valueType="num">
                                      <p:cBhvr>
                                        <p:cTn id="262" dur="1000" fill="hold"/>
                                        <p:tgtEl>
                                          <p:spTgt spid="45"/>
                                        </p:tgtEl>
                                        <p:attrNameLst>
                                          <p:attrName>ppt_h</p:attrName>
                                        </p:attrNameLst>
                                      </p:cBhvr>
                                      <p:tavLst>
                                        <p:tav tm="0">
                                          <p:val>
                                            <p:strVal val="#ppt_h"/>
                                          </p:val>
                                        </p:tav>
                                        <p:tav tm="100000">
                                          <p:val>
                                            <p:strVal val="#ppt_h"/>
                                          </p:val>
                                        </p:tav>
                                      </p:tavLst>
                                    </p:anim>
                                    <p:animEffect transition="in" filter="fade">
                                      <p:cBhvr>
                                        <p:cTn id="263" dur="1000"/>
                                        <p:tgtEl>
                                          <p:spTgt spid="45"/>
                                        </p:tgtEl>
                                      </p:cBhvr>
                                    </p:animEffect>
                                  </p:childTnLst>
                                  <p:subTnLst>
                                    <p:audio>
                                      <p:cMediaNode>
                                        <p:cTn display="0" masterRel="sameClick">
                                          <p:stCondLst>
                                            <p:cond evt="begin" delay="0">
                                              <p:tn val="25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6"/>
                  </p:tgtEl>
                </p:cond>
              </p:nextCondLst>
            </p:seq>
            <p:seq concurrent="1" nextAc="seek">
              <p:cTn id="264" restart="whenNotActive" fill="hold" evtFilter="cancelBubble" nodeType="interactiveSeq">
                <p:stCondLst>
                  <p:cond evt="onClick" delay="0">
                    <p:tgtEl>
                      <p:spTgt spid="45"/>
                    </p:tgtEl>
                  </p:cond>
                </p:stCondLst>
                <p:endSync evt="end" delay="0">
                  <p:rtn val="all"/>
                </p:endSync>
                <p:childTnLst>
                  <p:par>
                    <p:cTn id="265" fill="hold">
                      <p:stCondLst>
                        <p:cond delay="0"/>
                      </p:stCondLst>
                      <p:childTnLst>
                        <p:par>
                          <p:cTn id="266" fill="hold">
                            <p:stCondLst>
                              <p:cond delay="0"/>
                            </p:stCondLst>
                            <p:childTnLst>
                              <p:par>
                                <p:cTn id="267" presetID="10" presetClass="exit" presetSubtype="0" fill="hold" grpId="1" nodeType="clickEffect">
                                  <p:stCondLst>
                                    <p:cond delay="0"/>
                                  </p:stCondLst>
                                  <p:childTnLst>
                                    <p:animEffect transition="out" filter="fade">
                                      <p:cBhvr>
                                        <p:cTn id="268" dur="500"/>
                                        <p:tgtEl>
                                          <p:spTgt spid="45"/>
                                        </p:tgtEl>
                                      </p:cBhvr>
                                    </p:animEffect>
                                    <p:set>
                                      <p:cBhvr>
                                        <p:cTn id="269" dur="1" fill="hold">
                                          <p:stCondLst>
                                            <p:cond delay="499"/>
                                          </p:stCondLst>
                                        </p:cTn>
                                        <p:tgtEl>
                                          <p:spTgt spid="45"/>
                                        </p:tgtEl>
                                        <p:attrNameLst>
                                          <p:attrName>style.visibility</p:attrName>
                                        </p:attrNameLst>
                                      </p:cBhvr>
                                      <p:to>
                                        <p:strVal val="hidden"/>
                                      </p:to>
                                    </p:set>
                                  </p:childTnLst>
                                </p:cTn>
                              </p:par>
                              <p:par>
                                <p:cTn id="270" presetID="64" presetClass="path" presetSubtype="0" accel="50000" decel="50000" fill="hold" nodeType="withEffect">
                                  <p:stCondLst>
                                    <p:cond delay="0"/>
                                  </p:stCondLst>
                                  <p:childTnLst>
                                    <p:animMotion origin="layout" path="M -0.84908 0.4301 L -0.52369 -0.4449 " pathEditMode="relative" rAng="0" ptsTypes="AA">
                                      <p:cBhvr>
                                        <p:cTn id="271" dur="1750" fill="hold"/>
                                        <p:tgtEl>
                                          <p:spTgt spid="46"/>
                                        </p:tgtEl>
                                        <p:attrNameLst>
                                          <p:attrName>ppt_x</p:attrName>
                                          <p:attrName>ppt_y</p:attrName>
                                        </p:attrNameLst>
                                      </p:cBhvr>
                                      <p:rCtr x="16263" y="-43750"/>
                                    </p:animMotion>
                                  </p:childTnLst>
                                  <p:subTnLst>
                                    <p:audio>
                                      <p:cMediaNode>
                                        <p:cTn display="0" masterRel="sameClick">
                                          <p:stCondLst>
                                            <p:cond evt="begin" delay="0">
                                              <p:tn val="270"/>
                                            </p:cond>
                                          </p:stCondLst>
                                          <p:endCondLst>
                                            <p:cond evt="onStopAudio" delay="0">
                                              <p:tgtEl>
                                                <p:sldTgt/>
                                              </p:tgtEl>
                                            </p:cond>
                                          </p:endCondLst>
                                        </p:cTn>
                                        <p:tgtEl>
                                          <p:sndTgt r:embed="rId4" name="wind.wav"/>
                                        </p:tgtEl>
                                      </p:cMediaNode>
                                    </p:audio>
                                  </p:subTnLst>
                                </p:cTn>
                              </p:par>
                              <p:par>
                                <p:cTn id="272" presetID="6" presetClass="emph" presetSubtype="0" fill="hold" nodeType="withEffect">
                                  <p:stCondLst>
                                    <p:cond delay="0"/>
                                  </p:stCondLst>
                                  <p:childTnLst>
                                    <p:animScale>
                                      <p:cBhvr>
                                        <p:cTn id="273" dur="1750" fill="hold"/>
                                        <p:tgtEl>
                                          <p:spTgt spid="46"/>
                                        </p:tgtEl>
                                      </p:cBhvr>
                                      <p:by x="150000" y="150000"/>
                                    </p:animScale>
                                  </p:childTnLst>
                                </p:cTn>
                              </p:par>
                              <p:par>
                                <p:cTn id="274" presetID="8" presetClass="emph" presetSubtype="0" fill="hold" nodeType="withEffect">
                                  <p:stCondLst>
                                    <p:cond delay="0"/>
                                  </p:stCondLst>
                                  <p:childTnLst>
                                    <p:animRot by="21600000">
                                      <p:cBhvr>
                                        <p:cTn id="275" dur="1750" fill="hold"/>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76" restart="whenNotActive" fill="hold" evtFilter="cancelBubble" nodeType="interactiveSeq">
                <p:stCondLst>
                  <p:cond evt="onClick" delay="0">
                    <p:tgtEl>
                      <p:spTgt spid="48"/>
                    </p:tgtEl>
                  </p:cond>
                </p:stCondLst>
                <p:endSync evt="end" delay="0">
                  <p:rtn val="all"/>
                </p:endSync>
                <p:childTnLst>
                  <p:par>
                    <p:cTn id="277" fill="hold">
                      <p:stCondLst>
                        <p:cond delay="0"/>
                      </p:stCondLst>
                      <p:childTnLst>
                        <p:par>
                          <p:cTn id="278" fill="hold">
                            <p:stCondLst>
                              <p:cond delay="0"/>
                            </p:stCondLst>
                            <p:childTnLst>
                              <p:par>
                                <p:cTn id="279" presetID="64" presetClass="path" presetSubtype="0" accel="50000" decel="50000" fill="hold" nodeType="clickEffect">
                                  <p:stCondLst>
                                    <p:cond delay="0"/>
                                  </p:stCondLst>
                                  <p:childTnLst>
                                    <p:animMotion origin="layout" path="M 3.75E-6 -2.59259E-6 L -0.86901 0.20047 " pathEditMode="relative" rAng="0" ptsTypes="AA">
                                      <p:cBhvr>
                                        <p:cTn id="280" dur="1750" fill="hold"/>
                                        <p:tgtEl>
                                          <p:spTgt spid="48"/>
                                        </p:tgtEl>
                                        <p:attrNameLst>
                                          <p:attrName>ppt_x</p:attrName>
                                          <p:attrName>ppt_y</p:attrName>
                                        </p:attrNameLst>
                                      </p:cBhvr>
                                      <p:rCtr x="-43359" y="10023"/>
                                    </p:animMotion>
                                  </p:childTnLst>
                                  <p:subTnLst>
                                    <p:audio>
                                      <p:cMediaNode>
                                        <p:cTn display="0" masterRel="sameClick">
                                          <p:stCondLst>
                                            <p:cond evt="begin" delay="0">
                                              <p:tn val="279"/>
                                            </p:cond>
                                          </p:stCondLst>
                                          <p:endCondLst>
                                            <p:cond evt="onStopAudio" delay="0">
                                              <p:tgtEl>
                                                <p:sldTgt/>
                                              </p:tgtEl>
                                            </p:cond>
                                          </p:endCondLst>
                                        </p:cTn>
                                        <p:tgtEl>
                                          <p:sndTgt r:embed="rId4" name="wind.wav"/>
                                        </p:tgtEl>
                                      </p:cMediaNode>
                                    </p:audio>
                                  </p:subTnLst>
                                </p:cTn>
                              </p:par>
                              <p:par>
                                <p:cTn id="281" presetID="8" presetClass="emph" presetSubtype="0" fill="hold" nodeType="withEffect">
                                  <p:stCondLst>
                                    <p:cond delay="0"/>
                                  </p:stCondLst>
                                  <p:childTnLst>
                                    <p:animRot by="21600000">
                                      <p:cBhvr>
                                        <p:cTn id="282" dur="1750" fill="hold"/>
                                        <p:tgtEl>
                                          <p:spTgt spid="48"/>
                                        </p:tgtEl>
                                        <p:attrNameLst>
                                          <p:attrName>r</p:attrName>
                                        </p:attrNameLst>
                                      </p:cBhvr>
                                    </p:animRot>
                                  </p:childTnLst>
                                </p:cTn>
                              </p:par>
                            </p:childTnLst>
                          </p:cTn>
                        </p:par>
                        <p:par>
                          <p:cTn id="283" fill="hold">
                            <p:stCondLst>
                              <p:cond delay="1750"/>
                            </p:stCondLst>
                            <p:childTnLst>
                              <p:par>
                                <p:cTn id="284" presetID="50" presetClass="entr" presetSubtype="0" decel="100000" fill="hold" grpId="0" nodeType="afterEffect">
                                  <p:stCondLst>
                                    <p:cond delay="0"/>
                                  </p:stCondLst>
                                  <p:childTnLst>
                                    <p:set>
                                      <p:cBhvr>
                                        <p:cTn id="285" dur="1" fill="hold">
                                          <p:stCondLst>
                                            <p:cond delay="0"/>
                                          </p:stCondLst>
                                        </p:cTn>
                                        <p:tgtEl>
                                          <p:spTgt spid="47"/>
                                        </p:tgtEl>
                                        <p:attrNameLst>
                                          <p:attrName>style.visibility</p:attrName>
                                        </p:attrNameLst>
                                      </p:cBhvr>
                                      <p:to>
                                        <p:strVal val="visible"/>
                                      </p:to>
                                    </p:set>
                                    <p:anim calcmode="lin" valueType="num">
                                      <p:cBhvr>
                                        <p:cTn id="286" dur="1000" fill="hold"/>
                                        <p:tgtEl>
                                          <p:spTgt spid="47"/>
                                        </p:tgtEl>
                                        <p:attrNameLst>
                                          <p:attrName>ppt_w</p:attrName>
                                        </p:attrNameLst>
                                      </p:cBhvr>
                                      <p:tavLst>
                                        <p:tav tm="0">
                                          <p:val>
                                            <p:strVal val="#ppt_w+.3"/>
                                          </p:val>
                                        </p:tav>
                                        <p:tav tm="100000">
                                          <p:val>
                                            <p:strVal val="#ppt_w"/>
                                          </p:val>
                                        </p:tav>
                                      </p:tavLst>
                                    </p:anim>
                                    <p:anim calcmode="lin" valueType="num">
                                      <p:cBhvr>
                                        <p:cTn id="287" dur="1000" fill="hold"/>
                                        <p:tgtEl>
                                          <p:spTgt spid="47"/>
                                        </p:tgtEl>
                                        <p:attrNameLst>
                                          <p:attrName>ppt_h</p:attrName>
                                        </p:attrNameLst>
                                      </p:cBhvr>
                                      <p:tavLst>
                                        <p:tav tm="0">
                                          <p:val>
                                            <p:strVal val="#ppt_h"/>
                                          </p:val>
                                        </p:tav>
                                        <p:tav tm="100000">
                                          <p:val>
                                            <p:strVal val="#ppt_h"/>
                                          </p:val>
                                        </p:tav>
                                      </p:tavLst>
                                    </p:anim>
                                    <p:animEffect transition="in" filter="fade">
                                      <p:cBhvr>
                                        <p:cTn id="288" dur="1000"/>
                                        <p:tgtEl>
                                          <p:spTgt spid="47"/>
                                        </p:tgtEl>
                                      </p:cBhvr>
                                    </p:animEffect>
                                  </p:childTnLst>
                                  <p:subTnLst>
                                    <p:audio>
                                      <p:cMediaNode>
                                        <p:cTn display="0" masterRel="sameClick">
                                          <p:stCondLst>
                                            <p:cond evt="begin" delay="0">
                                              <p:tn val="2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8"/>
                  </p:tgtEl>
                </p:cond>
              </p:nextCondLst>
            </p:seq>
            <p:seq concurrent="1" nextAc="seek">
              <p:cTn id="289" restart="whenNotActive" fill="hold" evtFilter="cancelBubble" nodeType="interactiveSeq">
                <p:stCondLst>
                  <p:cond evt="onClick" delay="0">
                    <p:tgtEl>
                      <p:spTgt spid="47"/>
                    </p:tgtEl>
                  </p:cond>
                </p:stCondLst>
                <p:endSync evt="end" delay="0">
                  <p:rtn val="all"/>
                </p:endSync>
                <p:childTnLst>
                  <p:par>
                    <p:cTn id="290" fill="hold">
                      <p:stCondLst>
                        <p:cond delay="0"/>
                      </p:stCondLst>
                      <p:childTnLst>
                        <p:par>
                          <p:cTn id="291" fill="hold">
                            <p:stCondLst>
                              <p:cond delay="0"/>
                            </p:stCondLst>
                            <p:childTnLst>
                              <p:par>
                                <p:cTn id="292" presetID="10" presetClass="exit" presetSubtype="0" fill="hold" grpId="1" nodeType="clickEffect">
                                  <p:stCondLst>
                                    <p:cond delay="0"/>
                                  </p:stCondLst>
                                  <p:childTnLst>
                                    <p:animEffect transition="out" filter="fade">
                                      <p:cBhvr>
                                        <p:cTn id="293" dur="500"/>
                                        <p:tgtEl>
                                          <p:spTgt spid="47"/>
                                        </p:tgtEl>
                                      </p:cBhvr>
                                    </p:animEffect>
                                    <p:set>
                                      <p:cBhvr>
                                        <p:cTn id="294" dur="1" fill="hold">
                                          <p:stCondLst>
                                            <p:cond delay="499"/>
                                          </p:stCondLst>
                                        </p:cTn>
                                        <p:tgtEl>
                                          <p:spTgt spid="47"/>
                                        </p:tgtEl>
                                        <p:attrNameLst>
                                          <p:attrName>style.visibility</p:attrName>
                                        </p:attrNameLst>
                                      </p:cBhvr>
                                      <p:to>
                                        <p:strVal val="hidden"/>
                                      </p:to>
                                    </p:set>
                                  </p:childTnLst>
                                </p:cTn>
                              </p:par>
                              <p:par>
                                <p:cTn id="295" presetID="64" presetClass="path" presetSubtype="0" accel="50000" decel="50000" fill="hold" nodeType="withEffect">
                                  <p:stCondLst>
                                    <p:cond delay="0"/>
                                  </p:stCondLst>
                                  <p:childTnLst>
                                    <p:animMotion origin="layout" path="M -0.86901 0.20047 L -0.54636 -0.6831 " pathEditMode="relative" rAng="0" ptsTypes="AA">
                                      <p:cBhvr>
                                        <p:cTn id="296" dur="1750" fill="hold"/>
                                        <p:tgtEl>
                                          <p:spTgt spid="48"/>
                                        </p:tgtEl>
                                        <p:attrNameLst>
                                          <p:attrName>ppt_x</p:attrName>
                                          <p:attrName>ppt_y</p:attrName>
                                        </p:attrNameLst>
                                      </p:cBhvr>
                                      <p:rCtr x="16133" y="-44190"/>
                                    </p:animMotion>
                                  </p:childTnLst>
                                  <p:subTnLst>
                                    <p:audio>
                                      <p:cMediaNode>
                                        <p:cTn display="0" masterRel="sameClick">
                                          <p:stCondLst>
                                            <p:cond evt="begin" delay="0">
                                              <p:tn val="295"/>
                                            </p:cond>
                                          </p:stCondLst>
                                          <p:endCondLst>
                                            <p:cond evt="onStopAudio" delay="0">
                                              <p:tgtEl>
                                                <p:sldTgt/>
                                              </p:tgtEl>
                                            </p:cond>
                                          </p:endCondLst>
                                        </p:cTn>
                                        <p:tgtEl>
                                          <p:sndTgt r:embed="rId4" name="wind.wav"/>
                                        </p:tgtEl>
                                      </p:cMediaNode>
                                    </p:audio>
                                  </p:subTnLst>
                                </p:cTn>
                              </p:par>
                              <p:par>
                                <p:cTn id="297" presetID="6" presetClass="emph" presetSubtype="0" fill="hold" nodeType="withEffect">
                                  <p:stCondLst>
                                    <p:cond delay="0"/>
                                  </p:stCondLst>
                                  <p:childTnLst>
                                    <p:animScale>
                                      <p:cBhvr>
                                        <p:cTn id="298" dur="1750" fill="hold"/>
                                        <p:tgtEl>
                                          <p:spTgt spid="48"/>
                                        </p:tgtEl>
                                      </p:cBhvr>
                                      <p:by x="150000" y="150000"/>
                                    </p:animScale>
                                  </p:childTnLst>
                                </p:cTn>
                              </p:par>
                              <p:par>
                                <p:cTn id="299" presetID="8" presetClass="emph" presetSubtype="0" fill="hold" nodeType="withEffect">
                                  <p:stCondLst>
                                    <p:cond delay="0"/>
                                  </p:stCondLst>
                                  <p:childTnLst>
                                    <p:animRot by="21600000">
                                      <p:cBhvr>
                                        <p:cTn id="300" dur="1750" fill="hold"/>
                                        <p:tgtEl>
                                          <p:spTgt spid="48"/>
                                        </p:tgtEl>
                                        <p:attrNameLst>
                                          <p:attrName>r</p:attrName>
                                        </p:attrNameLst>
                                      </p:cBhvr>
                                    </p:animRot>
                                  </p:childTnLst>
                                </p:cTn>
                              </p:par>
                            </p:childTnLst>
                          </p:cTn>
                        </p:par>
                      </p:childTnLst>
                    </p:cTn>
                  </p:par>
                </p:childTnLst>
              </p:cTn>
              <p:nextCondLst>
                <p:cond evt="onClick" delay="0">
                  <p:tgtEl>
                    <p:spTgt spid="47"/>
                  </p:tgtEl>
                </p:cond>
              </p:nextCondLst>
            </p:seq>
            <p:seq concurrent="1" nextAc="seek">
              <p:cTn id="301" restart="whenNotActive" fill="hold" evtFilter="cancelBubble" nodeType="interactiveSeq">
                <p:stCondLst>
                  <p:cond evt="onClick" delay="0">
                    <p:tgtEl>
                      <p:spTgt spid="50"/>
                    </p:tgtEl>
                  </p:cond>
                </p:stCondLst>
                <p:endSync evt="end" delay="0">
                  <p:rtn val="all"/>
                </p:endSync>
                <p:childTnLst>
                  <p:par>
                    <p:cTn id="302" fill="hold">
                      <p:stCondLst>
                        <p:cond delay="0"/>
                      </p:stCondLst>
                      <p:childTnLst>
                        <p:par>
                          <p:cTn id="303" fill="hold">
                            <p:stCondLst>
                              <p:cond delay="0"/>
                            </p:stCondLst>
                            <p:childTnLst>
                              <p:par>
                                <p:cTn id="304" presetID="64" presetClass="path" presetSubtype="0" accel="50000" decel="50000" fill="hold" nodeType="clickEffect">
                                  <p:stCondLst>
                                    <p:cond delay="0"/>
                                  </p:stCondLst>
                                  <p:childTnLst>
                                    <p:animMotion origin="layout" path="M -1.66667E-6 -2.22222E-6 L -0.79115 -0.02916 " pathEditMode="relative" rAng="0" ptsTypes="AA">
                                      <p:cBhvr>
                                        <p:cTn id="305" dur="1750" fill="hold"/>
                                        <p:tgtEl>
                                          <p:spTgt spid="50"/>
                                        </p:tgtEl>
                                        <p:attrNameLst>
                                          <p:attrName>ppt_x</p:attrName>
                                          <p:attrName>ppt_y</p:attrName>
                                        </p:attrNameLst>
                                      </p:cBhvr>
                                      <p:rCtr x="-39102" y="-1157"/>
                                    </p:animMotion>
                                  </p:childTnLst>
                                  <p:subTnLst>
                                    <p:audio>
                                      <p:cMediaNode>
                                        <p:cTn display="0" masterRel="sameClick">
                                          <p:stCondLst>
                                            <p:cond evt="begin" delay="0">
                                              <p:tn val="304"/>
                                            </p:cond>
                                          </p:stCondLst>
                                          <p:endCondLst>
                                            <p:cond evt="onStopAudio" delay="0">
                                              <p:tgtEl>
                                                <p:sldTgt/>
                                              </p:tgtEl>
                                            </p:cond>
                                          </p:endCondLst>
                                        </p:cTn>
                                        <p:tgtEl>
                                          <p:sndTgt r:embed="rId4" name="wind.wav"/>
                                        </p:tgtEl>
                                      </p:cMediaNode>
                                    </p:audio>
                                  </p:subTnLst>
                                </p:cTn>
                              </p:par>
                              <p:par>
                                <p:cTn id="306" presetID="8" presetClass="emph" presetSubtype="0" fill="hold" nodeType="withEffect">
                                  <p:stCondLst>
                                    <p:cond delay="0"/>
                                  </p:stCondLst>
                                  <p:childTnLst>
                                    <p:animRot by="21600000">
                                      <p:cBhvr>
                                        <p:cTn id="307" dur="1750" fill="hold"/>
                                        <p:tgtEl>
                                          <p:spTgt spid="50"/>
                                        </p:tgtEl>
                                        <p:attrNameLst>
                                          <p:attrName>r</p:attrName>
                                        </p:attrNameLst>
                                      </p:cBhvr>
                                    </p:animRot>
                                  </p:childTnLst>
                                </p:cTn>
                              </p:par>
                            </p:childTnLst>
                          </p:cTn>
                        </p:par>
                        <p:par>
                          <p:cTn id="308" fill="hold">
                            <p:stCondLst>
                              <p:cond delay="1750"/>
                            </p:stCondLst>
                            <p:childTnLst>
                              <p:par>
                                <p:cTn id="309" presetID="50" presetClass="entr" presetSubtype="0" decel="100000" fill="hold" grpId="0" nodeType="afterEffect">
                                  <p:stCondLst>
                                    <p:cond delay="0"/>
                                  </p:stCondLst>
                                  <p:childTnLst>
                                    <p:set>
                                      <p:cBhvr>
                                        <p:cTn id="310" dur="1" fill="hold">
                                          <p:stCondLst>
                                            <p:cond delay="0"/>
                                          </p:stCondLst>
                                        </p:cTn>
                                        <p:tgtEl>
                                          <p:spTgt spid="49"/>
                                        </p:tgtEl>
                                        <p:attrNameLst>
                                          <p:attrName>style.visibility</p:attrName>
                                        </p:attrNameLst>
                                      </p:cBhvr>
                                      <p:to>
                                        <p:strVal val="visible"/>
                                      </p:to>
                                    </p:set>
                                    <p:anim calcmode="lin" valueType="num">
                                      <p:cBhvr>
                                        <p:cTn id="311" dur="1000" fill="hold"/>
                                        <p:tgtEl>
                                          <p:spTgt spid="49"/>
                                        </p:tgtEl>
                                        <p:attrNameLst>
                                          <p:attrName>ppt_w</p:attrName>
                                        </p:attrNameLst>
                                      </p:cBhvr>
                                      <p:tavLst>
                                        <p:tav tm="0">
                                          <p:val>
                                            <p:strVal val="#ppt_w+.3"/>
                                          </p:val>
                                        </p:tav>
                                        <p:tav tm="100000">
                                          <p:val>
                                            <p:strVal val="#ppt_w"/>
                                          </p:val>
                                        </p:tav>
                                      </p:tavLst>
                                    </p:anim>
                                    <p:anim calcmode="lin" valueType="num">
                                      <p:cBhvr>
                                        <p:cTn id="312" dur="1000" fill="hold"/>
                                        <p:tgtEl>
                                          <p:spTgt spid="49"/>
                                        </p:tgtEl>
                                        <p:attrNameLst>
                                          <p:attrName>ppt_h</p:attrName>
                                        </p:attrNameLst>
                                      </p:cBhvr>
                                      <p:tavLst>
                                        <p:tav tm="0">
                                          <p:val>
                                            <p:strVal val="#ppt_h"/>
                                          </p:val>
                                        </p:tav>
                                        <p:tav tm="100000">
                                          <p:val>
                                            <p:strVal val="#ppt_h"/>
                                          </p:val>
                                        </p:tav>
                                      </p:tavLst>
                                    </p:anim>
                                    <p:animEffect transition="in" filter="fade">
                                      <p:cBhvr>
                                        <p:cTn id="313" dur="1000"/>
                                        <p:tgtEl>
                                          <p:spTgt spid="49"/>
                                        </p:tgtEl>
                                      </p:cBhvr>
                                    </p:animEffect>
                                  </p:childTnLst>
                                  <p:subTnLst>
                                    <p:audio>
                                      <p:cMediaNode>
                                        <p:cTn display="0" masterRel="sameClick">
                                          <p:stCondLst>
                                            <p:cond evt="begin" delay="0">
                                              <p:tn val="30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0"/>
                  </p:tgtEl>
                </p:cond>
              </p:nextCondLst>
            </p:seq>
            <p:seq concurrent="1" nextAc="seek">
              <p:cTn id="314" restart="whenNotActive" fill="hold" evtFilter="cancelBubble" nodeType="interactiveSeq">
                <p:stCondLst>
                  <p:cond evt="onClick" delay="0">
                    <p:tgtEl>
                      <p:spTgt spid="49"/>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1" nodeType="clickEffect">
                                  <p:stCondLst>
                                    <p:cond delay="0"/>
                                  </p:stCondLst>
                                  <p:childTnLst>
                                    <p:animEffect transition="out" filter="fade">
                                      <p:cBhvr>
                                        <p:cTn id="318" dur="500"/>
                                        <p:tgtEl>
                                          <p:spTgt spid="49"/>
                                        </p:tgtEl>
                                      </p:cBhvr>
                                    </p:animEffect>
                                    <p:set>
                                      <p:cBhvr>
                                        <p:cTn id="319" dur="1" fill="hold">
                                          <p:stCondLst>
                                            <p:cond delay="499"/>
                                          </p:stCondLst>
                                        </p:cTn>
                                        <p:tgtEl>
                                          <p:spTgt spid="49"/>
                                        </p:tgtEl>
                                        <p:attrNameLst>
                                          <p:attrName>style.visibility</p:attrName>
                                        </p:attrNameLst>
                                      </p:cBhvr>
                                      <p:to>
                                        <p:strVal val="hidden"/>
                                      </p:to>
                                    </p:set>
                                  </p:childTnLst>
                                </p:cTn>
                              </p:par>
                              <p:par>
                                <p:cTn id="320" presetID="64" presetClass="path" presetSubtype="0" accel="50000" decel="50000" fill="hold" nodeType="withEffect">
                                  <p:stCondLst>
                                    <p:cond delay="0"/>
                                  </p:stCondLst>
                                  <p:childTnLst>
                                    <p:animMotion origin="layout" path="M -0.79114 -0.02916 L -0.48112 -0.8912 " pathEditMode="relative" rAng="0" ptsTypes="AA">
                                      <p:cBhvr>
                                        <p:cTn id="321" dur="1750" fill="hold"/>
                                        <p:tgtEl>
                                          <p:spTgt spid="50"/>
                                        </p:tgtEl>
                                        <p:attrNameLst>
                                          <p:attrName>ppt_x</p:attrName>
                                          <p:attrName>ppt_y</p:attrName>
                                        </p:attrNameLst>
                                      </p:cBhvr>
                                      <p:rCtr x="15495" y="-43102"/>
                                    </p:animMotion>
                                  </p:childTnLst>
                                  <p:subTnLst>
                                    <p:audio>
                                      <p:cMediaNode>
                                        <p:cTn display="0" masterRel="sameClick">
                                          <p:stCondLst>
                                            <p:cond evt="begin" delay="0">
                                              <p:tn val="320"/>
                                            </p:cond>
                                          </p:stCondLst>
                                          <p:endCondLst>
                                            <p:cond evt="onStopAudio" delay="0">
                                              <p:tgtEl>
                                                <p:sldTgt/>
                                              </p:tgtEl>
                                            </p:cond>
                                          </p:endCondLst>
                                        </p:cTn>
                                        <p:tgtEl>
                                          <p:sndTgt r:embed="rId4" name="wind.wav"/>
                                        </p:tgtEl>
                                      </p:cMediaNode>
                                    </p:audio>
                                  </p:subTnLst>
                                </p:cTn>
                              </p:par>
                              <p:par>
                                <p:cTn id="322" presetID="6" presetClass="emph" presetSubtype="0" fill="hold" nodeType="withEffect">
                                  <p:stCondLst>
                                    <p:cond delay="0"/>
                                  </p:stCondLst>
                                  <p:childTnLst>
                                    <p:animScale>
                                      <p:cBhvr>
                                        <p:cTn id="323" dur="1750" fill="hold"/>
                                        <p:tgtEl>
                                          <p:spTgt spid="50"/>
                                        </p:tgtEl>
                                      </p:cBhvr>
                                      <p:by x="150000" y="150000"/>
                                    </p:animScale>
                                  </p:childTnLst>
                                </p:cTn>
                              </p:par>
                              <p:par>
                                <p:cTn id="324" presetID="8" presetClass="emph" presetSubtype="0" fill="hold" nodeType="withEffect">
                                  <p:stCondLst>
                                    <p:cond delay="0"/>
                                  </p:stCondLst>
                                  <p:childTnLst>
                                    <p:animRot by="21600000">
                                      <p:cBhvr>
                                        <p:cTn id="325" dur="1750" fill="hold"/>
                                        <p:tgtEl>
                                          <p:spTgt spid="50"/>
                                        </p:tgtEl>
                                        <p:attrNameLst>
                                          <p:attrName>r</p:attrName>
                                        </p:attrNameLst>
                                      </p:cBhvr>
                                    </p:animRot>
                                  </p:childTnLst>
                                </p:cTn>
                              </p:par>
                            </p:childTnLst>
                          </p:cTn>
                        </p:par>
                      </p:childTnLst>
                    </p:cTn>
                  </p:par>
                </p:childTnLst>
              </p:cTn>
              <p:nextCondLst>
                <p:cond evt="onClick" delay="0">
                  <p:tgtEl>
                    <p:spTgt spid="49"/>
                  </p:tgtEl>
                </p:cond>
              </p:nextCondLst>
            </p:seq>
            <p:audio>
              <p:cMediaNode vol="80000">
                <p:cTn id="326" fill="hold" display="0">
                  <p:stCondLst>
                    <p:cond delay="indefinite"/>
                  </p:stCondLst>
                  <p:endCondLst>
                    <p:cond evt="onStopAudio" delay="0">
                      <p:tgtEl>
                        <p:sldTgt/>
                      </p:tgtEl>
                    </p:cond>
                  </p:endCondLst>
                </p:cTn>
                <p:tgtEl>
                  <p:spTgt spid="2"/>
                </p:tgtEl>
              </p:cMediaNode>
            </p:audio>
          </p:childTnLst>
        </p:cTn>
      </p:par>
    </p:tnLst>
    <p:bldLst>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p:bldP spid="30" grpId="0" animBg="1"/>
      <p:bldP spid="3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712" y="165771"/>
            <a:ext cx="8265685"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7" name="TextBox 6"/>
          <p:cNvSpPr txBox="1"/>
          <p:nvPr/>
        </p:nvSpPr>
        <p:spPr>
          <a:xfrm>
            <a:off x="90712" y="1221522"/>
            <a:ext cx="11834176"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loại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cổ</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tích</a:t>
            </a:r>
            <a:endParaRPr lang="en-US" sz="4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7746" y="2277272"/>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tìm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hiểu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chú</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thích</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0712" y="3713019"/>
            <a:ext cx="6012873"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3. </a:t>
            </a:r>
            <a:r>
              <a:rPr lang="en-US" sz="4800" b="1" dirty="0" err="1" smtClean="0">
                <a:solidFill>
                  <a:srgbClr val="FF0000"/>
                </a:solidFill>
                <a:latin typeface="Times New Roman" panose="02020603050405020304" pitchFamily="18" charset="0"/>
                <a:cs typeface="Times New Roman" panose="02020603050405020304" pitchFamily="18" charset="0"/>
              </a:rPr>
              <a:t>Tóm</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tắt</a:t>
            </a:r>
            <a:r>
              <a:rPr lang="en-US" sz="4800" b="1" dirty="0" smtClean="0">
                <a:solidFill>
                  <a:srgbClr val="FF0000"/>
                </a:solidFill>
                <a:latin typeface="Times New Roman" panose="02020603050405020304" pitchFamily="18" charset="0"/>
                <a:cs typeface="Times New Roman" panose="02020603050405020304" pitchFamily="18" charset="0"/>
              </a:rPr>
              <a: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4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F727188-7B3C-4216-83A2-59DA5EF5A069}"/>
              </a:ext>
            </a:extLst>
          </p:cNvPr>
          <p:cNvSpPr txBox="1"/>
          <p:nvPr/>
        </p:nvSpPr>
        <p:spPr>
          <a:xfrm>
            <a:off x="197597" y="147864"/>
            <a:ext cx="11420286" cy="584775"/>
          </a:xfrm>
          <a:custGeom>
            <a:avLst/>
            <a:gdLst>
              <a:gd name="connsiteX0" fmla="*/ 0 w 8555793"/>
              <a:gd name="connsiteY0" fmla="*/ 0 h 954107"/>
              <a:gd name="connsiteX1" fmla="*/ 484828 w 8555793"/>
              <a:gd name="connsiteY1" fmla="*/ 0 h 954107"/>
              <a:gd name="connsiteX2" fmla="*/ 884099 w 8555793"/>
              <a:gd name="connsiteY2" fmla="*/ 0 h 954107"/>
              <a:gd name="connsiteX3" fmla="*/ 1368927 w 8555793"/>
              <a:gd name="connsiteY3" fmla="*/ 0 h 954107"/>
              <a:gd name="connsiteX4" fmla="*/ 1939313 w 8555793"/>
              <a:gd name="connsiteY4" fmla="*/ 0 h 954107"/>
              <a:gd name="connsiteX5" fmla="*/ 2424141 w 8555793"/>
              <a:gd name="connsiteY5" fmla="*/ 0 h 954107"/>
              <a:gd name="connsiteX6" fmla="*/ 2908970 w 8555793"/>
              <a:gd name="connsiteY6" fmla="*/ 0 h 954107"/>
              <a:gd name="connsiteX7" fmla="*/ 3564914 w 8555793"/>
              <a:gd name="connsiteY7" fmla="*/ 0 h 954107"/>
              <a:gd name="connsiteX8" fmla="*/ 4135300 w 8555793"/>
              <a:gd name="connsiteY8" fmla="*/ 0 h 954107"/>
              <a:gd name="connsiteX9" fmla="*/ 4705686 w 8555793"/>
              <a:gd name="connsiteY9" fmla="*/ 0 h 954107"/>
              <a:gd name="connsiteX10" fmla="*/ 5447188 w 8555793"/>
              <a:gd name="connsiteY10" fmla="*/ 0 h 954107"/>
              <a:gd name="connsiteX11" fmla="*/ 6017574 w 8555793"/>
              <a:gd name="connsiteY11" fmla="*/ 0 h 954107"/>
              <a:gd name="connsiteX12" fmla="*/ 6416845 w 8555793"/>
              <a:gd name="connsiteY12" fmla="*/ 0 h 954107"/>
              <a:gd name="connsiteX13" fmla="*/ 7158347 w 8555793"/>
              <a:gd name="connsiteY13" fmla="*/ 0 h 954107"/>
              <a:gd name="connsiteX14" fmla="*/ 7557617 w 8555793"/>
              <a:gd name="connsiteY14" fmla="*/ 0 h 954107"/>
              <a:gd name="connsiteX15" fmla="*/ 8555793 w 8555793"/>
              <a:gd name="connsiteY15" fmla="*/ 0 h 954107"/>
              <a:gd name="connsiteX16" fmla="*/ 8555793 w 8555793"/>
              <a:gd name="connsiteY16" fmla="*/ 486595 h 954107"/>
              <a:gd name="connsiteX17" fmla="*/ 8555793 w 8555793"/>
              <a:gd name="connsiteY17" fmla="*/ 954107 h 954107"/>
              <a:gd name="connsiteX18" fmla="*/ 8156523 w 8555793"/>
              <a:gd name="connsiteY18" fmla="*/ 954107 h 954107"/>
              <a:gd name="connsiteX19" fmla="*/ 7500579 w 8555793"/>
              <a:gd name="connsiteY19" fmla="*/ 954107 h 954107"/>
              <a:gd name="connsiteX20" fmla="*/ 6930192 w 8555793"/>
              <a:gd name="connsiteY20" fmla="*/ 954107 h 954107"/>
              <a:gd name="connsiteX21" fmla="*/ 6359806 w 8555793"/>
              <a:gd name="connsiteY21" fmla="*/ 954107 h 954107"/>
              <a:gd name="connsiteX22" fmla="*/ 5789420 w 8555793"/>
              <a:gd name="connsiteY22" fmla="*/ 954107 h 954107"/>
              <a:gd name="connsiteX23" fmla="*/ 5133476 w 8555793"/>
              <a:gd name="connsiteY23" fmla="*/ 954107 h 954107"/>
              <a:gd name="connsiteX24" fmla="*/ 4648648 w 8555793"/>
              <a:gd name="connsiteY24" fmla="*/ 954107 h 954107"/>
              <a:gd name="connsiteX25" fmla="*/ 3907145 w 8555793"/>
              <a:gd name="connsiteY25" fmla="*/ 954107 h 954107"/>
              <a:gd name="connsiteX26" fmla="*/ 3593433 w 8555793"/>
              <a:gd name="connsiteY26" fmla="*/ 954107 h 954107"/>
              <a:gd name="connsiteX27" fmla="*/ 2851931 w 8555793"/>
              <a:gd name="connsiteY27" fmla="*/ 954107 h 954107"/>
              <a:gd name="connsiteX28" fmla="*/ 2452661 w 8555793"/>
              <a:gd name="connsiteY28" fmla="*/ 954107 h 954107"/>
              <a:gd name="connsiteX29" fmla="*/ 1711159 w 8555793"/>
              <a:gd name="connsiteY29" fmla="*/ 954107 h 954107"/>
              <a:gd name="connsiteX30" fmla="*/ 1311888 w 8555793"/>
              <a:gd name="connsiteY30" fmla="*/ 954107 h 954107"/>
              <a:gd name="connsiteX31" fmla="*/ 827060 w 8555793"/>
              <a:gd name="connsiteY31" fmla="*/ 954107 h 954107"/>
              <a:gd name="connsiteX32" fmla="*/ 0 w 8555793"/>
              <a:gd name="connsiteY32" fmla="*/ 954107 h 954107"/>
              <a:gd name="connsiteX33" fmla="*/ 0 w 8555793"/>
              <a:gd name="connsiteY33" fmla="*/ 505677 h 954107"/>
              <a:gd name="connsiteX34" fmla="*/ 0 w 8555793"/>
              <a:gd name="connsiteY34"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793" h="954107" extrusionOk="0">
                <a:moveTo>
                  <a:pt x="0" y="0"/>
                </a:moveTo>
                <a:cubicBezTo>
                  <a:pt x="223311" y="-45822"/>
                  <a:pt x="358142" y="57799"/>
                  <a:pt x="484828" y="0"/>
                </a:cubicBezTo>
                <a:cubicBezTo>
                  <a:pt x="611514" y="-57799"/>
                  <a:pt x="767587" y="5658"/>
                  <a:pt x="884099" y="0"/>
                </a:cubicBezTo>
                <a:cubicBezTo>
                  <a:pt x="1000611" y="-5658"/>
                  <a:pt x="1185993" y="34076"/>
                  <a:pt x="1368927" y="0"/>
                </a:cubicBezTo>
                <a:cubicBezTo>
                  <a:pt x="1551861" y="-34076"/>
                  <a:pt x="1810315" y="11797"/>
                  <a:pt x="1939313" y="0"/>
                </a:cubicBezTo>
                <a:cubicBezTo>
                  <a:pt x="2068311" y="-11797"/>
                  <a:pt x="2293379" y="19588"/>
                  <a:pt x="2424141" y="0"/>
                </a:cubicBezTo>
                <a:cubicBezTo>
                  <a:pt x="2554903" y="-19588"/>
                  <a:pt x="2756044" y="10917"/>
                  <a:pt x="2908970" y="0"/>
                </a:cubicBezTo>
                <a:cubicBezTo>
                  <a:pt x="3061896" y="-10917"/>
                  <a:pt x="3432654" y="42128"/>
                  <a:pt x="3564914" y="0"/>
                </a:cubicBezTo>
                <a:cubicBezTo>
                  <a:pt x="3697174" y="-42128"/>
                  <a:pt x="3993237" y="22063"/>
                  <a:pt x="4135300" y="0"/>
                </a:cubicBezTo>
                <a:cubicBezTo>
                  <a:pt x="4277363" y="-22063"/>
                  <a:pt x="4445575" y="35018"/>
                  <a:pt x="4705686" y="0"/>
                </a:cubicBezTo>
                <a:cubicBezTo>
                  <a:pt x="4965797" y="-35018"/>
                  <a:pt x="5210225" y="11344"/>
                  <a:pt x="5447188" y="0"/>
                </a:cubicBezTo>
                <a:cubicBezTo>
                  <a:pt x="5684151" y="-11344"/>
                  <a:pt x="5796000" y="15170"/>
                  <a:pt x="6017574" y="0"/>
                </a:cubicBezTo>
                <a:cubicBezTo>
                  <a:pt x="6239148" y="-15170"/>
                  <a:pt x="6255733" y="47746"/>
                  <a:pt x="6416845" y="0"/>
                </a:cubicBezTo>
                <a:cubicBezTo>
                  <a:pt x="6577957" y="-47746"/>
                  <a:pt x="6914845" y="50274"/>
                  <a:pt x="7158347" y="0"/>
                </a:cubicBezTo>
                <a:cubicBezTo>
                  <a:pt x="7401849" y="-50274"/>
                  <a:pt x="7377491" y="23723"/>
                  <a:pt x="7557617" y="0"/>
                </a:cubicBezTo>
                <a:cubicBezTo>
                  <a:pt x="7737743" y="-23723"/>
                  <a:pt x="8312293" y="73791"/>
                  <a:pt x="8555793" y="0"/>
                </a:cubicBezTo>
                <a:cubicBezTo>
                  <a:pt x="8559046" y="155324"/>
                  <a:pt x="8549108" y="274831"/>
                  <a:pt x="8555793" y="486595"/>
                </a:cubicBezTo>
                <a:cubicBezTo>
                  <a:pt x="8562478" y="698359"/>
                  <a:pt x="8531853" y="725519"/>
                  <a:pt x="8555793" y="954107"/>
                </a:cubicBezTo>
                <a:cubicBezTo>
                  <a:pt x="8368483" y="980717"/>
                  <a:pt x="8285890" y="940918"/>
                  <a:pt x="8156523" y="954107"/>
                </a:cubicBezTo>
                <a:cubicBezTo>
                  <a:pt x="8027156" y="967296"/>
                  <a:pt x="7661682" y="927261"/>
                  <a:pt x="7500579" y="954107"/>
                </a:cubicBezTo>
                <a:cubicBezTo>
                  <a:pt x="7339476" y="980953"/>
                  <a:pt x="7203657" y="942085"/>
                  <a:pt x="6930192" y="954107"/>
                </a:cubicBezTo>
                <a:cubicBezTo>
                  <a:pt x="6656727" y="966129"/>
                  <a:pt x="6590193" y="922227"/>
                  <a:pt x="6359806" y="954107"/>
                </a:cubicBezTo>
                <a:cubicBezTo>
                  <a:pt x="6129419" y="985987"/>
                  <a:pt x="6058134" y="927317"/>
                  <a:pt x="5789420" y="954107"/>
                </a:cubicBezTo>
                <a:cubicBezTo>
                  <a:pt x="5520706" y="980897"/>
                  <a:pt x="5320867" y="875651"/>
                  <a:pt x="5133476" y="954107"/>
                </a:cubicBezTo>
                <a:cubicBezTo>
                  <a:pt x="4946085" y="1032563"/>
                  <a:pt x="4794659" y="899299"/>
                  <a:pt x="4648648" y="954107"/>
                </a:cubicBezTo>
                <a:cubicBezTo>
                  <a:pt x="4502637" y="1008915"/>
                  <a:pt x="4155818" y="878474"/>
                  <a:pt x="3907145" y="954107"/>
                </a:cubicBezTo>
                <a:cubicBezTo>
                  <a:pt x="3658472" y="1029740"/>
                  <a:pt x="3665395" y="937682"/>
                  <a:pt x="3593433" y="954107"/>
                </a:cubicBezTo>
                <a:cubicBezTo>
                  <a:pt x="3521471" y="970532"/>
                  <a:pt x="3137497" y="917181"/>
                  <a:pt x="2851931" y="954107"/>
                </a:cubicBezTo>
                <a:cubicBezTo>
                  <a:pt x="2566365" y="991033"/>
                  <a:pt x="2592637" y="950273"/>
                  <a:pt x="2452661" y="954107"/>
                </a:cubicBezTo>
                <a:cubicBezTo>
                  <a:pt x="2312685" y="957941"/>
                  <a:pt x="1907546" y="916408"/>
                  <a:pt x="1711159" y="954107"/>
                </a:cubicBezTo>
                <a:cubicBezTo>
                  <a:pt x="1514772" y="991806"/>
                  <a:pt x="1407776" y="939201"/>
                  <a:pt x="1311888" y="954107"/>
                </a:cubicBezTo>
                <a:cubicBezTo>
                  <a:pt x="1216000" y="969013"/>
                  <a:pt x="998027" y="950062"/>
                  <a:pt x="827060" y="954107"/>
                </a:cubicBezTo>
                <a:cubicBezTo>
                  <a:pt x="656093" y="958152"/>
                  <a:pt x="412366" y="952577"/>
                  <a:pt x="0" y="954107"/>
                </a:cubicBezTo>
                <a:cubicBezTo>
                  <a:pt x="-30537" y="762525"/>
                  <a:pt x="5646" y="646646"/>
                  <a:pt x="0" y="505677"/>
                </a:cubicBezTo>
                <a:cubicBezTo>
                  <a:pt x="-5646" y="364708"/>
                  <a:pt x="27075" y="249888"/>
                  <a:pt x="0" y="0"/>
                </a:cubicBezTo>
                <a:close/>
              </a:path>
            </a:pathLst>
          </a:custGeom>
          <a:noFill/>
          <a:ln>
            <a:solidFill>
              <a:schemeClr val="tx1"/>
            </a:solidFill>
            <a:extLst>
              <a:ext uri="{C807C97D-BFC1-408E-A445-0C87EB9F89A2}">
                <ask:lineSketchStyleProps xmlns="" xmlns:ask="http://schemas.microsoft.com/office/drawing/2018/sketchyshapes" sd="2969947635">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Dựa vào hình ảnh, hãy tóm tắt lại văn bản Em bé thông minh?</a:t>
            </a:r>
            <a:endPar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D039FE9-3F9C-40D4-9D26-206A26B63DD5}"/>
              </a:ext>
            </a:extLst>
          </p:cNvPr>
          <p:cNvPicPr>
            <a:picLocks noChangeAspect="1"/>
          </p:cNvPicPr>
          <p:nvPr/>
        </p:nvPicPr>
        <p:blipFill>
          <a:blip r:embed="rId2"/>
          <a:stretch>
            <a:fillRect/>
          </a:stretch>
        </p:blipFill>
        <p:spPr>
          <a:xfrm>
            <a:off x="197596" y="880504"/>
            <a:ext cx="3876512" cy="2646209"/>
          </a:xfrm>
          <a:prstGeom prst="rect">
            <a:avLst/>
          </a:prstGeom>
        </p:spPr>
      </p:pic>
      <p:pic>
        <p:nvPicPr>
          <p:cNvPr id="9" name="Picture 8">
            <a:extLst>
              <a:ext uri="{FF2B5EF4-FFF2-40B4-BE49-F238E27FC236}">
                <a16:creationId xmlns:a16="http://schemas.microsoft.com/office/drawing/2014/main" xmlns="" id="{68D73F45-BAAB-408D-A1B8-2107534ECCB8}"/>
              </a:ext>
            </a:extLst>
          </p:cNvPr>
          <p:cNvPicPr>
            <a:picLocks noChangeAspect="1"/>
          </p:cNvPicPr>
          <p:nvPr/>
        </p:nvPicPr>
        <p:blipFill>
          <a:blip r:embed="rId3"/>
          <a:stretch>
            <a:fillRect/>
          </a:stretch>
        </p:blipFill>
        <p:spPr>
          <a:xfrm>
            <a:off x="4285738" y="873725"/>
            <a:ext cx="3786691" cy="2652988"/>
          </a:xfrm>
          <a:prstGeom prst="rect">
            <a:avLst/>
          </a:prstGeom>
        </p:spPr>
      </p:pic>
      <p:pic>
        <p:nvPicPr>
          <p:cNvPr id="10" name="Picture 9">
            <a:extLst>
              <a:ext uri="{FF2B5EF4-FFF2-40B4-BE49-F238E27FC236}">
                <a16:creationId xmlns:a16="http://schemas.microsoft.com/office/drawing/2014/main" xmlns="" id="{570D4689-3CEF-415E-839A-1343C748CCC7}"/>
              </a:ext>
            </a:extLst>
          </p:cNvPr>
          <p:cNvPicPr>
            <a:picLocks noChangeAspect="1"/>
          </p:cNvPicPr>
          <p:nvPr/>
        </p:nvPicPr>
        <p:blipFill>
          <a:blip r:embed="rId4"/>
          <a:stretch>
            <a:fillRect/>
          </a:stretch>
        </p:blipFill>
        <p:spPr>
          <a:xfrm>
            <a:off x="8215134" y="880503"/>
            <a:ext cx="3956524" cy="2646210"/>
          </a:xfrm>
          <a:prstGeom prst="rect">
            <a:avLst/>
          </a:prstGeom>
        </p:spPr>
      </p:pic>
      <p:pic>
        <p:nvPicPr>
          <p:cNvPr id="11" name="Picture 10">
            <a:extLst>
              <a:ext uri="{FF2B5EF4-FFF2-40B4-BE49-F238E27FC236}">
                <a16:creationId xmlns:a16="http://schemas.microsoft.com/office/drawing/2014/main" xmlns="" id="{F7B1AAA3-8255-44D4-AAEC-FA623E321725}"/>
              </a:ext>
            </a:extLst>
          </p:cNvPr>
          <p:cNvPicPr>
            <a:picLocks noChangeAspect="1"/>
          </p:cNvPicPr>
          <p:nvPr/>
        </p:nvPicPr>
        <p:blipFill>
          <a:blip r:embed="rId5"/>
          <a:stretch>
            <a:fillRect/>
          </a:stretch>
        </p:blipFill>
        <p:spPr>
          <a:xfrm>
            <a:off x="128906" y="3674578"/>
            <a:ext cx="3970526" cy="3183422"/>
          </a:xfrm>
          <a:prstGeom prst="rect">
            <a:avLst/>
          </a:prstGeom>
        </p:spPr>
      </p:pic>
      <p:pic>
        <p:nvPicPr>
          <p:cNvPr id="12" name="Picture 11">
            <a:extLst>
              <a:ext uri="{FF2B5EF4-FFF2-40B4-BE49-F238E27FC236}">
                <a16:creationId xmlns:a16="http://schemas.microsoft.com/office/drawing/2014/main" xmlns="" id="{D57509DF-E00C-4F5F-869A-5282CDD617AF}"/>
              </a:ext>
            </a:extLst>
          </p:cNvPr>
          <p:cNvPicPr>
            <a:picLocks noChangeAspect="1"/>
          </p:cNvPicPr>
          <p:nvPr/>
        </p:nvPicPr>
        <p:blipFill>
          <a:blip r:embed="rId6"/>
          <a:stretch>
            <a:fillRect/>
          </a:stretch>
        </p:blipFill>
        <p:spPr>
          <a:xfrm>
            <a:off x="4237224" y="3674578"/>
            <a:ext cx="3893181" cy="3183422"/>
          </a:xfrm>
          <a:prstGeom prst="rect">
            <a:avLst/>
          </a:prstGeom>
        </p:spPr>
      </p:pic>
      <p:pic>
        <p:nvPicPr>
          <p:cNvPr id="13" name="Picture 12">
            <a:extLst>
              <a:ext uri="{FF2B5EF4-FFF2-40B4-BE49-F238E27FC236}">
                <a16:creationId xmlns:a16="http://schemas.microsoft.com/office/drawing/2014/main" xmlns="" id="{2F29E1E7-30F2-4821-B115-65FE68093DDF}"/>
              </a:ext>
            </a:extLst>
          </p:cNvPr>
          <p:cNvPicPr>
            <a:picLocks noChangeAspect="1"/>
          </p:cNvPicPr>
          <p:nvPr/>
        </p:nvPicPr>
        <p:blipFill>
          <a:blip r:embed="rId7"/>
          <a:stretch>
            <a:fillRect/>
          </a:stretch>
        </p:blipFill>
        <p:spPr>
          <a:xfrm>
            <a:off x="8280213" y="3658972"/>
            <a:ext cx="3965112" cy="2996240"/>
          </a:xfrm>
          <a:prstGeom prst="rect">
            <a:avLst/>
          </a:prstGeom>
        </p:spPr>
      </p:pic>
    </p:spTree>
    <p:extLst>
      <p:ext uri="{BB962C8B-B14F-4D97-AF65-F5344CB8AC3E}">
        <p14:creationId xmlns:p14="http://schemas.microsoft.com/office/powerpoint/2010/main" val="1862554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746" y="0"/>
            <a:ext cx="8265685"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8" name="TextBox 7"/>
          <p:cNvSpPr txBox="1"/>
          <p:nvPr/>
        </p:nvSpPr>
        <p:spPr>
          <a:xfrm>
            <a:off x="0" y="1044217"/>
            <a:ext cx="9117847"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 ĐỌC HIỂU VĂN BẢN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79221" y="2088434"/>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7640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1816</Words>
  <Application>Microsoft Office PowerPoint</Application>
  <PresentationFormat>Custom</PresentationFormat>
  <Paragraphs>163</Paragraphs>
  <Slides>38</Slides>
  <Notes>1</Notes>
  <HiddenSlides>0</HiddenSlides>
  <MMClips>1</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 BÉ THÔNG MINH</dc:title>
  <dc:creator>Ngoc Pham</dc:creator>
  <cp:lastModifiedBy>HP</cp:lastModifiedBy>
  <cp:revision>38</cp:revision>
  <dcterms:created xsi:type="dcterms:W3CDTF">2021-06-26T14:03:41Z</dcterms:created>
  <dcterms:modified xsi:type="dcterms:W3CDTF">2024-10-07T14:44:38Z</dcterms:modified>
</cp:coreProperties>
</file>